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B0BF"/>
    <a:srgbClr val="FFFFFF"/>
    <a:srgbClr val="83B5B4"/>
    <a:srgbClr val="5B9BD5"/>
    <a:srgbClr val="E5C26A"/>
    <a:srgbClr val="F2CB72"/>
    <a:srgbClr val="EABA0C"/>
    <a:srgbClr val="E3B50B"/>
    <a:srgbClr val="F6D147"/>
    <a:srgbClr val="C3C9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61" autoAdjust="0"/>
    <p:restoredTop sz="93019" autoAdjust="0"/>
  </p:normalViewPr>
  <p:slideViewPr>
    <p:cSldViewPr snapToGrid="0" showGuides="1">
      <p:cViewPr varScale="1">
        <p:scale>
          <a:sx n="86" d="100"/>
          <a:sy n="86" d="100"/>
        </p:scale>
        <p:origin x="6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0366A-EF46-4B1C-86E5-0DB6760BFDAF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5308B-E845-4D6B-95CC-A4D543CAEC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63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612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25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1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238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32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53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0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72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25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396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214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1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56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86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791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8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87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02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386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94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905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31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3228-0C57-4252-A28F-B4C74E3271BD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30E7-819D-48A2-851B-3EC49F6C80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22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6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A7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Freeform 93"/>
          <p:cNvSpPr>
            <a:spLocks/>
          </p:cNvSpPr>
          <p:nvPr/>
        </p:nvSpPr>
        <p:spPr bwMode="auto">
          <a:xfrm>
            <a:off x="7448203" y="2375156"/>
            <a:ext cx="1151185" cy="675088"/>
          </a:xfrm>
          <a:custGeom>
            <a:avLst/>
            <a:gdLst>
              <a:gd name="T0" fmla="*/ 260 w 261"/>
              <a:gd name="T1" fmla="*/ 2 h 153"/>
              <a:gd name="T2" fmla="*/ 259 w 261"/>
              <a:gd name="T3" fmla="*/ 6 h 153"/>
              <a:gd name="T4" fmla="*/ 6 w 261"/>
              <a:gd name="T5" fmla="*/ 152 h 153"/>
              <a:gd name="T6" fmla="*/ 1 w 261"/>
              <a:gd name="T7" fmla="*/ 151 h 153"/>
              <a:gd name="T8" fmla="*/ 1 w 261"/>
              <a:gd name="T9" fmla="*/ 151 h 153"/>
              <a:gd name="T10" fmla="*/ 2 w 261"/>
              <a:gd name="T11" fmla="*/ 147 h 153"/>
              <a:gd name="T12" fmla="*/ 255 w 261"/>
              <a:gd name="T13" fmla="*/ 0 h 153"/>
              <a:gd name="T14" fmla="*/ 260 w 261"/>
              <a:gd name="T15" fmla="*/ 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1" h="153">
                <a:moveTo>
                  <a:pt x="260" y="2"/>
                </a:moveTo>
                <a:cubicBezTo>
                  <a:pt x="261" y="3"/>
                  <a:pt x="260" y="5"/>
                  <a:pt x="259" y="6"/>
                </a:cubicBezTo>
                <a:cubicBezTo>
                  <a:pt x="6" y="152"/>
                  <a:pt x="6" y="152"/>
                  <a:pt x="6" y="152"/>
                </a:cubicBezTo>
                <a:cubicBezTo>
                  <a:pt x="4" y="153"/>
                  <a:pt x="2" y="152"/>
                  <a:pt x="1" y="151"/>
                </a:cubicBezTo>
                <a:cubicBezTo>
                  <a:pt x="1" y="151"/>
                  <a:pt x="1" y="151"/>
                  <a:pt x="1" y="151"/>
                </a:cubicBezTo>
                <a:cubicBezTo>
                  <a:pt x="0" y="149"/>
                  <a:pt x="1" y="147"/>
                  <a:pt x="2" y="147"/>
                </a:cubicBezTo>
                <a:cubicBezTo>
                  <a:pt x="255" y="0"/>
                  <a:pt x="255" y="0"/>
                  <a:pt x="255" y="0"/>
                </a:cubicBezTo>
                <a:cubicBezTo>
                  <a:pt x="257" y="0"/>
                  <a:pt x="259" y="0"/>
                  <a:pt x="26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95"/>
          <p:cNvSpPr>
            <a:spLocks/>
          </p:cNvSpPr>
          <p:nvPr/>
        </p:nvSpPr>
        <p:spPr bwMode="auto">
          <a:xfrm>
            <a:off x="8127013" y="2587167"/>
            <a:ext cx="675090" cy="1145605"/>
          </a:xfrm>
          <a:custGeom>
            <a:avLst/>
            <a:gdLst>
              <a:gd name="T0" fmla="*/ 151 w 153"/>
              <a:gd name="T1" fmla="*/ 0 h 260"/>
              <a:gd name="T2" fmla="*/ 153 w 153"/>
              <a:gd name="T3" fmla="*/ 5 h 260"/>
              <a:gd name="T4" fmla="*/ 6 w 153"/>
              <a:gd name="T5" fmla="*/ 258 h 260"/>
              <a:gd name="T6" fmla="*/ 2 w 153"/>
              <a:gd name="T7" fmla="*/ 259 h 260"/>
              <a:gd name="T8" fmla="*/ 2 w 153"/>
              <a:gd name="T9" fmla="*/ 259 h 260"/>
              <a:gd name="T10" fmla="*/ 1 w 153"/>
              <a:gd name="T11" fmla="*/ 255 h 260"/>
              <a:gd name="T12" fmla="*/ 147 w 153"/>
              <a:gd name="T13" fmla="*/ 2 h 260"/>
              <a:gd name="T14" fmla="*/ 151 w 153"/>
              <a:gd name="T15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260">
                <a:moveTo>
                  <a:pt x="151" y="0"/>
                </a:moveTo>
                <a:cubicBezTo>
                  <a:pt x="153" y="1"/>
                  <a:pt x="153" y="3"/>
                  <a:pt x="153" y="5"/>
                </a:cubicBezTo>
                <a:cubicBezTo>
                  <a:pt x="6" y="258"/>
                  <a:pt x="6" y="258"/>
                  <a:pt x="6" y="258"/>
                </a:cubicBezTo>
                <a:cubicBezTo>
                  <a:pt x="5" y="259"/>
                  <a:pt x="4" y="260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1" y="258"/>
                  <a:pt x="0" y="256"/>
                  <a:pt x="1" y="255"/>
                </a:cubicBezTo>
                <a:cubicBezTo>
                  <a:pt x="147" y="2"/>
                  <a:pt x="147" y="2"/>
                  <a:pt x="147" y="2"/>
                </a:cubicBezTo>
                <a:cubicBezTo>
                  <a:pt x="148" y="0"/>
                  <a:pt x="150" y="0"/>
                  <a:pt x="1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97"/>
          <p:cNvSpPr>
            <a:spLocks/>
          </p:cNvSpPr>
          <p:nvPr/>
        </p:nvSpPr>
        <p:spPr bwMode="auto">
          <a:xfrm>
            <a:off x="9056887" y="2667136"/>
            <a:ext cx="27897" cy="1316702"/>
          </a:xfrm>
          <a:custGeom>
            <a:avLst/>
            <a:gdLst>
              <a:gd name="T0" fmla="*/ 3 w 6"/>
              <a:gd name="T1" fmla="*/ 0 h 299"/>
              <a:gd name="T2" fmla="*/ 6 w 6"/>
              <a:gd name="T3" fmla="*/ 3 h 299"/>
              <a:gd name="T4" fmla="*/ 6 w 6"/>
              <a:gd name="T5" fmla="*/ 296 h 299"/>
              <a:gd name="T6" fmla="*/ 3 w 6"/>
              <a:gd name="T7" fmla="*/ 299 h 299"/>
              <a:gd name="T8" fmla="*/ 3 w 6"/>
              <a:gd name="T9" fmla="*/ 299 h 299"/>
              <a:gd name="T10" fmla="*/ 0 w 6"/>
              <a:gd name="T11" fmla="*/ 296 h 299"/>
              <a:gd name="T12" fmla="*/ 0 w 6"/>
              <a:gd name="T13" fmla="*/ 3 h 299"/>
              <a:gd name="T14" fmla="*/ 3 w 6"/>
              <a:gd name="T15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99">
                <a:moveTo>
                  <a:pt x="3" y="0"/>
                </a:moveTo>
                <a:cubicBezTo>
                  <a:pt x="5" y="0"/>
                  <a:pt x="6" y="2"/>
                  <a:pt x="6" y="3"/>
                </a:cubicBezTo>
                <a:cubicBezTo>
                  <a:pt x="6" y="296"/>
                  <a:pt x="6" y="296"/>
                  <a:pt x="6" y="296"/>
                </a:cubicBezTo>
                <a:cubicBezTo>
                  <a:pt x="6" y="297"/>
                  <a:pt x="5" y="299"/>
                  <a:pt x="3" y="299"/>
                </a:cubicBezTo>
                <a:cubicBezTo>
                  <a:pt x="3" y="299"/>
                  <a:pt x="3" y="299"/>
                  <a:pt x="3" y="299"/>
                </a:cubicBezTo>
                <a:cubicBezTo>
                  <a:pt x="1" y="299"/>
                  <a:pt x="0" y="297"/>
                  <a:pt x="0" y="29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99"/>
          <p:cNvSpPr>
            <a:spLocks/>
          </p:cNvSpPr>
          <p:nvPr/>
        </p:nvSpPr>
        <p:spPr bwMode="auto">
          <a:xfrm>
            <a:off x="9343290" y="2590886"/>
            <a:ext cx="675090" cy="1151184"/>
          </a:xfrm>
          <a:custGeom>
            <a:avLst/>
            <a:gdLst>
              <a:gd name="T0" fmla="*/ 2 w 153"/>
              <a:gd name="T1" fmla="*/ 1 h 261"/>
              <a:gd name="T2" fmla="*/ 6 w 153"/>
              <a:gd name="T3" fmla="*/ 2 h 261"/>
              <a:gd name="T4" fmla="*/ 152 w 153"/>
              <a:gd name="T5" fmla="*/ 255 h 261"/>
              <a:gd name="T6" fmla="*/ 151 w 153"/>
              <a:gd name="T7" fmla="*/ 260 h 261"/>
              <a:gd name="T8" fmla="*/ 151 w 153"/>
              <a:gd name="T9" fmla="*/ 260 h 261"/>
              <a:gd name="T10" fmla="*/ 147 w 153"/>
              <a:gd name="T11" fmla="*/ 259 h 261"/>
              <a:gd name="T12" fmla="*/ 0 w 153"/>
              <a:gd name="T13" fmla="*/ 6 h 261"/>
              <a:gd name="T14" fmla="*/ 2 w 153"/>
              <a:gd name="T15" fmla="*/ 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261">
                <a:moveTo>
                  <a:pt x="2" y="1"/>
                </a:moveTo>
                <a:cubicBezTo>
                  <a:pt x="3" y="0"/>
                  <a:pt x="5" y="1"/>
                  <a:pt x="6" y="2"/>
                </a:cubicBezTo>
                <a:cubicBezTo>
                  <a:pt x="152" y="255"/>
                  <a:pt x="152" y="255"/>
                  <a:pt x="152" y="255"/>
                </a:cubicBezTo>
                <a:cubicBezTo>
                  <a:pt x="153" y="257"/>
                  <a:pt x="152" y="259"/>
                  <a:pt x="151" y="260"/>
                </a:cubicBezTo>
                <a:cubicBezTo>
                  <a:pt x="151" y="260"/>
                  <a:pt x="151" y="260"/>
                  <a:pt x="151" y="260"/>
                </a:cubicBezTo>
                <a:cubicBezTo>
                  <a:pt x="149" y="261"/>
                  <a:pt x="147" y="260"/>
                  <a:pt x="147" y="259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0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01"/>
          <p:cNvSpPr>
            <a:spLocks/>
          </p:cNvSpPr>
          <p:nvPr/>
        </p:nvSpPr>
        <p:spPr bwMode="auto">
          <a:xfrm>
            <a:off x="9555301" y="2388173"/>
            <a:ext cx="1147466" cy="675088"/>
          </a:xfrm>
          <a:custGeom>
            <a:avLst/>
            <a:gdLst>
              <a:gd name="T0" fmla="*/ 0 w 260"/>
              <a:gd name="T1" fmla="*/ 2 h 153"/>
              <a:gd name="T2" fmla="*/ 5 w 260"/>
              <a:gd name="T3" fmla="*/ 0 h 153"/>
              <a:gd name="T4" fmla="*/ 258 w 260"/>
              <a:gd name="T5" fmla="*/ 147 h 153"/>
              <a:gd name="T6" fmla="*/ 259 w 260"/>
              <a:gd name="T7" fmla="*/ 151 h 153"/>
              <a:gd name="T8" fmla="*/ 259 w 260"/>
              <a:gd name="T9" fmla="*/ 151 h 153"/>
              <a:gd name="T10" fmla="*/ 255 w 260"/>
              <a:gd name="T11" fmla="*/ 152 h 153"/>
              <a:gd name="T12" fmla="*/ 2 w 260"/>
              <a:gd name="T13" fmla="*/ 6 h 153"/>
              <a:gd name="T14" fmla="*/ 0 w 260"/>
              <a:gd name="T15" fmla="*/ 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" h="153">
                <a:moveTo>
                  <a:pt x="0" y="2"/>
                </a:moveTo>
                <a:cubicBezTo>
                  <a:pt x="1" y="0"/>
                  <a:pt x="3" y="0"/>
                  <a:pt x="5" y="0"/>
                </a:cubicBezTo>
                <a:cubicBezTo>
                  <a:pt x="258" y="147"/>
                  <a:pt x="258" y="147"/>
                  <a:pt x="258" y="147"/>
                </a:cubicBezTo>
                <a:cubicBezTo>
                  <a:pt x="259" y="148"/>
                  <a:pt x="260" y="149"/>
                  <a:pt x="259" y="151"/>
                </a:cubicBezTo>
                <a:cubicBezTo>
                  <a:pt x="259" y="151"/>
                  <a:pt x="259" y="151"/>
                  <a:pt x="259" y="151"/>
                </a:cubicBezTo>
                <a:cubicBezTo>
                  <a:pt x="258" y="152"/>
                  <a:pt x="256" y="153"/>
                  <a:pt x="255" y="152"/>
                </a:cubicBezTo>
                <a:cubicBezTo>
                  <a:pt x="2" y="6"/>
                  <a:pt x="2" y="6"/>
                  <a:pt x="2" y="6"/>
                </a:cubicBezTo>
                <a:cubicBezTo>
                  <a:pt x="0" y="5"/>
                  <a:pt x="0" y="3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103"/>
          <p:cNvSpPr>
            <a:spLocks/>
          </p:cNvSpPr>
          <p:nvPr/>
        </p:nvSpPr>
        <p:spPr bwMode="auto">
          <a:xfrm>
            <a:off x="9635271" y="2105491"/>
            <a:ext cx="1318563" cy="27896"/>
          </a:xfrm>
          <a:custGeom>
            <a:avLst/>
            <a:gdLst>
              <a:gd name="T0" fmla="*/ 0 w 299"/>
              <a:gd name="T1" fmla="*/ 3 h 6"/>
              <a:gd name="T2" fmla="*/ 3 w 299"/>
              <a:gd name="T3" fmla="*/ 0 h 6"/>
              <a:gd name="T4" fmla="*/ 296 w 299"/>
              <a:gd name="T5" fmla="*/ 0 h 6"/>
              <a:gd name="T6" fmla="*/ 299 w 299"/>
              <a:gd name="T7" fmla="*/ 3 h 6"/>
              <a:gd name="T8" fmla="*/ 299 w 299"/>
              <a:gd name="T9" fmla="*/ 3 h 6"/>
              <a:gd name="T10" fmla="*/ 296 w 299"/>
              <a:gd name="T11" fmla="*/ 6 h 6"/>
              <a:gd name="T12" fmla="*/ 3 w 299"/>
              <a:gd name="T13" fmla="*/ 6 h 6"/>
              <a:gd name="T14" fmla="*/ 0 w 29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9" h="6">
                <a:moveTo>
                  <a:pt x="0" y="3"/>
                </a:moveTo>
                <a:cubicBezTo>
                  <a:pt x="0" y="1"/>
                  <a:pt x="2" y="0"/>
                  <a:pt x="3" y="0"/>
                </a:cubicBezTo>
                <a:cubicBezTo>
                  <a:pt x="296" y="0"/>
                  <a:pt x="296" y="0"/>
                  <a:pt x="296" y="0"/>
                </a:cubicBezTo>
                <a:cubicBezTo>
                  <a:pt x="297" y="0"/>
                  <a:pt x="299" y="1"/>
                  <a:pt x="299" y="3"/>
                </a:cubicBezTo>
                <a:cubicBezTo>
                  <a:pt x="299" y="3"/>
                  <a:pt x="299" y="3"/>
                  <a:pt x="299" y="3"/>
                </a:cubicBezTo>
                <a:cubicBezTo>
                  <a:pt x="299" y="5"/>
                  <a:pt x="297" y="6"/>
                  <a:pt x="29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5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105"/>
          <p:cNvSpPr>
            <a:spLocks/>
          </p:cNvSpPr>
          <p:nvPr/>
        </p:nvSpPr>
        <p:spPr bwMode="auto">
          <a:xfrm>
            <a:off x="9560881" y="1171898"/>
            <a:ext cx="1149325" cy="675088"/>
          </a:xfrm>
          <a:custGeom>
            <a:avLst/>
            <a:gdLst>
              <a:gd name="T0" fmla="*/ 1 w 261"/>
              <a:gd name="T1" fmla="*/ 151 h 153"/>
              <a:gd name="T2" fmla="*/ 2 w 261"/>
              <a:gd name="T3" fmla="*/ 147 h 153"/>
              <a:gd name="T4" fmla="*/ 255 w 261"/>
              <a:gd name="T5" fmla="*/ 1 h 153"/>
              <a:gd name="T6" fmla="*/ 260 w 261"/>
              <a:gd name="T7" fmla="*/ 2 h 153"/>
              <a:gd name="T8" fmla="*/ 260 w 261"/>
              <a:gd name="T9" fmla="*/ 2 h 153"/>
              <a:gd name="T10" fmla="*/ 259 w 261"/>
              <a:gd name="T11" fmla="*/ 6 h 153"/>
              <a:gd name="T12" fmla="*/ 6 w 261"/>
              <a:gd name="T13" fmla="*/ 153 h 153"/>
              <a:gd name="T14" fmla="*/ 1 w 261"/>
              <a:gd name="T15" fmla="*/ 15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1" h="153">
                <a:moveTo>
                  <a:pt x="1" y="151"/>
                </a:moveTo>
                <a:cubicBezTo>
                  <a:pt x="0" y="150"/>
                  <a:pt x="1" y="148"/>
                  <a:pt x="2" y="147"/>
                </a:cubicBezTo>
                <a:cubicBezTo>
                  <a:pt x="255" y="1"/>
                  <a:pt x="255" y="1"/>
                  <a:pt x="255" y="1"/>
                </a:cubicBezTo>
                <a:cubicBezTo>
                  <a:pt x="257" y="0"/>
                  <a:pt x="259" y="1"/>
                  <a:pt x="260" y="2"/>
                </a:cubicBezTo>
                <a:cubicBezTo>
                  <a:pt x="260" y="2"/>
                  <a:pt x="260" y="2"/>
                  <a:pt x="260" y="2"/>
                </a:cubicBezTo>
                <a:cubicBezTo>
                  <a:pt x="261" y="4"/>
                  <a:pt x="260" y="6"/>
                  <a:pt x="259" y="6"/>
                </a:cubicBezTo>
                <a:cubicBezTo>
                  <a:pt x="6" y="153"/>
                  <a:pt x="6" y="153"/>
                  <a:pt x="6" y="153"/>
                </a:cubicBezTo>
                <a:cubicBezTo>
                  <a:pt x="4" y="153"/>
                  <a:pt x="2" y="153"/>
                  <a:pt x="1" y="1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07"/>
          <p:cNvSpPr>
            <a:spLocks/>
          </p:cNvSpPr>
          <p:nvPr/>
        </p:nvSpPr>
        <p:spPr bwMode="auto">
          <a:xfrm>
            <a:off x="9358169" y="487510"/>
            <a:ext cx="673229" cy="1147466"/>
          </a:xfrm>
          <a:custGeom>
            <a:avLst/>
            <a:gdLst>
              <a:gd name="T0" fmla="*/ 2 w 153"/>
              <a:gd name="T1" fmla="*/ 260 h 260"/>
              <a:gd name="T2" fmla="*/ 0 w 153"/>
              <a:gd name="T3" fmla="*/ 255 h 260"/>
              <a:gd name="T4" fmla="*/ 147 w 153"/>
              <a:gd name="T5" fmla="*/ 2 h 260"/>
              <a:gd name="T6" fmla="*/ 151 w 153"/>
              <a:gd name="T7" fmla="*/ 1 h 260"/>
              <a:gd name="T8" fmla="*/ 151 w 153"/>
              <a:gd name="T9" fmla="*/ 1 h 260"/>
              <a:gd name="T10" fmla="*/ 152 w 153"/>
              <a:gd name="T11" fmla="*/ 5 h 260"/>
              <a:gd name="T12" fmla="*/ 6 w 153"/>
              <a:gd name="T13" fmla="*/ 258 h 260"/>
              <a:gd name="T14" fmla="*/ 2 w 153"/>
              <a:gd name="T1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260">
                <a:moveTo>
                  <a:pt x="2" y="260"/>
                </a:moveTo>
                <a:cubicBezTo>
                  <a:pt x="0" y="259"/>
                  <a:pt x="0" y="257"/>
                  <a:pt x="0" y="255"/>
                </a:cubicBezTo>
                <a:cubicBezTo>
                  <a:pt x="147" y="2"/>
                  <a:pt x="147" y="2"/>
                  <a:pt x="147" y="2"/>
                </a:cubicBezTo>
                <a:cubicBezTo>
                  <a:pt x="148" y="1"/>
                  <a:pt x="149" y="0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2" y="2"/>
                  <a:pt x="153" y="4"/>
                  <a:pt x="152" y="5"/>
                </a:cubicBezTo>
                <a:cubicBezTo>
                  <a:pt x="6" y="258"/>
                  <a:pt x="6" y="258"/>
                  <a:pt x="6" y="258"/>
                </a:cubicBezTo>
                <a:cubicBezTo>
                  <a:pt x="5" y="260"/>
                  <a:pt x="3" y="260"/>
                  <a:pt x="2" y="2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109"/>
          <p:cNvSpPr>
            <a:spLocks/>
          </p:cNvSpPr>
          <p:nvPr/>
        </p:nvSpPr>
        <p:spPr bwMode="auto">
          <a:xfrm>
            <a:off x="9075485" y="236444"/>
            <a:ext cx="26036" cy="1318563"/>
          </a:xfrm>
          <a:custGeom>
            <a:avLst/>
            <a:gdLst>
              <a:gd name="T0" fmla="*/ 3 w 6"/>
              <a:gd name="T1" fmla="*/ 299 h 299"/>
              <a:gd name="T2" fmla="*/ 0 w 6"/>
              <a:gd name="T3" fmla="*/ 296 h 299"/>
              <a:gd name="T4" fmla="*/ 0 w 6"/>
              <a:gd name="T5" fmla="*/ 3 h 299"/>
              <a:gd name="T6" fmla="*/ 3 w 6"/>
              <a:gd name="T7" fmla="*/ 0 h 299"/>
              <a:gd name="T8" fmla="*/ 3 w 6"/>
              <a:gd name="T9" fmla="*/ 0 h 299"/>
              <a:gd name="T10" fmla="*/ 6 w 6"/>
              <a:gd name="T11" fmla="*/ 3 h 299"/>
              <a:gd name="T12" fmla="*/ 6 w 6"/>
              <a:gd name="T13" fmla="*/ 296 h 299"/>
              <a:gd name="T14" fmla="*/ 3 w 6"/>
              <a:gd name="T15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99">
                <a:moveTo>
                  <a:pt x="3" y="299"/>
                </a:moveTo>
                <a:cubicBezTo>
                  <a:pt x="1" y="299"/>
                  <a:pt x="0" y="297"/>
                  <a:pt x="0" y="29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0"/>
                  <a:pt x="6" y="2"/>
                  <a:pt x="6" y="3"/>
                </a:cubicBezTo>
                <a:cubicBezTo>
                  <a:pt x="6" y="296"/>
                  <a:pt x="6" y="296"/>
                  <a:pt x="6" y="296"/>
                </a:cubicBezTo>
                <a:cubicBezTo>
                  <a:pt x="6" y="297"/>
                  <a:pt x="5" y="299"/>
                  <a:pt x="3" y="2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111"/>
          <p:cNvSpPr>
            <a:spLocks/>
          </p:cNvSpPr>
          <p:nvPr/>
        </p:nvSpPr>
        <p:spPr bwMode="auto">
          <a:xfrm>
            <a:off x="8140031" y="480071"/>
            <a:ext cx="675090" cy="1149325"/>
          </a:xfrm>
          <a:custGeom>
            <a:avLst/>
            <a:gdLst>
              <a:gd name="T0" fmla="*/ 151 w 153"/>
              <a:gd name="T1" fmla="*/ 260 h 261"/>
              <a:gd name="T2" fmla="*/ 147 w 153"/>
              <a:gd name="T3" fmla="*/ 259 h 261"/>
              <a:gd name="T4" fmla="*/ 1 w 153"/>
              <a:gd name="T5" fmla="*/ 6 h 261"/>
              <a:gd name="T6" fmla="*/ 2 w 153"/>
              <a:gd name="T7" fmla="*/ 1 h 261"/>
              <a:gd name="T8" fmla="*/ 2 w 153"/>
              <a:gd name="T9" fmla="*/ 1 h 261"/>
              <a:gd name="T10" fmla="*/ 6 w 153"/>
              <a:gd name="T11" fmla="*/ 2 h 261"/>
              <a:gd name="T12" fmla="*/ 153 w 153"/>
              <a:gd name="T13" fmla="*/ 255 h 261"/>
              <a:gd name="T14" fmla="*/ 151 w 153"/>
              <a:gd name="T15" fmla="*/ 26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261">
                <a:moveTo>
                  <a:pt x="151" y="260"/>
                </a:moveTo>
                <a:cubicBezTo>
                  <a:pt x="150" y="261"/>
                  <a:pt x="148" y="260"/>
                  <a:pt x="147" y="259"/>
                </a:cubicBezTo>
                <a:cubicBezTo>
                  <a:pt x="1" y="6"/>
                  <a:pt x="1" y="6"/>
                  <a:pt x="1" y="6"/>
                </a:cubicBezTo>
                <a:cubicBezTo>
                  <a:pt x="0" y="4"/>
                  <a:pt x="1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6" y="2"/>
                </a:cubicBezTo>
                <a:cubicBezTo>
                  <a:pt x="153" y="255"/>
                  <a:pt x="153" y="255"/>
                  <a:pt x="153" y="255"/>
                </a:cubicBezTo>
                <a:cubicBezTo>
                  <a:pt x="153" y="257"/>
                  <a:pt x="153" y="259"/>
                  <a:pt x="151" y="2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113"/>
          <p:cNvSpPr>
            <a:spLocks/>
          </p:cNvSpPr>
          <p:nvPr/>
        </p:nvSpPr>
        <p:spPr bwMode="auto">
          <a:xfrm>
            <a:off x="7457500" y="1158880"/>
            <a:ext cx="1145606" cy="673230"/>
          </a:xfrm>
          <a:custGeom>
            <a:avLst/>
            <a:gdLst>
              <a:gd name="T0" fmla="*/ 260 w 260"/>
              <a:gd name="T1" fmla="*/ 151 h 153"/>
              <a:gd name="T2" fmla="*/ 255 w 260"/>
              <a:gd name="T3" fmla="*/ 153 h 153"/>
              <a:gd name="T4" fmla="*/ 2 w 260"/>
              <a:gd name="T5" fmla="*/ 6 h 153"/>
              <a:gd name="T6" fmla="*/ 1 w 260"/>
              <a:gd name="T7" fmla="*/ 2 h 153"/>
              <a:gd name="T8" fmla="*/ 1 w 260"/>
              <a:gd name="T9" fmla="*/ 2 h 153"/>
              <a:gd name="T10" fmla="*/ 5 w 260"/>
              <a:gd name="T11" fmla="*/ 1 h 153"/>
              <a:gd name="T12" fmla="*/ 258 w 260"/>
              <a:gd name="T13" fmla="*/ 147 h 153"/>
              <a:gd name="T14" fmla="*/ 260 w 260"/>
              <a:gd name="T15" fmla="*/ 15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" h="153">
                <a:moveTo>
                  <a:pt x="260" y="151"/>
                </a:moveTo>
                <a:cubicBezTo>
                  <a:pt x="259" y="153"/>
                  <a:pt x="257" y="153"/>
                  <a:pt x="255" y="153"/>
                </a:cubicBezTo>
                <a:cubicBezTo>
                  <a:pt x="2" y="6"/>
                  <a:pt x="2" y="6"/>
                  <a:pt x="2" y="6"/>
                </a:cubicBezTo>
                <a:cubicBezTo>
                  <a:pt x="1" y="5"/>
                  <a:pt x="0" y="4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4" y="0"/>
                  <a:pt x="5" y="1"/>
                </a:cubicBezTo>
                <a:cubicBezTo>
                  <a:pt x="258" y="147"/>
                  <a:pt x="258" y="147"/>
                  <a:pt x="258" y="147"/>
                </a:cubicBezTo>
                <a:cubicBezTo>
                  <a:pt x="260" y="148"/>
                  <a:pt x="260" y="150"/>
                  <a:pt x="260" y="1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115"/>
          <p:cNvSpPr>
            <a:spLocks/>
          </p:cNvSpPr>
          <p:nvPr/>
        </p:nvSpPr>
        <p:spPr bwMode="auto">
          <a:xfrm>
            <a:off x="7206436" y="2088708"/>
            <a:ext cx="1316703" cy="26036"/>
          </a:xfrm>
          <a:custGeom>
            <a:avLst/>
            <a:gdLst>
              <a:gd name="T0" fmla="*/ 299 w 299"/>
              <a:gd name="T1" fmla="*/ 3 h 6"/>
              <a:gd name="T2" fmla="*/ 296 w 299"/>
              <a:gd name="T3" fmla="*/ 6 h 6"/>
              <a:gd name="T4" fmla="*/ 3 w 299"/>
              <a:gd name="T5" fmla="*/ 6 h 6"/>
              <a:gd name="T6" fmla="*/ 0 w 299"/>
              <a:gd name="T7" fmla="*/ 3 h 6"/>
              <a:gd name="T8" fmla="*/ 0 w 299"/>
              <a:gd name="T9" fmla="*/ 3 h 6"/>
              <a:gd name="T10" fmla="*/ 3 w 299"/>
              <a:gd name="T11" fmla="*/ 0 h 6"/>
              <a:gd name="T12" fmla="*/ 296 w 299"/>
              <a:gd name="T13" fmla="*/ 0 h 6"/>
              <a:gd name="T14" fmla="*/ 299 w 29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9" h="6">
                <a:moveTo>
                  <a:pt x="299" y="3"/>
                </a:moveTo>
                <a:cubicBezTo>
                  <a:pt x="299" y="5"/>
                  <a:pt x="297" y="6"/>
                  <a:pt x="29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296" y="0"/>
                  <a:pt x="296" y="0"/>
                  <a:pt x="296" y="0"/>
                </a:cubicBezTo>
                <a:cubicBezTo>
                  <a:pt x="297" y="0"/>
                  <a:pt x="299" y="2"/>
                  <a:pt x="29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1" name="圆角矩形 1050"/>
          <p:cNvSpPr/>
          <p:nvPr/>
        </p:nvSpPr>
        <p:spPr>
          <a:xfrm>
            <a:off x="10278672" y="2758573"/>
            <a:ext cx="108000" cy="14400"/>
          </a:xfrm>
          <a:prstGeom prst="roundRect">
            <a:avLst/>
          </a:prstGeom>
          <a:solidFill>
            <a:srgbClr val="8C8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10278672" y="2772973"/>
            <a:ext cx="108000" cy="14400"/>
          </a:xfrm>
          <a:prstGeom prst="roundRect">
            <a:avLst/>
          </a:prstGeom>
          <a:solidFill>
            <a:srgbClr val="3D3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 rot="16200000">
            <a:off x="1722723" y="4408956"/>
            <a:ext cx="2639743" cy="7686675"/>
            <a:chOff x="6816978" y="-123657"/>
            <a:chExt cx="1210332" cy="3524369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816978" y="-123657"/>
              <a:ext cx="1210332" cy="3524369"/>
              <a:chOff x="6987533" y="619271"/>
              <a:chExt cx="1210332" cy="3524369"/>
            </a:xfrm>
          </p:grpSpPr>
          <p:sp>
            <p:nvSpPr>
              <p:cNvPr id="230" name="任意多边形 229"/>
              <p:cNvSpPr/>
              <p:nvPr/>
            </p:nvSpPr>
            <p:spPr>
              <a:xfrm>
                <a:off x="7441937" y="1913267"/>
                <a:ext cx="304800" cy="188118"/>
              </a:xfrm>
              <a:custGeom>
                <a:avLst/>
                <a:gdLst>
                  <a:gd name="connsiteX0" fmla="*/ 0 w 304800"/>
                  <a:gd name="connsiteY0" fmla="*/ 0 h 188118"/>
                  <a:gd name="connsiteX1" fmla="*/ 2381 w 304800"/>
                  <a:gd name="connsiteY1" fmla="*/ 138112 h 188118"/>
                  <a:gd name="connsiteX2" fmla="*/ 150019 w 304800"/>
                  <a:gd name="connsiteY2" fmla="*/ 188118 h 188118"/>
                  <a:gd name="connsiteX3" fmla="*/ 297656 w 304800"/>
                  <a:gd name="connsiteY3" fmla="*/ 140493 h 188118"/>
                  <a:gd name="connsiteX4" fmla="*/ 304800 w 304800"/>
                  <a:gd name="connsiteY4" fmla="*/ 4762 h 188118"/>
                  <a:gd name="connsiteX5" fmla="*/ 0 w 304800"/>
                  <a:gd name="connsiteY5" fmla="*/ 0 h 188118"/>
                  <a:gd name="connsiteX0" fmla="*/ 0 w 304800"/>
                  <a:gd name="connsiteY0" fmla="*/ 0 h 188118"/>
                  <a:gd name="connsiteX1" fmla="*/ 2381 w 304800"/>
                  <a:gd name="connsiteY1" fmla="*/ 138112 h 188118"/>
                  <a:gd name="connsiteX2" fmla="*/ 150019 w 304800"/>
                  <a:gd name="connsiteY2" fmla="*/ 188118 h 188118"/>
                  <a:gd name="connsiteX3" fmla="*/ 297656 w 304800"/>
                  <a:gd name="connsiteY3" fmla="*/ 140493 h 188118"/>
                  <a:gd name="connsiteX4" fmla="*/ 304800 w 304800"/>
                  <a:gd name="connsiteY4" fmla="*/ 4762 h 188118"/>
                  <a:gd name="connsiteX5" fmla="*/ 0 w 304800"/>
                  <a:gd name="connsiteY5" fmla="*/ 0 h 188118"/>
                  <a:gd name="connsiteX0" fmla="*/ 0 w 304800"/>
                  <a:gd name="connsiteY0" fmla="*/ 0 h 188118"/>
                  <a:gd name="connsiteX1" fmla="*/ 2381 w 304800"/>
                  <a:gd name="connsiteY1" fmla="*/ 138112 h 188118"/>
                  <a:gd name="connsiteX2" fmla="*/ 150019 w 304800"/>
                  <a:gd name="connsiteY2" fmla="*/ 188118 h 188118"/>
                  <a:gd name="connsiteX3" fmla="*/ 297656 w 304800"/>
                  <a:gd name="connsiteY3" fmla="*/ 140493 h 188118"/>
                  <a:gd name="connsiteX4" fmla="*/ 304800 w 304800"/>
                  <a:gd name="connsiteY4" fmla="*/ 4762 h 188118"/>
                  <a:gd name="connsiteX5" fmla="*/ 0 w 304800"/>
                  <a:gd name="connsiteY5" fmla="*/ 0 h 18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800" h="188118">
                    <a:moveTo>
                      <a:pt x="0" y="0"/>
                    </a:moveTo>
                    <a:cubicBezTo>
                      <a:pt x="794" y="46037"/>
                      <a:pt x="1587" y="92075"/>
                      <a:pt x="2381" y="138112"/>
                    </a:cubicBezTo>
                    <a:lnTo>
                      <a:pt x="150019" y="188118"/>
                    </a:lnTo>
                    <a:lnTo>
                      <a:pt x="297656" y="140493"/>
                    </a:lnTo>
                    <a:lnTo>
                      <a:pt x="304800" y="4762"/>
                    </a:lnTo>
                    <a:cubicBezTo>
                      <a:pt x="212725" y="29369"/>
                      <a:pt x="103982" y="39687"/>
                      <a:pt x="0" y="0"/>
                    </a:cubicBezTo>
                    <a:close/>
                  </a:path>
                </a:pathLst>
              </a:custGeom>
              <a:solidFill>
                <a:srgbClr val="E6B1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1" name="组合 230"/>
              <p:cNvGrpSpPr/>
              <p:nvPr/>
            </p:nvGrpSpPr>
            <p:grpSpPr>
              <a:xfrm>
                <a:off x="6987533" y="619271"/>
                <a:ext cx="1210332" cy="1320372"/>
                <a:chOff x="1860299" y="3053985"/>
                <a:chExt cx="1210332" cy="1320372"/>
              </a:xfrm>
            </p:grpSpPr>
            <p:sp>
              <p:nvSpPr>
                <p:cNvPr id="250" name="任意多边形 249"/>
                <p:cNvSpPr/>
                <p:nvPr/>
              </p:nvSpPr>
              <p:spPr>
                <a:xfrm>
                  <a:off x="1995300" y="3508701"/>
                  <a:ext cx="935832" cy="865656"/>
                </a:xfrm>
                <a:custGeom>
                  <a:avLst/>
                  <a:gdLst>
                    <a:gd name="connsiteX0" fmla="*/ 625562 w 935832"/>
                    <a:gd name="connsiteY0" fmla="*/ 145 h 865656"/>
                    <a:gd name="connsiteX1" fmla="*/ 731044 w 935832"/>
                    <a:gd name="connsiteY1" fmla="*/ 34599 h 865656"/>
                    <a:gd name="connsiteX2" fmla="*/ 935831 w 935832"/>
                    <a:gd name="connsiteY2" fmla="*/ 141756 h 865656"/>
                    <a:gd name="connsiteX3" fmla="*/ 933483 w 935832"/>
                    <a:gd name="connsiteY3" fmla="*/ 484656 h 865656"/>
                    <a:gd name="connsiteX4" fmla="*/ 935832 w 935832"/>
                    <a:gd name="connsiteY4" fmla="*/ 484656 h 865656"/>
                    <a:gd name="connsiteX5" fmla="*/ 564286 w 935832"/>
                    <a:gd name="connsiteY5" fmla="*/ 865656 h 865656"/>
                    <a:gd name="connsiteX6" fmla="*/ 371546 w 935832"/>
                    <a:gd name="connsiteY6" fmla="*/ 865656 h 865656"/>
                    <a:gd name="connsiteX7" fmla="*/ 7549 w 935832"/>
                    <a:gd name="connsiteY7" fmla="*/ 561441 h 865656"/>
                    <a:gd name="connsiteX8" fmla="*/ 468 w 935832"/>
                    <a:gd name="connsiteY8" fmla="*/ 489419 h 865656"/>
                    <a:gd name="connsiteX9" fmla="*/ 0 w 935832"/>
                    <a:gd name="connsiteY9" fmla="*/ 489419 h 865656"/>
                    <a:gd name="connsiteX10" fmla="*/ 30 w 935832"/>
                    <a:gd name="connsiteY10" fmla="*/ 484962 h 865656"/>
                    <a:gd name="connsiteX11" fmla="*/ 0 w 935832"/>
                    <a:gd name="connsiteY11" fmla="*/ 484656 h 865656"/>
                    <a:gd name="connsiteX12" fmla="*/ 32 w 935832"/>
                    <a:gd name="connsiteY12" fmla="*/ 484656 h 865656"/>
                    <a:gd name="connsiteX13" fmla="*/ 2381 w 935832"/>
                    <a:gd name="connsiteY13" fmla="*/ 136993 h 865656"/>
                    <a:gd name="connsiteX14" fmla="*/ 625562 w 935832"/>
                    <a:gd name="connsiteY14" fmla="*/ 145 h 865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5832" h="865656">
                      <a:moveTo>
                        <a:pt x="625562" y="145"/>
                      </a:moveTo>
                      <a:cubicBezTo>
                        <a:pt x="687288" y="1460"/>
                        <a:pt x="728464" y="11778"/>
                        <a:pt x="731044" y="34599"/>
                      </a:cubicBezTo>
                      <a:cubicBezTo>
                        <a:pt x="889001" y="73493"/>
                        <a:pt x="870744" y="56825"/>
                        <a:pt x="935831" y="141756"/>
                      </a:cubicBezTo>
                      <a:lnTo>
                        <a:pt x="933483" y="484656"/>
                      </a:lnTo>
                      <a:lnTo>
                        <a:pt x="935832" y="484656"/>
                      </a:lnTo>
                      <a:cubicBezTo>
                        <a:pt x="935832" y="695076"/>
                        <a:pt x="769485" y="865656"/>
                        <a:pt x="564286" y="865656"/>
                      </a:cubicBezTo>
                      <a:lnTo>
                        <a:pt x="371546" y="865656"/>
                      </a:lnTo>
                      <a:cubicBezTo>
                        <a:pt x="191997" y="865656"/>
                        <a:pt x="42194" y="735056"/>
                        <a:pt x="7549" y="561441"/>
                      </a:cubicBezTo>
                      <a:lnTo>
                        <a:pt x="468" y="489419"/>
                      </a:lnTo>
                      <a:lnTo>
                        <a:pt x="0" y="489419"/>
                      </a:lnTo>
                      <a:lnTo>
                        <a:pt x="30" y="484962"/>
                      </a:lnTo>
                      <a:lnTo>
                        <a:pt x="0" y="484656"/>
                      </a:lnTo>
                      <a:lnTo>
                        <a:pt x="32" y="484656"/>
                      </a:lnTo>
                      <a:lnTo>
                        <a:pt x="2381" y="136993"/>
                      </a:lnTo>
                      <a:cubicBezTo>
                        <a:pt x="70246" y="73295"/>
                        <a:pt x="440382" y="-3799"/>
                        <a:pt x="625562" y="145"/>
                      </a:cubicBezTo>
                      <a:close/>
                    </a:path>
                  </a:pathLst>
                </a:custGeom>
                <a:solidFill>
                  <a:srgbClr val="E6BA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51" name="组合 250"/>
                <p:cNvGrpSpPr/>
                <p:nvPr/>
              </p:nvGrpSpPr>
              <p:grpSpPr>
                <a:xfrm>
                  <a:off x="2507203" y="3757132"/>
                  <a:ext cx="333376" cy="207179"/>
                  <a:chOff x="1378678" y="3704743"/>
                  <a:chExt cx="333376" cy="207179"/>
                </a:xfrm>
              </p:grpSpPr>
              <p:sp>
                <p:nvSpPr>
                  <p:cNvPr id="268" name="任意多边形 267"/>
                  <p:cNvSpPr/>
                  <p:nvPr/>
                </p:nvSpPr>
                <p:spPr>
                  <a:xfrm>
                    <a:off x="1378678" y="3704743"/>
                    <a:ext cx="333376" cy="207179"/>
                  </a:xfrm>
                  <a:custGeom>
                    <a:avLst/>
                    <a:gdLst>
                      <a:gd name="connsiteX0" fmla="*/ 166688 w 333376"/>
                      <a:gd name="connsiteY0" fmla="*/ 0 h 166687"/>
                      <a:gd name="connsiteX1" fmla="*/ 320277 w 333376"/>
                      <a:gd name="connsiteY1" fmla="*/ 101806 h 166687"/>
                      <a:gd name="connsiteX2" fmla="*/ 333376 w 333376"/>
                      <a:gd name="connsiteY2" fmla="*/ 166687 h 166687"/>
                      <a:gd name="connsiteX3" fmla="*/ 0 w 333376"/>
                      <a:gd name="connsiteY3" fmla="*/ 166687 h 166687"/>
                      <a:gd name="connsiteX4" fmla="*/ 13099 w 333376"/>
                      <a:gd name="connsiteY4" fmla="*/ 101806 h 166687"/>
                      <a:gd name="connsiteX5" fmla="*/ 166688 w 333376"/>
                      <a:gd name="connsiteY5" fmla="*/ 0 h 166687"/>
                      <a:gd name="connsiteX0" fmla="*/ 166688 w 333376"/>
                      <a:gd name="connsiteY0" fmla="*/ 1 h 166688"/>
                      <a:gd name="connsiteX1" fmla="*/ 327420 w 333376"/>
                      <a:gd name="connsiteY1" fmla="*/ 99891 h 166688"/>
                      <a:gd name="connsiteX2" fmla="*/ 333376 w 333376"/>
                      <a:gd name="connsiteY2" fmla="*/ 166688 h 166688"/>
                      <a:gd name="connsiteX3" fmla="*/ 0 w 333376"/>
                      <a:gd name="connsiteY3" fmla="*/ 166688 h 166688"/>
                      <a:gd name="connsiteX4" fmla="*/ 13099 w 333376"/>
                      <a:gd name="connsiteY4" fmla="*/ 101807 h 166688"/>
                      <a:gd name="connsiteX5" fmla="*/ 166688 w 333376"/>
                      <a:gd name="connsiteY5" fmla="*/ 1 h 166688"/>
                      <a:gd name="connsiteX0" fmla="*/ 166688 w 333376"/>
                      <a:gd name="connsiteY0" fmla="*/ 8 h 166695"/>
                      <a:gd name="connsiteX1" fmla="*/ 327420 w 333376"/>
                      <a:gd name="connsiteY1" fmla="*/ 99898 h 166695"/>
                      <a:gd name="connsiteX2" fmla="*/ 333376 w 333376"/>
                      <a:gd name="connsiteY2" fmla="*/ 166695 h 166695"/>
                      <a:gd name="connsiteX3" fmla="*/ 0 w 333376"/>
                      <a:gd name="connsiteY3" fmla="*/ 166695 h 166695"/>
                      <a:gd name="connsiteX4" fmla="*/ 8337 w 333376"/>
                      <a:gd name="connsiteY4" fmla="*/ 96066 h 166695"/>
                      <a:gd name="connsiteX5" fmla="*/ 166688 w 333376"/>
                      <a:gd name="connsiteY5" fmla="*/ 8 h 166695"/>
                      <a:gd name="connsiteX0" fmla="*/ 166688 w 333376"/>
                      <a:gd name="connsiteY0" fmla="*/ 8 h 166695"/>
                      <a:gd name="connsiteX1" fmla="*/ 327420 w 333376"/>
                      <a:gd name="connsiteY1" fmla="*/ 99898 h 166695"/>
                      <a:gd name="connsiteX2" fmla="*/ 333376 w 333376"/>
                      <a:gd name="connsiteY2" fmla="*/ 166695 h 166695"/>
                      <a:gd name="connsiteX3" fmla="*/ 0 w 333376"/>
                      <a:gd name="connsiteY3" fmla="*/ 166695 h 166695"/>
                      <a:gd name="connsiteX4" fmla="*/ 8337 w 333376"/>
                      <a:gd name="connsiteY4" fmla="*/ 96066 h 166695"/>
                      <a:gd name="connsiteX5" fmla="*/ 166688 w 333376"/>
                      <a:gd name="connsiteY5" fmla="*/ 8 h 166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3376" h="166695">
                        <a:moveTo>
                          <a:pt x="166688" y="8"/>
                        </a:moveTo>
                        <a:cubicBezTo>
                          <a:pt x="219868" y="647"/>
                          <a:pt x="302115" y="40071"/>
                          <a:pt x="327420" y="99898"/>
                        </a:cubicBezTo>
                        <a:lnTo>
                          <a:pt x="333376" y="166695"/>
                        </a:lnTo>
                        <a:lnTo>
                          <a:pt x="0" y="166695"/>
                        </a:lnTo>
                        <a:lnTo>
                          <a:pt x="8337" y="96066"/>
                        </a:lnTo>
                        <a:cubicBezTo>
                          <a:pt x="33642" y="36239"/>
                          <a:pt x="113508" y="-631"/>
                          <a:pt x="166688" y="8"/>
                        </a:cubicBezTo>
                        <a:close/>
                      </a:path>
                    </a:pathLst>
                  </a:custGeom>
                  <a:solidFill>
                    <a:srgbClr val="F9FBF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69" name="组合 268"/>
                  <p:cNvGrpSpPr/>
                  <p:nvPr/>
                </p:nvGrpSpPr>
                <p:grpSpPr>
                  <a:xfrm>
                    <a:off x="1528761" y="3757612"/>
                    <a:ext cx="157164" cy="150019"/>
                    <a:chOff x="1528761" y="3757612"/>
                    <a:chExt cx="157164" cy="150019"/>
                  </a:xfrm>
                </p:grpSpPr>
                <p:sp>
                  <p:nvSpPr>
                    <p:cNvPr id="270" name="椭圆 269"/>
                    <p:cNvSpPr/>
                    <p:nvPr/>
                  </p:nvSpPr>
                  <p:spPr>
                    <a:xfrm>
                      <a:off x="1528761" y="3757612"/>
                      <a:ext cx="157164" cy="150019"/>
                    </a:xfrm>
                    <a:prstGeom prst="ellipse">
                      <a:avLst/>
                    </a:prstGeom>
                    <a:solidFill>
                      <a:srgbClr val="4F526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/>
                    <p:nvPr/>
                  </p:nvSpPr>
                  <p:spPr>
                    <a:xfrm>
                      <a:off x="1561527" y="3778485"/>
                      <a:ext cx="109542" cy="108272"/>
                    </a:xfrm>
                    <a:prstGeom prst="ellipse">
                      <a:avLst/>
                    </a:prstGeom>
                    <a:solidFill>
                      <a:srgbClr val="1E191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2" name="椭圆 271"/>
                    <p:cNvSpPr/>
                    <p:nvPr/>
                  </p:nvSpPr>
                  <p:spPr>
                    <a:xfrm>
                      <a:off x="1593740" y="3808333"/>
                      <a:ext cx="46255" cy="45719"/>
                    </a:xfrm>
                    <a:prstGeom prst="ellipse">
                      <a:avLst/>
                    </a:prstGeom>
                    <a:solidFill>
                      <a:srgbClr val="EAEAE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3" name="椭圆 272"/>
                    <p:cNvSpPr/>
                    <p:nvPr/>
                  </p:nvSpPr>
                  <p:spPr>
                    <a:xfrm>
                      <a:off x="1638864" y="3856721"/>
                      <a:ext cx="18000" cy="18000"/>
                    </a:xfrm>
                    <a:prstGeom prst="ellipse">
                      <a:avLst/>
                    </a:prstGeom>
                    <a:solidFill>
                      <a:srgbClr val="EAEAE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52" name="组合 251"/>
                <p:cNvGrpSpPr/>
                <p:nvPr/>
              </p:nvGrpSpPr>
              <p:grpSpPr>
                <a:xfrm>
                  <a:off x="2070874" y="3752841"/>
                  <a:ext cx="333376" cy="207179"/>
                  <a:chOff x="1378678" y="3704743"/>
                  <a:chExt cx="333376" cy="207179"/>
                </a:xfrm>
              </p:grpSpPr>
              <p:sp>
                <p:nvSpPr>
                  <p:cNvPr id="262" name="任意多边形 261"/>
                  <p:cNvSpPr/>
                  <p:nvPr/>
                </p:nvSpPr>
                <p:spPr>
                  <a:xfrm>
                    <a:off x="1378678" y="3704743"/>
                    <a:ext cx="333376" cy="207179"/>
                  </a:xfrm>
                  <a:custGeom>
                    <a:avLst/>
                    <a:gdLst>
                      <a:gd name="connsiteX0" fmla="*/ 166688 w 333376"/>
                      <a:gd name="connsiteY0" fmla="*/ 0 h 166687"/>
                      <a:gd name="connsiteX1" fmla="*/ 320277 w 333376"/>
                      <a:gd name="connsiteY1" fmla="*/ 101806 h 166687"/>
                      <a:gd name="connsiteX2" fmla="*/ 333376 w 333376"/>
                      <a:gd name="connsiteY2" fmla="*/ 166687 h 166687"/>
                      <a:gd name="connsiteX3" fmla="*/ 0 w 333376"/>
                      <a:gd name="connsiteY3" fmla="*/ 166687 h 166687"/>
                      <a:gd name="connsiteX4" fmla="*/ 13099 w 333376"/>
                      <a:gd name="connsiteY4" fmla="*/ 101806 h 166687"/>
                      <a:gd name="connsiteX5" fmla="*/ 166688 w 333376"/>
                      <a:gd name="connsiteY5" fmla="*/ 0 h 166687"/>
                      <a:gd name="connsiteX0" fmla="*/ 166688 w 333376"/>
                      <a:gd name="connsiteY0" fmla="*/ 1 h 166688"/>
                      <a:gd name="connsiteX1" fmla="*/ 327420 w 333376"/>
                      <a:gd name="connsiteY1" fmla="*/ 99891 h 166688"/>
                      <a:gd name="connsiteX2" fmla="*/ 333376 w 333376"/>
                      <a:gd name="connsiteY2" fmla="*/ 166688 h 166688"/>
                      <a:gd name="connsiteX3" fmla="*/ 0 w 333376"/>
                      <a:gd name="connsiteY3" fmla="*/ 166688 h 166688"/>
                      <a:gd name="connsiteX4" fmla="*/ 13099 w 333376"/>
                      <a:gd name="connsiteY4" fmla="*/ 101807 h 166688"/>
                      <a:gd name="connsiteX5" fmla="*/ 166688 w 333376"/>
                      <a:gd name="connsiteY5" fmla="*/ 1 h 166688"/>
                      <a:gd name="connsiteX0" fmla="*/ 166688 w 333376"/>
                      <a:gd name="connsiteY0" fmla="*/ 8 h 166695"/>
                      <a:gd name="connsiteX1" fmla="*/ 327420 w 333376"/>
                      <a:gd name="connsiteY1" fmla="*/ 99898 h 166695"/>
                      <a:gd name="connsiteX2" fmla="*/ 333376 w 333376"/>
                      <a:gd name="connsiteY2" fmla="*/ 166695 h 166695"/>
                      <a:gd name="connsiteX3" fmla="*/ 0 w 333376"/>
                      <a:gd name="connsiteY3" fmla="*/ 166695 h 166695"/>
                      <a:gd name="connsiteX4" fmla="*/ 8337 w 333376"/>
                      <a:gd name="connsiteY4" fmla="*/ 96066 h 166695"/>
                      <a:gd name="connsiteX5" fmla="*/ 166688 w 333376"/>
                      <a:gd name="connsiteY5" fmla="*/ 8 h 166695"/>
                      <a:gd name="connsiteX0" fmla="*/ 166688 w 333376"/>
                      <a:gd name="connsiteY0" fmla="*/ 8 h 166695"/>
                      <a:gd name="connsiteX1" fmla="*/ 327420 w 333376"/>
                      <a:gd name="connsiteY1" fmla="*/ 99898 h 166695"/>
                      <a:gd name="connsiteX2" fmla="*/ 333376 w 333376"/>
                      <a:gd name="connsiteY2" fmla="*/ 166695 h 166695"/>
                      <a:gd name="connsiteX3" fmla="*/ 0 w 333376"/>
                      <a:gd name="connsiteY3" fmla="*/ 166695 h 166695"/>
                      <a:gd name="connsiteX4" fmla="*/ 8337 w 333376"/>
                      <a:gd name="connsiteY4" fmla="*/ 96066 h 166695"/>
                      <a:gd name="connsiteX5" fmla="*/ 166688 w 333376"/>
                      <a:gd name="connsiteY5" fmla="*/ 8 h 166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3376" h="166695">
                        <a:moveTo>
                          <a:pt x="166688" y="8"/>
                        </a:moveTo>
                        <a:cubicBezTo>
                          <a:pt x="219868" y="647"/>
                          <a:pt x="302115" y="40071"/>
                          <a:pt x="327420" y="99898"/>
                        </a:cubicBezTo>
                        <a:lnTo>
                          <a:pt x="333376" y="166695"/>
                        </a:lnTo>
                        <a:lnTo>
                          <a:pt x="0" y="166695"/>
                        </a:lnTo>
                        <a:lnTo>
                          <a:pt x="8337" y="96066"/>
                        </a:lnTo>
                        <a:cubicBezTo>
                          <a:pt x="33642" y="36239"/>
                          <a:pt x="113508" y="-631"/>
                          <a:pt x="166688" y="8"/>
                        </a:cubicBezTo>
                        <a:close/>
                      </a:path>
                    </a:pathLst>
                  </a:custGeom>
                  <a:solidFill>
                    <a:srgbClr val="F9FBF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63" name="组合 262"/>
                  <p:cNvGrpSpPr/>
                  <p:nvPr/>
                </p:nvGrpSpPr>
                <p:grpSpPr>
                  <a:xfrm>
                    <a:off x="1528761" y="3757612"/>
                    <a:ext cx="157164" cy="150019"/>
                    <a:chOff x="1528761" y="3757612"/>
                    <a:chExt cx="157164" cy="150019"/>
                  </a:xfrm>
                </p:grpSpPr>
                <p:sp>
                  <p:nvSpPr>
                    <p:cNvPr id="264" name="椭圆 263"/>
                    <p:cNvSpPr/>
                    <p:nvPr/>
                  </p:nvSpPr>
                  <p:spPr>
                    <a:xfrm>
                      <a:off x="1528761" y="3757612"/>
                      <a:ext cx="157164" cy="150019"/>
                    </a:xfrm>
                    <a:prstGeom prst="ellipse">
                      <a:avLst/>
                    </a:prstGeom>
                    <a:solidFill>
                      <a:srgbClr val="4F526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/>
                    <p:nvPr/>
                  </p:nvSpPr>
                  <p:spPr>
                    <a:xfrm>
                      <a:off x="1561527" y="3778485"/>
                      <a:ext cx="109542" cy="108272"/>
                    </a:xfrm>
                    <a:prstGeom prst="ellipse">
                      <a:avLst/>
                    </a:prstGeom>
                    <a:solidFill>
                      <a:srgbClr val="1E191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/>
                    <p:nvPr/>
                  </p:nvSpPr>
                  <p:spPr>
                    <a:xfrm>
                      <a:off x="1593740" y="3808333"/>
                      <a:ext cx="46255" cy="45719"/>
                    </a:xfrm>
                    <a:prstGeom prst="ellipse">
                      <a:avLst/>
                    </a:prstGeom>
                    <a:solidFill>
                      <a:srgbClr val="EAEAE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/>
                    <p:nvPr/>
                  </p:nvSpPr>
                  <p:spPr>
                    <a:xfrm>
                      <a:off x="1638864" y="3856721"/>
                      <a:ext cx="18000" cy="18000"/>
                    </a:xfrm>
                    <a:prstGeom prst="ellipse">
                      <a:avLst/>
                    </a:prstGeom>
                    <a:solidFill>
                      <a:srgbClr val="EAEAE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253" name="任意多边形 252"/>
                <p:cNvSpPr/>
                <p:nvPr/>
              </p:nvSpPr>
              <p:spPr>
                <a:xfrm>
                  <a:off x="2387644" y="4065110"/>
                  <a:ext cx="144000" cy="28800"/>
                </a:xfrm>
                <a:custGeom>
                  <a:avLst/>
                  <a:gdLst>
                    <a:gd name="connsiteX0" fmla="*/ 0 w 397669"/>
                    <a:gd name="connsiteY0" fmla="*/ 7144 h 150019"/>
                    <a:gd name="connsiteX1" fmla="*/ 397669 w 397669"/>
                    <a:gd name="connsiteY1" fmla="*/ 0 h 150019"/>
                    <a:gd name="connsiteX2" fmla="*/ 278607 w 397669"/>
                    <a:gd name="connsiteY2" fmla="*/ 150019 h 150019"/>
                    <a:gd name="connsiteX3" fmla="*/ 83344 w 397669"/>
                    <a:gd name="connsiteY3" fmla="*/ 142875 h 150019"/>
                    <a:gd name="connsiteX4" fmla="*/ 0 w 397669"/>
                    <a:gd name="connsiteY4" fmla="*/ 7144 h 150019"/>
                    <a:gd name="connsiteX0" fmla="*/ 0 w 397669"/>
                    <a:gd name="connsiteY0" fmla="*/ 7144 h 150019"/>
                    <a:gd name="connsiteX1" fmla="*/ 397669 w 397669"/>
                    <a:gd name="connsiteY1" fmla="*/ 0 h 150019"/>
                    <a:gd name="connsiteX2" fmla="*/ 278607 w 397669"/>
                    <a:gd name="connsiteY2" fmla="*/ 150019 h 150019"/>
                    <a:gd name="connsiteX3" fmla="*/ 92869 w 397669"/>
                    <a:gd name="connsiteY3" fmla="*/ 150019 h 150019"/>
                    <a:gd name="connsiteX4" fmla="*/ 0 w 397669"/>
                    <a:gd name="connsiteY4" fmla="*/ 7144 h 150019"/>
                    <a:gd name="connsiteX0" fmla="*/ 0 w 397669"/>
                    <a:gd name="connsiteY0" fmla="*/ 7144 h 150019"/>
                    <a:gd name="connsiteX1" fmla="*/ 397669 w 397669"/>
                    <a:gd name="connsiteY1" fmla="*/ 0 h 150019"/>
                    <a:gd name="connsiteX2" fmla="*/ 292895 w 397669"/>
                    <a:gd name="connsiteY2" fmla="*/ 140494 h 150019"/>
                    <a:gd name="connsiteX3" fmla="*/ 92869 w 397669"/>
                    <a:gd name="connsiteY3" fmla="*/ 150019 h 150019"/>
                    <a:gd name="connsiteX4" fmla="*/ 0 w 397669"/>
                    <a:gd name="connsiteY4" fmla="*/ 7144 h 150019"/>
                    <a:gd name="connsiteX0" fmla="*/ 0 w 397669"/>
                    <a:gd name="connsiteY0" fmla="*/ 7144 h 140494"/>
                    <a:gd name="connsiteX1" fmla="*/ 397669 w 397669"/>
                    <a:gd name="connsiteY1" fmla="*/ 0 h 140494"/>
                    <a:gd name="connsiteX2" fmla="*/ 292895 w 397669"/>
                    <a:gd name="connsiteY2" fmla="*/ 140494 h 140494"/>
                    <a:gd name="connsiteX3" fmla="*/ 92869 w 397669"/>
                    <a:gd name="connsiteY3" fmla="*/ 140494 h 140494"/>
                    <a:gd name="connsiteX4" fmla="*/ 0 w 397669"/>
                    <a:gd name="connsiteY4" fmla="*/ 7144 h 140494"/>
                    <a:gd name="connsiteX0" fmla="*/ 0 w 397669"/>
                    <a:gd name="connsiteY0" fmla="*/ 7144 h 140494"/>
                    <a:gd name="connsiteX1" fmla="*/ 397669 w 397669"/>
                    <a:gd name="connsiteY1" fmla="*/ 0 h 140494"/>
                    <a:gd name="connsiteX2" fmla="*/ 292895 w 397669"/>
                    <a:gd name="connsiteY2" fmla="*/ 140494 h 140494"/>
                    <a:gd name="connsiteX3" fmla="*/ 92869 w 397669"/>
                    <a:gd name="connsiteY3" fmla="*/ 140494 h 140494"/>
                    <a:gd name="connsiteX4" fmla="*/ 0 w 397669"/>
                    <a:gd name="connsiteY4" fmla="*/ 7144 h 140494"/>
                    <a:gd name="connsiteX0" fmla="*/ 0 w 397669"/>
                    <a:gd name="connsiteY0" fmla="*/ 7144 h 140494"/>
                    <a:gd name="connsiteX1" fmla="*/ 397669 w 397669"/>
                    <a:gd name="connsiteY1" fmla="*/ 0 h 140494"/>
                    <a:gd name="connsiteX2" fmla="*/ 292895 w 397669"/>
                    <a:gd name="connsiteY2" fmla="*/ 140494 h 140494"/>
                    <a:gd name="connsiteX3" fmla="*/ 92869 w 397669"/>
                    <a:gd name="connsiteY3" fmla="*/ 140494 h 140494"/>
                    <a:gd name="connsiteX4" fmla="*/ 0 w 397669"/>
                    <a:gd name="connsiteY4" fmla="*/ 7144 h 140494"/>
                    <a:gd name="connsiteX0" fmla="*/ 0 w 397669"/>
                    <a:gd name="connsiteY0" fmla="*/ 7144 h 140494"/>
                    <a:gd name="connsiteX1" fmla="*/ 397669 w 397669"/>
                    <a:gd name="connsiteY1" fmla="*/ 0 h 140494"/>
                    <a:gd name="connsiteX2" fmla="*/ 292895 w 397669"/>
                    <a:gd name="connsiteY2" fmla="*/ 140494 h 140494"/>
                    <a:gd name="connsiteX3" fmla="*/ 92869 w 397669"/>
                    <a:gd name="connsiteY3" fmla="*/ 140494 h 140494"/>
                    <a:gd name="connsiteX4" fmla="*/ 0 w 397669"/>
                    <a:gd name="connsiteY4" fmla="*/ 7144 h 140494"/>
                    <a:gd name="connsiteX0" fmla="*/ 0 w 397669"/>
                    <a:gd name="connsiteY0" fmla="*/ 7144 h 140494"/>
                    <a:gd name="connsiteX1" fmla="*/ 397669 w 397669"/>
                    <a:gd name="connsiteY1" fmla="*/ 0 h 140494"/>
                    <a:gd name="connsiteX2" fmla="*/ 292895 w 397669"/>
                    <a:gd name="connsiteY2" fmla="*/ 140494 h 140494"/>
                    <a:gd name="connsiteX3" fmla="*/ 92869 w 397669"/>
                    <a:gd name="connsiteY3" fmla="*/ 140494 h 140494"/>
                    <a:gd name="connsiteX4" fmla="*/ 0 w 397669"/>
                    <a:gd name="connsiteY4" fmla="*/ 7144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7669" h="140494">
                      <a:moveTo>
                        <a:pt x="0" y="7144"/>
                      </a:moveTo>
                      <a:lnTo>
                        <a:pt x="397669" y="0"/>
                      </a:lnTo>
                      <a:cubicBezTo>
                        <a:pt x="381794" y="63500"/>
                        <a:pt x="358777" y="112713"/>
                        <a:pt x="292895" y="140494"/>
                      </a:cubicBezTo>
                      <a:lnTo>
                        <a:pt x="92869" y="140494"/>
                      </a:lnTo>
                      <a:cubicBezTo>
                        <a:pt x="45244" y="115094"/>
                        <a:pt x="7144" y="58738"/>
                        <a:pt x="0" y="7144"/>
                      </a:cubicBezTo>
                      <a:close/>
                    </a:path>
                  </a:pathLst>
                </a:custGeom>
                <a:solidFill>
                  <a:srgbClr val="C388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55" name="组合 254"/>
                <p:cNvGrpSpPr/>
                <p:nvPr/>
              </p:nvGrpSpPr>
              <p:grpSpPr>
                <a:xfrm rot="730268">
                  <a:off x="2922994" y="3827709"/>
                  <a:ext cx="147637" cy="338289"/>
                  <a:chOff x="1728788" y="6248248"/>
                  <a:chExt cx="147637" cy="338289"/>
                </a:xfrm>
              </p:grpSpPr>
              <p:sp>
                <p:nvSpPr>
                  <p:cNvPr id="260" name="任意多边形 259"/>
                  <p:cNvSpPr/>
                  <p:nvPr/>
                </p:nvSpPr>
                <p:spPr>
                  <a:xfrm>
                    <a:off x="1728788" y="6248248"/>
                    <a:ext cx="147637" cy="338289"/>
                  </a:xfrm>
                  <a:custGeom>
                    <a:avLst/>
                    <a:gdLst>
                      <a:gd name="connsiteX0" fmla="*/ 47625 w 147637"/>
                      <a:gd name="connsiteY0" fmla="*/ 0 h 338138"/>
                      <a:gd name="connsiteX1" fmla="*/ 147637 w 147637"/>
                      <a:gd name="connsiteY1" fmla="*/ 133350 h 338138"/>
                      <a:gd name="connsiteX2" fmla="*/ 0 w 147637"/>
                      <a:gd name="connsiteY2" fmla="*/ 338138 h 338138"/>
                      <a:gd name="connsiteX3" fmla="*/ 47625 w 147637"/>
                      <a:gd name="connsiteY3" fmla="*/ 0 h 338138"/>
                      <a:gd name="connsiteX0" fmla="*/ 47625 w 147637"/>
                      <a:gd name="connsiteY0" fmla="*/ 0 h 338138"/>
                      <a:gd name="connsiteX1" fmla="*/ 147637 w 147637"/>
                      <a:gd name="connsiteY1" fmla="*/ 133350 h 338138"/>
                      <a:gd name="connsiteX2" fmla="*/ 0 w 147637"/>
                      <a:gd name="connsiteY2" fmla="*/ 338138 h 338138"/>
                      <a:gd name="connsiteX3" fmla="*/ 47625 w 147637"/>
                      <a:gd name="connsiteY3" fmla="*/ 0 h 338138"/>
                      <a:gd name="connsiteX0" fmla="*/ 47625 w 147637"/>
                      <a:gd name="connsiteY0" fmla="*/ 0 h 338138"/>
                      <a:gd name="connsiteX1" fmla="*/ 147637 w 147637"/>
                      <a:gd name="connsiteY1" fmla="*/ 133350 h 338138"/>
                      <a:gd name="connsiteX2" fmla="*/ 0 w 147637"/>
                      <a:gd name="connsiteY2" fmla="*/ 338138 h 338138"/>
                      <a:gd name="connsiteX3" fmla="*/ 47625 w 147637"/>
                      <a:gd name="connsiteY3" fmla="*/ 0 h 338138"/>
                      <a:gd name="connsiteX0" fmla="*/ 47625 w 147637"/>
                      <a:gd name="connsiteY0" fmla="*/ 0 h 338138"/>
                      <a:gd name="connsiteX1" fmla="*/ 147637 w 147637"/>
                      <a:gd name="connsiteY1" fmla="*/ 133350 h 338138"/>
                      <a:gd name="connsiteX2" fmla="*/ 0 w 147637"/>
                      <a:gd name="connsiteY2" fmla="*/ 338138 h 338138"/>
                      <a:gd name="connsiteX3" fmla="*/ 47625 w 147637"/>
                      <a:gd name="connsiteY3" fmla="*/ 0 h 338138"/>
                      <a:gd name="connsiteX0" fmla="*/ 47625 w 147637"/>
                      <a:gd name="connsiteY0" fmla="*/ 0 h 338138"/>
                      <a:gd name="connsiteX1" fmla="*/ 147637 w 147637"/>
                      <a:gd name="connsiteY1" fmla="*/ 133350 h 338138"/>
                      <a:gd name="connsiteX2" fmla="*/ 0 w 147637"/>
                      <a:gd name="connsiteY2" fmla="*/ 338138 h 338138"/>
                      <a:gd name="connsiteX3" fmla="*/ 47625 w 147637"/>
                      <a:gd name="connsiteY3" fmla="*/ 0 h 338138"/>
                      <a:gd name="connsiteX0" fmla="*/ 47625 w 147637"/>
                      <a:gd name="connsiteY0" fmla="*/ 151 h 338289"/>
                      <a:gd name="connsiteX1" fmla="*/ 147637 w 147637"/>
                      <a:gd name="connsiteY1" fmla="*/ 133501 h 338289"/>
                      <a:gd name="connsiteX2" fmla="*/ 0 w 147637"/>
                      <a:gd name="connsiteY2" fmla="*/ 338289 h 338289"/>
                      <a:gd name="connsiteX3" fmla="*/ 47625 w 147637"/>
                      <a:gd name="connsiteY3" fmla="*/ 151 h 338289"/>
                      <a:gd name="connsiteX0" fmla="*/ 47625 w 147637"/>
                      <a:gd name="connsiteY0" fmla="*/ 151 h 338289"/>
                      <a:gd name="connsiteX1" fmla="*/ 147637 w 147637"/>
                      <a:gd name="connsiteY1" fmla="*/ 133501 h 338289"/>
                      <a:gd name="connsiteX2" fmla="*/ 0 w 147637"/>
                      <a:gd name="connsiteY2" fmla="*/ 338289 h 338289"/>
                      <a:gd name="connsiteX3" fmla="*/ 47625 w 147637"/>
                      <a:gd name="connsiteY3" fmla="*/ 151 h 338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7637" h="338289">
                        <a:moveTo>
                          <a:pt x="47625" y="151"/>
                        </a:moveTo>
                        <a:cubicBezTo>
                          <a:pt x="138112" y="-3024"/>
                          <a:pt x="147638" y="43807"/>
                          <a:pt x="147637" y="133501"/>
                        </a:cubicBezTo>
                        <a:cubicBezTo>
                          <a:pt x="122237" y="242245"/>
                          <a:pt x="51593" y="293838"/>
                          <a:pt x="0" y="338289"/>
                        </a:cubicBezTo>
                        <a:lnTo>
                          <a:pt x="47625" y="151"/>
                        </a:lnTo>
                        <a:close/>
                      </a:path>
                    </a:pathLst>
                  </a:custGeom>
                  <a:solidFill>
                    <a:srgbClr val="E4B99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1" name="任意多边形 260"/>
                  <p:cNvSpPr/>
                  <p:nvPr/>
                </p:nvSpPr>
                <p:spPr>
                  <a:xfrm rot="20991421" flipH="1">
                    <a:off x="1739089" y="6331698"/>
                    <a:ext cx="45719" cy="121044"/>
                  </a:xfrm>
                  <a:custGeom>
                    <a:avLst/>
                    <a:gdLst>
                      <a:gd name="connsiteX0" fmla="*/ 9525 w 50007"/>
                      <a:gd name="connsiteY0" fmla="*/ 0 h 161925"/>
                      <a:gd name="connsiteX1" fmla="*/ 0 w 50007"/>
                      <a:gd name="connsiteY1" fmla="*/ 76200 h 161925"/>
                      <a:gd name="connsiteX2" fmla="*/ 50007 w 50007"/>
                      <a:gd name="connsiteY2" fmla="*/ 161925 h 161925"/>
                      <a:gd name="connsiteX3" fmla="*/ 9525 w 50007"/>
                      <a:gd name="connsiteY3" fmla="*/ 0 h 161925"/>
                      <a:gd name="connsiteX0" fmla="*/ 11395 w 51877"/>
                      <a:gd name="connsiteY0" fmla="*/ 0 h 161925"/>
                      <a:gd name="connsiteX1" fmla="*/ 1870 w 51877"/>
                      <a:gd name="connsiteY1" fmla="*/ 76200 h 161925"/>
                      <a:gd name="connsiteX2" fmla="*/ 51877 w 51877"/>
                      <a:gd name="connsiteY2" fmla="*/ 161925 h 161925"/>
                      <a:gd name="connsiteX3" fmla="*/ 11395 w 51877"/>
                      <a:gd name="connsiteY3" fmla="*/ 0 h 161925"/>
                      <a:gd name="connsiteX0" fmla="*/ 11395 w 51877"/>
                      <a:gd name="connsiteY0" fmla="*/ 0 h 161925"/>
                      <a:gd name="connsiteX1" fmla="*/ 1870 w 51877"/>
                      <a:gd name="connsiteY1" fmla="*/ 76200 h 161925"/>
                      <a:gd name="connsiteX2" fmla="*/ 51877 w 51877"/>
                      <a:gd name="connsiteY2" fmla="*/ 161925 h 161925"/>
                      <a:gd name="connsiteX3" fmla="*/ 11395 w 51877"/>
                      <a:gd name="connsiteY3" fmla="*/ 0 h 161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1877" h="161925">
                        <a:moveTo>
                          <a:pt x="11395" y="0"/>
                        </a:moveTo>
                        <a:cubicBezTo>
                          <a:pt x="8220" y="25400"/>
                          <a:pt x="-4786" y="39740"/>
                          <a:pt x="1870" y="76200"/>
                        </a:cubicBezTo>
                        <a:cubicBezTo>
                          <a:pt x="13009" y="109690"/>
                          <a:pt x="35208" y="133350"/>
                          <a:pt x="51877" y="161925"/>
                        </a:cubicBezTo>
                        <a:lnTo>
                          <a:pt x="11395" y="0"/>
                        </a:lnTo>
                        <a:close/>
                      </a:path>
                    </a:pathLst>
                  </a:custGeom>
                  <a:solidFill>
                    <a:srgbClr val="DDA9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6" name="任意多边形 255"/>
                <p:cNvSpPr/>
                <p:nvPr/>
              </p:nvSpPr>
              <p:spPr>
                <a:xfrm>
                  <a:off x="1932116" y="3053985"/>
                  <a:ext cx="1069975" cy="1041400"/>
                </a:xfrm>
                <a:custGeom>
                  <a:avLst/>
                  <a:gdLst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4300 w 1076325"/>
                    <a:gd name="connsiteY9" fmla="*/ 244475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4300 w 1076325"/>
                    <a:gd name="connsiteY9" fmla="*/ 244475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4300 w 1076325"/>
                    <a:gd name="connsiteY9" fmla="*/ 244475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9650 w 1076325"/>
                    <a:gd name="connsiteY0" fmla="*/ 1028700 h 1041400"/>
                    <a:gd name="connsiteX1" fmla="*/ 1076325 w 1076325"/>
                    <a:gd name="connsiteY1" fmla="*/ 835025 h 1041400"/>
                    <a:gd name="connsiteX2" fmla="*/ 1076325 w 1076325"/>
                    <a:gd name="connsiteY2" fmla="*/ 476250 h 1041400"/>
                    <a:gd name="connsiteX3" fmla="*/ 657225 w 1076325"/>
                    <a:gd name="connsiteY3" fmla="*/ 158750 h 1041400"/>
                    <a:gd name="connsiteX4" fmla="*/ 628650 w 1076325"/>
                    <a:gd name="connsiteY4" fmla="*/ 263525 h 1041400"/>
                    <a:gd name="connsiteX5" fmla="*/ 495300 w 1076325"/>
                    <a:gd name="connsiteY5" fmla="*/ 130175 h 1041400"/>
                    <a:gd name="connsiteX6" fmla="*/ 431800 w 1076325"/>
                    <a:gd name="connsiteY6" fmla="*/ 254000 h 1041400"/>
                    <a:gd name="connsiteX7" fmla="*/ 298450 w 1076325"/>
                    <a:gd name="connsiteY7" fmla="*/ 0 h 1041400"/>
                    <a:gd name="connsiteX8" fmla="*/ 200025 w 1076325"/>
                    <a:gd name="connsiteY8" fmla="*/ 314325 h 1041400"/>
                    <a:gd name="connsiteX9" fmla="*/ 116681 w 1076325"/>
                    <a:gd name="connsiteY9" fmla="*/ 232569 h 1041400"/>
                    <a:gd name="connsiteX10" fmla="*/ 101600 w 1076325"/>
                    <a:gd name="connsiteY10" fmla="*/ 400050 h 1041400"/>
                    <a:gd name="connsiteX11" fmla="*/ 0 w 1076325"/>
                    <a:gd name="connsiteY11" fmla="*/ 485775 h 1041400"/>
                    <a:gd name="connsiteX12" fmla="*/ 6350 w 1076325"/>
                    <a:gd name="connsiteY12" fmla="*/ 857250 h 1041400"/>
                    <a:gd name="connsiteX13" fmla="*/ 73025 w 1076325"/>
                    <a:gd name="connsiteY13" fmla="*/ 1041400 h 1041400"/>
                    <a:gd name="connsiteX14" fmla="*/ 73025 w 1076325"/>
                    <a:gd name="connsiteY14" fmla="*/ 641350 h 1041400"/>
                    <a:gd name="connsiteX15" fmla="*/ 596900 w 1076325"/>
                    <a:gd name="connsiteY15" fmla="*/ 488950 h 1041400"/>
                    <a:gd name="connsiteX16" fmla="*/ 593725 w 1076325"/>
                    <a:gd name="connsiteY16" fmla="*/ 523875 h 1041400"/>
                    <a:gd name="connsiteX17" fmla="*/ 1006475 w 1076325"/>
                    <a:gd name="connsiteY17" fmla="*/ 641350 h 1041400"/>
                    <a:gd name="connsiteX18" fmla="*/ 1009650 w 1076325"/>
                    <a:gd name="connsiteY18" fmla="*/ 1028700 h 1041400"/>
                    <a:gd name="connsiteX0" fmla="*/ 1003300 w 1069975"/>
                    <a:gd name="connsiteY0" fmla="*/ 1028700 h 1041400"/>
                    <a:gd name="connsiteX1" fmla="*/ 1069975 w 1069975"/>
                    <a:gd name="connsiteY1" fmla="*/ 835025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1003300 w 1069975"/>
                    <a:gd name="connsiteY18" fmla="*/ 1028700 h 1041400"/>
                    <a:gd name="connsiteX0" fmla="*/ 998538 w 1069975"/>
                    <a:gd name="connsiteY0" fmla="*/ 1026319 h 1041400"/>
                    <a:gd name="connsiteX1" fmla="*/ 1069975 w 1069975"/>
                    <a:gd name="connsiteY1" fmla="*/ 835025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998538 w 1069975"/>
                    <a:gd name="connsiteY18" fmla="*/ 1026319 h 1041400"/>
                    <a:gd name="connsiteX0" fmla="*/ 998538 w 1069975"/>
                    <a:gd name="connsiteY0" fmla="*/ 1026319 h 1041400"/>
                    <a:gd name="connsiteX1" fmla="*/ 1069975 w 1069975"/>
                    <a:gd name="connsiteY1" fmla="*/ 835025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998538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9975 w 1069975"/>
                    <a:gd name="connsiteY1" fmla="*/ 835025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5213 w 1069975"/>
                    <a:gd name="connsiteY1" fmla="*/ 820738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587375 w 1069975"/>
                    <a:gd name="connsiteY16" fmla="*/ 523875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488950 h 1041400"/>
                    <a:gd name="connsiteX16" fmla="*/ 706437 w 1069975"/>
                    <a:gd name="connsiteY16" fmla="*/ 53101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06437 w 1069975"/>
                    <a:gd name="connsiteY16" fmla="*/ 53101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1681 w 1069975"/>
                    <a:gd name="connsiteY16" fmla="*/ 528636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590550 w 1069975"/>
                    <a:gd name="connsiteY15" fmla="*/ 503237 h 1041400"/>
                    <a:gd name="connsiteX16" fmla="*/ 754062 w 1069975"/>
                    <a:gd name="connsiteY16" fmla="*/ 514348 h 1041400"/>
                    <a:gd name="connsiteX17" fmla="*/ 1000125 w 1069975"/>
                    <a:gd name="connsiteY17" fmla="*/ 641350 h 1041400"/>
                    <a:gd name="connsiteX18" fmla="*/ 993776 w 1069975"/>
                    <a:gd name="connsiteY18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754062 w 1069975"/>
                    <a:gd name="connsiteY15" fmla="*/ 514348 h 1041400"/>
                    <a:gd name="connsiteX16" fmla="*/ 1000125 w 1069975"/>
                    <a:gd name="connsiteY16" fmla="*/ 641350 h 1041400"/>
                    <a:gd name="connsiteX17" fmla="*/ 993776 w 1069975"/>
                    <a:gd name="connsiteY17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754062 w 1069975"/>
                    <a:gd name="connsiteY15" fmla="*/ 514348 h 1041400"/>
                    <a:gd name="connsiteX16" fmla="*/ 1000125 w 1069975"/>
                    <a:gd name="connsiteY16" fmla="*/ 641350 h 1041400"/>
                    <a:gd name="connsiteX17" fmla="*/ 993776 w 1069975"/>
                    <a:gd name="connsiteY17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754062 w 1069975"/>
                    <a:gd name="connsiteY15" fmla="*/ 514348 h 1041400"/>
                    <a:gd name="connsiteX16" fmla="*/ 1000125 w 1069975"/>
                    <a:gd name="connsiteY16" fmla="*/ 641350 h 1041400"/>
                    <a:gd name="connsiteX17" fmla="*/ 993776 w 1069975"/>
                    <a:gd name="connsiteY17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754062 w 1069975"/>
                    <a:gd name="connsiteY15" fmla="*/ 514348 h 1041400"/>
                    <a:gd name="connsiteX16" fmla="*/ 1000125 w 1069975"/>
                    <a:gd name="connsiteY16" fmla="*/ 641350 h 1041400"/>
                    <a:gd name="connsiteX17" fmla="*/ 993776 w 1069975"/>
                    <a:gd name="connsiteY17" fmla="*/ 1026319 h 1041400"/>
                    <a:gd name="connsiteX0" fmla="*/ 993776 w 1069975"/>
                    <a:gd name="connsiteY0" fmla="*/ 1026319 h 1041400"/>
                    <a:gd name="connsiteX1" fmla="*/ 1062832 w 1069975"/>
                    <a:gd name="connsiteY1" fmla="*/ 813594 h 1041400"/>
                    <a:gd name="connsiteX2" fmla="*/ 1069975 w 1069975"/>
                    <a:gd name="connsiteY2" fmla="*/ 476250 h 1041400"/>
                    <a:gd name="connsiteX3" fmla="*/ 650875 w 1069975"/>
                    <a:gd name="connsiteY3" fmla="*/ 158750 h 1041400"/>
                    <a:gd name="connsiteX4" fmla="*/ 622300 w 1069975"/>
                    <a:gd name="connsiteY4" fmla="*/ 263525 h 1041400"/>
                    <a:gd name="connsiteX5" fmla="*/ 488950 w 1069975"/>
                    <a:gd name="connsiteY5" fmla="*/ 130175 h 1041400"/>
                    <a:gd name="connsiteX6" fmla="*/ 425450 w 1069975"/>
                    <a:gd name="connsiteY6" fmla="*/ 254000 h 1041400"/>
                    <a:gd name="connsiteX7" fmla="*/ 292100 w 1069975"/>
                    <a:gd name="connsiteY7" fmla="*/ 0 h 1041400"/>
                    <a:gd name="connsiteX8" fmla="*/ 193675 w 1069975"/>
                    <a:gd name="connsiteY8" fmla="*/ 314325 h 1041400"/>
                    <a:gd name="connsiteX9" fmla="*/ 110331 w 1069975"/>
                    <a:gd name="connsiteY9" fmla="*/ 232569 h 1041400"/>
                    <a:gd name="connsiteX10" fmla="*/ 95250 w 1069975"/>
                    <a:gd name="connsiteY10" fmla="*/ 400050 h 1041400"/>
                    <a:gd name="connsiteX11" fmla="*/ 794 w 1069975"/>
                    <a:gd name="connsiteY11" fmla="*/ 488157 h 1041400"/>
                    <a:gd name="connsiteX12" fmla="*/ 0 w 1069975"/>
                    <a:gd name="connsiteY12" fmla="*/ 857250 h 1041400"/>
                    <a:gd name="connsiteX13" fmla="*/ 66675 w 1069975"/>
                    <a:gd name="connsiteY13" fmla="*/ 1041400 h 1041400"/>
                    <a:gd name="connsiteX14" fmla="*/ 66675 w 1069975"/>
                    <a:gd name="connsiteY14" fmla="*/ 641350 h 1041400"/>
                    <a:gd name="connsiteX15" fmla="*/ 754062 w 1069975"/>
                    <a:gd name="connsiteY15" fmla="*/ 514348 h 1041400"/>
                    <a:gd name="connsiteX16" fmla="*/ 1000125 w 1069975"/>
                    <a:gd name="connsiteY16" fmla="*/ 641350 h 1041400"/>
                    <a:gd name="connsiteX17" fmla="*/ 993776 w 1069975"/>
                    <a:gd name="connsiteY17" fmla="*/ 1026319 h 1041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69975" h="1041400">
                      <a:moveTo>
                        <a:pt x="993776" y="1026319"/>
                      </a:moveTo>
                      <a:lnTo>
                        <a:pt x="1062832" y="813594"/>
                      </a:lnTo>
                      <a:cubicBezTo>
                        <a:pt x="1064419" y="698765"/>
                        <a:pt x="1068388" y="591079"/>
                        <a:pt x="1069975" y="476250"/>
                      </a:cubicBezTo>
                      <a:cubicBezTo>
                        <a:pt x="939800" y="353749"/>
                        <a:pt x="762000" y="314590"/>
                        <a:pt x="650875" y="158750"/>
                      </a:cubicBezTo>
                      <a:lnTo>
                        <a:pt x="622300" y="263525"/>
                      </a:lnTo>
                      <a:cubicBezTo>
                        <a:pt x="568325" y="230981"/>
                        <a:pt x="531019" y="181768"/>
                        <a:pt x="488950" y="130175"/>
                      </a:cubicBezTo>
                      <a:cubicBezTo>
                        <a:pt x="446352" y="169068"/>
                        <a:pt x="446617" y="212725"/>
                        <a:pt x="425450" y="254000"/>
                      </a:cubicBezTo>
                      <a:cubicBezTo>
                        <a:pt x="361950" y="188383"/>
                        <a:pt x="336550" y="84667"/>
                        <a:pt x="292100" y="0"/>
                      </a:cubicBezTo>
                      <a:cubicBezTo>
                        <a:pt x="209286" y="61912"/>
                        <a:pt x="207433" y="202407"/>
                        <a:pt x="193675" y="314325"/>
                      </a:cubicBezTo>
                      <a:lnTo>
                        <a:pt x="110331" y="232569"/>
                      </a:lnTo>
                      <a:lnTo>
                        <a:pt x="95250" y="400050"/>
                      </a:lnTo>
                      <a:lnTo>
                        <a:pt x="794" y="488157"/>
                      </a:lnTo>
                      <a:cubicBezTo>
                        <a:pt x="529" y="611188"/>
                        <a:pt x="265" y="734219"/>
                        <a:pt x="0" y="857250"/>
                      </a:cubicBezTo>
                      <a:lnTo>
                        <a:pt x="66675" y="1041400"/>
                      </a:lnTo>
                      <a:lnTo>
                        <a:pt x="66675" y="641350"/>
                      </a:lnTo>
                      <a:cubicBezTo>
                        <a:pt x="181240" y="553508"/>
                        <a:pt x="598487" y="514348"/>
                        <a:pt x="754062" y="514348"/>
                      </a:cubicBezTo>
                      <a:cubicBezTo>
                        <a:pt x="805920" y="529694"/>
                        <a:pt x="850635" y="473605"/>
                        <a:pt x="1000125" y="641350"/>
                      </a:cubicBezTo>
                      <a:cubicBezTo>
                        <a:pt x="1001183" y="770467"/>
                        <a:pt x="992718" y="897202"/>
                        <a:pt x="993776" y="1026319"/>
                      </a:cubicBezTo>
                      <a:close/>
                    </a:path>
                  </a:pathLst>
                </a:custGeom>
                <a:solidFill>
                  <a:srgbClr val="49220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7" name="任意多边形 256"/>
                <p:cNvSpPr/>
                <p:nvPr/>
              </p:nvSpPr>
              <p:spPr>
                <a:xfrm rot="21153472" flipH="1">
                  <a:off x="1860299" y="3822038"/>
                  <a:ext cx="147637" cy="338289"/>
                </a:xfrm>
                <a:custGeom>
                  <a:avLst/>
                  <a:gdLst>
                    <a:gd name="connsiteX0" fmla="*/ 47625 w 147637"/>
                    <a:gd name="connsiteY0" fmla="*/ 0 h 338138"/>
                    <a:gd name="connsiteX1" fmla="*/ 147637 w 147637"/>
                    <a:gd name="connsiteY1" fmla="*/ 133350 h 338138"/>
                    <a:gd name="connsiteX2" fmla="*/ 0 w 147637"/>
                    <a:gd name="connsiteY2" fmla="*/ 338138 h 338138"/>
                    <a:gd name="connsiteX3" fmla="*/ 47625 w 147637"/>
                    <a:gd name="connsiteY3" fmla="*/ 0 h 338138"/>
                    <a:gd name="connsiteX0" fmla="*/ 47625 w 147637"/>
                    <a:gd name="connsiteY0" fmla="*/ 0 h 338138"/>
                    <a:gd name="connsiteX1" fmla="*/ 147637 w 147637"/>
                    <a:gd name="connsiteY1" fmla="*/ 133350 h 338138"/>
                    <a:gd name="connsiteX2" fmla="*/ 0 w 147637"/>
                    <a:gd name="connsiteY2" fmla="*/ 338138 h 338138"/>
                    <a:gd name="connsiteX3" fmla="*/ 47625 w 147637"/>
                    <a:gd name="connsiteY3" fmla="*/ 0 h 338138"/>
                    <a:gd name="connsiteX0" fmla="*/ 47625 w 147637"/>
                    <a:gd name="connsiteY0" fmla="*/ 0 h 338138"/>
                    <a:gd name="connsiteX1" fmla="*/ 147637 w 147637"/>
                    <a:gd name="connsiteY1" fmla="*/ 133350 h 338138"/>
                    <a:gd name="connsiteX2" fmla="*/ 0 w 147637"/>
                    <a:gd name="connsiteY2" fmla="*/ 338138 h 338138"/>
                    <a:gd name="connsiteX3" fmla="*/ 47625 w 147637"/>
                    <a:gd name="connsiteY3" fmla="*/ 0 h 338138"/>
                    <a:gd name="connsiteX0" fmla="*/ 47625 w 147637"/>
                    <a:gd name="connsiteY0" fmla="*/ 0 h 338138"/>
                    <a:gd name="connsiteX1" fmla="*/ 147637 w 147637"/>
                    <a:gd name="connsiteY1" fmla="*/ 133350 h 338138"/>
                    <a:gd name="connsiteX2" fmla="*/ 0 w 147637"/>
                    <a:gd name="connsiteY2" fmla="*/ 338138 h 338138"/>
                    <a:gd name="connsiteX3" fmla="*/ 47625 w 147637"/>
                    <a:gd name="connsiteY3" fmla="*/ 0 h 338138"/>
                    <a:gd name="connsiteX0" fmla="*/ 47625 w 147637"/>
                    <a:gd name="connsiteY0" fmla="*/ 0 h 338138"/>
                    <a:gd name="connsiteX1" fmla="*/ 147637 w 147637"/>
                    <a:gd name="connsiteY1" fmla="*/ 133350 h 338138"/>
                    <a:gd name="connsiteX2" fmla="*/ 0 w 147637"/>
                    <a:gd name="connsiteY2" fmla="*/ 338138 h 338138"/>
                    <a:gd name="connsiteX3" fmla="*/ 47625 w 147637"/>
                    <a:gd name="connsiteY3" fmla="*/ 0 h 338138"/>
                    <a:gd name="connsiteX0" fmla="*/ 47625 w 147637"/>
                    <a:gd name="connsiteY0" fmla="*/ 151 h 338289"/>
                    <a:gd name="connsiteX1" fmla="*/ 147637 w 147637"/>
                    <a:gd name="connsiteY1" fmla="*/ 133501 h 338289"/>
                    <a:gd name="connsiteX2" fmla="*/ 0 w 147637"/>
                    <a:gd name="connsiteY2" fmla="*/ 338289 h 338289"/>
                    <a:gd name="connsiteX3" fmla="*/ 47625 w 147637"/>
                    <a:gd name="connsiteY3" fmla="*/ 151 h 338289"/>
                    <a:gd name="connsiteX0" fmla="*/ 47625 w 147637"/>
                    <a:gd name="connsiteY0" fmla="*/ 151 h 338289"/>
                    <a:gd name="connsiteX1" fmla="*/ 147637 w 147637"/>
                    <a:gd name="connsiteY1" fmla="*/ 133501 h 338289"/>
                    <a:gd name="connsiteX2" fmla="*/ 0 w 147637"/>
                    <a:gd name="connsiteY2" fmla="*/ 338289 h 338289"/>
                    <a:gd name="connsiteX3" fmla="*/ 47625 w 147637"/>
                    <a:gd name="connsiteY3" fmla="*/ 151 h 33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637" h="338289">
                      <a:moveTo>
                        <a:pt x="47625" y="151"/>
                      </a:moveTo>
                      <a:cubicBezTo>
                        <a:pt x="138112" y="-3024"/>
                        <a:pt x="147638" y="43807"/>
                        <a:pt x="147637" y="133501"/>
                      </a:cubicBezTo>
                      <a:cubicBezTo>
                        <a:pt x="122237" y="242245"/>
                        <a:pt x="51593" y="293838"/>
                        <a:pt x="0" y="338289"/>
                      </a:cubicBezTo>
                      <a:lnTo>
                        <a:pt x="47625" y="151"/>
                      </a:lnTo>
                      <a:close/>
                    </a:path>
                  </a:pathLst>
                </a:custGeom>
                <a:solidFill>
                  <a:srgbClr val="E4B99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8" name="任意多边形 257"/>
                <p:cNvSpPr/>
                <p:nvPr/>
              </p:nvSpPr>
              <p:spPr>
                <a:xfrm>
                  <a:off x="2543680" y="3675532"/>
                  <a:ext cx="297507" cy="56445"/>
                </a:xfrm>
                <a:custGeom>
                  <a:avLst/>
                  <a:gdLst>
                    <a:gd name="connsiteX0" fmla="*/ 0 w 307975"/>
                    <a:gd name="connsiteY0" fmla="*/ 50800 h 73025"/>
                    <a:gd name="connsiteX1" fmla="*/ 6350 w 307975"/>
                    <a:gd name="connsiteY1" fmla="*/ 0 h 73025"/>
                    <a:gd name="connsiteX2" fmla="*/ 307975 w 307975"/>
                    <a:gd name="connsiteY2" fmla="*/ 25400 h 73025"/>
                    <a:gd name="connsiteX3" fmla="*/ 307975 w 307975"/>
                    <a:gd name="connsiteY3" fmla="*/ 73025 h 73025"/>
                    <a:gd name="connsiteX4" fmla="*/ 0 w 307975"/>
                    <a:gd name="connsiteY4" fmla="*/ 50800 h 73025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4399 w 312374"/>
                    <a:gd name="connsiteY0" fmla="*/ 50802 h 73027"/>
                    <a:gd name="connsiteX1" fmla="*/ 10749 w 312374"/>
                    <a:gd name="connsiteY1" fmla="*/ 2 h 73027"/>
                    <a:gd name="connsiteX2" fmla="*/ 312374 w 312374"/>
                    <a:gd name="connsiteY2" fmla="*/ 25402 h 73027"/>
                    <a:gd name="connsiteX3" fmla="*/ 312374 w 312374"/>
                    <a:gd name="connsiteY3" fmla="*/ 73027 h 73027"/>
                    <a:gd name="connsiteX4" fmla="*/ 4399 w 312374"/>
                    <a:gd name="connsiteY4" fmla="*/ 50802 h 73027"/>
                    <a:gd name="connsiteX0" fmla="*/ 4399 w 317029"/>
                    <a:gd name="connsiteY0" fmla="*/ 50802 h 73027"/>
                    <a:gd name="connsiteX1" fmla="*/ 10749 w 317029"/>
                    <a:gd name="connsiteY1" fmla="*/ 2 h 73027"/>
                    <a:gd name="connsiteX2" fmla="*/ 312374 w 317029"/>
                    <a:gd name="connsiteY2" fmla="*/ 25402 h 73027"/>
                    <a:gd name="connsiteX3" fmla="*/ 312374 w 317029"/>
                    <a:gd name="connsiteY3" fmla="*/ 73027 h 73027"/>
                    <a:gd name="connsiteX4" fmla="*/ 4399 w 317029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466" h="73027">
                      <a:moveTo>
                        <a:pt x="4399" y="50802"/>
                      </a:moveTo>
                      <a:cubicBezTo>
                        <a:pt x="1279" y="32822"/>
                        <a:pt x="-6312" y="-340"/>
                        <a:pt x="10749" y="2"/>
                      </a:cubicBezTo>
                      <a:cubicBezTo>
                        <a:pt x="119671" y="2184"/>
                        <a:pt x="219165" y="-1919"/>
                        <a:pt x="312374" y="25402"/>
                      </a:cubicBezTo>
                      <a:cubicBezTo>
                        <a:pt x="320754" y="41277"/>
                        <a:pt x="322849" y="56105"/>
                        <a:pt x="312374" y="73027"/>
                      </a:cubicBezTo>
                      <a:cubicBezTo>
                        <a:pt x="210409" y="35919"/>
                        <a:pt x="110554" y="30804"/>
                        <a:pt x="4399" y="50802"/>
                      </a:cubicBezTo>
                      <a:close/>
                    </a:path>
                  </a:pathLst>
                </a:custGeom>
                <a:solidFill>
                  <a:srgbClr val="3F14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9" name="任意多边形 258"/>
                <p:cNvSpPr/>
                <p:nvPr/>
              </p:nvSpPr>
              <p:spPr>
                <a:xfrm flipH="1">
                  <a:off x="2081578" y="3675532"/>
                  <a:ext cx="297507" cy="56445"/>
                </a:xfrm>
                <a:custGeom>
                  <a:avLst/>
                  <a:gdLst>
                    <a:gd name="connsiteX0" fmla="*/ 0 w 307975"/>
                    <a:gd name="connsiteY0" fmla="*/ 50800 h 73025"/>
                    <a:gd name="connsiteX1" fmla="*/ 6350 w 307975"/>
                    <a:gd name="connsiteY1" fmla="*/ 0 h 73025"/>
                    <a:gd name="connsiteX2" fmla="*/ 307975 w 307975"/>
                    <a:gd name="connsiteY2" fmla="*/ 25400 h 73025"/>
                    <a:gd name="connsiteX3" fmla="*/ 307975 w 307975"/>
                    <a:gd name="connsiteY3" fmla="*/ 73025 h 73025"/>
                    <a:gd name="connsiteX4" fmla="*/ 0 w 307975"/>
                    <a:gd name="connsiteY4" fmla="*/ 50800 h 73025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2652 w 310627"/>
                    <a:gd name="connsiteY0" fmla="*/ 50802 h 73027"/>
                    <a:gd name="connsiteX1" fmla="*/ 9002 w 310627"/>
                    <a:gd name="connsiteY1" fmla="*/ 2 h 73027"/>
                    <a:gd name="connsiteX2" fmla="*/ 310627 w 310627"/>
                    <a:gd name="connsiteY2" fmla="*/ 25402 h 73027"/>
                    <a:gd name="connsiteX3" fmla="*/ 310627 w 310627"/>
                    <a:gd name="connsiteY3" fmla="*/ 73027 h 73027"/>
                    <a:gd name="connsiteX4" fmla="*/ 2652 w 310627"/>
                    <a:gd name="connsiteY4" fmla="*/ 50802 h 73027"/>
                    <a:gd name="connsiteX0" fmla="*/ 4399 w 312374"/>
                    <a:gd name="connsiteY0" fmla="*/ 50802 h 73027"/>
                    <a:gd name="connsiteX1" fmla="*/ 10749 w 312374"/>
                    <a:gd name="connsiteY1" fmla="*/ 2 h 73027"/>
                    <a:gd name="connsiteX2" fmla="*/ 312374 w 312374"/>
                    <a:gd name="connsiteY2" fmla="*/ 25402 h 73027"/>
                    <a:gd name="connsiteX3" fmla="*/ 312374 w 312374"/>
                    <a:gd name="connsiteY3" fmla="*/ 73027 h 73027"/>
                    <a:gd name="connsiteX4" fmla="*/ 4399 w 312374"/>
                    <a:gd name="connsiteY4" fmla="*/ 50802 h 73027"/>
                    <a:gd name="connsiteX0" fmla="*/ 4399 w 317029"/>
                    <a:gd name="connsiteY0" fmla="*/ 50802 h 73027"/>
                    <a:gd name="connsiteX1" fmla="*/ 10749 w 317029"/>
                    <a:gd name="connsiteY1" fmla="*/ 2 h 73027"/>
                    <a:gd name="connsiteX2" fmla="*/ 312374 w 317029"/>
                    <a:gd name="connsiteY2" fmla="*/ 25402 h 73027"/>
                    <a:gd name="connsiteX3" fmla="*/ 312374 w 317029"/>
                    <a:gd name="connsiteY3" fmla="*/ 73027 h 73027"/>
                    <a:gd name="connsiteX4" fmla="*/ 4399 w 317029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  <a:gd name="connsiteX0" fmla="*/ 4399 w 319466"/>
                    <a:gd name="connsiteY0" fmla="*/ 50802 h 73027"/>
                    <a:gd name="connsiteX1" fmla="*/ 10749 w 319466"/>
                    <a:gd name="connsiteY1" fmla="*/ 2 h 73027"/>
                    <a:gd name="connsiteX2" fmla="*/ 312374 w 319466"/>
                    <a:gd name="connsiteY2" fmla="*/ 25402 h 73027"/>
                    <a:gd name="connsiteX3" fmla="*/ 312374 w 319466"/>
                    <a:gd name="connsiteY3" fmla="*/ 73027 h 73027"/>
                    <a:gd name="connsiteX4" fmla="*/ 4399 w 319466"/>
                    <a:gd name="connsiteY4" fmla="*/ 50802 h 73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466" h="73027">
                      <a:moveTo>
                        <a:pt x="4399" y="50802"/>
                      </a:moveTo>
                      <a:cubicBezTo>
                        <a:pt x="1279" y="32822"/>
                        <a:pt x="-6312" y="-340"/>
                        <a:pt x="10749" y="2"/>
                      </a:cubicBezTo>
                      <a:cubicBezTo>
                        <a:pt x="119671" y="2184"/>
                        <a:pt x="219165" y="-1919"/>
                        <a:pt x="312374" y="25402"/>
                      </a:cubicBezTo>
                      <a:cubicBezTo>
                        <a:pt x="320754" y="41277"/>
                        <a:pt x="322849" y="56105"/>
                        <a:pt x="312374" y="73027"/>
                      </a:cubicBezTo>
                      <a:cubicBezTo>
                        <a:pt x="210409" y="35919"/>
                        <a:pt x="110554" y="30804"/>
                        <a:pt x="4399" y="50802"/>
                      </a:cubicBezTo>
                      <a:close/>
                    </a:path>
                  </a:pathLst>
                </a:custGeom>
                <a:solidFill>
                  <a:srgbClr val="3F14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2" name="任意多边形 231"/>
              <p:cNvSpPr/>
              <p:nvPr/>
            </p:nvSpPr>
            <p:spPr>
              <a:xfrm>
                <a:off x="7479023" y="2113776"/>
                <a:ext cx="219074" cy="511970"/>
              </a:xfrm>
              <a:custGeom>
                <a:avLst/>
                <a:gdLst>
                  <a:gd name="connsiteX0" fmla="*/ 0 w 204787"/>
                  <a:gd name="connsiteY0" fmla="*/ 71438 h 507207"/>
                  <a:gd name="connsiteX1" fmla="*/ 97631 w 204787"/>
                  <a:gd name="connsiteY1" fmla="*/ 0 h 507207"/>
                  <a:gd name="connsiteX2" fmla="*/ 204787 w 204787"/>
                  <a:gd name="connsiteY2" fmla="*/ 73819 h 507207"/>
                  <a:gd name="connsiteX3" fmla="*/ 102393 w 204787"/>
                  <a:gd name="connsiteY3" fmla="*/ 507207 h 507207"/>
                  <a:gd name="connsiteX4" fmla="*/ 0 w 204787"/>
                  <a:gd name="connsiteY4" fmla="*/ 71438 h 507207"/>
                  <a:gd name="connsiteX0" fmla="*/ 0 w 207168"/>
                  <a:gd name="connsiteY0" fmla="*/ 71438 h 507207"/>
                  <a:gd name="connsiteX1" fmla="*/ 97631 w 207168"/>
                  <a:gd name="connsiteY1" fmla="*/ 0 h 507207"/>
                  <a:gd name="connsiteX2" fmla="*/ 207168 w 207168"/>
                  <a:gd name="connsiteY2" fmla="*/ 73819 h 507207"/>
                  <a:gd name="connsiteX3" fmla="*/ 102393 w 207168"/>
                  <a:gd name="connsiteY3" fmla="*/ 507207 h 507207"/>
                  <a:gd name="connsiteX4" fmla="*/ 0 w 207168"/>
                  <a:gd name="connsiteY4" fmla="*/ 71438 h 507207"/>
                  <a:gd name="connsiteX0" fmla="*/ 0 w 207168"/>
                  <a:gd name="connsiteY0" fmla="*/ 71438 h 516732"/>
                  <a:gd name="connsiteX1" fmla="*/ 97631 w 207168"/>
                  <a:gd name="connsiteY1" fmla="*/ 0 h 516732"/>
                  <a:gd name="connsiteX2" fmla="*/ 207168 w 207168"/>
                  <a:gd name="connsiteY2" fmla="*/ 73819 h 516732"/>
                  <a:gd name="connsiteX3" fmla="*/ 102393 w 207168"/>
                  <a:gd name="connsiteY3" fmla="*/ 516732 h 516732"/>
                  <a:gd name="connsiteX4" fmla="*/ 0 w 207168"/>
                  <a:gd name="connsiteY4" fmla="*/ 71438 h 516732"/>
                  <a:gd name="connsiteX0" fmla="*/ 0 w 207168"/>
                  <a:gd name="connsiteY0" fmla="*/ 71438 h 516732"/>
                  <a:gd name="connsiteX1" fmla="*/ 97631 w 207168"/>
                  <a:gd name="connsiteY1" fmla="*/ 0 h 516732"/>
                  <a:gd name="connsiteX2" fmla="*/ 207168 w 207168"/>
                  <a:gd name="connsiteY2" fmla="*/ 73819 h 516732"/>
                  <a:gd name="connsiteX3" fmla="*/ 102393 w 207168"/>
                  <a:gd name="connsiteY3" fmla="*/ 516732 h 516732"/>
                  <a:gd name="connsiteX4" fmla="*/ 0 w 207168"/>
                  <a:gd name="connsiteY4" fmla="*/ 71438 h 516732"/>
                  <a:gd name="connsiteX0" fmla="*/ 0 w 207168"/>
                  <a:gd name="connsiteY0" fmla="*/ 71438 h 516732"/>
                  <a:gd name="connsiteX1" fmla="*/ 97631 w 207168"/>
                  <a:gd name="connsiteY1" fmla="*/ 0 h 516732"/>
                  <a:gd name="connsiteX2" fmla="*/ 207168 w 207168"/>
                  <a:gd name="connsiteY2" fmla="*/ 73819 h 516732"/>
                  <a:gd name="connsiteX3" fmla="*/ 102393 w 207168"/>
                  <a:gd name="connsiteY3" fmla="*/ 516732 h 516732"/>
                  <a:gd name="connsiteX4" fmla="*/ 0 w 207168"/>
                  <a:gd name="connsiteY4" fmla="*/ 71438 h 516732"/>
                  <a:gd name="connsiteX0" fmla="*/ 0 w 211930"/>
                  <a:gd name="connsiteY0" fmla="*/ 71438 h 516732"/>
                  <a:gd name="connsiteX1" fmla="*/ 97631 w 211930"/>
                  <a:gd name="connsiteY1" fmla="*/ 0 h 516732"/>
                  <a:gd name="connsiteX2" fmla="*/ 211930 w 211930"/>
                  <a:gd name="connsiteY2" fmla="*/ 73819 h 516732"/>
                  <a:gd name="connsiteX3" fmla="*/ 102393 w 211930"/>
                  <a:gd name="connsiteY3" fmla="*/ 516732 h 516732"/>
                  <a:gd name="connsiteX4" fmla="*/ 0 w 211930"/>
                  <a:gd name="connsiteY4" fmla="*/ 71438 h 516732"/>
                  <a:gd name="connsiteX0" fmla="*/ 0 w 219074"/>
                  <a:gd name="connsiteY0" fmla="*/ 71438 h 516732"/>
                  <a:gd name="connsiteX1" fmla="*/ 104775 w 219074"/>
                  <a:gd name="connsiteY1" fmla="*/ 0 h 516732"/>
                  <a:gd name="connsiteX2" fmla="*/ 219074 w 219074"/>
                  <a:gd name="connsiteY2" fmla="*/ 73819 h 516732"/>
                  <a:gd name="connsiteX3" fmla="*/ 109537 w 219074"/>
                  <a:gd name="connsiteY3" fmla="*/ 516732 h 516732"/>
                  <a:gd name="connsiteX4" fmla="*/ 0 w 219074"/>
                  <a:gd name="connsiteY4" fmla="*/ 71438 h 516732"/>
                  <a:gd name="connsiteX0" fmla="*/ 0 w 219074"/>
                  <a:gd name="connsiteY0" fmla="*/ 66676 h 511970"/>
                  <a:gd name="connsiteX1" fmla="*/ 109537 w 219074"/>
                  <a:gd name="connsiteY1" fmla="*/ 0 h 511970"/>
                  <a:gd name="connsiteX2" fmla="*/ 219074 w 219074"/>
                  <a:gd name="connsiteY2" fmla="*/ 69057 h 511970"/>
                  <a:gd name="connsiteX3" fmla="*/ 109537 w 219074"/>
                  <a:gd name="connsiteY3" fmla="*/ 511970 h 511970"/>
                  <a:gd name="connsiteX4" fmla="*/ 0 w 219074"/>
                  <a:gd name="connsiteY4" fmla="*/ 66676 h 511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4" h="511970">
                    <a:moveTo>
                      <a:pt x="0" y="66676"/>
                    </a:moveTo>
                    <a:lnTo>
                      <a:pt x="109537" y="0"/>
                    </a:lnTo>
                    <a:lnTo>
                      <a:pt x="219074" y="69057"/>
                    </a:lnTo>
                    <a:lnTo>
                      <a:pt x="109537" y="511970"/>
                    </a:lnTo>
                    <a:lnTo>
                      <a:pt x="0" y="66676"/>
                    </a:lnTo>
                    <a:close/>
                  </a:path>
                </a:pathLst>
              </a:custGeom>
              <a:solidFill>
                <a:srgbClr val="B9C9D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3" name="组合 232"/>
              <p:cNvGrpSpPr/>
              <p:nvPr/>
            </p:nvGrpSpPr>
            <p:grpSpPr>
              <a:xfrm>
                <a:off x="7443599" y="2066799"/>
                <a:ext cx="290511" cy="138112"/>
                <a:chOff x="1490661" y="4118373"/>
                <a:chExt cx="290511" cy="138112"/>
              </a:xfrm>
            </p:grpSpPr>
            <p:sp>
              <p:nvSpPr>
                <p:cNvPr id="248" name="任意多边形 247"/>
                <p:cNvSpPr/>
                <p:nvPr/>
              </p:nvSpPr>
              <p:spPr>
                <a:xfrm>
                  <a:off x="1490661" y="4118373"/>
                  <a:ext cx="142874" cy="138112"/>
                </a:xfrm>
                <a:custGeom>
                  <a:avLst/>
                  <a:gdLst>
                    <a:gd name="connsiteX0" fmla="*/ 0 w 150019"/>
                    <a:gd name="connsiteY0" fmla="*/ 0 h 142875"/>
                    <a:gd name="connsiteX1" fmla="*/ 150019 w 150019"/>
                    <a:gd name="connsiteY1" fmla="*/ 54768 h 142875"/>
                    <a:gd name="connsiteX2" fmla="*/ 30957 w 150019"/>
                    <a:gd name="connsiteY2" fmla="*/ 142875 h 142875"/>
                    <a:gd name="connsiteX3" fmla="*/ 0 w 150019"/>
                    <a:gd name="connsiteY3" fmla="*/ 0 h 142875"/>
                    <a:gd name="connsiteX0" fmla="*/ 0 w 150019"/>
                    <a:gd name="connsiteY0" fmla="*/ 0 h 145256"/>
                    <a:gd name="connsiteX1" fmla="*/ 150019 w 150019"/>
                    <a:gd name="connsiteY1" fmla="*/ 54768 h 145256"/>
                    <a:gd name="connsiteX2" fmla="*/ 19050 w 150019"/>
                    <a:gd name="connsiteY2" fmla="*/ 145256 h 145256"/>
                    <a:gd name="connsiteX3" fmla="*/ 0 w 150019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42875"/>
                    <a:gd name="connsiteY0" fmla="*/ 0 h 138112"/>
                    <a:gd name="connsiteX1" fmla="*/ 142875 w 142875"/>
                    <a:gd name="connsiteY1" fmla="*/ 47624 h 138112"/>
                    <a:gd name="connsiteX2" fmla="*/ 28575 w 142875"/>
                    <a:gd name="connsiteY2" fmla="*/ 138112 h 138112"/>
                    <a:gd name="connsiteX3" fmla="*/ 0 w 142875"/>
                    <a:gd name="connsiteY3" fmla="*/ 0 h 138112"/>
                    <a:gd name="connsiteX0" fmla="*/ 0 w 142875"/>
                    <a:gd name="connsiteY0" fmla="*/ 0 h 138112"/>
                    <a:gd name="connsiteX1" fmla="*/ 142875 w 142875"/>
                    <a:gd name="connsiteY1" fmla="*/ 47624 h 138112"/>
                    <a:gd name="connsiteX2" fmla="*/ 23813 w 142875"/>
                    <a:gd name="connsiteY2" fmla="*/ 138112 h 138112"/>
                    <a:gd name="connsiteX3" fmla="*/ 0 w 142875"/>
                    <a:gd name="connsiteY3" fmla="*/ 0 h 138112"/>
                    <a:gd name="connsiteX0" fmla="*/ 0 w 138112"/>
                    <a:gd name="connsiteY0" fmla="*/ 0 h 138112"/>
                    <a:gd name="connsiteX1" fmla="*/ 138112 w 138112"/>
                    <a:gd name="connsiteY1" fmla="*/ 40480 h 138112"/>
                    <a:gd name="connsiteX2" fmla="*/ 23813 w 138112"/>
                    <a:gd name="connsiteY2" fmla="*/ 138112 h 138112"/>
                    <a:gd name="connsiteX3" fmla="*/ 0 w 138112"/>
                    <a:gd name="connsiteY3" fmla="*/ 0 h 138112"/>
                    <a:gd name="connsiteX0" fmla="*/ 0 w 142874"/>
                    <a:gd name="connsiteY0" fmla="*/ 0 h 138112"/>
                    <a:gd name="connsiteX1" fmla="*/ 142874 w 142874"/>
                    <a:gd name="connsiteY1" fmla="*/ 45243 h 138112"/>
                    <a:gd name="connsiteX2" fmla="*/ 23813 w 142874"/>
                    <a:gd name="connsiteY2" fmla="*/ 138112 h 138112"/>
                    <a:gd name="connsiteX3" fmla="*/ 0 w 142874"/>
                    <a:gd name="connsiteY3" fmla="*/ 0 h 13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4" h="138112">
                      <a:moveTo>
                        <a:pt x="0" y="0"/>
                      </a:moveTo>
                      <a:lnTo>
                        <a:pt x="142874" y="45243"/>
                      </a:lnTo>
                      <a:cubicBezTo>
                        <a:pt x="95249" y="65881"/>
                        <a:pt x="61913" y="103186"/>
                        <a:pt x="23813" y="13811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EFAF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9" name="任意多边形 248"/>
                <p:cNvSpPr/>
                <p:nvPr/>
              </p:nvSpPr>
              <p:spPr>
                <a:xfrm flipH="1">
                  <a:off x="1638298" y="4118373"/>
                  <a:ext cx="142874" cy="138112"/>
                </a:xfrm>
                <a:custGeom>
                  <a:avLst/>
                  <a:gdLst>
                    <a:gd name="connsiteX0" fmla="*/ 0 w 150019"/>
                    <a:gd name="connsiteY0" fmla="*/ 0 h 142875"/>
                    <a:gd name="connsiteX1" fmla="*/ 150019 w 150019"/>
                    <a:gd name="connsiteY1" fmla="*/ 54768 h 142875"/>
                    <a:gd name="connsiteX2" fmla="*/ 30957 w 150019"/>
                    <a:gd name="connsiteY2" fmla="*/ 142875 h 142875"/>
                    <a:gd name="connsiteX3" fmla="*/ 0 w 150019"/>
                    <a:gd name="connsiteY3" fmla="*/ 0 h 142875"/>
                    <a:gd name="connsiteX0" fmla="*/ 0 w 150019"/>
                    <a:gd name="connsiteY0" fmla="*/ 0 h 145256"/>
                    <a:gd name="connsiteX1" fmla="*/ 150019 w 150019"/>
                    <a:gd name="connsiteY1" fmla="*/ 54768 h 145256"/>
                    <a:gd name="connsiteX2" fmla="*/ 19050 w 150019"/>
                    <a:gd name="connsiteY2" fmla="*/ 145256 h 145256"/>
                    <a:gd name="connsiteX3" fmla="*/ 0 w 150019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33350"/>
                    <a:gd name="connsiteY0" fmla="*/ 0 h 145256"/>
                    <a:gd name="connsiteX1" fmla="*/ 133350 w 133350"/>
                    <a:gd name="connsiteY1" fmla="*/ 54768 h 145256"/>
                    <a:gd name="connsiteX2" fmla="*/ 19050 w 133350"/>
                    <a:gd name="connsiteY2" fmla="*/ 145256 h 145256"/>
                    <a:gd name="connsiteX3" fmla="*/ 0 w 133350"/>
                    <a:gd name="connsiteY3" fmla="*/ 0 h 145256"/>
                    <a:gd name="connsiteX0" fmla="*/ 0 w 142875"/>
                    <a:gd name="connsiteY0" fmla="*/ 0 h 138112"/>
                    <a:gd name="connsiteX1" fmla="*/ 142875 w 142875"/>
                    <a:gd name="connsiteY1" fmla="*/ 47624 h 138112"/>
                    <a:gd name="connsiteX2" fmla="*/ 28575 w 142875"/>
                    <a:gd name="connsiteY2" fmla="*/ 138112 h 138112"/>
                    <a:gd name="connsiteX3" fmla="*/ 0 w 142875"/>
                    <a:gd name="connsiteY3" fmla="*/ 0 h 138112"/>
                    <a:gd name="connsiteX0" fmla="*/ 0 w 142875"/>
                    <a:gd name="connsiteY0" fmla="*/ 0 h 138112"/>
                    <a:gd name="connsiteX1" fmla="*/ 142875 w 142875"/>
                    <a:gd name="connsiteY1" fmla="*/ 47624 h 138112"/>
                    <a:gd name="connsiteX2" fmla="*/ 23813 w 142875"/>
                    <a:gd name="connsiteY2" fmla="*/ 138112 h 138112"/>
                    <a:gd name="connsiteX3" fmla="*/ 0 w 142875"/>
                    <a:gd name="connsiteY3" fmla="*/ 0 h 138112"/>
                    <a:gd name="connsiteX0" fmla="*/ 0 w 138112"/>
                    <a:gd name="connsiteY0" fmla="*/ 0 h 138112"/>
                    <a:gd name="connsiteX1" fmla="*/ 138112 w 138112"/>
                    <a:gd name="connsiteY1" fmla="*/ 40480 h 138112"/>
                    <a:gd name="connsiteX2" fmla="*/ 23813 w 138112"/>
                    <a:gd name="connsiteY2" fmla="*/ 138112 h 138112"/>
                    <a:gd name="connsiteX3" fmla="*/ 0 w 138112"/>
                    <a:gd name="connsiteY3" fmla="*/ 0 h 138112"/>
                    <a:gd name="connsiteX0" fmla="*/ 0 w 142874"/>
                    <a:gd name="connsiteY0" fmla="*/ 0 h 138112"/>
                    <a:gd name="connsiteX1" fmla="*/ 142874 w 142874"/>
                    <a:gd name="connsiteY1" fmla="*/ 45243 h 138112"/>
                    <a:gd name="connsiteX2" fmla="*/ 23813 w 142874"/>
                    <a:gd name="connsiteY2" fmla="*/ 138112 h 138112"/>
                    <a:gd name="connsiteX3" fmla="*/ 0 w 142874"/>
                    <a:gd name="connsiteY3" fmla="*/ 0 h 13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4" h="138112">
                      <a:moveTo>
                        <a:pt x="0" y="0"/>
                      </a:moveTo>
                      <a:lnTo>
                        <a:pt x="142874" y="45243"/>
                      </a:lnTo>
                      <a:cubicBezTo>
                        <a:pt x="95249" y="65881"/>
                        <a:pt x="61913" y="103186"/>
                        <a:pt x="23813" y="13811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EFAF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4" name="任意多边形 233"/>
              <p:cNvSpPr/>
              <p:nvPr/>
            </p:nvSpPr>
            <p:spPr>
              <a:xfrm>
                <a:off x="7543810" y="2101385"/>
                <a:ext cx="89340" cy="577454"/>
              </a:xfrm>
              <a:custGeom>
                <a:avLst/>
                <a:gdLst>
                  <a:gd name="connsiteX0" fmla="*/ 8295 w 89340"/>
                  <a:gd name="connsiteY0" fmla="*/ 0 h 577454"/>
                  <a:gd name="connsiteX1" fmla="*/ 81046 w 89340"/>
                  <a:gd name="connsiteY1" fmla="*/ 0 h 577454"/>
                  <a:gd name="connsiteX2" fmla="*/ 89340 w 89340"/>
                  <a:gd name="connsiteY2" fmla="*/ 19215 h 577454"/>
                  <a:gd name="connsiteX3" fmla="*/ 76257 w 89340"/>
                  <a:gd name="connsiteY3" fmla="*/ 49524 h 577454"/>
                  <a:gd name="connsiteX4" fmla="*/ 66054 w 89340"/>
                  <a:gd name="connsiteY4" fmla="*/ 53579 h 577454"/>
                  <a:gd name="connsiteX5" fmla="*/ 79199 w 89340"/>
                  <a:gd name="connsiteY5" fmla="*/ 53579 h 577454"/>
                  <a:gd name="connsiteX6" fmla="*/ 86342 w 89340"/>
                  <a:gd name="connsiteY6" fmla="*/ 525067 h 577454"/>
                  <a:gd name="connsiteX7" fmla="*/ 45861 w 89340"/>
                  <a:gd name="connsiteY7" fmla="*/ 577454 h 577454"/>
                  <a:gd name="connsiteX8" fmla="*/ 2999 w 89340"/>
                  <a:gd name="connsiteY8" fmla="*/ 525067 h 577454"/>
                  <a:gd name="connsiteX9" fmla="*/ 24410 w 89340"/>
                  <a:gd name="connsiteY9" fmla="*/ 54026 h 577454"/>
                  <a:gd name="connsiteX10" fmla="*/ 13083 w 89340"/>
                  <a:gd name="connsiteY10" fmla="*/ 49524 h 577454"/>
                  <a:gd name="connsiteX11" fmla="*/ 0 w 89340"/>
                  <a:gd name="connsiteY11" fmla="*/ 19215 h 577454"/>
                  <a:gd name="connsiteX0" fmla="*/ 8295 w 89340"/>
                  <a:gd name="connsiteY0" fmla="*/ 0 h 577454"/>
                  <a:gd name="connsiteX1" fmla="*/ 81046 w 89340"/>
                  <a:gd name="connsiteY1" fmla="*/ 0 h 577454"/>
                  <a:gd name="connsiteX2" fmla="*/ 89340 w 89340"/>
                  <a:gd name="connsiteY2" fmla="*/ 19215 h 577454"/>
                  <a:gd name="connsiteX3" fmla="*/ 76257 w 89340"/>
                  <a:gd name="connsiteY3" fmla="*/ 49524 h 577454"/>
                  <a:gd name="connsiteX4" fmla="*/ 66054 w 89340"/>
                  <a:gd name="connsiteY4" fmla="*/ 53579 h 577454"/>
                  <a:gd name="connsiteX5" fmla="*/ 86342 w 89340"/>
                  <a:gd name="connsiteY5" fmla="*/ 525067 h 577454"/>
                  <a:gd name="connsiteX6" fmla="*/ 45861 w 89340"/>
                  <a:gd name="connsiteY6" fmla="*/ 577454 h 577454"/>
                  <a:gd name="connsiteX7" fmla="*/ 2999 w 89340"/>
                  <a:gd name="connsiteY7" fmla="*/ 525067 h 577454"/>
                  <a:gd name="connsiteX8" fmla="*/ 24410 w 89340"/>
                  <a:gd name="connsiteY8" fmla="*/ 54026 h 577454"/>
                  <a:gd name="connsiteX9" fmla="*/ 13083 w 89340"/>
                  <a:gd name="connsiteY9" fmla="*/ 49524 h 577454"/>
                  <a:gd name="connsiteX10" fmla="*/ 0 w 89340"/>
                  <a:gd name="connsiteY10" fmla="*/ 19215 h 577454"/>
                  <a:gd name="connsiteX11" fmla="*/ 8295 w 89340"/>
                  <a:gd name="connsiteY11" fmla="*/ 0 h 577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340" h="577454">
                    <a:moveTo>
                      <a:pt x="8295" y="0"/>
                    </a:moveTo>
                    <a:lnTo>
                      <a:pt x="81046" y="0"/>
                    </a:lnTo>
                    <a:lnTo>
                      <a:pt x="89340" y="19215"/>
                    </a:lnTo>
                    <a:cubicBezTo>
                      <a:pt x="89340" y="31052"/>
                      <a:pt x="84340" y="41767"/>
                      <a:pt x="76257" y="49524"/>
                    </a:cubicBezTo>
                    <a:lnTo>
                      <a:pt x="66054" y="53579"/>
                    </a:lnTo>
                    <a:lnTo>
                      <a:pt x="86342" y="525067"/>
                    </a:lnTo>
                    <a:lnTo>
                      <a:pt x="45861" y="577454"/>
                    </a:lnTo>
                    <a:lnTo>
                      <a:pt x="2999" y="525067"/>
                    </a:lnTo>
                    <a:lnTo>
                      <a:pt x="24410" y="54026"/>
                    </a:lnTo>
                    <a:lnTo>
                      <a:pt x="13083" y="49524"/>
                    </a:lnTo>
                    <a:cubicBezTo>
                      <a:pt x="5000" y="41767"/>
                      <a:pt x="0" y="31052"/>
                      <a:pt x="0" y="19215"/>
                    </a:cubicBezTo>
                    <a:lnTo>
                      <a:pt x="8295" y="0"/>
                    </a:lnTo>
                    <a:close/>
                  </a:path>
                </a:pathLst>
              </a:custGeom>
              <a:pattFill prst="wdUpDiag">
                <a:fgClr>
                  <a:srgbClr val="5B70A3"/>
                </a:fgClr>
                <a:bgClr>
                  <a:srgbClr val="50668E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5" name="组合 234"/>
              <p:cNvGrpSpPr/>
              <p:nvPr/>
            </p:nvGrpSpPr>
            <p:grpSpPr>
              <a:xfrm>
                <a:off x="7199958" y="2040442"/>
                <a:ext cx="788757" cy="973931"/>
                <a:chOff x="682961" y="3381375"/>
                <a:chExt cx="788757" cy="973931"/>
              </a:xfrm>
            </p:grpSpPr>
            <p:sp>
              <p:nvSpPr>
                <p:cNvPr id="245" name="任意多边形 244"/>
                <p:cNvSpPr/>
                <p:nvPr/>
              </p:nvSpPr>
              <p:spPr>
                <a:xfrm>
                  <a:off x="682961" y="3381375"/>
                  <a:ext cx="788757" cy="973931"/>
                </a:xfrm>
                <a:custGeom>
                  <a:avLst/>
                  <a:gdLst>
                    <a:gd name="connsiteX0" fmla="*/ 528637 w 785812"/>
                    <a:gd name="connsiteY0" fmla="*/ 0 h 973931"/>
                    <a:gd name="connsiteX1" fmla="*/ 728662 w 785812"/>
                    <a:gd name="connsiteY1" fmla="*/ 57150 h 973931"/>
                    <a:gd name="connsiteX2" fmla="*/ 783431 w 785812"/>
                    <a:gd name="connsiteY2" fmla="*/ 133350 h 973931"/>
                    <a:gd name="connsiteX3" fmla="*/ 785812 w 785812"/>
                    <a:gd name="connsiteY3" fmla="*/ 881063 h 973931"/>
                    <a:gd name="connsiteX4" fmla="*/ 657225 w 785812"/>
                    <a:gd name="connsiteY4" fmla="*/ 869156 h 973931"/>
                    <a:gd name="connsiteX5" fmla="*/ 659606 w 785812"/>
                    <a:gd name="connsiteY5" fmla="*/ 302419 h 973931"/>
                    <a:gd name="connsiteX6" fmla="*/ 638175 w 785812"/>
                    <a:gd name="connsiteY6" fmla="*/ 304800 h 973931"/>
                    <a:gd name="connsiteX7" fmla="*/ 638175 w 785812"/>
                    <a:gd name="connsiteY7" fmla="*/ 326231 h 973931"/>
                    <a:gd name="connsiteX8" fmla="*/ 647700 w 785812"/>
                    <a:gd name="connsiteY8" fmla="*/ 973931 h 973931"/>
                    <a:gd name="connsiteX9" fmla="*/ 130969 w 785812"/>
                    <a:gd name="connsiteY9" fmla="*/ 971550 h 973931"/>
                    <a:gd name="connsiteX10" fmla="*/ 150019 w 785812"/>
                    <a:gd name="connsiteY10" fmla="*/ 847725 h 973931"/>
                    <a:gd name="connsiteX11" fmla="*/ 152400 w 785812"/>
                    <a:gd name="connsiteY11" fmla="*/ 319088 h 973931"/>
                    <a:gd name="connsiteX12" fmla="*/ 133350 w 785812"/>
                    <a:gd name="connsiteY12" fmla="*/ 319088 h 973931"/>
                    <a:gd name="connsiteX13" fmla="*/ 123825 w 785812"/>
                    <a:gd name="connsiteY13" fmla="*/ 876300 h 973931"/>
                    <a:gd name="connsiteX14" fmla="*/ 4762 w 785812"/>
                    <a:gd name="connsiteY14" fmla="*/ 864394 h 973931"/>
                    <a:gd name="connsiteX15" fmla="*/ 0 w 785812"/>
                    <a:gd name="connsiteY15" fmla="*/ 150019 h 973931"/>
                    <a:gd name="connsiteX16" fmla="*/ 61912 w 785812"/>
                    <a:gd name="connsiteY16" fmla="*/ 45244 h 973931"/>
                    <a:gd name="connsiteX17" fmla="*/ 250031 w 785812"/>
                    <a:gd name="connsiteY17" fmla="*/ 4763 h 973931"/>
                    <a:gd name="connsiteX18" fmla="*/ 388144 w 785812"/>
                    <a:gd name="connsiteY18" fmla="*/ 497681 h 973931"/>
                    <a:gd name="connsiteX19" fmla="*/ 528637 w 785812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81063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9606 w 788299"/>
                    <a:gd name="connsiteY5" fmla="*/ 30241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64368 w 788299"/>
                    <a:gd name="connsiteY5" fmla="*/ 321469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38175 w 788299"/>
                    <a:gd name="connsiteY6" fmla="*/ 304800 h 973931"/>
                    <a:gd name="connsiteX7" fmla="*/ 638175 w 788299"/>
                    <a:gd name="connsiteY7" fmla="*/ 326231 h 973931"/>
                    <a:gd name="connsiteX8" fmla="*/ 647700 w 788299"/>
                    <a:gd name="connsiteY8" fmla="*/ 973931 h 973931"/>
                    <a:gd name="connsiteX9" fmla="*/ 130969 w 788299"/>
                    <a:gd name="connsiteY9" fmla="*/ 971550 h 973931"/>
                    <a:gd name="connsiteX10" fmla="*/ 150019 w 788299"/>
                    <a:gd name="connsiteY10" fmla="*/ 847725 h 973931"/>
                    <a:gd name="connsiteX11" fmla="*/ 152400 w 788299"/>
                    <a:gd name="connsiteY11" fmla="*/ 319088 h 973931"/>
                    <a:gd name="connsiteX12" fmla="*/ 133350 w 788299"/>
                    <a:gd name="connsiteY12" fmla="*/ 319088 h 973931"/>
                    <a:gd name="connsiteX13" fmla="*/ 123825 w 788299"/>
                    <a:gd name="connsiteY13" fmla="*/ 876300 h 973931"/>
                    <a:gd name="connsiteX14" fmla="*/ 4762 w 788299"/>
                    <a:gd name="connsiteY14" fmla="*/ 864394 h 973931"/>
                    <a:gd name="connsiteX15" fmla="*/ 0 w 788299"/>
                    <a:gd name="connsiteY15" fmla="*/ 150019 h 973931"/>
                    <a:gd name="connsiteX16" fmla="*/ 61912 w 788299"/>
                    <a:gd name="connsiteY16" fmla="*/ 45244 h 973931"/>
                    <a:gd name="connsiteX17" fmla="*/ 250031 w 788299"/>
                    <a:gd name="connsiteY17" fmla="*/ 4763 h 973931"/>
                    <a:gd name="connsiteX18" fmla="*/ 388144 w 788299"/>
                    <a:gd name="connsiteY18" fmla="*/ 497681 h 973931"/>
                    <a:gd name="connsiteX19" fmla="*/ 528637 w 788299"/>
                    <a:gd name="connsiteY19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38175 w 788299"/>
                    <a:gd name="connsiteY6" fmla="*/ 326231 h 973931"/>
                    <a:gd name="connsiteX7" fmla="*/ 647700 w 788299"/>
                    <a:gd name="connsiteY7" fmla="*/ 973931 h 973931"/>
                    <a:gd name="connsiteX8" fmla="*/ 130969 w 788299"/>
                    <a:gd name="connsiteY8" fmla="*/ 971550 h 973931"/>
                    <a:gd name="connsiteX9" fmla="*/ 150019 w 788299"/>
                    <a:gd name="connsiteY9" fmla="*/ 847725 h 973931"/>
                    <a:gd name="connsiteX10" fmla="*/ 152400 w 788299"/>
                    <a:gd name="connsiteY10" fmla="*/ 319088 h 973931"/>
                    <a:gd name="connsiteX11" fmla="*/ 133350 w 788299"/>
                    <a:gd name="connsiteY11" fmla="*/ 319088 h 973931"/>
                    <a:gd name="connsiteX12" fmla="*/ 123825 w 788299"/>
                    <a:gd name="connsiteY12" fmla="*/ 876300 h 973931"/>
                    <a:gd name="connsiteX13" fmla="*/ 4762 w 788299"/>
                    <a:gd name="connsiteY13" fmla="*/ 864394 h 973931"/>
                    <a:gd name="connsiteX14" fmla="*/ 0 w 788299"/>
                    <a:gd name="connsiteY14" fmla="*/ 150019 h 973931"/>
                    <a:gd name="connsiteX15" fmla="*/ 61912 w 788299"/>
                    <a:gd name="connsiteY15" fmla="*/ 45244 h 973931"/>
                    <a:gd name="connsiteX16" fmla="*/ 250031 w 788299"/>
                    <a:gd name="connsiteY16" fmla="*/ 4763 h 973931"/>
                    <a:gd name="connsiteX17" fmla="*/ 388144 w 788299"/>
                    <a:gd name="connsiteY17" fmla="*/ 497681 h 973931"/>
                    <a:gd name="connsiteX18" fmla="*/ 528637 w 788299"/>
                    <a:gd name="connsiteY18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30969 w 788299"/>
                    <a:gd name="connsiteY8" fmla="*/ 971550 h 973931"/>
                    <a:gd name="connsiteX9" fmla="*/ 150019 w 788299"/>
                    <a:gd name="connsiteY9" fmla="*/ 847725 h 973931"/>
                    <a:gd name="connsiteX10" fmla="*/ 152400 w 788299"/>
                    <a:gd name="connsiteY10" fmla="*/ 319088 h 973931"/>
                    <a:gd name="connsiteX11" fmla="*/ 133350 w 788299"/>
                    <a:gd name="connsiteY11" fmla="*/ 319088 h 973931"/>
                    <a:gd name="connsiteX12" fmla="*/ 123825 w 788299"/>
                    <a:gd name="connsiteY12" fmla="*/ 876300 h 973931"/>
                    <a:gd name="connsiteX13" fmla="*/ 4762 w 788299"/>
                    <a:gd name="connsiteY13" fmla="*/ 864394 h 973931"/>
                    <a:gd name="connsiteX14" fmla="*/ 0 w 788299"/>
                    <a:gd name="connsiteY14" fmla="*/ 150019 h 973931"/>
                    <a:gd name="connsiteX15" fmla="*/ 61912 w 788299"/>
                    <a:gd name="connsiteY15" fmla="*/ 45244 h 973931"/>
                    <a:gd name="connsiteX16" fmla="*/ 250031 w 788299"/>
                    <a:gd name="connsiteY16" fmla="*/ 4763 h 973931"/>
                    <a:gd name="connsiteX17" fmla="*/ 388144 w 788299"/>
                    <a:gd name="connsiteY17" fmla="*/ 497681 h 973931"/>
                    <a:gd name="connsiteX18" fmla="*/ 528637 w 788299"/>
                    <a:gd name="connsiteY18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30969 w 788299"/>
                    <a:gd name="connsiteY8" fmla="*/ 971550 h 973931"/>
                    <a:gd name="connsiteX9" fmla="*/ 150019 w 788299"/>
                    <a:gd name="connsiteY9" fmla="*/ 847725 h 973931"/>
                    <a:gd name="connsiteX10" fmla="*/ 152400 w 788299"/>
                    <a:gd name="connsiteY10" fmla="*/ 319088 h 973931"/>
                    <a:gd name="connsiteX11" fmla="*/ 133350 w 788299"/>
                    <a:gd name="connsiteY11" fmla="*/ 319088 h 973931"/>
                    <a:gd name="connsiteX12" fmla="*/ 123825 w 788299"/>
                    <a:gd name="connsiteY12" fmla="*/ 876300 h 973931"/>
                    <a:gd name="connsiteX13" fmla="*/ 4762 w 788299"/>
                    <a:gd name="connsiteY13" fmla="*/ 864394 h 973931"/>
                    <a:gd name="connsiteX14" fmla="*/ 0 w 788299"/>
                    <a:gd name="connsiteY14" fmla="*/ 150019 h 973931"/>
                    <a:gd name="connsiteX15" fmla="*/ 61912 w 788299"/>
                    <a:gd name="connsiteY15" fmla="*/ 45244 h 973931"/>
                    <a:gd name="connsiteX16" fmla="*/ 250031 w 788299"/>
                    <a:gd name="connsiteY16" fmla="*/ 4763 h 973931"/>
                    <a:gd name="connsiteX17" fmla="*/ 388144 w 788299"/>
                    <a:gd name="connsiteY17" fmla="*/ 497681 h 973931"/>
                    <a:gd name="connsiteX18" fmla="*/ 528637 w 788299"/>
                    <a:gd name="connsiteY18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23825 w 788299"/>
                    <a:gd name="connsiteY8" fmla="*/ 971550 h 973931"/>
                    <a:gd name="connsiteX9" fmla="*/ 150019 w 788299"/>
                    <a:gd name="connsiteY9" fmla="*/ 847725 h 973931"/>
                    <a:gd name="connsiteX10" fmla="*/ 152400 w 788299"/>
                    <a:gd name="connsiteY10" fmla="*/ 319088 h 973931"/>
                    <a:gd name="connsiteX11" fmla="*/ 133350 w 788299"/>
                    <a:gd name="connsiteY11" fmla="*/ 319088 h 973931"/>
                    <a:gd name="connsiteX12" fmla="*/ 123825 w 788299"/>
                    <a:gd name="connsiteY12" fmla="*/ 876300 h 973931"/>
                    <a:gd name="connsiteX13" fmla="*/ 4762 w 788299"/>
                    <a:gd name="connsiteY13" fmla="*/ 864394 h 973931"/>
                    <a:gd name="connsiteX14" fmla="*/ 0 w 788299"/>
                    <a:gd name="connsiteY14" fmla="*/ 150019 h 973931"/>
                    <a:gd name="connsiteX15" fmla="*/ 61912 w 788299"/>
                    <a:gd name="connsiteY15" fmla="*/ 45244 h 973931"/>
                    <a:gd name="connsiteX16" fmla="*/ 250031 w 788299"/>
                    <a:gd name="connsiteY16" fmla="*/ 4763 h 973931"/>
                    <a:gd name="connsiteX17" fmla="*/ 388144 w 788299"/>
                    <a:gd name="connsiteY17" fmla="*/ 497681 h 973931"/>
                    <a:gd name="connsiteX18" fmla="*/ 528637 w 788299"/>
                    <a:gd name="connsiteY18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23825 w 788299"/>
                    <a:gd name="connsiteY8" fmla="*/ 971550 h 973931"/>
                    <a:gd name="connsiteX9" fmla="*/ 152400 w 788299"/>
                    <a:gd name="connsiteY9" fmla="*/ 319088 h 973931"/>
                    <a:gd name="connsiteX10" fmla="*/ 133350 w 788299"/>
                    <a:gd name="connsiteY10" fmla="*/ 319088 h 973931"/>
                    <a:gd name="connsiteX11" fmla="*/ 123825 w 788299"/>
                    <a:gd name="connsiteY11" fmla="*/ 876300 h 973931"/>
                    <a:gd name="connsiteX12" fmla="*/ 4762 w 788299"/>
                    <a:gd name="connsiteY12" fmla="*/ 864394 h 973931"/>
                    <a:gd name="connsiteX13" fmla="*/ 0 w 788299"/>
                    <a:gd name="connsiteY13" fmla="*/ 150019 h 973931"/>
                    <a:gd name="connsiteX14" fmla="*/ 61912 w 788299"/>
                    <a:gd name="connsiteY14" fmla="*/ 45244 h 973931"/>
                    <a:gd name="connsiteX15" fmla="*/ 250031 w 788299"/>
                    <a:gd name="connsiteY15" fmla="*/ 4763 h 973931"/>
                    <a:gd name="connsiteX16" fmla="*/ 388144 w 788299"/>
                    <a:gd name="connsiteY16" fmla="*/ 497681 h 973931"/>
                    <a:gd name="connsiteX17" fmla="*/ 528637 w 788299"/>
                    <a:gd name="connsiteY17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23825 w 788299"/>
                    <a:gd name="connsiteY8" fmla="*/ 971550 h 973931"/>
                    <a:gd name="connsiteX9" fmla="*/ 152400 w 788299"/>
                    <a:gd name="connsiteY9" fmla="*/ 319088 h 973931"/>
                    <a:gd name="connsiteX10" fmla="*/ 133350 w 788299"/>
                    <a:gd name="connsiteY10" fmla="*/ 319088 h 973931"/>
                    <a:gd name="connsiteX11" fmla="*/ 123825 w 788299"/>
                    <a:gd name="connsiteY11" fmla="*/ 876300 h 973931"/>
                    <a:gd name="connsiteX12" fmla="*/ 4762 w 788299"/>
                    <a:gd name="connsiteY12" fmla="*/ 864394 h 973931"/>
                    <a:gd name="connsiteX13" fmla="*/ 0 w 788299"/>
                    <a:gd name="connsiteY13" fmla="*/ 150019 h 973931"/>
                    <a:gd name="connsiteX14" fmla="*/ 61912 w 788299"/>
                    <a:gd name="connsiteY14" fmla="*/ 45244 h 973931"/>
                    <a:gd name="connsiteX15" fmla="*/ 250031 w 788299"/>
                    <a:gd name="connsiteY15" fmla="*/ 4763 h 973931"/>
                    <a:gd name="connsiteX16" fmla="*/ 388144 w 788299"/>
                    <a:gd name="connsiteY16" fmla="*/ 497681 h 973931"/>
                    <a:gd name="connsiteX17" fmla="*/ 528637 w 788299"/>
                    <a:gd name="connsiteY17" fmla="*/ 0 h 973931"/>
                    <a:gd name="connsiteX0" fmla="*/ 528637 w 788299"/>
                    <a:gd name="connsiteY0" fmla="*/ 0 h 973931"/>
                    <a:gd name="connsiteX1" fmla="*/ 728662 w 788299"/>
                    <a:gd name="connsiteY1" fmla="*/ 57150 h 973931"/>
                    <a:gd name="connsiteX2" fmla="*/ 788194 w 788299"/>
                    <a:gd name="connsiteY2" fmla="*/ 147638 h 973931"/>
                    <a:gd name="connsiteX3" fmla="*/ 785812 w 788299"/>
                    <a:gd name="connsiteY3" fmla="*/ 871538 h 973931"/>
                    <a:gd name="connsiteX4" fmla="*/ 657225 w 788299"/>
                    <a:gd name="connsiteY4" fmla="*/ 869156 h 973931"/>
                    <a:gd name="connsiteX5" fmla="*/ 657224 w 788299"/>
                    <a:gd name="connsiteY5" fmla="*/ 316707 h 973931"/>
                    <a:gd name="connsiteX6" fmla="*/ 642937 w 788299"/>
                    <a:gd name="connsiteY6" fmla="*/ 314324 h 973931"/>
                    <a:gd name="connsiteX7" fmla="*/ 647700 w 788299"/>
                    <a:gd name="connsiteY7" fmla="*/ 973931 h 973931"/>
                    <a:gd name="connsiteX8" fmla="*/ 123825 w 788299"/>
                    <a:gd name="connsiteY8" fmla="*/ 971550 h 973931"/>
                    <a:gd name="connsiteX9" fmla="*/ 152400 w 788299"/>
                    <a:gd name="connsiteY9" fmla="*/ 319088 h 973931"/>
                    <a:gd name="connsiteX10" fmla="*/ 133350 w 788299"/>
                    <a:gd name="connsiteY10" fmla="*/ 319088 h 973931"/>
                    <a:gd name="connsiteX11" fmla="*/ 123825 w 788299"/>
                    <a:gd name="connsiteY11" fmla="*/ 876300 h 973931"/>
                    <a:gd name="connsiteX12" fmla="*/ 11906 w 788299"/>
                    <a:gd name="connsiteY12" fmla="*/ 871538 h 973931"/>
                    <a:gd name="connsiteX13" fmla="*/ 0 w 788299"/>
                    <a:gd name="connsiteY13" fmla="*/ 150019 h 973931"/>
                    <a:gd name="connsiteX14" fmla="*/ 61912 w 788299"/>
                    <a:gd name="connsiteY14" fmla="*/ 45244 h 973931"/>
                    <a:gd name="connsiteX15" fmla="*/ 250031 w 788299"/>
                    <a:gd name="connsiteY15" fmla="*/ 4763 h 973931"/>
                    <a:gd name="connsiteX16" fmla="*/ 388144 w 788299"/>
                    <a:gd name="connsiteY16" fmla="*/ 497681 h 973931"/>
                    <a:gd name="connsiteX17" fmla="*/ 528637 w 788299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0 w 788757"/>
                    <a:gd name="connsiteY14" fmla="*/ 45244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7133 w 788757"/>
                    <a:gd name="connsiteY14" fmla="*/ 57151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7133 w 788757"/>
                    <a:gd name="connsiteY14" fmla="*/ 57151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7133 w 788757"/>
                    <a:gd name="connsiteY14" fmla="*/ 57151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7133 w 788757"/>
                    <a:gd name="connsiteY14" fmla="*/ 57151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7133 w 788757"/>
                    <a:gd name="connsiteY14" fmla="*/ 57151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1 w 788757"/>
                    <a:gd name="connsiteY14" fmla="*/ 59533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1 w 788757"/>
                    <a:gd name="connsiteY14" fmla="*/ 59533 h 973931"/>
                    <a:gd name="connsiteX15" fmla="*/ 250489 w 788757"/>
                    <a:gd name="connsiteY15" fmla="*/ 4763 h 973931"/>
                    <a:gd name="connsiteX16" fmla="*/ 388602 w 788757"/>
                    <a:gd name="connsiteY16" fmla="*/ 497681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1 w 788757"/>
                    <a:gd name="connsiteY14" fmla="*/ 59533 h 973931"/>
                    <a:gd name="connsiteX15" fmla="*/ 250489 w 788757"/>
                    <a:gd name="connsiteY15" fmla="*/ 4763 h 973931"/>
                    <a:gd name="connsiteX16" fmla="*/ 393364 w 788757"/>
                    <a:gd name="connsiteY16" fmla="*/ 500062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1 w 788757"/>
                    <a:gd name="connsiteY14" fmla="*/ 59533 h 973931"/>
                    <a:gd name="connsiteX15" fmla="*/ 250489 w 788757"/>
                    <a:gd name="connsiteY15" fmla="*/ 4763 h 973931"/>
                    <a:gd name="connsiteX16" fmla="*/ 390983 w 788757"/>
                    <a:gd name="connsiteY16" fmla="*/ 590549 h 973931"/>
                    <a:gd name="connsiteX17" fmla="*/ 529095 w 788757"/>
                    <a:gd name="connsiteY17" fmla="*/ 0 h 973931"/>
                    <a:gd name="connsiteX0" fmla="*/ 529095 w 788757"/>
                    <a:gd name="connsiteY0" fmla="*/ 0 h 973931"/>
                    <a:gd name="connsiteX1" fmla="*/ 729120 w 788757"/>
                    <a:gd name="connsiteY1" fmla="*/ 57150 h 973931"/>
                    <a:gd name="connsiteX2" fmla="*/ 788652 w 788757"/>
                    <a:gd name="connsiteY2" fmla="*/ 147638 h 973931"/>
                    <a:gd name="connsiteX3" fmla="*/ 786270 w 788757"/>
                    <a:gd name="connsiteY3" fmla="*/ 871538 h 973931"/>
                    <a:gd name="connsiteX4" fmla="*/ 657683 w 788757"/>
                    <a:gd name="connsiteY4" fmla="*/ 869156 h 973931"/>
                    <a:gd name="connsiteX5" fmla="*/ 657682 w 788757"/>
                    <a:gd name="connsiteY5" fmla="*/ 316707 h 973931"/>
                    <a:gd name="connsiteX6" fmla="*/ 643395 w 788757"/>
                    <a:gd name="connsiteY6" fmla="*/ 314324 h 973931"/>
                    <a:gd name="connsiteX7" fmla="*/ 648158 w 788757"/>
                    <a:gd name="connsiteY7" fmla="*/ 973931 h 973931"/>
                    <a:gd name="connsiteX8" fmla="*/ 124283 w 788757"/>
                    <a:gd name="connsiteY8" fmla="*/ 971550 h 973931"/>
                    <a:gd name="connsiteX9" fmla="*/ 152858 w 788757"/>
                    <a:gd name="connsiteY9" fmla="*/ 319088 h 973931"/>
                    <a:gd name="connsiteX10" fmla="*/ 133808 w 788757"/>
                    <a:gd name="connsiteY10" fmla="*/ 319088 h 973931"/>
                    <a:gd name="connsiteX11" fmla="*/ 124283 w 788757"/>
                    <a:gd name="connsiteY11" fmla="*/ 876300 h 973931"/>
                    <a:gd name="connsiteX12" fmla="*/ 458 w 788757"/>
                    <a:gd name="connsiteY12" fmla="*/ 871538 h 973931"/>
                    <a:gd name="connsiteX13" fmla="*/ 458 w 788757"/>
                    <a:gd name="connsiteY13" fmla="*/ 150019 h 973931"/>
                    <a:gd name="connsiteX14" fmla="*/ 62371 w 788757"/>
                    <a:gd name="connsiteY14" fmla="*/ 59533 h 973931"/>
                    <a:gd name="connsiteX15" fmla="*/ 250489 w 788757"/>
                    <a:gd name="connsiteY15" fmla="*/ 4763 h 973931"/>
                    <a:gd name="connsiteX16" fmla="*/ 390983 w 788757"/>
                    <a:gd name="connsiteY16" fmla="*/ 590549 h 973931"/>
                    <a:gd name="connsiteX17" fmla="*/ 529095 w 788757"/>
                    <a:gd name="connsiteY17" fmla="*/ 0 h 973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88757" h="973931">
                      <a:moveTo>
                        <a:pt x="529095" y="0"/>
                      </a:moveTo>
                      <a:lnTo>
                        <a:pt x="729120" y="57150"/>
                      </a:lnTo>
                      <a:cubicBezTo>
                        <a:pt x="770395" y="68263"/>
                        <a:pt x="785477" y="112713"/>
                        <a:pt x="788652" y="147638"/>
                      </a:cubicBezTo>
                      <a:cubicBezTo>
                        <a:pt x="789446" y="396876"/>
                        <a:pt x="785476" y="622300"/>
                        <a:pt x="786270" y="871538"/>
                      </a:cubicBezTo>
                      <a:lnTo>
                        <a:pt x="657683" y="869156"/>
                      </a:lnTo>
                      <a:cubicBezTo>
                        <a:pt x="658477" y="680244"/>
                        <a:pt x="656888" y="505619"/>
                        <a:pt x="657682" y="316707"/>
                      </a:cubicBezTo>
                      <a:lnTo>
                        <a:pt x="643395" y="314324"/>
                      </a:lnTo>
                      <a:cubicBezTo>
                        <a:pt x="644983" y="534193"/>
                        <a:pt x="622758" y="849312"/>
                        <a:pt x="648158" y="973931"/>
                      </a:cubicBezTo>
                      <a:lnTo>
                        <a:pt x="124283" y="971550"/>
                      </a:lnTo>
                      <a:cubicBezTo>
                        <a:pt x="155239" y="827882"/>
                        <a:pt x="143333" y="536575"/>
                        <a:pt x="152858" y="319088"/>
                      </a:cubicBezTo>
                      <a:lnTo>
                        <a:pt x="133808" y="319088"/>
                      </a:lnTo>
                      <a:lnTo>
                        <a:pt x="124283" y="876300"/>
                      </a:lnTo>
                      <a:lnTo>
                        <a:pt x="458" y="871538"/>
                      </a:lnTo>
                      <a:cubicBezTo>
                        <a:pt x="-1129" y="633413"/>
                        <a:pt x="2045" y="388144"/>
                        <a:pt x="458" y="150019"/>
                      </a:cubicBezTo>
                      <a:cubicBezTo>
                        <a:pt x="13158" y="111919"/>
                        <a:pt x="11572" y="95251"/>
                        <a:pt x="62371" y="59533"/>
                      </a:cubicBezTo>
                      <a:lnTo>
                        <a:pt x="250489" y="4763"/>
                      </a:lnTo>
                      <a:lnTo>
                        <a:pt x="390983" y="590549"/>
                      </a:lnTo>
                      <a:lnTo>
                        <a:pt x="529095" y="0"/>
                      </a:lnTo>
                      <a:close/>
                    </a:path>
                  </a:pathLst>
                </a:custGeom>
                <a:solidFill>
                  <a:srgbClr val="241D2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6" name="任意多边形 245"/>
                <p:cNvSpPr/>
                <p:nvPr/>
              </p:nvSpPr>
              <p:spPr>
                <a:xfrm>
                  <a:off x="1073944" y="3390900"/>
                  <a:ext cx="200025" cy="573881"/>
                </a:xfrm>
                <a:custGeom>
                  <a:avLst/>
                  <a:gdLst>
                    <a:gd name="connsiteX0" fmla="*/ 135731 w 200025"/>
                    <a:gd name="connsiteY0" fmla="*/ 0 h 573881"/>
                    <a:gd name="connsiteX1" fmla="*/ 200025 w 200025"/>
                    <a:gd name="connsiteY1" fmla="*/ 66675 h 573881"/>
                    <a:gd name="connsiteX2" fmla="*/ 135731 w 200025"/>
                    <a:gd name="connsiteY2" fmla="*/ 121444 h 573881"/>
                    <a:gd name="connsiteX3" fmla="*/ 200025 w 200025"/>
                    <a:gd name="connsiteY3" fmla="*/ 178594 h 573881"/>
                    <a:gd name="connsiteX4" fmla="*/ 0 w 200025"/>
                    <a:gd name="connsiteY4" fmla="*/ 573881 h 573881"/>
                    <a:gd name="connsiteX5" fmla="*/ 135731 w 200025"/>
                    <a:gd name="connsiteY5" fmla="*/ 0 h 57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025" h="573881">
                      <a:moveTo>
                        <a:pt x="135731" y="0"/>
                      </a:moveTo>
                      <a:lnTo>
                        <a:pt x="200025" y="66675"/>
                      </a:lnTo>
                      <a:lnTo>
                        <a:pt x="135731" y="121444"/>
                      </a:lnTo>
                      <a:lnTo>
                        <a:pt x="200025" y="178594"/>
                      </a:lnTo>
                      <a:lnTo>
                        <a:pt x="0" y="573881"/>
                      </a:lnTo>
                      <a:lnTo>
                        <a:pt x="135731" y="0"/>
                      </a:lnTo>
                      <a:close/>
                    </a:path>
                  </a:pathLst>
                </a:custGeom>
                <a:solidFill>
                  <a:srgbClr val="423D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7" name="任意多边形 246"/>
                <p:cNvSpPr/>
                <p:nvPr/>
              </p:nvSpPr>
              <p:spPr>
                <a:xfrm flipH="1">
                  <a:off x="869746" y="3386136"/>
                  <a:ext cx="200025" cy="573881"/>
                </a:xfrm>
                <a:custGeom>
                  <a:avLst/>
                  <a:gdLst>
                    <a:gd name="connsiteX0" fmla="*/ 135731 w 200025"/>
                    <a:gd name="connsiteY0" fmla="*/ 0 h 573881"/>
                    <a:gd name="connsiteX1" fmla="*/ 200025 w 200025"/>
                    <a:gd name="connsiteY1" fmla="*/ 66675 h 573881"/>
                    <a:gd name="connsiteX2" fmla="*/ 135731 w 200025"/>
                    <a:gd name="connsiteY2" fmla="*/ 121444 h 573881"/>
                    <a:gd name="connsiteX3" fmla="*/ 200025 w 200025"/>
                    <a:gd name="connsiteY3" fmla="*/ 178594 h 573881"/>
                    <a:gd name="connsiteX4" fmla="*/ 0 w 200025"/>
                    <a:gd name="connsiteY4" fmla="*/ 573881 h 573881"/>
                    <a:gd name="connsiteX5" fmla="*/ 135731 w 200025"/>
                    <a:gd name="connsiteY5" fmla="*/ 0 h 57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025" h="573881">
                      <a:moveTo>
                        <a:pt x="135731" y="0"/>
                      </a:moveTo>
                      <a:lnTo>
                        <a:pt x="200025" y="66675"/>
                      </a:lnTo>
                      <a:lnTo>
                        <a:pt x="135731" y="121444"/>
                      </a:lnTo>
                      <a:lnTo>
                        <a:pt x="200025" y="178594"/>
                      </a:lnTo>
                      <a:lnTo>
                        <a:pt x="0" y="573881"/>
                      </a:lnTo>
                      <a:lnTo>
                        <a:pt x="135731" y="0"/>
                      </a:lnTo>
                      <a:close/>
                    </a:path>
                  </a:pathLst>
                </a:custGeom>
                <a:solidFill>
                  <a:srgbClr val="423D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6" name="椭圆 235"/>
              <p:cNvSpPr/>
              <p:nvPr/>
            </p:nvSpPr>
            <p:spPr>
              <a:xfrm>
                <a:off x="7616565" y="2736657"/>
                <a:ext cx="45720" cy="45720"/>
              </a:xfrm>
              <a:prstGeom prst="ellipse">
                <a:avLst/>
              </a:prstGeom>
              <a:solidFill>
                <a:srgbClr val="36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7" name="组合 236"/>
              <p:cNvGrpSpPr/>
              <p:nvPr/>
            </p:nvGrpSpPr>
            <p:grpSpPr>
              <a:xfrm>
                <a:off x="7369263" y="2866044"/>
                <a:ext cx="450145" cy="45719"/>
                <a:chOff x="979114" y="4140518"/>
                <a:chExt cx="450145" cy="45719"/>
              </a:xfrm>
              <a:solidFill>
                <a:srgbClr val="413F42"/>
              </a:solidFill>
            </p:grpSpPr>
            <p:sp>
              <p:nvSpPr>
                <p:cNvPr id="243" name="圆角矩形 242"/>
                <p:cNvSpPr/>
                <p:nvPr/>
              </p:nvSpPr>
              <p:spPr>
                <a:xfrm>
                  <a:off x="1261167" y="4140518"/>
                  <a:ext cx="168092" cy="45719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4" name="圆角矩形 243"/>
                <p:cNvSpPr/>
                <p:nvPr/>
              </p:nvSpPr>
              <p:spPr>
                <a:xfrm>
                  <a:off x="979114" y="4140518"/>
                  <a:ext cx="168092" cy="45719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8" name="任意多边形 237"/>
              <p:cNvSpPr/>
              <p:nvPr/>
            </p:nvSpPr>
            <p:spPr>
              <a:xfrm>
                <a:off x="7835130" y="2904834"/>
                <a:ext cx="123825" cy="133136"/>
              </a:xfrm>
              <a:custGeom>
                <a:avLst/>
                <a:gdLst>
                  <a:gd name="connsiteX0" fmla="*/ 0 w 123825"/>
                  <a:gd name="connsiteY0" fmla="*/ 9525 h 147638"/>
                  <a:gd name="connsiteX1" fmla="*/ 123825 w 123825"/>
                  <a:gd name="connsiteY1" fmla="*/ 0 h 147638"/>
                  <a:gd name="connsiteX2" fmla="*/ 30956 w 123825"/>
                  <a:gd name="connsiteY2" fmla="*/ 147638 h 147638"/>
                  <a:gd name="connsiteX3" fmla="*/ 0 w 123825"/>
                  <a:gd name="connsiteY3" fmla="*/ 9525 h 147638"/>
                  <a:gd name="connsiteX0" fmla="*/ 0 w 123825"/>
                  <a:gd name="connsiteY0" fmla="*/ 9525 h 145257"/>
                  <a:gd name="connsiteX1" fmla="*/ 123825 w 123825"/>
                  <a:gd name="connsiteY1" fmla="*/ 0 h 145257"/>
                  <a:gd name="connsiteX2" fmla="*/ 19049 w 123825"/>
                  <a:gd name="connsiteY2" fmla="*/ 145257 h 145257"/>
                  <a:gd name="connsiteX3" fmla="*/ 0 w 123825"/>
                  <a:gd name="connsiteY3" fmla="*/ 9525 h 145257"/>
                  <a:gd name="connsiteX0" fmla="*/ 0 w 123825"/>
                  <a:gd name="connsiteY0" fmla="*/ 9525 h 130970"/>
                  <a:gd name="connsiteX1" fmla="*/ 123825 w 123825"/>
                  <a:gd name="connsiteY1" fmla="*/ 0 h 130970"/>
                  <a:gd name="connsiteX2" fmla="*/ 16668 w 123825"/>
                  <a:gd name="connsiteY2" fmla="*/ 130970 h 130970"/>
                  <a:gd name="connsiteX3" fmla="*/ 0 w 123825"/>
                  <a:gd name="connsiteY3" fmla="*/ 9525 h 130970"/>
                  <a:gd name="connsiteX0" fmla="*/ 0 w 123825"/>
                  <a:gd name="connsiteY0" fmla="*/ 11691 h 133136"/>
                  <a:gd name="connsiteX1" fmla="*/ 32868 w 123825"/>
                  <a:gd name="connsiteY1" fmla="*/ 0 h 133136"/>
                  <a:gd name="connsiteX2" fmla="*/ 123825 w 123825"/>
                  <a:gd name="connsiteY2" fmla="*/ 2166 h 133136"/>
                  <a:gd name="connsiteX3" fmla="*/ 16668 w 123825"/>
                  <a:gd name="connsiteY3" fmla="*/ 133136 h 133136"/>
                  <a:gd name="connsiteX4" fmla="*/ 0 w 123825"/>
                  <a:gd name="connsiteY4" fmla="*/ 11691 h 133136"/>
                  <a:gd name="connsiteX0" fmla="*/ 0 w 123825"/>
                  <a:gd name="connsiteY0" fmla="*/ 11691 h 133136"/>
                  <a:gd name="connsiteX1" fmla="*/ 42393 w 123825"/>
                  <a:gd name="connsiteY1" fmla="*/ 0 h 133136"/>
                  <a:gd name="connsiteX2" fmla="*/ 123825 w 123825"/>
                  <a:gd name="connsiteY2" fmla="*/ 2166 h 133136"/>
                  <a:gd name="connsiteX3" fmla="*/ 16668 w 123825"/>
                  <a:gd name="connsiteY3" fmla="*/ 133136 h 133136"/>
                  <a:gd name="connsiteX4" fmla="*/ 0 w 123825"/>
                  <a:gd name="connsiteY4" fmla="*/ 11691 h 133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133136">
                    <a:moveTo>
                      <a:pt x="0" y="11691"/>
                    </a:moveTo>
                    <a:cubicBezTo>
                      <a:pt x="12543" y="10175"/>
                      <a:pt x="29850" y="1516"/>
                      <a:pt x="42393" y="0"/>
                    </a:cubicBezTo>
                    <a:lnTo>
                      <a:pt x="123825" y="2166"/>
                    </a:lnTo>
                    <a:lnTo>
                      <a:pt x="16668" y="133136"/>
                    </a:lnTo>
                    <a:lnTo>
                      <a:pt x="0" y="11691"/>
                    </a:lnTo>
                    <a:close/>
                  </a:path>
                </a:pathLst>
              </a:custGeom>
              <a:solidFill>
                <a:srgbClr val="E7AF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任意多边形 238"/>
              <p:cNvSpPr/>
              <p:nvPr/>
            </p:nvSpPr>
            <p:spPr>
              <a:xfrm flipH="1">
                <a:off x="7212975" y="2911763"/>
                <a:ext cx="126206" cy="133136"/>
              </a:xfrm>
              <a:custGeom>
                <a:avLst/>
                <a:gdLst>
                  <a:gd name="connsiteX0" fmla="*/ 0 w 123825"/>
                  <a:gd name="connsiteY0" fmla="*/ 9525 h 147638"/>
                  <a:gd name="connsiteX1" fmla="*/ 123825 w 123825"/>
                  <a:gd name="connsiteY1" fmla="*/ 0 h 147638"/>
                  <a:gd name="connsiteX2" fmla="*/ 30956 w 123825"/>
                  <a:gd name="connsiteY2" fmla="*/ 147638 h 147638"/>
                  <a:gd name="connsiteX3" fmla="*/ 0 w 123825"/>
                  <a:gd name="connsiteY3" fmla="*/ 9525 h 147638"/>
                  <a:gd name="connsiteX0" fmla="*/ 0 w 123825"/>
                  <a:gd name="connsiteY0" fmla="*/ 9525 h 145257"/>
                  <a:gd name="connsiteX1" fmla="*/ 123825 w 123825"/>
                  <a:gd name="connsiteY1" fmla="*/ 0 h 145257"/>
                  <a:gd name="connsiteX2" fmla="*/ 19049 w 123825"/>
                  <a:gd name="connsiteY2" fmla="*/ 145257 h 145257"/>
                  <a:gd name="connsiteX3" fmla="*/ 0 w 123825"/>
                  <a:gd name="connsiteY3" fmla="*/ 9525 h 145257"/>
                  <a:gd name="connsiteX0" fmla="*/ 0 w 123825"/>
                  <a:gd name="connsiteY0" fmla="*/ 9525 h 130970"/>
                  <a:gd name="connsiteX1" fmla="*/ 123825 w 123825"/>
                  <a:gd name="connsiteY1" fmla="*/ 0 h 130970"/>
                  <a:gd name="connsiteX2" fmla="*/ 16668 w 123825"/>
                  <a:gd name="connsiteY2" fmla="*/ 130970 h 130970"/>
                  <a:gd name="connsiteX3" fmla="*/ 0 w 123825"/>
                  <a:gd name="connsiteY3" fmla="*/ 9525 h 130970"/>
                  <a:gd name="connsiteX0" fmla="*/ 0 w 123825"/>
                  <a:gd name="connsiteY0" fmla="*/ 11691 h 133136"/>
                  <a:gd name="connsiteX1" fmla="*/ 32868 w 123825"/>
                  <a:gd name="connsiteY1" fmla="*/ 0 h 133136"/>
                  <a:gd name="connsiteX2" fmla="*/ 123825 w 123825"/>
                  <a:gd name="connsiteY2" fmla="*/ 2166 h 133136"/>
                  <a:gd name="connsiteX3" fmla="*/ 16668 w 123825"/>
                  <a:gd name="connsiteY3" fmla="*/ 133136 h 133136"/>
                  <a:gd name="connsiteX4" fmla="*/ 0 w 123825"/>
                  <a:gd name="connsiteY4" fmla="*/ 11691 h 133136"/>
                  <a:gd name="connsiteX0" fmla="*/ 0 w 123825"/>
                  <a:gd name="connsiteY0" fmla="*/ 11691 h 133136"/>
                  <a:gd name="connsiteX1" fmla="*/ 42393 w 123825"/>
                  <a:gd name="connsiteY1" fmla="*/ 0 h 133136"/>
                  <a:gd name="connsiteX2" fmla="*/ 123825 w 123825"/>
                  <a:gd name="connsiteY2" fmla="*/ 2166 h 133136"/>
                  <a:gd name="connsiteX3" fmla="*/ 16668 w 123825"/>
                  <a:gd name="connsiteY3" fmla="*/ 133136 h 133136"/>
                  <a:gd name="connsiteX4" fmla="*/ 0 w 123825"/>
                  <a:gd name="connsiteY4" fmla="*/ 11691 h 133136"/>
                  <a:gd name="connsiteX0" fmla="*/ 0 w 126206"/>
                  <a:gd name="connsiteY0" fmla="*/ 9309 h 133136"/>
                  <a:gd name="connsiteX1" fmla="*/ 44774 w 126206"/>
                  <a:gd name="connsiteY1" fmla="*/ 0 h 133136"/>
                  <a:gd name="connsiteX2" fmla="*/ 126206 w 126206"/>
                  <a:gd name="connsiteY2" fmla="*/ 2166 h 133136"/>
                  <a:gd name="connsiteX3" fmla="*/ 19049 w 126206"/>
                  <a:gd name="connsiteY3" fmla="*/ 133136 h 133136"/>
                  <a:gd name="connsiteX4" fmla="*/ 0 w 126206"/>
                  <a:gd name="connsiteY4" fmla="*/ 9309 h 133136"/>
                  <a:gd name="connsiteX0" fmla="*/ 0 w 126206"/>
                  <a:gd name="connsiteY0" fmla="*/ 9309 h 133136"/>
                  <a:gd name="connsiteX1" fmla="*/ 44774 w 126206"/>
                  <a:gd name="connsiteY1" fmla="*/ 0 h 133136"/>
                  <a:gd name="connsiteX2" fmla="*/ 126206 w 126206"/>
                  <a:gd name="connsiteY2" fmla="*/ 2166 h 133136"/>
                  <a:gd name="connsiteX3" fmla="*/ 16668 w 126206"/>
                  <a:gd name="connsiteY3" fmla="*/ 133136 h 133136"/>
                  <a:gd name="connsiteX4" fmla="*/ 0 w 126206"/>
                  <a:gd name="connsiteY4" fmla="*/ 9309 h 133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206" h="133136">
                    <a:moveTo>
                      <a:pt x="0" y="9309"/>
                    </a:moveTo>
                    <a:cubicBezTo>
                      <a:pt x="12543" y="7793"/>
                      <a:pt x="32231" y="1516"/>
                      <a:pt x="44774" y="0"/>
                    </a:cubicBezTo>
                    <a:lnTo>
                      <a:pt x="126206" y="2166"/>
                    </a:lnTo>
                    <a:lnTo>
                      <a:pt x="16668" y="133136"/>
                    </a:lnTo>
                    <a:lnTo>
                      <a:pt x="0" y="9309"/>
                    </a:lnTo>
                    <a:close/>
                  </a:path>
                </a:pathLst>
              </a:custGeom>
              <a:solidFill>
                <a:srgbClr val="E7AF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任意多边形 239"/>
              <p:cNvSpPr/>
              <p:nvPr/>
            </p:nvSpPr>
            <p:spPr>
              <a:xfrm>
                <a:off x="7325073" y="3007230"/>
                <a:ext cx="523875" cy="1014412"/>
              </a:xfrm>
              <a:custGeom>
                <a:avLst/>
                <a:gdLst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5275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42887 w 533400"/>
                  <a:gd name="connsiteY6" fmla="*/ 1014412 h 1014412"/>
                  <a:gd name="connsiteX7" fmla="*/ 66675 w 533400"/>
                  <a:gd name="connsiteY7" fmla="*/ 1004887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5275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33362 w 533400"/>
                  <a:gd name="connsiteY6" fmla="*/ 1014412 h 1014412"/>
                  <a:gd name="connsiteX7" fmla="*/ 66675 w 533400"/>
                  <a:gd name="connsiteY7" fmla="*/ 1004887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5275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3336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5275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3336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5275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304800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85750 w 533400"/>
                  <a:gd name="connsiteY3" fmla="*/ 1004887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14412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9649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52412 w 533400"/>
                  <a:gd name="connsiteY6" fmla="*/ 1014412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704"/>
                  <a:gd name="connsiteY0" fmla="*/ 0 h 1014412"/>
                  <a:gd name="connsiteX1" fmla="*/ 533400 w 533704"/>
                  <a:gd name="connsiteY1" fmla="*/ 0 h 1014412"/>
                  <a:gd name="connsiteX2" fmla="*/ 461962 w 533704"/>
                  <a:gd name="connsiteY2" fmla="*/ 1004887 h 1014412"/>
                  <a:gd name="connsiteX3" fmla="*/ 292894 w 533704"/>
                  <a:gd name="connsiteY3" fmla="*/ 1014412 h 1014412"/>
                  <a:gd name="connsiteX4" fmla="*/ 271462 w 533704"/>
                  <a:gd name="connsiteY4" fmla="*/ 138112 h 1014412"/>
                  <a:gd name="connsiteX5" fmla="*/ 228600 w 533704"/>
                  <a:gd name="connsiteY5" fmla="*/ 138112 h 1014412"/>
                  <a:gd name="connsiteX6" fmla="*/ 247649 w 533704"/>
                  <a:gd name="connsiteY6" fmla="*/ 1012030 h 1014412"/>
                  <a:gd name="connsiteX7" fmla="*/ 66675 w 533704"/>
                  <a:gd name="connsiteY7" fmla="*/ 1007268 h 1014412"/>
                  <a:gd name="connsiteX8" fmla="*/ 0 w 533704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2627 w 536027"/>
                  <a:gd name="connsiteY0" fmla="*/ 0 h 1014412"/>
                  <a:gd name="connsiteX1" fmla="*/ 536027 w 536027"/>
                  <a:gd name="connsiteY1" fmla="*/ 0 h 1014412"/>
                  <a:gd name="connsiteX2" fmla="*/ 464589 w 536027"/>
                  <a:gd name="connsiteY2" fmla="*/ 1004887 h 1014412"/>
                  <a:gd name="connsiteX3" fmla="*/ 295521 w 536027"/>
                  <a:gd name="connsiteY3" fmla="*/ 1014412 h 1014412"/>
                  <a:gd name="connsiteX4" fmla="*/ 274089 w 536027"/>
                  <a:gd name="connsiteY4" fmla="*/ 138112 h 1014412"/>
                  <a:gd name="connsiteX5" fmla="*/ 231227 w 536027"/>
                  <a:gd name="connsiteY5" fmla="*/ 138112 h 1014412"/>
                  <a:gd name="connsiteX6" fmla="*/ 250276 w 536027"/>
                  <a:gd name="connsiteY6" fmla="*/ 1012030 h 1014412"/>
                  <a:gd name="connsiteX7" fmla="*/ 69302 w 536027"/>
                  <a:gd name="connsiteY7" fmla="*/ 1007268 h 1014412"/>
                  <a:gd name="connsiteX8" fmla="*/ 2627 w 536027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28600 w 533400"/>
                  <a:gd name="connsiteY5" fmla="*/ 138112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40506 w 533400"/>
                  <a:gd name="connsiteY5" fmla="*/ 135730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1462 w 533400"/>
                  <a:gd name="connsiteY4" fmla="*/ 138112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6225 w 533400"/>
                  <a:gd name="connsiteY4" fmla="*/ 145256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6225 w 533400"/>
                  <a:gd name="connsiteY4" fmla="*/ 145256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1962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6225 w 533400"/>
                  <a:gd name="connsiteY4" fmla="*/ 145256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69235 w 533400"/>
                  <a:gd name="connsiteY2" fmla="*/ 1004887 h 1014412"/>
                  <a:gd name="connsiteX3" fmla="*/ 292894 w 533400"/>
                  <a:gd name="connsiteY3" fmla="*/ 1014412 h 1014412"/>
                  <a:gd name="connsiteX4" fmla="*/ 276225 w 533400"/>
                  <a:gd name="connsiteY4" fmla="*/ 145256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  <a:gd name="connsiteX0" fmla="*/ 0 w 533400"/>
                  <a:gd name="connsiteY0" fmla="*/ 0 h 1014412"/>
                  <a:gd name="connsiteX1" fmla="*/ 533400 w 533400"/>
                  <a:gd name="connsiteY1" fmla="*/ 0 h 1014412"/>
                  <a:gd name="connsiteX2" fmla="*/ 471661 w 533400"/>
                  <a:gd name="connsiteY2" fmla="*/ 1009650 h 1014412"/>
                  <a:gd name="connsiteX3" fmla="*/ 292894 w 533400"/>
                  <a:gd name="connsiteY3" fmla="*/ 1014412 h 1014412"/>
                  <a:gd name="connsiteX4" fmla="*/ 276225 w 533400"/>
                  <a:gd name="connsiteY4" fmla="*/ 145256 h 1014412"/>
                  <a:gd name="connsiteX5" fmla="*/ 230981 w 533400"/>
                  <a:gd name="connsiteY5" fmla="*/ 147636 h 1014412"/>
                  <a:gd name="connsiteX6" fmla="*/ 247649 w 533400"/>
                  <a:gd name="connsiteY6" fmla="*/ 1012030 h 1014412"/>
                  <a:gd name="connsiteX7" fmla="*/ 66675 w 533400"/>
                  <a:gd name="connsiteY7" fmla="*/ 1007268 h 1014412"/>
                  <a:gd name="connsiteX8" fmla="*/ 0 w 533400"/>
                  <a:gd name="connsiteY8" fmla="*/ 0 h 101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400" h="1014412">
                    <a:moveTo>
                      <a:pt x="0" y="0"/>
                    </a:moveTo>
                    <a:lnTo>
                      <a:pt x="533400" y="0"/>
                    </a:lnTo>
                    <a:cubicBezTo>
                      <a:pt x="528637" y="337343"/>
                      <a:pt x="495474" y="674688"/>
                      <a:pt x="471661" y="1009650"/>
                    </a:cubicBezTo>
                    <a:lnTo>
                      <a:pt x="292894" y="1014412"/>
                    </a:lnTo>
                    <a:lnTo>
                      <a:pt x="276225" y="145256"/>
                    </a:lnTo>
                    <a:cubicBezTo>
                      <a:pt x="256381" y="134143"/>
                      <a:pt x="250824" y="134937"/>
                      <a:pt x="230981" y="147636"/>
                    </a:cubicBezTo>
                    <a:cubicBezTo>
                      <a:pt x="232568" y="439736"/>
                      <a:pt x="246062" y="719930"/>
                      <a:pt x="247649" y="1012030"/>
                    </a:cubicBezTo>
                    <a:lnTo>
                      <a:pt x="66675" y="1007268"/>
                    </a:lnTo>
                    <a:cubicBezTo>
                      <a:pt x="44450" y="671512"/>
                      <a:pt x="3175" y="292894"/>
                      <a:pt x="0" y="0"/>
                    </a:cubicBezTo>
                    <a:close/>
                  </a:path>
                </a:pathLst>
              </a:custGeom>
              <a:solidFill>
                <a:srgbClr val="413C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任意多边形 240"/>
              <p:cNvSpPr/>
              <p:nvPr/>
            </p:nvSpPr>
            <p:spPr>
              <a:xfrm>
                <a:off x="7208812" y="4011687"/>
                <a:ext cx="359194" cy="131953"/>
              </a:xfrm>
              <a:custGeom>
                <a:avLst/>
                <a:gdLst>
                  <a:gd name="connsiteX0" fmla="*/ 180975 w 376237"/>
                  <a:gd name="connsiteY0" fmla="*/ 9525 h 152400"/>
                  <a:gd name="connsiteX1" fmla="*/ 376237 w 376237"/>
                  <a:gd name="connsiteY1" fmla="*/ 0 h 152400"/>
                  <a:gd name="connsiteX2" fmla="*/ 366712 w 376237"/>
                  <a:gd name="connsiteY2" fmla="*/ 142875 h 152400"/>
                  <a:gd name="connsiteX3" fmla="*/ 261937 w 376237"/>
                  <a:gd name="connsiteY3" fmla="*/ 152400 h 152400"/>
                  <a:gd name="connsiteX4" fmla="*/ 257175 w 376237"/>
                  <a:gd name="connsiteY4" fmla="*/ 133350 h 152400"/>
                  <a:gd name="connsiteX5" fmla="*/ 19050 w 376237"/>
                  <a:gd name="connsiteY5" fmla="*/ 138112 h 152400"/>
                  <a:gd name="connsiteX6" fmla="*/ 0 w 376237"/>
                  <a:gd name="connsiteY6" fmla="*/ 57150 h 152400"/>
                  <a:gd name="connsiteX7" fmla="*/ 80962 w 376237"/>
                  <a:gd name="connsiteY7" fmla="*/ 76200 h 152400"/>
                  <a:gd name="connsiteX8" fmla="*/ 180975 w 376237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4781"/>
                  <a:gd name="connsiteX1" fmla="*/ 382571 w 382571"/>
                  <a:gd name="connsiteY1" fmla="*/ 0 h 154781"/>
                  <a:gd name="connsiteX2" fmla="*/ 361140 w 382571"/>
                  <a:gd name="connsiteY2" fmla="*/ 154781 h 154781"/>
                  <a:gd name="connsiteX3" fmla="*/ 268271 w 382571"/>
                  <a:gd name="connsiteY3" fmla="*/ 152400 h 154781"/>
                  <a:gd name="connsiteX4" fmla="*/ 263509 w 382571"/>
                  <a:gd name="connsiteY4" fmla="*/ 133350 h 154781"/>
                  <a:gd name="connsiteX5" fmla="*/ 25384 w 382571"/>
                  <a:gd name="connsiteY5" fmla="*/ 138112 h 154781"/>
                  <a:gd name="connsiteX6" fmla="*/ 6334 w 382571"/>
                  <a:gd name="connsiteY6" fmla="*/ 57150 h 154781"/>
                  <a:gd name="connsiteX7" fmla="*/ 87296 w 382571"/>
                  <a:gd name="connsiteY7" fmla="*/ 76200 h 154781"/>
                  <a:gd name="connsiteX8" fmla="*/ 187309 w 382571"/>
                  <a:gd name="connsiteY8" fmla="*/ 9525 h 154781"/>
                  <a:gd name="connsiteX0" fmla="*/ 187309 w 382571"/>
                  <a:gd name="connsiteY0" fmla="*/ 9525 h 154781"/>
                  <a:gd name="connsiteX1" fmla="*/ 382571 w 382571"/>
                  <a:gd name="connsiteY1" fmla="*/ 0 h 154781"/>
                  <a:gd name="connsiteX2" fmla="*/ 361140 w 382571"/>
                  <a:gd name="connsiteY2" fmla="*/ 154781 h 154781"/>
                  <a:gd name="connsiteX3" fmla="*/ 268271 w 382571"/>
                  <a:gd name="connsiteY3" fmla="*/ 152400 h 154781"/>
                  <a:gd name="connsiteX4" fmla="*/ 263509 w 382571"/>
                  <a:gd name="connsiteY4" fmla="*/ 133350 h 154781"/>
                  <a:gd name="connsiteX5" fmla="*/ 25384 w 382571"/>
                  <a:gd name="connsiteY5" fmla="*/ 138112 h 154781"/>
                  <a:gd name="connsiteX6" fmla="*/ 6334 w 382571"/>
                  <a:gd name="connsiteY6" fmla="*/ 57150 h 154781"/>
                  <a:gd name="connsiteX7" fmla="*/ 87296 w 382571"/>
                  <a:gd name="connsiteY7" fmla="*/ 76200 h 154781"/>
                  <a:gd name="connsiteX8" fmla="*/ 187309 w 382571"/>
                  <a:gd name="connsiteY8" fmla="*/ 9525 h 154781"/>
                  <a:gd name="connsiteX0" fmla="*/ 187309 w 392096"/>
                  <a:gd name="connsiteY0" fmla="*/ 2382 h 147638"/>
                  <a:gd name="connsiteX1" fmla="*/ 392096 w 392096"/>
                  <a:gd name="connsiteY1" fmla="*/ 0 h 147638"/>
                  <a:gd name="connsiteX2" fmla="*/ 361140 w 392096"/>
                  <a:gd name="connsiteY2" fmla="*/ 147638 h 147638"/>
                  <a:gd name="connsiteX3" fmla="*/ 268271 w 392096"/>
                  <a:gd name="connsiteY3" fmla="*/ 145257 h 147638"/>
                  <a:gd name="connsiteX4" fmla="*/ 263509 w 392096"/>
                  <a:gd name="connsiteY4" fmla="*/ 126207 h 147638"/>
                  <a:gd name="connsiteX5" fmla="*/ 25384 w 392096"/>
                  <a:gd name="connsiteY5" fmla="*/ 130969 h 147638"/>
                  <a:gd name="connsiteX6" fmla="*/ 6334 w 392096"/>
                  <a:gd name="connsiteY6" fmla="*/ 50007 h 147638"/>
                  <a:gd name="connsiteX7" fmla="*/ 87296 w 392096"/>
                  <a:gd name="connsiteY7" fmla="*/ 69057 h 147638"/>
                  <a:gd name="connsiteX8" fmla="*/ 187309 w 392096"/>
                  <a:gd name="connsiteY8" fmla="*/ 2382 h 147638"/>
                  <a:gd name="connsiteX0" fmla="*/ 187309 w 392448"/>
                  <a:gd name="connsiteY0" fmla="*/ 2382 h 147638"/>
                  <a:gd name="connsiteX1" fmla="*/ 392096 w 392448"/>
                  <a:gd name="connsiteY1" fmla="*/ 0 h 147638"/>
                  <a:gd name="connsiteX2" fmla="*/ 361140 w 392448"/>
                  <a:gd name="connsiteY2" fmla="*/ 147638 h 147638"/>
                  <a:gd name="connsiteX3" fmla="*/ 268271 w 392448"/>
                  <a:gd name="connsiteY3" fmla="*/ 145257 h 147638"/>
                  <a:gd name="connsiteX4" fmla="*/ 263509 w 392448"/>
                  <a:gd name="connsiteY4" fmla="*/ 126207 h 147638"/>
                  <a:gd name="connsiteX5" fmla="*/ 25384 w 392448"/>
                  <a:gd name="connsiteY5" fmla="*/ 130969 h 147638"/>
                  <a:gd name="connsiteX6" fmla="*/ 6334 w 392448"/>
                  <a:gd name="connsiteY6" fmla="*/ 50007 h 147638"/>
                  <a:gd name="connsiteX7" fmla="*/ 87296 w 392448"/>
                  <a:gd name="connsiteY7" fmla="*/ 69057 h 147638"/>
                  <a:gd name="connsiteX8" fmla="*/ 187309 w 392448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4915 w 390067"/>
                  <a:gd name="connsiteY7" fmla="*/ 69057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4915 w 390067"/>
                  <a:gd name="connsiteY7" fmla="*/ 69057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9678 w 390067"/>
                  <a:gd name="connsiteY7" fmla="*/ 57151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9678 w 390067"/>
                  <a:gd name="connsiteY7" fmla="*/ 57151 h 147638"/>
                  <a:gd name="connsiteX8" fmla="*/ 184928 w 390067"/>
                  <a:gd name="connsiteY8" fmla="*/ 2382 h 147638"/>
                  <a:gd name="connsiteX0" fmla="*/ 189113 w 394252"/>
                  <a:gd name="connsiteY0" fmla="*/ 2382 h 147638"/>
                  <a:gd name="connsiteX1" fmla="*/ 393900 w 394252"/>
                  <a:gd name="connsiteY1" fmla="*/ 0 h 147638"/>
                  <a:gd name="connsiteX2" fmla="*/ 362944 w 394252"/>
                  <a:gd name="connsiteY2" fmla="*/ 147638 h 147638"/>
                  <a:gd name="connsiteX3" fmla="*/ 270075 w 394252"/>
                  <a:gd name="connsiteY3" fmla="*/ 145257 h 147638"/>
                  <a:gd name="connsiteX4" fmla="*/ 265313 w 394252"/>
                  <a:gd name="connsiteY4" fmla="*/ 126207 h 147638"/>
                  <a:gd name="connsiteX5" fmla="*/ 29569 w 394252"/>
                  <a:gd name="connsiteY5" fmla="*/ 147637 h 147638"/>
                  <a:gd name="connsiteX6" fmla="*/ 5757 w 394252"/>
                  <a:gd name="connsiteY6" fmla="*/ 50007 h 147638"/>
                  <a:gd name="connsiteX7" fmla="*/ 93863 w 394252"/>
                  <a:gd name="connsiteY7" fmla="*/ 57151 h 147638"/>
                  <a:gd name="connsiteX8" fmla="*/ 189113 w 394252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10240 w 410629"/>
                  <a:gd name="connsiteY7" fmla="*/ 5715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81334 w 410273"/>
                  <a:gd name="connsiteY4" fmla="*/ 12620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79234 w 410273"/>
                  <a:gd name="connsiteY4" fmla="*/ 13232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134 w 410273"/>
                  <a:gd name="connsiteY0" fmla="*/ 2382 h 148424"/>
                  <a:gd name="connsiteX1" fmla="*/ 409921 w 410273"/>
                  <a:gd name="connsiteY1" fmla="*/ 0 h 148424"/>
                  <a:gd name="connsiteX2" fmla="*/ 378965 w 410273"/>
                  <a:gd name="connsiteY2" fmla="*/ 147638 h 148424"/>
                  <a:gd name="connsiteX3" fmla="*/ 286096 w 410273"/>
                  <a:gd name="connsiteY3" fmla="*/ 145257 h 148424"/>
                  <a:gd name="connsiteX4" fmla="*/ 280284 w 410273"/>
                  <a:gd name="connsiteY4" fmla="*/ 137427 h 148424"/>
                  <a:gd name="connsiteX5" fmla="*/ 51890 w 410273"/>
                  <a:gd name="connsiteY5" fmla="*/ 141517 h 148424"/>
                  <a:gd name="connsiteX6" fmla="*/ 3929 w 410273"/>
                  <a:gd name="connsiteY6" fmla="*/ 50007 h 148424"/>
                  <a:gd name="connsiteX7" fmla="*/ 105684 w 410273"/>
                  <a:gd name="connsiteY7" fmla="*/ 43891 h 148424"/>
                  <a:gd name="connsiteX8" fmla="*/ 205134 w 410273"/>
                  <a:gd name="connsiteY8" fmla="*/ 2382 h 148424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80284 w 410273"/>
                  <a:gd name="connsiteY4" fmla="*/ 13742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790 w 410929"/>
                  <a:gd name="connsiteY0" fmla="*/ 2382 h 147638"/>
                  <a:gd name="connsiteX1" fmla="*/ 410577 w 410929"/>
                  <a:gd name="connsiteY1" fmla="*/ 0 h 147638"/>
                  <a:gd name="connsiteX2" fmla="*/ 379621 w 410929"/>
                  <a:gd name="connsiteY2" fmla="*/ 147638 h 147638"/>
                  <a:gd name="connsiteX3" fmla="*/ 286752 w 410929"/>
                  <a:gd name="connsiteY3" fmla="*/ 145257 h 147638"/>
                  <a:gd name="connsiteX4" fmla="*/ 280940 w 410929"/>
                  <a:gd name="connsiteY4" fmla="*/ 137427 h 147638"/>
                  <a:gd name="connsiteX5" fmla="*/ 52546 w 410929"/>
                  <a:gd name="connsiteY5" fmla="*/ 141517 h 147638"/>
                  <a:gd name="connsiteX6" fmla="*/ 4585 w 410929"/>
                  <a:gd name="connsiteY6" fmla="*/ 50007 h 147638"/>
                  <a:gd name="connsiteX7" fmla="*/ 106340 w 410929"/>
                  <a:gd name="connsiteY7" fmla="*/ 43891 h 147638"/>
                  <a:gd name="connsiteX8" fmla="*/ 205790 w 410929"/>
                  <a:gd name="connsiteY8" fmla="*/ 2382 h 147638"/>
                  <a:gd name="connsiteX0" fmla="*/ 206886 w 412025"/>
                  <a:gd name="connsiteY0" fmla="*/ 2382 h 147638"/>
                  <a:gd name="connsiteX1" fmla="*/ 411673 w 412025"/>
                  <a:gd name="connsiteY1" fmla="*/ 0 h 147638"/>
                  <a:gd name="connsiteX2" fmla="*/ 380717 w 412025"/>
                  <a:gd name="connsiteY2" fmla="*/ 147638 h 147638"/>
                  <a:gd name="connsiteX3" fmla="*/ 287848 w 412025"/>
                  <a:gd name="connsiteY3" fmla="*/ 145257 h 147638"/>
                  <a:gd name="connsiteX4" fmla="*/ 282036 w 412025"/>
                  <a:gd name="connsiteY4" fmla="*/ 137427 h 147638"/>
                  <a:gd name="connsiteX5" fmla="*/ 53642 w 412025"/>
                  <a:gd name="connsiteY5" fmla="*/ 141517 h 147638"/>
                  <a:gd name="connsiteX6" fmla="*/ 5681 w 412025"/>
                  <a:gd name="connsiteY6" fmla="*/ 50007 h 147638"/>
                  <a:gd name="connsiteX7" fmla="*/ 107436 w 412025"/>
                  <a:gd name="connsiteY7" fmla="*/ 43891 h 147638"/>
                  <a:gd name="connsiteX8" fmla="*/ 206886 w 412025"/>
                  <a:gd name="connsiteY8" fmla="*/ 2382 h 147638"/>
                  <a:gd name="connsiteX0" fmla="*/ 208544 w 413683"/>
                  <a:gd name="connsiteY0" fmla="*/ 2382 h 147638"/>
                  <a:gd name="connsiteX1" fmla="*/ 413331 w 413683"/>
                  <a:gd name="connsiteY1" fmla="*/ 0 h 147638"/>
                  <a:gd name="connsiteX2" fmla="*/ 382375 w 413683"/>
                  <a:gd name="connsiteY2" fmla="*/ 147638 h 147638"/>
                  <a:gd name="connsiteX3" fmla="*/ 289506 w 413683"/>
                  <a:gd name="connsiteY3" fmla="*/ 145257 h 147638"/>
                  <a:gd name="connsiteX4" fmla="*/ 283694 w 413683"/>
                  <a:gd name="connsiteY4" fmla="*/ 137427 h 147638"/>
                  <a:gd name="connsiteX5" fmla="*/ 55300 w 413683"/>
                  <a:gd name="connsiteY5" fmla="*/ 141517 h 147638"/>
                  <a:gd name="connsiteX6" fmla="*/ 7339 w 413683"/>
                  <a:gd name="connsiteY6" fmla="*/ 50007 h 147638"/>
                  <a:gd name="connsiteX7" fmla="*/ 109094 w 413683"/>
                  <a:gd name="connsiteY7" fmla="*/ 43891 h 147638"/>
                  <a:gd name="connsiteX8" fmla="*/ 208544 w 413683"/>
                  <a:gd name="connsiteY8" fmla="*/ 2382 h 14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3683" h="147638">
                    <a:moveTo>
                      <a:pt x="208544" y="2382"/>
                    </a:moveTo>
                    <a:lnTo>
                      <a:pt x="413331" y="0"/>
                    </a:lnTo>
                    <a:cubicBezTo>
                      <a:pt x="418093" y="56357"/>
                      <a:pt x="372850" y="91282"/>
                      <a:pt x="382375" y="147638"/>
                    </a:cubicBezTo>
                    <a:lnTo>
                      <a:pt x="289506" y="145257"/>
                    </a:lnTo>
                    <a:lnTo>
                      <a:pt x="283694" y="137427"/>
                    </a:lnTo>
                    <a:cubicBezTo>
                      <a:pt x="199556" y="150246"/>
                      <a:pt x="134675" y="139930"/>
                      <a:pt x="55300" y="141517"/>
                    </a:cubicBezTo>
                    <a:cubicBezTo>
                      <a:pt x="19552" y="133235"/>
                      <a:pt x="-15654" y="90940"/>
                      <a:pt x="7339" y="50007"/>
                    </a:cubicBezTo>
                    <a:cubicBezTo>
                      <a:pt x="35913" y="46832"/>
                      <a:pt x="82619" y="50805"/>
                      <a:pt x="109094" y="43891"/>
                    </a:cubicBezTo>
                    <a:cubicBezTo>
                      <a:pt x="162943" y="25060"/>
                      <a:pt x="175206" y="24607"/>
                      <a:pt x="208544" y="2382"/>
                    </a:cubicBezTo>
                    <a:close/>
                  </a:path>
                </a:pathLst>
              </a:custGeom>
              <a:solidFill>
                <a:srgbClr val="1C17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E1719"/>
                  </a:solidFill>
                </a:endParaRPr>
              </a:p>
            </p:txBody>
          </p:sp>
          <p:sp>
            <p:nvSpPr>
              <p:cNvPr id="242" name="任意多边形 241"/>
              <p:cNvSpPr/>
              <p:nvPr/>
            </p:nvSpPr>
            <p:spPr>
              <a:xfrm flipH="1">
                <a:off x="7614418" y="4008512"/>
                <a:ext cx="359194" cy="131953"/>
              </a:xfrm>
              <a:custGeom>
                <a:avLst/>
                <a:gdLst>
                  <a:gd name="connsiteX0" fmla="*/ 180975 w 376237"/>
                  <a:gd name="connsiteY0" fmla="*/ 9525 h 152400"/>
                  <a:gd name="connsiteX1" fmla="*/ 376237 w 376237"/>
                  <a:gd name="connsiteY1" fmla="*/ 0 h 152400"/>
                  <a:gd name="connsiteX2" fmla="*/ 366712 w 376237"/>
                  <a:gd name="connsiteY2" fmla="*/ 142875 h 152400"/>
                  <a:gd name="connsiteX3" fmla="*/ 261937 w 376237"/>
                  <a:gd name="connsiteY3" fmla="*/ 152400 h 152400"/>
                  <a:gd name="connsiteX4" fmla="*/ 257175 w 376237"/>
                  <a:gd name="connsiteY4" fmla="*/ 133350 h 152400"/>
                  <a:gd name="connsiteX5" fmla="*/ 19050 w 376237"/>
                  <a:gd name="connsiteY5" fmla="*/ 138112 h 152400"/>
                  <a:gd name="connsiteX6" fmla="*/ 0 w 376237"/>
                  <a:gd name="connsiteY6" fmla="*/ 57150 h 152400"/>
                  <a:gd name="connsiteX7" fmla="*/ 80962 w 376237"/>
                  <a:gd name="connsiteY7" fmla="*/ 76200 h 152400"/>
                  <a:gd name="connsiteX8" fmla="*/ 180975 w 376237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2400"/>
                  <a:gd name="connsiteX1" fmla="*/ 382571 w 382571"/>
                  <a:gd name="connsiteY1" fmla="*/ 0 h 152400"/>
                  <a:gd name="connsiteX2" fmla="*/ 373046 w 382571"/>
                  <a:gd name="connsiteY2" fmla="*/ 142875 h 152400"/>
                  <a:gd name="connsiteX3" fmla="*/ 268271 w 382571"/>
                  <a:gd name="connsiteY3" fmla="*/ 152400 h 152400"/>
                  <a:gd name="connsiteX4" fmla="*/ 263509 w 382571"/>
                  <a:gd name="connsiteY4" fmla="*/ 133350 h 152400"/>
                  <a:gd name="connsiteX5" fmla="*/ 25384 w 382571"/>
                  <a:gd name="connsiteY5" fmla="*/ 138112 h 152400"/>
                  <a:gd name="connsiteX6" fmla="*/ 6334 w 382571"/>
                  <a:gd name="connsiteY6" fmla="*/ 57150 h 152400"/>
                  <a:gd name="connsiteX7" fmla="*/ 87296 w 382571"/>
                  <a:gd name="connsiteY7" fmla="*/ 76200 h 152400"/>
                  <a:gd name="connsiteX8" fmla="*/ 187309 w 382571"/>
                  <a:gd name="connsiteY8" fmla="*/ 9525 h 152400"/>
                  <a:gd name="connsiteX0" fmla="*/ 187309 w 382571"/>
                  <a:gd name="connsiteY0" fmla="*/ 9525 h 154781"/>
                  <a:gd name="connsiteX1" fmla="*/ 382571 w 382571"/>
                  <a:gd name="connsiteY1" fmla="*/ 0 h 154781"/>
                  <a:gd name="connsiteX2" fmla="*/ 361140 w 382571"/>
                  <a:gd name="connsiteY2" fmla="*/ 154781 h 154781"/>
                  <a:gd name="connsiteX3" fmla="*/ 268271 w 382571"/>
                  <a:gd name="connsiteY3" fmla="*/ 152400 h 154781"/>
                  <a:gd name="connsiteX4" fmla="*/ 263509 w 382571"/>
                  <a:gd name="connsiteY4" fmla="*/ 133350 h 154781"/>
                  <a:gd name="connsiteX5" fmla="*/ 25384 w 382571"/>
                  <a:gd name="connsiteY5" fmla="*/ 138112 h 154781"/>
                  <a:gd name="connsiteX6" fmla="*/ 6334 w 382571"/>
                  <a:gd name="connsiteY6" fmla="*/ 57150 h 154781"/>
                  <a:gd name="connsiteX7" fmla="*/ 87296 w 382571"/>
                  <a:gd name="connsiteY7" fmla="*/ 76200 h 154781"/>
                  <a:gd name="connsiteX8" fmla="*/ 187309 w 382571"/>
                  <a:gd name="connsiteY8" fmla="*/ 9525 h 154781"/>
                  <a:gd name="connsiteX0" fmla="*/ 187309 w 382571"/>
                  <a:gd name="connsiteY0" fmla="*/ 9525 h 154781"/>
                  <a:gd name="connsiteX1" fmla="*/ 382571 w 382571"/>
                  <a:gd name="connsiteY1" fmla="*/ 0 h 154781"/>
                  <a:gd name="connsiteX2" fmla="*/ 361140 w 382571"/>
                  <a:gd name="connsiteY2" fmla="*/ 154781 h 154781"/>
                  <a:gd name="connsiteX3" fmla="*/ 268271 w 382571"/>
                  <a:gd name="connsiteY3" fmla="*/ 152400 h 154781"/>
                  <a:gd name="connsiteX4" fmla="*/ 263509 w 382571"/>
                  <a:gd name="connsiteY4" fmla="*/ 133350 h 154781"/>
                  <a:gd name="connsiteX5" fmla="*/ 25384 w 382571"/>
                  <a:gd name="connsiteY5" fmla="*/ 138112 h 154781"/>
                  <a:gd name="connsiteX6" fmla="*/ 6334 w 382571"/>
                  <a:gd name="connsiteY6" fmla="*/ 57150 h 154781"/>
                  <a:gd name="connsiteX7" fmla="*/ 87296 w 382571"/>
                  <a:gd name="connsiteY7" fmla="*/ 76200 h 154781"/>
                  <a:gd name="connsiteX8" fmla="*/ 187309 w 382571"/>
                  <a:gd name="connsiteY8" fmla="*/ 9525 h 154781"/>
                  <a:gd name="connsiteX0" fmla="*/ 187309 w 392096"/>
                  <a:gd name="connsiteY0" fmla="*/ 2382 h 147638"/>
                  <a:gd name="connsiteX1" fmla="*/ 392096 w 392096"/>
                  <a:gd name="connsiteY1" fmla="*/ 0 h 147638"/>
                  <a:gd name="connsiteX2" fmla="*/ 361140 w 392096"/>
                  <a:gd name="connsiteY2" fmla="*/ 147638 h 147638"/>
                  <a:gd name="connsiteX3" fmla="*/ 268271 w 392096"/>
                  <a:gd name="connsiteY3" fmla="*/ 145257 h 147638"/>
                  <a:gd name="connsiteX4" fmla="*/ 263509 w 392096"/>
                  <a:gd name="connsiteY4" fmla="*/ 126207 h 147638"/>
                  <a:gd name="connsiteX5" fmla="*/ 25384 w 392096"/>
                  <a:gd name="connsiteY5" fmla="*/ 130969 h 147638"/>
                  <a:gd name="connsiteX6" fmla="*/ 6334 w 392096"/>
                  <a:gd name="connsiteY6" fmla="*/ 50007 h 147638"/>
                  <a:gd name="connsiteX7" fmla="*/ 87296 w 392096"/>
                  <a:gd name="connsiteY7" fmla="*/ 69057 h 147638"/>
                  <a:gd name="connsiteX8" fmla="*/ 187309 w 392096"/>
                  <a:gd name="connsiteY8" fmla="*/ 2382 h 147638"/>
                  <a:gd name="connsiteX0" fmla="*/ 187309 w 392448"/>
                  <a:gd name="connsiteY0" fmla="*/ 2382 h 147638"/>
                  <a:gd name="connsiteX1" fmla="*/ 392096 w 392448"/>
                  <a:gd name="connsiteY1" fmla="*/ 0 h 147638"/>
                  <a:gd name="connsiteX2" fmla="*/ 361140 w 392448"/>
                  <a:gd name="connsiteY2" fmla="*/ 147638 h 147638"/>
                  <a:gd name="connsiteX3" fmla="*/ 268271 w 392448"/>
                  <a:gd name="connsiteY3" fmla="*/ 145257 h 147638"/>
                  <a:gd name="connsiteX4" fmla="*/ 263509 w 392448"/>
                  <a:gd name="connsiteY4" fmla="*/ 126207 h 147638"/>
                  <a:gd name="connsiteX5" fmla="*/ 25384 w 392448"/>
                  <a:gd name="connsiteY5" fmla="*/ 130969 h 147638"/>
                  <a:gd name="connsiteX6" fmla="*/ 6334 w 392448"/>
                  <a:gd name="connsiteY6" fmla="*/ 50007 h 147638"/>
                  <a:gd name="connsiteX7" fmla="*/ 87296 w 392448"/>
                  <a:gd name="connsiteY7" fmla="*/ 69057 h 147638"/>
                  <a:gd name="connsiteX8" fmla="*/ 187309 w 392448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87008 w 392147"/>
                  <a:gd name="connsiteY0" fmla="*/ 2382 h 147638"/>
                  <a:gd name="connsiteX1" fmla="*/ 391795 w 392147"/>
                  <a:gd name="connsiteY1" fmla="*/ 0 h 147638"/>
                  <a:gd name="connsiteX2" fmla="*/ 360839 w 392147"/>
                  <a:gd name="connsiteY2" fmla="*/ 147638 h 147638"/>
                  <a:gd name="connsiteX3" fmla="*/ 267970 w 392147"/>
                  <a:gd name="connsiteY3" fmla="*/ 145257 h 147638"/>
                  <a:gd name="connsiteX4" fmla="*/ 263208 w 392147"/>
                  <a:gd name="connsiteY4" fmla="*/ 126207 h 147638"/>
                  <a:gd name="connsiteX5" fmla="*/ 27464 w 392147"/>
                  <a:gd name="connsiteY5" fmla="*/ 147637 h 147638"/>
                  <a:gd name="connsiteX6" fmla="*/ 6033 w 392147"/>
                  <a:gd name="connsiteY6" fmla="*/ 50007 h 147638"/>
                  <a:gd name="connsiteX7" fmla="*/ 86995 w 392147"/>
                  <a:gd name="connsiteY7" fmla="*/ 69057 h 147638"/>
                  <a:gd name="connsiteX8" fmla="*/ 187008 w 392147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78895 w 384034"/>
                  <a:gd name="connsiteY0" fmla="*/ 2382 h 147638"/>
                  <a:gd name="connsiteX1" fmla="*/ 383682 w 384034"/>
                  <a:gd name="connsiteY1" fmla="*/ 0 h 147638"/>
                  <a:gd name="connsiteX2" fmla="*/ 352726 w 384034"/>
                  <a:gd name="connsiteY2" fmla="*/ 147638 h 147638"/>
                  <a:gd name="connsiteX3" fmla="*/ 259857 w 384034"/>
                  <a:gd name="connsiteY3" fmla="*/ 145257 h 147638"/>
                  <a:gd name="connsiteX4" fmla="*/ 255095 w 384034"/>
                  <a:gd name="connsiteY4" fmla="*/ 126207 h 147638"/>
                  <a:gd name="connsiteX5" fmla="*/ 19351 w 384034"/>
                  <a:gd name="connsiteY5" fmla="*/ 147637 h 147638"/>
                  <a:gd name="connsiteX6" fmla="*/ 7445 w 384034"/>
                  <a:gd name="connsiteY6" fmla="*/ 50007 h 147638"/>
                  <a:gd name="connsiteX7" fmla="*/ 78882 w 384034"/>
                  <a:gd name="connsiteY7" fmla="*/ 69057 h 147638"/>
                  <a:gd name="connsiteX8" fmla="*/ 178895 w 384034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4915 w 390067"/>
                  <a:gd name="connsiteY7" fmla="*/ 69057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4915 w 390067"/>
                  <a:gd name="connsiteY7" fmla="*/ 69057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9678 w 390067"/>
                  <a:gd name="connsiteY7" fmla="*/ 57151 h 147638"/>
                  <a:gd name="connsiteX8" fmla="*/ 184928 w 390067"/>
                  <a:gd name="connsiteY8" fmla="*/ 2382 h 147638"/>
                  <a:gd name="connsiteX0" fmla="*/ 184928 w 390067"/>
                  <a:gd name="connsiteY0" fmla="*/ 2382 h 147638"/>
                  <a:gd name="connsiteX1" fmla="*/ 389715 w 390067"/>
                  <a:gd name="connsiteY1" fmla="*/ 0 h 147638"/>
                  <a:gd name="connsiteX2" fmla="*/ 358759 w 390067"/>
                  <a:gd name="connsiteY2" fmla="*/ 147638 h 147638"/>
                  <a:gd name="connsiteX3" fmla="*/ 265890 w 390067"/>
                  <a:gd name="connsiteY3" fmla="*/ 145257 h 147638"/>
                  <a:gd name="connsiteX4" fmla="*/ 261128 w 390067"/>
                  <a:gd name="connsiteY4" fmla="*/ 126207 h 147638"/>
                  <a:gd name="connsiteX5" fmla="*/ 25384 w 390067"/>
                  <a:gd name="connsiteY5" fmla="*/ 147637 h 147638"/>
                  <a:gd name="connsiteX6" fmla="*/ 6334 w 390067"/>
                  <a:gd name="connsiteY6" fmla="*/ 50007 h 147638"/>
                  <a:gd name="connsiteX7" fmla="*/ 89678 w 390067"/>
                  <a:gd name="connsiteY7" fmla="*/ 57151 h 147638"/>
                  <a:gd name="connsiteX8" fmla="*/ 184928 w 390067"/>
                  <a:gd name="connsiteY8" fmla="*/ 2382 h 147638"/>
                  <a:gd name="connsiteX0" fmla="*/ 189113 w 394252"/>
                  <a:gd name="connsiteY0" fmla="*/ 2382 h 147638"/>
                  <a:gd name="connsiteX1" fmla="*/ 393900 w 394252"/>
                  <a:gd name="connsiteY1" fmla="*/ 0 h 147638"/>
                  <a:gd name="connsiteX2" fmla="*/ 362944 w 394252"/>
                  <a:gd name="connsiteY2" fmla="*/ 147638 h 147638"/>
                  <a:gd name="connsiteX3" fmla="*/ 270075 w 394252"/>
                  <a:gd name="connsiteY3" fmla="*/ 145257 h 147638"/>
                  <a:gd name="connsiteX4" fmla="*/ 265313 w 394252"/>
                  <a:gd name="connsiteY4" fmla="*/ 126207 h 147638"/>
                  <a:gd name="connsiteX5" fmla="*/ 29569 w 394252"/>
                  <a:gd name="connsiteY5" fmla="*/ 147637 h 147638"/>
                  <a:gd name="connsiteX6" fmla="*/ 5757 w 394252"/>
                  <a:gd name="connsiteY6" fmla="*/ 50007 h 147638"/>
                  <a:gd name="connsiteX7" fmla="*/ 93863 w 394252"/>
                  <a:gd name="connsiteY7" fmla="*/ 57151 h 147638"/>
                  <a:gd name="connsiteX8" fmla="*/ 189113 w 394252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10240 w 410629"/>
                  <a:gd name="connsiteY7" fmla="*/ 5715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490 w 410629"/>
                  <a:gd name="connsiteY0" fmla="*/ 2382 h 147638"/>
                  <a:gd name="connsiteX1" fmla="*/ 410277 w 410629"/>
                  <a:gd name="connsiteY1" fmla="*/ 0 h 147638"/>
                  <a:gd name="connsiteX2" fmla="*/ 379321 w 410629"/>
                  <a:gd name="connsiteY2" fmla="*/ 147638 h 147638"/>
                  <a:gd name="connsiteX3" fmla="*/ 286452 w 410629"/>
                  <a:gd name="connsiteY3" fmla="*/ 145257 h 147638"/>
                  <a:gd name="connsiteX4" fmla="*/ 281690 w 410629"/>
                  <a:gd name="connsiteY4" fmla="*/ 126207 h 147638"/>
                  <a:gd name="connsiteX5" fmla="*/ 45946 w 410629"/>
                  <a:gd name="connsiteY5" fmla="*/ 147637 h 147638"/>
                  <a:gd name="connsiteX6" fmla="*/ 4285 w 410629"/>
                  <a:gd name="connsiteY6" fmla="*/ 50007 h 147638"/>
                  <a:gd name="connsiteX7" fmla="*/ 106040 w 410629"/>
                  <a:gd name="connsiteY7" fmla="*/ 43891 h 147638"/>
                  <a:gd name="connsiteX8" fmla="*/ 205490 w 410629"/>
                  <a:gd name="connsiteY8" fmla="*/ 2382 h 147638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81334 w 410273"/>
                  <a:gd name="connsiteY4" fmla="*/ 12620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79234 w 410273"/>
                  <a:gd name="connsiteY4" fmla="*/ 13232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134 w 410273"/>
                  <a:gd name="connsiteY0" fmla="*/ 2382 h 148424"/>
                  <a:gd name="connsiteX1" fmla="*/ 409921 w 410273"/>
                  <a:gd name="connsiteY1" fmla="*/ 0 h 148424"/>
                  <a:gd name="connsiteX2" fmla="*/ 378965 w 410273"/>
                  <a:gd name="connsiteY2" fmla="*/ 147638 h 148424"/>
                  <a:gd name="connsiteX3" fmla="*/ 286096 w 410273"/>
                  <a:gd name="connsiteY3" fmla="*/ 145257 h 148424"/>
                  <a:gd name="connsiteX4" fmla="*/ 280284 w 410273"/>
                  <a:gd name="connsiteY4" fmla="*/ 137427 h 148424"/>
                  <a:gd name="connsiteX5" fmla="*/ 51890 w 410273"/>
                  <a:gd name="connsiteY5" fmla="*/ 141517 h 148424"/>
                  <a:gd name="connsiteX6" fmla="*/ 3929 w 410273"/>
                  <a:gd name="connsiteY6" fmla="*/ 50007 h 148424"/>
                  <a:gd name="connsiteX7" fmla="*/ 105684 w 410273"/>
                  <a:gd name="connsiteY7" fmla="*/ 43891 h 148424"/>
                  <a:gd name="connsiteX8" fmla="*/ 205134 w 410273"/>
                  <a:gd name="connsiteY8" fmla="*/ 2382 h 148424"/>
                  <a:gd name="connsiteX0" fmla="*/ 205134 w 410273"/>
                  <a:gd name="connsiteY0" fmla="*/ 2382 h 147638"/>
                  <a:gd name="connsiteX1" fmla="*/ 409921 w 410273"/>
                  <a:gd name="connsiteY1" fmla="*/ 0 h 147638"/>
                  <a:gd name="connsiteX2" fmla="*/ 378965 w 410273"/>
                  <a:gd name="connsiteY2" fmla="*/ 147638 h 147638"/>
                  <a:gd name="connsiteX3" fmla="*/ 286096 w 410273"/>
                  <a:gd name="connsiteY3" fmla="*/ 145257 h 147638"/>
                  <a:gd name="connsiteX4" fmla="*/ 280284 w 410273"/>
                  <a:gd name="connsiteY4" fmla="*/ 137427 h 147638"/>
                  <a:gd name="connsiteX5" fmla="*/ 51890 w 410273"/>
                  <a:gd name="connsiteY5" fmla="*/ 141517 h 147638"/>
                  <a:gd name="connsiteX6" fmla="*/ 3929 w 410273"/>
                  <a:gd name="connsiteY6" fmla="*/ 50007 h 147638"/>
                  <a:gd name="connsiteX7" fmla="*/ 105684 w 410273"/>
                  <a:gd name="connsiteY7" fmla="*/ 43891 h 147638"/>
                  <a:gd name="connsiteX8" fmla="*/ 205134 w 410273"/>
                  <a:gd name="connsiteY8" fmla="*/ 2382 h 147638"/>
                  <a:gd name="connsiteX0" fmla="*/ 205790 w 410929"/>
                  <a:gd name="connsiteY0" fmla="*/ 2382 h 147638"/>
                  <a:gd name="connsiteX1" fmla="*/ 410577 w 410929"/>
                  <a:gd name="connsiteY1" fmla="*/ 0 h 147638"/>
                  <a:gd name="connsiteX2" fmla="*/ 379621 w 410929"/>
                  <a:gd name="connsiteY2" fmla="*/ 147638 h 147638"/>
                  <a:gd name="connsiteX3" fmla="*/ 286752 w 410929"/>
                  <a:gd name="connsiteY3" fmla="*/ 145257 h 147638"/>
                  <a:gd name="connsiteX4" fmla="*/ 280940 w 410929"/>
                  <a:gd name="connsiteY4" fmla="*/ 137427 h 147638"/>
                  <a:gd name="connsiteX5" fmla="*/ 52546 w 410929"/>
                  <a:gd name="connsiteY5" fmla="*/ 141517 h 147638"/>
                  <a:gd name="connsiteX6" fmla="*/ 4585 w 410929"/>
                  <a:gd name="connsiteY6" fmla="*/ 50007 h 147638"/>
                  <a:gd name="connsiteX7" fmla="*/ 106340 w 410929"/>
                  <a:gd name="connsiteY7" fmla="*/ 43891 h 147638"/>
                  <a:gd name="connsiteX8" fmla="*/ 205790 w 410929"/>
                  <a:gd name="connsiteY8" fmla="*/ 2382 h 147638"/>
                  <a:gd name="connsiteX0" fmla="*/ 206886 w 412025"/>
                  <a:gd name="connsiteY0" fmla="*/ 2382 h 147638"/>
                  <a:gd name="connsiteX1" fmla="*/ 411673 w 412025"/>
                  <a:gd name="connsiteY1" fmla="*/ 0 h 147638"/>
                  <a:gd name="connsiteX2" fmla="*/ 380717 w 412025"/>
                  <a:gd name="connsiteY2" fmla="*/ 147638 h 147638"/>
                  <a:gd name="connsiteX3" fmla="*/ 287848 w 412025"/>
                  <a:gd name="connsiteY3" fmla="*/ 145257 h 147638"/>
                  <a:gd name="connsiteX4" fmla="*/ 282036 w 412025"/>
                  <a:gd name="connsiteY4" fmla="*/ 137427 h 147638"/>
                  <a:gd name="connsiteX5" fmla="*/ 53642 w 412025"/>
                  <a:gd name="connsiteY5" fmla="*/ 141517 h 147638"/>
                  <a:gd name="connsiteX6" fmla="*/ 5681 w 412025"/>
                  <a:gd name="connsiteY6" fmla="*/ 50007 h 147638"/>
                  <a:gd name="connsiteX7" fmla="*/ 107436 w 412025"/>
                  <a:gd name="connsiteY7" fmla="*/ 43891 h 147638"/>
                  <a:gd name="connsiteX8" fmla="*/ 206886 w 412025"/>
                  <a:gd name="connsiteY8" fmla="*/ 2382 h 147638"/>
                  <a:gd name="connsiteX0" fmla="*/ 208544 w 413683"/>
                  <a:gd name="connsiteY0" fmla="*/ 2382 h 147638"/>
                  <a:gd name="connsiteX1" fmla="*/ 413331 w 413683"/>
                  <a:gd name="connsiteY1" fmla="*/ 0 h 147638"/>
                  <a:gd name="connsiteX2" fmla="*/ 382375 w 413683"/>
                  <a:gd name="connsiteY2" fmla="*/ 147638 h 147638"/>
                  <a:gd name="connsiteX3" fmla="*/ 289506 w 413683"/>
                  <a:gd name="connsiteY3" fmla="*/ 145257 h 147638"/>
                  <a:gd name="connsiteX4" fmla="*/ 283694 w 413683"/>
                  <a:gd name="connsiteY4" fmla="*/ 137427 h 147638"/>
                  <a:gd name="connsiteX5" fmla="*/ 55300 w 413683"/>
                  <a:gd name="connsiteY5" fmla="*/ 141517 h 147638"/>
                  <a:gd name="connsiteX6" fmla="*/ 7339 w 413683"/>
                  <a:gd name="connsiteY6" fmla="*/ 50007 h 147638"/>
                  <a:gd name="connsiteX7" fmla="*/ 109094 w 413683"/>
                  <a:gd name="connsiteY7" fmla="*/ 43891 h 147638"/>
                  <a:gd name="connsiteX8" fmla="*/ 208544 w 413683"/>
                  <a:gd name="connsiteY8" fmla="*/ 2382 h 14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3683" h="147638">
                    <a:moveTo>
                      <a:pt x="208544" y="2382"/>
                    </a:moveTo>
                    <a:lnTo>
                      <a:pt x="413331" y="0"/>
                    </a:lnTo>
                    <a:cubicBezTo>
                      <a:pt x="418093" y="56357"/>
                      <a:pt x="372850" y="91282"/>
                      <a:pt x="382375" y="147638"/>
                    </a:cubicBezTo>
                    <a:lnTo>
                      <a:pt x="289506" y="145257"/>
                    </a:lnTo>
                    <a:lnTo>
                      <a:pt x="283694" y="137427"/>
                    </a:lnTo>
                    <a:cubicBezTo>
                      <a:pt x="199556" y="150246"/>
                      <a:pt x="134675" y="139930"/>
                      <a:pt x="55300" y="141517"/>
                    </a:cubicBezTo>
                    <a:cubicBezTo>
                      <a:pt x="19552" y="133235"/>
                      <a:pt x="-15654" y="90940"/>
                      <a:pt x="7339" y="50007"/>
                    </a:cubicBezTo>
                    <a:cubicBezTo>
                      <a:pt x="35913" y="46832"/>
                      <a:pt x="82619" y="50805"/>
                      <a:pt x="109094" y="43891"/>
                    </a:cubicBezTo>
                    <a:cubicBezTo>
                      <a:pt x="162943" y="25060"/>
                      <a:pt x="175206" y="24607"/>
                      <a:pt x="208544" y="2382"/>
                    </a:cubicBezTo>
                    <a:close/>
                  </a:path>
                </a:pathLst>
              </a:custGeom>
              <a:solidFill>
                <a:srgbClr val="1C17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E1719"/>
                  </a:solidFill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7178228" y="989845"/>
              <a:ext cx="486491" cy="157883"/>
              <a:chOff x="5706072" y="-497445"/>
              <a:chExt cx="1223131" cy="396948"/>
            </a:xfrm>
          </p:grpSpPr>
          <p:sp>
            <p:nvSpPr>
              <p:cNvPr id="224" name="任意多边形 223"/>
              <p:cNvSpPr/>
              <p:nvPr/>
            </p:nvSpPr>
            <p:spPr>
              <a:xfrm>
                <a:off x="5706072" y="-493656"/>
                <a:ext cx="1222767" cy="393159"/>
              </a:xfrm>
              <a:custGeom>
                <a:avLst/>
                <a:gdLst>
                  <a:gd name="connsiteX0" fmla="*/ 0 w 1222767"/>
                  <a:gd name="connsiteY0" fmla="*/ 0 h 393159"/>
                  <a:gd name="connsiteX1" fmla="*/ 1222767 w 1222767"/>
                  <a:gd name="connsiteY1" fmla="*/ 0 h 393159"/>
                  <a:gd name="connsiteX2" fmla="*/ 1193556 w 1222767"/>
                  <a:gd name="connsiteY2" fmla="*/ 77078 h 393159"/>
                  <a:gd name="connsiteX3" fmla="*/ 611383 w 1222767"/>
                  <a:gd name="connsiteY3" fmla="*/ 393159 h 393159"/>
                  <a:gd name="connsiteX4" fmla="*/ 29210 w 1222767"/>
                  <a:gd name="connsiteY4" fmla="*/ 77078 h 393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2767" h="393159">
                    <a:moveTo>
                      <a:pt x="0" y="0"/>
                    </a:moveTo>
                    <a:lnTo>
                      <a:pt x="1222767" y="0"/>
                    </a:lnTo>
                    <a:lnTo>
                      <a:pt x="1193556" y="77078"/>
                    </a:lnTo>
                    <a:cubicBezTo>
                      <a:pt x="1097640" y="262826"/>
                      <a:pt x="873093" y="393159"/>
                      <a:pt x="611383" y="393159"/>
                    </a:cubicBezTo>
                    <a:cubicBezTo>
                      <a:pt x="349673" y="393159"/>
                      <a:pt x="125127" y="262826"/>
                      <a:pt x="29210" y="77078"/>
                    </a:cubicBezTo>
                    <a:close/>
                  </a:path>
                </a:pathLst>
              </a:custGeom>
              <a:solidFill>
                <a:srgbClr val="AF15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任意多边形 225"/>
              <p:cNvSpPr/>
              <p:nvPr/>
            </p:nvSpPr>
            <p:spPr>
              <a:xfrm>
                <a:off x="5938952" y="-204787"/>
                <a:ext cx="752249" cy="103101"/>
              </a:xfrm>
              <a:custGeom>
                <a:avLst/>
                <a:gdLst>
                  <a:gd name="connsiteX0" fmla="*/ 0 w 752249"/>
                  <a:gd name="connsiteY0" fmla="*/ 0 h 103101"/>
                  <a:gd name="connsiteX1" fmla="*/ 752249 w 752249"/>
                  <a:gd name="connsiteY1" fmla="*/ 0 h 103101"/>
                  <a:gd name="connsiteX2" fmla="*/ 729384 w 752249"/>
                  <a:gd name="connsiteY2" fmla="*/ 14716 h 103101"/>
                  <a:gd name="connsiteX3" fmla="*/ 376124 w 752249"/>
                  <a:gd name="connsiteY3" fmla="*/ 103101 h 103101"/>
                  <a:gd name="connsiteX4" fmla="*/ 22865 w 752249"/>
                  <a:gd name="connsiteY4" fmla="*/ 14716 h 10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2249" h="103101">
                    <a:moveTo>
                      <a:pt x="0" y="0"/>
                    </a:moveTo>
                    <a:lnTo>
                      <a:pt x="752249" y="0"/>
                    </a:lnTo>
                    <a:lnTo>
                      <a:pt x="729384" y="14716"/>
                    </a:lnTo>
                    <a:cubicBezTo>
                      <a:pt x="628543" y="70518"/>
                      <a:pt x="506979" y="103101"/>
                      <a:pt x="376124" y="103101"/>
                    </a:cubicBezTo>
                    <a:cubicBezTo>
                      <a:pt x="245269" y="103101"/>
                      <a:pt x="123705" y="70518"/>
                      <a:pt x="22865" y="14716"/>
                    </a:cubicBezTo>
                    <a:close/>
                  </a:path>
                </a:pathLst>
              </a:custGeom>
              <a:solidFill>
                <a:srgbClr val="FF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任意多边形 226"/>
              <p:cNvSpPr/>
              <p:nvPr/>
            </p:nvSpPr>
            <p:spPr>
              <a:xfrm>
                <a:off x="5706436" y="-497445"/>
                <a:ext cx="1222767" cy="82380"/>
              </a:xfrm>
              <a:custGeom>
                <a:avLst/>
                <a:gdLst>
                  <a:gd name="connsiteX0" fmla="*/ 0 w 1222766"/>
                  <a:gd name="connsiteY0" fmla="*/ 0 h 82380"/>
                  <a:gd name="connsiteX1" fmla="*/ 1222766 w 1222766"/>
                  <a:gd name="connsiteY1" fmla="*/ 0 h 82380"/>
                  <a:gd name="connsiteX2" fmla="*/ 1193555 w 1222766"/>
                  <a:gd name="connsiteY2" fmla="*/ 77078 h 82380"/>
                  <a:gd name="connsiteX3" fmla="*/ 1189628 w 1222766"/>
                  <a:gd name="connsiteY3" fmla="*/ 82380 h 82380"/>
                  <a:gd name="connsiteX4" fmla="*/ 33137 w 1222766"/>
                  <a:gd name="connsiteY4" fmla="*/ 82380 h 82380"/>
                  <a:gd name="connsiteX5" fmla="*/ 29209 w 1222766"/>
                  <a:gd name="connsiteY5" fmla="*/ 77078 h 82380"/>
                  <a:gd name="connsiteX6" fmla="*/ 0 w 1222766"/>
                  <a:gd name="connsiteY6" fmla="*/ 3 h 82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2766" h="82380">
                    <a:moveTo>
                      <a:pt x="0" y="0"/>
                    </a:moveTo>
                    <a:lnTo>
                      <a:pt x="1222766" y="0"/>
                    </a:lnTo>
                    <a:lnTo>
                      <a:pt x="1193555" y="77078"/>
                    </a:lnTo>
                    <a:lnTo>
                      <a:pt x="1189628" y="82380"/>
                    </a:lnTo>
                    <a:lnTo>
                      <a:pt x="33137" y="82380"/>
                    </a:lnTo>
                    <a:lnTo>
                      <a:pt x="29209" y="77078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9" name="文本框 88"/>
          <p:cNvSpPr txBox="1"/>
          <p:nvPr/>
        </p:nvSpPr>
        <p:spPr>
          <a:xfrm>
            <a:off x="5820229" y="512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005132" y="525726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我的名字叫淡忘</a:t>
            </a:r>
            <a:endParaRPr lang="zh-CN" altLang="en-US" sz="3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7005132" y="584573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一个大二的在校生</a:t>
            </a:r>
            <a:endParaRPr lang="zh-CN" altLang="en-US" sz="3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6974599" y="3716880"/>
            <a:ext cx="3903385" cy="2774743"/>
            <a:chOff x="7005132" y="3710976"/>
            <a:chExt cx="3903385" cy="2774743"/>
          </a:xfrm>
        </p:grpSpPr>
        <p:sp>
          <p:nvSpPr>
            <p:cNvPr id="182" name="文本框 181"/>
            <p:cNvSpPr txBox="1"/>
            <p:nvPr/>
          </p:nvSpPr>
          <p:spPr>
            <a:xfrm>
              <a:off x="7005132" y="3710976"/>
              <a:ext cx="18261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 HELLO</a:t>
              </a:r>
              <a:endParaRPr lang="zh-CN" altLang="en-US" sz="3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83" name="文本框 182"/>
            <p:cNvSpPr txBox="1"/>
            <p:nvPr/>
          </p:nvSpPr>
          <p:spPr>
            <a:xfrm>
              <a:off x="7030532" y="5250912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我的名字叫淡忘</a:t>
              </a:r>
              <a:endParaRPr lang="zh-CN" altLang="en-US" sz="3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84" name="文本框 183"/>
            <p:cNvSpPr txBox="1"/>
            <p:nvPr/>
          </p:nvSpPr>
          <p:spPr>
            <a:xfrm>
              <a:off x="7030532" y="5839388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一个大二的在校生</a:t>
              </a:r>
              <a:endParaRPr lang="zh-CN" altLang="en-US" sz="3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85" name="文本框 184"/>
            <p:cNvSpPr txBox="1"/>
            <p:nvPr/>
          </p:nvSpPr>
          <p:spPr>
            <a:xfrm>
              <a:off x="7005132" y="4299453"/>
              <a:ext cx="32624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大家好！</a:t>
              </a:r>
              <a:endParaRPr lang="zh-CN" altLang="en-US" sz="6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186" name="文本框 185"/>
          <p:cNvSpPr txBox="1"/>
          <p:nvPr/>
        </p:nvSpPr>
        <p:spPr>
          <a:xfrm>
            <a:off x="6828919" y="5136002"/>
            <a:ext cx="2375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 HELLO</a:t>
            </a:r>
            <a:endParaRPr lang="zh-CN" altLang="en-US" sz="48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6963432" y="505051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大家好</a:t>
            </a:r>
            <a:endParaRPr lang="zh-CN" altLang="en-US" sz="60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5304" y="120077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这</a:t>
            </a:r>
            <a:r>
              <a:rPr lang="zh-CN" altLang="en-US" sz="40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是我的一个</a:t>
            </a:r>
            <a:endParaRPr lang="zh-CN" altLang="en-US" sz="40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90" name="文本框 189"/>
          <p:cNvSpPr txBox="1"/>
          <p:nvPr/>
        </p:nvSpPr>
        <p:spPr>
          <a:xfrm>
            <a:off x="7236782" y="1787309"/>
            <a:ext cx="3881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练手</a:t>
            </a:r>
            <a:r>
              <a:rPr lang="en-US" altLang="zh-CN" sz="72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</a:t>
            </a:r>
            <a:endParaRPr lang="zh-CN" altLang="en-US" sz="72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57398" y="145723"/>
            <a:ext cx="3579264" cy="6618346"/>
            <a:chOff x="12192000" y="-3152629"/>
            <a:chExt cx="1906012" cy="3524369"/>
          </a:xfrm>
        </p:grpSpPr>
        <p:sp>
          <p:nvSpPr>
            <p:cNvPr id="1038" name="任意多边形 1037"/>
            <p:cNvSpPr/>
            <p:nvPr/>
          </p:nvSpPr>
          <p:spPr>
            <a:xfrm>
              <a:off x="12646404" y="-1858633"/>
              <a:ext cx="304800" cy="188118"/>
            </a:xfrm>
            <a:custGeom>
              <a:avLst/>
              <a:gdLst>
                <a:gd name="connsiteX0" fmla="*/ 0 w 304800"/>
                <a:gd name="connsiteY0" fmla="*/ 0 h 188118"/>
                <a:gd name="connsiteX1" fmla="*/ 2381 w 304800"/>
                <a:gd name="connsiteY1" fmla="*/ 138112 h 188118"/>
                <a:gd name="connsiteX2" fmla="*/ 150019 w 304800"/>
                <a:gd name="connsiteY2" fmla="*/ 188118 h 188118"/>
                <a:gd name="connsiteX3" fmla="*/ 297656 w 304800"/>
                <a:gd name="connsiteY3" fmla="*/ 140493 h 188118"/>
                <a:gd name="connsiteX4" fmla="*/ 304800 w 304800"/>
                <a:gd name="connsiteY4" fmla="*/ 4762 h 188118"/>
                <a:gd name="connsiteX5" fmla="*/ 0 w 304800"/>
                <a:gd name="connsiteY5" fmla="*/ 0 h 188118"/>
                <a:gd name="connsiteX0" fmla="*/ 0 w 304800"/>
                <a:gd name="connsiteY0" fmla="*/ 0 h 188118"/>
                <a:gd name="connsiteX1" fmla="*/ 2381 w 304800"/>
                <a:gd name="connsiteY1" fmla="*/ 138112 h 188118"/>
                <a:gd name="connsiteX2" fmla="*/ 150019 w 304800"/>
                <a:gd name="connsiteY2" fmla="*/ 188118 h 188118"/>
                <a:gd name="connsiteX3" fmla="*/ 297656 w 304800"/>
                <a:gd name="connsiteY3" fmla="*/ 140493 h 188118"/>
                <a:gd name="connsiteX4" fmla="*/ 304800 w 304800"/>
                <a:gd name="connsiteY4" fmla="*/ 4762 h 188118"/>
                <a:gd name="connsiteX5" fmla="*/ 0 w 304800"/>
                <a:gd name="connsiteY5" fmla="*/ 0 h 188118"/>
                <a:gd name="connsiteX0" fmla="*/ 0 w 304800"/>
                <a:gd name="connsiteY0" fmla="*/ 0 h 188118"/>
                <a:gd name="connsiteX1" fmla="*/ 2381 w 304800"/>
                <a:gd name="connsiteY1" fmla="*/ 138112 h 188118"/>
                <a:gd name="connsiteX2" fmla="*/ 150019 w 304800"/>
                <a:gd name="connsiteY2" fmla="*/ 188118 h 188118"/>
                <a:gd name="connsiteX3" fmla="*/ 297656 w 304800"/>
                <a:gd name="connsiteY3" fmla="*/ 140493 h 188118"/>
                <a:gd name="connsiteX4" fmla="*/ 304800 w 304800"/>
                <a:gd name="connsiteY4" fmla="*/ 4762 h 188118"/>
                <a:gd name="connsiteX5" fmla="*/ 0 w 304800"/>
                <a:gd name="connsiteY5" fmla="*/ 0 h 18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88118">
                  <a:moveTo>
                    <a:pt x="0" y="0"/>
                  </a:moveTo>
                  <a:cubicBezTo>
                    <a:pt x="794" y="46037"/>
                    <a:pt x="1587" y="92075"/>
                    <a:pt x="2381" y="138112"/>
                  </a:cubicBezTo>
                  <a:lnTo>
                    <a:pt x="150019" y="188118"/>
                  </a:lnTo>
                  <a:lnTo>
                    <a:pt x="297656" y="140493"/>
                  </a:lnTo>
                  <a:lnTo>
                    <a:pt x="304800" y="4762"/>
                  </a:lnTo>
                  <a:cubicBezTo>
                    <a:pt x="212725" y="29369"/>
                    <a:pt x="103982" y="39687"/>
                    <a:pt x="0" y="0"/>
                  </a:cubicBezTo>
                  <a:close/>
                </a:path>
              </a:pathLst>
            </a:custGeom>
            <a:solidFill>
              <a:srgbClr val="E6B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2327001" y="-2697913"/>
              <a:ext cx="935832" cy="865656"/>
            </a:xfrm>
            <a:custGeom>
              <a:avLst/>
              <a:gdLst>
                <a:gd name="connsiteX0" fmla="*/ 625562 w 935832"/>
                <a:gd name="connsiteY0" fmla="*/ 145 h 865656"/>
                <a:gd name="connsiteX1" fmla="*/ 731044 w 935832"/>
                <a:gd name="connsiteY1" fmla="*/ 34599 h 865656"/>
                <a:gd name="connsiteX2" fmla="*/ 935831 w 935832"/>
                <a:gd name="connsiteY2" fmla="*/ 141756 h 865656"/>
                <a:gd name="connsiteX3" fmla="*/ 933483 w 935832"/>
                <a:gd name="connsiteY3" fmla="*/ 484656 h 865656"/>
                <a:gd name="connsiteX4" fmla="*/ 935832 w 935832"/>
                <a:gd name="connsiteY4" fmla="*/ 484656 h 865656"/>
                <a:gd name="connsiteX5" fmla="*/ 564286 w 935832"/>
                <a:gd name="connsiteY5" fmla="*/ 865656 h 865656"/>
                <a:gd name="connsiteX6" fmla="*/ 371546 w 935832"/>
                <a:gd name="connsiteY6" fmla="*/ 865656 h 865656"/>
                <a:gd name="connsiteX7" fmla="*/ 7549 w 935832"/>
                <a:gd name="connsiteY7" fmla="*/ 561441 h 865656"/>
                <a:gd name="connsiteX8" fmla="*/ 468 w 935832"/>
                <a:gd name="connsiteY8" fmla="*/ 489419 h 865656"/>
                <a:gd name="connsiteX9" fmla="*/ 0 w 935832"/>
                <a:gd name="connsiteY9" fmla="*/ 489419 h 865656"/>
                <a:gd name="connsiteX10" fmla="*/ 30 w 935832"/>
                <a:gd name="connsiteY10" fmla="*/ 484962 h 865656"/>
                <a:gd name="connsiteX11" fmla="*/ 0 w 935832"/>
                <a:gd name="connsiteY11" fmla="*/ 484656 h 865656"/>
                <a:gd name="connsiteX12" fmla="*/ 32 w 935832"/>
                <a:gd name="connsiteY12" fmla="*/ 484656 h 865656"/>
                <a:gd name="connsiteX13" fmla="*/ 2381 w 935832"/>
                <a:gd name="connsiteY13" fmla="*/ 136993 h 865656"/>
                <a:gd name="connsiteX14" fmla="*/ 625562 w 935832"/>
                <a:gd name="connsiteY14" fmla="*/ 145 h 86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5832" h="865656">
                  <a:moveTo>
                    <a:pt x="625562" y="145"/>
                  </a:moveTo>
                  <a:cubicBezTo>
                    <a:pt x="687288" y="1460"/>
                    <a:pt x="728464" y="11778"/>
                    <a:pt x="731044" y="34599"/>
                  </a:cubicBezTo>
                  <a:cubicBezTo>
                    <a:pt x="889001" y="73493"/>
                    <a:pt x="870744" y="56825"/>
                    <a:pt x="935831" y="141756"/>
                  </a:cubicBezTo>
                  <a:lnTo>
                    <a:pt x="933483" y="484656"/>
                  </a:lnTo>
                  <a:lnTo>
                    <a:pt x="935832" y="484656"/>
                  </a:lnTo>
                  <a:cubicBezTo>
                    <a:pt x="935832" y="695076"/>
                    <a:pt x="769485" y="865656"/>
                    <a:pt x="564286" y="865656"/>
                  </a:cubicBezTo>
                  <a:lnTo>
                    <a:pt x="371546" y="865656"/>
                  </a:lnTo>
                  <a:cubicBezTo>
                    <a:pt x="191997" y="865656"/>
                    <a:pt x="42194" y="735056"/>
                    <a:pt x="7549" y="561441"/>
                  </a:cubicBezTo>
                  <a:lnTo>
                    <a:pt x="468" y="489419"/>
                  </a:lnTo>
                  <a:lnTo>
                    <a:pt x="0" y="489419"/>
                  </a:lnTo>
                  <a:lnTo>
                    <a:pt x="30" y="484962"/>
                  </a:lnTo>
                  <a:lnTo>
                    <a:pt x="0" y="484656"/>
                  </a:lnTo>
                  <a:lnTo>
                    <a:pt x="32" y="484656"/>
                  </a:lnTo>
                  <a:lnTo>
                    <a:pt x="2381" y="136993"/>
                  </a:lnTo>
                  <a:cubicBezTo>
                    <a:pt x="70246" y="73295"/>
                    <a:pt x="440382" y="-3799"/>
                    <a:pt x="625562" y="145"/>
                  </a:cubicBezTo>
                  <a:close/>
                </a:path>
              </a:pathLst>
            </a:custGeom>
            <a:solidFill>
              <a:srgbClr val="E6B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2838904" y="-2449482"/>
              <a:ext cx="333376" cy="207179"/>
              <a:chOff x="1378678" y="3704743"/>
              <a:chExt cx="333376" cy="207179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1378678" y="3704743"/>
                <a:ext cx="333376" cy="207179"/>
              </a:xfrm>
              <a:custGeom>
                <a:avLst/>
                <a:gdLst>
                  <a:gd name="connsiteX0" fmla="*/ 166688 w 333376"/>
                  <a:gd name="connsiteY0" fmla="*/ 0 h 166687"/>
                  <a:gd name="connsiteX1" fmla="*/ 320277 w 333376"/>
                  <a:gd name="connsiteY1" fmla="*/ 101806 h 166687"/>
                  <a:gd name="connsiteX2" fmla="*/ 333376 w 333376"/>
                  <a:gd name="connsiteY2" fmla="*/ 166687 h 166687"/>
                  <a:gd name="connsiteX3" fmla="*/ 0 w 333376"/>
                  <a:gd name="connsiteY3" fmla="*/ 166687 h 166687"/>
                  <a:gd name="connsiteX4" fmla="*/ 13099 w 333376"/>
                  <a:gd name="connsiteY4" fmla="*/ 101806 h 166687"/>
                  <a:gd name="connsiteX5" fmla="*/ 166688 w 333376"/>
                  <a:gd name="connsiteY5" fmla="*/ 0 h 166687"/>
                  <a:gd name="connsiteX0" fmla="*/ 166688 w 333376"/>
                  <a:gd name="connsiteY0" fmla="*/ 1 h 166688"/>
                  <a:gd name="connsiteX1" fmla="*/ 327420 w 333376"/>
                  <a:gd name="connsiteY1" fmla="*/ 99891 h 166688"/>
                  <a:gd name="connsiteX2" fmla="*/ 333376 w 333376"/>
                  <a:gd name="connsiteY2" fmla="*/ 166688 h 166688"/>
                  <a:gd name="connsiteX3" fmla="*/ 0 w 333376"/>
                  <a:gd name="connsiteY3" fmla="*/ 166688 h 166688"/>
                  <a:gd name="connsiteX4" fmla="*/ 13099 w 333376"/>
                  <a:gd name="connsiteY4" fmla="*/ 101807 h 166688"/>
                  <a:gd name="connsiteX5" fmla="*/ 166688 w 333376"/>
                  <a:gd name="connsiteY5" fmla="*/ 1 h 166688"/>
                  <a:gd name="connsiteX0" fmla="*/ 166688 w 333376"/>
                  <a:gd name="connsiteY0" fmla="*/ 8 h 166695"/>
                  <a:gd name="connsiteX1" fmla="*/ 327420 w 333376"/>
                  <a:gd name="connsiteY1" fmla="*/ 99898 h 166695"/>
                  <a:gd name="connsiteX2" fmla="*/ 333376 w 333376"/>
                  <a:gd name="connsiteY2" fmla="*/ 166695 h 166695"/>
                  <a:gd name="connsiteX3" fmla="*/ 0 w 333376"/>
                  <a:gd name="connsiteY3" fmla="*/ 166695 h 166695"/>
                  <a:gd name="connsiteX4" fmla="*/ 8337 w 333376"/>
                  <a:gd name="connsiteY4" fmla="*/ 96066 h 166695"/>
                  <a:gd name="connsiteX5" fmla="*/ 166688 w 333376"/>
                  <a:gd name="connsiteY5" fmla="*/ 8 h 166695"/>
                  <a:gd name="connsiteX0" fmla="*/ 166688 w 333376"/>
                  <a:gd name="connsiteY0" fmla="*/ 8 h 166695"/>
                  <a:gd name="connsiteX1" fmla="*/ 327420 w 333376"/>
                  <a:gd name="connsiteY1" fmla="*/ 99898 h 166695"/>
                  <a:gd name="connsiteX2" fmla="*/ 333376 w 333376"/>
                  <a:gd name="connsiteY2" fmla="*/ 166695 h 166695"/>
                  <a:gd name="connsiteX3" fmla="*/ 0 w 333376"/>
                  <a:gd name="connsiteY3" fmla="*/ 166695 h 166695"/>
                  <a:gd name="connsiteX4" fmla="*/ 8337 w 333376"/>
                  <a:gd name="connsiteY4" fmla="*/ 96066 h 166695"/>
                  <a:gd name="connsiteX5" fmla="*/ 166688 w 333376"/>
                  <a:gd name="connsiteY5" fmla="*/ 8 h 166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376" h="166695">
                    <a:moveTo>
                      <a:pt x="166688" y="8"/>
                    </a:moveTo>
                    <a:cubicBezTo>
                      <a:pt x="219868" y="647"/>
                      <a:pt x="302115" y="40071"/>
                      <a:pt x="327420" y="99898"/>
                    </a:cubicBezTo>
                    <a:lnTo>
                      <a:pt x="333376" y="166695"/>
                    </a:lnTo>
                    <a:lnTo>
                      <a:pt x="0" y="166695"/>
                    </a:lnTo>
                    <a:lnTo>
                      <a:pt x="8337" y="96066"/>
                    </a:lnTo>
                    <a:cubicBezTo>
                      <a:pt x="33642" y="36239"/>
                      <a:pt x="113508" y="-631"/>
                      <a:pt x="166688" y="8"/>
                    </a:cubicBezTo>
                    <a:close/>
                  </a:path>
                </a:pathLst>
              </a:custGeom>
              <a:solidFill>
                <a:srgbClr val="F9FB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1528761" y="3757612"/>
                <a:ext cx="157164" cy="150019"/>
                <a:chOff x="1528761" y="3757612"/>
                <a:chExt cx="157164" cy="150019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1528761" y="3757612"/>
                  <a:ext cx="157164" cy="150019"/>
                </a:xfrm>
                <a:prstGeom prst="ellipse">
                  <a:avLst/>
                </a:prstGeom>
                <a:solidFill>
                  <a:srgbClr val="4F52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1561527" y="3778485"/>
                  <a:ext cx="109542" cy="108272"/>
                </a:xfrm>
                <a:prstGeom prst="ellipse">
                  <a:avLst/>
                </a:prstGeom>
                <a:solidFill>
                  <a:srgbClr val="1E191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593740" y="3808333"/>
                  <a:ext cx="46255" cy="45719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1638864" y="3856721"/>
                  <a:ext cx="18000" cy="18000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4" name="组合 23"/>
            <p:cNvGrpSpPr/>
            <p:nvPr/>
          </p:nvGrpSpPr>
          <p:grpSpPr>
            <a:xfrm>
              <a:off x="12402575" y="-2453773"/>
              <a:ext cx="333376" cy="207179"/>
              <a:chOff x="1378678" y="3704743"/>
              <a:chExt cx="333376" cy="207179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1378678" y="3704743"/>
                <a:ext cx="333376" cy="207179"/>
              </a:xfrm>
              <a:custGeom>
                <a:avLst/>
                <a:gdLst>
                  <a:gd name="connsiteX0" fmla="*/ 166688 w 333376"/>
                  <a:gd name="connsiteY0" fmla="*/ 0 h 166687"/>
                  <a:gd name="connsiteX1" fmla="*/ 320277 w 333376"/>
                  <a:gd name="connsiteY1" fmla="*/ 101806 h 166687"/>
                  <a:gd name="connsiteX2" fmla="*/ 333376 w 333376"/>
                  <a:gd name="connsiteY2" fmla="*/ 166687 h 166687"/>
                  <a:gd name="connsiteX3" fmla="*/ 0 w 333376"/>
                  <a:gd name="connsiteY3" fmla="*/ 166687 h 166687"/>
                  <a:gd name="connsiteX4" fmla="*/ 13099 w 333376"/>
                  <a:gd name="connsiteY4" fmla="*/ 101806 h 166687"/>
                  <a:gd name="connsiteX5" fmla="*/ 166688 w 333376"/>
                  <a:gd name="connsiteY5" fmla="*/ 0 h 166687"/>
                  <a:gd name="connsiteX0" fmla="*/ 166688 w 333376"/>
                  <a:gd name="connsiteY0" fmla="*/ 1 h 166688"/>
                  <a:gd name="connsiteX1" fmla="*/ 327420 w 333376"/>
                  <a:gd name="connsiteY1" fmla="*/ 99891 h 166688"/>
                  <a:gd name="connsiteX2" fmla="*/ 333376 w 333376"/>
                  <a:gd name="connsiteY2" fmla="*/ 166688 h 166688"/>
                  <a:gd name="connsiteX3" fmla="*/ 0 w 333376"/>
                  <a:gd name="connsiteY3" fmla="*/ 166688 h 166688"/>
                  <a:gd name="connsiteX4" fmla="*/ 13099 w 333376"/>
                  <a:gd name="connsiteY4" fmla="*/ 101807 h 166688"/>
                  <a:gd name="connsiteX5" fmla="*/ 166688 w 333376"/>
                  <a:gd name="connsiteY5" fmla="*/ 1 h 166688"/>
                  <a:gd name="connsiteX0" fmla="*/ 166688 w 333376"/>
                  <a:gd name="connsiteY0" fmla="*/ 8 h 166695"/>
                  <a:gd name="connsiteX1" fmla="*/ 327420 w 333376"/>
                  <a:gd name="connsiteY1" fmla="*/ 99898 h 166695"/>
                  <a:gd name="connsiteX2" fmla="*/ 333376 w 333376"/>
                  <a:gd name="connsiteY2" fmla="*/ 166695 h 166695"/>
                  <a:gd name="connsiteX3" fmla="*/ 0 w 333376"/>
                  <a:gd name="connsiteY3" fmla="*/ 166695 h 166695"/>
                  <a:gd name="connsiteX4" fmla="*/ 8337 w 333376"/>
                  <a:gd name="connsiteY4" fmla="*/ 96066 h 166695"/>
                  <a:gd name="connsiteX5" fmla="*/ 166688 w 333376"/>
                  <a:gd name="connsiteY5" fmla="*/ 8 h 166695"/>
                  <a:gd name="connsiteX0" fmla="*/ 166688 w 333376"/>
                  <a:gd name="connsiteY0" fmla="*/ 8 h 166695"/>
                  <a:gd name="connsiteX1" fmla="*/ 327420 w 333376"/>
                  <a:gd name="connsiteY1" fmla="*/ 99898 h 166695"/>
                  <a:gd name="connsiteX2" fmla="*/ 333376 w 333376"/>
                  <a:gd name="connsiteY2" fmla="*/ 166695 h 166695"/>
                  <a:gd name="connsiteX3" fmla="*/ 0 w 333376"/>
                  <a:gd name="connsiteY3" fmla="*/ 166695 h 166695"/>
                  <a:gd name="connsiteX4" fmla="*/ 8337 w 333376"/>
                  <a:gd name="connsiteY4" fmla="*/ 96066 h 166695"/>
                  <a:gd name="connsiteX5" fmla="*/ 166688 w 333376"/>
                  <a:gd name="connsiteY5" fmla="*/ 8 h 166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376" h="166695">
                    <a:moveTo>
                      <a:pt x="166688" y="8"/>
                    </a:moveTo>
                    <a:cubicBezTo>
                      <a:pt x="219868" y="647"/>
                      <a:pt x="302115" y="40071"/>
                      <a:pt x="327420" y="99898"/>
                    </a:cubicBezTo>
                    <a:lnTo>
                      <a:pt x="333376" y="166695"/>
                    </a:lnTo>
                    <a:lnTo>
                      <a:pt x="0" y="166695"/>
                    </a:lnTo>
                    <a:lnTo>
                      <a:pt x="8337" y="96066"/>
                    </a:lnTo>
                    <a:cubicBezTo>
                      <a:pt x="33642" y="36239"/>
                      <a:pt x="113508" y="-631"/>
                      <a:pt x="166688" y="8"/>
                    </a:cubicBezTo>
                    <a:close/>
                  </a:path>
                </a:pathLst>
              </a:custGeom>
              <a:solidFill>
                <a:srgbClr val="F9FB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1528761" y="3757612"/>
                <a:ext cx="157164" cy="150019"/>
                <a:chOff x="1528761" y="3757612"/>
                <a:chExt cx="157164" cy="150019"/>
              </a:xfrm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1528761" y="3757612"/>
                  <a:ext cx="157164" cy="150019"/>
                </a:xfrm>
                <a:prstGeom prst="ellipse">
                  <a:avLst/>
                </a:prstGeom>
                <a:solidFill>
                  <a:srgbClr val="4F52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1561527" y="3778485"/>
                  <a:ext cx="109542" cy="108272"/>
                </a:xfrm>
                <a:prstGeom prst="ellipse">
                  <a:avLst/>
                </a:prstGeom>
                <a:solidFill>
                  <a:srgbClr val="1E191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1593740" y="3808333"/>
                  <a:ext cx="46255" cy="45719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638864" y="3856721"/>
                  <a:ext cx="18000" cy="18000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1" name="任意多边形 30"/>
            <p:cNvSpPr/>
            <p:nvPr/>
          </p:nvSpPr>
          <p:spPr>
            <a:xfrm>
              <a:off x="12719345" y="-2141504"/>
              <a:ext cx="144000" cy="28800"/>
            </a:xfrm>
            <a:custGeom>
              <a:avLst/>
              <a:gdLst>
                <a:gd name="connsiteX0" fmla="*/ 0 w 397669"/>
                <a:gd name="connsiteY0" fmla="*/ 7144 h 150019"/>
                <a:gd name="connsiteX1" fmla="*/ 397669 w 397669"/>
                <a:gd name="connsiteY1" fmla="*/ 0 h 150019"/>
                <a:gd name="connsiteX2" fmla="*/ 278607 w 397669"/>
                <a:gd name="connsiteY2" fmla="*/ 150019 h 150019"/>
                <a:gd name="connsiteX3" fmla="*/ 83344 w 397669"/>
                <a:gd name="connsiteY3" fmla="*/ 142875 h 150019"/>
                <a:gd name="connsiteX4" fmla="*/ 0 w 397669"/>
                <a:gd name="connsiteY4" fmla="*/ 7144 h 150019"/>
                <a:gd name="connsiteX0" fmla="*/ 0 w 397669"/>
                <a:gd name="connsiteY0" fmla="*/ 7144 h 150019"/>
                <a:gd name="connsiteX1" fmla="*/ 397669 w 397669"/>
                <a:gd name="connsiteY1" fmla="*/ 0 h 150019"/>
                <a:gd name="connsiteX2" fmla="*/ 278607 w 397669"/>
                <a:gd name="connsiteY2" fmla="*/ 150019 h 150019"/>
                <a:gd name="connsiteX3" fmla="*/ 92869 w 397669"/>
                <a:gd name="connsiteY3" fmla="*/ 150019 h 150019"/>
                <a:gd name="connsiteX4" fmla="*/ 0 w 397669"/>
                <a:gd name="connsiteY4" fmla="*/ 7144 h 150019"/>
                <a:gd name="connsiteX0" fmla="*/ 0 w 397669"/>
                <a:gd name="connsiteY0" fmla="*/ 7144 h 150019"/>
                <a:gd name="connsiteX1" fmla="*/ 397669 w 397669"/>
                <a:gd name="connsiteY1" fmla="*/ 0 h 150019"/>
                <a:gd name="connsiteX2" fmla="*/ 292895 w 397669"/>
                <a:gd name="connsiteY2" fmla="*/ 140494 h 150019"/>
                <a:gd name="connsiteX3" fmla="*/ 92869 w 397669"/>
                <a:gd name="connsiteY3" fmla="*/ 150019 h 150019"/>
                <a:gd name="connsiteX4" fmla="*/ 0 w 397669"/>
                <a:gd name="connsiteY4" fmla="*/ 7144 h 150019"/>
                <a:gd name="connsiteX0" fmla="*/ 0 w 397669"/>
                <a:gd name="connsiteY0" fmla="*/ 7144 h 140494"/>
                <a:gd name="connsiteX1" fmla="*/ 397669 w 397669"/>
                <a:gd name="connsiteY1" fmla="*/ 0 h 140494"/>
                <a:gd name="connsiteX2" fmla="*/ 292895 w 397669"/>
                <a:gd name="connsiteY2" fmla="*/ 140494 h 140494"/>
                <a:gd name="connsiteX3" fmla="*/ 92869 w 397669"/>
                <a:gd name="connsiteY3" fmla="*/ 140494 h 140494"/>
                <a:gd name="connsiteX4" fmla="*/ 0 w 397669"/>
                <a:gd name="connsiteY4" fmla="*/ 7144 h 140494"/>
                <a:gd name="connsiteX0" fmla="*/ 0 w 397669"/>
                <a:gd name="connsiteY0" fmla="*/ 7144 h 140494"/>
                <a:gd name="connsiteX1" fmla="*/ 397669 w 397669"/>
                <a:gd name="connsiteY1" fmla="*/ 0 h 140494"/>
                <a:gd name="connsiteX2" fmla="*/ 292895 w 397669"/>
                <a:gd name="connsiteY2" fmla="*/ 140494 h 140494"/>
                <a:gd name="connsiteX3" fmla="*/ 92869 w 397669"/>
                <a:gd name="connsiteY3" fmla="*/ 140494 h 140494"/>
                <a:gd name="connsiteX4" fmla="*/ 0 w 397669"/>
                <a:gd name="connsiteY4" fmla="*/ 7144 h 140494"/>
                <a:gd name="connsiteX0" fmla="*/ 0 w 397669"/>
                <a:gd name="connsiteY0" fmla="*/ 7144 h 140494"/>
                <a:gd name="connsiteX1" fmla="*/ 397669 w 397669"/>
                <a:gd name="connsiteY1" fmla="*/ 0 h 140494"/>
                <a:gd name="connsiteX2" fmla="*/ 292895 w 397669"/>
                <a:gd name="connsiteY2" fmla="*/ 140494 h 140494"/>
                <a:gd name="connsiteX3" fmla="*/ 92869 w 397669"/>
                <a:gd name="connsiteY3" fmla="*/ 140494 h 140494"/>
                <a:gd name="connsiteX4" fmla="*/ 0 w 397669"/>
                <a:gd name="connsiteY4" fmla="*/ 7144 h 140494"/>
                <a:gd name="connsiteX0" fmla="*/ 0 w 397669"/>
                <a:gd name="connsiteY0" fmla="*/ 7144 h 140494"/>
                <a:gd name="connsiteX1" fmla="*/ 397669 w 397669"/>
                <a:gd name="connsiteY1" fmla="*/ 0 h 140494"/>
                <a:gd name="connsiteX2" fmla="*/ 292895 w 397669"/>
                <a:gd name="connsiteY2" fmla="*/ 140494 h 140494"/>
                <a:gd name="connsiteX3" fmla="*/ 92869 w 397669"/>
                <a:gd name="connsiteY3" fmla="*/ 140494 h 140494"/>
                <a:gd name="connsiteX4" fmla="*/ 0 w 397669"/>
                <a:gd name="connsiteY4" fmla="*/ 7144 h 140494"/>
                <a:gd name="connsiteX0" fmla="*/ 0 w 397669"/>
                <a:gd name="connsiteY0" fmla="*/ 7144 h 140494"/>
                <a:gd name="connsiteX1" fmla="*/ 397669 w 397669"/>
                <a:gd name="connsiteY1" fmla="*/ 0 h 140494"/>
                <a:gd name="connsiteX2" fmla="*/ 292895 w 397669"/>
                <a:gd name="connsiteY2" fmla="*/ 140494 h 140494"/>
                <a:gd name="connsiteX3" fmla="*/ 92869 w 397669"/>
                <a:gd name="connsiteY3" fmla="*/ 140494 h 140494"/>
                <a:gd name="connsiteX4" fmla="*/ 0 w 397669"/>
                <a:gd name="connsiteY4" fmla="*/ 7144 h 14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669" h="140494">
                  <a:moveTo>
                    <a:pt x="0" y="7144"/>
                  </a:moveTo>
                  <a:lnTo>
                    <a:pt x="397669" y="0"/>
                  </a:lnTo>
                  <a:cubicBezTo>
                    <a:pt x="381794" y="63500"/>
                    <a:pt x="358777" y="112713"/>
                    <a:pt x="292895" y="140494"/>
                  </a:cubicBezTo>
                  <a:lnTo>
                    <a:pt x="92869" y="140494"/>
                  </a:lnTo>
                  <a:cubicBezTo>
                    <a:pt x="45244" y="115094"/>
                    <a:pt x="7144" y="58738"/>
                    <a:pt x="0" y="7144"/>
                  </a:cubicBezTo>
                  <a:close/>
                </a:path>
              </a:pathLst>
            </a:custGeom>
            <a:solidFill>
              <a:srgbClr val="C388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9" name="任意多边形 1028"/>
            <p:cNvSpPr/>
            <p:nvPr/>
          </p:nvSpPr>
          <p:spPr>
            <a:xfrm>
              <a:off x="12519580" y="-2037044"/>
              <a:ext cx="566738" cy="107212"/>
            </a:xfrm>
            <a:custGeom>
              <a:avLst/>
              <a:gdLst>
                <a:gd name="connsiteX0" fmla="*/ 0 w 566738"/>
                <a:gd name="connsiteY0" fmla="*/ 2381 h 107158"/>
                <a:gd name="connsiteX1" fmla="*/ 261938 w 566738"/>
                <a:gd name="connsiteY1" fmla="*/ 107156 h 107158"/>
                <a:gd name="connsiteX2" fmla="*/ 566738 w 566738"/>
                <a:gd name="connsiteY2" fmla="*/ 0 h 107158"/>
                <a:gd name="connsiteX0" fmla="*/ 0 w 566738"/>
                <a:gd name="connsiteY0" fmla="*/ 2381 h 107207"/>
                <a:gd name="connsiteX1" fmla="*/ 261938 w 566738"/>
                <a:gd name="connsiteY1" fmla="*/ 107156 h 107207"/>
                <a:gd name="connsiteX2" fmla="*/ 566738 w 566738"/>
                <a:gd name="connsiteY2" fmla="*/ 0 h 107207"/>
                <a:gd name="connsiteX0" fmla="*/ 0 w 566738"/>
                <a:gd name="connsiteY0" fmla="*/ 2381 h 107212"/>
                <a:gd name="connsiteX1" fmla="*/ 261938 w 566738"/>
                <a:gd name="connsiteY1" fmla="*/ 107156 h 107212"/>
                <a:gd name="connsiteX2" fmla="*/ 566738 w 566738"/>
                <a:gd name="connsiteY2" fmla="*/ 0 h 107212"/>
                <a:gd name="connsiteX0" fmla="*/ 0 w 566738"/>
                <a:gd name="connsiteY0" fmla="*/ 2381 h 107212"/>
                <a:gd name="connsiteX1" fmla="*/ 261938 w 566738"/>
                <a:gd name="connsiteY1" fmla="*/ 107156 h 107212"/>
                <a:gd name="connsiteX2" fmla="*/ 566738 w 566738"/>
                <a:gd name="connsiteY2" fmla="*/ 0 h 107212"/>
                <a:gd name="connsiteX0" fmla="*/ 0 w 566738"/>
                <a:gd name="connsiteY0" fmla="*/ 2381 h 107212"/>
                <a:gd name="connsiteX1" fmla="*/ 261938 w 566738"/>
                <a:gd name="connsiteY1" fmla="*/ 107156 h 107212"/>
                <a:gd name="connsiteX2" fmla="*/ 566738 w 566738"/>
                <a:gd name="connsiteY2" fmla="*/ 0 h 107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38" h="107212">
                  <a:moveTo>
                    <a:pt x="0" y="2381"/>
                  </a:moveTo>
                  <a:cubicBezTo>
                    <a:pt x="71834" y="62111"/>
                    <a:pt x="86519" y="105172"/>
                    <a:pt x="261938" y="107156"/>
                  </a:cubicBezTo>
                  <a:cubicBezTo>
                    <a:pt x="437357" y="109140"/>
                    <a:pt x="516334" y="58142"/>
                    <a:pt x="566738" y="0"/>
                  </a:cubicBezTo>
                </a:path>
              </a:pathLst>
            </a:custGeom>
            <a:noFill/>
            <a:ln w="19050">
              <a:solidFill>
                <a:srgbClr val="C388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5" name="组合 1034"/>
            <p:cNvGrpSpPr/>
            <p:nvPr/>
          </p:nvGrpSpPr>
          <p:grpSpPr>
            <a:xfrm rot="730268">
              <a:off x="13254695" y="-2378905"/>
              <a:ext cx="147637" cy="338289"/>
              <a:chOff x="1728788" y="6248248"/>
              <a:chExt cx="147637" cy="338289"/>
            </a:xfrm>
          </p:grpSpPr>
          <p:sp>
            <p:nvSpPr>
              <p:cNvPr id="1033" name="任意多边形 1032"/>
              <p:cNvSpPr/>
              <p:nvPr/>
            </p:nvSpPr>
            <p:spPr>
              <a:xfrm>
                <a:off x="1728788" y="6248248"/>
                <a:ext cx="147637" cy="338289"/>
              </a:xfrm>
              <a:custGeom>
                <a:avLst/>
                <a:gdLst>
                  <a:gd name="connsiteX0" fmla="*/ 47625 w 147637"/>
                  <a:gd name="connsiteY0" fmla="*/ 0 h 338138"/>
                  <a:gd name="connsiteX1" fmla="*/ 147637 w 147637"/>
                  <a:gd name="connsiteY1" fmla="*/ 133350 h 338138"/>
                  <a:gd name="connsiteX2" fmla="*/ 0 w 147637"/>
                  <a:gd name="connsiteY2" fmla="*/ 338138 h 338138"/>
                  <a:gd name="connsiteX3" fmla="*/ 47625 w 147637"/>
                  <a:gd name="connsiteY3" fmla="*/ 0 h 338138"/>
                  <a:gd name="connsiteX0" fmla="*/ 47625 w 147637"/>
                  <a:gd name="connsiteY0" fmla="*/ 0 h 338138"/>
                  <a:gd name="connsiteX1" fmla="*/ 147637 w 147637"/>
                  <a:gd name="connsiteY1" fmla="*/ 133350 h 338138"/>
                  <a:gd name="connsiteX2" fmla="*/ 0 w 147637"/>
                  <a:gd name="connsiteY2" fmla="*/ 338138 h 338138"/>
                  <a:gd name="connsiteX3" fmla="*/ 47625 w 147637"/>
                  <a:gd name="connsiteY3" fmla="*/ 0 h 338138"/>
                  <a:gd name="connsiteX0" fmla="*/ 47625 w 147637"/>
                  <a:gd name="connsiteY0" fmla="*/ 0 h 338138"/>
                  <a:gd name="connsiteX1" fmla="*/ 147637 w 147637"/>
                  <a:gd name="connsiteY1" fmla="*/ 133350 h 338138"/>
                  <a:gd name="connsiteX2" fmla="*/ 0 w 147637"/>
                  <a:gd name="connsiteY2" fmla="*/ 338138 h 338138"/>
                  <a:gd name="connsiteX3" fmla="*/ 47625 w 147637"/>
                  <a:gd name="connsiteY3" fmla="*/ 0 h 338138"/>
                  <a:gd name="connsiteX0" fmla="*/ 47625 w 147637"/>
                  <a:gd name="connsiteY0" fmla="*/ 0 h 338138"/>
                  <a:gd name="connsiteX1" fmla="*/ 147637 w 147637"/>
                  <a:gd name="connsiteY1" fmla="*/ 133350 h 338138"/>
                  <a:gd name="connsiteX2" fmla="*/ 0 w 147637"/>
                  <a:gd name="connsiteY2" fmla="*/ 338138 h 338138"/>
                  <a:gd name="connsiteX3" fmla="*/ 47625 w 147637"/>
                  <a:gd name="connsiteY3" fmla="*/ 0 h 338138"/>
                  <a:gd name="connsiteX0" fmla="*/ 47625 w 147637"/>
                  <a:gd name="connsiteY0" fmla="*/ 0 h 338138"/>
                  <a:gd name="connsiteX1" fmla="*/ 147637 w 147637"/>
                  <a:gd name="connsiteY1" fmla="*/ 133350 h 338138"/>
                  <a:gd name="connsiteX2" fmla="*/ 0 w 147637"/>
                  <a:gd name="connsiteY2" fmla="*/ 338138 h 338138"/>
                  <a:gd name="connsiteX3" fmla="*/ 47625 w 147637"/>
                  <a:gd name="connsiteY3" fmla="*/ 0 h 338138"/>
                  <a:gd name="connsiteX0" fmla="*/ 47625 w 147637"/>
                  <a:gd name="connsiteY0" fmla="*/ 151 h 338289"/>
                  <a:gd name="connsiteX1" fmla="*/ 147637 w 147637"/>
                  <a:gd name="connsiteY1" fmla="*/ 133501 h 338289"/>
                  <a:gd name="connsiteX2" fmla="*/ 0 w 147637"/>
                  <a:gd name="connsiteY2" fmla="*/ 338289 h 338289"/>
                  <a:gd name="connsiteX3" fmla="*/ 47625 w 147637"/>
                  <a:gd name="connsiteY3" fmla="*/ 151 h 338289"/>
                  <a:gd name="connsiteX0" fmla="*/ 47625 w 147637"/>
                  <a:gd name="connsiteY0" fmla="*/ 151 h 338289"/>
                  <a:gd name="connsiteX1" fmla="*/ 147637 w 147637"/>
                  <a:gd name="connsiteY1" fmla="*/ 133501 h 338289"/>
                  <a:gd name="connsiteX2" fmla="*/ 0 w 147637"/>
                  <a:gd name="connsiteY2" fmla="*/ 338289 h 338289"/>
                  <a:gd name="connsiteX3" fmla="*/ 47625 w 147637"/>
                  <a:gd name="connsiteY3" fmla="*/ 151 h 338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637" h="338289">
                    <a:moveTo>
                      <a:pt x="47625" y="151"/>
                    </a:moveTo>
                    <a:cubicBezTo>
                      <a:pt x="138112" y="-3024"/>
                      <a:pt x="147638" y="43807"/>
                      <a:pt x="147637" y="133501"/>
                    </a:cubicBezTo>
                    <a:cubicBezTo>
                      <a:pt x="122237" y="242245"/>
                      <a:pt x="51593" y="293838"/>
                      <a:pt x="0" y="338289"/>
                    </a:cubicBezTo>
                    <a:lnTo>
                      <a:pt x="47625" y="151"/>
                    </a:lnTo>
                    <a:close/>
                  </a:path>
                </a:pathLst>
              </a:custGeom>
              <a:solidFill>
                <a:srgbClr val="E4B9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4" name="任意多边形 1033"/>
              <p:cNvSpPr/>
              <p:nvPr/>
            </p:nvSpPr>
            <p:spPr>
              <a:xfrm rot="20991421" flipH="1">
                <a:off x="1739089" y="6331698"/>
                <a:ext cx="45719" cy="121044"/>
              </a:xfrm>
              <a:custGeom>
                <a:avLst/>
                <a:gdLst>
                  <a:gd name="connsiteX0" fmla="*/ 9525 w 50007"/>
                  <a:gd name="connsiteY0" fmla="*/ 0 h 161925"/>
                  <a:gd name="connsiteX1" fmla="*/ 0 w 50007"/>
                  <a:gd name="connsiteY1" fmla="*/ 76200 h 161925"/>
                  <a:gd name="connsiteX2" fmla="*/ 50007 w 50007"/>
                  <a:gd name="connsiteY2" fmla="*/ 161925 h 161925"/>
                  <a:gd name="connsiteX3" fmla="*/ 9525 w 50007"/>
                  <a:gd name="connsiteY3" fmla="*/ 0 h 161925"/>
                  <a:gd name="connsiteX0" fmla="*/ 11395 w 51877"/>
                  <a:gd name="connsiteY0" fmla="*/ 0 h 161925"/>
                  <a:gd name="connsiteX1" fmla="*/ 1870 w 51877"/>
                  <a:gd name="connsiteY1" fmla="*/ 76200 h 161925"/>
                  <a:gd name="connsiteX2" fmla="*/ 51877 w 51877"/>
                  <a:gd name="connsiteY2" fmla="*/ 161925 h 161925"/>
                  <a:gd name="connsiteX3" fmla="*/ 11395 w 51877"/>
                  <a:gd name="connsiteY3" fmla="*/ 0 h 161925"/>
                  <a:gd name="connsiteX0" fmla="*/ 11395 w 51877"/>
                  <a:gd name="connsiteY0" fmla="*/ 0 h 161925"/>
                  <a:gd name="connsiteX1" fmla="*/ 1870 w 51877"/>
                  <a:gd name="connsiteY1" fmla="*/ 76200 h 161925"/>
                  <a:gd name="connsiteX2" fmla="*/ 51877 w 51877"/>
                  <a:gd name="connsiteY2" fmla="*/ 161925 h 161925"/>
                  <a:gd name="connsiteX3" fmla="*/ 11395 w 51877"/>
                  <a:gd name="connsiteY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77" h="161925">
                    <a:moveTo>
                      <a:pt x="11395" y="0"/>
                    </a:moveTo>
                    <a:cubicBezTo>
                      <a:pt x="8220" y="25400"/>
                      <a:pt x="-4786" y="39740"/>
                      <a:pt x="1870" y="76200"/>
                    </a:cubicBezTo>
                    <a:cubicBezTo>
                      <a:pt x="13009" y="109690"/>
                      <a:pt x="35208" y="133350"/>
                      <a:pt x="51877" y="161925"/>
                    </a:cubicBezTo>
                    <a:lnTo>
                      <a:pt x="11395" y="0"/>
                    </a:lnTo>
                    <a:close/>
                  </a:path>
                </a:pathLst>
              </a:custGeom>
              <a:solidFill>
                <a:srgbClr val="DDA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1" name="任意多边形 1030"/>
            <p:cNvSpPr/>
            <p:nvPr/>
          </p:nvSpPr>
          <p:spPr>
            <a:xfrm>
              <a:off x="12263817" y="-3152629"/>
              <a:ext cx="1069975" cy="1041400"/>
            </a:xfrm>
            <a:custGeom>
              <a:avLst/>
              <a:gdLst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4300 w 1076325"/>
                <a:gd name="connsiteY9" fmla="*/ 244475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4300 w 1076325"/>
                <a:gd name="connsiteY9" fmla="*/ 244475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4300 w 1076325"/>
                <a:gd name="connsiteY9" fmla="*/ 244475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9650 w 1076325"/>
                <a:gd name="connsiteY0" fmla="*/ 1028700 h 1041400"/>
                <a:gd name="connsiteX1" fmla="*/ 1076325 w 1076325"/>
                <a:gd name="connsiteY1" fmla="*/ 835025 h 1041400"/>
                <a:gd name="connsiteX2" fmla="*/ 1076325 w 1076325"/>
                <a:gd name="connsiteY2" fmla="*/ 476250 h 1041400"/>
                <a:gd name="connsiteX3" fmla="*/ 657225 w 1076325"/>
                <a:gd name="connsiteY3" fmla="*/ 158750 h 1041400"/>
                <a:gd name="connsiteX4" fmla="*/ 628650 w 1076325"/>
                <a:gd name="connsiteY4" fmla="*/ 263525 h 1041400"/>
                <a:gd name="connsiteX5" fmla="*/ 495300 w 1076325"/>
                <a:gd name="connsiteY5" fmla="*/ 130175 h 1041400"/>
                <a:gd name="connsiteX6" fmla="*/ 431800 w 1076325"/>
                <a:gd name="connsiteY6" fmla="*/ 254000 h 1041400"/>
                <a:gd name="connsiteX7" fmla="*/ 298450 w 1076325"/>
                <a:gd name="connsiteY7" fmla="*/ 0 h 1041400"/>
                <a:gd name="connsiteX8" fmla="*/ 200025 w 1076325"/>
                <a:gd name="connsiteY8" fmla="*/ 314325 h 1041400"/>
                <a:gd name="connsiteX9" fmla="*/ 116681 w 1076325"/>
                <a:gd name="connsiteY9" fmla="*/ 232569 h 1041400"/>
                <a:gd name="connsiteX10" fmla="*/ 101600 w 1076325"/>
                <a:gd name="connsiteY10" fmla="*/ 400050 h 1041400"/>
                <a:gd name="connsiteX11" fmla="*/ 0 w 1076325"/>
                <a:gd name="connsiteY11" fmla="*/ 485775 h 1041400"/>
                <a:gd name="connsiteX12" fmla="*/ 6350 w 1076325"/>
                <a:gd name="connsiteY12" fmla="*/ 857250 h 1041400"/>
                <a:gd name="connsiteX13" fmla="*/ 73025 w 1076325"/>
                <a:gd name="connsiteY13" fmla="*/ 1041400 h 1041400"/>
                <a:gd name="connsiteX14" fmla="*/ 73025 w 1076325"/>
                <a:gd name="connsiteY14" fmla="*/ 641350 h 1041400"/>
                <a:gd name="connsiteX15" fmla="*/ 596900 w 1076325"/>
                <a:gd name="connsiteY15" fmla="*/ 488950 h 1041400"/>
                <a:gd name="connsiteX16" fmla="*/ 593725 w 1076325"/>
                <a:gd name="connsiteY16" fmla="*/ 523875 h 1041400"/>
                <a:gd name="connsiteX17" fmla="*/ 1006475 w 1076325"/>
                <a:gd name="connsiteY17" fmla="*/ 641350 h 1041400"/>
                <a:gd name="connsiteX18" fmla="*/ 1009650 w 1076325"/>
                <a:gd name="connsiteY18" fmla="*/ 1028700 h 1041400"/>
                <a:gd name="connsiteX0" fmla="*/ 1003300 w 1069975"/>
                <a:gd name="connsiteY0" fmla="*/ 1028700 h 1041400"/>
                <a:gd name="connsiteX1" fmla="*/ 1069975 w 1069975"/>
                <a:gd name="connsiteY1" fmla="*/ 835025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1003300 w 1069975"/>
                <a:gd name="connsiteY18" fmla="*/ 1028700 h 1041400"/>
                <a:gd name="connsiteX0" fmla="*/ 998538 w 1069975"/>
                <a:gd name="connsiteY0" fmla="*/ 1026319 h 1041400"/>
                <a:gd name="connsiteX1" fmla="*/ 1069975 w 1069975"/>
                <a:gd name="connsiteY1" fmla="*/ 835025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998538 w 1069975"/>
                <a:gd name="connsiteY18" fmla="*/ 1026319 h 1041400"/>
                <a:gd name="connsiteX0" fmla="*/ 998538 w 1069975"/>
                <a:gd name="connsiteY0" fmla="*/ 1026319 h 1041400"/>
                <a:gd name="connsiteX1" fmla="*/ 1069975 w 1069975"/>
                <a:gd name="connsiteY1" fmla="*/ 835025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998538 w 1069975"/>
                <a:gd name="connsiteY18" fmla="*/ 1026319 h 1041400"/>
                <a:gd name="connsiteX0" fmla="*/ 993776 w 1069975"/>
                <a:gd name="connsiteY0" fmla="*/ 1026319 h 1041400"/>
                <a:gd name="connsiteX1" fmla="*/ 1069975 w 1069975"/>
                <a:gd name="connsiteY1" fmla="*/ 835025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5213 w 1069975"/>
                <a:gd name="connsiteY1" fmla="*/ 820738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587375 w 1069975"/>
                <a:gd name="connsiteY16" fmla="*/ 523875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488950 h 1041400"/>
                <a:gd name="connsiteX16" fmla="*/ 706437 w 1069975"/>
                <a:gd name="connsiteY16" fmla="*/ 53101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06437 w 1069975"/>
                <a:gd name="connsiteY16" fmla="*/ 53101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1681 w 1069975"/>
                <a:gd name="connsiteY16" fmla="*/ 528636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590550 w 1069975"/>
                <a:gd name="connsiteY15" fmla="*/ 503237 h 1041400"/>
                <a:gd name="connsiteX16" fmla="*/ 754062 w 1069975"/>
                <a:gd name="connsiteY16" fmla="*/ 514348 h 1041400"/>
                <a:gd name="connsiteX17" fmla="*/ 1000125 w 1069975"/>
                <a:gd name="connsiteY17" fmla="*/ 641350 h 1041400"/>
                <a:gd name="connsiteX18" fmla="*/ 993776 w 1069975"/>
                <a:gd name="connsiteY18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754062 w 1069975"/>
                <a:gd name="connsiteY15" fmla="*/ 514348 h 1041400"/>
                <a:gd name="connsiteX16" fmla="*/ 1000125 w 1069975"/>
                <a:gd name="connsiteY16" fmla="*/ 641350 h 1041400"/>
                <a:gd name="connsiteX17" fmla="*/ 993776 w 1069975"/>
                <a:gd name="connsiteY17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754062 w 1069975"/>
                <a:gd name="connsiteY15" fmla="*/ 514348 h 1041400"/>
                <a:gd name="connsiteX16" fmla="*/ 1000125 w 1069975"/>
                <a:gd name="connsiteY16" fmla="*/ 641350 h 1041400"/>
                <a:gd name="connsiteX17" fmla="*/ 993776 w 1069975"/>
                <a:gd name="connsiteY17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754062 w 1069975"/>
                <a:gd name="connsiteY15" fmla="*/ 514348 h 1041400"/>
                <a:gd name="connsiteX16" fmla="*/ 1000125 w 1069975"/>
                <a:gd name="connsiteY16" fmla="*/ 641350 h 1041400"/>
                <a:gd name="connsiteX17" fmla="*/ 993776 w 1069975"/>
                <a:gd name="connsiteY17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754062 w 1069975"/>
                <a:gd name="connsiteY15" fmla="*/ 514348 h 1041400"/>
                <a:gd name="connsiteX16" fmla="*/ 1000125 w 1069975"/>
                <a:gd name="connsiteY16" fmla="*/ 641350 h 1041400"/>
                <a:gd name="connsiteX17" fmla="*/ 993776 w 1069975"/>
                <a:gd name="connsiteY17" fmla="*/ 1026319 h 1041400"/>
                <a:gd name="connsiteX0" fmla="*/ 993776 w 1069975"/>
                <a:gd name="connsiteY0" fmla="*/ 1026319 h 1041400"/>
                <a:gd name="connsiteX1" fmla="*/ 1062832 w 1069975"/>
                <a:gd name="connsiteY1" fmla="*/ 813594 h 1041400"/>
                <a:gd name="connsiteX2" fmla="*/ 1069975 w 1069975"/>
                <a:gd name="connsiteY2" fmla="*/ 476250 h 1041400"/>
                <a:gd name="connsiteX3" fmla="*/ 650875 w 1069975"/>
                <a:gd name="connsiteY3" fmla="*/ 158750 h 1041400"/>
                <a:gd name="connsiteX4" fmla="*/ 622300 w 1069975"/>
                <a:gd name="connsiteY4" fmla="*/ 263525 h 1041400"/>
                <a:gd name="connsiteX5" fmla="*/ 488950 w 1069975"/>
                <a:gd name="connsiteY5" fmla="*/ 130175 h 1041400"/>
                <a:gd name="connsiteX6" fmla="*/ 425450 w 1069975"/>
                <a:gd name="connsiteY6" fmla="*/ 254000 h 1041400"/>
                <a:gd name="connsiteX7" fmla="*/ 292100 w 1069975"/>
                <a:gd name="connsiteY7" fmla="*/ 0 h 1041400"/>
                <a:gd name="connsiteX8" fmla="*/ 193675 w 1069975"/>
                <a:gd name="connsiteY8" fmla="*/ 314325 h 1041400"/>
                <a:gd name="connsiteX9" fmla="*/ 110331 w 1069975"/>
                <a:gd name="connsiteY9" fmla="*/ 232569 h 1041400"/>
                <a:gd name="connsiteX10" fmla="*/ 95250 w 1069975"/>
                <a:gd name="connsiteY10" fmla="*/ 400050 h 1041400"/>
                <a:gd name="connsiteX11" fmla="*/ 794 w 1069975"/>
                <a:gd name="connsiteY11" fmla="*/ 488157 h 1041400"/>
                <a:gd name="connsiteX12" fmla="*/ 0 w 1069975"/>
                <a:gd name="connsiteY12" fmla="*/ 857250 h 1041400"/>
                <a:gd name="connsiteX13" fmla="*/ 66675 w 1069975"/>
                <a:gd name="connsiteY13" fmla="*/ 1041400 h 1041400"/>
                <a:gd name="connsiteX14" fmla="*/ 66675 w 1069975"/>
                <a:gd name="connsiteY14" fmla="*/ 641350 h 1041400"/>
                <a:gd name="connsiteX15" fmla="*/ 754062 w 1069975"/>
                <a:gd name="connsiteY15" fmla="*/ 514348 h 1041400"/>
                <a:gd name="connsiteX16" fmla="*/ 1000125 w 1069975"/>
                <a:gd name="connsiteY16" fmla="*/ 641350 h 1041400"/>
                <a:gd name="connsiteX17" fmla="*/ 993776 w 1069975"/>
                <a:gd name="connsiteY17" fmla="*/ 1026319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69975" h="1041400">
                  <a:moveTo>
                    <a:pt x="993776" y="1026319"/>
                  </a:moveTo>
                  <a:lnTo>
                    <a:pt x="1062832" y="813594"/>
                  </a:lnTo>
                  <a:cubicBezTo>
                    <a:pt x="1064419" y="698765"/>
                    <a:pt x="1068388" y="591079"/>
                    <a:pt x="1069975" y="476250"/>
                  </a:cubicBezTo>
                  <a:cubicBezTo>
                    <a:pt x="939800" y="353749"/>
                    <a:pt x="762000" y="314590"/>
                    <a:pt x="650875" y="158750"/>
                  </a:cubicBezTo>
                  <a:lnTo>
                    <a:pt x="622300" y="263525"/>
                  </a:lnTo>
                  <a:cubicBezTo>
                    <a:pt x="568325" y="230981"/>
                    <a:pt x="531019" y="181768"/>
                    <a:pt x="488950" y="130175"/>
                  </a:cubicBezTo>
                  <a:cubicBezTo>
                    <a:pt x="446352" y="169068"/>
                    <a:pt x="446617" y="212725"/>
                    <a:pt x="425450" y="254000"/>
                  </a:cubicBezTo>
                  <a:cubicBezTo>
                    <a:pt x="361950" y="188383"/>
                    <a:pt x="336550" y="84667"/>
                    <a:pt x="292100" y="0"/>
                  </a:cubicBezTo>
                  <a:cubicBezTo>
                    <a:pt x="209286" y="61912"/>
                    <a:pt x="207433" y="202407"/>
                    <a:pt x="193675" y="314325"/>
                  </a:cubicBezTo>
                  <a:lnTo>
                    <a:pt x="110331" y="232569"/>
                  </a:lnTo>
                  <a:lnTo>
                    <a:pt x="95250" y="400050"/>
                  </a:lnTo>
                  <a:lnTo>
                    <a:pt x="794" y="488157"/>
                  </a:lnTo>
                  <a:cubicBezTo>
                    <a:pt x="529" y="611188"/>
                    <a:pt x="265" y="734219"/>
                    <a:pt x="0" y="857250"/>
                  </a:cubicBezTo>
                  <a:lnTo>
                    <a:pt x="66675" y="1041400"/>
                  </a:lnTo>
                  <a:lnTo>
                    <a:pt x="66675" y="641350"/>
                  </a:lnTo>
                  <a:cubicBezTo>
                    <a:pt x="181240" y="553508"/>
                    <a:pt x="598487" y="514348"/>
                    <a:pt x="754062" y="514348"/>
                  </a:cubicBezTo>
                  <a:cubicBezTo>
                    <a:pt x="805920" y="529694"/>
                    <a:pt x="850635" y="473605"/>
                    <a:pt x="1000125" y="641350"/>
                  </a:cubicBezTo>
                  <a:cubicBezTo>
                    <a:pt x="1001183" y="770467"/>
                    <a:pt x="992718" y="897202"/>
                    <a:pt x="993776" y="1026319"/>
                  </a:cubicBezTo>
                  <a:close/>
                </a:path>
              </a:pathLst>
            </a:custGeom>
            <a:solidFill>
              <a:srgbClr val="4922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 rot="21153472" flipH="1">
              <a:off x="12192000" y="-2384576"/>
              <a:ext cx="147637" cy="338289"/>
            </a:xfrm>
            <a:custGeom>
              <a:avLst/>
              <a:gdLst>
                <a:gd name="connsiteX0" fmla="*/ 47625 w 147637"/>
                <a:gd name="connsiteY0" fmla="*/ 0 h 338138"/>
                <a:gd name="connsiteX1" fmla="*/ 147637 w 147637"/>
                <a:gd name="connsiteY1" fmla="*/ 133350 h 338138"/>
                <a:gd name="connsiteX2" fmla="*/ 0 w 147637"/>
                <a:gd name="connsiteY2" fmla="*/ 338138 h 338138"/>
                <a:gd name="connsiteX3" fmla="*/ 47625 w 147637"/>
                <a:gd name="connsiteY3" fmla="*/ 0 h 338138"/>
                <a:gd name="connsiteX0" fmla="*/ 47625 w 147637"/>
                <a:gd name="connsiteY0" fmla="*/ 0 h 338138"/>
                <a:gd name="connsiteX1" fmla="*/ 147637 w 147637"/>
                <a:gd name="connsiteY1" fmla="*/ 133350 h 338138"/>
                <a:gd name="connsiteX2" fmla="*/ 0 w 147637"/>
                <a:gd name="connsiteY2" fmla="*/ 338138 h 338138"/>
                <a:gd name="connsiteX3" fmla="*/ 47625 w 147637"/>
                <a:gd name="connsiteY3" fmla="*/ 0 h 338138"/>
                <a:gd name="connsiteX0" fmla="*/ 47625 w 147637"/>
                <a:gd name="connsiteY0" fmla="*/ 0 h 338138"/>
                <a:gd name="connsiteX1" fmla="*/ 147637 w 147637"/>
                <a:gd name="connsiteY1" fmla="*/ 133350 h 338138"/>
                <a:gd name="connsiteX2" fmla="*/ 0 w 147637"/>
                <a:gd name="connsiteY2" fmla="*/ 338138 h 338138"/>
                <a:gd name="connsiteX3" fmla="*/ 47625 w 147637"/>
                <a:gd name="connsiteY3" fmla="*/ 0 h 338138"/>
                <a:gd name="connsiteX0" fmla="*/ 47625 w 147637"/>
                <a:gd name="connsiteY0" fmla="*/ 0 h 338138"/>
                <a:gd name="connsiteX1" fmla="*/ 147637 w 147637"/>
                <a:gd name="connsiteY1" fmla="*/ 133350 h 338138"/>
                <a:gd name="connsiteX2" fmla="*/ 0 w 147637"/>
                <a:gd name="connsiteY2" fmla="*/ 338138 h 338138"/>
                <a:gd name="connsiteX3" fmla="*/ 47625 w 147637"/>
                <a:gd name="connsiteY3" fmla="*/ 0 h 338138"/>
                <a:gd name="connsiteX0" fmla="*/ 47625 w 147637"/>
                <a:gd name="connsiteY0" fmla="*/ 0 h 338138"/>
                <a:gd name="connsiteX1" fmla="*/ 147637 w 147637"/>
                <a:gd name="connsiteY1" fmla="*/ 133350 h 338138"/>
                <a:gd name="connsiteX2" fmla="*/ 0 w 147637"/>
                <a:gd name="connsiteY2" fmla="*/ 338138 h 338138"/>
                <a:gd name="connsiteX3" fmla="*/ 47625 w 147637"/>
                <a:gd name="connsiteY3" fmla="*/ 0 h 338138"/>
                <a:gd name="connsiteX0" fmla="*/ 47625 w 147637"/>
                <a:gd name="connsiteY0" fmla="*/ 151 h 338289"/>
                <a:gd name="connsiteX1" fmla="*/ 147637 w 147637"/>
                <a:gd name="connsiteY1" fmla="*/ 133501 h 338289"/>
                <a:gd name="connsiteX2" fmla="*/ 0 w 147637"/>
                <a:gd name="connsiteY2" fmla="*/ 338289 h 338289"/>
                <a:gd name="connsiteX3" fmla="*/ 47625 w 147637"/>
                <a:gd name="connsiteY3" fmla="*/ 151 h 338289"/>
                <a:gd name="connsiteX0" fmla="*/ 47625 w 147637"/>
                <a:gd name="connsiteY0" fmla="*/ 151 h 338289"/>
                <a:gd name="connsiteX1" fmla="*/ 147637 w 147637"/>
                <a:gd name="connsiteY1" fmla="*/ 133501 h 338289"/>
                <a:gd name="connsiteX2" fmla="*/ 0 w 147637"/>
                <a:gd name="connsiteY2" fmla="*/ 338289 h 338289"/>
                <a:gd name="connsiteX3" fmla="*/ 47625 w 147637"/>
                <a:gd name="connsiteY3" fmla="*/ 151 h 33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7" h="338289">
                  <a:moveTo>
                    <a:pt x="47625" y="151"/>
                  </a:moveTo>
                  <a:cubicBezTo>
                    <a:pt x="138112" y="-3024"/>
                    <a:pt x="147638" y="43807"/>
                    <a:pt x="147637" y="133501"/>
                  </a:cubicBezTo>
                  <a:cubicBezTo>
                    <a:pt x="122237" y="242245"/>
                    <a:pt x="51593" y="293838"/>
                    <a:pt x="0" y="338289"/>
                  </a:cubicBezTo>
                  <a:lnTo>
                    <a:pt x="47625" y="151"/>
                  </a:lnTo>
                  <a:close/>
                </a:path>
              </a:pathLst>
            </a:custGeom>
            <a:solidFill>
              <a:srgbClr val="E4B9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6" name="任意多边形 1035"/>
            <p:cNvSpPr/>
            <p:nvPr/>
          </p:nvSpPr>
          <p:spPr>
            <a:xfrm>
              <a:off x="12875381" y="-2531082"/>
              <a:ext cx="297507" cy="56445"/>
            </a:xfrm>
            <a:custGeom>
              <a:avLst/>
              <a:gdLst>
                <a:gd name="connsiteX0" fmla="*/ 0 w 307975"/>
                <a:gd name="connsiteY0" fmla="*/ 50800 h 73025"/>
                <a:gd name="connsiteX1" fmla="*/ 6350 w 307975"/>
                <a:gd name="connsiteY1" fmla="*/ 0 h 73025"/>
                <a:gd name="connsiteX2" fmla="*/ 307975 w 307975"/>
                <a:gd name="connsiteY2" fmla="*/ 25400 h 73025"/>
                <a:gd name="connsiteX3" fmla="*/ 307975 w 307975"/>
                <a:gd name="connsiteY3" fmla="*/ 73025 h 73025"/>
                <a:gd name="connsiteX4" fmla="*/ 0 w 307975"/>
                <a:gd name="connsiteY4" fmla="*/ 50800 h 73025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4399 w 312374"/>
                <a:gd name="connsiteY0" fmla="*/ 50802 h 73027"/>
                <a:gd name="connsiteX1" fmla="*/ 10749 w 312374"/>
                <a:gd name="connsiteY1" fmla="*/ 2 h 73027"/>
                <a:gd name="connsiteX2" fmla="*/ 312374 w 312374"/>
                <a:gd name="connsiteY2" fmla="*/ 25402 h 73027"/>
                <a:gd name="connsiteX3" fmla="*/ 312374 w 312374"/>
                <a:gd name="connsiteY3" fmla="*/ 73027 h 73027"/>
                <a:gd name="connsiteX4" fmla="*/ 4399 w 312374"/>
                <a:gd name="connsiteY4" fmla="*/ 50802 h 73027"/>
                <a:gd name="connsiteX0" fmla="*/ 4399 w 317029"/>
                <a:gd name="connsiteY0" fmla="*/ 50802 h 73027"/>
                <a:gd name="connsiteX1" fmla="*/ 10749 w 317029"/>
                <a:gd name="connsiteY1" fmla="*/ 2 h 73027"/>
                <a:gd name="connsiteX2" fmla="*/ 312374 w 317029"/>
                <a:gd name="connsiteY2" fmla="*/ 25402 h 73027"/>
                <a:gd name="connsiteX3" fmla="*/ 312374 w 317029"/>
                <a:gd name="connsiteY3" fmla="*/ 73027 h 73027"/>
                <a:gd name="connsiteX4" fmla="*/ 4399 w 317029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66" h="73027">
                  <a:moveTo>
                    <a:pt x="4399" y="50802"/>
                  </a:moveTo>
                  <a:cubicBezTo>
                    <a:pt x="1279" y="32822"/>
                    <a:pt x="-6312" y="-340"/>
                    <a:pt x="10749" y="2"/>
                  </a:cubicBezTo>
                  <a:cubicBezTo>
                    <a:pt x="119671" y="2184"/>
                    <a:pt x="219165" y="-1919"/>
                    <a:pt x="312374" y="25402"/>
                  </a:cubicBezTo>
                  <a:cubicBezTo>
                    <a:pt x="320754" y="41277"/>
                    <a:pt x="322849" y="56105"/>
                    <a:pt x="312374" y="73027"/>
                  </a:cubicBezTo>
                  <a:cubicBezTo>
                    <a:pt x="210409" y="35919"/>
                    <a:pt x="110554" y="30804"/>
                    <a:pt x="4399" y="50802"/>
                  </a:cubicBezTo>
                  <a:close/>
                </a:path>
              </a:pathLst>
            </a:custGeom>
            <a:solidFill>
              <a:srgbClr val="3F1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 flipH="1">
              <a:off x="12413279" y="-2531082"/>
              <a:ext cx="297507" cy="56445"/>
            </a:xfrm>
            <a:custGeom>
              <a:avLst/>
              <a:gdLst>
                <a:gd name="connsiteX0" fmla="*/ 0 w 307975"/>
                <a:gd name="connsiteY0" fmla="*/ 50800 h 73025"/>
                <a:gd name="connsiteX1" fmla="*/ 6350 w 307975"/>
                <a:gd name="connsiteY1" fmla="*/ 0 h 73025"/>
                <a:gd name="connsiteX2" fmla="*/ 307975 w 307975"/>
                <a:gd name="connsiteY2" fmla="*/ 25400 h 73025"/>
                <a:gd name="connsiteX3" fmla="*/ 307975 w 307975"/>
                <a:gd name="connsiteY3" fmla="*/ 73025 h 73025"/>
                <a:gd name="connsiteX4" fmla="*/ 0 w 307975"/>
                <a:gd name="connsiteY4" fmla="*/ 50800 h 73025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2652 w 310627"/>
                <a:gd name="connsiteY0" fmla="*/ 50802 h 73027"/>
                <a:gd name="connsiteX1" fmla="*/ 9002 w 310627"/>
                <a:gd name="connsiteY1" fmla="*/ 2 h 73027"/>
                <a:gd name="connsiteX2" fmla="*/ 310627 w 310627"/>
                <a:gd name="connsiteY2" fmla="*/ 25402 h 73027"/>
                <a:gd name="connsiteX3" fmla="*/ 310627 w 310627"/>
                <a:gd name="connsiteY3" fmla="*/ 73027 h 73027"/>
                <a:gd name="connsiteX4" fmla="*/ 2652 w 310627"/>
                <a:gd name="connsiteY4" fmla="*/ 50802 h 73027"/>
                <a:gd name="connsiteX0" fmla="*/ 4399 w 312374"/>
                <a:gd name="connsiteY0" fmla="*/ 50802 h 73027"/>
                <a:gd name="connsiteX1" fmla="*/ 10749 w 312374"/>
                <a:gd name="connsiteY1" fmla="*/ 2 h 73027"/>
                <a:gd name="connsiteX2" fmla="*/ 312374 w 312374"/>
                <a:gd name="connsiteY2" fmla="*/ 25402 h 73027"/>
                <a:gd name="connsiteX3" fmla="*/ 312374 w 312374"/>
                <a:gd name="connsiteY3" fmla="*/ 73027 h 73027"/>
                <a:gd name="connsiteX4" fmla="*/ 4399 w 312374"/>
                <a:gd name="connsiteY4" fmla="*/ 50802 h 73027"/>
                <a:gd name="connsiteX0" fmla="*/ 4399 w 317029"/>
                <a:gd name="connsiteY0" fmla="*/ 50802 h 73027"/>
                <a:gd name="connsiteX1" fmla="*/ 10749 w 317029"/>
                <a:gd name="connsiteY1" fmla="*/ 2 h 73027"/>
                <a:gd name="connsiteX2" fmla="*/ 312374 w 317029"/>
                <a:gd name="connsiteY2" fmla="*/ 25402 h 73027"/>
                <a:gd name="connsiteX3" fmla="*/ 312374 w 317029"/>
                <a:gd name="connsiteY3" fmla="*/ 73027 h 73027"/>
                <a:gd name="connsiteX4" fmla="*/ 4399 w 317029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  <a:gd name="connsiteX0" fmla="*/ 4399 w 319466"/>
                <a:gd name="connsiteY0" fmla="*/ 50802 h 73027"/>
                <a:gd name="connsiteX1" fmla="*/ 10749 w 319466"/>
                <a:gd name="connsiteY1" fmla="*/ 2 h 73027"/>
                <a:gd name="connsiteX2" fmla="*/ 312374 w 319466"/>
                <a:gd name="connsiteY2" fmla="*/ 25402 h 73027"/>
                <a:gd name="connsiteX3" fmla="*/ 312374 w 319466"/>
                <a:gd name="connsiteY3" fmla="*/ 73027 h 73027"/>
                <a:gd name="connsiteX4" fmla="*/ 4399 w 319466"/>
                <a:gd name="connsiteY4" fmla="*/ 50802 h 73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66" h="73027">
                  <a:moveTo>
                    <a:pt x="4399" y="50802"/>
                  </a:moveTo>
                  <a:cubicBezTo>
                    <a:pt x="1279" y="32822"/>
                    <a:pt x="-6312" y="-340"/>
                    <a:pt x="10749" y="2"/>
                  </a:cubicBezTo>
                  <a:cubicBezTo>
                    <a:pt x="119671" y="2184"/>
                    <a:pt x="219165" y="-1919"/>
                    <a:pt x="312374" y="25402"/>
                  </a:cubicBezTo>
                  <a:cubicBezTo>
                    <a:pt x="320754" y="41277"/>
                    <a:pt x="322849" y="56105"/>
                    <a:pt x="312374" y="73027"/>
                  </a:cubicBezTo>
                  <a:cubicBezTo>
                    <a:pt x="210409" y="35919"/>
                    <a:pt x="110554" y="30804"/>
                    <a:pt x="4399" y="50802"/>
                  </a:cubicBezTo>
                  <a:close/>
                </a:path>
              </a:pathLst>
            </a:custGeom>
            <a:solidFill>
              <a:srgbClr val="3F1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6" name="任意多边形 1045"/>
            <p:cNvSpPr/>
            <p:nvPr/>
          </p:nvSpPr>
          <p:spPr>
            <a:xfrm>
              <a:off x="12683490" y="-1658124"/>
              <a:ext cx="219074" cy="511970"/>
            </a:xfrm>
            <a:custGeom>
              <a:avLst/>
              <a:gdLst>
                <a:gd name="connsiteX0" fmla="*/ 0 w 204787"/>
                <a:gd name="connsiteY0" fmla="*/ 71438 h 507207"/>
                <a:gd name="connsiteX1" fmla="*/ 97631 w 204787"/>
                <a:gd name="connsiteY1" fmla="*/ 0 h 507207"/>
                <a:gd name="connsiteX2" fmla="*/ 204787 w 204787"/>
                <a:gd name="connsiteY2" fmla="*/ 73819 h 507207"/>
                <a:gd name="connsiteX3" fmla="*/ 102393 w 204787"/>
                <a:gd name="connsiteY3" fmla="*/ 507207 h 507207"/>
                <a:gd name="connsiteX4" fmla="*/ 0 w 204787"/>
                <a:gd name="connsiteY4" fmla="*/ 71438 h 507207"/>
                <a:gd name="connsiteX0" fmla="*/ 0 w 207168"/>
                <a:gd name="connsiteY0" fmla="*/ 71438 h 507207"/>
                <a:gd name="connsiteX1" fmla="*/ 97631 w 207168"/>
                <a:gd name="connsiteY1" fmla="*/ 0 h 507207"/>
                <a:gd name="connsiteX2" fmla="*/ 207168 w 207168"/>
                <a:gd name="connsiteY2" fmla="*/ 73819 h 507207"/>
                <a:gd name="connsiteX3" fmla="*/ 102393 w 207168"/>
                <a:gd name="connsiteY3" fmla="*/ 507207 h 507207"/>
                <a:gd name="connsiteX4" fmla="*/ 0 w 207168"/>
                <a:gd name="connsiteY4" fmla="*/ 71438 h 507207"/>
                <a:gd name="connsiteX0" fmla="*/ 0 w 207168"/>
                <a:gd name="connsiteY0" fmla="*/ 71438 h 516732"/>
                <a:gd name="connsiteX1" fmla="*/ 97631 w 207168"/>
                <a:gd name="connsiteY1" fmla="*/ 0 h 516732"/>
                <a:gd name="connsiteX2" fmla="*/ 207168 w 207168"/>
                <a:gd name="connsiteY2" fmla="*/ 73819 h 516732"/>
                <a:gd name="connsiteX3" fmla="*/ 102393 w 207168"/>
                <a:gd name="connsiteY3" fmla="*/ 516732 h 516732"/>
                <a:gd name="connsiteX4" fmla="*/ 0 w 207168"/>
                <a:gd name="connsiteY4" fmla="*/ 71438 h 516732"/>
                <a:gd name="connsiteX0" fmla="*/ 0 w 207168"/>
                <a:gd name="connsiteY0" fmla="*/ 71438 h 516732"/>
                <a:gd name="connsiteX1" fmla="*/ 97631 w 207168"/>
                <a:gd name="connsiteY1" fmla="*/ 0 h 516732"/>
                <a:gd name="connsiteX2" fmla="*/ 207168 w 207168"/>
                <a:gd name="connsiteY2" fmla="*/ 73819 h 516732"/>
                <a:gd name="connsiteX3" fmla="*/ 102393 w 207168"/>
                <a:gd name="connsiteY3" fmla="*/ 516732 h 516732"/>
                <a:gd name="connsiteX4" fmla="*/ 0 w 207168"/>
                <a:gd name="connsiteY4" fmla="*/ 71438 h 516732"/>
                <a:gd name="connsiteX0" fmla="*/ 0 w 207168"/>
                <a:gd name="connsiteY0" fmla="*/ 71438 h 516732"/>
                <a:gd name="connsiteX1" fmla="*/ 97631 w 207168"/>
                <a:gd name="connsiteY1" fmla="*/ 0 h 516732"/>
                <a:gd name="connsiteX2" fmla="*/ 207168 w 207168"/>
                <a:gd name="connsiteY2" fmla="*/ 73819 h 516732"/>
                <a:gd name="connsiteX3" fmla="*/ 102393 w 207168"/>
                <a:gd name="connsiteY3" fmla="*/ 516732 h 516732"/>
                <a:gd name="connsiteX4" fmla="*/ 0 w 207168"/>
                <a:gd name="connsiteY4" fmla="*/ 71438 h 516732"/>
                <a:gd name="connsiteX0" fmla="*/ 0 w 211930"/>
                <a:gd name="connsiteY0" fmla="*/ 71438 h 516732"/>
                <a:gd name="connsiteX1" fmla="*/ 97631 w 211930"/>
                <a:gd name="connsiteY1" fmla="*/ 0 h 516732"/>
                <a:gd name="connsiteX2" fmla="*/ 211930 w 211930"/>
                <a:gd name="connsiteY2" fmla="*/ 73819 h 516732"/>
                <a:gd name="connsiteX3" fmla="*/ 102393 w 211930"/>
                <a:gd name="connsiteY3" fmla="*/ 516732 h 516732"/>
                <a:gd name="connsiteX4" fmla="*/ 0 w 211930"/>
                <a:gd name="connsiteY4" fmla="*/ 71438 h 516732"/>
                <a:gd name="connsiteX0" fmla="*/ 0 w 219074"/>
                <a:gd name="connsiteY0" fmla="*/ 71438 h 516732"/>
                <a:gd name="connsiteX1" fmla="*/ 104775 w 219074"/>
                <a:gd name="connsiteY1" fmla="*/ 0 h 516732"/>
                <a:gd name="connsiteX2" fmla="*/ 219074 w 219074"/>
                <a:gd name="connsiteY2" fmla="*/ 73819 h 516732"/>
                <a:gd name="connsiteX3" fmla="*/ 109537 w 219074"/>
                <a:gd name="connsiteY3" fmla="*/ 516732 h 516732"/>
                <a:gd name="connsiteX4" fmla="*/ 0 w 219074"/>
                <a:gd name="connsiteY4" fmla="*/ 71438 h 516732"/>
                <a:gd name="connsiteX0" fmla="*/ 0 w 219074"/>
                <a:gd name="connsiteY0" fmla="*/ 66676 h 511970"/>
                <a:gd name="connsiteX1" fmla="*/ 109537 w 219074"/>
                <a:gd name="connsiteY1" fmla="*/ 0 h 511970"/>
                <a:gd name="connsiteX2" fmla="*/ 219074 w 219074"/>
                <a:gd name="connsiteY2" fmla="*/ 69057 h 511970"/>
                <a:gd name="connsiteX3" fmla="*/ 109537 w 219074"/>
                <a:gd name="connsiteY3" fmla="*/ 511970 h 511970"/>
                <a:gd name="connsiteX4" fmla="*/ 0 w 219074"/>
                <a:gd name="connsiteY4" fmla="*/ 66676 h 5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4" h="511970">
                  <a:moveTo>
                    <a:pt x="0" y="66676"/>
                  </a:moveTo>
                  <a:lnTo>
                    <a:pt x="109537" y="0"/>
                  </a:lnTo>
                  <a:lnTo>
                    <a:pt x="219074" y="69057"/>
                  </a:lnTo>
                  <a:lnTo>
                    <a:pt x="109537" y="511970"/>
                  </a:lnTo>
                  <a:lnTo>
                    <a:pt x="0" y="66676"/>
                  </a:lnTo>
                  <a:close/>
                </a:path>
              </a:pathLst>
            </a:custGeom>
            <a:solidFill>
              <a:srgbClr val="B9C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9" name="任意多边形 1038"/>
            <p:cNvSpPr/>
            <p:nvPr/>
          </p:nvSpPr>
          <p:spPr>
            <a:xfrm>
              <a:off x="12648066" y="-1705101"/>
              <a:ext cx="142874" cy="138112"/>
            </a:xfrm>
            <a:custGeom>
              <a:avLst/>
              <a:gdLst>
                <a:gd name="connsiteX0" fmla="*/ 0 w 150019"/>
                <a:gd name="connsiteY0" fmla="*/ 0 h 142875"/>
                <a:gd name="connsiteX1" fmla="*/ 150019 w 150019"/>
                <a:gd name="connsiteY1" fmla="*/ 54768 h 142875"/>
                <a:gd name="connsiteX2" fmla="*/ 30957 w 150019"/>
                <a:gd name="connsiteY2" fmla="*/ 142875 h 142875"/>
                <a:gd name="connsiteX3" fmla="*/ 0 w 150019"/>
                <a:gd name="connsiteY3" fmla="*/ 0 h 142875"/>
                <a:gd name="connsiteX0" fmla="*/ 0 w 150019"/>
                <a:gd name="connsiteY0" fmla="*/ 0 h 145256"/>
                <a:gd name="connsiteX1" fmla="*/ 150019 w 150019"/>
                <a:gd name="connsiteY1" fmla="*/ 54768 h 145256"/>
                <a:gd name="connsiteX2" fmla="*/ 19050 w 150019"/>
                <a:gd name="connsiteY2" fmla="*/ 145256 h 145256"/>
                <a:gd name="connsiteX3" fmla="*/ 0 w 150019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42875"/>
                <a:gd name="connsiteY0" fmla="*/ 0 h 138112"/>
                <a:gd name="connsiteX1" fmla="*/ 142875 w 142875"/>
                <a:gd name="connsiteY1" fmla="*/ 47624 h 138112"/>
                <a:gd name="connsiteX2" fmla="*/ 28575 w 142875"/>
                <a:gd name="connsiteY2" fmla="*/ 138112 h 138112"/>
                <a:gd name="connsiteX3" fmla="*/ 0 w 142875"/>
                <a:gd name="connsiteY3" fmla="*/ 0 h 138112"/>
                <a:gd name="connsiteX0" fmla="*/ 0 w 142875"/>
                <a:gd name="connsiteY0" fmla="*/ 0 h 138112"/>
                <a:gd name="connsiteX1" fmla="*/ 142875 w 142875"/>
                <a:gd name="connsiteY1" fmla="*/ 47624 h 138112"/>
                <a:gd name="connsiteX2" fmla="*/ 23813 w 142875"/>
                <a:gd name="connsiteY2" fmla="*/ 138112 h 138112"/>
                <a:gd name="connsiteX3" fmla="*/ 0 w 142875"/>
                <a:gd name="connsiteY3" fmla="*/ 0 h 138112"/>
                <a:gd name="connsiteX0" fmla="*/ 0 w 138112"/>
                <a:gd name="connsiteY0" fmla="*/ 0 h 138112"/>
                <a:gd name="connsiteX1" fmla="*/ 138112 w 138112"/>
                <a:gd name="connsiteY1" fmla="*/ 40480 h 138112"/>
                <a:gd name="connsiteX2" fmla="*/ 23813 w 138112"/>
                <a:gd name="connsiteY2" fmla="*/ 138112 h 138112"/>
                <a:gd name="connsiteX3" fmla="*/ 0 w 138112"/>
                <a:gd name="connsiteY3" fmla="*/ 0 h 138112"/>
                <a:gd name="connsiteX0" fmla="*/ 0 w 142874"/>
                <a:gd name="connsiteY0" fmla="*/ 0 h 138112"/>
                <a:gd name="connsiteX1" fmla="*/ 142874 w 142874"/>
                <a:gd name="connsiteY1" fmla="*/ 45243 h 138112"/>
                <a:gd name="connsiteX2" fmla="*/ 23813 w 142874"/>
                <a:gd name="connsiteY2" fmla="*/ 138112 h 138112"/>
                <a:gd name="connsiteX3" fmla="*/ 0 w 142874"/>
                <a:gd name="connsiteY3" fmla="*/ 0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4" h="138112">
                  <a:moveTo>
                    <a:pt x="0" y="0"/>
                  </a:moveTo>
                  <a:lnTo>
                    <a:pt x="142874" y="45243"/>
                  </a:lnTo>
                  <a:cubicBezTo>
                    <a:pt x="95249" y="65881"/>
                    <a:pt x="61913" y="103186"/>
                    <a:pt x="23813" y="138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flipH="1">
              <a:off x="12795703" y="-1705101"/>
              <a:ext cx="142874" cy="138112"/>
            </a:xfrm>
            <a:custGeom>
              <a:avLst/>
              <a:gdLst>
                <a:gd name="connsiteX0" fmla="*/ 0 w 150019"/>
                <a:gd name="connsiteY0" fmla="*/ 0 h 142875"/>
                <a:gd name="connsiteX1" fmla="*/ 150019 w 150019"/>
                <a:gd name="connsiteY1" fmla="*/ 54768 h 142875"/>
                <a:gd name="connsiteX2" fmla="*/ 30957 w 150019"/>
                <a:gd name="connsiteY2" fmla="*/ 142875 h 142875"/>
                <a:gd name="connsiteX3" fmla="*/ 0 w 150019"/>
                <a:gd name="connsiteY3" fmla="*/ 0 h 142875"/>
                <a:gd name="connsiteX0" fmla="*/ 0 w 150019"/>
                <a:gd name="connsiteY0" fmla="*/ 0 h 145256"/>
                <a:gd name="connsiteX1" fmla="*/ 150019 w 150019"/>
                <a:gd name="connsiteY1" fmla="*/ 54768 h 145256"/>
                <a:gd name="connsiteX2" fmla="*/ 19050 w 150019"/>
                <a:gd name="connsiteY2" fmla="*/ 145256 h 145256"/>
                <a:gd name="connsiteX3" fmla="*/ 0 w 150019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33350"/>
                <a:gd name="connsiteY0" fmla="*/ 0 h 145256"/>
                <a:gd name="connsiteX1" fmla="*/ 133350 w 133350"/>
                <a:gd name="connsiteY1" fmla="*/ 54768 h 145256"/>
                <a:gd name="connsiteX2" fmla="*/ 19050 w 133350"/>
                <a:gd name="connsiteY2" fmla="*/ 145256 h 145256"/>
                <a:gd name="connsiteX3" fmla="*/ 0 w 133350"/>
                <a:gd name="connsiteY3" fmla="*/ 0 h 145256"/>
                <a:gd name="connsiteX0" fmla="*/ 0 w 142875"/>
                <a:gd name="connsiteY0" fmla="*/ 0 h 138112"/>
                <a:gd name="connsiteX1" fmla="*/ 142875 w 142875"/>
                <a:gd name="connsiteY1" fmla="*/ 47624 h 138112"/>
                <a:gd name="connsiteX2" fmla="*/ 28575 w 142875"/>
                <a:gd name="connsiteY2" fmla="*/ 138112 h 138112"/>
                <a:gd name="connsiteX3" fmla="*/ 0 w 142875"/>
                <a:gd name="connsiteY3" fmla="*/ 0 h 138112"/>
                <a:gd name="connsiteX0" fmla="*/ 0 w 142875"/>
                <a:gd name="connsiteY0" fmla="*/ 0 h 138112"/>
                <a:gd name="connsiteX1" fmla="*/ 142875 w 142875"/>
                <a:gd name="connsiteY1" fmla="*/ 47624 h 138112"/>
                <a:gd name="connsiteX2" fmla="*/ 23813 w 142875"/>
                <a:gd name="connsiteY2" fmla="*/ 138112 h 138112"/>
                <a:gd name="connsiteX3" fmla="*/ 0 w 142875"/>
                <a:gd name="connsiteY3" fmla="*/ 0 h 138112"/>
                <a:gd name="connsiteX0" fmla="*/ 0 w 138112"/>
                <a:gd name="connsiteY0" fmla="*/ 0 h 138112"/>
                <a:gd name="connsiteX1" fmla="*/ 138112 w 138112"/>
                <a:gd name="connsiteY1" fmla="*/ 40480 h 138112"/>
                <a:gd name="connsiteX2" fmla="*/ 23813 w 138112"/>
                <a:gd name="connsiteY2" fmla="*/ 138112 h 138112"/>
                <a:gd name="connsiteX3" fmla="*/ 0 w 138112"/>
                <a:gd name="connsiteY3" fmla="*/ 0 h 138112"/>
                <a:gd name="connsiteX0" fmla="*/ 0 w 142874"/>
                <a:gd name="connsiteY0" fmla="*/ 0 h 138112"/>
                <a:gd name="connsiteX1" fmla="*/ 142874 w 142874"/>
                <a:gd name="connsiteY1" fmla="*/ 45243 h 138112"/>
                <a:gd name="connsiteX2" fmla="*/ 23813 w 142874"/>
                <a:gd name="connsiteY2" fmla="*/ 138112 h 138112"/>
                <a:gd name="connsiteX3" fmla="*/ 0 w 142874"/>
                <a:gd name="connsiteY3" fmla="*/ 0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4" h="138112">
                  <a:moveTo>
                    <a:pt x="0" y="0"/>
                  </a:moveTo>
                  <a:lnTo>
                    <a:pt x="142874" y="45243"/>
                  </a:lnTo>
                  <a:cubicBezTo>
                    <a:pt x="95249" y="65881"/>
                    <a:pt x="61913" y="103186"/>
                    <a:pt x="23813" y="138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12748277" y="-1670515"/>
              <a:ext cx="89340" cy="577454"/>
            </a:xfrm>
            <a:custGeom>
              <a:avLst/>
              <a:gdLst>
                <a:gd name="connsiteX0" fmla="*/ 8295 w 89340"/>
                <a:gd name="connsiteY0" fmla="*/ 0 h 577454"/>
                <a:gd name="connsiteX1" fmla="*/ 81046 w 89340"/>
                <a:gd name="connsiteY1" fmla="*/ 0 h 577454"/>
                <a:gd name="connsiteX2" fmla="*/ 89340 w 89340"/>
                <a:gd name="connsiteY2" fmla="*/ 19215 h 577454"/>
                <a:gd name="connsiteX3" fmla="*/ 76257 w 89340"/>
                <a:gd name="connsiteY3" fmla="*/ 49524 h 577454"/>
                <a:gd name="connsiteX4" fmla="*/ 66054 w 89340"/>
                <a:gd name="connsiteY4" fmla="*/ 53579 h 577454"/>
                <a:gd name="connsiteX5" fmla="*/ 79199 w 89340"/>
                <a:gd name="connsiteY5" fmla="*/ 53579 h 577454"/>
                <a:gd name="connsiteX6" fmla="*/ 86342 w 89340"/>
                <a:gd name="connsiteY6" fmla="*/ 525067 h 577454"/>
                <a:gd name="connsiteX7" fmla="*/ 45861 w 89340"/>
                <a:gd name="connsiteY7" fmla="*/ 577454 h 577454"/>
                <a:gd name="connsiteX8" fmla="*/ 2999 w 89340"/>
                <a:gd name="connsiteY8" fmla="*/ 525067 h 577454"/>
                <a:gd name="connsiteX9" fmla="*/ 24410 w 89340"/>
                <a:gd name="connsiteY9" fmla="*/ 54026 h 577454"/>
                <a:gd name="connsiteX10" fmla="*/ 13083 w 89340"/>
                <a:gd name="connsiteY10" fmla="*/ 49524 h 577454"/>
                <a:gd name="connsiteX11" fmla="*/ 0 w 89340"/>
                <a:gd name="connsiteY11" fmla="*/ 19215 h 577454"/>
                <a:gd name="connsiteX0" fmla="*/ 8295 w 89340"/>
                <a:gd name="connsiteY0" fmla="*/ 0 h 577454"/>
                <a:gd name="connsiteX1" fmla="*/ 81046 w 89340"/>
                <a:gd name="connsiteY1" fmla="*/ 0 h 577454"/>
                <a:gd name="connsiteX2" fmla="*/ 89340 w 89340"/>
                <a:gd name="connsiteY2" fmla="*/ 19215 h 577454"/>
                <a:gd name="connsiteX3" fmla="*/ 76257 w 89340"/>
                <a:gd name="connsiteY3" fmla="*/ 49524 h 577454"/>
                <a:gd name="connsiteX4" fmla="*/ 66054 w 89340"/>
                <a:gd name="connsiteY4" fmla="*/ 53579 h 577454"/>
                <a:gd name="connsiteX5" fmla="*/ 86342 w 89340"/>
                <a:gd name="connsiteY5" fmla="*/ 525067 h 577454"/>
                <a:gd name="connsiteX6" fmla="*/ 45861 w 89340"/>
                <a:gd name="connsiteY6" fmla="*/ 577454 h 577454"/>
                <a:gd name="connsiteX7" fmla="*/ 2999 w 89340"/>
                <a:gd name="connsiteY7" fmla="*/ 525067 h 577454"/>
                <a:gd name="connsiteX8" fmla="*/ 24410 w 89340"/>
                <a:gd name="connsiteY8" fmla="*/ 54026 h 577454"/>
                <a:gd name="connsiteX9" fmla="*/ 13083 w 89340"/>
                <a:gd name="connsiteY9" fmla="*/ 49524 h 577454"/>
                <a:gd name="connsiteX10" fmla="*/ 0 w 89340"/>
                <a:gd name="connsiteY10" fmla="*/ 19215 h 577454"/>
                <a:gd name="connsiteX11" fmla="*/ 8295 w 89340"/>
                <a:gd name="connsiteY11" fmla="*/ 0 h 57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340" h="577454">
                  <a:moveTo>
                    <a:pt x="8295" y="0"/>
                  </a:moveTo>
                  <a:lnTo>
                    <a:pt x="81046" y="0"/>
                  </a:lnTo>
                  <a:lnTo>
                    <a:pt x="89340" y="19215"/>
                  </a:lnTo>
                  <a:cubicBezTo>
                    <a:pt x="89340" y="31052"/>
                    <a:pt x="84340" y="41767"/>
                    <a:pt x="76257" y="49524"/>
                  </a:cubicBezTo>
                  <a:lnTo>
                    <a:pt x="66054" y="53579"/>
                  </a:lnTo>
                  <a:lnTo>
                    <a:pt x="86342" y="525067"/>
                  </a:lnTo>
                  <a:lnTo>
                    <a:pt x="45861" y="577454"/>
                  </a:lnTo>
                  <a:lnTo>
                    <a:pt x="2999" y="525067"/>
                  </a:lnTo>
                  <a:lnTo>
                    <a:pt x="24410" y="54026"/>
                  </a:lnTo>
                  <a:lnTo>
                    <a:pt x="13083" y="49524"/>
                  </a:lnTo>
                  <a:cubicBezTo>
                    <a:pt x="5000" y="41767"/>
                    <a:pt x="0" y="31052"/>
                    <a:pt x="0" y="19215"/>
                  </a:cubicBezTo>
                  <a:lnTo>
                    <a:pt x="8295" y="0"/>
                  </a:lnTo>
                  <a:close/>
                </a:path>
              </a:pathLst>
            </a:custGeom>
            <a:pattFill prst="wdUpDiag">
              <a:fgClr>
                <a:srgbClr val="5B70A3"/>
              </a:fgClr>
              <a:bgClr>
                <a:srgbClr val="50668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3" name="任意多边形 1042"/>
            <p:cNvSpPr/>
            <p:nvPr/>
          </p:nvSpPr>
          <p:spPr>
            <a:xfrm>
              <a:off x="12404425" y="-1731458"/>
              <a:ext cx="788652" cy="973931"/>
            </a:xfrm>
            <a:custGeom>
              <a:avLst/>
              <a:gdLst>
                <a:gd name="connsiteX0" fmla="*/ 528637 w 785812"/>
                <a:gd name="connsiteY0" fmla="*/ 0 h 973931"/>
                <a:gd name="connsiteX1" fmla="*/ 728662 w 785812"/>
                <a:gd name="connsiteY1" fmla="*/ 57150 h 973931"/>
                <a:gd name="connsiteX2" fmla="*/ 783431 w 785812"/>
                <a:gd name="connsiteY2" fmla="*/ 133350 h 973931"/>
                <a:gd name="connsiteX3" fmla="*/ 785812 w 785812"/>
                <a:gd name="connsiteY3" fmla="*/ 881063 h 973931"/>
                <a:gd name="connsiteX4" fmla="*/ 657225 w 785812"/>
                <a:gd name="connsiteY4" fmla="*/ 869156 h 973931"/>
                <a:gd name="connsiteX5" fmla="*/ 659606 w 785812"/>
                <a:gd name="connsiteY5" fmla="*/ 302419 h 973931"/>
                <a:gd name="connsiteX6" fmla="*/ 638175 w 785812"/>
                <a:gd name="connsiteY6" fmla="*/ 304800 h 973931"/>
                <a:gd name="connsiteX7" fmla="*/ 638175 w 785812"/>
                <a:gd name="connsiteY7" fmla="*/ 326231 h 973931"/>
                <a:gd name="connsiteX8" fmla="*/ 647700 w 785812"/>
                <a:gd name="connsiteY8" fmla="*/ 973931 h 973931"/>
                <a:gd name="connsiteX9" fmla="*/ 130969 w 785812"/>
                <a:gd name="connsiteY9" fmla="*/ 971550 h 973931"/>
                <a:gd name="connsiteX10" fmla="*/ 150019 w 785812"/>
                <a:gd name="connsiteY10" fmla="*/ 847725 h 973931"/>
                <a:gd name="connsiteX11" fmla="*/ 152400 w 785812"/>
                <a:gd name="connsiteY11" fmla="*/ 319088 h 973931"/>
                <a:gd name="connsiteX12" fmla="*/ 133350 w 785812"/>
                <a:gd name="connsiteY12" fmla="*/ 319088 h 973931"/>
                <a:gd name="connsiteX13" fmla="*/ 123825 w 785812"/>
                <a:gd name="connsiteY13" fmla="*/ 876300 h 973931"/>
                <a:gd name="connsiteX14" fmla="*/ 4762 w 785812"/>
                <a:gd name="connsiteY14" fmla="*/ 864394 h 973931"/>
                <a:gd name="connsiteX15" fmla="*/ 0 w 785812"/>
                <a:gd name="connsiteY15" fmla="*/ 150019 h 973931"/>
                <a:gd name="connsiteX16" fmla="*/ 61912 w 785812"/>
                <a:gd name="connsiteY16" fmla="*/ 45244 h 973931"/>
                <a:gd name="connsiteX17" fmla="*/ 250031 w 785812"/>
                <a:gd name="connsiteY17" fmla="*/ 4763 h 973931"/>
                <a:gd name="connsiteX18" fmla="*/ 388144 w 785812"/>
                <a:gd name="connsiteY18" fmla="*/ 497681 h 973931"/>
                <a:gd name="connsiteX19" fmla="*/ 528637 w 785812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81063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9606 w 788299"/>
                <a:gd name="connsiteY5" fmla="*/ 30241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64368 w 788299"/>
                <a:gd name="connsiteY5" fmla="*/ 321469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38175 w 788299"/>
                <a:gd name="connsiteY6" fmla="*/ 304800 h 973931"/>
                <a:gd name="connsiteX7" fmla="*/ 638175 w 788299"/>
                <a:gd name="connsiteY7" fmla="*/ 326231 h 973931"/>
                <a:gd name="connsiteX8" fmla="*/ 647700 w 788299"/>
                <a:gd name="connsiteY8" fmla="*/ 973931 h 973931"/>
                <a:gd name="connsiteX9" fmla="*/ 130969 w 788299"/>
                <a:gd name="connsiteY9" fmla="*/ 971550 h 973931"/>
                <a:gd name="connsiteX10" fmla="*/ 150019 w 788299"/>
                <a:gd name="connsiteY10" fmla="*/ 847725 h 973931"/>
                <a:gd name="connsiteX11" fmla="*/ 152400 w 788299"/>
                <a:gd name="connsiteY11" fmla="*/ 319088 h 973931"/>
                <a:gd name="connsiteX12" fmla="*/ 133350 w 788299"/>
                <a:gd name="connsiteY12" fmla="*/ 319088 h 973931"/>
                <a:gd name="connsiteX13" fmla="*/ 123825 w 788299"/>
                <a:gd name="connsiteY13" fmla="*/ 876300 h 973931"/>
                <a:gd name="connsiteX14" fmla="*/ 4762 w 788299"/>
                <a:gd name="connsiteY14" fmla="*/ 864394 h 973931"/>
                <a:gd name="connsiteX15" fmla="*/ 0 w 788299"/>
                <a:gd name="connsiteY15" fmla="*/ 150019 h 973931"/>
                <a:gd name="connsiteX16" fmla="*/ 61912 w 788299"/>
                <a:gd name="connsiteY16" fmla="*/ 45244 h 973931"/>
                <a:gd name="connsiteX17" fmla="*/ 250031 w 788299"/>
                <a:gd name="connsiteY17" fmla="*/ 4763 h 973931"/>
                <a:gd name="connsiteX18" fmla="*/ 388144 w 788299"/>
                <a:gd name="connsiteY18" fmla="*/ 497681 h 973931"/>
                <a:gd name="connsiteX19" fmla="*/ 528637 w 788299"/>
                <a:gd name="connsiteY19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38175 w 788299"/>
                <a:gd name="connsiteY6" fmla="*/ 326231 h 973931"/>
                <a:gd name="connsiteX7" fmla="*/ 647700 w 788299"/>
                <a:gd name="connsiteY7" fmla="*/ 973931 h 973931"/>
                <a:gd name="connsiteX8" fmla="*/ 130969 w 788299"/>
                <a:gd name="connsiteY8" fmla="*/ 971550 h 973931"/>
                <a:gd name="connsiteX9" fmla="*/ 150019 w 788299"/>
                <a:gd name="connsiteY9" fmla="*/ 847725 h 973931"/>
                <a:gd name="connsiteX10" fmla="*/ 152400 w 788299"/>
                <a:gd name="connsiteY10" fmla="*/ 319088 h 973931"/>
                <a:gd name="connsiteX11" fmla="*/ 133350 w 788299"/>
                <a:gd name="connsiteY11" fmla="*/ 319088 h 973931"/>
                <a:gd name="connsiteX12" fmla="*/ 123825 w 788299"/>
                <a:gd name="connsiteY12" fmla="*/ 876300 h 973931"/>
                <a:gd name="connsiteX13" fmla="*/ 4762 w 788299"/>
                <a:gd name="connsiteY13" fmla="*/ 864394 h 973931"/>
                <a:gd name="connsiteX14" fmla="*/ 0 w 788299"/>
                <a:gd name="connsiteY14" fmla="*/ 150019 h 973931"/>
                <a:gd name="connsiteX15" fmla="*/ 61912 w 788299"/>
                <a:gd name="connsiteY15" fmla="*/ 45244 h 973931"/>
                <a:gd name="connsiteX16" fmla="*/ 250031 w 788299"/>
                <a:gd name="connsiteY16" fmla="*/ 4763 h 973931"/>
                <a:gd name="connsiteX17" fmla="*/ 388144 w 788299"/>
                <a:gd name="connsiteY17" fmla="*/ 497681 h 973931"/>
                <a:gd name="connsiteX18" fmla="*/ 528637 w 788299"/>
                <a:gd name="connsiteY18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30969 w 788299"/>
                <a:gd name="connsiteY8" fmla="*/ 971550 h 973931"/>
                <a:gd name="connsiteX9" fmla="*/ 150019 w 788299"/>
                <a:gd name="connsiteY9" fmla="*/ 847725 h 973931"/>
                <a:gd name="connsiteX10" fmla="*/ 152400 w 788299"/>
                <a:gd name="connsiteY10" fmla="*/ 319088 h 973931"/>
                <a:gd name="connsiteX11" fmla="*/ 133350 w 788299"/>
                <a:gd name="connsiteY11" fmla="*/ 319088 h 973931"/>
                <a:gd name="connsiteX12" fmla="*/ 123825 w 788299"/>
                <a:gd name="connsiteY12" fmla="*/ 876300 h 973931"/>
                <a:gd name="connsiteX13" fmla="*/ 4762 w 788299"/>
                <a:gd name="connsiteY13" fmla="*/ 864394 h 973931"/>
                <a:gd name="connsiteX14" fmla="*/ 0 w 788299"/>
                <a:gd name="connsiteY14" fmla="*/ 150019 h 973931"/>
                <a:gd name="connsiteX15" fmla="*/ 61912 w 788299"/>
                <a:gd name="connsiteY15" fmla="*/ 45244 h 973931"/>
                <a:gd name="connsiteX16" fmla="*/ 250031 w 788299"/>
                <a:gd name="connsiteY16" fmla="*/ 4763 h 973931"/>
                <a:gd name="connsiteX17" fmla="*/ 388144 w 788299"/>
                <a:gd name="connsiteY17" fmla="*/ 497681 h 973931"/>
                <a:gd name="connsiteX18" fmla="*/ 528637 w 788299"/>
                <a:gd name="connsiteY18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30969 w 788299"/>
                <a:gd name="connsiteY8" fmla="*/ 971550 h 973931"/>
                <a:gd name="connsiteX9" fmla="*/ 150019 w 788299"/>
                <a:gd name="connsiteY9" fmla="*/ 847725 h 973931"/>
                <a:gd name="connsiteX10" fmla="*/ 152400 w 788299"/>
                <a:gd name="connsiteY10" fmla="*/ 319088 h 973931"/>
                <a:gd name="connsiteX11" fmla="*/ 133350 w 788299"/>
                <a:gd name="connsiteY11" fmla="*/ 319088 h 973931"/>
                <a:gd name="connsiteX12" fmla="*/ 123825 w 788299"/>
                <a:gd name="connsiteY12" fmla="*/ 876300 h 973931"/>
                <a:gd name="connsiteX13" fmla="*/ 4762 w 788299"/>
                <a:gd name="connsiteY13" fmla="*/ 864394 h 973931"/>
                <a:gd name="connsiteX14" fmla="*/ 0 w 788299"/>
                <a:gd name="connsiteY14" fmla="*/ 150019 h 973931"/>
                <a:gd name="connsiteX15" fmla="*/ 61912 w 788299"/>
                <a:gd name="connsiteY15" fmla="*/ 45244 h 973931"/>
                <a:gd name="connsiteX16" fmla="*/ 250031 w 788299"/>
                <a:gd name="connsiteY16" fmla="*/ 4763 h 973931"/>
                <a:gd name="connsiteX17" fmla="*/ 388144 w 788299"/>
                <a:gd name="connsiteY17" fmla="*/ 497681 h 973931"/>
                <a:gd name="connsiteX18" fmla="*/ 528637 w 788299"/>
                <a:gd name="connsiteY18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23825 w 788299"/>
                <a:gd name="connsiteY8" fmla="*/ 971550 h 973931"/>
                <a:gd name="connsiteX9" fmla="*/ 150019 w 788299"/>
                <a:gd name="connsiteY9" fmla="*/ 847725 h 973931"/>
                <a:gd name="connsiteX10" fmla="*/ 152400 w 788299"/>
                <a:gd name="connsiteY10" fmla="*/ 319088 h 973931"/>
                <a:gd name="connsiteX11" fmla="*/ 133350 w 788299"/>
                <a:gd name="connsiteY11" fmla="*/ 319088 h 973931"/>
                <a:gd name="connsiteX12" fmla="*/ 123825 w 788299"/>
                <a:gd name="connsiteY12" fmla="*/ 876300 h 973931"/>
                <a:gd name="connsiteX13" fmla="*/ 4762 w 788299"/>
                <a:gd name="connsiteY13" fmla="*/ 864394 h 973931"/>
                <a:gd name="connsiteX14" fmla="*/ 0 w 788299"/>
                <a:gd name="connsiteY14" fmla="*/ 150019 h 973931"/>
                <a:gd name="connsiteX15" fmla="*/ 61912 w 788299"/>
                <a:gd name="connsiteY15" fmla="*/ 45244 h 973931"/>
                <a:gd name="connsiteX16" fmla="*/ 250031 w 788299"/>
                <a:gd name="connsiteY16" fmla="*/ 4763 h 973931"/>
                <a:gd name="connsiteX17" fmla="*/ 388144 w 788299"/>
                <a:gd name="connsiteY17" fmla="*/ 497681 h 973931"/>
                <a:gd name="connsiteX18" fmla="*/ 528637 w 788299"/>
                <a:gd name="connsiteY18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23825 w 788299"/>
                <a:gd name="connsiteY8" fmla="*/ 971550 h 973931"/>
                <a:gd name="connsiteX9" fmla="*/ 152400 w 788299"/>
                <a:gd name="connsiteY9" fmla="*/ 319088 h 973931"/>
                <a:gd name="connsiteX10" fmla="*/ 133350 w 788299"/>
                <a:gd name="connsiteY10" fmla="*/ 319088 h 973931"/>
                <a:gd name="connsiteX11" fmla="*/ 123825 w 788299"/>
                <a:gd name="connsiteY11" fmla="*/ 876300 h 973931"/>
                <a:gd name="connsiteX12" fmla="*/ 4762 w 788299"/>
                <a:gd name="connsiteY12" fmla="*/ 864394 h 973931"/>
                <a:gd name="connsiteX13" fmla="*/ 0 w 788299"/>
                <a:gd name="connsiteY13" fmla="*/ 150019 h 973931"/>
                <a:gd name="connsiteX14" fmla="*/ 61912 w 788299"/>
                <a:gd name="connsiteY14" fmla="*/ 45244 h 973931"/>
                <a:gd name="connsiteX15" fmla="*/ 250031 w 788299"/>
                <a:gd name="connsiteY15" fmla="*/ 4763 h 973931"/>
                <a:gd name="connsiteX16" fmla="*/ 388144 w 788299"/>
                <a:gd name="connsiteY16" fmla="*/ 497681 h 973931"/>
                <a:gd name="connsiteX17" fmla="*/ 528637 w 788299"/>
                <a:gd name="connsiteY17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23825 w 788299"/>
                <a:gd name="connsiteY8" fmla="*/ 971550 h 973931"/>
                <a:gd name="connsiteX9" fmla="*/ 152400 w 788299"/>
                <a:gd name="connsiteY9" fmla="*/ 319088 h 973931"/>
                <a:gd name="connsiteX10" fmla="*/ 133350 w 788299"/>
                <a:gd name="connsiteY10" fmla="*/ 319088 h 973931"/>
                <a:gd name="connsiteX11" fmla="*/ 123825 w 788299"/>
                <a:gd name="connsiteY11" fmla="*/ 876300 h 973931"/>
                <a:gd name="connsiteX12" fmla="*/ 4762 w 788299"/>
                <a:gd name="connsiteY12" fmla="*/ 864394 h 973931"/>
                <a:gd name="connsiteX13" fmla="*/ 0 w 788299"/>
                <a:gd name="connsiteY13" fmla="*/ 150019 h 973931"/>
                <a:gd name="connsiteX14" fmla="*/ 61912 w 788299"/>
                <a:gd name="connsiteY14" fmla="*/ 45244 h 973931"/>
                <a:gd name="connsiteX15" fmla="*/ 250031 w 788299"/>
                <a:gd name="connsiteY15" fmla="*/ 4763 h 973931"/>
                <a:gd name="connsiteX16" fmla="*/ 388144 w 788299"/>
                <a:gd name="connsiteY16" fmla="*/ 497681 h 973931"/>
                <a:gd name="connsiteX17" fmla="*/ 528637 w 788299"/>
                <a:gd name="connsiteY17" fmla="*/ 0 h 973931"/>
                <a:gd name="connsiteX0" fmla="*/ 528637 w 788299"/>
                <a:gd name="connsiteY0" fmla="*/ 0 h 973931"/>
                <a:gd name="connsiteX1" fmla="*/ 728662 w 788299"/>
                <a:gd name="connsiteY1" fmla="*/ 57150 h 973931"/>
                <a:gd name="connsiteX2" fmla="*/ 788194 w 788299"/>
                <a:gd name="connsiteY2" fmla="*/ 147638 h 973931"/>
                <a:gd name="connsiteX3" fmla="*/ 785812 w 788299"/>
                <a:gd name="connsiteY3" fmla="*/ 871538 h 973931"/>
                <a:gd name="connsiteX4" fmla="*/ 657225 w 788299"/>
                <a:gd name="connsiteY4" fmla="*/ 869156 h 973931"/>
                <a:gd name="connsiteX5" fmla="*/ 657224 w 788299"/>
                <a:gd name="connsiteY5" fmla="*/ 316707 h 973931"/>
                <a:gd name="connsiteX6" fmla="*/ 642937 w 788299"/>
                <a:gd name="connsiteY6" fmla="*/ 314324 h 973931"/>
                <a:gd name="connsiteX7" fmla="*/ 647700 w 788299"/>
                <a:gd name="connsiteY7" fmla="*/ 973931 h 973931"/>
                <a:gd name="connsiteX8" fmla="*/ 123825 w 788299"/>
                <a:gd name="connsiteY8" fmla="*/ 971550 h 973931"/>
                <a:gd name="connsiteX9" fmla="*/ 152400 w 788299"/>
                <a:gd name="connsiteY9" fmla="*/ 319088 h 973931"/>
                <a:gd name="connsiteX10" fmla="*/ 133350 w 788299"/>
                <a:gd name="connsiteY10" fmla="*/ 319088 h 973931"/>
                <a:gd name="connsiteX11" fmla="*/ 123825 w 788299"/>
                <a:gd name="connsiteY11" fmla="*/ 876300 h 973931"/>
                <a:gd name="connsiteX12" fmla="*/ 11906 w 788299"/>
                <a:gd name="connsiteY12" fmla="*/ 871538 h 973931"/>
                <a:gd name="connsiteX13" fmla="*/ 0 w 788299"/>
                <a:gd name="connsiteY13" fmla="*/ 150019 h 973931"/>
                <a:gd name="connsiteX14" fmla="*/ 61912 w 788299"/>
                <a:gd name="connsiteY14" fmla="*/ 45244 h 973931"/>
                <a:gd name="connsiteX15" fmla="*/ 250031 w 788299"/>
                <a:gd name="connsiteY15" fmla="*/ 4763 h 973931"/>
                <a:gd name="connsiteX16" fmla="*/ 388144 w 788299"/>
                <a:gd name="connsiteY16" fmla="*/ 497681 h 973931"/>
                <a:gd name="connsiteX17" fmla="*/ 528637 w 788299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0 w 788757"/>
                <a:gd name="connsiteY14" fmla="*/ 45244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7133 w 788757"/>
                <a:gd name="connsiteY14" fmla="*/ 57151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7133 w 788757"/>
                <a:gd name="connsiteY14" fmla="*/ 57151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7133 w 788757"/>
                <a:gd name="connsiteY14" fmla="*/ 57151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7133 w 788757"/>
                <a:gd name="connsiteY14" fmla="*/ 57151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7133 w 788757"/>
                <a:gd name="connsiteY14" fmla="*/ 57151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1 w 788757"/>
                <a:gd name="connsiteY14" fmla="*/ 59533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1 w 788757"/>
                <a:gd name="connsiteY14" fmla="*/ 59533 h 973931"/>
                <a:gd name="connsiteX15" fmla="*/ 250489 w 788757"/>
                <a:gd name="connsiteY15" fmla="*/ 4763 h 973931"/>
                <a:gd name="connsiteX16" fmla="*/ 388602 w 788757"/>
                <a:gd name="connsiteY16" fmla="*/ 497681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1 w 788757"/>
                <a:gd name="connsiteY14" fmla="*/ 59533 h 973931"/>
                <a:gd name="connsiteX15" fmla="*/ 250489 w 788757"/>
                <a:gd name="connsiteY15" fmla="*/ 4763 h 973931"/>
                <a:gd name="connsiteX16" fmla="*/ 393364 w 788757"/>
                <a:gd name="connsiteY16" fmla="*/ 500062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1 w 788757"/>
                <a:gd name="connsiteY14" fmla="*/ 59533 h 973931"/>
                <a:gd name="connsiteX15" fmla="*/ 250489 w 788757"/>
                <a:gd name="connsiteY15" fmla="*/ 4763 h 973931"/>
                <a:gd name="connsiteX16" fmla="*/ 390983 w 788757"/>
                <a:gd name="connsiteY16" fmla="*/ 590549 h 973931"/>
                <a:gd name="connsiteX17" fmla="*/ 529095 w 788757"/>
                <a:gd name="connsiteY17" fmla="*/ 0 h 973931"/>
                <a:gd name="connsiteX0" fmla="*/ 529095 w 788757"/>
                <a:gd name="connsiteY0" fmla="*/ 0 h 973931"/>
                <a:gd name="connsiteX1" fmla="*/ 729120 w 788757"/>
                <a:gd name="connsiteY1" fmla="*/ 57150 h 973931"/>
                <a:gd name="connsiteX2" fmla="*/ 788652 w 788757"/>
                <a:gd name="connsiteY2" fmla="*/ 147638 h 973931"/>
                <a:gd name="connsiteX3" fmla="*/ 786270 w 788757"/>
                <a:gd name="connsiteY3" fmla="*/ 871538 h 973931"/>
                <a:gd name="connsiteX4" fmla="*/ 657683 w 788757"/>
                <a:gd name="connsiteY4" fmla="*/ 869156 h 973931"/>
                <a:gd name="connsiteX5" fmla="*/ 657682 w 788757"/>
                <a:gd name="connsiteY5" fmla="*/ 316707 h 973931"/>
                <a:gd name="connsiteX6" fmla="*/ 643395 w 788757"/>
                <a:gd name="connsiteY6" fmla="*/ 314324 h 973931"/>
                <a:gd name="connsiteX7" fmla="*/ 648158 w 788757"/>
                <a:gd name="connsiteY7" fmla="*/ 973931 h 973931"/>
                <a:gd name="connsiteX8" fmla="*/ 124283 w 788757"/>
                <a:gd name="connsiteY8" fmla="*/ 971550 h 973931"/>
                <a:gd name="connsiteX9" fmla="*/ 152858 w 788757"/>
                <a:gd name="connsiteY9" fmla="*/ 319088 h 973931"/>
                <a:gd name="connsiteX10" fmla="*/ 133808 w 788757"/>
                <a:gd name="connsiteY10" fmla="*/ 319088 h 973931"/>
                <a:gd name="connsiteX11" fmla="*/ 124283 w 788757"/>
                <a:gd name="connsiteY11" fmla="*/ 876300 h 973931"/>
                <a:gd name="connsiteX12" fmla="*/ 458 w 788757"/>
                <a:gd name="connsiteY12" fmla="*/ 871538 h 973931"/>
                <a:gd name="connsiteX13" fmla="*/ 458 w 788757"/>
                <a:gd name="connsiteY13" fmla="*/ 150019 h 973931"/>
                <a:gd name="connsiteX14" fmla="*/ 62371 w 788757"/>
                <a:gd name="connsiteY14" fmla="*/ 59533 h 973931"/>
                <a:gd name="connsiteX15" fmla="*/ 250489 w 788757"/>
                <a:gd name="connsiteY15" fmla="*/ 4763 h 973931"/>
                <a:gd name="connsiteX16" fmla="*/ 390983 w 788757"/>
                <a:gd name="connsiteY16" fmla="*/ 590549 h 973931"/>
                <a:gd name="connsiteX17" fmla="*/ 529095 w 788757"/>
                <a:gd name="connsiteY17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7683 w 788652"/>
                <a:gd name="connsiteY3" fmla="*/ 869156 h 973931"/>
                <a:gd name="connsiteX4" fmla="*/ 657682 w 788652"/>
                <a:gd name="connsiteY4" fmla="*/ 316707 h 973931"/>
                <a:gd name="connsiteX5" fmla="*/ 643395 w 788652"/>
                <a:gd name="connsiteY5" fmla="*/ 314324 h 973931"/>
                <a:gd name="connsiteX6" fmla="*/ 648158 w 788652"/>
                <a:gd name="connsiteY6" fmla="*/ 973931 h 973931"/>
                <a:gd name="connsiteX7" fmla="*/ 124283 w 788652"/>
                <a:gd name="connsiteY7" fmla="*/ 971550 h 973931"/>
                <a:gd name="connsiteX8" fmla="*/ 152858 w 788652"/>
                <a:gd name="connsiteY8" fmla="*/ 319088 h 973931"/>
                <a:gd name="connsiteX9" fmla="*/ 133808 w 788652"/>
                <a:gd name="connsiteY9" fmla="*/ 319088 h 973931"/>
                <a:gd name="connsiteX10" fmla="*/ 124283 w 788652"/>
                <a:gd name="connsiteY10" fmla="*/ 876300 h 973931"/>
                <a:gd name="connsiteX11" fmla="*/ 458 w 788652"/>
                <a:gd name="connsiteY11" fmla="*/ 871538 h 973931"/>
                <a:gd name="connsiteX12" fmla="*/ 458 w 788652"/>
                <a:gd name="connsiteY12" fmla="*/ 150019 h 973931"/>
                <a:gd name="connsiteX13" fmla="*/ 62371 w 788652"/>
                <a:gd name="connsiteY13" fmla="*/ 59533 h 973931"/>
                <a:gd name="connsiteX14" fmla="*/ 250489 w 788652"/>
                <a:gd name="connsiteY14" fmla="*/ 4763 h 973931"/>
                <a:gd name="connsiteX15" fmla="*/ 390983 w 788652"/>
                <a:gd name="connsiteY15" fmla="*/ 590549 h 973931"/>
                <a:gd name="connsiteX16" fmla="*/ 529095 w 788652"/>
                <a:gd name="connsiteY16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7682 w 788652"/>
                <a:gd name="connsiteY3" fmla="*/ 316707 h 973931"/>
                <a:gd name="connsiteX4" fmla="*/ 643395 w 788652"/>
                <a:gd name="connsiteY4" fmla="*/ 314324 h 973931"/>
                <a:gd name="connsiteX5" fmla="*/ 648158 w 788652"/>
                <a:gd name="connsiteY5" fmla="*/ 973931 h 973931"/>
                <a:gd name="connsiteX6" fmla="*/ 124283 w 788652"/>
                <a:gd name="connsiteY6" fmla="*/ 971550 h 973931"/>
                <a:gd name="connsiteX7" fmla="*/ 152858 w 788652"/>
                <a:gd name="connsiteY7" fmla="*/ 319088 h 973931"/>
                <a:gd name="connsiteX8" fmla="*/ 133808 w 788652"/>
                <a:gd name="connsiteY8" fmla="*/ 319088 h 973931"/>
                <a:gd name="connsiteX9" fmla="*/ 124283 w 788652"/>
                <a:gd name="connsiteY9" fmla="*/ 876300 h 973931"/>
                <a:gd name="connsiteX10" fmla="*/ 458 w 788652"/>
                <a:gd name="connsiteY10" fmla="*/ 871538 h 973931"/>
                <a:gd name="connsiteX11" fmla="*/ 458 w 788652"/>
                <a:gd name="connsiteY11" fmla="*/ 150019 h 973931"/>
                <a:gd name="connsiteX12" fmla="*/ 62371 w 788652"/>
                <a:gd name="connsiteY12" fmla="*/ 59533 h 973931"/>
                <a:gd name="connsiteX13" fmla="*/ 250489 w 788652"/>
                <a:gd name="connsiteY13" fmla="*/ 4763 h 973931"/>
                <a:gd name="connsiteX14" fmla="*/ 390983 w 788652"/>
                <a:gd name="connsiteY14" fmla="*/ 590549 h 973931"/>
                <a:gd name="connsiteX15" fmla="*/ 529095 w 788652"/>
                <a:gd name="connsiteY15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7682 w 788652"/>
                <a:gd name="connsiteY3" fmla="*/ 316707 h 973931"/>
                <a:gd name="connsiteX4" fmla="*/ 643395 w 788652"/>
                <a:gd name="connsiteY4" fmla="*/ 311149 h 973931"/>
                <a:gd name="connsiteX5" fmla="*/ 648158 w 788652"/>
                <a:gd name="connsiteY5" fmla="*/ 973931 h 973931"/>
                <a:gd name="connsiteX6" fmla="*/ 124283 w 788652"/>
                <a:gd name="connsiteY6" fmla="*/ 971550 h 973931"/>
                <a:gd name="connsiteX7" fmla="*/ 152858 w 788652"/>
                <a:gd name="connsiteY7" fmla="*/ 319088 h 973931"/>
                <a:gd name="connsiteX8" fmla="*/ 133808 w 788652"/>
                <a:gd name="connsiteY8" fmla="*/ 319088 h 973931"/>
                <a:gd name="connsiteX9" fmla="*/ 124283 w 788652"/>
                <a:gd name="connsiteY9" fmla="*/ 876300 h 973931"/>
                <a:gd name="connsiteX10" fmla="*/ 458 w 788652"/>
                <a:gd name="connsiteY10" fmla="*/ 871538 h 973931"/>
                <a:gd name="connsiteX11" fmla="*/ 458 w 788652"/>
                <a:gd name="connsiteY11" fmla="*/ 150019 h 973931"/>
                <a:gd name="connsiteX12" fmla="*/ 62371 w 788652"/>
                <a:gd name="connsiteY12" fmla="*/ 59533 h 973931"/>
                <a:gd name="connsiteX13" fmla="*/ 250489 w 788652"/>
                <a:gd name="connsiteY13" fmla="*/ 4763 h 973931"/>
                <a:gd name="connsiteX14" fmla="*/ 390983 w 788652"/>
                <a:gd name="connsiteY14" fmla="*/ 590549 h 973931"/>
                <a:gd name="connsiteX15" fmla="*/ 529095 w 788652"/>
                <a:gd name="connsiteY15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43395 w 788652"/>
                <a:gd name="connsiteY3" fmla="*/ 311149 h 973931"/>
                <a:gd name="connsiteX4" fmla="*/ 648158 w 788652"/>
                <a:gd name="connsiteY4" fmla="*/ 973931 h 973931"/>
                <a:gd name="connsiteX5" fmla="*/ 124283 w 788652"/>
                <a:gd name="connsiteY5" fmla="*/ 971550 h 973931"/>
                <a:gd name="connsiteX6" fmla="*/ 152858 w 788652"/>
                <a:gd name="connsiteY6" fmla="*/ 319088 h 973931"/>
                <a:gd name="connsiteX7" fmla="*/ 133808 w 788652"/>
                <a:gd name="connsiteY7" fmla="*/ 319088 h 973931"/>
                <a:gd name="connsiteX8" fmla="*/ 124283 w 788652"/>
                <a:gd name="connsiteY8" fmla="*/ 876300 h 973931"/>
                <a:gd name="connsiteX9" fmla="*/ 458 w 788652"/>
                <a:gd name="connsiteY9" fmla="*/ 871538 h 973931"/>
                <a:gd name="connsiteX10" fmla="*/ 458 w 788652"/>
                <a:gd name="connsiteY10" fmla="*/ 150019 h 973931"/>
                <a:gd name="connsiteX11" fmla="*/ 62371 w 788652"/>
                <a:gd name="connsiteY11" fmla="*/ 59533 h 973931"/>
                <a:gd name="connsiteX12" fmla="*/ 250489 w 788652"/>
                <a:gd name="connsiteY12" fmla="*/ 4763 h 973931"/>
                <a:gd name="connsiteX13" fmla="*/ 390983 w 788652"/>
                <a:gd name="connsiteY13" fmla="*/ 590549 h 973931"/>
                <a:gd name="connsiteX14" fmla="*/ 529095 w 788652"/>
                <a:gd name="connsiteY14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43395 w 788652"/>
                <a:gd name="connsiteY3" fmla="*/ 311149 h 973931"/>
                <a:gd name="connsiteX4" fmla="*/ 648158 w 788652"/>
                <a:gd name="connsiteY4" fmla="*/ 973931 h 973931"/>
                <a:gd name="connsiteX5" fmla="*/ 124283 w 788652"/>
                <a:gd name="connsiteY5" fmla="*/ 971550 h 973931"/>
                <a:gd name="connsiteX6" fmla="*/ 152858 w 788652"/>
                <a:gd name="connsiteY6" fmla="*/ 319088 h 973931"/>
                <a:gd name="connsiteX7" fmla="*/ 133808 w 788652"/>
                <a:gd name="connsiteY7" fmla="*/ 319088 h 973931"/>
                <a:gd name="connsiteX8" fmla="*/ 124283 w 788652"/>
                <a:gd name="connsiteY8" fmla="*/ 876300 h 973931"/>
                <a:gd name="connsiteX9" fmla="*/ 458 w 788652"/>
                <a:gd name="connsiteY9" fmla="*/ 871538 h 973931"/>
                <a:gd name="connsiteX10" fmla="*/ 458 w 788652"/>
                <a:gd name="connsiteY10" fmla="*/ 150019 h 973931"/>
                <a:gd name="connsiteX11" fmla="*/ 62371 w 788652"/>
                <a:gd name="connsiteY11" fmla="*/ 59533 h 973931"/>
                <a:gd name="connsiteX12" fmla="*/ 250489 w 788652"/>
                <a:gd name="connsiteY12" fmla="*/ 4763 h 973931"/>
                <a:gd name="connsiteX13" fmla="*/ 390983 w 788652"/>
                <a:gd name="connsiteY13" fmla="*/ 590549 h 973931"/>
                <a:gd name="connsiteX14" fmla="*/ 529095 w 788652"/>
                <a:gd name="connsiteY14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0539 w 788652"/>
                <a:gd name="connsiteY3" fmla="*/ 313530 h 973931"/>
                <a:gd name="connsiteX4" fmla="*/ 648158 w 788652"/>
                <a:gd name="connsiteY4" fmla="*/ 973931 h 973931"/>
                <a:gd name="connsiteX5" fmla="*/ 124283 w 788652"/>
                <a:gd name="connsiteY5" fmla="*/ 971550 h 973931"/>
                <a:gd name="connsiteX6" fmla="*/ 152858 w 788652"/>
                <a:gd name="connsiteY6" fmla="*/ 319088 h 973931"/>
                <a:gd name="connsiteX7" fmla="*/ 133808 w 788652"/>
                <a:gd name="connsiteY7" fmla="*/ 319088 h 973931"/>
                <a:gd name="connsiteX8" fmla="*/ 124283 w 788652"/>
                <a:gd name="connsiteY8" fmla="*/ 876300 h 973931"/>
                <a:gd name="connsiteX9" fmla="*/ 458 w 788652"/>
                <a:gd name="connsiteY9" fmla="*/ 871538 h 973931"/>
                <a:gd name="connsiteX10" fmla="*/ 458 w 788652"/>
                <a:gd name="connsiteY10" fmla="*/ 150019 h 973931"/>
                <a:gd name="connsiteX11" fmla="*/ 62371 w 788652"/>
                <a:gd name="connsiteY11" fmla="*/ 59533 h 973931"/>
                <a:gd name="connsiteX12" fmla="*/ 250489 w 788652"/>
                <a:gd name="connsiteY12" fmla="*/ 4763 h 973931"/>
                <a:gd name="connsiteX13" fmla="*/ 390983 w 788652"/>
                <a:gd name="connsiteY13" fmla="*/ 590549 h 973931"/>
                <a:gd name="connsiteX14" fmla="*/ 529095 w 788652"/>
                <a:gd name="connsiteY14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5301 w 788652"/>
                <a:gd name="connsiteY3" fmla="*/ 313530 h 973931"/>
                <a:gd name="connsiteX4" fmla="*/ 648158 w 788652"/>
                <a:gd name="connsiteY4" fmla="*/ 973931 h 973931"/>
                <a:gd name="connsiteX5" fmla="*/ 124283 w 788652"/>
                <a:gd name="connsiteY5" fmla="*/ 971550 h 973931"/>
                <a:gd name="connsiteX6" fmla="*/ 152858 w 788652"/>
                <a:gd name="connsiteY6" fmla="*/ 319088 h 973931"/>
                <a:gd name="connsiteX7" fmla="*/ 133808 w 788652"/>
                <a:gd name="connsiteY7" fmla="*/ 319088 h 973931"/>
                <a:gd name="connsiteX8" fmla="*/ 124283 w 788652"/>
                <a:gd name="connsiteY8" fmla="*/ 876300 h 973931"/>
                <a:gd name="connsiteX9" fmla="*/ 458 w 788652"/>
                <a:gd name="connsiteY9" fmla="*/ 871538 h 973931"/>
                <a:gd name="connsiteX10" fmla="*/ 458 w 788652"/>
                <a:gd name="connsiteY10" fmla="*/ 150019 h 973931"/>
                <a:gd name="connsiteX11" fmla="*/ 62371 w 788652"/>
                <a:gd name="connsiteY11" fmla="*/ 59533 h 973931"/>
                <a:gd name="connsiteX12" fmla="*/ 250489 w 788652"/>
                <a:gd name="connsiteY12" fmla="*/ 4763 h 973931"/>
                <a:gd name="connsiteX13" fmla="*/ 390983 w 788652"/>
                <a:gd name="connsiteY13" fmla="*/ 590549 h 973931"/>
                <a:gd name="connsiteX14" fmla="*/ 529095 w 788652"/>
                <a:gd name="connsiteY14" fmla="*/ 0 h 973931"/>
                <a:gd name="connsiteX0" fmla="*/ 529095 w 788652"/>
                <a:gd name="connsiteY0" fmla="*/ 0 h 973931"/>
                <a:gd name="connsiteX1" fmla="*/ 729120 w 788652"/>
                <a:gd name="connsiteY1" fmla="*/ 57150 h 973931"/>
                <a:gd name="connsiteX2" fmla="*/ 788652 w 788652"/>
                <a:gd name="connsiteY2" fmla="*/ 147638 h 973931"/>
                <a:gd name="connsiteX3" fmla="*/ 657682 w 788652"/>
                <a:gd name="connsiteY3" fmla="*/ 313530 h 973931"/>
                <a:gd name="connsiteX4" fmla="*/ 648158 w 788652"/>
                <a:gd name="connsiteY4" fmla="*/ 973931 h 973931"/>
                <a:gd name="connsiteX5" fmla="*/ 124283 w 788652"/>
                <a:gd name="connsiteY5" fmla="*/ 971550 h 973931"/>
                <a:gd name="connsiteX6" fmla="*/ 152858 w 788652"/>
                <a:gd name="connsiteY6" fmla="*/ 319088 h 973931"/>
                <a:gd name="connsiteX7" fmla="*/ 133808 w 788652"/>
                <a:gd name="connsiteY7" fmla="*/ 319088 h 973931"/>
                <a:gd name="connsiteX8" fmla="*/ 124283 w 788652"/>
                <a:gd name="connsiteY8" fmla="*/ 876300 h 973931"/>
                <a:gd name="connsiteX9" fmla="*/ 458 w 788652"/>
                <a:gd name="connsiteY9" fmla="*/ 871538 h 973931"/>
                <a:gd name="connsiteX10" fmla="*/ 458 w 788652"/>
                <a:gd name="connsiteY10" fmla="*/ 150019 h 973931"/>
                <a:gd name="connsiteX11" fmla="*/ 62371 w 788652"/>
                <a:gd name="connsiteY11" fmla="*/ 59533 h 973931"/>
                <a:gd name="connsiteX12" fmla="*/ 250489 w 788652"/>
                <a:gd name="connsiteY12" fmla="*/ 4763 h 973931"/>
                <a:gd name="connsiteX13" fmla="*/ 390983 w 788652"/>
                <a:gd name="connsiteY13" fmla="*/ 590549 h 973931"/>
                <a:gd name="connsiteX14" fmla="*/ 529095 w 788652"/>
                <a:gd name="connsiteY14" fmla="*/ 0 h 97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8652" h="973931">
                  <a:moveTo>
                    <a:pt x="529095" y="0"/>
                  </a:moveTo>
                  <a:lnTo>
                    <a:pt x="729120" y="57150"/>
                  </a:lnTo>
                  <a:cubicBezTo>
                    <a:pt x="770395" y="68263"/>
                    <a:pt x="785477" y="112713"/>
                    <a:pt x="788652" y="147638"/>
                  </a:cubicBezTo>
                  <a:cubicBezTo>
                    <a:pt x="774365" y="189971"/>
                    <a:pt x="693005" y="187720"/>
                    <a:pt x="657682" y="313530"/>
                  </a:cubicBezTo>
                  <a:cubicBezTo>
                    <a:pt x="659270" y="533399"/>
                    <a:pt x="622758" y="849312"/>
                    <a:pt x="648158" y="973931"/>
                  </a:cubicBezTo>
                  <a:lnTo>
                    <a:pt x="124283" y="971550"/>
                  </a:lnTo>
                  <a:cubicBezTo>
                    <a:pt x="155239" y="827882"/>
                    <a:pt x="143333" y="536575"/>
                    <a:pt x="152858" y="319088"/>
                  </a:cubicBezTo>
                  <a:lnTo>
                    <a:pt x="133808" y="319088"/>
                  </a:lnTo>
                  <a:lnTo>
                    <a:pt x="124283" y="876300"/>
                  </a:lnTo>
                  <a:lnTo>
                    <a:pt x="458" y="871538"/>
                  </a:lnTo>
                  <a:cubicBezTo>
                    <a:pt x="-1129" y="633413"/>
                    <a:pt x="2045" y="388144"/>
                    <a:pt x="458" y="150019"/>
                  </a:cubicBezTo>
                  <a:cubicBezTo>
                    <a:pt x="13158" y="111919"/>
                    <a:pt x="11572" y="95251"/>
                    <a:pt x="62371" y="59533"/>
                  </a:cubicBezTo>
                  <a:lnTo>
                    <a:pt x="250489" y="4763"/>
                  </a:lnTo>
                  <a:lnTo>
                    <a:pt x="390983" y="590549"/>
                  </a:lnTo>
                  <a:lnTo>
                    <a:pt x="529095" y="0"/>
                  </a:lnTo>
                  <a:close/>
                </a:path>
              </a:pathLst>
            </a:custGeom>
            <a:solidFill>
              <a:srgbClr val="241D2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4" name="任意多边形 1043"/>
            <p:cNvSpPr/>
            <p:nvPr/>
          </p:nvSpPr>
          <p:spPr>
            <a:xfrm>
              <a:off x="12795408" y="-1721933"/>
              <a:ext cx="200025" cy="573881"/>
            </a:xfrm>
            <a:custGeom>
              <a:avLst/>
              <a:gdLst>
                <a:gd name="connsiteX0" fmla="*/ 135731 w 200025"/>
                <a:gd name="connsiteY0" fmla="*/ 0 h 573881"/>
                <a:gd name="connsiteX1" fmla="*/ 200025 w 200025"/>
                <a:gd name="connsiteY1" fmla="*/ 66675 h 573881"/>
                <a:gd name="connsiteX2" fmla="*/ 135731 w 200025"/>
                <a:gd name="connsiteY2" fmla="*/ 121444 h 573881"/>
                <a:gd name="connsiteX3" fmla="*/ 200025 w 200025"/>
                <a:gd name="connsiteY3" fmla="*/ 178594 h 573881"/>
                <a:gd name="connsiteX4" fmla="*/ 0 w 200025"/>
                <a:gd name="connsiteY4" fmla="*/ 573881 h 573881"/>
                <a:gd name="connsiteX5" fmla="*/ 135731 w 200025"/>
                <a:gd name="connsiteY5" fmla="*/ 0 h 57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573881">
                  <a:moveTo>
                    <a:pt x="135731" y="0"/>
                  </a:moveTo>
                  <a:lnTo>
                    <a:pt x="200025" y="66675"/>
                  </a:lnTo>
                  <a:lnTo>
                    <a:pt x="135731" y="121444"/>
                  </a:lnTo>
                  <a:lnTo>
                    <a:pt x="200025" y="178594"/>
                  </a:lnTo>
                  <a:lnTo>
                    <a:pt x="0" y="573881"/>
                  </a:lnTo>
                  <a:lnTo>
                    <a:pt x="135731" y="0"/>
                  </a:lnTo>
                  <a:close/>
                </a:path>
              </a:pathLst>
            </a:custGeom>
            <a:solidFill>
              <a:srgbClr val="423D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flipH="1">
              <a:off x="12591210" y="-1726697"/>
              <a:ext cx="200025" cy="573881"/>
            </a:xfrm>
            <a:custGeom>
              <a:avLst/>
              <a:gdLst>
                <a:gd name="connsiteX0" fmla="*/ 135731 w 200025"/>
                <a:gd name="connsiteY0" fmla="*/ 0 h 573881"/>
                <a:gd name="connsiteX1" fmla="*/ 200025 w 200025"/>
                <a:gd name="connsiteY1" fmla="*/ 66675 h 573881"/>
                <a:gd name="connsiteX2" fmla="*/ 135731 w 200025"/>
                <a:gd name="connsiteY2" fmla="*/ 121444 h 573881"/>
                <a:gd name="connsiteX3" fmla="*/ 200025 w 200025"/>
                <a:gd name="connsiteY3" fmla="*/ 178594 h 573881"/>
                <a:gd name="connsiteX4" fmla="*/ 0 w 200025"/>
                <a:gd name="connsiteY4" fmla="*/ 573881 h 573881"/>
                <a:gd name="connsiteX5" fmla="*/ 135731 w 200025"/>
                <a:gd name="connsiteY5" fmla="*/ 0 h 57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573881">
                  <a:moveTo>
                    <a:pt x="135731" y="0"/>
                  </a:moveTo>
                  <a:lnTo>
                    <a:pt x="200025" y="66675"/>
                  </a:lnTo>
                  <a:lnTo>
                    <a:pt x="135731" y="121444"/>
                  </a:lnTo>
                  <a:lnTo>
                    <a:pt x="200025" y="178594"/>
                  </a:lnTo>
                  <a:lnTo>
                    <a:pt x="0" y="573881"/>
                  </a:lnTo>
                  <a:lnTo>
                    <a:pt x="135731" y="0"/>
                  </a:lnTo>
                  <a:close/>
                </a:path>
              </a:pathLst>
            </a:custGeom>
            <a:solidFill>
              <a:srgbClr val="423D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2" name="椭圆 1051"/>
            <p:cNvSpPr/>
            <p:nvPr/>
          </p:nvSpPr>
          <p:spPr>
            <a:xfrm>
              <a:off x="12821032" y="-1035243"/>
              <a:ext cx="45720" cy="45720"/>
            </a:xfrm>
            <a:prstGeom prst="ellipse">
              <a:avLst/>
            </a:prstGeom>
            <a:solidFill>
              <a:srgbClr val="36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12855783" y="-905856"/>
              <a:ext cx="168092" cy="45719"/>
            </a:xfrm>
            <a:prstGeom prst="roundRect">
              <a:avLst/>
            </a:prstGeom>
            <a:solidFill>
              <a:srgbClr val="413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12573730" y="-905856"/>
              <a:ext cx="168092" cy="45719"/>
            </a:xfrm>
            <a:prstGeom prst="roundRect">
              <a:avLst/>
            </a:prstGeom>
            <a:solidFill>
              <a:srgbClr val="413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flipH="1">
              <a:off x="12417442" y="-860137"/>
              <a:ext cx="126206" cy="133136"/>
            </a:xfrm>
            <a:custGeom>
              <a:avLst/>
              <a:gdLst>
                <a:gd name="connsiteX0" fmla="*/ 0 w 123825"/>
                <a:gd name="connsiteY0" fmla="*/ 9525 h 147638"/>
                <a:gd name="connsiteX1" fmla="*/ 123825 w 123825"/>
                <a:gd name="connsiteY1" fmla="*/ 0 h 147638"/>
                <a:gd name="connsiteX2" fmla="*/ 30956 w 123825"/>
                <a:gd name="connsiteY2" fmla="*/ 147638 h 147638"/>
                <a:gd name="connsiteX3" fmla="*/ 0 w 123825"/>
                <a:gd name="connsiteY3" fmla="*/ 9525 h 147638"/>
                <a:gd name="connsiteX0" fmla="*/ 0 w 123825"/>
                <a:gd name="connsiteY0" fmla="*/ 9525 h 145257"/>
                <a:gd name="connsiteX1" fmla="*/ 123825 w 123825"/>
                <a:gd name="connsiteY1" fmla="*/ 0 h 145257"/>
                <a:gd name="connsiteX2" fmla="*/ 19049 w 123825"/>
                <a:gd name="connsiteY2" fmla="*/ 145257 h 145257"/>
                <a:gd name="connsiteX3" fmla="*/ 0 w 123825"/>
                <a:gd name="connsiteY3" fmla="*/ 9525 h 145257"/>
                <a:gd name="connsiteX0" fmla="*/ 0 w 123825"/>
                <a:gd name="connsiteY0" fmla="*/ 9525 h 130970"/>
                <a:gd name="connsiteX1" fmla="*/ 123825 w 123825"/>
                <a:gd name="connsiteY1" fmla="*/ 0 h 130970"/>
                <a:gd name="connsiteX2" fmla="*/ 16668 w 123825"/>
                <a:gd name="connsiteY2" fmla="*/ 130970 h 130970"/>
                <a:gd name="connsiteX3" fmla="*/ 0 w 123825"/>
                <a:gd name="connsiteY3" fmla="*/ 9525 h 130970"/>
                <a:gd name="connsiteX0" fmla="*/ 0 w 123825"/>
                <a:gd name="connsiteY0" fmla="*/ 11691 h 133136"/>
                <a:gd name="connsiteX1" fmla="*/ 32868 w 123825"/>
                <a:gd name="connsiteY1" fmla="*/ 0 h 133136"/>
                <a:gd name="connsiteX2" fmla="*/ 123825 w 123825"/>
                <a:gd name="connsiteY2" fmla="*/ 2166 h 133136"/>
                <a:gd name="connsiteX3" fmla="*/ 16668 w 123825"/>
                <a:gd name="connsiteY3" fmla="*/ 133136 h 133136"/>
                <a:gd name="connsiteX4" fmla="*/ 0 w 123825"/>
                <a:gd name="connsiteY4" fmla="*/ 11691 h 133136"/>
                <a:gd name="connsiteX0" fmla="*/ 0 w 123825"/>
                <a:gd name="connsiteY0" fmla="*/ 11691 h 133136"/>
                <a:gd name="connsiteX1" fmla="*/ 42393 w 123825"/>
                <a:gd name="connsiteY1" fmla="*/ 0 h 133136"/>
                <a:gd name="connsiteX2" fmla="*/ 123825 w 123825"/>
                <a:gd name="connsiteY2" fmla="*/ 2166 h 133136"/>
                <a:gd name="connsiteX3" fmla="*/ 16668 w 123825"/>
                <a:gd name="connsiteY3" fmla="*/ 133136 h 133136"/>
                <a:gd name="connsiteX4" fmla="*/ 0 w 123825"/>
                <a:gd name="connsiteY4" fmla="*/ 11691 h 133136"/>
                <a:gd name="connsiteX0" fmla="*/ 0 w 126206"/>
                <a:gd name="connsiteY0" fmla="*/ 9309 h 133136"/>
                <a:gd name="connsiteX1" fmla="*/ 44774 w 126206"/>
                <a:gd name="connsiteY1" fmla="*/ 0 h 133136"/>
                <a:gd name="connsiteX2" fmla="*/ 126206 w 126206"/>
                <a:gd name="connsiteY2" fmla="*/ 2166 h 133136"/>
                <a:gd name="connsiteX3" fmla="*/ 19049 w 126206"/>
                <a:gd name="connsiteY3" fmla="*/ 133136 h 133136"/>
                <a:gd name="connsiteX4" fmla="*/ 0 w 126206"/>
                <a:gd name="connsiteY4" fmla="*/ 9309 h 133136"/>
                <a:gd name="connsiteX0" fmla="*/ 0 w 126206"/>
                <a:gd name="connsiteY0" fmla="*/ 9309 h 133136"/>
                <a:gd name="connsiteX1" fmla="*/ 44774 w 126206"/>
                <a:gd name="connsiteY1" fmla="*/ 0 h 133136"/>
                <a:gd name="connsiteX2" fmla="*/ 126206 w 126206"/>
                <a:gd name="connsiteY2" fmla="*/ 2166 h 133136"/>
                <a:gd name="connsiteX3" fmla="*/ 16668 w 126206"/>
                <a:gd name="connsiteY3" fmla="*/ 133136 h 133136"/>
                <a:gd name="connsiteX4" fmla="*/ 0 w 126206"/>
                <a:gd name="connsiteY4" fmla="*/ 9309 h 133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206" h="133136">
                  <a:moveTo>
                    <a:pt x="0" y="9309"/>
                  </a:moveTo>
                  <a:cubicBezTo>
                    <a:pt x="12543" y="7793"/>
                    <a:pt x="32231" y="1516"/>
                    <a:pt x="44774" y="0"/>
                  </a:cubicBezTo>
                  <a:lnTo>
                    <a:pt x="126206" y="2166"/>
                  </a:lnTo>
                  <a:lnTo>
                    <a:pt x="16668" y="133136"/>
                  </a:lnTo>
                  <a:lnTo>
                    <a:pt x="0" y="9309"/>
                  </a:lnTo>
                  <a:close/>
                </a:path>
              </a:pathLst>
            </a:custGeom>
            <a:solidFill>
              <a:srgbClr val="E7A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5" name="任意多边形 1054"/>
            <p:cNvSpPr/>
            <p:nvPr/>
          </p:nvSpPr>
          <p:spPr>
            <a:xfrm>
              <a:off x="12529540" y="-764670"/>
              <a:ext cx="523875" cy="1014412"/>
            </a:xfrm>
            <a:custGeom>
              <a:avLst/>
              <a:gdLst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5275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42887 w 533400"/>
                <a:gd name="connsiteY6" fmla="*/ 1014412 h 1014412"/>
                <a:gd name="connsiteX7" fmla="*/ 66675 w 533400"/>
                <a:gd name="connsiteY7" fmla="*/ 1004887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5275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33362 w 533400"/>
                <a:gd name="connsiteY6" fmla="*/ 1014412 h 1014412"/>
                <a:gd name="connsiteX7" fmla="*/ 66675 w 533400"/>
                <a:gd name="connsiteY7" fmla="*/ 1004887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5275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3336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5275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3336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5275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304800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85750 w 533400"/>
                <a:gd name="connsiteY3" fmla="*/ 1004887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14412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9649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52412 w 533400"/>
                <a:gd name="connsiteY6" fmla="*/ 1014412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704"/>
                <a:gd name="connsiteY0" fmla="*/ 0 h 1014412"/>
                <a:gd name="connsiteX1" fmla="*/ 533400 w 533704"/>
                <a:gd name="connsiteY1" fmla="*/ 0 h 1014412"/>
                <a:gd name="connsiteX2" fmla="*/ 461962 w 533704"/>
                <a:gd name="connsiteY2" fmla="*/ 1004887 h 1014412"/>
                <a:gd name="connsiteX3" fmla="*/ 292894 w 533704"/>
                <a:gd name="connsiteY3" fmla="*/ 1014412 h 1014412"/>
                <a:gd name="connsiteX4" fmla="*/ 271462 w 533704"/>
                <a:gd name="connsiteY4" fmla="*/ 138112 h 1014412"/>
                <a:gd name="connsiteX5" fmla="*/ 228600 w 533704"/>
                <a:gd name="connsiteY5" fmla="*/ 138112 h 1014412"/>
                <a:gd name="connsiteX6" fmla="*/ 247649 w 533704"/>
                <a:gd name="connsiteY6" fmla="*/ 1012030 h 1014412"/>
                <a:gd name="connsiteX7" fmla="*/ 66675 w 533704"/>
                <a:gd name="connsiteY7" fmla="*/ 1007268 h 1014412"/>
                <a:gd name="connsiteX8" fmla="*/ 0 w 533704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2627 w 536027"/>
                <a:gd name="connsiteY0" fmla="*/ 0 h 1014412"/>
                <a:gd name="connsiteX1" fmla="*/ 536027 w 536027"/>
                <a:gd name="connsiteY1" fmla="*/ 0 h 1014412"/>
                <a:gd name="connsiteX2" fmla="*/ 464589 w 536027"/>
                <a:gd name="connsiteY2" fmla="*/ 1004887 h 1014412"/>
                <a:gd name="connsiteX3" fmla="*/ 295521 w 536027"/>
                <a:gd name="connsiteY3" fmla="*/ 1014412 h 1014412"/>
                <a:gd name="connsiteX4" fmla="*/ 274089 w 536027"/>
                <a:gd name="connsiteY4" fmla="*/ 138112 h 1014412"/>
                <a:gd name="connsiteX5" fmla="*/ 231227 w 536027"/>
                <a:gd name="connsiteY5" fmla="*/ 138112 h 1014412"/>
                <a:gd name="connsiteX6" fmla="*/ 250276 w 536027"/>
                <a:gd name="connsiteY6" fmla="*/ 1012030 h 1014412"/>
                <a:gd name="connsiteX7" fmla="*/ 69302 w 536027"/>
                <a:gd name="connsiteY7" fmla="*/ 1007268 h 1014412"/>
                <a:gd name="connsiteX8" fmla="*/ 2627 w 536027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28600 w 533400"/>
                <a:gd name="connsiteY5" fmla="*/ 138112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40506 w 533400"/>
                <a:gd name="connsiteY5" fmla="*/ 135730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1462 w 533400"/>
                <a:gd name="connsiteY4" fmla="*/ 138112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6225 w 533400"/>
                <a:gd name="connsiteY4" fmla="*/ 145256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6225 w 533400"/>
                <a:gd name="connsiteY4" fmla="*/ 145256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1962 w 533400"/>
                <a:gd name="connsiteY2" fmla="*/ 1004887 h 1014412"/>
                <a:gd name="connsiteX3" fmla="*/ 292894 w 533400"/>
                <a:gd name="connsiteY3" fmla="*/ 1014412 h 1014412"/>
                <a:gd name="connsiteX4" fmla="*/ 276225 w 533400"/>
                <a:gd name="connsiteY4" fmla="*/ 145256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69235 w 533400"/>
                <a:gd name="connsiteY2" fmla="*/ 1004887 h 1014412"/>
                <a:gd name="connsiteX3" fmla="*/ 292894 w 533400"/>
                <a:gd name="connsiteY3" fmla="*/ 1014412 h 1014412"/>
                <a:gd name="connsiteX4" fmla="*/ 276225 w 533400"/>
                <a:gd name="connsiteY4" fmla="*/ 145256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  <a:gd name="connsiteX0" fmla="*/ 0 w 533400"/>
                <a:gd name="connsiteY0" fmla="*/ 0 h 1014412"/>
                <a:gd name="connsiteX1" fmla="*/ 533400 w 533400"/>
                <a:gd name="connsiteY1" fmla="*/ 0 h 1014412"/>
                <a:gd name="connsiteX2" fmla="*/ 471661 w 533400"/>
                <a:gd name="connsiteY2" fmla="*/ 1009650 h 1014412"/>
                <a:gd name="connsiteX3" fmla="*/ 292894 w 533400"/>
                <a:gd name="connsiteY3" fmla="*/ 1014412 h 1014412"/>
                <a:gd name="connsiteX4" fmla="*/ 276225 w 533400"/>
                <a:gd name="connsiteY4" fmla="*/ 145256 h 1014412"/>
                <a:gd name="connsiteX5" fmla="*/ 230981 w 533400"/>
                <a:gd name="connsiteY5" fmla="*/ 147636 h 1014412"/>
                <a:gd name="connsiteX6" fmla="*/ 247649 w 533400"/>
                <a:gd name="connsiteY6" fmla="*/ 1012030 h 1014412"/>
                <a:gd name="connsiteX7" fmla="*/ 66675 w 533400"/>
                <a:gd name="connsiteY7" fmla="*/ 1007268 h 1014412"/>
                <a:gd name="connsiteX8" fmla="*/ 0 w 533400"/>
                <a:gd name="connsiteY8" fmla="*/ 0 h 101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400" h="1014412">
                  <a:moveTo>
                    <a:pt x="0" y="0"/>
                  </a:moveTo>
                  <a:lnTo>
                    <a:pt x="533400" y="0"/>
                  </a:lnTo>
                  <a:cubicBezTo>
                    <a:pt x="528637" y="337343"/>
                    <a:pt x="495474" y="674688"/>
                    <a:pt x="471661" y="1009650"/>
                  </a:cubicBezTo>
                  <a:lnTo>
                    <a:pt x="292894" y="1014412"/>
                  </a:lnTo>
                  <a:lnTo>
                    <a:pt x="276225" y="145256"/>
                  </a:lnTo>
                  <a:cubicBezTo>
                    <a:pt x="256381" y="134143"/>
                    <a:pt x="250824" y="134937"/>
                    <a:pt x="230981" y="147636"/>
                  </a:cubicBezTo>
                  <a:cubicBezTo>
                    <a:pt x="232568" y="439736"/>
                    <a:pt x="246062" y="719930"/>
                    <a:pt x="247649" y="1012030"/>
                  </a:cubicBezTo>
                  <a:lnTo>
                    <a:pt x="66675" y="1007268"/>
                  </a:lnTo>
                  <a:cubicBezTo>
                    <a:pt x="44450" y="671512"/>
                    <a:pt x="3175" y="292894"/>
                    <a:pt x="0" y="0"/>
                  </a:cubicBezTo>
                  <a:close/>
                </a:path>
              </a:pathLst>
            </a:custGeom>
            <a:solidFill>
              <a:srgbClr val="413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12413279" y="239787"/>
              <a:ext cx="359194" cy="131953"/>
            </a:xfrm>
            <a:custGeom>
              <a:avLst/>
              <a:gdLst>
                <a:gd name="connsiteX0" fmla="*/ 180975 w 376237"/>
                <a:gd name="connsiteY0" fmla="*/ 9525 h 152400"/>
                <a:gd name="connsiteX1" fmla="*/ 376237 w 376237"/>
                <a:gd name="connsiteY1" fmla="*/ 0 h 152400"/>
                <a:gd name="connsiteX2" fmla="*/ 366712 w 376237"/>
                <a:gd name="connsiteY2" fmla="*/ 142875 h 152400"/>
                <a:gd name="connsiteX3" fmla="*/ 261937 w 376237"/>
                <a:gd name="connsiteY3" fmla="*/ 152400 h 152400"/>
                <a:gd name="connsiteX4" fmla="*/ 257175 w 376237"/>
                <a:gd name="connsiteY4" fmla="*/ 133350 h 152400"/>
                <a:gd name="connsiteX5" fmla="*/ 19050 w 376237"/>
                <a:gd name="connsiteY5" fmla="*/ 138112 h 152400"/>
                <a:gd name="connsiteX6" fmla="*/ 0 w 376237"/>
                <a:gd name="connsiteY6" fmla="*/ 57150 h 152400"/>
                <a:gd name="connsiteX7" fmla="*/ 80962 w 376237"/>
                <a:gd name="connsiteY7" fmla="*/ 76200 h 152400"/>
                <a:gd name="connsiteX8" fmla="*/ 180975 w 376237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4781"/>
                <a:gd name="connsiteX1" fmla="*/ 382571 w 382571"/>
                <a:gd name="connsiteY1" fmla="*/ 0 h 154781"/>
                <a:gd name="connsiteX2" fmla="*/ 361140 w 382571"/>
                <a:gd name="connsiteY2" fmla="*/ 154781 h 154781"/>
                <a:gd name="connsiteX3" fmla="*/ 268271 w 382571"/>
                <a:gd name="connsiteY3" fmla="*/ 152400 h 154781"/>
                <a:gd name="connsiteX4" fmla="*/ 263509 w 382571"/>
                <a:gd name="connsiteY4" fmla="*/ 133350 h 154781"/>
                <a:gd name="connsiteX5" fmla="*/ 25384 w 382571"/>
                <a:gd name="connsiteY5" fmla="*/ 138112 h 154781"/>
                <a:gd name="connsiteX6" fmla="*/ 6334 w 382571"/>
                <a:gd name="connsiteY6" fmla="*/ 57150 h 154781"/>
                <a:gd name="connsiteX7" fmla="*/ 87296 w 382571"/>
                <a:gd name="connsiteY7" fmla="*/ 76200 h 154781"/>
                <a:gd name="connsiteX8" fmla="*/ 187309 w 382571"/>
                <a:gd name="connsiteY8" fmla="*/ 9525 h 154781"/>
                <a:gd name="connsiteX0" fmla="*/ 187309 w 382571"/>
                <a:gd name="connsiteY0" fmla="*/ 9525 h 154781"/>
                <a:gd name="connsiteX1" fmla="*/ 382571 w 382571"/>
                <a:gd name="connsiteY1" fmla="*/ 0 h 154781"/>
                <a:gd name="connsiteX2" fmla="*/ 361140 w 382571"/>
                <a:gd name="connsiteY2" fmla="*/ 154781 h 154781"/>
                <a:gd name="connsiteX3" fmla="*/ 268271 w 382571"/>
                <a:gd name="connsiteY3" fmla="*/ 152400 h 154781"/>
                <a:gd name="connsiteX4" fmla="*/ 263509 w 382571"/>
                <a:gd name="connsiteY4" fmla="*/ 133350 h 154781"/>
                <a:gd name="connsiteX5" fmla="*/ 25384 w 382571"/>
                <a:gd name="connsiteY5" fmla="*/ 138112 h 154781"/>
                <a:gd name="connsiteX6" fmla="*/ 6334 w 382571"/>
                <a:gd name="connsiteY6" fmla="*/ 57150 h 154781"/>
                <a:gd name="connsiteX7" fmla="*/ 87296 w 382571"/>
                <a:gd name="connsiteY7" fmla="*/ 76200 h 154781"/>
                <a:gd name="connsiteX8" fmla="*/ 187309 w 382571"/>
                <a:gd name="connsiteY8" fmla="*/ 9525 h 154781"/>
                <a:gd name="connsiteX0" fmla="*/ 187309 w 392096"/>
                <a:gd name="connsiteY0" fmla="*/ 2382 h 147638"/>
                <a:gd name="connsiteX1" fmla="*/ 392096 w 392096"/>
                <a:gd name="connsiteY1" fmla="*/ 0 h 147638"/>
                <a:gd name="connsiteX2" fmla="*/ 361140 w 392096"/>
                <a:gd name="connsiteY2" fmla="*/ 147638 h 147638"/>
                <a:gd name="connsiteX3" fmla="*/ 268271 w 392096"/>
                <a:gd name="connsiteY3" fmla="*/ 145257 h 147638"/>
                <a:gd name="connsiteX4" fmla="*/ 263509 w 392096"/>
                <a:gd name="connsiteY4" fmla="*/ 126207 h 147638"/>
                <a:gd name="connsiteX5" fmla="*/ 25384 w 392096"/>
                <a:gd name="connsiteY5" fmla="*/ 130969 h 147638"/>
                <a:gd name="connsiteX6" fmla="*/ 6334 w 392096"/>
                <a:gd name="connsiteY6" fmla="*/ 50007 h 147638"/>
                <a:gd name="connsiteX7" fmla="*/ 87296 w 392096"/>
                <a:gd name="connsiteY7" fmla="*/ 69057 h 147638"/>
                <a:gd name="connsiteX8" fmla="*/ 187309 w 392096"/>
                <a:gd name="connsiteY8" fmla="*/ 2382 h 147638"/>
                <a:gd name="connsiteX0" fmla="*/ 187309 w 392448"/>
                <a:gd name="connsiteY0" fmla="*/ 2382 h 147638"/>
                <a:gd name="connsiteX1" fmla="*/ 392096 w 392448"/>
                <a:gd name="connsiteY1" fmla="*/ 0 h 147638"/>
                <a:gd name="connsiteX2" fmla="*/ 361140 w 392448"/>
                <a:gd name="connsiteY2" fmla="*/ 147638 h 147638"/>
                <a:gd name="connsiteX3" fmla="*/ 268271 w 392448"/>
                <a:gd name="connsiteY3" fmla="*/ 145257 h 147638"/>
                <a:gd name="connsiteX4" fmla="*/ 263509 w 392448"/>
                <a:gd name="connsiteY4" fmla="*/ 126207 h 147638"/>
                <a:gd name="connsiteX5" fmla="*/ 25384 w 392448"/>
                <a:gd name="connsiteY5" fmla="*/ 130969 h 147638"/>
                <a:gd name="connsiteX6" fmla="*/ 6334 w 392448"/>
                <a:gd name="connsiteY6" fmla="*/ 50007 h 147638"/>
                <a:gd name="connsiteX7" fmla="*/ 87296 w 392448"/>
                <a:gd name="connsiteY7" fmla="*/ 69057 h 147638"/>
                <a:gd name="connsiteX8" fmla="*/ 187309 w 392448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4915 w 390067"/>
                <a:gd name="connsiteY7" fmla="*/ 69057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4915 w 390067"/>
                <a:gd name="connsiteY7" fmla="*/ 69057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9678 w 390067"/>
                <a:gd name="connsiteY7" fmla="*/ 57151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9678 w 390067"/>
                <a:gd name="connsiteY7" fmla="*/ 57151 h 147638"/>
                <a:gd name="connsiteX8" fmla="*/ 184928 w 390067"/>
                <a:gd name="connsiteY8" fmla="*/ 2382 h 147638"/>
                <a:gd name="connsiteX0" fmla="*/ 189113 w 394252"/>
                <a:gd name="connsiteY0" fmla="*/ 2382 h 147638"/>
                <a:gd name="connsiteX1" fmla="*/ 393900 w 394252"/>
                <a:gd name="connsiteY1" fmla="*/ 0 h 147638"/>
                <a:gd name="connsiteX2" fmla="*/ 362944 w 394252"/>
                <a:gd name="connsiteY2" fmla="*/ 147638 h 147638"/>
                <a:gd name="connsiteX3" fmla="*/ 270075 w 394252"/>
                <a:gd name="connsiteY3" fmla="*/ 145257 h 147638"/>
                <a:gd name="connsiteX4" fmla="*/ 265313 w 394252"/>
                <a:gd name="connsiteY4" fmla="*/ 126207 h 147638"/>
                <a:gd name="connsiteX5" fmla="*/ 29569 w 394252"/>
                <a:gd name="connsiteY5" fmla="*/ 147637 h 147638"/>
                <a:gd name="connsiteX6" fmla="*/ 5757 w 394252"/>
                <a:gd name="connsiteY6" fmla="*/ 50007 h 147638"/>
                <a:gd name="connsiteX7" fmla="*/ 93863 w 394252"/>
                <a:gd name="connsiteY7" fmla="*/ 57151 h 147638"/>
                <a:gd name="connsiteX8" fmla="*/ 189113 w 394252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10240 w 410629"/>
                <a:gd name="connsiteY7" fmla="*/ 5715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81334 w 410273"/>
                <a:gd name="connsiteY4" fmla="*/ 12620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79234 w 410273"/>
                <a:gd name="connsiteY4" fmla="*/ 13232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134 w 410273"/>
                <a:gd name="connsiteY0" fmla="*/ 2382 h 148424"/>
                <a:gd name="connsiteX1" fmla="*/ 409921 w 410273"/>
                <a:gd name="connsiteY1" fmla="*/ 0 h 148424"/>
                <a:gd name="connsiteX2" fmla="*/ 378965 w 410273"/>
                <a:gd name="connsiteY2" fmla="*/ 147638 h 148424"/>
                <a:gd name="connsiteX3" fmla="*/ 286096 w 410273"/>
                <a:gd name="connsiteY3" fmla="*/ 145257 h 148424"/>
                <a:gd name="connsiteX4" fmla="*/ 280284 w 410273"/>
                <a:gd name="connsiteY4" fmla="*/ 137427 h 148424"/>
                <a:gd name="connsiteX5" fmla="*/ 51890 w 410273"/>
                <a:gd name="connsiteY5" fmla="*/ 141517 h 148424"/>
                <a:gd name="connsiteX6" fmla="*/ 3929 w 410273"/>
                <a:gd name="connsiteY6" fmla="*/ 50007 h 148424"/>
                <a:gd name="connsiteX7" fmla="*/ 105684 w 410273"/>
                <a:gd name="connsiteY7" fmla="*/ 43891 h 148424"/>
                <a:gd name="connsiteX8" fmla="*/ 205134 w 410273"/>
                <a:gd name="connsiteY8" fmla="*/ 2382 h 148424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80284 w 410273"/>
                <a:gd name="connsiteY4" fmla="*/ 13742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790 w 410929"/>
                <a:gd name="connsiteY0" fmla="*/ 2382 h 147638"/>
                <a:gd name="connsiteX1" fmla="*/ 410577 w 410929"/>
                <a:gd name="connsiteY1" fmla="*/ 0 h 147638"/>
                <a:gd name="connsiteX2" fmla="*/ 379621 w 410929"/>
                <a:gd name="connsiteY2" fmla="*/ 147638 h 147638"/>
                <a:gd name="connsiteX3" fmla="*/ 286752 w 410929"/>
                <a:gd name="connsiteY3" fmla="*/ 145257 h 147638"/>
                <a:gd name="connsiteX4" fmla="*/ 280940 w 410929"/>
                <a:gd name="connsiteY4" fmla="*/ 137427 h 147638"/>
                <a:gd name="connsiteX5" fmla="*/ 52546 w 410929"/>
                <a:gd name="connsiteY5" fmla="*/ 141517 h 147638"/>
                <a:gd name="connsiteX6" fmla="*/ 4585 w 410929"/>
                <a:gd name="connsiteY6" fmla="*/ 50007 h 147638"/>
                <a:gd name="connsiteX7" fmla="*/ 106340 w 410929"/>
                <a:gd name="connsiteY7" fmla="*/ 43891 h 147638"/>
                <a:gd name="connsiteX8" fmla="*/ 205790 w 410929"/>
                <a:gd name="connsiteY8" fmla="*/ 2382 h 147638"/>
                <a:gd name="connsiteX0" fmla="*/ 206886 w 412025"/>
                <a:gd name="connsiteY0" fmla="*/ 2382 h 147638"/>
                <a:gd name="connsiteX1" fmla="*/ 411673 w 412025"/>
                <a:gd name="connsiteY1" fmla="*/ 0 h 147638"/>
                <a:gd name="connsiteX2" fmla="*/ 380717 w 412025"/>
                <a:gd name="connsiteY2" fmla="*/ 147638 h 147638"/>
                <a:gd name="connsiteX3" fmla="*/ 287848 w 412025"/>
                <a:gd name="connsiteY3" fmla="*/ 145257 h 147638"/>
                <a:gd name="connsiteX4" fmla="*/ 282036 w 412025"/>
                <a:gd name="connsiteY4" fmla="*/ 137427 h 147638"/>
                <a:gd name="connsiteX5" fmla="*/ 53642 w 412025"/>
                <a:gd name="connsiteY5" fmla="*/ 141517 h 147638"/>
                <a:gd name="connsiteX6" fmla="*/ 5681 w 412025"/>
                <a:gd name="connsiteY6" fmla="*/ 50007 h 147638"/>
                <a:gd name="connsiteX7" fmla="*/ 107436 w 412025"/>
                <a:gd name="connsiteY7" fmla="*/ 43891 h 147638"/>
                <a:gd name="connsiteX8" fmla="*/ 206886 w 412025"/>
                <a:gd name="connsiteY8" fmla="*/ 2382 h 147638"/>
                <a:gd name="connsiteX0" fmla="*/ 208544 w 413683"/>
                <a:gd name="connsiteY0" fmla="*/ 2382 h 147638"/>
                <a:gd name="connsiteX1" fmla="*/ 413331 w 413683"/>
                <a:gd name="connsiteY1" fmla="*/ 0 h 147638"/>
                <a:gd name="connsiteX2" fmla="*/ 382375 w 413683"/>
                <a:gd name="connsiteY2" fmla="*/ 147638 h 147638"/>
                <a:gd name="connsiteX3" fmla="*/ 289506 w 413683"/>
                <a:gd name="connsiteY3" fmla="*/ 145257 h 147638"/>
                <a:gd name="connsiteX4" fmla="*/ 283694 w 413683"/>
                <a:gd name="connsiteY4" fmla="*/ 137427 h 147638"/>
                <a:gd name="connsiteX5" fmla="*/ 55300 w 413683"/>
                <a:gd name="connsiteY5" fmla="*/ 141517 h 147638"/>
                <a:gd name="connsiteX6" fmla="*/ 7339 w 413683"/>
                <a:gd name="connsiteY6" fmla="*/ 50007 h 147638"/>
                <a:gd name="connsiteX7" fmla="*/ 109094 w 413683"/>
                <a:gd name="connsiteY7" fmla="*/ 43891 h 147638"/>
                <a:gd name="connsiteX8" fmla="*/ 208544 w 413683"/>
                <a:gd name="connsiteY8" fmla="*/ 2382 h 14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683" h="147638">
                  <a:moveTo>
                    <a:pt x="208544" y="2382"/>
                  </a:moveTo>
                  <a:lnTo>
                    <a:pt x="413331" y="0"/>
                  </a:lnTo>
                  <a:cubicBezTo>
                    <a:pt x="418093" y="56357"/>
                    <a:pt x="372850" y="91282"/>
                    <a:pt x="382375" y="147638"/>
                  </a:cubicBezTo>
                  <a:lnTo>
                    <a:pt x="289506" y="145257"/>
                  </a:lnTo>
                  <a:lnTo>
                    <a:pt x="283694" y="137427"/>
                  </a:lnTo>
                  <a:cubicBezTo>
                    <a:pt x="199556" y="150246"/>
                    <a:pt x="134675" y="139930"/>
                    <a:pt x="55300" y="141517"/>
                  </a:cubicBezTo>
                  <a:cubicBezTo>
                    <a:pt x="19552" y="133235"/>
                    <a:pt x="-15654" y="90940"/>
                    <a:pt x="7339" y="50007"/>
                  </a:cubicBezTo>
                  <a:cubicBezTo>
                    <a:pt x="35913" y="46832"/>
                    <a:pt x="82619" y="50805"/>
                    <a:pt x="109094" y="43891"/>
                  </a:cubicBezTo>
                  <a:cubicBezTo>
                    <a:pt x="162943" y="25060"/>
                    <a:pt x="175206" y="24607"/>
                    <a:pt x="208544" y="2382"/>
                  </a:cubicBezTo>
                  <a:close/>
                </a:path>
              </a:pathLst>
            </a:custGeom>
            <a:solidFill>
              <a:srgbClr val="1C17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E1719"/>
                </a:solidFill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 flipH="1">
              <a:off x="12818885" y="236612"/>
              <a:ext cx="359194" cy="131953"/>
            </a:xfrm>
            <a:custGeom>
              <a:avLst/>
              <a:gdLst>
                <a:gd name="connsiteX0" fmla="*/ 180975 w 376237"/>
                <a:gd name="connsiteY0" fmla="*/ 9525 h 152400"/>
                <a:gd name="connsiteX1" fmla="*/ 376237 w 376237"/>
                <a:gd name="connsiteY1" fmla="*/ 0 h 152400"/>
                <a:gd name="connsiteX2" fmla="*/ 366712 w 376237"/>
                <a:gd name="connsiteY2" fmla="*/ 142875 h 152400"/>
                <a:gd name="connsiteX3" fmla="*/ 261937 w 376237"/>
                <a:gd name="connsiteY3" fmla="*/ 152400 h 152400"/>
                <a:gd name="connsiteX4" fmla="*/ 257175 w 376237"/>
                <a:gd name="connsiteY4" fmla="*/ 133350 h 152400"/>
                <a:gd name="connsiteX5" fmla="*/ 19050 w 376237"/>
                <a:gd name="connsiteY5" fmla="*/ 138112 h 152400"/>
                <a:gd name="connsiteX6" fmla="*/ 0 w 376237"/>
                <a:gd name="connsiteY6" fmla="*/ 57150 h 152400"/>
                <a:gd name="connsiteX7" fmla="*/ 80962 w 376237"/>
                <a:gd name="connsiteY7" fmla="*/ 76200 h 152400"/>
                <a:gd name="connsiteX8" fmla="*/ 180975 w 376237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2400"/>
                <a:gd name="connsiteX1" fmla="*/ 382571 w 382571"/>
                <a:gd name="connsiteY1" fmla="*/ 0 h 152400"/>
                <a:gd name="connsiteX2" fmla="*/ 373046 w 382571"/>
                <a:gd name="connsiteY2" fmla="*/ 142875 h 152400"/>
                <a:gd name="connsiteX3" fmla="*/ 268271 w 382571"/>
                <a:gd name="connsiteY3" fmla="*/ 152400 h 152400"/>
                <a:gd name="connsiteX4" fmla="*/ 263509 w 382571"/>
                <a:gd name="connsiteY4" fmla="*/ 133350 h 152400"/>
                <a:gd name="connsiteX5" fmla="*/ 25384 w 382571"/>
                <a:gd name="connsiteY5" fmla="*/ 138112 h 152400"/>
                <a:gd name="connsiteX6" fmla="*/ 6334 w 382571"/>
                <a:gd name="connsiteY6" fmla="*/ 57150 h 152400"/>
                <a:gd name="connsiteX7" fmla="*/ 87296 w 382571"/>
                <a:gd name="connsiteY7" fmla="*/ 76200 h 152400"/>
                <a:gd name="connsiteX8" fmla="*/ 187309 w 382571"/>
                <a:gd name="connsiteY8" fmla="*/ 9525 h 152400"/>
                <a:gd name="connsiteX0" fmla="*/ 187309 w 382571"/>
                <a:gd name="connsiteY0" fmla="*/ 9525 h 154781"/>
                <a:gd name="connsiteX1" fmla="*/ 382571 w 382571"/>
                <a:gd name="connsiteY1" fmla="*/ 0 h 154781"/>
                <a:gd name="connsiteX2" fmla="*/ 361140 w 382571"/>
                <a:gd name="connsiteY2" fmla="*/ 154781 h 154781"/>
                <a:gd name="connsiteX3" fmla="*/ 268271 w 382571"/>
                <a:gd name="connsiteY3" fmla="*/ 152400 h 154781"/>
                <a:gd name="connsiteX4" fmla="*/ 263509 w 382571"/>
                <a:gd name="connsiteY4" fmla="*/ 133350 h 154781"/>
                <a:gd name="connsiteX5" fmla="*/ 25384 w 382571"/>
                <a:gd name="connsiteY5" fmla="*/ 138112 h 154781"/>
                <a:gd name="connsiteX6" fmla="*/ 6334 w 382571"/>
                <a:gd name="connsiteY6" fmla="*/ 57150 h 154781"/>
                <a:gd name="connsiteX7" fmla="*/ 87296 w 382571"/>
                <a:gd name="connsiteY7" fmla="*/ 76200 h 154781"/>
                <a:gd name="connsiteX8" fmla="*/ 187309 w 382571"/>
                <a:gd name="connsiteY8" fmla="*/ 9525 h 154781"/>
                <a:gd name="connsiteX0" fmla="*/ 187309 w 382571"/>
                <a:gd name="connsiteY0" fmla="*/ 9525 h 154781"/>
                <a:gd name="connsiteX1" fmla="*/ 382571 w 382571"/>
                <a:gd name="connsiteY1" fmla="*/ 0 h 154781"/>
                <a:gd name="connsiteX2" fmla="*/ 361140 w 382571"/>
                <a:gd name="connsiteY2" fmla="*/ 154781 h 154781"/>
                <a:gd name="connsiteX3" fmla="*/ 268271 w 382571"/>
                <a:gd name="connsiteY3" fmla="*/ 152400 h 154781"/>
                <a:gd name="connsiteX4" fmla="*/ 263509 w 382571"/>
                <a:gd name="connsiteY4" fmla="*/ 133350 h 154781"/>
                <a:gd name="connsiteX5" fmla="*/ 25384 w 382571"/>
                <a:gd name="connsiteY5" fmla="*/ 138112 h 154781"/>
                <a:gd name="connsiteX6" fmla="*/ 6334 w 382571"/>
                <a:gd name="connsiteY6" fmla="*/ 57150 h 154781"/>
                <a:gd name="connsiteX7" fmla="*/ 87296 w 382571"/>
                <a:gd name="connsiteY7" fmla="*/ 76200 h 154781"/>
                <a:gd name="connsiteX8" fmla="*/ 187309 w 382571"/>
                <a:gd name="connsiteY8" fmla="*/ 9525 h 154781"/>
                <a:gd name="connsiteX0" fmla="*/ 187309 w 392096"/>
                <a:gd name="connsiteY0" fmla="*/ 2382 h 147638"/>
                <a:gd name="connsiteX1" fmla="*/ 392096 w 392096"/>
                <a:gd name="connsiteY1" fmla="*/ 0 h 147638"/>
                <a:gd name="connsiteX2" fmla="*/ 361140 w 392096"/>
                <a:gd name="connsiteY2" fmla="*/ 147638 h 147638"/>
                <a:gd name="connsiteX3" fmla="*/ 268271 w 392096"/>
                <a:gd name="connsiteY3" fmla="*/ 145257 h 147638"/>
                <a:gd name="connsiteX4" fmla="*/ 263509 w 392096"/>
                <a:gd name="connsiteY4" fmla="*/ 126207 h 147638"/>
                <a:gd name="connsiteX5" fmla="*/ 25384 w 392096"/>
                <a:gd name="connsiteY5" fmla="*/ 130969 h 147638"/>
                <a:gd name="connsiteX6" fmla="*/ 6334 w 392096"/>
                <a:gd name="connsiteY6" fmla="*/ 50007 h 147638"/>
                <a:gd name="connsiteX7" fmla="*/ 87296 w 392096"/>
                <a:gd name="connsiteY7" fmla="*/ 69057 h 147638"/>
                <a:gd name="connsiteX8" fmla="*/ 187309 w 392096"/>
                <a:gd name="connsiteY8" fmla="*/ 2382 h 147638"/>
                <a:gd name="connsiteX0" fmla="*/ 187309 w 392448"/>
                <a:gd name="connsiteY0" fmla="*/ 2382 h 147638"/>
                <a:gd name="connsiteX1" fmla="*/ 392096 w 392448"/>
                <a:gd name="connsiteY1" fmla="*/ 0 h 147638"/>
                <a:gd name="connsiteX2" fmla="*/ 361140 w 392448"/>
                <a:gd name="connsiteY2" fmla="*/ 147638 h 147638"/>
                <a:gd name="connsiteX3" fmla="*/ 268271 w 392448"/>
                <a:gd name="connsiteY3" fmla="*/ 145257 h 147638"/>
                <a:gd name="connsiteX4" fmla="*/ 263509 w 392448"/>
                <a:gd name="connsiteY4" fmla="*/ 126207 h 147638"/>
                <a:gd name="connsiteX5" fmla="*/ 25384 w 392448"/>
                <a:gd name="connsiteY5" fmla="*/ 130969 h 147638"/>
                <a:gd name="connsiteX6" fmla="*/ 6334 w 392448"/>
                <a:gd name="connsiteY6" fmla="*/ 50007 h 147638"/>
                <a:gd name="connsiteX7" fmla="*/ 87296 w 392448"/>
                <a:gd name="connsiteY7" fmla="*/ 69057 h 147638"/>
                <a:gd name="connsiteX8" fmla="*/ 187309 w 392448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87008 w 392147"/>
                <a:gd name="connsiteY0" fmla="*/ 2382 h 147638"/>
                <a:gd name="connsiteX1" fmla="*/ 391795 w 392147"/>
                <a:gd name="connsiteY1" fmla="*/ 0 h 147638"/>
                <a:gd name="connsiteX2" fmla="*/ 360839 w 392147"/>
                <a:gd name="connsiteY2" fmla="*/ 147638 h 147638"/>
                <a:gd name="connsiteX3" fmla="*/ 267970 w 392147"/>
                <a:gd name="connsiteY3" fmla="*/ 145257 h 147638"/>
                <a:gd name="connsiteX4" fmla="*/ 263208 w 392147"/>
                <a:gd name="connsiteY4" fmla="*/ 126207 h 147638"/>
                <a:gd name="connsiteX5" fmla="*/ 27464 w 392147"/>
                <a:gd name="connsiteY5" fmla="*/ 147637 h 147638"/>
                <a:gd name="connsiteX6" fmla="*/ 6033 w 392147"/>
                <a:gd name="connsiteY6" fmla="*/ 50007 h 147638"/>
                <a:gd name="connsiteX7" fmla="*/ 86995 w 392147"/>
                <a:gd name="connsiteY7" fmla="*/ 69057 h 147638"/>
                <a:gd name="connsiteX8" fmla="*/ 187008 w 392147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78895 w 384034"/>
                <a:gd name="connsiteY0" fmla="*/ 2382 h 147638"/>
                <a:gd name="connsiteX1" fmla="*/ 383682 w 384034"/>
                <a:gd name="connsiteY1" fmla="*/ 0 h 147638"/>
                <a:gd name="connsiteX2" fmla="*/ 352726 w 384034"/>
                <a:gd name="connsiteY2" fmla="*/ 147638 h 147638"/>
                <a:gd name="connsiteX3" fmla="*/ 259857 w 384034"/>
                <a:gd name="connsiteY3" fmla="*/ 145257 h 147638"/>
                <a:gd name="connsiteX4" fmla="*/ 255095 w 384034"/>
                <a:gd name="connsiteY4" fmla="*/ 126207 h 147638"/>
                <a:gd name="connsiteX5" fmla="*/ 19351 w 384034"/>
                <a:gd name="connsiteY5" fmla="*/ 147637 h 147638"/>
                <a:gd name="connsiteX6" fmla="*/ 7445 w 384034"/>
                <a:gd name="connsiteY6" fmla="*/ 50007 h 147638"/>
                <a:gd name="connsiteX7" fmla="*/ 78882 w 384034"/>
                <a:gd name="connsiteY7" fmla="*/ 69057 h 147638"/>
                <a:gd name="connsiteX8" fmla="*/ 178895 w 384034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4915 w 390067"/>
                <a:gd name="connsiteY7" fmla="*/ 69057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4915 w 390067"/>
                <a:gd name="connsiteY7" fmla="*/ 69057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9678 w 390067"/>
                <a:gd name="connsiteY7" fmla="*/ 57151 h 147638"/>
                <a:gd name="connsiteX8" fmla="*/ 184928 w 390067"/>
                <a:gd name="connsiteY8" fmla="*/ 2382 h 147638"/>
                <a:gd name="connsiteX0" fmla="*/ 184928 w 390067"/>
                <a:gd name="connsiteY0" fmla="*/ 2382 h 147638"/>
                <a:gd name="connsiteX1" fmla="*/ 389715 w 390067"/>
                <a:gd name="connsiteY1" fmla="*/ 0 h 147638"/>
                <a:gd name="connsiteX2" fmla="*/ 358759 w 390067"/>
                <a:gd name="connsiteY2" fmla="*/ 147638 h 147638"/>
                <a:gd name="connsiteX3" fmla="*/ 265890 w 390067"/>
                <a:gd name="connsiteY3" fmla="*/ 145257 h 147638"/>
                <a:gd name="connsiteX4" fmla="*/ 261128 w 390067"/>
                <a:gd name="connsiteY4" fmla="*/ 126207 h 147638"/>
                <a:gd name="connsiteX5" fmla="*/ 25384 w 390067"/>
                <a:gd name="connsiteY5" fmla="*/ 147637 h 147638"/>
                <a:gd name="connsiteX6" fmla="*/ 6334 w 390067"/>
                <a:gd name="connsiteY6" fmla="*/ 50007 h 147638"/>
                <a:gd name="connsiteX7" fmla="*/ 89678 w 390067"/>
                <a:gd name="connsiteY7" fmla="*/ 57151 h 147638"/>
                <a:gd name="connsiteX8" fmla="*/ 184928 w 390067"/>
                <a:gd name="connsiteY8" fmla="*/ 2382 h 147638"/>
                <a:gd name="connsiteX0" fmla="*/ 189113 w 394252"/>
                <a:gd name="connsiteY0" fmla="*/ 2382 h 147638"/>
                <a:gd name="connsiteX1" fmla="*/ 393900 w 394252"/>
                <a:gd name="connsiteY1" fmla="*/ 0 h 147638"/>
                <a:gd name="connsiteX2" fmla="*/ 362944 w 394252"/>
                <a:gd name="connsiteY2" fmla="*/ 147638 h 147638"/>
                <a:gd name="connsiteX3" fmla="*/ 270075 w 394252"/>
                <a:gd name="connsiteY3" fmla="*/ 145257 h 147638"/>
                <a:gd name="connsiteX4" fmla="*/ 265313 w 394252"/>
                <a:gd name="connsiteY4" fmla="*/ 126207 h 147638"/>
                <a:gd name="connsiteX5" fmla="*/ 29569 w 394252"/>
                <a:gd name="connsiteY5" fmla="*/ 147637 h 147638"/>
                <a:gd name="connsiteX6" fmla="*/ 5757 w 394252"/>
                <a:gd name="connsiteY6" fmla="*/ 50007 h 147638"/>
                <a:gd name="connsiteX7" fmla="*/ 93863 w 394252"/>
                <a:gd name="connsiteY7" fmla="*/ 57151 h 147638"/>
                <a:gd name="connsiteX8" fmla="*/ 189113 w 394252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10240 w 410629"/>
                <a:gd name="connsiteY7" fmla="*/ 5715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490 w 410629"/>
                <a:gd name="connsiteY0" fmla="*/ 2382 h 147638"/>
                <a:gd name="connsiteX1" fmla="*/ 410277 w 410629"/>
                <a:gd name="connsiteY1" fmla="*/ 0 h 147638"/>
                <a:gd name="connsiteX2" fmla="*/ 379321 w 410629"/>
                <a:gd name="connsiteY2" fmla="*/ 147638 h 147638"/>
                <a:gd name="connsiteX3" fmla="*/ 286452 w 410629"/>
                <a:gd name="connsiteY3" fmla="*/ 145257 h 147638"/>
                <a:gd name="connsiteX4" fmla="*/ 281690 w 410629"/>
                <a:gd name="connsiteY4" fmla="*/ 126207 h 147638"/>
                <a:gd name="connsiteX5" fmla="*/ 45946 w 410629"/>
                <a:gd name="connsiteY5" fmla="*/ 147637 h 147638"/>
                <a:gd name="connsiteX6" fmla="*/ 4285 w 410629"/>
                <a:gd name="connsiteY6" fmla="*/ 50007 h 147638"/>
                <a:gd name="connsiteX7" fmla="*/ 106040 w 410629"/>
                <a:gd name="connsiteY7" fmla="*/ 43891 h 147638"/>
                <a:gd name="connsiteX8" fmla="*/ 205490 w 410629"/>
                <a:gd name="connsiteY8" fmla="*/ 2382 h 147638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81334 w 410273"/>
                <a:gd name="connsiteY4" fmla="*/ 12620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79234 w 410273"/>
                <a:gd name="connsiteY4" fmla="*/ 13232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134 w 410273"/>
                <a:gd name="connsiteY0" fmla="*/ 2382 h 148424"/>
                <a:gd name="connsiteX1" fmla="*/ 409921 w 410273"/>
                <a:gd name="connsiteY1" fmla="*/ 0 h 148424"/>
                <a:gd name="connsiteX2" fmla="*/ 378965 w 410273"/>
                <a:gd name="connsiteY2" fmla="*/ 147638 h 148424"/>
                <a:gd name="connsiteX3" fmla="*/ 286096 w 410273"/>
                <a:gd name="connsiteY3" fmla="*/ 145257 h 148424"/>
                <a:gd name="connsiteX4" fmla="*/ 280284 w 410273"/>
                <a:gd name="connsiteY4" fmla="*/ 137427 h 148424"/>
                <a:gd name="connsiteX5" fmla="*/ 51890 w 410273"/>
                <a:gd name="connsiteY5" fmla="*/ 141517 h 148424"/>
                <a:gd name="connsiteX6" fmla="*/ 3929 w 410273"/>
                <a:gd name="connsiteY6" fmla="*/ 50007 h 148424"/>
                <a:gd name="connsiteX7" fmla="*/ 105684 w 410273"/>
                <a:gd name="connsiteY7" fmla="*/ 43891 h 148424"/>
                <a:gd name="connsiteX8" fmla="*/ 205134 w 410273"/>
                <a:gd name="connsiteY8" fmla="*/ 2382 h 148424"/>
                <a:gd name="connsiteX0" fmla="*/ 205134 w 410273"/>
                <a:gd name="connsiteY0" fmla="*/ 2382 h 147638"/>
                <a:gd name="connsiteX1" fmla="*/ 409921 w 410273"/>
                <a:gd name="connsiteY1" fmla="*/ 0 h 147638"/>
                <a:gd name="connsiteX2" fmla="*/ 378965 w 410273"/>
                <a:gd name="connsiteY2" fmla="*/ 147638 h 147638"/>
                <a:gd name="connsiteX3" fmla="*/ 286096 w 410273"/>
                <a:gd name="connsiteY3" fmla="*/ 145257 h 147638"/>
                <a:gd name="connsiteX4" fmla="*/ 280284 w 410273"/>
                <a:gd name="connsiteY4" fmla="*/ 137427 h 147638"/>
                <a:gd name="connsiteX5" fmla="*/ 51890 w 410273"/>
                <a:gd name="connsiteY5" fmla="*/ 141517 h 147638"/>
                <a:gd name="connsiteX6" fmla="*/ 3929 w 410273"/>
                <a:gd name="connsiteY6" fmla="*/ 50007 h 147638"/>
                <a:gd name="connsiteX7" fmla="*/ 105684 w 410273"/>
                <a:gd name="connsiteY7" fmla="*/ 43891 h 147638"/>
                <a:gd name="connsiteX8" fmla="*/ 205134 w 410273"/>
                <a:gd name="connsiteY8" fmla="*/ 2382 h 147638"/>
                <a:gd name="connsiteX0" fmla="*/ 205790 w 410929"/>
                <a:gd name="connsiteY0" fmla="*/ 2382 h 147638"/>
                <a:gd name="connsiteX1" fmla="*/ 410577 w 410929"/>
                <a:gd name="connsiteY1" fmla="*/ 0 h 147638"/>
                <a:gd name="connsiteX2" fmla="*/ 379621 w 410929"/>
                <a:gd name="connsiteY2" fmla="*/ 147638 h 147638"/>
                <a:gd name="connsiteX3" fmla="*/ 286752 w 410929"/>
                <a:gd name="connsiteY3" fmla="*/ 145257 h 147638"/>
                <a:gd name="connsiteX4" fmla="*/ 280940 w 410929"/>
                <a:gd name="connsiteY4" fmla="*/ 137427 h 147638"/>
                <a:gd name="connsiteX5" fmla="*/ 52546 w 410929"/>
                <a:gd name="connsiteY5" fmla="*/ 141517 h 147638"/>
                <a:gd name="connsiteX6" fmla="*/ 4585 w 410929"/>
                <a:gd name="connsiteY6" fmla="*/ 50007 h 147638"/>
                <a:gd name="connsiteX7" fmla="*/ 106340 w 410929"/>
                <a:gd name="connsiteY7" fmla="*/ 43891 h 147638"/>
                <a:gd name="connsiteX8" fmla="*/ 205790 w 410929"/>
                <a:gd name="connsiteY8" fmla="*/ 2382 h 147638"/>
                <a:gd name="connsiteX0" fmla="*/ 206886 w 412025"/>
                <a:gd name="connsiteY0" fmla="*/ 2382 h 147638"/>
                <a:gd name="connsiteX1" fmla="*/ 411673 w 412025"/>
                <a:gd name="connsiteY1" fmla="*/ 0 h 147638"/>
                <a:gd name="connsiteX2" fmla="*/ 380717 w 412025"/>
                <a:gd name="connsiteY2" fmla="*/ 147638 h 147638"/>
                <a:gd name="connsiteX3" fmla="*/ 287848 w 412025"/>
                <a:gd name="connsiteY3" fmla="*/ 145257 h 147638"/>
                <a:gd name="connsiteX4" fmla="*/ 282036 w 412025"/>
                <a:gd name="connsiteY4" fmla="*/ 137427 h 147638"/>
                <a:gd name="connsiteX5" fmla="*/ 53642 w 412025"/>
                <a:gd name="connsiteY5" fmla="*/ 141517 h 147638"/>
                <a:gd name="connsiteX6" fmla="*/ 5681 w 412025"/>
                <a:gd name="connsiteY6" fmla="*/ 50007 h 147638"/>
                <a:gd name="connsiteX7" fmla="*/ 107436 w 412025"/>
                <a:gd name="connsiteY7" fmla="*/ 43891 h 147638"/>
                <a:gd name="connsiteX8" fmla="*/ 206886 w 412025"/>
                <a:gd name="connsiteY8" fmla="*/ 2382 h 147638"/>
                <a:gd name="connsiteX0" fmla="*/ 208544 w 413683"/>
                <a:gd name="connsiteY0" fmla="*/ 2382 h 147638"/>
                <a:gd name="connsiteX1" fmla="*/ 413331 w 413683"/>
                <a:gd name="connsiteY1" fmla="*/ 0 h 147638"/>
                <a:gd name="connsiteX2" fmla="*/ 382375 w 413683"/>
                <a:gd name="connsiteY2" fmla="*/ 147638 h 147638"/>
                <a:gd name="connsiteX3" fmla="*/ 289506 w 413683"/>
                <a:gd name="connsiteY3" fmla="*/ 145257 h 147638"/>
                <a:gd name="connsiteX4" fmla="*/ 283694 w 413683"/>
                <a:gd name="connsiteY4" fmla="*/ 137427 h 147638"/>
                <a:gd name="connsiteX5" fmla="*/ 55300 w 413683"/>
                <a:gd name="connsiteY5" fmla="*/ 141517 h 147638"/>
                <a:gd name="connsiteX6" fmla="*/ 7339 w 413683"/>
                <a:gd name="connsiteY6" fmla="*/ 50007 h 147638"/>
                <a:gd name="connsiteX7" fmla="*/ 109094 w 413683"/>
                <a:gd name="connsiteY7" fmla="*/ 43891 h 147638"/>
                <a:gd name="connsiteX8" fmla="*/ 208544 w 413683"/>
                <a:gd name="connsiteY8" fmla="*/ 2382 h 14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683" h="147638">
                  <a:moveTo>
                    <a:pt x="208544" y="2382"/>
                  </a:moveTo>
                  <a:lnTo>
                    <a:pt x="413331" y="0"/>
                  </a:lnTo>
                  <a:cubicBezTo>
                    <a:pt x="418093" y="56357"/>
                    <a:pt x="372850" y="91282"/>
                    <a:pt x="382375" y="147638"/>
                  </a:cubicBezTo>
                  <a:lnTo>
                    <a:pt x="289506" y="145257"/>
                  </a:lnTo>
                  <a:lnTo>
                    <a:pt x="283694" y="137427"/>
                  </a:lnTo>
                  <a:cubicBezTo>
                    <a:pt x="199556" y="150246"/>
                    <a:pt x="134675" y="139930"/>
                    <a:pt x="55300" y="141517"/>
                  </a:cubicBezTo>
                  <a:cubicBezTo>
                    <a:pt x="19552" y="133235"/>
                    <a:pt x="-15654" y="90940"/>
                    <a:pt x="7339" y="50007"/>
                  </a:cubicBezTo>
                  <a:cubicBezTo>
                    <a:pt x="35913" y="46832"/>
                    <a:pt x="82619" y="50805"/>
                    <a:pt x="109094" y="43891"/>
                  </a:cubicBezTo>
                  <a:cubicBezTo>
                    <a:pt x="162943" y="25060"/>
                    <a:pt x="175206" y="24607"/>
                    <a:pt x="208544" y="2382"/>
                  </a:cubicBezTo>
                  <a:close/>
                </a:path>
              </a:pathLst>
            </a:custGeom>
            <a:solidFill>
              <a:srgbClr val="1C17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E1719"/>
                </a:solidFill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2966296" y="-1716092"/>
              <a:ext cx="785145" cy="430465"/>
            </a:xfrm>
            <a:custGeom>
              <a:avLst/>
              <a:gdLst>
                <a:gd name="connsiteX0" fmla="*/ 0 w 1233488"/>
                <a:gd name="connsiteY0" fmla="*/ 0 h 676275"/>
                <a:gd name="connsiteX1" fmla="*/ 304800 w 1233488"/>
                <a:gd name="connsiteY1" fmla="*/ 80962 h 676275"/>
                <a:gd name="connsiteX2" fmla="*/ 719138 w 1233488"/>
                <a:gd name="connsiteY2" fmla="*/ 419100 h 676275"/>
                <a:gd name="connsiteX3" fmla="*/ 1162050 w 1233488"/>
                <a:gd name="connsiteY3" fmla="*/ 219075 h 676275"/>
                <a:gd name="connsiteX4" fmla="*/ 1233488 w 1233488"/>
                <a:gd name="connsiteY4" fmla="*/ 442912 h 676275"/>
                <a:gd name="connsiteX5" fmla="*/ 676275 w 1233488"/>
                <a:gd name="connsiteY5" fmla="*/ 676275 h 676275"/>
                <a:gd name="connsiteX6" fmla="*/ 166688 w 1233488"/>
                <a:gd name="connsiteY6" fmla="*/ 338137 h 676275"/>
                <a:gd name="connsiteX7" fmla="*/ 157163 w 1233488"/>
                <a:gd name="connsiteY7" fmla="*/ 3333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3488" h="676275">
                  <a:moveTo>
                    <a:pt x="0" y="0"/>
                  </a:moveTo>
                  <a:lnTo>
                    <a:pt x="304800" y="80962"/>
                  </a:lnTo>
                  <a:lnTo>
                    <a:pt x="719138" y="419100"/>
                  </a:lnTo>
                  <a:lnTo>
                    <a:pt x="1162050" y="219075"/>
                  </a:lnTo>
                  <a:lnTo>
                    <a:pt x="1233488" y="442912"/>
                  </a:lnTo>
                  <a:lnTo>
                    <a:pt x="676275" y="676275"/>
                  </a:lnTo>
                  <a:lnTo>
                    <a:pt x="166688" y="338137"/>
                  </a:lnTo>
                  <a:lnTo>
                    <a:pt x="157163" y="333375"/>
                  </a:lnTo>
                </a:path>
              </a:pathLst>
            </a:custGeom>
            <a:solidFill>
              <a:srgbClr val="261D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13704889" y="-1583279"/>
              <a:ext cx="393123" cy="181002"/>
            </a:xfrm>
            <a:custGeom>
              <a:avLst/>
              <a:gdLst>
                <a:gd name="connsiteX0" fmla="*/ 0 w 596900"/>
                <a:gd name="connsiteY0" fmla="*/ 31750 h 241300"/>
                <a:gd name="connsiteX1" fmla="*/ 273050 w 596900"/>
                <a:gd name="connsiteY1" fmla="*/ 0 h 241300"/>
                <a:gd name="connsiteX2" fmla="*/ 295275 w 596900"/>
                <a:gd name="connsiteY2" fmla="*/ 50800 h 241300"/>
                <a:gd name="connsiteX3" fmla="*/ 200025 w 596900"/>
                <a:gd name="connsiteY3" fmla="*/ 66675 h 241300"/>
                <a:gd name="connsiteX4" fmla="*/ 200025 w 596900"/>
                <a:gd name="connsiteY4" fmla="*/ 85725 h 241300"/>
                <a:gd name="connsiteX5" fmla="*/ 257175 w 596900"/>
                <a:gd name="connsiteY5" fmla="*/ 117475 h 241300"/>
                <a:gd name="connsiteX6" fmla="*/ 403225 w 596900"/>
                <a:gd name="connsiteY6" fmla="*/ 66675 h 241300"/>
                <a:gd name="connsiteX7" fmla="*/ 527050 w 596900"/>
                <a:gd name="connsiteY7" fmla="*/ 69850 h 241300"/>
                <a:gd name="connsiteX8" fmla="*/ 533400 w 596900"/>
                <a:gd name="connsiteY8" fmla="*/ 101600 h 241300"/>
                <a:gd name="connsiteX9" fmla="*/ 596900 w 596900"/>
                <a:gd name="connsiteY9" fmla="*/ 107950 h 241300"/>
                <a:gd name="connsiteX10" fmla="*/ 504825 w 596900"/>
                <a:gd name="connsiteY10" fmla="*/ 171450 h 241300"/>
                <a:gd name="connsiteX11" fmla="*/ 403225 w 596900"/>
                <a:gd name="connsiteY11" fmla="*/ 200025 h 241300"/>
                <a:gd name="connsiteX12" fmla="*/ 307975 w 596900"/>
                <a:gd name="connsiteY12" fmla="*/ 241300 h 241300"/>
                <a:gd name="connsiteX13" fmla="*/ 133350 w 596900"/>
                <a:gd name="connsiteY13" fmla="*/ 196850 h 241300"/>
                <a:gd name="connsiteX14" fmla="*/ 63500 w 596900"/>
                <a:gd name="connsiteY14" fmla="*/ 200025 h 241300"/>
                <a:gd name="connsiteX0" fmla="*/ 0 w 596900"/>
                <a:gd name="connsiteY0" fmla="*/ 31750 h 241300"/>
                <a:gd name="connsiteX1" fmla="*/ 273050 w 596900"/>
                <a:gd name="connsiteY1" fmla="*/ 0 h 241300"/>
                <a:gd name="connsiteX2" fmla="*/ 295275 w 596900"/>
                <a:gd name="connsiteY2" fmla="*/ 50800 h 241300"/>
                <a:gd name="connsiteX3" fmla="*/ 200025 w 596900"/>
                <a:gd name="connsiteY3" fmla="*/ 66675 h 241300"/>
                <a:gd name="connsiteX4" fmla="*/ 200025 w 596900"/>
                <a:gd name="connsiteY4" fmla="*/ 85725 h 241300"/>
                <a:gd name="connsiteX5" fmla="*/ 257175 w 596900"/>
                <a:gd name="connsiteY5" fmla="*/ 117475 h 241300"/>
                <a:gd name="connsiteX6" fmla="*/ 403225 w 596900"/>
                <a:gd name="connsiteY6" fmla="*/ 66675 h 241300"/>
                <a:gd name="connsiteX7" fmla="*/ 527050 w 596900"/>
                <a:gd name="connsiteY7" fmla="*/ 69850 h 241300"/>
                <a:gd name="connsiteX8" fmla="*/ 533400 w 596900"/>
                <a:gd name="connsiteY8" fmla="*/ 101600 h 241300"/>
                <a:gd name="connsiteX9" fmla="*/ 596900 w 596900"/>
                <a:gd name="connsiteY9" fmla="*/ 107950 h 241300"/>
                <a:gd name="connsiteX10" fmla="*/ 504825 w 596900"/>
                <a:gd name="connsiteY10" fmla="*/ 171450 h 241300"/>
                <a:gd name="connsiteX11" fmla="*/ 403225 w 596900"/>
                <a:gd name="connsiteY11" fmla="*/ 200025 h 241300"/>
                <a:gd name="connsiteX12" fmla="*/ 307975 w 596900"/>
                <a:gd name="connsiteY12" fmla="*/ 241300 h 241300"/>
                <a:gd name="connsiteX13" fmla="*/ 133350 w 596900"/>
                <a:gd name="connsiteY13" fmla="*/ 196850 h 241300"/>
                <a:gd name="connsiteX14" fmla="*/ 63500 w 596900"/>
                <a:gd name="connsiteY14" fmla="*/ 200025 h 241300"/>
                <a:gd name="connsiteX0" fmla="*/ 0 w 596900"/>
                <a:gd name="connsiteY0" fmla="*/ 31750 h 241300"/>
                <a:gd name="connsiteX1" fmla="*/ 273050 w 596900"/>
                <a:gd name="connsiteY1" fmla="*/ 0 h 241300"/>
                <a:gd name="connsiteX2" fmla="*/ 295275 w 596900"/>
                <a:gd name="connsiteY2" fmla="*/ 50800 h 241300"/>
                <a:gd name="connsiteX3" fmla="*/ 200025 w 596900"/>
                <a:gd name="connsiteY3" fmla="*/ 66675 h 241300"/>
                <a:gd name="connsiteX4" fmla="*/ 200025 w 596900"/>
                <a:gd name="connsiteY4" fmla="*/ 85725 h 241300"/>
                <a:gd name="connsiteX5" fmla="*/ 257175 w 596900"/>
                <a:gd name="connsiteY5" fmla="*/ 117475 h 241300"/>
                <a:gd name="connsiteX6" fmla="*/ 403225 w 596900"/>
                <a:gd name="connsiteY6" fmla="*/ 66675 h 241300"/>
                <a:gd name="connsiteX7" fmla="*/ 527050 w 596900"/>
                <a:gd name="connsiteY7" fmla="*/ 69850 h 241300"/>
                <a:gd name="connsiteX8" fmla="*/ 533400 w 596900"/>
                <a:gd name="connsiteY8" fmla="*/ 101600 h 241300"/>
                <a:gd name="connsiteX9" fmla="*/ 596900 w 596900"/>
                <a:gd name="connsiteY9" fmla="*/ 107950 h 241300"/>
                <a:gd name="connsiteX10" fmla="*/ 504825 w 596900"/>
                <a:gd name="connsiteY10" fmla="*/ 171450 h 241300"/>
                <a:gd name="connsiteX11" fmla="*/ 403225 w 596900"/>
                <a:gd name="connsiteY11" fmla="*/ 200025 h 241300"/>
                <a:gd name="connsiteX12" fmla="*/ 307975 w 596900"/>
                <a:gd name="connsiteY12" fmla="*/ 241300 h 241300"/>
                <a:gd name="connsiteX13" fmla="*/ 133350 w 596900"/>
                <a:gd name="connsiteY13" fmla="*/ 196850 h 241300"/>
                <a:gd name="connsiteX14" fmla="*/ 63500 w 596900"/>
                <a:gd name="connsiteY14" fmla="*/ 200025 h 241300"/>
                <a:gd name="connsiteX0" fmla="*/ 0 w 596900"/>
                <a:gd name="connsiteY0" fmla="*/ 31750 h 241300"/>
                <a:gd name="connsiteX1" fmla="*/ 273050 w 596900"/>
                <a:gd name="connsiteY1" fmla="*/ 0 h 241300"/>
                <a:gd name="connsiteX2" fmla="*/ 295275 w 596900"/>
                <a:gd name="connsiteY2" fmla="*/ 50800 h 241300"/>
                <a:gd name="connsiteX3" fmla="*/ 200025 w 596900"/>
                <a:gd name="connsiteY3" fmla="*/ 66675 h 241300"/>
                <a:gd name="connsiteX4" fmla="*/ 200025 w 596900"/>
                <a:gd name="connsiteY4" fmla="*/ 85725 h 241300"/>
                <a:gd name="connsiteX5" fmla="*/ 257175 w 596900"/>
                <a:gd name="connsiteY5" fmla="*/ 117475 h 241300"/>
                <a:gd name="connsiteX6" fmla="*/ 403225 w 596900"/>
                <a:gd name="connsiteY6" fmla="*/ 66675 h 241300"/>
                <a:gd name="connsiteX7" fmla="*/ 527050 w 596900"/>
                <a:gd name="connsiteY7" fmla="*/ 69850 h 241300"/>
                <a:gd name="connsiteX8" fmla="*/ 533400 w 596900"/>
                <a:gd name="connsiteY8" fmla="*/ 101600 h 241300"/>
                <a:gd name="connsiteX9" fmla="*/ 596900 w 596900"/>
                <a:gd name="connsiteY9" fmla="*/ 107950 h 241300"/>
                <a:gd name="connsiteX10" fmla="*/ 504825 w 596900"/>
                <a:gd name="connsiteY10" fmla="*/ 171450 h 241300"/>
                <a:gd name="connsiteX11" fmla="*/ 403225 w 596900"/>
                <a:gd name="connsiteY11" fmla="*/ 200025 h 241300"/>
                <a:gd name="connsiteX12" fmla="*/ 307975 w 596900"/>
                <a:gd name="connsiteY12" fmla="*/ 241300 h 241300"/>
                <a:gd name="connsiteX13" fmla="*/ 133350 w 596900"/>
                <a:gd name="connsiteY13" fmla="*/ 196850 h 241300"/>
                <a:gd name="connsiteX14" fmla="*/ 63500 w 596900"/>
                <a:gd name="connsiteY14" fmla="*/ 200025 h 241300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95275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95275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95275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7050 w 596900"/>
                <a:gd name="connsiteY7" fmla="*/ 79375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24669 w 596900"/>
                <a:gd name="connsiteY7" fmla="*/ 81756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33400 w 596900"/>
                <a:gd name="connsiteY8" fmla="*/ 111125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50825"/>
                <a:gd name="connsiteX1" fmla="*/ 275431 w 596900"/>
                <a:gd name="connsiteY1" fmla="*/ 0 h 250825"/>
                <a:gd name="connsiteX2" fmla="*/ 285750 w 596900"/>
                <a:gd name="connsiteY2" fmla="*/ 60325 h 250825"/>
                <a:gd name="connsiteX3" fmla="*/ 200025 w 596900"/>
                <a:gd name="connsiteY3" fmla="*/ 76200 h 250825"/>
                <a:gd name="connsiteX4" fmla="*/ 200025 w 596900"/>
                <a:gd name="connsiteY4" fmla="*/ 95250 h 250825"/>
                <a:gd name="connsiteX5" fmla="*/ 257175 w 596900"/>
                <a:gd name="connsiteY5" fmla="*/ 127000 h 250825"/>
                <a:gd name="connsiteX6" fmla="*/ 403225 w 596900"/>
                <a:gd name="connsiteY6" fmla="*/ 76200 h 250825"/>
                <a:gd name="connsiteX7" fmla="*/ 519906 w 596900"/>
                <a:gd name="connsiteY7" fmla="*/ 81756 h 250825"/>
                <a:gd name="connsiteX8" fmla="*/ 528638 w 596900"/>
                <a:gd name="connsiteY8" fmla="*/ 113506 h 250825"/>
                <a:gd name="connsiteX9" fmla="*/ 596900 w 596900"/>
                <a:gd name="connsiteY9" fmla="*/ 117475 h 250825"/>
                <a:gd name="connsiteX10" fmla="*/ 504825 w 596900"/>
                <a:gd name="connsiteY10" fmla="*/ 180975 h 250825"/>
                <a:gd name="connsiteX11" fmla="*/ 403225 w 596900"/>
                <a:gd name="connsiteY11" fmla="*/ 209550 h 250825"/>
                <a:gd name="connsiteX12" fmla="*/ 307975 w 596900"/>
                <a:gd name="connsiteY12" fmla="*/ 250825 h 250825"/>
                <a:gd name="connsiteX13" fmla="*/ 133350 w 596900"/>
                <a:gd name="connsiteY13" fmla="*/ 206375 h 250825"/>
                <a:gd name="connsiteX14" fmla="*/ 63500 w 596900"/>
                <a:gd name="connsiteY14" fmla="*/ 209550 h 250825"/>
                <a:gd name="connsiteX0" fmla="*/ 0 w 596900"/>
                <a:gd name="connsiteY0" fmla="*/ 41275 h 277018"/>
                <a:gd name="connsiteX1" fmla="*/ 275431 w 596900"/>
                <a:gd name="connsiteY1" fmla="*/ 0 h 277018"/>
                <a:gd name="connsiteX2" fmla="*/ 285750 w 596900"/>
                <a:gd name="connsiteY2" fmla="*/ 60325 h 277018"/>
                <a:gd name="connsiteX3" fmla="*/ 200025 w 596900"/>
                <a:gd name="connsiteY3" fmla="*/ 76200 h 277018"/>
                <a:gd name="connsiteX4" fmla="*/ 200025 w 596900"/>
                <a:gd name="connsiteY4" fmla="*/ 95250 h 277018"/>
                <a:gd name="connsiteX5" fmla="*/ 257175 w 596900"/>
                <a:gd name="connsiteY5" fmla="*/ 127000 h 277018"/>
                <a:gd name="connsiteX6" fmla="*/ 403225 w 596900"/>
                <a:gd name="connsiteY6" fmla="*/ 76200 h 277018"/>
                <a:gd name="connsiteX7" fmla="*/ 519906 w 596900"/>
                <a:gd name="connsiteY7" fmla="*/ 81756 h 277018"/>
                <a:gd name="connsiteX8" fmla="*/ 528638 w 596900"/>
                <a:gd name="connsiteY8" fmla="*/ 113506 h 277018"/>
                <a:gd name="connsiteX9" fmla="*/ 596900 w 596900"/>
                <a:gd name="connsiteY9" fmla="*/ 117475 h 277018"/>
                <a:gd name="connsiteX10" fmla="*/ 504825 w 596900"/>
                <a:gd name="connsiteY10" fmla="*/ 180975 h 277018"/>
                <a:gd name="connsiteX11" fmla="*/ 403225 w 596900"/>
                <a:gd name="connsiteY11" fmla="*/ 209550 h 277018"/>
                <a:gd name="connsiteX12" fmla="*/ 284163 w 596900"/>
                <a:gd name="connsiteY12" fmla="*/ 277018 h 277018"/>
                <a:gd name="connsiteX13" fmla="*/ 133350 w 596900"/>
                <a:gd name="connsiteY13" fmla="*/ 206375 h 277018"/>
                <a:gd name="connsiteX14" fmla="*/ 63500 w 596900"/>
                <a:gd name="connsiteY14" fmla="*/ 209550 h 277018"/>
                <a:gd name="connsiteX0" fmla="*/ 0 w 596900"/>
                <a:gd name="connsiteY0" fmla="*/ 41275 h 277018"/>
                <a:gd name="connsiteX1" fmla="*/ 275431 w 596900"/>
                <a:gd name="connsiteY1" fmla="*/ 0 h 277018"/>
                <a:gd name="connsiteX2" fmla="*/ 285750 w 596900"/>
                <a:gd name="connsiteY2" fmla="*/ 60325 h 277018"/>
                <a:gd name="connsiteX3" fmla="*/ 200025 w 596900"/>
                <a:gd name="connsiteY3" fmla="*/ 76200 h 277018"/>
                <a:gd name="connsiteX4" fmla="*/ 200025 w 596900"/>
                <a:gd name="connsiteY4" fmla="*/ 95250 h 277018"/>
                <a:gd name="connsiteX5" fmla="*/ 257175 w 596900"/>
                <a:gd name="connsiteY5" fmla="*/ 127000 h 277018"/>
                <a:gd name="connsiteX6" fmla="*/ 403225 w 596900"/>
                <a:gd name="connsiteY6" fmla="*/ 76200 h 277018"/>
                <a:gd name="connsiteX7" fmla="*/ 519906 w 596900"/>
                <a:gd name="connsiteY7" fmla="*/ 81756 h 277018"/>
                <a:gd name="connsiteX8" fmla="*/ 528638 w 596900"/>
                <a:gd name="connsiteY8" fmla="*/ 113506 h 277018"/>
                <a:gd name="connsiteX9" fmla="*/ 596900 w 596900"/>
                <a:gd name="connsiteY9" fmla="*/ 117475 h 277018"/>
                <a:gd name="connsiteX10" fmla="*/ 504825 w 596900"/>
                <a:gd name="connsiteY10" fmla="*/ 180975 h 277018"/>
                <a:gd name="connsiteX11" fmla="*/ 403225 w 596900"/>
                <a:gd name="connsiteY11" fmla="*/ 209550 h 277018"/>
                <a:gd name="connsiteX12" fmla="*/ 284163 w 596900"/>
                <a:gd name="connsiteY12" fmla="*/ 277018 h 277018"/>
                <a:gd name="connsiteX13" fmla="*/ 133350 w 596900"/>
                <a:gd name="connsiteY13" fmla="*/ 206375 h 277018"/>
                <a:gd name="connsiteX14" fmla="*/ 63500 w 596900"/>
                <a:gd name="connsiteY14" fmla="*/ 209550 h 277018"/>
                <a:gd name="connsiteX0" fmla="*/ 0 w 596900"/>
                <a:gd name="connsiteY0" fmla="*/ 41275 h 277018"/>
                <a:gd name="connsiteX1" fmla="*/ 275431 w 596900"/>
                <a:gd name="connsiteY1" fmla="*/ 0 h 277018"/>
                <a:gd name="connsiteX2" fmla="*/ 285750 w 596900"/>
                <a:gd name="connsiteY2" fmla="*/ 60325 h 277018"/>
                <a:gd name="connsiteX3" fmla="*/ 200025 w 596900"/>
                <a:gd name="connsiteY3" fmla="*/ 76200 h 277018"/>
                <a:gd name="connsiteX4" fmla="*/ 200025 w 596900"/>
                <a:gd name="connsiteY4" fmla="*/ 95250 h 277018"/>
                <a:gd name="connsiteX5" fmla="*/ 257175 w 596900"/>
                <a:gd name="connsiteY5" fmla="*/ 127000 h 277018"/>
                <a:gd name="connsiteX6" fmla="*/ 403225 w 596900"/>
                <a:gd name="connsiteY6" fmla="*/ 76200 h 277018"/>
                <a:gd name="connsiteX7" fmla="*/ 519906 w 596900"/>
                <a:gd name="connsiteY7" fmla="*/ 81756 h 277018"/>
                <a:gd name="connsiteX8" fmla="*/ 528638 w 596900"/>
                <a:gd name="connsiteY8" fmla="*/ 113506 h 277018"/>
                <a:gd name="connsiteX9" fmla="*/ 596900 w 596900"/>
                <a:gd name="connsiteY9" fmla="*/ 117475 h 277018"/>
                <a:gd name="connsiteX10" fmla="*/ 504825 w 596900"/>
                <a:gd name="connsiteY10" fmla="*/ 180975 h 277018"/>
                <a:gd name="connsiteX11" fmla="*/ 403225 w 596900"/>
                <a:gd name="connsiteY11" fmla="*/ 209550 h 277018"/>
                <a:gd name="connsiteX12" fmla="*/ 284163 w 596900"/>
                <a:gd name="connsiteY12" fmla="*/ 277018 h 277018"/>
                <a:gd name="connsiteX13" fmla="*/ 133350 w 596900"/>
                <a:gd name="connsiteY13" fmla="*/ 206375 h 277018"/>
                <a:gd name="connsiteX14" fmla="*/ 63500 w 596900"/>
                <a:gd name="connsiteY14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507206 w 599281"/>
                <a:gd name="connsiteY10" fmla="*/ 180975 h 277018"/>
                <a:gd name="connsiteX11" fmla="*/ 405606 w 599281"/>
                <a:gd name="connsiteY11" fmla="*/ 209550 h 277018"/>
                <a:gd name="connsiteX12" fmla="*/ 286544 w 599281"/>
                <a:gd name="connsiteY12" fmla="*/ 277018 h 277018"/>
                <a:gd name="connsiteX13" fmla="*/ 135731 w 599281"/>
                <a:gd name="connsiteY13" fmla="*/ 206375 h 277018"/>
                <a:gd name="connsiteX14" fmla="*/ 65881 w 599281"/>
                <a:gd name="connsiteY14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507206 w 599281"/>
                <a:gd name="connsiteY10" fmla="*/ 180975 h 277018"/>
                <a:gd name="connsiteX11" fmla="*/ 405606 w 599281"/>
                <a:gd name="connsiteY11" fmla="*/ 209550 h 277018"/>
                <a:gd name="connsiteX12" fmla="*/ 286544 w 599281"/>
                <a:gd name="connsiteY12" fmla="*/ 277018 h 277018"/>
                <a:gd name="connsiteX13" fmla="*/ 135731 w 599281"/>
                <a:gd name="connsiteY13" fmla="*/ 206375 h 277018"/>
                <a:gd name="connsiteX14" fmla="*/ 65881 w 599281"/>
                <a:gd name="connsiteY14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504825 w 599281"/>
                <a:gd name="connsiteY10" fmla="*/ 176213 h 277018"/>
                <a:gd name="connsiteX11" fmla="*/ 405606 w 599281"/>
                <a:gd name="connsiteY11" fmla="*/ 209550 h 277018"/>
                <a:gd name="connsiteX12" fmla="*/ 286544 w 599281"/>
                <a:gd name="connsiteY12" fmla="*/ 277018 h 277018"/>
                <a:gd name="connsiteX13" fmla="*/ 135731 w 599281"/>
                <a:gd name="connsiteY13" fmla="*/ 206375 h 277018"/>
                <a:gd name="connsiteX14" fmla="*/ 65881 w 599281"/>
                <a:gd name="connsiteY14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5606 w 599281"/>
                <a:gd name="connsiteY6" fmla="*/ 76200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7988 w 599281"/>
                <a:gd name="connsiteY6" fmla="*/ 80963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7988 w 599281"/>
                <a:gd name="connsiteY6" fmla="*/ 80963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7988 w 599281"/>
                <a:gd name="connsiteY6" fmla="*/ 80963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599281"/>
                <a:gd name="connsiteY0" fmla="*/ 41275 h 277018"/>
                <a:gd name="connsiteX1" fmla="*/ 277812 w 599281"/>
                <a:gd name="connsiteY1" fmla="*/ 0 h 277018"/>
                <a:gd name="connsiteX2" fmla="*/ 288131 w 599281"/>
                <a:gd name="connsiteY2" fmla="*/ 60325 h 277018"/>
                <a:gd name="connsiteX3" fmla="*/ 202406 w 599281"/>
                <a:gd name="connsiteY3" fmla="*/ 76200 h 277018"/>
                <a:gd name="connsiteX4" fmla="*/ 202406 w 599281"/>
                <a:gd name="connsiteY4" fmla="*/ 95250 h 277018"/>
                <a:gd name="connsiteX5" fmla="*/ 259556 w 599281"/>
                <a:gd name="connsiteY5" fmla="*/ 127000 h 277018"/>
                <a:gd name="connsiteX6" fmla="*/ 407988 w 599281"/>
                <a:gd name="connsiteY6" fmla="*/ 80963 h 277018"/>
                <a:gd name="connsiteX7" fmla="*/ 522287 w 599281"/>
                <a:gd name="connsiteY7" fmla="*/ 81756 h 277018"/>
                <a:gd name="connsiteX8" fmla="*/ 531019 w 599281"/>
                <a:gd name="connsiteY8" fmla="*/ 113506 h 277018"/>
                <a:gd name="connsiteX9" fmla="*/ 599281 w 599281"/>
                <a:gd name="connsiteY9" fmla="*/ 117475 h 277018"/>
                <a:gd name="connsiteX10" fmla="*/ 405606 w 599281"/>
                <a:gd name="connsiteY10" fmla="*/ 209550 h 277018"/>
                <a:gd name="connsiteX11" fmla="*/ 286544 w 599281"/>
                <a:gd name="connsiteY11" fmla="*/ 277018 h 277018"/>
                <a:gd name="connsiteX12" fmla="*/ 135731 w 599281"/>
                <a:gd name="connsiteY12" fmla="*/ 206375 h 277018"/>
                <a:gd name="connsiteX13" fmla="*/ 65881 w 599281"/>
                <a:gd name="connsiteY13" fmla="*/ 209550 h 277018"/>
                <a:gd name="connsiteX0" fmla="*/ 0 w 611187"/>
                <a:gd name="connsiteY0" fmla="*/ 41275 h 277018"/>
                <a:gd name="connsiteX1" fmla="*/ 289718 w 611187"/>
                <a:gd name="connsiteY1" fmla="*/ 0 h 277018"/>
                <a:gd name="connsiteX2" fmla="*/ 300037 w 611187"/>
                <a:gd name="connsiteY2" fmla="*/ 60325 h 277018"/>
                <a:gd name="connsiteX3" fmla="*/ 214312 w 611187"/>
                <a:gd name="connsiteY3" fmla="*/ 76200 h 277018"/>
                <a:gd name="connsiteX4" fmla="*/ 214312 w 611187"/>
                <a:gd name="connsiteY4" fmla="*/ 95250 h 277018"/>
                <a:gd name="connsiteX5" fmla="*/ 271462 w 611187"/>
                <a:gd name="connsiteY5" fmla="*/ 127000 h 277018"/>
                <a:gd name="connsiteX6" fmla="*/ 419894 w 611187"/>
                <a:gd name="connsiteY6" fmla="*/ 80963 h 277018"/>
                <a:gd name="connsiteX7" fmla="*/ 534193 w 611187"/>
                <a:gd name="connsiteY7" fmla="*/ 81756 h 277018"/>
                <a:gd name="connsiteX8" fmla="*/ 542925 w 611187"/>
                <a:gd name="connsiteY8" fmla="*/ 113506 h 277018"/>
                <a:gd name="connsiteX9" fmla="*/ 611187 w 611187"/>
                <a:gd name="connsiteY9" fmla="*/ 117475 h 277018"/>
                <a:gd name="connsiteX10" fmla="*/ 417512 w 611187"/>
                <a:gd name="connsiteY10" fmla="*/ 209550 h 277018"/>
                <a:gd name="connsiteX11" fmla="*/ 298450 w 611187"/>
                <a:gd name="connsiteY11" fmla="*/ 277018 h 277018"/>
                <a:gd name="connsiteX12" fmla="*/ 147637 w 611187"/>
                <a:gd name="connsiteY12" fmla="*/ 206375 h 277018"/>
                <a:gd name="connsiteX13" fmla="*/ 77787 w 611187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04787 w 601662"/>
                <a:gd name="connsiteY4" fmla="*/ 95250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04787 w 601662"/>
                <a:gd name="connsiteY4" fmla="*/ 95250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04787 w 601662"/>
                <a:gd name="connsiteY4" fmla="*/ 95250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04787 w 601662"/>
                <a:gd name="connsiteY4" fmla="*/ 95250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04787 w 601662"/>
                <a:gd name="connsiteY4" fmla="*/ 95250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14312 w 601662"/>
                <a:gd name="connsiteY4" fmla="*/ 102393 h 277018"/>
                <a:gd name="connsiteX5" fmla="*/ 261937 w 601662"/>
                <a:gd name="connsiteY5" fmla="*/ 127000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  <a:gd name="connsiteX0" fmla="*/ 0 w 601662"/>
                <a:gd name="connsiteY0" fmla="*/ 50800 h 277018"/>
                <a:gd name="connsiteX1" fmla="*/ 280193 w 601662"/>
                <a:gd name="connsiteY1" fmla="*/ 0 h 277018"/>
                <a:gd name="connsiteX2" fmla="*/ 290512 w 601662"/>
                <a:gd name="connsiteY2" fmla="*/ 60325 h 277018"/>
                <a:gd name="connsiteX3" fmla="*/ 204787 w 601662"/>
                <a:gd name="connsiteY3" fmla="*/ 76200 h 277018"/>
                <a:gd name="connsiteX4" fmla="*/ 214312 w 601662"/>
                <a:gd name="connsiteY4" fmla="*/ 102393 h 277018"/>
                <a:gd name="connsiteX5" fmla="*/ 264318 w 601662"/>
                <a:gd name="connsiteY5" fmla="*/ 117475 h 277018"/>
                <a:gd name="connsiteX6" fmla="*/ 410369 w 601662"/>
                <a:gd name="connsiteY6" fmla="*/ 80963 h 277018"/>
                <a:gd name="connsiteX7" fmla="*/ 524668 w 601662"/>
                <a:gd name="connsiteY7" fmla="*/ 81756 h 277018"/>
                <a:gd name="connsiteX8" fmla="*/ 533400 w 601662"/>
                <a:gd name="connsiteY8" fmla="*/ 113506 h 277018"/>
                <a:gd name="connsiteX9" fmla="*/ 601662 w 601662"/>
                <a:gd name="connsiteY9" fmla="*/ 117475 h 277018"/>
                <a:gd name="connsiteX10" fmla="*/ 407987 w 601662"/>
                <a:gd name="connsiteY10" fmla="*/ 209550 h 277018"/>
                <a:gd name="connsiteX11" fmla="*/ 288925 w 601662"/>
                <a:gd name="connsiteY11" fmla="*/ 277018 h 277018"/>
                <a:gd name="connsiteX12" fmla="*/ 138112 w 601662"/>
                <a:gd name="connsiteY12" fmla="*/ 206375 h 277018"/>
                <a:gd name="connsiteX13" fmla="*/ 68262 w 601662"/>
                <a:gd name="connsiteY13" fmla="*/ 209550 h 277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1662" h="277018">
                  <a:moveTo>
                    <a:pt x="0" y="50800"/>
                  </a:moveTo>
                  <a:cubicBezTo>
                    <a:pt x="86254" y="33074"/>
                    <a:pt x="191557" y="43920"/>
                    <a:pt x="280193" y="0"/>
                  </a:cubicBezTo>
                  <a:cubicBezTo>
                    <a:pt x="330463" y="5027"/>
                    <a:pt x="318823" y="43392"/>
                    <a:pt x="290512" y="60325"/>
                  </a:cubicBezTo>
                  <a:lnTo>
                    <a:pt x="204787" y="76200"/>
                  </a:lnTo>
                  <a:lnTo>
                    <a:pt x="214312" y="102393"/>
                  </a:lnTo>
                  <a:cubicBezTo>
                    <a:pt x="233362" y="134407"/>
                    <a:pt x="245268" y="121180"/>
                    <a:pt x="264318" y="117475"/>
                  </a:cubicBezTo>
                  <a:cubicBezTo>
                    <a:pt x="322526" y="105304"/>
                    <a:pt x="354543" y="97896"/>
                    <a:pt x="410369" y="80963"/>
                  </a:cubicBezTo>
                  <a:cubicBezTo>
                    <a:pt x="473075" y="72496"/>
                    <a:pt x="483393" y="80698"/>
                    <a:pt x="524668" y="81756"/>
                  </a:cubicBezTo>
                  <a:lnTo>
                    <a:pt x="533400" y="113506"/>
                  </a:lnTo>
                  <a:cubicBezTo>
                    <a:pt x="558536" y="102922"/>
                    <a:pt x="578908" y="106627"/>
                    <a:pt x="601662" y="117475"/>
                  </a:cubicBezTo>
                  <a:cubicBezTo>
                    <a:pt x="559329" y="162057"/>
                    <a:pt x="467253" y="187723"/>
                    <a:pt x="407987" y="209550"/>
                  </a:cubicBezTo>
                  <a:cubicBezTo>
                    <a:pt x="368300" y="232039"/>
                    <a:pt x="345281" y="256910"/>
                    <a:pt x="288925" y="277018"/>
                  </a:cubicBezTo>
                  <a:cubicBezTo>
                    <a:pt x="238654" y="262995"/>
                    <a:pt x="188383" y="229923"/>
                    <a:pt x="138112" y="206375"/>
                  </a:cubicBezTo>
                  <a:cubicBezTo>
                    <a:pt x="114829" y="207433"/>
                    <a:pt x="89163" y="198967"/>
                    <a:pt x="68262" y="209550"/>
                  </a:cubicBezTo>
                </a:path>
              </a:pathLst>
            </a:custGeom>
            <a:solidFill>
              <a:srgbClr val="E7B9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40721" y="1193303"/>
            <a:ext cx="3881191" cy="1786485"/>
            <a:chOff x="7199571" y="1472572"/>
            <a:chExt cx="3881191" cy="1786485"/>
          </a:xfrm>
        </p:grpSpPr>
        <p:sp>
          <p:nvSpPr>
            <p:cNvPr id="191" name="文本框 190"/>
            <p:cNvSpPr txBox="1"/>
            <p:nvPr/>
          </p:nvSpPr>
          <p:spPr>
            <a:xfrm>
              <a:off x="7199571" y="1472572"/>
              <a:ext cx="32624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这是我的一个</a:t>
              </a:r>
              <a:endParaRPr lang="zh-CN" altLang="en-US" sz="4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92" name="文本框 191"/>
            <p:cNvSpPr txBox="1"/>
            <p:nvPr/>
          </p:nvSpPr>
          <p:spPr>
            <a:xfrm>
              <a:off x="7199571" y="2058728"/>
              <a:ext cx="388119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练手</a:t>
              </a:r>
              <a:r>
                <a:rPr lang="en-US" altLang="zh-CN" sz="72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PPT</a:t>
              </a:r>
              <a:endParaRPr lang="zh-CN" altLang="en-US" sz="72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8" name="等腰三角形 7"/>
          <p:cNvSpPr/>
          <p:nvPr/>
        </p:nvSpPr>
        <p:spPr>
          <a:xfrm rot="11930797">
            <a:off x="5292331" y="2668382"/>
            <a:ext cx="198998" cy="4986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等腰三角形 193"/>
          <p:cNvSpPr/>
          <p:nvPr/>
        </p:nvSpPr>
        <p:spPr>
          <a:xfrm rot="10266192">
            <a:off x="5163307" y="2783168"/>
            <a:ext cx="125163" cy="43003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等腰三角形 194"/>
          <p:cNvSpPr/>
          <p:nvPr/>
        </p:nvSpPr>
        <p:spPr>
          <a:xfrm rot="14532285">
            <a:off x="5378413" y="2912758"/>
            <a:ext cx="182261" cy="43003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0" name="组合 159"/>
          <p:cNvGrpSpPr/>
          <p:nvPr/>
        </p:nvGrpSpPr>
        <p:grpSpPr>
          <a:xfrm>
            <a:off x="8595686" y="2903969"/>
            <a:ext cx="993775" cy="320675"/>
            <a:chOff x="-39688" y="3843338"/>
            <a:chExt cx="993775" cy="320675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9212" y="3843338"/>
              <a:ext cx="814388" cy="279400"/>
            </a:xfrm>
            <a:custGeom>
              <a:avLst/>
              <a:gdLst>
                <a:gd name="T0" fmla="*/ 24 w 216"/>
                <a:gd name="T1" fmla="*/ 0 h 74"/>
                <a:gd name="T2" fmla="*/ 0 w 216"/>
                <a:gd name="T3" fmla="*/ 74 h 74"/>
                <a:gd name="T4" fmla="*/ 216 w 216"/>
                <a:gd name="T5" fmla="*/ 74 h 74"/>
                <a:gd name="T6" fmla="*/ 191 w 216"/>
                <a:gd name="T7" fmla="*/ 0 h 74"/>
                <a:gd name="T8" fmla="*/ 24 w 21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74">
                  <a:moveTo>
                    <a:pt x="24" y="0"/>
                  </a:moveTo>
                  <a:cubicBezTo>
                    <a:pt x="16" y="25"/>
                    <a:pt x="8" y="49"/>
                    <a:pt x="0" y="74"/>
                  </a:cubicBezTo>
                  <a:cubicBezTo>
                    <a:pt x="72" y="74"/>
                    <a:pt x="144" y="74"/>
                    <a:pt x="216" y="74"/>
                  </a:cubicBezTo>
                  <a:cubicBezTo>
                    <a:pt x="208" y="49"/>
                    <a:pt x="200" y="25"/>
                    <a:pt x="191" y="0"/>
                  </a:cubicBezTo>
                  <a:cubicBezTo>
                    <a:pt x="136" y="0"/>
                    <a:pt x="80" y="0"/>
                    <a:pt x="24" y="0"/>
                  </a:cubicBez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-39688" y="4095750"/>
              <a:ext cx="993775" cy="68263"/>
            </a:xfrm>
            <a:custGeom>
              <a:avLst/>
              <a:gdLst>
                <a:gd name="T0" fmla="*/ 253 w 264"/>
                <a:gd name="T1" fmla="*/ 0 h 18"/>
                <a:gd name="T2" fmla="*/ 11 w 264"/>
                <a:gd name="T3" fmla="*/ 0 h 18"/>
                <a:gd name="T4" fmla="*/ 0 w 264"/>
                <a:gd name="T5" fmla="*/ 13 h 18"/>
                <a:gd name="T6" fmla="*/ 0 w 264"/>
                <a:gd name="T7" fmla="*/ 18 h 18"/>
                <a:gd name="T8" fmla="*/ 264 w 264"/>
                <a:gd name="T9" fmla="*/ 18 h 18"/>
                <a:gd name="T10" fmla="*/ 264 w 264"/>
                <a:gd name="T11" fmla="*/ 13 h 18"/>
                <a:gd name="T12" fmla="*/ 253 w 26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8">
                  <a:moveTo>
                    <a:pt x="25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64" y="18"/>
                    <a:pt x="264" y="18"/>
                    <a:pt x="264" y="18"/>
                  </a:cubicBezTo>
                  <a:cubicBezTo>
                    <a:pt x="264" y="13"/>
                    <a:pt x="264" y="13"/>
                    <a:pt x="264" y="13"/>
                  </a:cubicBezTo>
                  <a:cubicBezTo>
                    <a:pt x="264" y="6"/>
                    <a:pt x="259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Freeform 7"/>
          <p:cNvSpPr>
            <a:spLocks/>
          </p:cNvSpPr>
          <p:nvPr/>
        </p:nvSpPr>
        <p:spPr bwMode="auto">
          <a:xfrm>
            <a:off x="7725736" y="2670606"/>
            <a:ext cx="2732088" cy="263525"/>
          </a:xfrm>
          <a:custGeom>
            <a:avLst/>
            <a:gdLst>
              <a:gd name="T0" fmla="*/ 0 w 726"/>
              <a:gd name="T1" fmla="*/ 0 h 70"/>
              <a:gd name="T2" fmla="*/ 0 w 726"/>
              <a:gd name="T3" fmla="*/ 52 h 70"/>
              <a:gd name="T4" fmla="*/ 18 w 726"/>
              <a:gd name="T5" fmla="*/ 70 h 70"/>
              <a:gd name="T6" fmla="*/ 708 w 726"/>
              <a:gd name="T7" fmla="*/ 70 h 70"/>
              <a:gd name="T8" fmla="*/ 726 w 726"/>
              <a:gd name="T9" fmla="*/ 52 h 70"/>
              <a:gd name="T10" fmla="*/ 726 w 726"/>
              <a:gd name="T11" fmla="*/ 0 h 70"/>
              <a:gd name="T12" fmla="*/ 0 w 726"/>
              <a:gd name="T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6" h="70">
                <a:moveTo>
                  <a:pt x="0" y="0"/>
                </a:moveTo>
                <a:cubicBezTo>
                  <a:pt x="0" y="52"/>
                  <a:pt x="0" y="52"/>
                  <a:pt x="0" y="52"/>
                </a:cubicBezTo>
                <a:cubicBezTo>
                  <a:pt x="0" y="62"/>
                  <a:pt x="8" y="70"/>
                  <a:pt x="18" y="70"/>
                </a:cubicBezTo>
                <a:cubicBezTo>
                  <a:pt x="708" y="70"/>
                  <a:pt x="708" y="70"/>
                  <a:pt x="708" y="70"/>
                </a:cubicBezTo>
                <a:cubicBezTo>
                  <a:pt x="718" y="70"/>
                  <a:pt x="726" y="62"/>
                  <a:pt x="726" y="52"/>
                </a:cubicBezTo>
                <a:cubicBezTo>
                  <a:pt x="726" y="0"/>
                  <a:pt x="726" y="0"/>
                  <a:pt x="72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1" name="组合 160"/>
          <p:cNvGrpSpPr/>
          <p:nvPr/>
        </p:nvGrpSpPr>
        <p:grpSpPr>
          <a:xfrm>
            <a:off x="7725736" y="949756"/>
            <a:ext cx="2732088" cy="1720850"/>
            <a:chOff x="-909638" y="1889125"/>
            <a:chExt cx="2732088" cy="1720850"/>
          </a:xfrm>
        </p:grpSpPr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-909638" y="1889125"/>
              <a:ext cx="2732088" cy="1720850"/>
            </a:xfrm>
            <a:custGeom>
              <a:avLst/>
              <a:gdLst>
                <a:gd name="T0" fmla="*/ 726 w 726"/>
                <a:gd name="T1" fmla="*/ 457 h 457"/>
                <a:gd name="T2" fmla="*/ 726 w 726"/>
                <a:gd name="T3" fmla="*/ 18 h 457"/>
                <a:gd name="T4" fmla="*/ 708 w 726"/>
                <a:gd name="T5" fmla="*/ 0 h 457"/>
                <a:gd name="T6" fmla="*/ 18 w 726"/>
                <a:gd name="T7" fmla="*/ 0 h 457"/>
                <a:gd name="T8" fmla="*/ 0 w 726"/>
                <a:gd name="T9" fmla="*/ 18 h 457"/>
                <a:gd name="T10" fmla="*/ 0 w 726"/>
                <a:gd name="T11" fmla="*/ 457 h 457"/>
                <a:gd name="T12" fmla="*/ 726 w 726"/>
                <a:gd name="T13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457">
                  <a:moveTo>
                    <a:pt x="726" y="457"/>
                  </a:moveTo>
                  <a:cubicBezTo>
                    <a:pt x="726" y="18"/>
                    <a:pt x="726" y="18"/>
                    <a:pt x="726" y="18"/>
                  </a:cubicBezTo>
                  <a:cubicBezTo>
                    <a:pt x="726" y="8"/>
                    <a:pt x="718" y="0"/>
                    <a:pt x="70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457"/>
                    <a:pt x="0" y="457"/>
                    <a:pt x="0" y="457"/>
                  </a:cubicBezTo>
                  <a:lnTo>
                    <a:pt x="726" y="457"/>
                  </a:lnTo>
                  <a:close/>
                </a:path>
              </a:pathLst>
            </a:custGeom>
            <a:solidFill>
              <a:srgbClr val="481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9"/>
            <p:cNvSpPr>
              <a:spLocks noChangeArrowheads="1"/>
            </p:cNvSpPr>
            <p:nvPr/>
          </p:nvSpPr>
          <p:spPr bwMode="auto">
            <a:xfrm>
              <a:off x="-793750" y="1997075"/>
              <a:ext cx="2500313" cy="1497013"/>
            </a:xfrm>
            <a:prstGeom prst="rect">
              <a:avLst/>
            </a:prstGeom>
            <a:solidFill>
              <a:srgbClr val="6B3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970211" y="1246619"/>
            <a:ext cx="779463" cy="658813"/>
            <a:chOff x="-665163" y="2185988"/>
            <a:chExt cx="779463" cy="658813"/>
          </a:xfrm>
        </p:grpSpPr>
        <p:sp>
          <p:nvSpPr>
            <p:cNvPr id="228" name="Freeform 10"/>
            <p:cNvSpPr>
              <a:spLocks/>
            </p:cNvSpPr>
            <p:nvPr/>
          </p:nvSpPr>
          <p:spPr bwMode="auto">
            <a:xfrm>
              <a:off x="-661988" y="2190750"/>
              <a:ext cx="771525" cy="650875"/>
            </a:xfrm>
            <a:custGeom>
              <a:avLst/>
              <a:gdLst>
                <a:gd name="T0" fmla="*/ 9 w 205"/>
                <a:gd name="T1" fmla="*/ 173 h 173"/>
                <a:gd name="T2" fmla="*/ 0 w 205"/>
                <a:gd name="T3" fmla="*/ 164 h 173"/>
                <a:gd name="T4" fmla="*/ 0 w 205"/>
                <a:gd name="T5" fmla="*/ 8 h 173"/>
                <a:gd name="T6" fmla="*/ 9 w 205"/>
                <a:gd name="T7" fmla="*/ 0 h 173"/>
                <a:gd name="T8" fmla="*/ 197 w 205"/>
                <a:gd name="T9" fmla="*/ 0 h 173"/>
                <a:gd name="T10" fmla="*/ 205 w 205"/>
                <a:gd name="T11" fmla="*/ 8 h 173"/>
                <a:gd name="T12" fmla="*/ 205 w 205"/>
                <a:gd name="T13" fmla="*/ 164 h 173"/>
                <a:gd name="T14" fmla="*/ 197 w 205"/>
                <a:gd name="T15" fmla="*/ 173 h 173"/>
                <a:gd name="T16" fmla="*/ 9 w 205"/>
                <a:gd name="T17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73">
                  <a:moveTo>
                    <a:pt x="9" y="173"/>
                  </a:moveTo>
                  <a:cubicBezTo>
                    <a:pt x="4" y="173"/>
                    <a:pt x="0" y="169"/>
                    <a:pt x="0" y="16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1" y="0"/>
                    <a:pt x="205" y="4"/>
                    <a:pt x="205" y="8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9"/>
                    <a:pt x="201" y="173"/>
                    <a:pt x="197" y="173"/>
                  </a:cubicBezTo>
                  <a:lnTo>
                    <a:pt x="9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1"/>
            <p:cNvSpPr>
              <a:spLocks noEditPoints="1"/>
            </p:cNvSpPr>
            <p:nvPr/>
          </p:nvSpPr>
          <p:spPr bwMode="auto">
            <a:xfrm>
              <a:off x="-665163" y="2185988"/>
              <a:ext cx="779463" cy="658813"/>
            </a:xfrm>
            <a:custGeom>
              <a:avLst/>
              <a:gdLst>
                <a:gd name="T0" fmla="*/ 198 w 207"/>
                <a:gd name="T1" fmla="*/ 2 h 175"/>
                <a:gd name="T2" fmla="*/ 205 w 207"/>
                <a:gd name="T3" fmla="*/ 9 h 175"/>
                <a:gd name="T4" fmla="*/ 205 w 207"/>
                <a:gd name="T5" fmla="*/ 165 h 175"/>
                <a:gd name="T6" fmla="*/ 198 w 207"/>
                <a:gd name="T7" fmla="*/ 173 h 175"/>
                <a:gd name="T8" fmla="*/ 10 w 207"/>
                <a:gd name="T9" fmla="*/ 173 h 175"/>
                <a:gd name="T10" fmla="*/ 2 w 207"/>
                <a:gd name="T11" fmla="*/ 165 h 175"/>
                <a:gd name="T12" fmla="*/ 2 w 207"/>
                <a:gd name="T13" fmla="*/ 9 h 175"/>
                <a:gd name="T14" fmla="*/ 10 w 207"/>
                <a:gd name="T15" fmla="*/ 2 h 175"/>
                <a:gd name="T16" fmla="*/ 198 w 207"/>
                <a:gd name="T17" fmla="*/ 2 h 175"/>
                <a:gd name="T18" fmla="*/ 198 w 207"/>
                <a:gd name="T19" fmla="*/ 0 h 175"/>
                <a:gd name="T20" fmla="*/ 10 w 207"/>
                <a:gd name="T21" fmla="*/ 0 h 175"/>
                <a:gd name="T22" fmla="*/ 0 w 207"/>
                <a:gd name="T23" fmla="*/ 9 h 175"/>
                <a:gd name="T24" fmla="*/ 0 w 207"/>
                <a:gd name="T25" fmla="*/ 165 h 175"/>
                <a:gd name="T26" fmla="*/ 10 w 207"/>
                <a:gd name="T27" fmla="*/ 175 h 175"/>
                <a:gd name="T28" fmla="*/ 198 w 207"/>
                <a:gd name="T29" fmla="*/ 175 h 175"/>
                <a:gd name="T30" fmla="*/ 207 w 207"/>
                <a:gd name="T31" fmla="*/ 165 h 175"/>
                <a:gd name="T32" fmla="*/ 207 w 207"/>
                <a:gd name="T33" fmla="*/ 9 h 175"/>
                <a:gd name="T34" fmla="*/ 198 w 207"/>
                <a:gd name="T3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7" h="175">
                  <a:moveTo>
                    <a:pt x="198" y="2"/>
                  </a:moveTo>
                  <a:cubicBezTo>
                    <a:pt x="202" y="2"/>
                    <a:pt x="205" y="5"/>
                    <a:pt x="205" y="9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05" y="169"/>
                    <a:pt x="202" y="173"/>
                    <a:pt x="198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5" y="173"/>
                    <a:pt x="2" y="169"/>
                    <a:pt x="2" y="16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5"/>
                    <a:pt x="5" y="2"/>
                    <a:pt x="10" y="2"/>
                  </a:cubicBezTo>
                  <a:cubicBezTo>
                    <a:pt x="198" y="2"/>
                    <a:pt x="198" y="2"/>
                    <a:pt x="198" y="2"/>
                  </a:cubicBezTo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0"/>
                    <a:pt x="4" y="175"/>
                    <a:pt x="10" y="17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203" y="175"/>
                    <a:pt x="207" y="170"/>
                    <a:pt x="207" y="165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4"/>
                    <a:pt x="203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-665163" y="2185988"/>
              <a:ext cx="779463" cy="106363"/>
            </a:xfrm>
            <a:custGeom>
              <a:avLst/>
              <a:gdLst>
                <a:gd name="T0" fmla="*/ 198 w 207"/>
                <a:gd name="T1" fmla="*/ 0 h 28"/>
                <a:gd name="T2" fmla="*/ 10 w 207"/>
                <a:gd name="T3" fmla="*/ 0 h 28"/>
                <a:gd name="T4" fmla="*/ 0 w 207"/>
                <a:gd name="T5" fmla="*/ 9 h 28"/>
                <a:gd name="T6" fmla="*/ 0 w 207"/>
                <a:gd name="T7" fmla="*/ 28 h 28"/>
                <a:gd name="T8" fmla="*/ 207 w 207"/>
                <a:gd name="T9" fmla="*/ 28 h 28"/>
                <a:gd name="T10" fmla="*/ 207 w 207"/>
                <a:gd name="T11" fmla="*/ 9 h 28"/>
                <a:gd name="T12" fmla="*/ 198 w 20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8"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7" y="28"/>
                    <a:pt x="207" y="28"/>
                    <a:pt x="207" y="28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4"/>
                    <a:pt x="203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-631825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4"/>
            <p:cNvSpPr>
              <a:spLocks noChangeArrowheads="1"/>
            </p:cNvSpPr>
            <p:nvPr/>
          </p:nvSpPr>
          <p:spPr bwMode="auto">
            <a:xfrm>
              <a:off x="-574675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5"/>
            <p:cNvSpPr>
              <a:spLocks noChangeArrowheads="1"/>
            </p:cNvSpPr>
            <p:nvPr/>
          </p:nvSpPr>
          <p:spPr bwMode="auto">
            <a:xfrm>
              <a:off x="-514350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6"/>
            <p:cNvSpPr>
              <a:spLocks noChangeArrowheads="1"/>
            </p:cNvSpPr>
            <p:nvPr/>
          </p:nvSpPr>
          <p:spPr bwMode="auto">
            <a:xfrm>
              <a:off x="-417513" y="2219325"/>
              <a:ext cx="479425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7"/>
            <p:cNvSpPr>
              <a:spLocks noChangeArrowheads="1"/>
            </p:cNvSpPr>
            <p:nvPr/>
          </p:nvSpPr>
          <p:spPr bwMode="auto">
            <a:xfrm>
              <a:off x="-623888" y="2347913"/>
              <a:ext cx="169863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-623888" y="2671763"/>
              <a:ext cx="180975" cy="158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-623888" y="2717800"/>
              <a:ext cx="677863" cy="142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20"/>
            <p:cNvSpPr>
              <a:spLocks noChangeArrowheads="1"/>
            </p:cNvSpPr>
            <p:nvPr/>
          </p:nvSpPr>
          <p:spPr bwMode="auto">
            <a:xfrm>
              <a:off x="-623888" y="2762250"/>
              <a:ext cx="677863" cy="15875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1"/>
            <p:cNvSpPr>
              <a:spLocks noChangeArrowheads="1"/>
            </p:cNvSpPr>
            <p:nvPr/>
          </p:nvSpPr>
          <p:spPr bwMode="auto">
            <a:xfrm>
              <a:off x="-52388" y="2347913"/>
              <a:ext cx="109538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2"/>
            <p:cNvSpPr>
              <a:spLocks noChangeArrowheads="1"/>
            </p:cNvSpPr>
            <p:nvPr/>
          </p:nvSpPr>
          <p:spPr bwMode="auto">
            <a:xfrm>
              <a:off x="-187325" y="2347913"/>
              <a:ext cx="109538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23"/>
            <p:cNvSpPr>
              <a:spLocks noChangeArrowheads="1"/>
            </p:cNvSpPr>
            <p:nvPr/>
          </p:nvSpPr>
          <p:spPr bwMode="auto">
            <a:xfrm>
              <a:off x="-322263" y="2347913"/>
              <a:ext cx="107950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4"/>
            <p:cNvSpPr>
              <a:spLocks noChangeArrowheads="1"/>
            </p:cNvSpPr>
            <p:nvPr/>
          </p:nvSpPr>
          <p:spPr bwMode="auto">
            <a:xfrm>
              <a:off x="-623888" y="2424113"/>
              <a:ext cx="681038" cy="203200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 noEditPoints="1"/>
            </p:cNvSpPr>
            <p:nvPr/>
          </p:nvSpPr>
          <p:spPr bwMode="auto">
            <a:xfrm>
              <a:off x="-627063" y="2419350"/>
              <a:ext cx="688975" cy="211138"/>
            </a:xfrm>
            <a:custGeom>
              <a:avLst/>
              <a:gdLst>
                <a:gd name="T0" fmla="*/ 434 w 434"/>
                <a:gd name="T1" fmla="*/ 133 h 133"/>
                <a:gd name="T2" fmla="*/ 0 w 434"/>
                <a:gd name="T3" fmla="*/ 133 h 133"/>
                <a:gd name="T4" fmla="*/ 0 w 434"/>
                <a:gd name="T5" fmla="*/ 0 h 133"/>
                <a:gd name="T6" fmla="*/ 434 w 434"/>
                <a:gd name="T7" fmla="*/ 0 h 133"/>
                <a:gd name="T8" fmla="*/ 434 w 434"/>
                <a:gd name="T9" fmla="*/ 133 h 133"/>
                <a:gd name="T10" fmla="*/ 434 w 434"/>
                <a:gd name="T11" fmla="*/ 133 h 133"/>
                <a:gd name="T12" fmla="*/ 4 w 434"/>
                <a:gd name="T13" fmla="*/ 128 h 133"/>
                <a:gd name="T14" fmla="*/ 429 w 434"/>
                <a:gd name="T15" fmla="*/ 128 h 133"/>
                <a:gd name="T16" fmla="*/ 429 w 434"/>
                <a:gd name="T17" fmla="*/ 5 h 133"/>
                <a:gd name="T18" fmla="*/ 4 w 434"/>
                <a:gd name="T19" fmla="*/ 5 h 133"/>
                <a:gd name="T20" fmla="*/ 4 w 434"/>
                <a:gd name="T21" fmla="*/ 128 h 133"/>
                <a:gd name="T22" fmla="*/ 4 w 434"/>
                <a:gd name="T23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4" h="133">
                  <a:moveTo>
                    <a:pt x="434" y="13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434" y="0"/>
                  </a:lnTo>
                  <a:lnTo>
                    <a:pt x="434" y="133"/>
                  </a:lnTo>
                  <a:lnTo>
                    <a:pt x="434" y="133"/>
                  </a:lnTo>
                  <a:close/>
                  <a:moveTo>
                    <a:pt x="4" y="128"/>
                  </a:moveTo>
                  <a:lnTo>
                    <a:pt x="429" y="128"/>
                  </a:lnTo>
                  <a:lnTo>
                    <a:pt x="429" y="5"/>
                  </a:lnTo>
                  <a:lnTo>
                    <a:pt x="4" y="5"/>
                  </a:lnTo>
                  <a:lnTo>
                    <a:pt x="4" y="128"/>
                  </a:lnTo>
                  <a:lnTo>
                    <a:pt x="4" y="128"/>
                  </a:lnTo>
                  <a:close/>
                </a:path>
              </a:pathLst>
            </a:custGeom>
            <a:solidFill>
              <a:srgbClr val="008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-508000" y="2424113"/>
              <a:ext cx="565150" cy="203200"/>
            </a:xfrm>
            <a:custGeom>
              <a:avLst/>
              <a:gdLst>
                <a:gd name="T0" fmla="*/ 0 w 356"/>
                <a:gd name="T1" fmla="*/ 128 h 128"/>
                <a:gd name="T2" fmla="*/ 356 w 356"/>
                <a:gd name="T3" fmla="*/ 128 h 128"/>
                <a:gd name="T4" fmla="*/ 356 w 356"/>
                <a:gd name="T5" fmla="*/ 0 h 128"/>
                <a:gd name="T6" fmla="*/ 212 w 356"/>
                <a:gd name="T7" fmla="*/ 0 h 128"/>
                <a:gd name="T8" fmla="*/ 0 w 35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128">
                  <a:moveTo>
                    <a:pt x="0" y="128"/>
                  </a:moveTo>
                  <a:lnTo>
                    <a:pt x="356" y="128"/>
                  </a:lnTo>
                  <a:lnTo>
                    <a:pt x="356" y="0"/>
                  </a:lnTo>
                  <a:lnTo>
                    <a:pt x="212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8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8214686" y="1814944"/>
            <a:ext cx="782638" cy="663575"/>
            <a:chOff x="-420688" y="2754313"/>
            <a:chExt cx="782638" cy="663575"/>
          </a:xfrm>
        </p:grpSpPr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-412750" y="2759075"/>
              <a:ext cx="771525" cy="655638"/>
            </a:xfrm>
            <a:custGeom>
              <a:avLst/>
              <a:gdLst>
                <a:gd name="T0" fmla="*/ 8 w 205"/>
                <a:gd name="T1" fmla="*/ 174 h 174"/>
                <a:gd name="T2" fmla="*/ 0 w 205"/>
                <a:gd name="T3" fmla="*/ 165 h 174"/>
                <a:gd name="T4" fmla="*/ 0 w 205"/>
                <a:gd name="T5" fmla="*/ 9 h 174"/>
                <a:gd name="T6" fmla="*/ 8 w 205"/>
                <a:gd name="T7" fmla="*/ 0 h 174"/>
                <a:gd name="T8" fmla="*/ 196 w 205"/>
                <a:gd name="T9" fmla="*/ 0 h 174"/>
                <a:gd name="T10" fmla="*/ 205 w 205"/>
                <a:gd name="T11" fmla="*/ 9 h 174"/>
                <a:gd name="T12" fmla="*/ 205 w 205"/>
                <a:gd name="T13" fmla="*/ 165 h 174"/>
                <a:gd name="T14" fmla="*/ 196 w 205"/>
                <a:gd name="T15" fmla="*/ 174 h 174"/>
                <a:gd name="T16" fmla="*/ 8 w 205"/>
                <a:gd name="T1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74">
                  <a:moveTo>
                    <a:pt x="8" y="174"/>
                  </a:moveTo>
                  <a:cubicBezTo>
                    <a:pt x="3" y="174"/>
                    <a:pt x="0" y="170"/>
                    <a:pt x="0" y="16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1" y="0"/>
                    <a:pt x="205" y="4"/>
                    <a:pt x="205" y="9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05" y="170"/>
                    <a:pt x="201" y="174"/>
                    <a:pt x="196" y="174"/>
                  </a:cubicBezTo>
                  <a:lnTo>
                    <a:pt x="8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 noEditPoints="1"/>
            </p:cNvSpPr>
            <p:nvPr/>
          </p:nvSpPr>
          <p:spPr bwMode="auto">
            <a:xfrm>
              <a:off x="-420688" y="2754313"/>
              <a:ext cx="782638" cy="663575"/>
            </a:xfrm>
            <a:custGeom>
              <a:avLst/>
              <a:gdLst>
                <a:gd name="T0" fmla="*/ 198 w 208"/>
                <a:gd name="T1" fmla="*/ 3 h 176"/>
                <a:gd name="T2" fmla="*/ 206 w 208"/>
                <a:gd name="T3" fmla="*/ 10 h 176"/>
                <a:gd name="T4" fmla="*/ 206 w 208"/>
                <a:gd name="T5" fmla="*/ 166 h 176"/>
                <a:gd name="T6" fmla="*/ 198 w 208"/>
                <a:gd name="T7" fmla="*/ 173 h 176"/>
                <a:gd name="T8" fmla="*/ 10 w 208"/>
                <a:gd name="T9" fmla="*/ 173 h 176"/>
                <a:gd name="T10" fmla="*/ 3 w 208"/>
                <a:gd name="T11" fmla="*/ 166 h 176"/>
                <a:gd name="T12" fmla="*/ 3 w 208"/>
                <a:gd name="T13" fmla="*/ 10 h 176"/>
                <a:gd name="T14" fmla="*/ 10 w 208"/>
                <a:gd name="T15" fmla="*/ 3 h 176"/>
                <a:gd name="T16" fmla="*/ 198 w 208"/>
                <a:gd name="T17" fmla="*/ 3 h 176"/>
                <a:gd name="T18" fmla="*/ 198 w 208"/>
                <a:gd name="T19" fmla="*/ 0 h 176"/>
                <a:gd name="T20" fmla="*/ 10 w 208"/>
                <a:gd name="T21" fmla="*/ 0 h 176"/>
                <a:gd name="T22" fmla="*/ 0 w 208"/>
                <a:gd name="T23" fmla="*/ 10 h 176"/>
                <a:gd name="T24" fmla="*/ 0 w 208"/>
                <a:gd name="T25" fmla="*/ 166 h 176"/>
                <a:gd name="T26" fmla="*/ 10 w 208"/>
                <a:gd name="T27" fmla="*/ 176 h 176"/>
                <a:gd name="T28" fmla="*/ 198 w 208"/>
                <a:gd name="T29" fmla="*/ 176 h 176"/>
                <a:gd name="T30" fmla="*/ 208 w 208"/>
                <a:gd name="T31" fmla="*/ 166 h 176"/>
                <a:gd name="T32" fmla="*/ 208 w 208"/>
                <a:gd name="T33" fmla="*/ 10 h 176"/>
                <a:gd name="T34" fmla="*/ 198 w 208"/>
                <a:gd name="T3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176">
                  <a:moveTo>
                    <a:pt x="198" y="3"/>
                  </a:moveTo>
                  <a:cubicBezTo>
                    <a:pt x="202" y="3"/>
                    <a:pt x="206" y="6"/>
                    <a:pt x="206" y="10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6" y="170"/>
                    <a:pt x="202" y="173"/>
                    <a:pt x="198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6" y="173"/>
                    <a:pt x="3" y="170"/>
                    <a:pt x="3" y="16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98" y="3"/>
                    <a:pt x="198" y="3"/>
                    <a:pt x="198" y="3"/>
                  </a:cubicBezTo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5" y="176"/>
                    <a:pt x="10" y="176"/>
                  </a:cubicBezTo>
                  <a:cubicBezTo>
                    <a:pt x="198" y="176"/>
                    <a:pt x="198" y="176"/>
                    <a:pt x="198" y="176"/>
                  </a:cubicBezTo>
                  <a:cubicBezTo>
                    <a:pt x="204" y="176"/>
                    <a:pt x="208" y="171"/>
                    <a:pt x="208" y="166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9"/>
            <p:cNvSpPr>
              <a:spLocks/>
            </p:cNvSpPr>
            <p:nvPr/>
          </p:nvSpPr>
          <p:spPr bwMode="auto">
            <a:xfrm>
              <a:off x="-420688" y="2754313"/>
              <a:ext cx="782638" cy="109538"/>
            </a:xfrm>
            <a:custGeom>
              <a:avLst/>
              <a:gdLst>
                <a:gd name="T0" fmla="*/ 198 w 208"/>
                <a:gd name="T1" fmla="*/ 0 h 29"/>
                <a:gd name="T2" fmla="*/ 10 w 208"/>
                <a:gd name="T3" fmla="*/ 0 h 29"/>
                <a:gd name="T4" fmla="*/ 0 w 208"/>
                <a:gd name="T5" fmla="*/ 10 h 29"/>
                <a:gd name="T6" fmla="*/ 0 w 208"/>
                <a:gd name="T7" fmla="*/ 29 h 29"/>
                <a:gd name="T8" fmla="*/ 208 w 208"/>
                <a:gd name="T9" fmla="*/ 29 h 29"/>
                <a:gd name="T10" fmla="*/ 208 w 208"/>
                <a:gd name="T11" fmla="*/ 10 h 29"/>
                <a:gd name="T12" fmla="*/ 198 w 208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9"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30"/>
            <p:cNvSpPr>
              <a:spLocks noChangeArrowheads="1"/>
            </p:cNvSpPr>
            <p:nvPr/>
          </p:nvSpPr>
          <p:spPr bwMode="auto">
            <a:xfrm>
              <a:off x="-382588" y="27892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31"/>
            <p:cNvSpPr>
              <a:spLocks noChangeArrowheads="1"/>
            </p:cNvSpPr>
            <p:nvPr/>
          </p:nvSpPr>
          <p:spPr bwMode="auto">
            <a:xfrm>
              <a:off x="-327025" y="27892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Oval 32"/>
            <p:cNvSpPr>
              <a:spLocks noChangeArrowheads="1"/>
            </p:cNvSpPr>
            <p:nvPr/>
          </p:nvSpPr>
          <p:spPr bwMode="auto">
            <a:xfrm>
              <a:off x="-269875" y="27892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Rectangle 33"/>
            <p:cNvSpPr>
              <a:spLocks noChangeArrowheads="1"/>
            </p:cNvSpPr>
            <p:nvPr/>
          </p:nvSpPr>
          <p:spPr bwMode="auto">
            <a:xfrm>
              <a:off x="-168275" y="2792413"/>
              <a:ext cx="477838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34"/>
            <p:cNvSpPr>
              <a:spLocks noChangeArrowheads="1"/>
            </p:cNvSpPr>
            <p:nvPr/>
          </p:nvSpPr>
          <p:spPr bwMode="auto">
            <a:xfrm>
              <a:off x="-376238" y="2921000"/>
              <a:ext cx="169863" cy="14288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35"/>
            <p:cNvSpPr>
              <a:spLocks noChangeArrowheads="1"/>
            </p:cNvSpPr>
            <p:nvPr/>
          </p:nvSpPr>
          <p:spPr bwMode="auto">
            <a:xfrm>
              <a:off x="196850" y="2921000"/>
              <a:ext cx="109538" cy="14288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36"/>
            <p:cNvSpPr>
              <a:spLocks noChangeArrowheads="1"/>
            </p:cNvSpPr>
            <p:nvPr/>
          </p:nvSpPr>
          <p:spPr bwMode="auto">
            <a:xfrm>
              <a:off x="61912" y="2921000"/>
              <a:ext cx="107950" cy="14288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37"/>
            <p:cNvSpPr>
              <a:spLocks noChangeArrowheads="1"/>
            </p:cNvSpPr>
            <p:nvPr/>
          </p:nvSpPr>
          <p:spPr bwMode="auto">
            <a:xfrm>
              <a:off x="-74613" y="2921000"/>
              <a:ext cx="106363" cy="14288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38"/>
            <p:cNvSpPr>
              <a:spLocks noChangeArrowheads="1"/>
            </p:cNvSpPr>
            <p:nvPr/>
          </p:nvSpPr>
          <p:spPr bwMode="auto">
            <a:xfrm>
              <a:off x="-376238" y="2992438"/>
              <a:ext cx="131763" cy="15081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39"/>
            <p:cNvSpPr>
              <a:spLocks noEditPoints="1"/>
            </p:cNvSpPr>
            <p:nvPr/>
          </p:nvSpPr>
          <p:spPr bwMode="auto">
            <a:xfrm>
              <a:off x="-382588" y="2989263"/>
              <a:ext cx="142875" cy="157163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7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7 w 90"/>
                <a:gd name="T19" fmla="*/ 4 h 99"/>
                <a:gd name="T20" fmla="*/ 7 w 90"/>
                <a:gd name="T21" fmla="*/ 95 h 99"/>
                <a:gd name="T22" fmla="*/ 7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7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5"/>
                  </a:lnTo>
                  <a:lnTo>
                    <a:pt x="7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40"/>
            <p:cNvSpPr>
              <a:spLocks noEditPoints="1"/>
            </p:cNvSpPr>
            <p:nvPr/>
          </p:nvSpPr>
          <p:spPr bwMode="auto">
            <a:xfrm>
              <a:off x="-382588" y="2989263"/>
              <a:ext cx="142875" cy="157163"/>
            </a:xfrm>
            <a:custGeom>
              <a:avLst/>
              <a:gdLst>
                <a:gd name="T0" fmla="*/ 37 w 38"/>
                <a:gd name="T1" fmla="*/ 42 h 42"/>
                <a:gd name="T2" fmla="*/ 2 w 38"/>
                <a:gd name="T3" fmla="*/ 42 h 42"/>
                <a:gd name="T4" fmla="*/ 1 w 38"/>
                <a:gd name="T5" fmla="*/ 41 h 42"/>
                <a:gd name="T6" fmla="*/ 1 w 38"/>
                <a:gd name="T7" fmla="*/ 40 h 42"/>
                <a:gd name="T8" fmla="*/ 37 w 38"/>
                <a:gd name="T9" fmla="*/ 1 h 42"/>
                <a:gd name="T10" fmla="*/ 38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4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4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1" y="42"/>
                    <a:pt x="1" y="41"/>
                  </a:cubicBezTo>
                  <a:cubicBezTo>
                    <a:pt x="0" y="41"/>
                    <a:pt x="0" y="40"/>
                    <a:pt x="1" y="4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8" y="42"/>
                    <a:pt x="37" y="42"/>
                  </a:cubicBezTo>
                  <a:close/>
                  <a:moveTo>
                    <a:pt x="4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0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41"/>
            <p:cNvSpPr>
              <a:spLocks noEditPoints="1"/>
            </p:cNvSpPr>
            <p:nvPr/>
          </p:nvSpPr>
          <p:spPr bwMode="auto">
            <a:xfrm>
              <a:off x="-382588" y="2989263"/>
              <a:ext cx="146050" cy="157163"/>
            </a:xfrm>
            <a:custGeom>
              <a:avLst/>
              <a:gdLst>
                <a:gd name="T0" fmla="*/ 37 w 39"/>
                <a:gd name="T1" fmla="*/ 42 h 42"/>
                <a:gd name="T2" fmla="*/ 2 w 39"/>
                <a:gd name="T3" fmla="*/ 42 h 42"/>
                <a:gd name="T4" fmla="*/ 0 w 39"/>
                <a:gd name="T5" fmla="*/ 41 h 42"/>
                <a:gd name="T6" fmla="*/ 0 w 39"/>
                <a:gd name="T7" fmla="*/ 1 h 42"/>
                <a:gd name="T8" fmla="*/ 1 w 39"/>
                <a:gd name="T9" fmla="*/ 0 h 42"/>
                <a:gd name="T10" fmla="*/ 2 w 39"/>
                <a:gd name="T11" fmla="*/ 1 h 42"/>
                <a:gd name="T12" fmla="*/ 38 w 39"/>
                <a:gd name="T13" fmla="*/ 40 h 42"/>
                <a:gd name="T14" fmla="*/ 38 w 39"/>
                <a:gd name="T15" fmla="*/ 41 h 42"/>
                <a:gd name="T16" fmla="*/ 37 w 39"/>
                <a:gd name="T17" fmla="*/ 42 h 42"/>
                <a:gd name="T18" fmla="*/ 3 w 39"/>
                <a:gd name="T19" fmla="*/ 40 h 42"/>
                <a:gd name="T20" fmla="*/ 35 w 39"/>
                <a:gd name="T21" fmla="*/ 40 h 42"/>
                <a:gd name="T22" fmla="*/ 3 w 39"/>
                <a:gd name="T23" fmla="*/ 4 h 42"/>
                <a:gd name="T24" fmla="*/ 3 w 39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1"/>
                    <a:pt x="38" y="41"/>
                  </a:cubicBezTo>
                  <a:cubicBezTo>
                    <a:pt x="38" y="42"/>
                    <a:pt x="38" y="42"/>
                    <a:pt x="37" y="42"/>
                  </a:cubicBezTo>
                  <a:close/>
                  <a:moveTo>
                    <a:pt x="3" y="40"/>
                  </a:moveTo>
                  <a:cubicBezTo>
                    <a:pt x="35" y="40"/>
                    <a:pt x="35" y="40"/>
                    <a:pt x="35" y="4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42"/>
            <p:cNvSpPr>
              <a:spLocks noChangeArrowheads="1"/>
            </p:cNvSpPr>
            <p:nvPr/>
          </p:nvSpPr>
          <p:spPr bwMode="auto">
            <a:xfrm>
              <a:off x="-195263" y="2992438"/>
              <a:ext cx="136525" cy="15081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43"/>
            <p:cNvSpPr>
              <a:spLocks noEditPoints="1"/>
            </p:cNvSpPr>
            <p:nvPr/>
          </p:nvSpPr>
          <p:spPr bwMode="auto">
            <a:xfrm>
              <a:off x="-198438" y="2989263"/>
              <a:ext cx="142875" cy="157163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44"/>
            <p:cNvSpPr>
              <a:spLocks noEditPoints="1"/>
            </p:cNvSpPr>
            <p:nvPr/>
          </p:nvSpPr>
          <p:spPr bwMode="auto">
            <a:xfrm>
              <a:off x="-198438" y="2989263"/>
              <a:ext cx="142875" cy="157163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5"/>
            <p:cNvSpPr>
              <a:spLocks noEditPoints="1"/>
            </p:cNvSpPr>
            <p:nvPr/>
          </p:nvSpPr>
          <p:spPr bwMode="auto">
            <a:xfrm>
              <a:off x="-198438" y="2989263"/>
              <a:ext cx="142875" cy="157163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46"/>
            <p:cNvSpPr>
              <a:spLocks noChangeArrowheads="1"/>
            </p:cNvSpPr>
            <p:nvPr/>
          </p:nvSpPr>
          <p:spPr bwMode="auto">
            <a:xfrm>
              <a:off x="-14288" y="2992438"/>
              <a:ext cx="136525" cy="150813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47"/>
            <p:cNvSpPr>
              <a:spLocks noChangeArrowheads="1"/>
            </p:cNvSpPr>
            <p:nvPr/>
          </p:nvSpPr>
          <p:spPr bwMode="auto">
            <a:xfrm>
              <a:off x="169862" y="2992438"/>
              <a:ext cx="136525" cy="15081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8"/>
            <p:cNvSpPr>
              <a:spLocks noEditPoints="1"/>
            </p:cNvSpPr>
            <p:nvPr/>
          </p:nvSpPr>
          <p:spPr bwMode="auto">
            <a:xfrm>
              <a:off x="166687" y="2989263"/>
              <a:ext cx="142875" cy="157163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9"/>
            <p:cNvSpPr>
              <a:spLocks noEditPoints="1"/>
            </p:cNvSpPr>
            <p:nvPr/>
          </p:nvSpPr>
          <p:spPr bwMode="auto">
            <a:xfrm>
              <a:off x="166687" y="2989263"/>
              <a:ext cx="142875" cy="157163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0"/>
            <p:cNvSpPr>
              <a:spLocks noEditPoints="1"/>
            </p:cNvSpPr>
            <p:nvPr/>
          </p:nvSpPr>
          <p:spPr bwMode="auto">
            <a:xfrm>
              <a:off x="166687" y="2989263"/>
              <a:ext cx="142875" cy="157163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51"/>
            <p:cNvSpPr>
              <a:spLocks noChangeArrowheads="1"/>
            </p:cNvSpPr>
            <p:nvPr/>
          </p:nvSpPr>
          <p:spPr bwMode="auto">
            <a:xfrm>
              <a:off x="-376238" y="3184525"/>
              <a:ext cx="131763" cy="147638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2"/>
            <p:cNvSpPr>
              <a:spLocks noEditPoints="1"/>
            </p:cNvSpPr>
            <p:nvPr/>
          </p:nvSpPr>
          <p:spPr bwMode="auto">
            <a:xfrm>
              <a:off x="-382588" y="3181350"/>
              <a:ext cx="142875" cy="153988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3"/>
            <p:cNvSpPr>
              <a:spLocks noEditPoints="1"/>
            </p:cNvSpPr>
            <p:nvPr/>
          </p:nvSpPr>
          <p:spPr bwMode="auto">
            <a:xfrm>
              <a:off x="-382588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2 w 38"/>
                <a:gd name="T3" fmla="*/ 41 h 41"/>
                <a:gd name="T4" fmla="*/ 1 w 38"/>
                <a:gd name="T5" fmla="*/ 41 h 41"/>
                <a:gd name="T6" fmla="*/ 1 w 38"/>
                <a:gd name="T7" fmla="*/ 39 h 41"/>
                <a:gd name="T8" fmla="*/ 37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4"/>
            <p:cNvSpPr>
              <a:spLocks noEditPoints="1"/>
            </p:cNvSpPr>
            <p:nvPr/>
          </p:nvSpPr>
          <p:spPr bwMode="auto">
            <a:xfrm>
              <a:off x="-382588" y="3181350"/>
              <a:ext cx="146050" cy="153988"/>
            </a:xfrm>
            <a:custGeom>
              <a:avLst/>
              <a:gdLst>
                <a:gd name="T0" fmla="*/ 37 w 39"/>
                <a:gd name="T1" fmla="*/ 41 h 41"/>
                <a:gd name="T2" fmla="*/ 2 w 39"/>
                <a:gd name="T3" fmla="*/ 41 h 41"/>
                <a:gd name="T4" fmla="*/ 0 w 39"/>
                <a:gd name="T5" fmla="*/ 40 h 41"/>
                <a:gd name="T6" fmla="*/ 0 w 39"/>
                <a:gd name="T7" fmla="*/ 1 h 41"/>
                <a:gd name="T8" fmla="*/ 1 w 39"/>
                <a:gd name="T9" fmla="*/ 0 h 41"/>
                <a:gd name="T10" fmla="*/ 2 w 39"/>
                <a:gd name="T11" fmla="*/ 0 h 41"/>
                <a:gd name="T12" fmla="*/ 38 w 39"/>
                <a:gd name="T13" fmla="*/ 39 h 41"/>
                <a:gd name="T14" fmla="*/ 38 w 39"/>
                <a:gd name="T15" fmla="*/ 41 h 41"/>
                <a:gd name="T16" fmla="*/ 37 w 39"/>
                <a:gd name="T17" fmla="*/ 41 h 41"/>
                <a:gd name="T18" fmla="*/ 3 w 39"/>
                <a:gd name="T19" fmla="*/ 39 h 41"/>
                <a:gd name="T20" fmla="*/ 35 w 39"/>
                <a:gd name="T21" fmla="*/ 39 h 41"/>
                <a:gd name="T22" fmla="*/ 3 w 39"/>
                <a:gd name="T23" fmla="*/ 4 h 41"/>
                <a:gd name="T24" fmla="*/ 3 w 39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9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55"/>
            <p:cNvSpPr>
              <a:spLocks noChangeArrowheads="1"/>
            </p:cNvSpPr>
            <p:nvPr/>
          </p:nvSpPr>
          <p:spPr bwMode="auto">
            <a:xfrm>
              <a:off x="-195263" y="3184525"/>
              <a:ext cx="136525" cy="147638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6"/>
            <p:cNvSpPr>
              <a:spLocks noEditPoints="1"/>
            </p:cNvSpPr>
            <p:nvPr/>
          </p:nvSpPr>
          <p:spPr bwMode="auto">
            <a:xfrm>
              <a:off x="-198438" y="3181350"/>
              <a:ext cx="142875" cy="153988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7"/>
            <p:cNvSpPr>
              <a:spLocks noEditPoints="1"/>
            </p:cNvSpPr>
            <p:nvPr/>
          </p:nvSpPr>
          <p:spPr bwMode="auto">
            <a:xfrm>
              <a:off x="-198438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8"/>
            <p:cNvSpPr>
              <a:spLocks noEditPoints="1"/>
            </p:cNvSpPr>
            <p:nvPr/>
          </p:nvSpPr>
          <p:spPr bwMode="auto">
            <a:xfrm>
              <a:off x="-198438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59"/>
            <p:cNvSpPr>
              <a:spLocks noChangeArrowheads="1"/>
            </p:cNvSpPr>
            <p:nvPr/>
          </p:nvSpPr>
          <p:spPr bwMode="auto">
            <a:xfrm>
              <a:off x="-14288" y="3184525"/>
              <a:ext cx="136525" cy="147638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0"/>
            <p:cNvSpPr>
              <a:spLocks noEditPoints="1"/>
            </p:cNvSpPr>
            <p:nvPr/>
          </p:nvSpPr>
          <p:spPr bwMode="auto">
            <a:xfrm>
              <a:off x="-17463" y="3181350"/>
              <a:ext cx="142875" cy="153988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1"/>
            <p:cNvSpPr>
              <a:spLocks noEditPoints="1"/>
            </p:cNvSpPr>
            <p:nvPr/>
          </p:nvSpPr>
          <p:spPr bwMode="auto">
            <a:xfrm>
              <a:off x="-17463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1 w 38"/>
                <a:gd name="T7" fmla="*/ 39 h 41"/>
                <a:gd name="T8" fmla="*/ 36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0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62"/>
            <p:cNvSpPr>
              <a:spLocks noEditPoints="1"/>
            </p:cNvSpPr>
            <p:nvPr/>
          </p:nvSpPr>
          <p:spPr bwMode="auto">
            <a:xfrm>
              <a:off x="-17463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3 w 38"/>
                <a:gd name="T19" fmla="*/ 39 h 41"/>
                <a:gd name="T20" fmla="*/ 35 w 38"/>
                <a:gd name="T21" fmla="*/ 39 h 41"/>
                <a:gd name="T22" fmla="*/ 3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63"/>
            <p:cNvSpPr>
              <a:spLocks noChangeArrowheads="1"/>
            </p:cNvSpPr>
            <p:nvPr/>
          </p:nvSpPr>
          <p:spPr bwMode="auto">
            <a:xfrm>
              <a:off x="169862" y="3184525"/>
              <a:ext cx="136525" cy="147638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64"/>
            <p:cNvSpPr>
              <a:spLocks noEditPoints="1"/>
            </p:cNvSpPr>
            <p:nvPr/>
          </p:nvSpPr>
          <p:spPr bwMode="auto">
            <a:xfrm>
              <a:off x="166687" y="3181350"/>
              <a:ext cx="142875" cy="153988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5"/>
            <p:cNvSpPr>
              <a:spLocks noEditPoints="1"/>
            </p:cNvSpPr>
            <p:nvPr/>
          </p:nvSpPr>
          <p:spPr bwMode="auto">
            <a:xfrm>
              <a:off x="166687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66"/>
            <p:cNvSpPr>
              <a:spLocks noEditPoints="1"/>
            </p:cNvSpPr>
            <p:nvPr/>
          </p:nvSpPr>
          <p:spPr bwMode="auto">
            <a:xfrm>
              <a:off x="166687" y="3181350"/>
              <a:ext cx="142875" cy="153988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67"/>
            <p:cNvSpPr>
              <a:spLocks/>
            </p:cNvSpPr>
            <p:nvPr/>
          </p:nvSpPr>
          <p:spPr bwMode="auto">
            <a:xfrm>
              <a:off x="23812" y="3044825"/>
              <a:ext cx="71438" cy="71438"/>
            </a:xfrm>
            <a:custGeom>
              <a:avLst/>
              <a:gdLst>
                <a:gd name="T0" fmla="*/ 45 w 45"/>
                <a:gd name="T1" fmla="*/ 12 h 45"/>
                <a:gd name="T2" fmla="*/ 0 w 45"/>
                <a:gd name="T3" fmla="*/ 0 h 45"/>
                <a:gd name="T4" fmla="*/ 12 w 45"/>
                <a:gd name="T5" fmla="*/ 45 h 45"/>
                <a:gd name="T6" fmla="*/ 19 w 45"/>
                <a:gd name="T7" fmla="*/ 31 h 45"/>
                <a:gd name="T8" fmla="*/ 33 w 45"/>
                <a:gd name="T9" fmla="*/ 45 h 45"/>
                <a:gd name="T10" fmla="*/ 45 w 45"/>
                <a:gd name="T11" fmla="*/ 33 h 45"/>
                <a:gd name="T12" fmla="*/ 31 w 45"/>
                <a:gd name="T13" fmla="*/ 19 h 45"/>
                <a:gd name="T14" fmla="*/ 45 w 45"/>
                <a:gd name="T15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45" y="12"/>
                  </a:moveTo>
                  <a:lnTo>
                    <a:pt x="0" y="0"/>
                  </a:lnTo>
                  <a:lnTo>
                    <a:pt x="12" y="45"/>
                  </a:lnTo>
                  <a:lnTo>
                    <a:pt x="19" y="31"/>
                  </a:lnTo>
                  <a:lnTo>
                    <a:pt x="33" y="45"/>
                  </a:lnTo>
                  <a:lnTo>
                    <a:pt x="45" y="33"/>
                  </a:lnTo>
                  <a:lnTo>
                    <a:pt x="31" y="19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8854449" y="1408544"/>
            <a:ext cx="1298575" cy="957263"/>
            <a:chOff x="219075" y="2347913"/>
            <a:chExt cx="1298575" cy="957263"/>
          </a:xfrm>
        </p:grpSpPr>
        <p:sp>
          <p:nvSpPr>
            <p:cNvPr id="1025" name="Freeform 68"/>
            <p:cNvSpPr>
              <a:spLocks/>
            </p:cNvSpPr>
            <p:nvPr/>
          </p:nvSpPr>
          <p:spPr bwMode="auto">
            <a:xfrm>
              <a:off x="223837" y="2352675"/>
              <a:ext cx="1290638" cy="949325"/>
            </a:xfrm>
            <a:custGeom>
              <a:avLst/>
              <a:gdLst>
                <a:gd name="T0" fmla="*/ 16 w 343"/>
                <a:gd name="T1" fmla="*/ 252 h 252"/>
                <a:gd name="T2" fmla="*/ 0 w 343"/>
                <a:gd name="T3" fmla="*/ 237 h 252"/>
                <a:gd name="T4" fmla="*/ 0 w 343"/>
                <a:gd name="T5" fmla="*/ 15 h 252"/>
                <a:gd name="T6" fmla="*/ 16 w 343"/>
                <a:gd name="T7" fmla="*/ 0 h 252"/>
                <a:gd name="T8" fmla="*/ 328 w 343"/>
                <a:gd name="T9" fmla="*/ 0 h 252"/>
                <a:gd name="T10" fmla="*/ 343 w 343"/>
                <a:gd name="T11" fmla="*/ 15 h 252"/>
                <a:gd name="T12" fmla="*/ 343 w 343"/>
                <a:gd name="T13" fmla="*/ 237 h 252"/>
                <a:gd name="T14" fmla="*/ 328 w 343"/>
                <a:gd name="T15" fmla="*/ 252 h 252"/>
                <a:gd name="T16" fmla="*/ 16 w 343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3" h="252">
                  <a:moveTo>
                    <a:pt x="16" y="252"/>
                  </a:moveTo>
                  <a:cubicBezTo>
                    <a:pt x="7" y="252"/>
                    <a:pt x="0" y="245"/>
                    <a:pt x="0" y="2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36" y="0"/>
                    <a:pt x="343" y="6"/>
                    <a:pt x="343" y="15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3" y="245"/>
                    <a:pt x="336" y="252"/>
                    <a:pt x="328" y="252"/>
                  </a:cubicBezTo>
                  <a:lnTo>
                    <a:pt x="16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69"/>
            <p:cNvSpPr>
              <a:spLocks noEditPoints="1"/>
            </p:cNvSpPr>
            <p:nvPr/>
          </p:nvSpPr>
          <p:spPr bwMode="auto">
            <a:xfrm>
              <a:off x="219075" y="2347913"/>
              <a:ext cx="1298575" cy="957263"/>
            </a:xfrm>
            <a:custGeom>
              <a:avLst/>
              <a:gdLst>
                <a:gd name="T0" fmla="*/ 329 w 345"/>
                <a:gd name="T1" fmla="*/ 2 h 254"/>
                <a:gd name="T2" fmla="*/ 343 w 345"/>
                <a:gd name="T3" fmla="*/ 16 h 254"/>
                <a:gd name="T4" fmla="*/ 343 w 345"/>
                <a:gd name="T5" fmla="*/ 238 h 254"/>
                <a:gd name="T6" fmla="*/ 329 w 345"/>
                <a:gd name="T7" fmla="*/ 252 h 254"/>
                <a:gd name="T8" fmla="*/ 17 w 345"/>
                <a:gd name="T9" fmla="*/ 252 h 254"/>
                <a:gd name="T10" fmla="*/ 2 w 345"/>
                <a:gd name="T11" fmla="*/ 238 h 254"/>
                <a:gd name="T12" fmla="*/ 2 w 345"/>
                <a:gd name="T13" fmla="*/ 16 h 254"/>
                <a:gd name="T14" fmla="*/ 17 w 345"/>
                <a:gd name="T15" fmla="*/ 2 h 254"/>
                <a:gd name="T16" fmla="*/ 329 w 345"/>
                <a:gd name="T17" fmla="*/ 2 h 254"/>
                <a:gd name="T18" fmla="*/ 329 w 345"/>
                <a:gd name="T19" fmla="*/ 0 h 254"/>
                <a:gd name="T20" fmla="*/ 17 w 345"/>
                <a:gd name="T21" fmla="*/ 0 h 254"/>
                <a:gd name="T22" fmla="*/ 0 w 345"/>
                <a:gd name="T23" fmla="*/ 16 h 254"/>
                <a:gd name="T24" fmla="*/ 0 w 345"/>
                <a:gd name="T25" fmla="*/ 238 h 254"/>
                <a:gd name="T26" fmla="*/ 17 w 345"/>
                <a:gd name="T27" fmla="*/ 254 h 254"/>
                <a:gd name="T28" fmla="*/ 329 w 345"/>
                <a:gd name="T29" fmla="*/ 254 h 254"/>
                <a:gd name="T30" fmla="*/ 345 w 345"/>
                <a:gd name="T31" fmla="*/ 238 h 254"/>
                <a:gd name="T32" fmla="*/ 345 w 345"/>
                <a:gd name="T33" fmla="*/ 16 h 254"/>
                <a:gd name="T34" fmla="*/ 329 w 345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254">
                  <a:moveTo>
                    <a:pt x="329" y="2"/>
                  </a:moveTo>
                  <a:cubicBezTo>
                    <a:pt x="336" y="2"/>
                    <a:pt x="343" y="8"/>
                    <a:pt x="343" y="16"/>
                  </a:cubicBezTo>
                  <a:cubicBezTo>
                    <a:pt x="343" y="238"/>
                    <a:pt x="343" y="238"/>
                    <a:pt x="343" y="238"/>
                  </a:cubicBezTo>
                  <a:cubicBezTo>
                    <a:pt x="343" y="246"/>
                    <a:pt x="336" y="252"/>
                    <a:pt x="329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9" y="252"/>
                    <a:pt x="2" y="246"/>
                    <a:pt x="2" y="23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9" y="2"/>
                    <a:pt x="17" y="2"/>
                  </a:cubicBezTo>
                  <a:cubicBezTo>
                    <a:pt x="329" y="2"/>
                    <a:pt x="329" y="2"/>
                    <a:pt x="329" y="2"/>
                  </a:cubicBezTo>
                  <a:moveTo>
                    <a:pt x="329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7"/>
                    <a:pt x="8" y="254"/>
                    <a:pt x="17" y="254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8" y="254"/>
                    <a:pt x="345" y="247"/>
                    <a:pt x="345" y="238"/>
                  </a:cubicBezTo>
                  <a:cubicBezTo>
                    <a:pt x="345" y="16"/>
                    <a:pt x="345" y="16"/>
                    <a:pt x="345" y="16"/>
                  </a:cubicBezTo>
                  <a:cubicBezTo>
                    <a:pt x="345" y="7"/>
                    <a:pt x="338" y="0"/>
                    <a:pt x="329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Rectangle 70"/>
            <p:cNvSpPr>
              <a:spLocks noChangeArrowheads="1"/>
            </p:cNvSpPr>
            <p:nvPr/>
          </p:nvSpPr>
          <p:spPr bwMode="auto">
            <a:xfrm>
              <a:off x="290512" y="2509838"/>
              <a:ext cx="2825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Rectangle 71"/>
            <p:cNvSpPr>
              <a:spLocks noChangeArrowheads="1"/>
            </p:cNvSpPr>
            <p:nvPr/>
          </p:nvSpPr>
          <p:spPr bwMode="auto">
            <a:xfrm>
              <a:off x="1243013" y="2509838"/>
              <a:ext cx="1809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Rectangle 72"/>
            <p:cNvSpPr>
              <a:spLocks noChangeArrowheads="1"/>
            </p:cNvSpPr>
            <p:nvPr/>
          </p:nvSpPr>
          <p:spPr bwMode="auto">
            <a:xfrm>
              <a:off x="1017588" y="2509838"/>
              <a:ext cx="1809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Rectangle 73"/>
            <p:cNvSpPr>
              <a:spLocks noChangeArrowheads="1"/>
            </p:cNvSpPr>
            <p:nvPr/>
          </p:nvSpPr>
          <p:spPr bwMode="auto">
            <a:xfrm>
              <a:off x="792163" y="2509838"/>
              <a:ext cx="179388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Rectangle 74"/>
            <p:cNvSpPr>
              <a:spLocks noChangeArrowheads="1"/>
            </p:cNvSpPr>
            <p:nvPr/>
          </p:nvSpPr>
          <p:spPr bwMode="auto">
            <a:xfrm>
              <a:off x="290512" y="2630488"/>
              <a:ext cx="508000" cy="5619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75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329 w 329"/>
                <a:gd name="T1" fmla="*/ 364 h 364"/>
                <a:gd name="T2" fmla="*/ 0 w 329"/>
                <a:gd name="T3" fmla="*/ 364 h 364"/>
                <a:gd name="T4" fmla="*/ 0 w 329"/>
                <a:gd name="T5" fmla="*/ 0 h 364"/>
                <a:gd name="T6" fmla="*/ 329 w 329"/>
                <a:gd name="T7" fmla="*/ 0 h 364"/>
                <a:gd name="T8" fmla="*/ 329 w 329"/>
                <a:gd name="T9" fmla="*/ 364 h 364"/>
                <a:gd name="T10" fmla="*/ 329 w 329"/>
                <a:gd name="T11" fmla="*/ 364 h 364"/>
                <a:gd name="T12" fmla="*/ 9 w 329"/>
                <a:gd name="T13" fmla="*/ 354 h 364"/>
                <a:gd name="T14" fmla="*/ 320 w 329"/>
                <a:gd name="T15" fmla="*/ 354 h 364"/>
                <a:gd name="T16" fmla="*/ 320 w 329"/>
                <a:gd name="T17" fmla="*/ 10 h 364"/>
                <a:gd name="T18" fmla="*/ 9 w 329"/>
                <a:gd name="T19" fmla="*/ 10 h 364"/>
                <a:gd name="T20" fmla="*/ 9 w 329"/>
                <a:gd name="T21" fmla="*/ 354 h 364"/>
                <a:gd name="T22" fmla="*/ 9 w 329"/>
                <a:gd name="T23" fmla="*/ 35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64">
                  <a:moveTo>
                    <a:pt x="329" y="364"/>
                  </a:moveTo>
                  <a:lnTo>
                    <a:pt x="0" y="364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9" y="364"/>
                  </a:lnTo>
                  <a:lnTo>
                    <a:pt x="329" y="364"/>
                  </a:lnTo>
                  <a:close/>
                  <a:moveTo>
                    <a:pt x="9" y="354"/>
                  </a:moveTo>
                  <a:lnTo>
                    <a:pt x="320" y="354"/>
                  </a:lnTo>
                  <a:lnTo>
                    <a:pt x="320" y="10"/>
                  </a:lnTo>
                  <a:lnTo>
                    <a:pt x="9" y="10"/>
                  </a:lnTo>
                  <a:lnTo>
                    <a:pt x="9" y="354"/>
                  </a:lnTo>
                  <a:lnTo>
                    <a:pt x="9" y="354"/>
                  </a:ln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76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137 w 139"/>
                <a:gd name="T1" fmla="*/ 153 h 153"/>
                <a:gd name="T2" fmla="*/ 2 w 139"/>
                <a:gd name="T3" fmla="*/ 153 h 153"/>
                <a:gd name="T4" fmla="*/ 0 w 139"/>
                <a:gd name="T5" fmla="*/ 152 h 153"/>
                <a:gd name="T6" fmla="*/ 0 w 139"/>
                <a:gd name="T7" fmla="*/ 150 h 153"/>
                <a:gd name="T8" fmla="*/ 136 w 139"/>
                <a:gd name="T9" fmla="*/ 1 h 153"/>
                <a:gd name="T10" fmla="*/ 138 w 139"/>
                <a:gd name="T11" fmla="*/ 0 h 153"/>
                <a:gd name="T12" fmla="*/ 139 w 139"/>
                <a:gd name="T13" fmla="*/ 2 h 153"/>
                <a:gd name="T14" fmla="*/ 139 w 139"/>
                <a:gd name="T15" fmla="*/ 151 h 153"/>
                <a:gd name="T16" fmla="*/ 137 w 139"/>
                <a:gd name="T17" fmla="*/ 153 h 153"/>
                <a:gd name="T18" fmla="*/ 6 w 139"/>
                <a:gd name="T19" fmla="*/ 149 h 153"/>
                <a:gd name="T20" fmla="*/ 135 w 139"/>
                <a:gd name="T21" fmla="*/ 149 h 153"/>
                <a:gd name="T22" fmla="*/ 135 w 139"/>
                <a:gd name="T23" fmla="*/ 7 h 153"/>
                <a:gd name="T24" fmla="*/ 6 w 139"/>
                <a:gd name="T25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53">
                  <a:moveTo>
                    <a:pt x="137" y="153"/>
                  </a:move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2"/>
                  </a:cubicBezTo>
                  <a:cubicBezTo>
                    <a:pt x="0" y="151"/>
                    <a:pt x="0" y="150"/>
                    <a:pt x="0" y="15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6" y="0"/>
                    <a:pt x="137" y="0"/>
                    <a:pt x="138" y="0"/>
                  </a:cubicBezTo>
                  <a:cubicBezTo>
                    <a:pt x="139" y="0"/>
                    <a:pt x="139" y="1"/>
                    <a:pt x="139" y="2"/>
                  </a:cubicBezTo>
                  <a:cubicBezTo>
                    <a:pt x="139" y="151"/>
                    <a:pt x="139" y="151"/>
                    <a:pt x="139" y="151"/>
                  </a:cubicBezTo>
                  <a:cubicBezTo>
                    <a:pt x="139" y="152"/>
                    <a:pt x="138" y="153"/>
                    <a:pt x="137" y="153"/>
                  </a:cubicBezTo>
                  <a:close/>
                  <a:moveTo>
                    <a:pt x="6" y="149"/>
                  </a:moveTo>
                  <a:cubicBezTo>
                    <a:pt x="135" y="149"/>
                    <a:pt x="135" y="149"/>
                    <a:pt x="135" y="149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6" y="149"/>
                    <a:pt x="6" y="149"/>
                    <a:pt x="6" y="149"/>
                  </a:cubicBez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77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137 w 139"/>
                <a:gd name="T1" fmla="*/ 153 h 153"/>
                <a:gd name="T2" fmla="*/ 2 w 139"/>
                <a:gd name="T3" fmla="*/ 153 h 153"/>
                <a:gd name="T4" fmla="*/ 0 w 139"/>
                <a:gd name="T5" fmla="*/ 151 h 153"/>
                <a:gd name="T6" fmla="*/ 0 w 139"/>
                <a:gd name="T7" fmla="*/ 2 h 153"/>
                <a:gd name="T8" fmla="*/ 1 w 139"/>
                <a:gd name="T9" fmla="*/ 0 h 153"/>
                <a:gd name="T10" fmla="*/ 3 w 139"/>
                <a:gd name="T11" fmla="*/ 1 h 153"/>
                <a:gd name="T12" fmla="*/ 139 w 139"/>
                <a:gd name="T13" fmla="*/ 150 h 153"/>
                <a:gd name="T14" fmla="*/ 139 w 139"/>
                <a:gd name="T15" fmla="*/ 152 h 153"/>
                <a:gd name="T16" fmla="*/ 137 w 139"/>
                <a:gd name="T17" fmla="*/ 153 h 153"/>
                <a:gd name="T18" fmla="*/ 4 w 139"/>
                <a:gd name="T19" fmla="*/ 149 h 153"/>
                <a:gd name="T20" fmla="*/ 133 w 139"/>
                <a:gd name="T21" fmla="*/ 149 h 153"/>
                <a:gd name="T22" fmla="*/ 4 w 139"/>
                <a:gd name="T23" fmla="*/ 7 h 153"/>
                <a:gd name="T24" fmla="*/ 4 w 139"/>
                <a:gd name="T25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53">
                  <a:moveTo>
                    <a:pt x="137" y="153"/>
                  </a:move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39" y="150"/>
                    <a:pt x="139" y="150"/>
                    <a:pt x="139" y="150"/>
                  </a:cubicBezTo>
                  <a:cubicBezTo>
                    <a:pt x="139" y="150"/>
                    <a:pt x="139" y="151"/>
                    <a:pt x="139" y="152"/>
                  </a:cubicBezTo>
                  <a:cubicBezTo>
                    <a:pt x="139" y="152"/>
                    <a:pt x="138" y="153"/>
                    <a:pt x="137" y="153"/>
                  </a:cubicBezTo>
                  <a:close/>
                  <a:moveTo>
                    <a:pt x="4" y="149"/>
                  </a:moveTo>
                  <a:cubicBezTo>
                    <a:pt x="133" y="149"/>
                    <a:pt x="133" y="149"/>
                    <a:pt x="133" y="14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49"/>
                    <a:pt x="4" y="149"/>
                    <a:pt x="4" y="149"/>
                  </a:cubicBez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Rectangle 78"/>
            <p:cNvSpPr>
              <a:spLocks noChangeArrowheads="1"/>
            </p:cNvSpPr>
            <p:nvPr/>
          </p:nvSpPr>
          <p:spPr bwMode="auto">
            <a:xfrm>
              <a:off x="874713" y="2641600"/>
              <a:ext cx="301625" cy="412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Rectangle 79"/>
            <p:cNvSpPr>
              <a:spLocks noChangeArrowheads="1"/>
            </p:cNvSpPr>
            <p:nvPr/>
          </p:nvSpPr>
          <p:spPr bwMode="auto">
            <a:xfrm>
              <a:off x="874713" y="2747963"/>
              <a:ext cx="546100" cy="22225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Rectangle 80"/>
            <p:cNvSpPr>
              <a:spLocks noChangeArrowheads="1"/>
            </p:cNvSpPr>
            <p:nvPr/>
          </p:nvSpPr>
          <p:spPr bwMode="auto">
            <a:xfrm>
              <a:off x="874713" y="2822575"/>
              <a:ext cx="466725" cy="269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Rectangle 81"/>
            <p:cNvSpPr>
              <a:spLocks noChangeArrowheads="1"/>
            </p:cNvSpPr>
            <p:nvPr/>
          </p:nvSpPr>
          <p:spPr bwMode="auto">
            <a:xfrm>
              <a:off x="874713" y="2901950"/>
              <a:ext cx="515938" cy="269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Rectangle 82"/>
            <p:cNvSpPr>
              <a:spLocks noChangeArrowheads="1"/>
            </p:cNvSpPr>
            <p:nvPr/>
          </p:nvSpPr>
          <p:spPr bwMode="auto">
            <a:xfrm>
              <a:off x="874713" y="2981325"/>
              <a:ext cx="403225" cy="25400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Rectangle 83"/>
            <p:cNvSpPr>
              <a:spLocks noChangeArrowheads="1"/>
            </p:cNvSpPr>
            <p:nvPr/>
          </p:nvSpPr>
          <p:spPr bwMode="auto">
            <a:xfrm>
              <a:off x="874713" y="3079750"/>
              <a:ext cx="176213" cy="74613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Rectangle 84"/>
            <p:cNvSpPr>
              <a:spLocks noChangeArrowheads="1"/>
            </p:cNvSpPr>
            <p:nvPr/>
          </p:nvSpPr>
          <p:spPr bwMode="auto">
            <a:xfrm>
              <a:off x="904875" y="3105150"/>
              <a:ext cx="11588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85"/>
            <p:cNvSpPr>
              <a:spLocks/>
            </p:cNvSpPr>
            <p:nvPr/>
          </p:nvSpPr>
          <p:spPr bwMode="auto">
            <a:xfrm>
              <a:off x="219075" y="2347913"/>
              <a:ext cx="1298575" cy="106363"/>
            </a:xfrm>
            <a:custGeom>
              <a:avLst/>
              <a:gdLst>
                <a:gd name="T0" fmla="*/ 335 w 345"/>
                <a:gd name="T1" fmla="*/ 0 h 28"/>
                <a:gd name="T2" fmla="*/ 10 w 345"/>
                <a:gd name="T3" fmla="*/ 0 h 28"/>
                <a:gd name="T4" fmla="*/ 0 w 345"/>
                <a:gd name="T5" fmla="*/ 9 h 28"/>
                <a:gd name="T6" fmla="*/ 0 w 345"/>
                <a:gd name="T7" fmla="*/ 28 h 28"/>
                <a:gd name="T8" fmla="*/ 345 w 345"/>
                <a:gd name="T9" fmla="*/ 28 h 28"/>
                <a:gd name="T10" fmla="*/ 345 w 345"/>
                <a:gd name="T11" fmla="*/ 9 h 28"/>
                <a:gd name="T12" fmla="*/ 335 w 345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5" h="28">
                  <a:moveTo>
                    <a:pt x="33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9"/>
                    <a:pt x="345" y="9"/>
                    <a:pt x="345" y="9"/>
                  </a:cubicBezTo>
                  <a:cubicBezTo>
                    <a:pt x="345" y="4"/>
                    <a:pt x="341" y="0"/>
                    <a:pt x="335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86"/>
            <p:cNvSpPr>
              <a:spLocks noChangeArrowheads="1"/>
            </p:cNvSpPr>
            <p:nvPr/>
          </p:nvSpPr>
          <p:spPr bwMode="auto">
            <a:xfrm>
              <a:off x="254000" y="23828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87"/>
            <p:cNvSpPr>
              <a:spLocks noChangeArrowheads="1"/>
            </p:cNvSpPr>
            <p:nvPr/>
          </p:nvSpPr>
          <p:spPr bwMode="auto">
            <a:xfrm>
              <a:off x="312737" y="2382838"/>
              <a:ext cx="42863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88"/>
            <p:cNvSpPr>
              <a:spLocks noChangeArrowheads="1"/>
            </p:cNvSpPr>
            <p:nvPr/>
          </p:nvSpPr>
          <p:spPr bwMode="auto">
            <a:xfrm>
              <a:off x="369887" y="23828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89"/>
            <p:cNvSpPr>
              <a:spLocks noChangeArrowheads="1"/>
            </p:cNvSpPr>
            <p:nvPr/>
          </p:nvSpPr>
          <p:spPr bwMode="auto">
            <a:xfrm>
              <a:off x="468313" y="2382838"/>
              <a:ext cx="996950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3" name="文本框 312"/>
          <p:cNvSpPr txBox="1"/>
          <p:nvPr/>
        </p:nvSpPr>
        <p:spPr>
          <a:xfrm>
            <a:off x="7715100" y="3579783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我有较强的</a:t>
            </a:r>
            <a:endParaRPr lang="zh-CN" altLang="en-US" sz="40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14" name="文本框 313"/>
          <p:cNvSpPr txBox="1"/>
          <p:nvPr/>
        </p:nvSpPr>
        <p:spPr>
          <a:xfrm>
            <a:off x="7727924" y="4039873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计算机</a:t>
            </a:r>
            <a:endParaRPr lang="zh-CN" altLang="en-US" sz="6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15" name="文本框 314"/>
          <p:cNvSpPr txBox="1"/>
          <p:nvPr/>
        </p:nvSpPr>
        <p:spPr>
          <a:xfrm>
            <a:off x="7766396" y="4902474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操作能力</a:t>
            </a:r>
            <a:endParaRPr lang="zh-CN" altLang="en-US" sz="48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7721797" y="947102"/>
            <a:ext cx="2732088" cy="2274888"/>
            <a:chOff x="7878136" y="1102156"/>
            <a:chExt cx="2732088" cy="2274888"/>
          </a:xfrm>
        </p:grpSpPr>
        <p:grpSp>
          <p:nvGrpSpPr>
            <p:cNvPr id="316" name="组合 315"/>
            <p:cNvGrpSpPr/>
            <p:nvPr/>
          </p:nvGrpSpPr>
          <p:grpSpPr>
            <a:xfrm>
              <a:off x="8748086" y="3056369"/>
              <a:ext cx="993775" cy="320675"/>
              <a:chOff x="-39688" y="3843338"/>
              <a:chExt cx="993775" cy="320675"/>
            </a:xfrm>
          </p:grpSpPr>
          <p:sp>
            <p:nvSpPr>
              <p:cNvPr id="317" name="Freeform 5"/>
              <p:cNvSpPr>
                <a:spLocks/>
              </p:cNvSpPr>
              <p:nvPr/>
            </p:nvSpPr>
            <p:spPr bwMode="auto">
              <a:xfrm>
                <a:off x="49212" y="3843338"/>
                <a:ext cx="814388" cy="279400"/>
              </a:xfrm>
              <a:custGeom>
                <a:avLst/>
                <a:gdLst>
                  <a:gd name="T0" fmla="*/ 24 w 216"/>
                  <a:gd name="T1" fmla="*/ 0 h 74"/>
                  <a:gd name="T2" fmla="*/ 0 w 216"/>
                  <a:gd name="T3" fmla="*/ 74 h 74"/>
                  <a:gd name="T4" fmla="*/ 216 w 216"/>
                  <a:gd name="T5" fmla="*/ 74 h 74"/>
                  <a:gd name="T6" fmla="*/ 191 w 216"/>
                  <a:gd name="T7" fmla="*/ 0 h 74"/>
                  <a:gd name="T8" fmla="*/ 24 w 2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74">
                    <a:moveTo>
                      <a:pt x="24" y="0"/>
                    </a:moveTo>
                    <a:cubicBezTo>
                      <a:pt x="16" y="25"/>
                      <a:pt x="8" y="49"/>
                      <a:pt x="0" y="74"/>
                    </a:cubicBezTo>
                    <a:cubicBezTo>
                      <a:pt x="72" y="74"/>
                      <a:pt x="144" y="74"/>
                      <a:pt x="216" y="74"/>
                    </a:cubicBezTo>
                    <a:cubicBezTo>
                      <a:pt x="208" y="49"/>
                      <a:pt x="200" y="25"/>
                      <a:pt x="191" y="0"/>
                    </a:cubicBezTo>
                    <a:cubicBezTo>
                      <a:pt x="136" y="0"/>
                      <a:pt x="80" y="0"/>
                      <a:pt x="24" y="0"/>
                    </a:cubicBezTo>
                    <a:close/>
                  </a:path>
                </a:pathLst>
              </a:custGeom>
              <a:solidFill>
                <a:srgbClr val="A6D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6"/>
              <p:cNvSpPr>
                <a:spLocks/>
              </p:cNvSpPr>
              <p:nvPr/>
            </p:nvSpPr>
            <p:spPr bwMode="auto">
              <a:xfrm>
                <a:off x="-39688" y="4095750"/>
                <a:ext cx="993775" cy="68263"/>
              </a:xfrm>
              <a:custGeom>
                <a:avLst/>
                <a:gdLst>
                  <a:gd name="T0" fmla="*/ 253 w 264"/>
                  <a:gd name="T1" fmla="*/ 0 h 18"/>
                  <a:gd name="T2" fmla="*/ 11 w 264"/>
                  <a:gd name="T3" fmla="*/ 0 h 18"/>
                  <a:gd name="T4" fmla="*/ 0 w 264"/>
                  <a:gd name="T5" fmla="*/ 13 h 18"/>
                  <a:gd name="T6" fmla="*/ 0 w 264"/>
                  <a:gd name="T7" fmla="*/ 18 h 18"/>
                  <a:gd name="T8" fmla="*/ 264 w 264"/>
                  <a:gd name="T9" fmla="*/ 18 h 18"/>
                  <a:gd name="T10" fmla="*/ 264 w 264"/>
                  <a:gd name="T11" fmla="*/ 13 h 18"/>
                  <a:gd name="T12" fmla="*/ 253 w 264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18">
                    <a:moveTo>
                      <a:pt x="253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64" y="18"/>
                      <a:pt x="264" y="18"/>
                      <a:pt x="264" y="18"/>
                    </a:cubicBezTo>
                    <a:cubicBezTo>
                      <a:pt x="264" y="13"/>
                      <a:pt x="264" y="13"/>
                      <a:pt x="264" y="13"/>
                    </a:cubicBezTo>
                    <a:cubicBezTo>
                      <a:pt x="264" y="6"/>
                      <a:pt x="259" y="0"/>
                      <a:pt x="2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9" name="Freeform 7"/>
            <p:cNvSpPr>
              <a:spLocks/>
            </p:cNvSpPr>
            <p:nvPr/>
          </p:nvSpPr>
          <p:spPr bwMode="auto">
            <a:xfrm>
              <a:off x="7878136" y="2823006"/>
              <a:ext cx="2732088" cy="263525"/>
            </a:xfrm>
            <a:custGeom>
              <a:avLst/>
              <a:gdLst>
                <a:gd name="T0" fmla="*/ 0 w 726"/>
                <a:gd name="T1" fmla="*/ 0 h 70"/>
                <a:gd name="T2" fmla="*/ 0 w 726"/>
                <a:gd name="T3" fmla="*/ 52 h 70"/>
                <a:gd name="T4" fmla="*/ 18 w 726"/>
                <a:gd name="T5" fmla="*/ 70 h 70"/>
                <a:gd name="T6" fmla="*/ 708 w 726"/>
                <a:gd name="T7" fmla="*/ 70 h 70"/>
                <a:gd name="T8" fmla="*/ 726 w 726"/>
                <a:gd name="T9" fmla="*/ 52 h 70"/>
                <a:gd name="T10" fmla="*/ 726 w 726"/>
                <a:gd name="T11" fmla="*/ 0 h 70"/>
                <a:gd name="T12" fmla="*/ 0 w 72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0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62"/>
                    <a:pt x="8" y="70"/>
                    <a:pt x="18" y="70"/>
                  </a:cubicBezTo>
                  <a:cubicBezTo>
                    <a:pt x="708" y="70"/>
                    <a:pt x="708" y="70"/>
                    <a:pt x="708" y="70"/>
                  </a:cubicBezTo>
                  <a:cubicBezTo>
                    <a:pt x="718" y="70"/>
                    <a:pt x="726" y="62"/>
                    <a:pt x="726" y="52"/>
                  </a:cubicBezTo>
                  <a:cubicBezTo>
                    <a:pt x="726" y="0"/>
                    <a:pt x="726" y="0"/>
                    <a:pt x="72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20" name="组合 319"/>
            <p:cNvGrpSpPr/>
            <p:nvPr/>
          </p:nvGrpSpPr>
          <p:grpSpPr>
            <a:xfrm>
              <a:off x="7878136" y="1102156"/>
              <a:ext cx="2732088" cy="1720850"/>
              <a:chOff x="-909638" y="1889125"/>
              <a:chExt cx="2732088" cy="1720850"/>
            </a:xfrm>
          </p:grpSpPr>
          <p:sp>
            <p:nvSpPr>
              <p:cNvPr id="321" name="Freeform 8"/>
              <p:cNvSpPr>
                <a:spLocks/>
              </p:cNvSpPr>
              <p:nvPr/>
            </p:nvSpPr>
            <p:spPr bwMode="auto">
              <a:xfrm>
                <a:off x="-909638" y="1889125"/>
                <a:ext cx="2732088" cy="1720850"/>
              </a:xfrm>
              <a:custGeom>
                <a:avLst/>
                <a:gdLst>
                  <a:gd name="T0" fmla="*/ 726 w 726"/>
                  <a:gd name="T1" fmla="*/ 457 h 457"/>
                  <a:gd name="T2" fmla="*/ 726 w 726"/>
                  <a:gd name="T3" fmla="*/ 18 h 457"/>
                  <a:gd name="T4" fmla="*/ 708 w 726"/>
                  <a:gd name="T5" fmla="*/ 0 h 457"/>
                  <a:gd name="T6" fmla="*/ 18 w 726"/>
                  <a:gd name="T7" fmla="*/ 0 h 457"/>
                  <a:gd name="T8" fmla="*/ 0 w 726"/>
                  <a:gd name="T9" fmla="*/ 18 h 457"/>
                  <a:gd name="T10" fmla="*/ 0 w 726"/>
                  <a:gd name="T11" fmla="*/ 457 h 457"/>
                  <a:gd name="T12" fmla="*/ 726 w 726"/>
                  <a:gd name="T13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457">
                    <a:moveTo>
                      <a:pt x="726" y="457"/>
                    </a:moveTo>
                    <a:cubicBezTo>
                      <a:pt x="726" y="18"/>
                      <a:pt x="726" y="18"/>
                      <a:pt x="726" y="18"/>
                    </a:cubicBezTo>
                    <a:cubicBezTo>
                      <a:pt x="726" y="8"/>
                      <a:pt x="718" y="0"/>
                      <a:pt x="70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457"/>
                      <a:pt x="0" y="457"/>
                      <a:pt x="0" y="457"/>
                    </a:cubicBezTo>
                    <a:lnTo>
                      <a:pt x="726" y="457"/>
                    </a:lnTo>
                    <a:close/>
                  </a:path>
                </a:pathLst>
              </a:custGeom>
              <a:solidFill>
                <a:srgbClr val="481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Rectangle 9"/>
              <p:cNvSpPr>
                <a:spLocks noChangeArrowheads="1"/>
              </p:cNvSpPr>
              <p:nvPr/>
            </p:nvSpPr>
            <p:spPr bwMode="auto">
              <a:xfrm>
                <a:off x="-793750" y="1997075"/>
                <a:ext cx="2500313" cy="1497013"/>
              </a:xfrm>
              <a:prstGeom prst="rect">
                <a:avLst/>
              </a:prstGeom>
              <a:solidFill>
                <a:srgbClr val="6B3A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23" name="组合 322"/>
            <p:cNvGrpSpPr/>
            <p:nvPr/>
          </p:nvGrpSpPr>
          <p:grpSpPr>
            <a:xfrm>
              <a:off x="8122611" y="1399019"/>
              <a:ext cx="779463" cy="658813"/>
              <a:chOff x="-665163" y="2185988"/>
              <a:chExt cx="779463" cy="658813"/>
            </a:xfrm>
          </p:grpSpPr>
          <p:sp>
            <p:nvSpPr>
              <p:cNvPr id="324" name="Freeform 10"/>
              <p:cNvSpPr>
                <a:spLocks/>
              </p:cNvSpPr>
              <p:nvPr/>
            </p:nvSpPr>
            <p:spPr bwMode="auto">
              <a:xfrm>
                <a:off x="-661988" y="2190750"/>
                <a:ext cx="771525" cy="650875"/>
              </a:xfrm>
              <a:custGeom>
                <a:avLst/>
                <a:gdLst>
                  <a:gd name="T0" fmla="*/ 9 w 205"/>
                  <a:gd name="T1" fmla="*/ 173 h 173"/>
                  <a:gd name="T2" fmla="*/ 0 w 205"/>
                  <a:gd name="T3" fmla="*/ 164 h 173"/>
                  <a:gd name="T4" fmla="*/ 0 w 205"/>
                  <a:gd name="T5" fmla="*/ 8 h 173"/>
                  <a:gd name="T6" fmla="*/ 9 w 205"/>
                  <a:gd name="T7" fmla="*/ 0 h 173"/>
                  <a:gd name="T8" fmla="*/ 197 w 205"/>
                  <a:gd name="T9" fmla="*/ 0 h 173"/>
                  <a:gd name="T10" fmla="*/ 205 w 205"/>
                  <a:gd name="T11" fmla="*/ 8 h 173"/>
                  <a:gd name="T12" fmla="*/ 205 w 205"/>
                  <a:gd name="T13" fmla="*/ 164 h 173"/>
                  <a:gd name="T14" fmla="*/ 197 w 205"/>
                  <a:gd name="T15" fmla="*/ 173 h 173"/>
                  <a:gd name="T16" fmla="*/ 9 w 20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73">
                    <a:moveTo>
                      <a:pt x="9" y="173"/>
                    </a:moveTo>
                    <a:cubicBezTo>
                      <a:pt x="4" y="173"/>
                      <a:pt x="0" y="169"/>
                      <a:pt x="0" y="16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1" y="0"/>
                      <a:pt x="205" y="4"/>
                      <a:pt x="205" y="8"/>
                    </a:cubicBezTo>
                    <a:cubicBezTo>
                      <a:pt x="205" y="164"/>
                      <a:pt x="205" y="164"/>
                      <a:pt x="205" y="164"/>
                    </a:cubicBezTo>
                    <a:cubicBezTo>
                      <a:pt x="205" y="169"/>
                      <a:pt x="201" y="173"/>
                      <a:pt x="197" y="173"/>
                    </a:cubicBezTo>
                    <a:lnTo>
                      <a:pt x="9" y="1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11"/>
              <p:cNvSpPr>
                <a:spLocks noEditPoints="1"/>
              </p:cNvSpPr>
              <p:nvPr/>
            </p:nvSpPr>
            <p:spPr bwMode="auto">
              <a:xfrm>
                <a:off x="-665163" y="2185988"/>
                <a:ext cx="779463" cy="658813"/>
              </a:xfrm>
              <a:custGeom>
                <a:avLst/>
                <a:gdLst>
                  <a:gd name="T0" fmla="*/ 198 w 207"/>
                  <a:gd name="T1" fmla="*/ 2 h 175"/>
                  <a:gd name="T2" fmla="*/ 205 w 207"/>
                  <a:gd name="T3" fmla="*/ 9 h 175"/>
                  <a:gd name="T4" fmla="*/ 205 w 207"/>
                  <a:gd name="T5" fmla="*/ 165 h 175"/>
                  <a:gd name="T6" fmla="*/ 198 w 207"/>
                  <a:gd name="T7" fmla="*/ 173 h 175"/>
                  <a:gd name="T8" fmla="*/ 10 w 207"/>
                  <a:gd name="T9" fmla="*/ 173 h 175"/>
                  <a:gd name="T10" fmla="*/ 2 w 207"/>
                  <a:gd name="T11" fmla="*/ 165 h 175"/>
                  <a:gd name="T12" fmla="*/ 2 w 207"/>
                  <a:gd name="T13" fmla="*/ 9 h 175"/>
                  <a:gd name="T14" fmla="*/ 10 w 207"/>
                  <a:gd name="T15" fmla="*/ 2 h 175"/>
                  <a:gd name="T16" fmla="*/ 198 w 207"/>
                  <a:gd name="T17" fmla="*/ 2 h 175"/>
                  <a:gd name="T18" fmla="*/ 198 w 207"/>
                  <a:gd name="T19" fmla="*/ 0 h 175"/>
                  <a:gd name="T20" fmla="*/ 10 w 207"/>
                  <a:gd name="T21" fmla="*/ 0 h 175"/>
                  <a:gd name="T22" fmla="*/ 0 w 207"/>
                  <a:gd name="T23" fmla="*/ 9 h 175"/>
                  <a:gd name="T24" fmla="*/ 0 w 207"/>
                  <a:gd name="T25" fmla="*/ 165 h 175"/>
                  <a:gd name="T26" fmla="*/ 10 w 207"/>
                  <a:gd name="T27" fmla="*/ 175 h 175"/>
                  <a:gd name="T28" fmla="*/ 198 w 207"/>
                  <a:gd name="T29" fmla="*/ 175 h 175"/>
                  <a:gd name="T30" fmla="*/ 207 w 207"/>
                  <a:gd name="T31" fmla="*/ 165 h 175"/>
                  <a:gd name="T32" fmla="*/ 207 w 207"/>
                  <a:gd name="T33" fmla="*/ 9 h 175"/>
                  <a:gd name="T34" fmla="*/ 198 w 207"/>
                  <a:gd name="T3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175">
                    <a:moveTo>
                      <a:pt x="198" y="2"/>
                    </a:moveTo>
                    <a:cubicBezTo>
                      <a:pt x="202" y="2"/>
                      <a:pt x="205" y="5"/>
                      <a:pt x="205" y="9"/>
                    </a:cubicBezTo>
                    <a:cubicBezTo>
                      <a:pt x="205" y="165"/>
                      <a:pt x="205" y="165"/>
                      <a:pt x="205" y="165"/>
                    </a:cubicBezTo>
                    <a:cubicBezTo>
                      <a:pt x="205" y="169"/>
                      <a:pt x="202" y="173"/>
                      <a:pt x="198" y="173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5" y="173"/>
                      <a:pt x="2" y="169"/>
                      <a:pt x="2" y="165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5"/>
                      <a:pt x="5" y="2"/>
                      <a:pt x="10" y="2"/>
                    </a:cubicBezTo>
                    <a:cubicBezTo>
                      <a:pt x="198" y="2"/>
                      <a:pt x="198" y="2"/>
                      <a:pt x="198" y="2"/>
                    </a:cubicBezTo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0"/>
                      <a:pt x="4" y="175"/>
                      <a:pt x="10" y="17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203" y="175"/>
                      <a:pt x="207" y="170"/>
                      <a:pt x="207" y="165"/>
                    </a:cubicBezTo>
                    <a:cubicBezTo>
                      <a:pt x="207" y="9"/>
                      <a:pt x="207" y="9"/>
                      <a:pt x="207" y="9"/>
                    </a:cubicBezTo>
                    <a:cubicBezTo>
                      <a:pt x="207" y="4"/>
                      <a:pt x="203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12"/>
              <p:cNvSpPr>
                <a:spLocks/>
              </p:cNvSpPr>
              <p:nvPr/>
            </p:nvSpPr>
            <p:spPr bwMode="auto">
              <a:xfrm>
                <a:off x="-665163" y="2185988"/>
                <a:ext cx="779463" cy="106363"/>
              </a:xfrm>
              <a:custGeom>
                <a:avLst/>
                <a:gdLst>
                  <a:gd name="T0" fmla="*/ 198 w 207"/>
                  <a:gd name="T1" fmla="*/ 0 h 28"/>
                  <a:gd name="T2" fmla="*/ 10 w 207"/>
                  <a:gd name="T3" fmla="*/ 0 h 28"/>
                  <a:gd name="T4" fmla="*/ 0 w 207"/>
                  <a:gd name="T5" fmla="*/ 9 h 28"/>
                  <a:gd name="T6" fmla="*/ 0 w 207"/>
                  <a:gd name="T7" fmla="*/ 28 h 28"/>
                  <a:gd name="T8" fmla="*/ 207 w 207"/>
                  <a:gd name="T9" fmla="*/ 28 h 28"/>
                  <a:gd name="T10" fmla="*/ 207 w 207"/>
                  <a:gd name="T11" fmla="*/ 9 h 28"/>
                  <a:gd name="T12" fmla="*/ 198 w 207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7" h="28"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07" y="28"/>
                      <a:pt x="207" y="28"/>
                      <a:pt x="207" y="28"/>
                    </a:cubicBezTo>
                    <a:cubicBezTo>
                      <a:pt x="207" y="9"/>
                      <a:pt x="207" y="9"/>
                      <a:pt x="207" y="9"/>
                    </a:cubicBezTo>
                    <a:cubicBezTo>
                      <a:pt x="207" y="4"/>
                      <a:pt x="203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Oval 13"/>
              <p:cNvSpPr>
                <a:spLocks noChangeArrowheads="1"/>
              </p:cNvSpPr>
              <p:nvPr/>
            </p:nvSpPr>
            <p:spPr bwMode="auto">
              <a:xfrm>
                <a:off x="-631825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Oval 14"/>
              <p:cNvSpPr>
                <a:spLocks noChangeArrowheads="1"/>
              </p:cNvSpPr>
              <p:nvPr/>
            </p:nvSpPr>
            <p:spPr bwMode="auto">
              <a:xfrm>
                <a:off x="-574675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Oval 15"/>
              <p:cNvSpPr>
                <a:spLocks noChangeArrowheads="1"/>
              </p:cNvSpPr>
              <p:nvPr/>
            </p:nvSpPr>
            <p:spPr bwMode="auto">
              <a:xfrm>
                <a:off x="-514350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Rectangle 16"/>
              <p:cNvSpPr>
                <a:spLocks noChangeArrowheads="1"/>
              </p:cNvSpPr>
              <p:nvPr/>
            </p:nvSpPr>
            <p:spPr bwMode="auto">
              <a:xfrm>
                <a:off x="-417513" y="2219325"/>
                <a:ext cx="479425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Rectangle 17"/>
              <p:cNvSpPr>
                <a:spLocks noChangeArrowheads="1"/>
              </p:cNvSpPr>
              <p:nvPr/>
            </p:nvSpPr>
            <p:spPr bwMode="auto">
              <a:xfrm>
                <a:off x="-623888" y="2347913"/>
                <a:ext cx="169863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Rectangle 18"/>
              <p:cNvSpPr>
                <a:spLocks noChangeArrowheads="1"/>
              </p:cNvSpPr>
              <p:nvPr/>
            </p:nvSpPr>
            <p:spPr bwMode="auto">
              <a:xfrm>
                <a:off x="-623888" y="2671763"/>
                <a:ext cx="180975" cy="158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Rectangle 19"/>
              <p:cNvSpPr>
                <a:spLocks noChangeArrowheads="1"/>
              </p:cNvSpPr>
              <p:nvPr/>
            </p:nvSpPr>
            <p:spPr bwMode="auto">
              <a:xfrm>
                <a:off x="-623888" y="2717800"/>
                <a:ext cx="677863" cy="142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Rectangle 20"/>
              <p:cNvSpPr>
                <a:spLocks noChangeArrowheads="1"/>
              </p:cNvSpPr>
              <p:nvPr/>
            </p:nvSpPr>
            <p:spPr bwMode="auto">
              <a:xfrm>
                <a:off x="-623888" y="2762250"/>
                <a:ext cx="677863" cy="15875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Rectangle 21"/>
              <p:cNvSpPr>
                <a:spLocks noChangeArrowheads="1"/>
              </p:cNvSpPr>
              <p:nvPr/>
            </p:nvSpPr>
            <p:spPr bwMode="auto">
              <a:xfrm>
                <a:off x="-52388" y="2347913"/>
                <a:ext cx="109538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Rectangle 22"/>
              <p:cNvSpPr>
                <a:spLocks noChangeArrowheads="1"/>
              </p:cNvSpPr>
              <p:nvPr/>
            </p:nvSpPr>
            <p:spPr bwMode="auto">
              <a:xfrm>
                <a:off x="-187325" y="2347913"/>
                <a:ext cx="109538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Rectangle 23"/>
              <p:cNvSpPr>
                <a:spLocks noChangeArrowheads="1"/>
              </p:cNvSpPr>
              <p:nvPr/>
            </p:nvSpPr>
            <p:spPr bwMode="auto">
              <a:xfrm>
                <a:off x="-322263" y="2347913"/>
                <a:ext cx="107950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Rectangle 24"/>
              <p:cNvSpPr>
                <a:spLocks noChangeArrowheads="1"/>
              </p:cNvSpPr>
              <p:nvPr/>
            </p:nvSpPr>
            <p:spPr bwMode="auto">
              <a:xfrm>
                <a:off x="-623888" y="2424113"/>
                <a:ext cx="681038" cy="203200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25"/>
              <p:cNvSpPr>
                <a:spLocks noEditPoints="1"/>
              </p:cNvSpPr>
              <p:nvPr/>
            </p:nvSpPr>
            <p:spPr bwMode="auto">
              <a:xfrm>
                <a:off x="-627063" y="2419350"/>
                <a:ext cx="688975" cy="211138"/>
              </a:xfrm>
              <a:custGeom>
                <a:avLst/>
                <a:gdLst>
                  <a:gd name="T0" fmla="*/ 434 w 434"/>
                  <a:gd name="T1" fmla="*/ 133 h 133"/>
                  <a:gd name="T2" fmla="*/ 0 w 434"/>
                  <a:gd name="T3" fmla="*/ 133 h 133"/>
                  <a:gd name="T4" fmla="*/ 0 w 434"/>
                  <a:gd name="T5" fmla="*/ 0 h 133"/>
                  <a:gd name="T6" fmla="*/ 434 w 434"/>
                  <a:gd name="T7" fmla="*/ 0 h 133"/>
                  <a:gd name="T8" fmla="*/ 434 w 434"/>
                  <a:gd name="T9" fmla="*/ 133 h 133"/>
                  <a:gd name="T10" fmla="*/ 434 w 434"/>
                  <a:gd name="T11" fmla="*/ 133 h 133"/>
                  <a:gd name="T12" fmla="*/ 4 w 434"/>
                  <a:gd name="T13" fmla="*/ 128 h 133"/>
                  <a:gd name="T14" fmla="*/ 429 w 434"/>
                  <a:gd name="T15" fmla="*/ 128 h 133"/>
                  <a:gd name="T16" fmla="*/ 429 w 434"/>
                  <a:gd name="T17" fmla="*/ 5 h 133"/>
                  <a:gd name="T18" fmla="*/ 4 w 434"/>
                  <a:gd name="T19" fmla="*/ 5 h 133"/>
                  <a:gd name="T20" fmla="*/ 4 w 434"/>
                  <a:gd name="T21" fmla="*/ 128 h 133"/>
                  <a:gd name="T22" fmla="*/ 4 w 434"/>
                  <a:gd name="T23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4" h="133">
                    <a:moveTo>
                      <a:pt x="434" y="133"/>
                    </a:moveTo>
                    <a:lnTo>
                      <a:pt x="0" y="133"/>
                    </a:lnTo>
                    <a:lnTo>
                      <a:pt x="0" y="0"/>
                    </a:lnTo>
                    <a:lnTo>
                      <a:pt x="434" y="0"/>
                    </a:lnTo>
                    <a:lnTo>
                      <a:pt x="434" y="133"/>
                    </a:lnTo>
                    <a:lnTo>
                      <a:pt x="434" y="133"/>
                    </a:lnTo>
                    <a:close/>
                    <a:moveTo>
                      <a:pt x="4" y="128"/>
                    </a:moveTo>
                    <a:lnTo>
                      <a:pt x="429" y="128"/>
                    </a:lnTo>
                    <a:lnTo>
                      <a:pt x="429" y="5"/>
                    </a:lnTo>
                    <a:lnTo>
                      <a:pt x="4" y="5"/>
                    </a:lnTo>
                    <a:lnTo>
                      <a:pt x="4" y="128"/>
                    </a:lnTo>
                    <a:lnTo>
                      <a:pt x="4" y="128"/>
                    </a:lnTo>
                    <a:close/>
                  </a:path>
                </a:pathLst>
              </a:custGeom>
              <a:solidFill>
                <a:srgbClr val="008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26"/>
              <p:cNvSpPr>
                <a:spLocks/>
              </p:cNvSpPr>
              <p:nvPr/>
            </p:nvSpPr>
            <p:spPr bwMode="auto">
              <a:xfrm>
                <a:off x="-508000" y="2424113"/>
                <a:ext cx="565150" cy="203200"/>
              </a:xfrm>
              <a:custGeom>
                <a:avLst/>
                <a:gdLst>
                  <a:gd name="T0" fmla="*/ 0 w 356"/>
                  <a:gd name="T1" fmla="*/ 128 h 128"/>
                  <a:gd name="T2" fmla="*/ 356 w 356"/>
                  <a:gd name="T3" fmla="*/ 128 h 128"/>
                  <a:gd name="T4" fmla="*/ 356 w 356"/>
                  <a:gd name="T5" fmla="*/ 0 h 128"/>
                  <a:gd name="T6" fmla="*/ 212 w 356"/>
                  <a:gd name="T7" fmla="*/ 0 h 128"/>
                  <a:gd name="T8" fmla="*/ 0 w 356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128">
                    <a:moveTo>
                      <a:pt x="0" y="128"/>
                    </a:moveTo>
                    <a:lnTo>
                      <a:pt x="356" y="128"/>
                    </a:lnTo>
                    <a:lnTo>
                      <a:pt x="356" y="0"/>
                    </a:lnTo>
                    <a:lnTo>
                      <a:pt x="212" y="0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8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1" name="组合 340"/>
            <p:cNvGrpSpPr/>
            <p:nvPr/>
          </p:nvGrpSpPr>
          <p:grpSpPr>
            <a:xfrm>
              <a:off x="8367086" y="1967344"/>
              <a:ext cx="782638" cy="663575"/>
              <a:chOff x="-420688" y="2754313"/>
              <a:chExt cx="782638" cy="663575"/>
            </a:xfrm>
          </p:grpSpPr>
          <p:sp>
            <p:nvSpPr>
              <p:cNvPr id="342" name="Freeform 27"/>
              <p:cNvSpPr>
                <a:spLocks/>
              </p:cNvSpPr>
              <p:nvPr/>
            </p:nvSpPr>
            <p:spPr bwMode="auto">
              <a:xfrm>
                <a:off x="-412750" y="2759075"/>
                <a:ext cx="771525" cy="655638"/>
              </a:xfrm>
              <a:custGeom>
                <a:avLst/>
                <a:gdLst>
                  <a:gd name="T0" fmla="*/ 8 w 205"/>
                  <a:gd name="T1" fmla="*/ 174 h 174"/>
                  <a:gd name="T2" fmla="*/ 0 w 205"/>
                  <a:gd name="T3" fmla="*/ 165 h 174"/>
                  <a:gd name="T4" fmla="*/ 0 w 205"/>
                  <a:gd name="T5" fmla="*/ 9 h 174"/>
                  <a:gd name="T6" fmla="*/ 8 w 205"/>
                  <a:gd name="T7" fmla="*/ 0 h 174"/>
                  <a:gd name="T8" fmla="*/ 196 w 205"/>
                  <a:gd name="T9" fmla="*/ 0 h 174"/>
                  <a:gd name="T10" fmla="*/ 205 w 205"/>
                  <a:gd name="T11" fmla="*/ 9 h 174"/>
                  <a:gd name="T12" fmla="*/ 205 w 205"/>
                  <a:gd name="T13" fmla="*/ 165 h 174"/>
                  <a:gd name="T14" fmla="*/ 196 w 205"/>
                  <a:gd name="T15" fmla="*/ 174 h 174"/>
                  <a:gd name="T16" fmla="*/ 8 w 20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74">
                    <a:moveTo>
                      <a:pt x="8" y="174"/>
                    </a:moveTo>
                    <a:cubicBezTo>
                      <a:pt x="3" y="174"/>
                      <a:pt x="0" y="170"/>
                      <a:pt x="0" y="16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201" y="0"/>
                      <a:pt x="205" y="4"/>
                      <a:pt x="205" y="9"/>
                    </a:cubicBezTo>
                    <a:cubicBezTo>
                      <a:pt x="205" y="165"/>
                      <a:pt x="205" y="165"/>
                      <a:pt x="205" y="165"/>
                    </a:cubicBezTo>
                    <a:cubicBezTo>
                      <a:pt x="205" y="170"/>
                      <a:pt x="201" y="174"/>
                      <a:pt x="196" y="174"/>
                    </a:cubicBezTo>
                    <a:lnTo>
                      <a:pt x="8" y="1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28"/>
              <p:cNvSpPr>
                <a:spLocks noEditPoints="1"/>
              </p:cNvSpPr>
              <p:nvPr/>
            </p:nvSpPr>
            <p:spPr bwMode="auto">
              <a:xfrm>
                <a:off x="-420688" y="2754313"/>
                <a:ext cx="782638" cy="663575"/>
              </a:xfrm>
              <a:custGeom>
                <a:avLst/>
                <a:gdLst>
                  <a:gd name="T0" fmla="*/ 198 w 208"/>
                  <a:gd name="T1" fmla="*/ 3 h 176"/>
                  <a:gd name="T2" fmla="*/ 206 w 208"/>
                  <a:gd name="T3" fmla="*/ 10 h 176"/>
                  <a:gd name="T4" fmla="*/ 206 w 208"/>
                  <a:gd name="T5" fmla="*/ 166 h 176"/>
                  <a:gd name="T6" fmla="*/ 198 w 208"/>
                  <a:gd name="T7" fmla="*/ 173 h 176"/>
                  <a:gd name="T8" fmla="*/ 10 w 208"/>
                  <a:gd name="T9" fmla="*/ 173 h 176"/>
                  <a:gd name="T10" fmla="*/ 3 w 208"/>
                  <a:gd name="T11" fmla="*/ 166 h 176"/>
                  <a:gd name="T12" fmla="*/ 3 w 208"/>
                  <a:gd name="T13" fmla="*/ 10 h 176"/>
                  <a:gd name="T14" fmla="*/ 10 w 208"/>
                  <a:gd name="T15" fmla="*/ 3 h 176"/>
                  <a:gd name="T16" fmla="*/ 198 w 208"/>
                  <a:gd name="T17" fmla="*/ 3 h 176"/>
                  <a:gd name="T18" fmla="*/ 198 w 208"/>
                  <a:gd name="T19" fmla="*/ 0 h 176"/>
                  <a:gd name="T20" fmla="*/ 10 w 208"/>
                  <a:gd name="T21" fmla="*/ 0 h 176"/>
                  <a:gd name="T22" fmla="*/ 0 w 208"/>
                  <a:gd name="T23" fmla="*/ 10 h 176"/>
                  <a:gd name="T24" fmla="*/ 0 w 208"/>
                  <a:gd name="T25" fmla="*/ 166 h 176"/>
                  <a:gd name="T26" fmla="*/ 10 w 208"/>
                  <a:gd name="T27" fmla="*/ 176 h 176"/>
                  <a:gd name="T28" fmla="*/ 198 w 208"/>
                  <a:gd name="T29" fmla="*/ 176 h 176"/>
                  <a:gd name="T30" fmla="*/ 208 w 208"/>
                  <a:gd name="T31" fmla="*/ 166 h 176"/>
                  <a:gd name="T32" fmla="*/ 208 w 208"/>
                  <a:gd name="T33" fmla="*/ 10 h 176"/>
                  <a:gd name="T34" fmla="*/ 198 w 208"/>
                  <a:gd name="T3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176">
                    <a:moveTo>
                      <a:pt x="198" y="3"/>
                    </a:moveTo>
                    <a:cubicBezTo>
                      <a:pt x="202" y="3"/>
                      <a:pt x="206" y="6"/>
                      <a:pt x="206" y="10"/>
                    </a:cubicBezTo>
                    <a:cubicBezTo>
                      <a:pt x="206" y="166"/>
                      <a:pt x="206" y="166"/>
                      <a:pt x="206" y="166"/>
                    </a:cubicBezTo>
                    <a:cubicBezTo>
                      <a:pt x="206" y="170"/>
                      <a:pt x="202" y="173"/>
                      <a:pt x="198" y="173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6" y="173"/>
                      <a:pt x="3" y="170"/>
                      <a:pt x="3" y="16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6"/>
                      <a:pt x="6" y="3"/>
                      <a:pt x="10" y="3"/>
                    </a:cubicBezTo>
                    <a:cubicBezTo>
                      <a:pt x="198" y="3"/>
                      <a:pt x="198" y="3"/>
                      <a:pt x="198" y="3"/>
                    </a:cubicBezTo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1"/>
                      <a:pt x="5" y="176"/>
                      <a:pt x="10" y="176"/>
                    </a:cubicBezTo>
                    <a:cubicBezTo>
                      <a:pt x="198" y="176"/>
                      <a:pt x="198" y="176"/>
                      <a:pt x="198" y="176"/>
                    </a:cubicBezTo>
                    <a:cubicBezTo>
                      <a:pt x="204" y="176"/>
                      <a:pt x="208" y="171"/>
                      <a:pt x="208" y="166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29"/>
              <p:cNvSpPr>
                <a:spLocks/>
              </p:cNvSpPr>
              <p:nvPr/>
            </p:nvSpPr>
            <p:spPr bwMode="auto">
              <a:xfrm>
                <a:off x="-420688" y="2754313"/>
                <a:ext cx="782638" cy="109538"/>
              </a:xfrm>
              <a:custGeom>
                <a:avLst/>
                <a:gdLst>
                  <a:gd name="T0" fmla="*/ 198 w 208"/>
                  <a:gd name="T1" fmla="*/ 0 h 29"/>
                  <a:gd name="T2" fmla="*/ 10 w 208"/>
                  <a:gd name="T3" fmla="*/ 0 h 29"/>
                  <a:gd name="T4" fmla="*/ 0 w 208"/>
                  <a:gd name="T5" fmla="*/ 10 h 29"/>
                  <a:gd name="T6" fmla="*/ 0 w 208"/>
                  <a:gd name="T7" fmla="*/ 29 h 29"/>
                  <a:gd name="T8" fmla="*/ 208 w 208"/>
                  <a:gd name="T9" fmla="*/ 29 h 29"/>
                  <a:gd name="T10" fmla="*/ 208 w 208"/>
                  <a:gd name="T11" fmla="*/ 10 h 29"/>
                  <a:gd name="T12" fmla="*/ 198 w 208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9"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Oval 30"/>
              <p:cNvSpPr>
                <a:spLocks noChangeArrowheads="1"/>
              </p:cNvSpPr>
              <p:nvPr/>
            </p:nvSpPr>
            <p:spPr bwMode="auto">
              <a:xfrm>
                <a:off x="-382588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Oval 31"/>
              <p:cNvSpPr>
                <a:spLocks noChangeArrowheads="1"/>
              </p:cNvSpPr>
              <p:nvPr/>
            </p:nvSpPr>
            <p:spPr bwMode="auto">
              <a:xfrm>
                <a:off x="-327025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Oval 32"/>
              <p:cNvSpPr>
                <a:spLocks noChangeArrowheads="1"/>
              </p:cNvSpPr>
              <p:nvPr/>
            </p:nvSpPr>
            <p:spPr bwMode="auto">
              <a:xfrm>
                <a:off x="-269875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Rectangle 33"/>
              <p:cNvSpPr>
                <a:spLocks noChangeArrowheads="1"/>
              </p:cNvSpPr>
              <p:nvPr/>
            </p:nvSpPr>
            <p:spPr bwMode="auto">
              <a:xfrm>
                <a:off x="-168275" y="2792413"/>
                <a:ext cx="477838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Rectangle 34"/>
              <p:cNvSpPr>
                <a:spLocks noChangeArrowheads="1"/>
              </p:cNvSpPr>
              <p:nvPr/>
            </p:nvSpPr>
            <p:spPr bwMode="auto">
              <a:xfrm>
                <a:off x="-376238" y="2921000"/>
                <a:ext cx="169863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Rectangle 35"/>
              <p:cNvSpPr>
                <a:spLocks noChangeArrowheads="1"/>
              </p:cNvSpPr>
              <p:nvPr/>
            </p:nvSpPr>
            <p:spPr bwMode="auto">
              <a:xfrm>
                <a:off x="196850" y="2921000"/>
                <a:ext cx="109538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Rectangle 36"/>
              <p:cNvSpPr>
                <a:spLocks noChangeArrowheads="1"/>
              </p:cNvSpPr>
              <p:nvPr/>
            </p:nvSpPr>
            <p:spPr bwMode="auto">
              <a:xfrm>
                <a:off x="61912" y="2921000"/>
                <a:ext cx="107950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Rectangle 37"/>
              <p:cNvSpPr>
                <a:spLocks noChangeArrowheads="1"/>
              </p:cNvSpPr>
              <p:nvPr/>
            </p:nvSpPr>
            <p:spPr bwMode="auto">
              <a:xfrm>
                <a:off x="-74613" y="2921000"/>
                <a:ext cx="106363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Rectangle 38"/>
              <p:cNvSpPr>
                <a:spLocks noChangeArrowheads="1"/>
              </p:cNvSpPr>
              <p:nvPr/>
            </p:nvSpPr>
            <p:spPr bwMode="auto">
              <a:xfrm>
                <a:off x="-376238" y="2992438"/>
                <a:ext cx="131763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39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7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7 w 90"/>
                  <a:gd name="T19" fmla="*/ 4 h 99"/>
                  <a:gd name="T20" fmla="*/ 7 w 90"/>
                  <a:gd name="T21" fmla="*/ 95 h 99"/>
                  <a:gd name="T22" fmla="*/ 7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7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5"/>
                    </a:lnTo>
                    <a:lnTo>
                      <a:pt x="7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40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2 w 38"/>
                  <a:gd name="T3" fmla="*/ 42 h 42"/>
                  <a:gd name="T4" fmla="*/ 1 w 38"/>
                  <a:gd name="T5" fmla="*/ 41 h 42"/>
                  <a:gd name="T6" fmla="*/ 1 w 38"/>
                  <a:gd name="T7" fmla="*/ 40 h 42"/>
                  <a:gd name="T8" fmla="*/ 37 w 38"/>
                  <a:gd name="T9" fmla="*/ 1 h 42"/>
                  <a:gd name="T10" fmla="*/ 38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4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4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1" y="42"/>
                      <a:pt x="1" y="41"/>
                    </a:cubicBezTo>
                    <a:cubicBezTo>
                      <a:pt x="0" y="41"/>
                      <a:pt x="0" y="40"/>
                      <a:pt x="1" y="4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2"/>
                      <a:pt x="37" y="42"/>
                    </a:cubicBezTo>
                    <a:close/>
                    <a:moveTo>
                      <a:pt x="4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40"/>
                      <a:pt x="4" y="40"/>
                      <a:pt x="4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41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6050" cy="157163"/>
              </a:xfrm>
              <a:custGeom>
                <a:avLst/>
                <a:gdLst>
                  <a:gd name="T0" fmla="*/ 37 w 39"/>
                  <a:gd name="T1" fmla="*/ 42 h 42"/>
                  <a:gd name="T2" fmla="*/ 2 w 39"/>
                  <a:gd name="T3" fmla="*/ 42 h 42"/>
                  <a:gd name="T4" fmla="*/ 0 w 39"/>
                  <a:gd name="T5" fmla="*/ 41 h 42"/>
                  <a:gd name="T6" fmla="*/ 0 w 39"/>
                  <a:gd name="T7" fmla="*/ 1 h 42"/>
                  <a:gd name="T8" fmla="*/ 1 w 39"/>
                  <a:gd name="T9" fmla="*/ 0 h 42"/>
                  <a:gd name="T10" fmla="*/ 2 w 39"/>
                  <a:gd name="T11" fmla="*/ 1 h 42"/>
                  <a:gd name="T12" fmla="*/ 38 w 39"/>
                  <a:gd name="T13" fmla="*/ 40 h 42"/>
                  <a:gd name="T14" fmla="*/ 38 w 39"/>
                  <a:gd name="T15" fmla="*/ 41 h 42"/>
                  <a:gd name="T16" fmla="*/ 37 w 39"/>
                  <a:gd name="T17" fmla="*/ 42 h 42"/>
                  <a:gd name="T18" fmla="*/ 3 w 39"/>
                  <a:gd name="T19" fmla="*/ 40 h 42"/>
                  <a:gd name="T20" fmla="*/ 35 w 39"/>
                  <a:gd name="T21" fmla="*/ 40 h 42"/>
                  <a:gd name="T22" fmla="*/ 3 w 39"/>
                  <a:gd name="T23" fmla="*/ 4 h 42"/>
                  <a:gd name="T24" fmla="*/ 3 w 39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42">
                    <a:moveTo>
                      <a:pt x="37" y="42"/>
                    </a:move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9" y="41"/>
                      <a:pt x="38" y="41"/>
                    </a:cubicBezTo>
                    <a:cubicBezTo>
                      <a:pt x="38" y="42"/>
                      <a:pt x="38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5" y="40"/>
                      <a:pt x="35" y="40"/>
                      <a:pt x="35" y="40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Rectangle 42"/>
              <p:cNvSpPr>
                <a:spLocks noChangeArrowheads="1"/>
              </p:cNvSpPr>
              <p:nvPr/>
            </p:nvSpPr>
            <p:spPr bwMode="auto">
              <a:xfrm>
                <a:off x="-195263" y="2992438"/>
                <a:ext cx="136525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43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5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5 w 90"/>
                  <a:gd name="T19" fmla="*/ 4 h 99"/>
                  <a:gd name="T20" fmla="*/ 5 w 90"/>
                  <a:gd name="T21" fmla="*/ 95 h 99"/>
                  <a:gd name="T22" fmla="*/ 5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5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5"/>
                    </a:lnTo>
                    <a:lnTo>
                      <a:pt x="5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44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40 h 42"/>
                  <a:gd name="T8" fmla="*/ 36 w 38"/>
                  <a:gd name="T9" fmla="*/ 1 h 42"/>
                  <a:gd name="T10" fmla="*/ 37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3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3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0" y="42"/>
                      <a:pt x="0" y="41"/>
                    </a:cubicBezTo>
                    <a:cubicBezTo>
                      <a:pt x="0" y="41"/>
                      <a:pt x="0" y="40"/>
                      <a:pt x="0" y="4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7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45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1 h 42"/>
                  <a:gd name="T8" fmla="*/ 1 w 38"/>
                  <a:gd name="T9" fmla="*/ 0 h 42"/>
                  <a:gd name="T10" fmla="*/ 2 w 38"/>
                  <a:gd name="T11" fmla="*/ 1 h 42"/>
                  <a:gd name="T12" fmla="*/ 38 w 38"/>
                  <a:gd name="T13" fmla="*/ 40 h 42"/>
                  <a:gd name="T14" fmla="*/ 38 w 38"/>
                  <a:gd name="T15" fmla="*/ 41 h 42"/>
                  <a:gd name="T16" fmla="*/ 37 w 38"/>
                  <a:gd name="T17" fmla="*/ 42 h 42"/>
                  <a:gd name="T18" fmla="*/ 2 w 38"/>
                  <a:gd name="T19" fmla="*/ 40 h 42"/>
                  <a:gd name="T20" fmla="*/ 34 w 38"/>
                  <a:gd name="T21" fmla="*/ 40 h 42"/>
                  <a:gd name="T22" fmla="*/ 2 w 38"/>
                  <a:gd name="T23" fmla="*/ 4 h 42"/>
                  <a:gd name="T24" fmla="*/ 2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1"/>
                      <a:pt x="38" y="41"/>
                    </a:cubicBezTo>
                    <a:cubicBezTo>
                      <a:pt x="38" y="42"/>
                      <a:pt x="37" y="42"/>
                      <a:pt x="37" y="42"/>
                    </a:cubicBezTo>
                    <a:close/>
                    <a:moveTo>
                      <a:pt x="2" y="40"/>
                    </a:moveTo>
                    <a:cubicBezTo>
                      <a:pt x="34" y="40"/>
                      <a:pt x="34" y="40"/>
                      <a:pt x="34" y="4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0"/>
                      <a:pt x="2" y="40"/>
                      <a:pt x="2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Rectangle 46"/>
              <p:cNvSpPr>
                <a:spLocks noChangeArrowheads="1"/>
              </p:cNvSpPr>
              <p:nvPr/>
            </p:nvSpPr>
            <p:spPr bwMode="auto">
              <a:xfrm>
                <a:off x="-14288" y="2992438"/>
                <a:ext cx="136525" cy="150813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Rectangle 47"/>
              <p:cNvSpPr>
                <a:spLocks noChangeArrowheads="1"/>
              </p:cNvSpPr>
              <p:nvPr/>
            </p:nvSpPr>
            <p:spPr bwMode="auto">
              <a:xfrm>
                <a:off x="169862" y="2992438"/>
                <a:ext cx="136525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48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5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5 w 90"/>
                  <a:gd name="T19" fmla="*/ 4 h 99"/>
                  <a:gd name="T20" fmla="*/ 5 w 90"/>
                  <a:gd name="T21" fmla="*/ 95 h 99"/>
                  <a:gd name="T22" fmla="*/ 5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5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5"/>
                    </a:lnTo>
                    <a:lnTo>
                      <a:pt x="5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49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40 h 42"/>
                  <a:gd name="T8" fmla="*/ 36 w 38"/>
                  <a:gd name="T9" fmla="*/ 1 h 42"/>
                  <a:gd name="T10" fmla="*/ 37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3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3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2"/>
                      <a:pt x="0" y="41"/>
                    </a:cubicBezTo>
                    <a:cubicBezTo>
                      <a:pt x="0" y="41"/>
                      <a:pt x="0" y="40"/>
                      <a:pt x="0" y="4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7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50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1 h 42"/>
                  <a:gd name="T8" fmla="*/ 1 w 38"/>
                  <a:gd name="T9" fmla="*/ 0 h 42"/>
                  <a:gd name="T10" fmla="*/ 2 w 38"/>
                  <a:gd name="T11" fmla="*/ 1 h 42"/>
                  <a:gd name="T12" fmla="*/ 38 w 38"/>
                  <a:gd name="T13" fmla="*/ 40 h 42"/>
                  <a:gd name="T14" fmla="*/ 38 w 38"/>
                  <a:gd name="T15" fmla="*/ 41 h 42"/>
                  <a:gd name="T16" fmla="*/ 37 w 38"/>
                  <a:gd name="T17" fmla="*/ 42 h 42"/>
                  <a:gd name="T18" fmla="*/ 2 w 38"/>
                  <a:gd name="T19" fmla="*/ 40 h 42"/>
                  <a:gd name="T20" fmla="*/ 34 w 38"/>
                  <a:gd name="T21" fmla="*/ 40 h 42"/>
                  <a:gd name="T22" fmla="*/ 2 w 38"/>
                  <a:gd name="T23" fmla="*/ 4 h 42"/>
                  <a:gd name="T24" fmla="*/ 2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1"/>
                      <a:pt x="38" y="41"/>
                    </a:cubicBezTo>
                    <a:cubicBezTo>
                      <a:pt x="38" y="42"/>
                      <a:pt x="37" y="42"/>
                      <a:pt x="37" y="42"/>
                    </a:cubicBezTo>
                    <a:close/>
                    <a:moveTo>
                      <a:pt x="2" y="40"/>
                    </a:moveTo>
                    <a:cubicBezTo>
                      <a:pt x="34" y="40"/>
                      <a:pt x="34" y="40"/>
                      <a:pt x="34" y="4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0"/>
                      <a:pt x="2" y="40"/>
                      <a:pt x="2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Rectangle 51"/>
              <p:cNvSpPr>
                <a:spLocks noChangeArrowheads="1"/>
              </p:cNvSpPr>
              <p:nvPr/>
            </p:nvSpPr>
            <p:spPr bwMode="auto">
              <a:xfrm>
                <a:off x="-376238" y="3184525"/>
                <a:ext cx="131763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52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7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7 w 90"/>
                  <a:gd name="T19" fmla="*/ 4 h 97"/>
                  <a:gd name="T20" fmla="*/ 7 w 90"/>
                  <a:gd name="T21" fmla="*/ 92 h 97"/>
                  <a:gd name="T22" fmla="*/ 7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7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2"/>
                    </a:lnTo>
                    <a:lnTo>
                      <a:pt x="7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53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2 w 38"/>
                  <a:gd name="T3" fmla="*/ 41 h 41"/>
                  <a:gd name="T4" fmla="*/ 1 w 38"/>
                  <a:gd name="T5" fmla="*/ 41 h 41"/>
                  <a:gd name="T6" fmla="*/ 1 w 38"/>
                  <a:gd name="T7" fmla="*/ 39 h 41"/>
                  <a:gd name="T8" fmla="*/ 37 w 38"/>
                  <a:gd name="T9" fmla="*/ 0 h 41"/>
                  <a:gd name="T10" fmla="*/ 38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4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4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1" y="39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4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39"/>
                      <a:pt x="4" y="39"/>
                      <a:pt x="4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54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6050" cy="153988"/>
              </a:xfrm>
              <a:custGeom>
                <a:avLst/>
                <a:gdLst>
                  <a:gd name="T0" fmla="*/ 37 w 39"/>
                  <a:gd name="T1" fmla="*/ 41 h 41"/>
                  <a:gd name="T2" fmla="*/ 2 w 39"/>
                  <a:gd name="T3" fmla="*/ 41 h 41"/>
                  <a:gd name="T4" fmla="*/ 0 w 39"/>
                  <a:gd name="T5" fmla="*/ 40 h 41"/>
                  <a:gd name="T6" fmla="*/ 0 w 39"/>
                  <a:gd name="T7" fmla="*/ 1 h 41"/>
                  <a:gd name="T8" fmla="*/ 1 w 39"/>
                  <a:gd name="T9" fmla="*/ 0 h 41"/>
                  <a:gd name="T10" fmla="*/ 2 w 39"/>
                  <a:gd name="T11" fmla="*/ 0 h 41"/>
                  <a:gd name="T12" fmla="*/ 38 w 39"/>
                  <a:gd name="T13" fmla="*/ 39 h 41"/>
                  <a:gd name="T14" fmla="*/ 38 w 39"/>
                  <a:gd name="T15" fmla="*/ 41 h 41"/>
                  <a:gd name="T16" fmla="*/ 37 w 39"/>
                  <a:gd name="T17" fmla="*/ 41 h 41"/>
                  <a:gd name="T18" fmla="*/ 3 w 39"/>
                  <a:gd name="T19" fmla="*/ 39 h 41"/>
                  <a:gd name="T20" fmla="*/ 35 w 39"/>
                  <a:gd name="T21" fmla="*/ 39 h 41"/>
                  <a:gd name="T22" fmla="*/ 3 w 39"/>
                  <a:gd name="T23" fmla="*/ 4 h 41"/>
                  <a:gd name="T24" fmla="*/ 3 w 39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41">
                    <a:moveTo>
                      <a:pt x="37" y="41"/>
                    </a:move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9" y="40"/>
                      <a:pt x="38" y="41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5" y="39"/>
                      <a:pt x="35" y="39"/>
                      <a:pt x="35" y="3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Rectangle 55"/>
              <p:cNvSpPr>
                <a:spLocks noChangeArrowheads="1"/>
              </p:cNvSpPr>
              <p:nvPr/>
            </p:nvSpPr>
            <p:spPr bwMode="auto">
              <a:xfrm>
                <a:off x="-195263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56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5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5 w 90"/>
                  <a:gd name="T19" fmla="*/ 4 h 97"/>
                  <a:gd name="T20" fmla="*/ 5 w 90"/>
                  <a:gd name="T21" fmla="*/ 92 h 97"/>
                  <a:gd name="T22" fmla="*/ 5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5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2"/>
                    </a:lnTo>
                    <a:lnTo>
                      <a:pt x="5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57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0 w 38"/>
                  <a:gd name="T7" fmla="*/ 39 h 41"/>
                  <a:gd name="T8" fmla="*/ 36 w 38"/>
                  <a:gd name="T9" fmla="*/ 0 h 41"/>
                  <a:gd name="T10" fmla="*/ 37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3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58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2 w 38"/>
                  <a:gd name="T19" fmla="*/ 39 h 41"/>
                  <a:gd name="T20" fmla="*/ 34 w 38"/>
                  <a:gd name="T21" fmla="*/ 39 h 41"/>
                  <a:gd name="T22" fmla="*/ 2 w 38"/>
                  <a:gd name="T23" fmla="*/ 4 h 41"/>
                  <a:gd name="T24" fmla="*/ 2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2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9"/>
                      <a:pt x="2" y="39"/>
                      <a:pt x="2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Rectangle 59"/>
              <p:cNvSpPr>
                <a:spLocks noChangeArrowheads="1"/>
              </p:cNvSpPr>
              <p:nvPr/>
            </p:nvSpPr>
            <p:spPr bwMode="auto">
              <a:xfrm>
                <a:off x="-14288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60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7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7 w 90"/>
                  <a:gd name="T19" fmla="*/ 4 h 97"/>
                  <a:gd name="T20" fmla="*/ 7 w 90"/>
                  <a:gd name="T21" fmla="*/ 92 h 97"/>
                  <a:gd name="T22" fmla="*/ 7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7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2"/>
                    </a:lnTo>
                    <a:lnTo>
                      <a:pt x="7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61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1 w 38"/>
                  <a:gd name="T7" fmla="*/ 39 h 41"/>
                  <a:gd name="T8" fmla="*/ 36 w 38"/>
                  <a:gd name="T9" fmla="*/ 0 h 41"/>
                  <a:gd name="T10" fmla="*/ 38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4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4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1" y="41"/>
                      <a:pt x="0" y="41"/>
                    </a:cubicBezTo>
                    <a:cubicBezTo>
                      <a:pt x="0" y="40"/>
                      <a:pt x="0" y="40"/>
                      <a:pt x="1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4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39"/>
                      <a:pt x="4" y="39"/>
                      <a:pt x="4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62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3 w 38"/>
                  <a:gd name="T19" fmla="*/ 39 h 41"/>
                  <a:gd name="T20" fmla="*/ 35 w 38"/>
                  <a:gd name="T21" fmla="*/ 39 h 41"/>
                  <a:gd name="T22" fmla="*/ 3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5" y="39"/>
                      <a:pt x="35" y="39"/>
                      <a:pt x="35" y="3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Rectangle 63"/>
              <p:cNvSpPr>
                <a:spLocks noChangeArrowheads="1"/>
              </p:cNvSpPr>
              <p:nvPr/>
            </p:nvSpPr>
            <p:spPr bwMode="auto">
              <a:xfrm>
                <a:off x="169862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64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5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5 w 90"/>
                  <a:gd name="T19" fmla="*/ 4 h 97"/>
                  <a:gd name="T20" fmla="*/ 5 w 90"/>
                  <a:gd name="T21" fmla="*/ 92 h 97"/>
                  <a:gd name="T22" fmla="*/ 5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5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2"/>
                    </a:lnTo>
                    <a:lnTo>
                      <a:pt x="5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65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0 w 38"/>
                  <a:gd name="T7" fmla="*/ 39 h 41"/>
                  <a:gd name="T8" fmla="*/ 36 w 38"/>
                  <a:gd name="T9" fmla="*/ 0 h 41"/>
                  <a:gd name="T10" fmla="*/ 37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3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66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2 w 38"/>
                  <a:gd name="T19" fmla="*/ 39 h 41"/>
                  <a:gd name="T20" fmla="*/ 34 w 38"/>
                  <a:gd name="T21" fmla="*/ 39 h 41"/>
                  <a:gd name="T22" fmla="*/ 2 w 38"/>
                  <a:gd name="T23" fmla="*/ 4 h 41"/>
                  <a:gd name="T24" fmla="*/ 2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2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9"/>
                      <a:pt x="2" y="39"/>
                      <a:pt x="2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67"/>
              <p:cNvSpPr>
                <a:spLocks/>
              </p:cNvSpPr>
              <p:nvPr/>
            </p:nvSpPr>
            <p:spPr bwMode="auto">
              <a:xfrm>
                <a:off x="23812" y="3044825"/>
                <a:ext cx="71438" cy="71438"/>
              </a:xfrm>
              <a:custGeom>
                <a:avLst/>
                <a:gdLst>
                  <a:gd name="T0" fmla="*/ 45 w 45"/>
                  <a:gd name="T1" fmla="*/ 12 h 45"/>
                  <a:gd name="T2" fmla="*/ 0 w 45"/>
                  <a:gd name="T3" fmla="*/ 0 h 45"/>
                  <a:gd name="T4" fmla="*/ 12 w 45"/>
                  <a:gd name="T5" fmla="*/ 45 h 45"/>
                  <a:gd name="T6" fmla="*/ 19 w 45"/>
                  <a:gd name="T7" fmla="*/ 31 h 45"/>
                  <a:gd name="T8" fmla="*/ 33 w 45"/>
                  <a:gd name="T9" fmla="*/ 45 h 45"/>
                  <a:gd name="T10" fmla="*/ 45 w 45"/>
                  <a:gd name="T11" fmla="*/ 33 h 45"/>
                  <a:gd name="T12" fmla="*/ 31 w 45"/>
                  <a:gd name="T13" fmla="*/ 19 h 45"/>
                  <a:gd name="T14" fmla="*/ 45 w 45"/>
                  <a:gd name="T15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5">
                    <a:moveTo>
                      <a:pt x="45" y="12"/>
                    </a:moveTo>
                    <a:lnTo>
                      <a:pt x="0" y="0"/>
                    </a:lnTo>
                    <a:lnTo>
                      <a:pt x="12" y="45"/>
                    </a:lnTo>
                    <a:lnTo>
                      <a:pt x="19" y="31"/>
                    </a:lnTo>
                    <a:lnTo>
                      <a:pt x="33" y="45"/>
                    </a:lnTo>
                    <a:lnTo>
                      <a:pt x="45" y="33"/>
                    </a:lnTo>
                    <a:lnTo>
                      <a:pt x="31" y="19"/>
                    </a:lnTo>
                    <a:lnTo>
                      <a:pt x="45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83" name="组合 382"/>
            <p:cNvGrpSpPr/>
            <p:nvPr/>
          </p:nvGrpSpPr>
          <p:grpSpPr>
            <a:xfrm>
              <a:off x="9006849" y="1560944"/>
              <a:ext cx="1298575" cy="957263"/>
              <a:chOff x="219075" y="2347913"/>
              <a:chExt cx="1298575" cy="957263"/>
            </a:xfrm>
          </p:grpSpPr>
          <p:sp>
            <p:nvSpPr>
              <p:cNvPr id="384" name="Freeform 68"/>
              <p:cNvSpPr>
                <a:spLocks/>
              </p:cNvSpPr>
              <p:nvPr/>
            </p:nvSpPr>
            <p:spPr bwMode="auto">
              <a:xfrm>
                <a:off x="223837" y="2352675"/>
                <a:ext cx="1290638" cy="949325"/>
              </a:xfrm>
              <a:custGeom>
                <a:avLst/>
                <a:gdLst>
                  <a:gd name="T0" fmla="*/ 16 w 343"/>
                  <a:gd name="T1" fmla="*/ 252 h 252"/>
                  <a:gd name="T2" fmla="*/ 0 w 343"/>
                  <a:gd name="T3" fmla="*/ 237 h 252"/>
                  <a:gd name="T4" fmla="*/ 0 w 343"/>
                  <a:gd name="T5" fmla="*/ 15 h 252"/>
                  <a:gd name="T6" fmla="*/ 16 w 343"/>
                  <a:gd name="T7" fmla="*/ 0 h 252"/>
                  <a:gd name="T8" fmla="*/ 328 w 343"/>
                  <a:gd name="T9" fmla="*/ 0 h 252"/>
                  <a:gd name="T10" fmla="*/ 343 w 343"/>
                  <a:gd name="T11" fmla="*/ 15 h 252"/>
                  <a:gd name="T12" fmla="*/ 343 w 343"/>
                  <a:gd name="T13" fmla="*/ 237 h 252"/>
                  <a:gd name="T14" fmla="*/ 328 w 343"/>
                  <a:gd name="T15" fmla="*/ 252 h 252"/>
                  <a:gd name="T16" fmla="*/ 16 w 343"/>
                  <a:gd name="T17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3" h="252">
                    <a:moveTo>
                      <a:pt x="16" y="252"/>
                    </a:moveTo>
                    <a:cubicBezTo>
                      <a:pt x="7" y="252"/>
                      <a:pt x="0" y="245"/>
                      <a:pt x="0" y="23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6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36" y="0"/>
                      <a:pt x="343" y="6"/>
                      <a:pt x="343" y="15"/>
                    </a:cubicBezTo>
                    <a:cubicBezTo>
                      <a:pt x="343" y="237"/>
                      <a:pt x="343" y="237"/>
                      <a:pt x="343" y="237"/>
                    </a:cubicBezTo>
                    <a:cubicBezTo>
                      <a:pt x="343" y="245"/>
                      <a:pt x="336" y="252"/>
                      <a:pt x="328" y="252"/>
                    </a:cubicBezTo>
                    <a:lnTo>
                      <a:pt x="16" y="2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69"/>
              <p:cNvSpPr>
                <a:spLocks noEditPoints="1"/>
              </p:cNvSpPr>
              <p:nvPr/>
            </p:nvSpPr>
            <p:spPr bwMode="auto">
              <a:xfrm>
                <a:off x="219075" y="2347913"/>
                <a:ext cx="1298575" cy="957263"/>
              </a:xfrm>
              <a:custGeom>
                <a:avLst/>
                <a:gdLst>
                  <a:gd name="T0" fmla="*/ 329 w 345"/>
                  <a:gd name="T1" fmla="*/ 2 h 254"/>
                  <a:gd name="T2" fmla="*/ 343 w 345"/>
                  <a:gd name="T3" fmla="*/ 16 h 254"/>
                  <a:gd name="T4" fmla="*/ 343 w 345"/>
                  <a:gd name="T5" fmla="*/ 238 h 254"/>
                  <a:gd name="T6" fmla="*/ 329 w 345"/>
                  <a:gd name="T7" fmla="*/ 252 h 254"/>
                  <a:gd name="T8" fmla="*/ 17 w 345"/>
                  <a:gd name="T9" fmla="*/ 252 h 254"/>
                  <a:gd name="T10" fmla="*/ 2 w 345"/>
                  <a:gd name="T11" fmla="*/ 238 h 254"/>
                  <a:gd name="T12" fmla="*/ 2 w 345"/>
                  <a:gd name="T13" fmla="*/ 16 h 254"/>
                  <a:gd name="T14" fmla="*/ 17 w 345"/>
                  <a:gd name="T15" fmla="*/ 2 h 254"/>
                  <a:gd name="T16" fmla="*/ 329 w 345"/>
                  <a:gd name="T17" fmla="*/ 2 h 254"/>
                  <a:gd name="T18" fmla="*/ 329 w 345"/>
                  <a:gd name="T19" fmla="*/ 0 h 254"/>
                  <a:gd name="T20" fmla="*/ 17 w 345"/>
                  <a:gd name="T21" fmla="*/ 0 h 254"/>
                  <a:gd name="T22" fmla="*/ 0 w 345"/>
                  <a:gd name="T23" fmla="*/ 16 h 254"/>
                  <a:gd name="T24" fmla="*/ 0 w 345"/>
                  <a:gd name="T25" fmla="*/ 238 h 254"/>
                  <a:gd name="T26" fmla="*/ 17 w 345"/>
                  <a:gd name="T27" fmla="*/ 254 h 254"/>
                  <a:gd name="T28" fmla="*/ 329 w 345"/>
                  <a:gd name="T29" fmla="*/ 254 h 254"/>
                  <a:gd name="T30" fmla="*/ 345 w 345"/>
                  <a:gd name="T31" fmla="*/ 238 h 254"/>
                  <a:gd name="T32" fmla="*/ 345 w 345"/>
                  <a:gd name="T33" fmla="*/ 16 h 254"/>
                  <a:gd name="T34" fmla="*/ 329 w 345"/>
                  <a:gd name="T35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5" h="254">
                    <a:moveTo>
                      <a:pt x="329" y="2"/>
                    </a:moveTo>
                    <a:cubicBezTo>
                      <a:pt x="336" y="2"/>
                      <a:pt x="343" y="8"/>
                      <a:pt x="343" y="16"/>
                    </a:cubicBezTo>
                    <a:cubicBezTo>
                      <a:pt x="343" y="238"/>
                      <a:pt x="343" y="238"/>
                      <a:pt x="343" y="238"/>
                    </a:cubicBezTo>
                    <a:cubicBezTo>
                      <a:pt x="343" y="246"/>
                      <a:pt x="336" y="252"/>
                      <a:pt x="329" y="252"/>
                    </a:cubicBezTo>
                    <a:cubicBezTo>
                      <a:pt x="17" y="252"/>
                      <a:pt x="17" y="252"/>
                      <a:pt x="17" y="252"/>
                    </a:cubicBezTo>
                    <a:cubicBezTo>
                      <a:pt x="9" y="252"/>
                      <a:pt x="2" y="246"/>
                      <a:pt x="2" y="238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8"/>
                      <a:pt x="9" y="2"/>
                      <a:pt x="17" y="2"/>
                    </a:cubicBezTo>
                    <a:cubicBezTo>
                      <a:pt x="329" y="2"/>
                      <a:pt x="329" y="2"/>
                      <a:pt x="329" y="2"/>
                    </a:cubicBezTo>
                    <a:moveTo>
                      <a:pt x="329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7"/>
                      <a:pt x="8" y="254"/>
                      <a:pt x="17" y="254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8" y="254"/>
                      <a:pt x="345" y="247"/>
                      <a:pt x="345" y="238"/>
                    </a:cubicBezTo>
                    <a:cubicBezTo>
                      <a:pt x="345" y="16"/>
                      <a:pt x="345" y="16"/>
                      <a:pt x="345" y="16"/>
                    </a:cubicBezTo>
                    <a:cubicBezTo>
                      <a:pt x="345" y="7"/>
                      <a:pt x="338" y="0"/>
                      <a:pt x="329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Rectangle 70"/>
              <p:cNvSpPr>
                <a:spLocks noChangeArrowheads="1"/>
              </p:cNvSpPr>
              <p:nvPr/>
            </p:nvSpPr>
            <p:spPr bwMode="auto">
              <a:xfrm>
                <a:off x="290512" y="2509838"/>
                <a:ext cx="2825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Rectangle 71"/>
              <p:cNvSpPr>
                <a:spLocks noChangeArrowheads="1"/>
              </p:cNvSpPr>
              <p:nvPr/>
            </p:nvSpPr>
            <p:spPr bwMode="auto">
              <a:xfrm>
                <a:off x="1243013" y="2509838"/>
                <a:ext cx="1809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Rectangle 72"/>
              <p:cNvSpPr>
                <a:spLocks noChangeArrowheads="1"/>
              </p:cNvSpPr>
              <p:nvPr/>
            </p:nvSpPr>
            <p:spPr bwMode="auto">
              <a:xfrm>
                <a:off x="1017588" y="2509838"/>
                <a:ext cx="1809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Rectangle 73"/>
              <p:cNvSpPr>
                <a:spLocks noChangeArrowheads="1"/>
              </p:cNvSpPr>
              <p:nvPr/>
            </p:nvSpPr>
            <p:spPr bwMode="auto">
              <a:xfrm>
                <a:off x="792163" y="2509838"/>
                <a:ext cx="179388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Rectangle 74"/>
              <p:cNvSpPr>
                <a:spLocks noChangeArrowheads="1"/>
              </p:cNvSpPr>
              <p:nvPr/>
            </p:nvSpPr>
            <p:spPr bwMode="auto">
              <a:xfrm>
                <a:off x="290512" y="2630488"/>
                <a:ext cx="508000" cy="5619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5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329 w 329"/>
                  <a:gd name="T1" fmla="*/ 364 h 364"/>
                  <a:gd name="T2" fmla="*/ 0 w 329"/>
                  <a:gd name="T3" fmla="*/ 364 h 364"/>
                  <a:gd name="T4" fmla="*/ 0 w 329"/>
                  <a:gd name="T5" fmla="*/ 0 h 364"/>
                  <a:gd name="T6" fmla="*/ 329 w 329"/>
                  <a:gd name="T7" fmla="*/ 0 h 364"/>
                  <a:gd name="T8" fmla="*/ 329 w 329"/>
                  <a:gd name="T9" fmla="*/ 364 h 364"/>
                  <a:gd name="T10" fmla="*/ 329 w 329"/>
                  <a:gd name="T11" fmla="*/ 364 h 364"/>
                  <a:gd name="T12" fmla="*/ 9 w 329"/>
                  <a:gd name="T13" fmla="*/ 354 h 364"/>
                  <a:gd name="T14" fmla="*/ 320 w 329"/>
                  <a:gd name="T15" fmla="*/ 354 h 364"/>
                  <a:gd name="T16" fmla="*/ 320 w 329"/>
                  <a:gd name="T17" fmla="*/ 10 h 364"/>
                  <a:gd name="T18" fmla="*/ 9 w 329"/>
                  <a:gd name="T19" fmla="*/ 10 h 364"/>
                  <a:gd name="T20" fmla="*/ 9 w 329"/>
                  <a:gd name="T21" fmla="*/ 354 h 364"/>
                  <a:gd name="T22" fmla="*/ 9 w 329"/>
                  <a:gd name="T23" fmla="*/ 35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9" h="364">
                    <a:moveTo>
                      <a:pt x="329" y="364"/>
                    </a:moveTo>
                    <a:lnTo>
                      <a:pt x="0" y="364"/>
                    </a:lnTo>
                    <a:lnTo>
                      <a:pt x="0" y="0"/>
                    </a:lnTo>
                    <a:lnTo>
                      <a:pt x="329" y="0"/>
                    </a:lnTo>
                    <a:lnTo>
                      <a:pt x="329" y="364"/>
                    </a:lnTo>
                    <a:lnTo>
                      <a:pt x="329" y="364"/>
                    </a:lnTo>
                    <a:close/>
                    <a:moveTo>
                      <a:pt x="9" y="354"/>
                    </a:moveTo>
                    <a:lnTo>
                      <a:pt x="320" y="354"/>
                    </a:lnTo>
                    <a:lnTo>
                      <a:pt x="320" y="10"/>
                    </a:lnTo>
                    <a:lnTo>
                      <a:pt x="9" y="10"/>
                    </a:lnTo>
                    <a:lnTo>
                      <a:pt x="9" y="354"/>
                    </a:lnTo>
                    <a:lnTo>
                      <a:pt x="9" y="354"/>
                    </a:ln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6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137 w 139"/>
                  <a:gd name="T1" fmla="*/ 153 h 153"/>
                  <a:gd name="T2" fmla="*/ 2 w 139"/>
                  <a:gd name="T3" fmla="*/ 153 h 153"/>
                  <a:gd name="T4" fmla="*/ 0 w 139"/>
                  <a:gd name="T5" fmla="*/ 152 h 153"/>
                  <a:gd name="T6" fmla="*/ 0 w 139"/>
                  <a:gd name="T7" fmla="*/ 150 h 153"/>
                  <a:gd name="T8" fmla="*/ 136 w 139"/>
                  <a:gd name="T9" fmla="*/ 1 h 153"/>
                  <a:gd name="T10" fmla="*/ 138 w 139"/>
                  <a:gd name="T11" fmla="*/ 0 h 153"/>
                  <a:gd name="T12" fmla="*/ 139 w 139"/>
                  <a:gd name="T13" fmla="*/ 2 h 153"/>
                  <a:gd name="T14" fmla="*/ 139 w 139"/>
                  <a:gd name="T15" fmla="*/ 151 h 153"/>
                  <a:gd name="T16" fmla="*/ 137 w 139"/>
                  <a:gd name="T17" fmla="*/ 153 h 153"/>
                  <a:gd name="T18" fmla="*/ 6 w 139"/>
                  <a:gd name="T19" fmla="*/ 149 h 153"/>
                  <a:gd name="T20" fmla="*/ 135 w 139"/>
                  <a:gd name="T21" fmla="*/ 149 h 153"/>
                  <a:gd name="T22" fmla="*/ 135 w 139"/>
                  <a:gd name="T23" fmla="*/ 7 h 153"/>
                  <a:gd name="T24" fmla="*/ 6 w 139"/>
                  <a:gd name="T25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53">
                    <a:moveTo>
                      <a:pt x="137" y="153"/>
                    </a:moveTo>
                    <a:cubicBezTo>
                      <a:pt x="2" y="153"/>
                      <a:pt x="2" y="153"/>
                      <a:pt x="2" y="153"/>
                    </a:cubicBezTo>
                    <a:cubicBezTo>
                      <a:pt x="1" y="153"/>
                      <a:pt x="0" y="152"/>
                      <a:pt x="0" y="152"/>
                    </a:cubicBezTo>
                    <a:cubicBezTo>
                      <a:pt x="0" y="151"/>
                      <a:pt x="0" y="150"/>
                      <a:pt x="0" y="150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36" y="0"/>
                      <a:pt x="137" y="0"/>
                      <a:pt x="138" y="0"/>
                    </a:cubicBezTo>
                    <a:cubicBezTo>
                      <a:pt x="139" y="0"/>
                      <a:pt x="139" y="1"/>
                      <a:pt x="139" y="2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9" y="152"/>
                      <a:pt x="138" y="153"/>
                      <a:pt x="137" y="153"/>
                    </a:cubicBezTo>
                    <a:close/>
                    <a:moveTo>
                      <a:pt x="6" y="149"/>
                    </a:moveTo>
                    <a:cubicBezTo>
                      <a:pt x="135" y="149"/>
                      <a:pt x="135" y="149"/>
                      <a:pt x="135" y="149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6" y="149"/>
                      <a:pt x="6" y="149"/>
                      <a:pt x="6" y="149"/>
                    </a:cubicBez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77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137 w 139"/>
                  <a:gd name="T1" fmla="*/ 153 h 153"/>
                  <a:gd name="T2" fmla="*/ 2 w 139"/>
                  <a:gd name="T3" fmla="*/ 153 h 153"/>
                  <a:gd name="T4" fmla="*/ 0 w 139"/>
                  <a:gd name="T5" fmla="*/ 151 h 153"/>
                  <a:gd name="T6" fmla="*/ 0 w 139"/>
                  <a:gd name="T7" fmla="*/ 2 h 153"/>
                  <a:gd name="T8" fmla="*/ 1 w 139"/>
                  <a:gd name="T9" fmla="*/ 0 h 153"/>
                  <a:gd name="T10" fmla="*/ 3 w 139"/>
                  <a:gd name="T11" fmla="*/ 1 h 153"/>
                  <a:gd name="T12" fmla="*/ 139 w 139"/>
                  <a:gd name="T13" fmla="*/ 150 h 153"/>
                  <a:gd name="T14" fmla="*/ 139 w 139"/>
                  <a:gd name="T15" fmla="*/ 152 h 153"/>
                  <a:gd name="T16" fmla="*/ 137 w 139"/>
                  <a:gd name="T17" fmla="*/ 153 h 153"/>
                  <a:gd name="T18" fmla="*/ 4 w 139"/>
                  <a:gd name="T19" fmla="*/ 149 h 153"/>
                  <a:gd name="T20" fmla="*/ 133 w 139"/>
                  <a:gd name="T21" fmla="*/ 149 h 153"/>
                  <a:gd name="T22" fmla="*/ 4 w 139"/>
                  <a:gd name="T23" fmla="*/ 7 h 153"/>
                  <a:gd name="T24" fmla="*/ 4 w 139"/>
                  <a:gd name="T25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53">
                    <a:moveTo>
                      <a:pt x="137" y="153"/>
                    </a:moveTo>
                    <a:cubicBezTo>
                      <a:pt x="2" y="153"/>
                      <a:pt x="2" y="153"/>
                      <a:pt x="2" y="153"/>
                    </a:cubicBezTo>
                    <a:cubicBezTo>
                      <a:pt x="1" y="153"/>
                      <a:pt x="0" y="152"/>
                      <a:pt x="0" y="15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139" y="150"/>
                      <a:pt x="139" y="150"/>
                      <a:pt x="139" y="150"/>
                    </a:cubicBezTo>
                    <a:cubicBezTo>
                      <a:pt x="139" y="150"/>
                      <a:pt x="139" y="151"/>
                      <a:pt x="139" y="152"/>
                    </a:cubicBezTo>
                    <a:cubicBezTo>
                      <a:pt x="139" y="152"/>
                      <a:pt x="138" y="153"/>
                      <a:pt x="137" y="153"/>
                    </a:cubicBezTo>
                    <a:close/>
                    <a:moveTo>
                      <a:pt x="4" y="149"/>
                    </a:moveTo>
                    <a:cubicBezTo>
                      <a:pt x="133" y="149"/>
                      <a:pt x="133" y="149"/>
                      <a:pt x="133" y="14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49"/>
                      <a:pt x="4" y="149"/>
                      <a:pt x="4" y="149"/>
                    </a:cubicBez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Rectangle 78"/>
              <p:cNvSpPr>
                <a:spLocks noChangeArrowheads="1"/>
              </p:cNvSpPr>
              <p:nvPr/>
            </p:nvSpPr>
            <p:spPr bwMode="auto">
              <a:xfrm>
                <a:off x="874713" y="2641600"/>
                <a:ext cx="301625" cy="412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Rectangle 79"/>
              <p:cNvSpPr>
                <a:spLocks noChangeArrowheads="1"/>
              </p:cNvSpPr>
              <p:nvPr/>
            </p:nvSpPr>
            <p:spPr bwMode="auto">
              <a:xfrm>
                <a:off x="874713" y="2747963"/>
                <a:ext cx="546100" cy="22225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Rectangle 80"/>
              <p:cNvSpPr>
                <a:spLocks noChangeArrowheads="1"/>
              </p:cNvSpPr>
              <p:nvPr/>
            </p:nvSpPr>
            <p:spPr bwMode="auto">
              <a:xfrm>
                <a:off x="874713" y="2822575"/>
                <a:ext cx="466725" cy="269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Rectangle 81"/>
              <p:cNvSpPr>
                <a:spLocks noChangeArrowheads="1"/>
              </p:cNvSpPr>
              <p:nvPr/>
            </p:nvSpPr>
            <p:spPr bwMode="auto">
              <a:xfrm>
                <a:off x="874713" y="2901950"/>
                <a:ext cx="515938" cy="269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Rectangle 82"/>
              <p:cNvSpPr>
                <a:spLocks noChangeArrowheads="1"/>
              </p:cNvSpPr>
              <p:nvPr/>
            </p:nvSpPr>
            <p:spPr bwMode="auto">
              <a:xfrm>
                <a:off x="874713" y="2981325"/>
                <a:ext cx="403225" cy="25400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Rectangle 83"/>
              <p:cNvSpPr>
                <a:spLocks noChangeArrowheads="1"/>
              </p:cNvSpPr>
              <p:nvPr/>
            </p:nvSpPr>
            <p:spPr bwMode="auto">
              <a:xfrm>
                <a:off x="874713" y="3079750"/>
                <a:ext cx="176213" cy="74613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Rectangle 84"/>
              <p:cNvSpPr>
                <a:spLocks noChangeArrowheads="1"/>
              </p:cNvSpPr>
              <p:nvPr/>
            </p:nvSpPr>
            <p:spPr bwMode="auto">
              <a:xfrm>
                <a:off x="904875" y="3105150"/>
                <a:ext cx="115888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85"/>
              <p:cNvSpPr>
                <a:spLocks/>
              </p:cNvSpPr>
              <p:nvPr/>
            </p:nvSpPr>
            <p:spPr bwMode="auto">
              <a:xfrm>
                <a:off x="219075" y="2347913"/>
                <a:ext cx="1298575" cy="106363"/>
              </a:xfrm>
              <a:custGeom>
                <a:avLst/>
                <a:gdLst>
                  <a:gd name="T0" fmla="*/ 335 w 345"/>
                  <a:gd name="T1" fmla="*/ 0 h 28"/>
                  <a:gd name="T2" fmla="*/ 10 w 345"/>
                  <a:gd name="T3" fmla="*/ 0 h 28"/>
                  <a:gd name="T4" fmla="*/ 0 w 345"/>
                  <a:gd name="T5" fmla="*/ 9 h 28"/>
                  <a:gd name="T6" fmla="*/ 0 w 345"/>
                  <a:gd name="T7" fmla="*/ 28 h 28"/>
                  <a:gd name="T8" fmla="*/ 345 w 345"/>
                  <a:gd name="T9" fmla="*/ 28 h 28"/>
                  <a:gd name="T10" fmla="*/ 345 w 345"/>
                  <a:gd name="T11" fmla="*/ 9 h 28"/>
                  <a:gd name="T12" fmla="*/ 335 w 345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5" h="28">
                    <a:moveTo>
                      <a:pt x="33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45" y="28"/>
                      <a:pt x="345" y="28"/>
                      <a:pt x="345" y="28"/>
                    </a:cubicBezTo>
                    <a:cubicBezTo>
                      <a:pt x="345" y="9"/>
                      <a:pt x="345" y="9"/>
                      <a:pt x="345" y="9"/>
                    </a:cubicBezTo>
                    <a:cubicBezTo>
                      <a:pt x="345" y="4"/>
                      <a:pt x="341" y="0"/>
                      <a:pt x="335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Oval 86"/>
              <p:cNvSpPr>
                <a:spLocks noChangeArrowheads="1"/>
              </p:cNvSpPr>
              <p:nvPr/>
            </p:nvSpPr>
            <p:spPr bwMode="auto">
              <a:xfrm>
                <a:off x="254000" y="23828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Oval 87"/>
              <p:cNvSpPr>
                <a:spLocks noChangeArrowheads="1"/>
              </p:cNvSpPr>
              <p:nvPr/>
            </p:nvSpPr>
            <p:spPr bwMode="auto">
              <a:xfrm>
                <a:off x="312737" y="2382838"/>
                <a:ext cx="42863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Oval 88"/>
              <p:cNvSpPr>
                <a:spLocks noChangeArrowheads="1"/>
              </p:cNvSpPr>
              <p:nvPr/>
            </p:nvSpPr>
            <p:spPr bwMode="auto">
              <a:xfrm>
                <a:off x="369887" y="23828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Rectangle 89"/>
              <p:cNvSpPr>
                <a:spLocks noChangeArrowheads="1"/>
              </p:cNvSpPr>
              <p:nvPr/>
            </p:nvSpPr>
            <p:spPr bwMode="auto">
              <a:xfrm>
                <a:off x="468313" y="2382838"/>
                <a:ext cx="996950" cy="36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8" name="组合 217"/>
          <p:cNvGrpSpPr/>
          <p:nvPr/>
        </p:nvGrpSpPr>
        <p:grpSpPr>
          <a:xfrm>
            <a:off x="1" y="0"/>
            <a:ext cx="12191998" cy="6858000"/>
            <a:chOff x="2" y="2"/>
            <a:chExt cx="12191998" cy="6858000"/>
          </a:xfrm>
        </p:grpSpPr>
        <p:sp>
          <p:nvSpPr>
            <p:cNvPr id="412" name="Rectangle 9"/>
            <p:cNvSpPr>
              <a:spLocks noChangeArrowheads="1"/>
            </p:cNvSpPr>
            <p:nvPr/>
          </p:nvSpPr>
          <p:spPr bwMode="auto">
            <a:xfrm>
              <a:off x="2" y="2"/>
              <a:ext cx="12191998" cy="6858000"/>
            </a:xfrm>
            <a:prstGeom prst="rect">
              <a:avLst/>
            </a:prstGeom>
            <a:solidFill>
              <a:srgbClr val="6B3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13" name="组合 412"/>
            <p:cNvGrpSpPr/>
            <p:nvPr/>
          </p:nvGrpSpPr>
          <p:grpSpPr>
            <a:xfrm>
              <a:off x="925413" y="1049118"/>
              <a:ext cx="3513203" cy="2969409"/>
              <a:chOff x="-665163" y="2185988"/>
              <a:chExt cx="779463" cy="658813"/>
            </a:xfrm>
          </p:grpSpPr>
          <p:sp>
            <p:nvSpPr>
              <p:cNvPr id="414" name="Freeform 10"/>
              <p:cNvSpPr>
                <a:spLocks/>
              </p:cNvSpPr>
              <p:nvPr/>
            </p:nvSpPr>
            <p:spPr bwMode="auto">
              <a:xfrm>
                <a:off x="-661988" y="2190750"/>
                <a:ext cx="771525" cy="650875"/>
              </a:xfrm>
              <a:custGeom>
                <a:avLst/>
                <a:gdLst>
                  <a:gd name="T0" fmla="*/ 9 w 205"/>
                  <a:gd name="T1" fmla="*/ 173 h 173"/>
                  <a:gd name="T2" fmla="*/ 0 w 205"/>
                  <a:gd name="T3" fmla="*/ 164 h 173"/>
                  <a:gd name="T4" fmla="*/ 0 w 205"/>
                  <a:gd name="T5" fmla="*/ 8 h 173"/>
                  <a:gd name="T6" fmla="*/ 9 w 205"/>
                  <a:gd name="T7" fmla="*/ 0 h 173"/>
                  <a:gd name="T8" fmla="*/ 197 w 205"/>
                  <a:gd name="T9" fmla="*/ 0 h 173"/>
                  <a:gd name="T10" fmla="*/ 205 w 205"/>
                  <a:gd name="T11" fmla="*/ 8 h 173"/>
                  <a:gd name="T12" fmla="*/ 205 w 205"/>
                  <a:gd name="T13" fmla="*/ 164 h 173"/>
                  <a:gd name="T14" fmla="*/ 197 w 205"/>
                  <a:gd name="T15" fmla="*/ 173 h 173"/>
                  <a:gd name="T16" fmla="*/ 9 w 20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73">
                    <a:moveTo>
                      <a:pt x="9" y="173"/>
                    </a:moveTo>
                    <a:cubicBezTo>
                      <a:pt x="4" y="173"/>
                      <a:pt x="0" y="169"/>
                      <a:pt x="0" y="16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1" y="0"/>
                      <a:pt x="205" y="4"/>
                      <a:pt x="205" y="8"/>
                    </a:cubicBezTo>
                    <a:cubicBezTo>
                      <a:pt x="205" y="164"/>
                      <a:pt x="205" y="164"/>
                      <a:pt x="205" y="164"/>
                    </a:cubicBezTo>
                    <a:cubicBezTo>
                      <a:pt x="205" y="169"/>
                      <a:pt x="201" y="173"/>
                      <a:pt x="197" y="173"/>
                    </a:cubicBezTo>
                    <a:lnTo>
                      <a:pt x="9" y="1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11"/>
              <p:cNvSpPr>
                <a:spLocks noEditPoints="1"/>
              </p:cNvSpPr>
              <p:nvPr/>
            </p:nvSpPr>
            <p:spPr bwMode="auto">
              <a:xfrm>
                <a:off x="-665163" y="2185988"/>
                <a:ext cx="779463" cy="658813"/>
              </a:xfrm>
              <a:custGeom>
                <a:avLst/>
                <a:gdLst>
                  <a:gd name="T0" fmla="*/ 198 w 207"/>
                  <a:gd name="T1" fmla="*/ 2 h 175"/>
                  <a:gd name="T2" fmla="*/ 205 w 207"/>
                  <a:gd name="T3" fmla="*/ 9 h 175"/>
                  <a:gd name="T4" fmla="*/ 205 w 207"/>
                  <a:gd name="T5" fmla="*/ 165 h 175"/>
                  <a:gd name="T6" fmla="*/ 198 w 207"/>
                  <a:gd name="T7" fmla="*/ 173 h 175"/>
                  <a:gd name="T8" fmla="*/ 10 w 207"/>
                  <a:gd name="T9" fmla="*/ 173 h 175"/>
                  <a:gd name="T10" fmla="*/ 2 w 207"/>
                  <a:gd name="T11" fmla="*/ 165 h 175"/>
                  <a:gd name="T12" fmla="*/ 2 w 207"/>
                  <a:gd name="T13" fmla="*/ 9 h 175"/>
                  <a:gd name="T14" fmla="*/ 10 w 207"/>
                  <a:gd name="T15" fmla="*/ 2 h 175"/>
                  <a:gd name="T16" fmla="*/ 198 w 207"/>
                  <a:gd name="T17" fmla="*/ 2 h 175"/>
                  <a:gd name="T18" fmla="*/ 198 w 207"/>
                  <a:gd name="T19" fmla="*/ 0 h 175"/>
                  <a:gd name="T20" fmla="*/ 10 w 207"/>
                  <a:gd name="T21" fmla="*/ 0 h 175"/>
                  <a:gd name="T22" fmla="*/ 0 w 207"/>
                  <a:gd name="T23" fmla="*/ 9 h 175"/>
                  <a:gd name="T24" fmla="*/ 0 w 207"/>
                  <a:gd name="T25" fmla="*/ 165 h 175"/>
                  <a:gd name="T26" fmla="*/ 10 w 207"/>
                  <a:gd name="T27" fmla="*/ 175 h 175"/>
                  <a:gd name="T28" fmla="*/ 198 w 207"/>
                  <a:gd name="T29" fmla="*/ 175 h 175"/>
                  <a:gd name="T30" fmla="*/ 207 w 207"/>
                  <a:gd name="T31" fmla="*/ 165 h 175"/>
                  <a:gd name="T32" fmla="*/ 207 w 207"/>
                  <a:gd name="T33" fmla="*/ 9 h 175"/>
                  <a:gd name="T34" fmla="*/ 198 w 207"/>
                  <a:gd name="T3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175">
                    <a:moveTo>
                      <a:pt x="198" y="2"/>
                    </a:moveTo>
                    <a:cubicBezTo>
                      <a:pt x="202" y="2"/>
                      <a:pt x="205" y="5"/>
                      <a:pt x="205" y="9"/>
                    </a:cubicBezTo>
                    <a:cubicBezTo>
                      <a:pt x="205" y="165"/>
                      <a:pt x="205" y="165"/>
                      <a:pt x="205" y="165"/>
                    </a:cubicBezTo>
                    <a:cubicBezTo>
                      <a:pt x="205" y="169"/>
                      <a:pt x="202" y="173"/>
                      <a:pt x="198" y="173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5" y="173"/>
                      <a:pt x="2" y="169"/>
                      <a:pt x="2" y="165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5"/>
                      <a:pt x="5" y="2"/>
                      <a:pt x="10" y="2"/>
                    </a:cubicBezTo>
                    <a:cubicBezTo>
                      <a:pt x="198" y="2"/>
                      <a:pt x="198" y="2"/>
                      <a:pt x="198" y="2"/>
                    </a:cubicBezTo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0"/>
                      <a:pt x="4" y="175"/>
                      <a:pt x="10" y="17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203" y="175"/>
                      <a:pt x="207" y="170"/>
                      <a:pt x="207" y="165"/>
                    </a:cubicBezTo>
                    <a:cubicBezTo>
                      <a:pt x="207" y="9"/>
                      <a:pt x="207" y="9"/>
                      <a:pt x="207" y="9"/>
                    </a:cubicBezTo>
                    <a:cubicBezTo>
                      <a:pt x="207" y="4"/>
                      <a:pt x="203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12"/>
              <p:cNvSpPr>
                <a:spLocks/>
              </p:cNvSpPr>
              <p:nvPr/>
            </p:nvSpPr>
            <p:spPr bwMode="auto">
              <a:xfrm>
                <a:off x="-665163" y="2185988"/>
                <a:ext cx="779463" cy="106363"/>
              </a:xfrm>
              <a:custGeom>
                <a:avLst/>
                <a:gdLst>
                  <a:gd name="T0" fmla="*/ 198 w 207"/>
                  <a:gd name="T1" fmla="*/ 0 h 28"/>
                  <a:gd name="T2" fmla="*/ 10 w 207"/>
                  <a:gd name="T3" fmla="*/ 0 h 28"/>
                  <a:gd name="T4" fmla="*/ 0 w 207"/>
                  <a:gd name="T5" fmla="*/ 9 h 28"/>
                  <a:gd name="T6" fmla="*/ 0 w 207"/>
                  <a:gd name="T7" fmla="*/ 28 h 28"/>
                  <a:gd name="T8" fmla="*/ 207 w 207"/>
                  <a:gd name="T9" fmla="*/ 28 h 28"/>
                  <a:gd name="T10" fmla="*/ 207 w 207"/>
                  <a:gd name="T11" fmla="*/ 9 h 28"/>
                  <a:gd name="T12" fmla="*/ 198 w 207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7" h="28"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07" y="28"/>
                      <a:pt x="207" y="28"/>
                      <a:pt x="207" y="28"/>
                    </a:cubicBezTo>
                    <a:cubicBezTo>
                      <a:pt x="207" y="9"/>
                      <a:pt x="207" y="9"/>
                      <a:pt x="207" y="9"/>
                    </a:cubicBezTo>
                    <a:cubicBezTo>
                      <a:pt x="207" y="4"/>
                      <a:pt x="203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Oval 13"/>
              <p:cNvSpPr>
                <a:spLocks noChangeArrowheads="1"/>
              </p:cNvSpPr>
              <p:nvPr/>
            </p:nvSpPr>
            <p:spPr bwMode="auto">
              <a:xfrm>
                <a:off x="-631825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Oval 14"/>
              <p:cNvSpPr>
                <a:spLocks noChangeArrowheads="1"/>
              </p:cNvSpPr>
              <p:nvPr/>
            </p:nvSpPr>
            <p:spPr bwMode="auto">
              <a:xfrm>
                <a:off x="-574675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Oval 15"/>
              <p:cNvSpPr>
                <a:spLocks noChangeArrowheads="1"/>
              </p:cNvSpPr>
              <p:nvPr/>
            </p:nvSpPr>
            <p:spPr bwMode="auto">
              <a:xfrm>
                <a:off x="-514350" y="2219325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Rectangle 16"/>
              <p:cNvSpPr>
                <a:spLocks noChangeArrowheads="1"/>
              </p:cNvSpPr>
              <p:nvPr/>
            </p:nvSpPr>
            <p:spPr bwMode="auto">
              <a:xfrm>
                <a:off x="-417513" y="2219325"/>
                <a:ext cx="479425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Rectangle 17"/>
              <p:cNvSpPr>
                <a:spLocks noChangeArrowheads="1"/>
              </p:cNvSpPr>
              <p:nvPr/>
            </p:nvSpPr>
            <p:spPr bwMode="auto">
              <a:xfrm>
                <a:off x="-623888" y="2347913"/>
                <a:ext cx="169863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Rectangle 18"/>
              <p:cNvSpPr>
                <a:spLocks noChangeArrowheads="1"/>
              </p:cNvSpPr>
              <p:nvPr/>
            </p:nvSpPr>
            <p:spPr bwMode="auto">
              <a:xfrm>
                <a:off x="-623888" y="2671763"/>
                <a:ext cx="180975" cy="158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Rectangle 19"/>
              <p:cNvSpPr>
                <a:spLocks noChangeArrowheads="1"/>
              </p:cNvSpPr>
              <p:nvPr/>
            </p:nvSpPr>
            <p:spPr bwMode="auto">
              <a:xfrm>
                <a:off x="-623888" y="2717800"/>
                <a:ext cx="677863" cy="142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Rectangle 20"/>
              <p:cNvSpPr>
                <a:spLocks noChangeArrowheads="1"/>
              </p:cNvSpPr>
              <p:nvPr/>
            </p:nvSpPr>
            <p:spPr bwMode="auto">
              <a:xfrm>
                <a:off x="-623888" y="2762250"/>
                <a:ext cx="677863" cy="15875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Rectangle 21"/>
              <p:cNvSpPr>
                <a:spLocks noChangeArrowheads="1"/>
              </p:cNvSpPr>
              <p:nvPr/>
            </p:nvSpPr>
            <p:spPr bwMode="auto">
              <a:xfrm>
                <a:off x="-52388" y="2347913"/>
                <a:ext cx="109538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Rectangle 22"/>
              <p:cNvSpPr>
                <a:spLocks noChangeArrowheads="1"/>
              </p:cNvSpPr>
              <p:nvPr/>
            </p:nvSpPr>
            <p:spPr bwMode="auto">
              <a:xfrm>
                <a:off x="-187325" y="2347913"/>
                <a:ext cx="109538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Rectangle 23"/>
              <p:cNvSpPr>
                <a:spLocks noChangeArrowheads="1"/>
              </p:cNvSpPr>
              <p:nvPr/>
            </p:nvSpPr>
            <p:spPr bwMode="auto">
              <a:xfrm>
                <a:off x="-322263" y="2347913"/>
                <a:ext cx="107950" cy="1587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Rectangle 24"/>
              <p:cNvSpPr>
                <a:spLocks noChangeArrowheads="1"/>
              </p:cNvSpPr>
              <p:nvPr/>
            </p:nvSpPr>
            <p:spPr bwMode="auto">
              <a:xfrm>
                <a:off x="-623888" y="2424113"/>
                <a:ext cx="681038" cy="203200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25"/>
              <p:cNvSpPr>
                <a:spLocks noEditPoints="1"/>
              </p:cNvSpPr>
              <p:nvPr/>
            </p:nvSpPr>
            <p:spPr bwMode="auto">
              <a:xfrm>
                <a:off x="-627063" y="2419350"/>
                <a:ext cx="688975" cy="211138"/>
              </a:xfrm>
              <a:custGeom>
                <a:avLst/>
                <a:gdLst>
                  <a:gd name="T0" fmla="*/ 434 w 434"/>
                  <a:gd name="T1" fmla="*/ 133 h 133"/>
                  <a:gd name="T2" fmla="*/ 0 w 434"/>
                  <a:gd name="T3" fmla="*/ 133 h 133"/>
                  <a:gd name="T4" fmla="*/ 0 w 434"/>
                  <a:gd name="T5" fmla="*/ 0 h 133"/>
                  <a:gd name="T6" fmla="*/ 434 w 434"/>
                  <a:gd name="T7" fmla="*/ 0 h 133"/>
                  <a:gd name="T8" fmla="*/ 434 w 434"/>
                  <a:gd name="T9" fmla="*/ 133 h 133"/>
                  <a:gd name="T10" fmla="*/ 434 w 434"/>
                  <a:gd name="T11" fmla="*/ 133 h 133"/>
                  <a:gd name="T12" fmla="*/ 4 w 434"/>
                  <a:gd name="T13" fmla="*/ 128 h 133"/>
                  <a:gd name="T14" fmla="*/ 429 w 434"/>
                  <a:gd name="T15" fmla="*/ 128 h 133"/>
                  <a:gd name="T16" fmla="*/ 429 w 434"/>
                  <a:gd name="T17" fmla="*/ 5 h 133"/>
                  <a:gd name="T18" fmla="*/ 4 w 434"/>
                  <a:gd name="T19" fmla="*/ 5 h 133"/>
                  <a:gd name="T20" fmla="*/ 4 w 434"/>
                  <a:gd name="T21" fmla="*/ 128 h 133"/>
                  <a:gd name="T22" fmla="*/ 4 w 434"/>
                  <a:gd name="T23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4" h="133">
                    <a:moveTo>
                      <a:pt x="434" y="133"/>
                    </a:moveTo>
                    <a:lnTo>
                      <a:pt x="0" y="133"/>
                    </a:lnTo>
                    <a:lnTo>
                      <a:pt x="0" y="0"/>
                    </a:lnTo>
                    <a:lnTo>
                      <a:pt x="434" y="0"/>
                    </a:lnTo>
                    <a:lnTo>
                      <a:pt x="434" y="133"/>
                    </a:lnTo>
                    <a:lnTo>
                      <a:pt x="434" y="133"/>
                    </a:lnTo>
                    <a:close/>
                    <a:moveTo>
                      <a:pt x="4" y="128"/>
                    </a:moveTo>
                    <a:lnTo>
                      <a:pt x="429" y="128"/>
                    </a:lnTo>
                    <a:lnTo>
                      <a:pt x="429" y="5"/>
                    </a:lnTo>
                    <a:lnTo>
                      <a:pt x="4" y="5"/>
                    </a:lnTo>
                    <a:lnTo>
                      <a:pt x="4" y="128"/>
                    </a:lnTo>
                    <a:lnTo>
                      <a:pt x="4" y="128"/>
                    </a:lnTo>
                    <a:close/>
                  </a:path>
                </a:pathLst>
              </a:custGeom>
              <a:solidFill>
                <a:srgbClr val="008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26"/>
              <p:cNvSpPr>
                <a:spLocks/>
              </p:cNvSpPr>
              <p:nvPr/>
            </p:nvSpPr>
            <p:spPr bwMode="auto">
              <a:xfrm>
                <a:off x="-508000" y="2424113"/>
                <a:ext cx="565150" cy="203200"/>
              </a:xfrm>
              <a:custGeom>
                <a:avLst/>
                <a:gdLst>
                  <a:gd name="T0" fmla="*/ 0 w 356"/>
                  <a:gd name="T1" fmla="*/ 128 h 128"/>
                  <a:gd name="T2" fmla="*/ 356 w 356"/>
                  <a:gd name="T3" fmla="*/ 128 h 128"/>
                  <a:gd name="T4" fmla="*/ 356 w 356"/>
                  <a:gd name="T5" fmla="*/ 0 h 128"/>
                  <a:gd name="T6" fmla="*/ 212 w 356"/>
                  <a:gd name="T7" fmla="*/ 0 h 128"/>
                  <a:gd name="T8" fmla="*/ 0 w 356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128">
                    <a:moveTo>
                      <a:pt x="0" y="128"/>
                    </a:moveTo>
                    <a:lnTo>
                      <a:pt x="356" y="128"/>
                    </a:lnTo>
                    <a:lnTo>
                      <a:pt x="356" y="0"/>
                    </a:lnTo>
                    <a:lnTo>
                      <a:pt x="212" y="0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8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31" name="组合 430"/>
            <p:cNvGrpSpPr/>
            <p:nvPr/>
          </p:nvGrpSpPr>
          <p:grpSpPr>
            <a:xfrm>
              <a:off x="2160663" y="3172529"/>
              <a:ext cx="3527514" cy="2990872"/>
              <a:chOff x="-420688" y="2754313"/>
              <a:chExt cx="782638" cy="663575"/>
            </a:xfrm>
          </p:grpSpPr>
          <p:sp>
            <p:nvSpPr>
              <p:cNvPr id="432" name="Freeform 27"/>
              <p:cNvSpPr>
                <a:spLocks/>
              </p:cNvSpPr>
              <p:nvPr/>
            </p:nvSpPr>
            <p:spPr bwMode="auto">
              <a:xfrm>
                <a:off x="-412750" y="2759075"/>
                <a:ext cx="771525" cy="655638"/>
              </a:xfrm>
              <a:custGeom>
                <a:avLst/>
                <a:gdLst>
                  <a:gd name="T0" fmla="*/ 8 w 205"/>
                  <a:gd name="T1" fmla="*/ 174 h 174"/>
                  <a:gd name="T2" fmla="*/ 0 w 205"/>
                  <a:gd name="T3" fmla="*/ 165 h 174"/>
                  <a:gd name="T4" fmla="*/ 0 w 205"/>
                  <a:gd name="T5" fmla="*/ 9 h 174"/>
                  <a:gd name="T6" fmla="*/ 8 w 205"/>
                  <a:gd name="T7" fmla="*/ 0 h 174"/>
                  <a:gd name="T8" fmla="*/ 196 w 205"/>
                  <a:gd name="T9" fmla="*/ 0 h 174"/>
                  <a:gd name="T10" fmla="*/ 205 w 205"/>
                  <a:gd name="T11" fmla="*/ 9 h 174"/>
                  <a:gd name="T12" fmla="*/ 205 w 205"/>
                  <a:gd name="T13" fmla="*/ 165 h 174"/>
                  <a:gd name="T14" fmla="*/ 196 w 205"/>
                  <a:gd name="T15" fmla="*/ 174 h 174"/>
                  <a:gd name="T16" fmla="*/ 8 w 20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74">
                    <a:moveTo>
                      <a:pt x="8" y="174"/>
                    </a:moveTo>
                    <a:cubicBezTo>
                      <a:pt x="3" y="174"/>
                      <a:pt x="0" y="170"/>
                      <a:pt x="0" y="16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201" y="0"/>
                      <a:pt x="205" y="4"/>
                      <a:pt x="205" y="9"/>
                    </a:cubicBezTo>
                    <a:cubicBezTo>
                      <a:pt x="205" y="165"/>
                      <a:pt x="205" y="165"/>
                      <a:pt x="205" y="165"/>
                    </a:cubicBezTo>
                    <a:cubicBezTo>
                      <a:pt x="205" y="170"/>
                      <a:pt x="201" y="174"/>
                      <a:pt x="196" y="174"/>
                    </a:cubicBezTo>
                    <a:lnTo>
                      <a:pt x="8" y="1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28"/>
              <p:cNvSpPr>
                <a:spLocks noEditPoints="1"/>
              </p:cNvSpPr>
              <p:nvPr/>
            </p:nvSpPr>
            <p:spPr bwMode="auto">
              <a:xfrm>
                <a:off x="-420688" y="2754313"/>
                <a:ext cx="782638" cy="663575"/>
              </a:xfrm>
              <a:custGeom>
                <a:avLst/>
                <a:gdLst>
                  <a:gd name="T0" fmla="*/ 198 w 208"/>
                  <a:gd name="T1" fmla="*/ 3 h 176"/>
                  <a:gd name="T2" fmla="*/ 206 w 208"/>
                  <a:gd name="T3" fmla="*/ 10 h 176"/>
                  <a:gd name="T4" fmla="*/ 206 w 208"/>
                  <a:gd name="T5" fmla="*/ 166 h 176"/>
                  <a:gd name="T6" fmla="*/ 198 w 208"/>
                  <a:gd name="T7" fmla="*/ 173 h 176"/>
                  <a:gd name="T8" fmla="*/ 10 w 208"/>
                  <a:gd name="T9" fmla="*/ 173 h 176"/>
                  <a:gd name="T10" fmla="*/ 3 w 208"/>
                  <a:gd name="T11" fmla="*/ 166 h 176"/>
                  <a:gd name="T12" fmla="*/ 3 w 208"/>
                  <a:gd name="T13" fmla="*/ 10 h 176"/>
                  <a:gd name="T14" fmla="*/ 10 w 208"/>
                  <a:gd name="T15" fmla="*/ 3 h 176"/>
                  <a:gd name="T16" fmla="*/ 198 w 208"/>
                  <a:gd name="T17" fmla="*/ 3 h 176"/>
                  <a:gd name="T18" fmla="*/ 198 w 208"/>
                  <a:gd name="T19" fmla="*/ 0 h 176"/>
                  <a:gd name="T20" fmla="*/ 10 w 208"/>
                  <a:gd name="T21" fmla="*/ 0 h 176"/>
                  <a:gd name="T22" fmla="*/ 0 w 208"/>
                  <a:gd name="T23" fmla="*/ 10 h 176"/>
                  <a:gd name="T24" fmla="*/ 0 w 208"/>
                  <a:gd name="T25" fmla="*/ 166 h 176"/>
                  <a:gd name="T26" fmla="*/ 10 w 208"/>
                  <a:gd name="T27" fmla="*/ 176 h 176"/>
                  <a:gd name="T28" fmla="*/ 198 w 208"/>
                  <a:gd name="T29" fmla="*/ 176 h 176"/>
                  <a:gd name="T30" fmla="*/ 208 w 208"/>
                  <a:gd name="T31" fmla="*/ 166 h 176"/>
                  <a:gd name="T32" fmla="*/ 208 w 208"/>
                  <a:gd name="T33" fmla="*/ 10 h 176"/>
                  <a:gd name="T34" fmla="*/ 198 w 208"/>
                  <a:gd name="T3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176">
                    <a:moveTo>
                      <a:pt x="198" y="3"/>
                    </a:moveTo>
                    <a:cubicBezTo>
                      <a:pt x="202" y="3"/>
                      <a:pt x="206" y="6"/>
                      <a:pt x="206" y="10"/>
                    </a:cubicBezTo>
                    <a:cubicBezTo>
                      <a:pt x="206" y="166"/>
                      <a:pt x="206" y="166"/>
                      <a:pt x="206" y="166"/>
                    </a:cubicBezTo>
                    <a:cubicBezTo>
                      <a:pt x="206" y="170"/>
                      <a:pt x="202" y="173"/>
                      <a:pt x="198" y="173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6" y="173"/>
                      <a:pt x="3" y="170"/>
                      <a:pt x="3" y="16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6"/>
                      <a:pt x="6" y="3"/>
                      <a:pt x="10" y="3"/>
                    </a:cubicBezTo>
                    <a:cubicBezTo>
                      <a:pt x="198" y="3"/>
                      <a:pt x="198" y="3"/>
                      <a:pt x="198" y="3"/>
                    </a:cubicBezTo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1"/>
                      <a:pt x="5" y="176"/>
                      <a:pt x="10" y="176"/>
                    </a:cubicBezTo>
                    <a:cubicBezTo>
                      <a:pt x="198" y="176"/>
                      <a:pt x="198" y="176"/>
                      <a:pt x="198" y="176"/>
                    </a:cubicBezTo>
                    <a:cubicBezTo>
                      <a:pt x="204" y="176"/>
                      <a:pt x="208" y="171"/>
                      <a:pt x="208" y="166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29"/>
              <p:cNvSpPr>
                <a:spLocks/>
              </p:cNvSpPr>
              <p:nvPr/>
            </p:nvSpPr>
            <p:spPr bwMode="auto">
              <a:xfrm>
                <a:off x="-420688" y="2754313"/>
                <a:ext cx="782638" cy="109538"/>
              </a:xfrm>
              <a:custGeom>
                <a:avLst/>
                <a:gdLst>
                  <a:gd name="T0" fmla="*/ 198 w 208"/>
                  <a:gd name="T1" fmla="*/ 0 h 29"/>
                  <a:gd name="T2" fmla="*/ 10 w 208"/>
                  <a:gd name="T3" fmla="*/ 0 h 29"/>
                  <a:gd name="T4" fmla="*/ 0 w 208"/>
                  <a:gd name="T5" fmla="*/ 10 h 29"/>
                  <a:gd name="T6" fmla="*/ 0 w 208"/>
                  <a:gd name="T7" fmla="*/ 29 h 29"/>
                  <a:gd name="T8" fmla="*/ 208 w 208"/>
                  <a:gd name="T9" fmla="*/ 29 h 29"/>
                  <a:gd name="T10" fmla="*/ 208 w 208"/>
                  <a:gd name="T11" fmla="*/ 10 h 29"/>
                  <a:gd name="T12" fmla="*/ 198 w 208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9"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Oval 30"/>
              <p:cNvSpPr>
                <a:spLocks noChangeArrowheads="1"/>
              </p:cNvSpPr>
              <p:nvPr/>
            </p:nvSpPr>
            <p:spPr bwMode="auto">
              <a:xfrm>
                <a:off x="-382588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Oval 31"/>
              <p:cNvSpPr>
                <a:spLocks noChangeArrowheads="1"/>
              </p:cNvSpPr>
              <p:nvPr/>
            </p:nvSpPr>
            <p:spPr bwMode="auto">
              <a:xfrm>
                <a:off x="-327025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Oval 32"/>
              <p:cNvSpPr>
                <a:spLocks noChangeArrowheads="1"/>
              </p:cNvSpPr>
              <p:nvPr/>
            </p:nvSpPr>
            <p:spPr bwMode="auto">
              <a:xfrm>
                <a:off x="-269875" y="27892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Rectangle 33"/>
              <p:cNvSpPr>
                <a:spLocks noChangeArrowheads="1"/>
              </p:cNvSpPr>
              <p:nvPr/>
            </p:nvSpPr>
            <p:spPr bwMode="auto">
              <a:xfrm>
                <a:off x="-168275" y="2792413"/>
                <a:ext cx="477838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Rectangle 34"/>
              <p:cNvSpPr>
                <a:spLocks noChangeArrowheads="1"/>
              </p:cNvSpPr>
              <p:nvPr/>
            </p:nvSpPr>
            <p:spPr bwMode="auto">
              <a:xfrm>
                <a:off x="-376238" y="2921000"/>
                <a:ext cx="169863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Rectangle 35"/>
              <p:cNvSpPr>
                <a:spLocks noChangeArrowheads="1"/>
              </p:cNvSpPr>
              <p:nvPr/>
            </p:nvSpPr>
            <p:spPr bwMode="auto">
              <a:xfrm>
                <a:off x="196850" y="2921000"/>
                <a:ext cx="109538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Rectangle 36"/>
              <p:cNvSpPr>
                <a:spLocks noChangeArrowheads="1"/>
              </p:cNvSpPr>
              <p:nvPr/>
            </p:nvSpPr>
            <p:spPr bwMode="auto">
              <a:xfrm>
                <a:off x="61912" y="2921000"/>
                <a:ext cx="107950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Rectangle 37"/>
              <p:cNvSpPr>
                <a:spLocks noChangeArrowheads="1"/>
              </p:cNvSpPr>
              <p:nvPr/>
            </p:nvSpPr>
            <p:spPr bwMode="auto">
              <a:xfrm>
                <a:off x="-74613" y="2921000"/>
                <a:ext cx="106363" cy="14288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Rectangle 38"/>
              <p:cNvSpPr>
                <a:spLocks noChangeArrowheads="1"/>
              </p:cNvSpPr>
              <p:nvPr/>
            </p:nvSpPr>
            <p:spPr bwMode="auto">
              <a:xfrm>
                <a:off x="-376238" y="2992438"/>
                <a:ext cx="131763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39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7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7 w 90"/>
                  <a:gd name="T19" fmla="*/ 4 h 99"/>
                  <a:gd name="T20" fmla="*/ 7 w 90"/>
                  <a:gd name="T21" fmla="*/ 95 h 99"/>
                  <a:gd name="T22" fmla="*/ 7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7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5"/>
                    </a:lnTo>
                    <a:lnTo>
                      <a:pt x="7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40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2 w 38"/>
                  <a:gd name="T3" fmla="*/ 42 h 42"/>
                  <a:gd name="T4" fmla="*/ 1 w 38"/>
                  <a:gd name="T5" fmla="*/ 41 h 42"/>
                  <a:gd name="T6" fmla="*/ 1 w 38"/>
                  <a:gd name="T7" fmla="*/ 40 h 42"/>
                  <a:gd name="T8" fmla="*/ 37 w 38"/>
                  <a:gd name="T9" fmla="*/ 1 h 42"/>
                  <a:gd name="T10" fmla="*/ 38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4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4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1" y="42"/>
                      <a:pt x="1" y="41"/>
                    </a:cubicBezTo>
                    <a:cubicBezTo>
                      <a:pt x="0" y="41"/>
                      <a:pt x="0" y="40"/>
                      <a:pt x="1" y="4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2"/>
                      <a:pt x="37" y="42"/>
                    </a:cubicBezTo>
                    <a:close/>
                    <a:moveTo>
                      <a:pt x="4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40"/>
                      <a:pt x="4" y="40"/>
                      <a:pt x="4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41"/>
              <p:cNvSpPr>
                <a:spLocks noEditPoints="1"/>
              </p:cNvSpPr>
              <p:nvPr/>
            </p:nvSpPr>
            <p:spPr bwMode="auto">
              <a:xfrm>
                <a:off x="-382588" y="2989263"/>
                <a:ext cx="146050" cy="157163"/>
              </a:xfrm>
              <a:custGeom>
                <a:avLst/>
                <a:gdLst>
                  <a:gd name="T0" fmla="*/ 37 w 39"/>
                  <a:gd name="T1" fmla="*/ 42 h 42"/>
                  <a:gd name="T2" fmla="*/ 2 w 39"/>
                  <a:gd name="T3" fmla="*/ 42 h 42"/>
                  <a:gd name="T4" fmla="*/ 0 w 39"/>
                  <a:gd name="T5" fmla="*/ 41 h 42"/>
                  <a:gd name="T6" fmla="*/ 0 w 39"/>
                  <a:gd name="T7" fmla="*/ 1 h 42"/>
                  <a:gd name="T8" fmla="*/ 1 w 39"/>
                  <a:gd name="T9" fmla="*/ 0 h 42"/>
                  <a:gd name="T10" fmla="*/ 2 w 39"/>
                  <a:gd name="T11" fmla="*/ 1 h 42"/>
                  <a:gd name="T12" fmla="*/ 38 w 39"/>
                  <a:gd name="T13" fmla="*/ 40 h 42"/>
                  <a:gd name="T14" fmla="*/ 38 w 39"/>
                  <a:gd name="T15" fmla="*/ 41 h 42"/>
                  <a:gd name="T16" fmla="*/ 37 w 39"/>
                  <a:gd name="T17" fmla="*/ 42 h 42"/>
                  <a:gd name="T18" fmla="*/ 3 w 39"/>
                  <a:gd name="T19" fmla="*/ 40 h 42"/>
                  <a:gd name="T20" fmla="*/ 35 w 39"/>
                  <a:gd name="T21" fmla="*/ 40 h 42"/>
                  <a:gd name="T22" fmla="*/ 3 w 39"/>
                  <a:gd name="T23" fmla="*/ 4 h 42"/>
                  <a:gd name="T24" fmla="*/ 3 w 39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42">
                    <a:moveTo>
                      <a:pt x="37" y="42"/>
                    </a:move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9" y="41"/>
                      <a:pt x="38" y="41"/>
                    </a:cubicBezTo>
                    <a:cubicBezTo>
                      <a:pt x="38" y="42"/>
                      <a:pt x="38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5" y="40"/>
                      <a:pt x="35" y="40"/>
                      <a:pt x="35" y="40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Rectangle 42"/>
              <p:cNvSpPr>
                <a:spLocks noChangeArrowheads="1"/>
              </p:cNvSpPr>
              <p:nvPr/>
            </p:nvSpPr>
            <p:spPr bwMode="auto">
              <a:xfrm>
                <a:off x="-195263" y="2992438"/>
                <a:ext cx="136525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43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5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5 w 90"/>
                  <a:gd name="T19" fmla="*/ 4 h 99"/>
                  <a:gd name="T20" fmla="*/ 5 w 90"/>
                  <a:gd name="T21" fmla="*/ 95 h 99"/>
                  <a:gd name="T22" fmla="*/ 5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5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5"/>
                    </a:lnTo>
                    <a:lnTo>
                      <a:pt x="5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44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40 h 42"/>
                  <a:gd name="T8" fmla="*/ 36 w 38"/>
                  <a:gd name="T9" fmla="*/ 1 h 42"/>
                  <a:gd name="T10" fmla="*/ 37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3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3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0" y="42"/>
                      <a:pt x="0" y="41"/>
                    </a:cubicBezTo>
                    <a:cubicBezTo>
                      <a:pt x="0" y="41"/>
                      <a:pt x="0" y="40"/>
                      <a:pt x="0" y="4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7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45"/>
              <p:cNvSpPr>
                <a:spLocks noEditPoints="1"/>
              </p:cNvSpPr>
              <p:nvPr/>
            </p:nvSpPr>
            <p:spPr bwMode="auto">
              <a:xfrm>
                <a:off x="-198438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1 h 42"/>
                  <a:gd name="T8" fmla="*/ 1 w 38"/>
                  <a:gd name="T9" fmla="*/ 0 h 42"/>
                  <a:gd name="T10" fmla="*/ 2 w 38"/>
                  <a:gd name="T11" fmla="*/ 1 h 42"/>
                  <a:gd name="T12" fmla="*/ 38 w 38"/>
                  <a:gd name="T13" fmla="*/ 40 h 42"/>
                  <a:gd name="T14" fmla="*/ 38 w 38"/>
                  <a:gd name="T15" fmla="*/ 41 h 42"/>
                  <a:gd name="T16" fmla="*/ 37 w 38"/>
                  <a:gd name="T17" fmla="*/ 42 h 42"/>
                  <a:gd name="T18" fmla="*/ 2 w 38"/>
                  <a:gd name="T19" fmla="*/ 40 h 42"/>
                  <a:gd name="T20" fmla="*/ 34 w 38"/>
                  <a:gd name="T21" fmla="*/ 40 h 42"/>
                  <a:gd name="T22" fmla="*/ 2 w 38"/>
                  <a:gd name="T23" fmla="*/ 4 h 42"/>
                  <a:gd name="T24" fmla="*/ 2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1"/>
                      <a:pt x="38" y="41"/>
                    </a:cubicBezTo>
                    <a:cubicBezTo>
                      <a:pt x="38" y="42"/>
                      <a:pt x="37" y="42"/>
                      <a:pt x="37" y="42"/>
                    </a:cubicBezTo>
                    <a:close/>
                    <a:moveTo>
                      <a:pt x="2" y="40"/>
                    </a:moveTo>
                    <a:cubicBezTo>
                      <a:pt x="34" y="40"/>
                      <a:pt x="34" y="40"/>
                      <a:pt x="34" y="4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0"/>
                      <a:pt x="2" y="40"/>
                      <a:pt x="2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Rectangle 46"/>
              <p:cNvSpPr>
                <a:spLocks noChangeArrowheads="1"/>
              </p:cNvSpPr>
              <p:nvPr/>
            </p:nvSpPr>
            <p:spPr bwMode="auto">
              <a:xfrm>
                <a:off x="-14288" y="2992438"/>
                <a:ext cx="136525" cy="150813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Rectangle 47"/>
              <p:cNvSpPr>
                <a:spLocks noChangeArrowheads="1"/>
              </p:cNvSpPr>
              <p:nvPr/>
            </p:nvSpPr>
            <p:spPr bwMode="auto">
              <a:xfrm>
                <a:off x="169862" y="2992438"/>
                <a:ext cx="136525" cy="15081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8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90 w 90"/>
                  <a:gd name="T1" fmla="*/ 99 h 99"/>
                  <a:gd name="T2" fmla="*/ 0 w 90"/>
                  <a:gd name="T3" fmla="*/ 99 h 99"/>
                  <a:gd name="T4" fmla="*/ 0 w 90"/>
                  <a:gd name="T5" fmla="*/ 0 h 99"/>
                  <a:gd name="T6" fmla="*/ 90 w 90"/>
                  <a:gd name="T7" fmla="*/ 0 h 99"/>
                  <a:gd name="T8" fmla="*/ 90 w 90"/>
                  <a:gd name="T9" fmla="*/ 99 h 99"/>
                  <a:gd name="T10" fmla="*/ 90 w 90"/>
                  <a:gd name="T11" fmla="*/ 99 h 99"/>
                  <a:gd name="T12" fmla="*/ 5 w 90"/>
                  <a:gd name="T13" fmla="*/ 95 h 99"/>
                  <a:gd name="T14" fmla="*/ 85 w 90"/>
                  <a:gd name="T15" fmla="*/ 95 h 99"/>
                  <a:gd name="T16" fmla="*/ 85 w 90"/>
                  <a:gd name="T17" fmla="*/ 4 h 99"/>
                  <a:gd name="T18" fmla="*/ 5 w 90"/>
                  <a:gd name="T19" fmla="*/ 4 h 99"/>
                  <a:gd name="T20" fmla="*/ 5 w 90"/>
                  <a:gd name="T21" fmla="*/ 95 h 99"/>
                  <a:gd name="T22" fmla="*/ 5 w 90"/>
                  <a:gd name="T23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9">
                    <a:moveTo>
                      <a:pt x="90" y="99"/>
                    </a:moveTo>
                    <a:lnTo>
                      <a:pt x="0" y="99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9"/>
                    </a:lnTo>
                    <a:lnTo>
                      <a:pt x="90" y="99"/>
                    </a:lnTo>
                    <a:close/>
                    <a:moveTo>
                      <a:pt x="5" y="95"/>
                    </a:moveTo>
                    <a:lnTo>
                      <a:pt x="85" y="95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5"/>
                    </a:lnTo>
                    <a:lnTo>
                      <a:pt x="5" y="95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9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40 h 42"/>
                  <a:gd name="T8" fmla="*/ 36 w 38"/>
                  <a:gd name="T9" fmla="*/ 1 h 42"/>
                  <a:gd name="T10" fmla="*/ 37 w 38"/>
                  <a:gd name="T11" fmla="*/ 0 h 42"/>
                  <a:gd name="T12" fmla="*/ 38 w 38"/>
                  <a:gd name="T13" fmla="*/ 1 h 42"/>
                  <a:gd name="T14" fmla="*/ 38 w 38"/>
                  <a:gd name="T15" fmla="*/ 41 h 42"/>
                  <a:gd name="T16" fmla="*/ 37 w 38"/>
                  <a:gd name="T17" fmla="*/ 42 h 42"/>
                  <a:gd name="T18" fmla="*/ 3 w 38"/>
                  <a:gd name="T19" fmla="*/ 40 h 42"/>
                  <a:gd name="T20" fmla="*/ 36 w 38"/>
                  <a:gd name="T21" fmla="*/ 40 h 42"/>
                  <a:gd name="T22" fmla="*/ 36 w 38"/>
                  <a:gd name="T23" fmla="*/ 4 h 42"/>
                  <a:gd name="T24" fmla="*/ 3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2"/>
                      <a:pt x="0" y="41"/>
                    </a:cubicBezTo>
                    <a:cubicBezTo>
                      <a:pt x="0" y="41"/>
                      <a:pt x="0" y="40"/>
                      <a:pt x="0" y="4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7" y="42"/>
                      <a:pt x="37" y="42"/>
                    </a:cubicBezTo>
                    <a:close/>
                    <a:moveTo>
                      <a:pt x="3" y="40"/>
                    </a:move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40"/>
                      <a:pt x="3" y="40"/>
                      <a:pt x="3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50"/>
              <p:cNvSpPr>
                <a:spLocks noEditPoints="1"/>
              </p:cNvSpPr>
              <p:nvPr/>
            </p:nvSpPr>
            <p:spPr bwMode="auto">
              <a:xfrm>
                <a:off x="166687" y="2989263"/>
                <a:ext cx="142875" cy="157163"/>
              </a:xfrm>
              <a:custGeom>
                <a:avLst/>
                <a:gdLst>
                  <a:gd name="T0" fmla="*/ 37 w 38"/>
                  <a:gd name="T1" fmla="*/ 42 h 42"/>
                  <a:gd name="T2" fmla="*/ 1 w 38"/>
                  <a:gd name="T3" fmla="*/ 42 h 42"/>
                  <a:gd name="T4" fmla="*/ 0 w 38"/>
                  <a:gd name="T5" fmla="*/ 41 h 42"/>
                  <a:gd name="T6" fmla="*/ 0 w 38"/>
                  <a:gd name="T7" fmla="*/ 1 h 42"/>
                  <a:gd name="T8" fmla="*/ 1 w 38"/>
                  <a:gd name="T9" fmla="*/ 0 h 42"/>
                  <a:gd name="T10" fmla="*/ 2 w 38"/>
                  <a:gd name="T11" fmla="*/ 1 h 42"/>
                  <a:gd name="T12" fmla="*/ 38 w 38"/>
                  <a:gd name="T13" fmla="*/ 40 h 42"/>
                  <a:gd name="T14" fmla="*/ 38 w 38"/>
                  <a:gd name="T15" fmla="*/ 41 h 42"/>
                  <a:gd name="T16" fmla="*/ 37 w 38"/>
                  <a:gd name="T17" fmla="*/ 42 h 42"/>
                  <a:gd name="T18" fmla="*/ 2 w 38"/>
                  <a:gd name="T19" fmla="*/ 40 h 42"/>
                  <a:gd name="T20" fmla="*/ 34 w 38"/>
                  <a:gd name="T21" fmla="*/ 40 h 42"/>
                  <a:gd name="T22" fmla="*/ 2 w 38"/>
                  <a:gd name="T23" fmla="*/ 4 h 42"/>
                  <a:gd name="T24" fmla="*/ 2 w 38"/>
                  <a:gd name="T25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2">
                    <a:moveTo>
                      <a:pt x="37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1"/>
                      <a:pt x="0" y="4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1"/>
                      <a:pt x="38" y="41"/>
                    </a:cubicBezTo>
                    <a:cubicBezTo>
                      <a:pt x="38" y="42"/>
                      <a:pt x="37" y="42"/>
                      <a:pt x="37" y="42"/>
                    </a:cubicBezTo>
                    <a:close/>
                    <a:moveTo>
                      <a:pt x="2" y="40"/>
                    </a:moveTo>
                    <a:cubicBezTo>
                      <a:pt x="34" y="40"/>
                      <a:pt x="34" y="40"/>
                      <a:pt x="34" y="4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0"/>
                      <a:pt x="2" y="40"/>
                      <a:pt x="2" y="40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Rectangle 51"/>
              <p:cNvSpPr>
                <a:spLocks noChangeArrowheads="1"/>
              </p:cNvSpPr>
              <p:nvPr/>
            </p:nvSpPr>
            <p:spPr bwMode="auto">
              <a:xfrm>
                <a:off x="-376238" y="3184525"/>
                <a:ext cx="131763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52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7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7 w 90"/>
                  <a:gd name="T19" fmla="*/ 4 h 97"/>
                  <a:gd name="T20" fmla="*/ 7 w 90"/>
                  <a:gd name="T21" fmla="*/ 92 h 97"/>
                  <a:gd name="T22" fmla="*/ 7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7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2"/>
                    </a:lnTo>
                    <a:lnTo>
                      <a:pt x="7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53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2 w 38"/>
                  <a:gd name="T3" fmla="*/ 41 h 41"/>
                  <a:gd name="T4" fmla="*/ 1 w 38"/>
                  <a:gd name="T5" fmla="*/ 41 h 41"/>
                  <a:gd name="T6" fmla="*/ 1 w 38"/>
                  <a:gd name="T7" fmla="*/ 39 h 41"/>
                  <a:gd name="T8" fmla="*/ 37 w 38"/>
                  <a:gd name="T9" fmla="*/ 0 h 41"/>
                  <a:gd name="T10" fmla="*/ 38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4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4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1" y="39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4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39"/>
                      <a:pt x="4" y="39"/>
                      <a:pt x="4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54"/>
              <p:cNvSpPr>
                <a:spLocks noEditPoints="1"/>
              </p:cNvSpPr>
              <p:nvPr/>
            </p:nvSpPr>
            <p:spPr bwMode="auto">
              <a:xfrm>
                <a:off x="-382588" y="3181350"/>
                <a:ext cx="146050" cy="153988"/>
              </a:xfrm>
              <a:custGeom>
                <a:avLst/>
                <a:gdLst>
                  <a:gd name="T0" fmla="*/ 37 w 39"/>
                  <a:gd name="T1" fmla="*/ 41 h 41"/>
                  <a:gd name="T2" fmla="*/ 2 w 39"/>
                  <a:gd name="T3" fmla="*/ 41 h 41"/>
                  <a:gd name="T4" fmla="*/ 0 w 39"/>
                  <a:gd name="T5" fmla="*/ 40 h 41"/>
                  <a:gd name="T6" fmla="*/ 0 w 39"/>
                  <a:gd name="T7" fmla="*/ 1 h 41"/>
                  <a:gd name="T8" fmla="*/ 1 w 39"/>
                  <a:gd name="T9" fmla="*/ 0 h 41"/>
                  <a:gd name="T10" fmla="*/ 2 w 39"/>
                  <a:gd name="T11" fmla="*/ 0 h 41"/>
                  <a:gd name="T12" fmla="*/ 38 w 39"/>
                  <a:gd name="T13" fmla="*/ 39 h 41"/>
                  <a:gd name="T14" fmla="*/ 38 w 39"/>
                  <a:gd name="T15" fmla="*/ 41 h 41"/>
                  <a:gd name="T16" fmla="*/ 37 w 39"/>
                  <a:gd name="T17" fmla="*/ 41 h 41"/>
                  <a:gd name="T18" fmla="*/ 3 w 39"/>
                  <a:gd name="T19" fmla="*/ 39 h 41"/>
                  <a:gd name="T20" fmla="*/ 35 w 39"/>
                  <a:gd name="T21" fmla="*/ 39 h 41"/>
                  <a:gd name="T22" fmla="*/ 3 w 39"/>
                  <a:gd name="T23" fmla="*/ 4 h 41"/>
                  <a:gd name="T24" fmla="*/ 3 w 39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41">
                    <a:moveTo>
                      <a:pt x="37" y="41"/>
                    </a:move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9" y="40"/>
                      <a:pt x="38" y="41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5" y="39"/>
                      <a:pt x="35" y="39"/>
                      <a:pt x="35" y="3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Rectangle 55"/>
              <p:cNvSpPr>
                <a:spLocks noChangeArrowheads="1"/>
              </p:cNvSpPr>
              <p:nvPr/>
            </p:nvSpPr>
            <p:spPr bwMode="auto">
              <a:xfrm>
                <a:off x="-195263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56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5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5 w 90"/>
                  <a:gd name="T19" fmla="*/ 4 h 97"/>
                  <a:gd name="T20" fmla="*/ 5 w 90"/>
                  <a:gd name="T21" fmla="*/ 92 h 97"/>
                  <a:gd name="T22" fmla="*/ 5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5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2"/>
                    </a:lnTo>
                    <a:lnTo>
                      <a:pt x="5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57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0 w 38"/>
                  <a:gd name="T7" fmla="*/ 39 h 41"/>
                  <a:gd name="T8" fmla="*/ 36 w 38"/>
                  <a:gd name="T9" fmla="*/ 0 h 41"/>
                  <a:gd name="T10" fmla="*/ 37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3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58"/>
              <p:cNvSpPr>
                <a:spLocks noEditPoints="1"/>
              </p:cNvSpPr>
              <p:nvPr/>
            </p:nvSpPr>
            <p:spPr bwMode="auto">
              <a:xfrm>
                <a:off x="-198438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2 w 38"/>
                  <a:gd name="T19" fmla="*/ 39 h 41"/>
                  <a:gd name="T20" fmla="*/ 34 w 38"/>
                  <a:gd name="T21" fmla="*/ 39 h 41"/>
                  <a:gd name="T22" fmla="*/ 2 w 38"/>
                  <a:gd name="T23" fmla="*/ 4 h 41"/>
                  <a:gd name="T24" fmla="*/ 2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2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9"/>
                      <a:pt x="2" y="39"/>
                      <a:pt x="2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Rectangle 59"/>
              <p:cNvSpPr>
                <a:spLocks noChangeArrowheads="1"/>
              </p:cNvSpPr>
              <p:nvPr/>
            </p:nvSpPr>
            <p:spPr bwMode="auto">
              <a:xfrm>
                <a:off x="-14288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60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7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7 w 90"/>
                  <a:gd name="T19" fmla="*/ 4 h 97"/>
                  <a:gd name="T20" fmla="*/ 7 w 90"/>
                  <a:gd name="T21" fmla="*/ 92 h 97"/>
                  <a:gd name="T22" fmla="*/ 7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7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2"/>
                    </a:lnTo>
                    <a:lnTo>
                      <a:pt x="7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61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1 w 38"/>
                  <a:gd name="T7" fmla="*/ 39 h 41"/>
                  <a:gd name="T8" fmla="*/ 36 w 38"/>
                  <a:gd name="T9" fmla="*/ 0 h 41"/>
                  <a:gd name="T10" fmla="*/ 38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4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4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1" y="41"/>
                      <a:pt x="0" y="41"/>
                    </a:cubicBezTo>
                    <a:cubicBezTo>
                      <a:pt x="0" y="40"/>
                      <a:pt x="0" y="40"/>
                      <a:pt x="1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4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39"/>
                      <a:pt x="4" y="39"/>
                      <a:pt x="4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62"/>
              <p:cNvSpPr>
                <a:spLocks noEditPoints="1"/>
              </p:cNvSpPr>
              <p:nvPr/>
            </p:nvSpPr>
            <p:spPr bwMode="auto">
              <a:xfrm>
                <a:off x="-17463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3 w 38"/>
                  <a:gd name="T19" fmla="*/ 39 h 41"/>
                  <a:gd name="T20" fmla="*/ 35 w 38"/>
                  <a:gd name="T21" fmla="*/ 39 h 41"/>
                  <a:gd name="T22" fmla="*/ 3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5" y="39"/>
                      <a:pt x="35" y="39"/>
                      <a:pt x="35" y="3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Rectangle 63"/>
              <p:cNvSpPr>
                <a:spLocks noChangeArrowheads="1"/>
              </p:cNvSpPr>
              <p:nvPr/>
            </p:nvSpPr>
            <p:spPr bwMode="auto">
              <a:xfrm>
                <a:off x="169862" y="3184525"/>
                <a:ext cx="136525" cy="147638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64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5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5 w 90"/>
                  <a:gd name="T19" fmla="*/ 4 h 97"/>
                  <a:gd name="T20" fmla="*/ 5 w 90"/>
                  <a:gd name="T21" fmla="*/ 92 h 97"/>
                  <a:gd name="T22" fmla="*/ 5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5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2"/>
                    </a:lnTo>
                    <a:lnTo>
                      <a:pt x="5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65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0 w 38"/>
                  <a:gd name="T7" fmla="*/ 39 h 41"/>
                  <a:gd name="T8" fmla="*/ 36 w 38"/>
                  <a:gd name="T9" fmla="*/ 0 h 41"/>
                  <a:gd name="T10" fmla="*/ 37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3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66"/>
              <p:cNvSpPr>
                <a:spLocks noEditPoints="1"/>
              </p:cNvSpPr>
              <p:nvPr/>
            </p:nvSpPr>
            <p:spPr bwMode="auto">
              <a:xfrm>
                <a:off x="166687" y="3181350"/>
                <a:ext cx="142875" cy="153988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2 w 38"/>
                  <a:gd name="T19" fmla="*/ 39 h 41"/>
                  <a:gd name="T20" fmla="*/ 34 w 38"/>
                  <a:gd name="T21" fmla="*/ 39 h 41"/>
                  <a:gd name="T22" fmla="*/ 2 w 38"/>
                  <a:gd name="T23" fmla="*/ 4 h 41"/>
                  <a:gd name="T24" fmla="*/ 2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2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9"/>
                      <a:pt x="2" y="39"/>
                      <a:pt x="2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67"/>
              <p:cNvSpPr>
                <a:spLocks/>
              </p:cNvSpPr>
              <p:nvPr/>
            </p:nvSpPr>
            <p:spPr bwMode="auto">
              <a:xfrm>
                <a:off x="23812" y="3044825"/>
                <a:ext cx="71438" cy="71438"/>
              </a:xfrm>
              <a:custGeom>
                <a:avLst/>
                <a:gdLst>
                  <a:gd name="T0" fmla="*/ 45 w 45"/>
                  <a:gd name="T1" fmla="*/ 12 h 45"/>
                  <a:gd name="T2" fmla="*/ 0 w 45"/>
                  <a:gd name="T3" fmla="*/ 0 h 45"/>
                  <a:gd name="T4" fmla="*/ 12 w 45"/>
                  <a:gd name="T5" fmla="*/ 45 h 45"/>
                  <a:gd name="T6" fmla="*/ 19 w 45"/>
                  <a:gd name="T7" fmla="*/ 31 h 45"/>
                  <a:gd name="T8" fmla="*/ 33 w 45"/>
                  <a:gd name="T9" fmla="*/ 45 h 45"/>
                  <a:gd name="T10" fmla="*/ 45 w 45"/>
                  <a:gd name="T11" fmla="*/ 33 h 45"/>
                  <a:gd name="T12" fmla="*/ 31 w 45"/>
                  <a:gd name="T13" fmla="*/ 19 h 45"/>
                  <a:gd name="T14" fmla="*/ 45 w 45"/>
                  <a:gd name="T15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5">
                    <a:moveTo>
                      <a:pt x="45" y="12"/>
                    </a:moveTo>
                    <a:lnTo>
                      <a:pt x="0" y="0"/>
                    </a:lnTo>
                    <a:lnTo>
                      <a:pt x="12" y="45"/>
                    </a:lnTo>
                    <a:lnTo>
                      <a:pt x="19" y="31"/>
                    </a:lnTo>
                    <a:lnTo>
                      <a:pt x="33" y="45"/>
                    </a:lnTo>
                    <a:lnTo>
                      <a:pt x="45" y="33"/>
                    </a:lnTo>
                    <a:lnTo>
                      <a:pt x="31" y="19"/>
                    </a:lnTo>
                    <a:lnTo>
                      <a:pt x="45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/>
          </p:nvGrpSpPr>
          <p:grpSpPr>
            <a:xfrm>
              <a:off x="5044209" y="1340798"/>
              <a:ext cx="5852950" cy="4314586"/>
              <a:chOff x="219075" y="2347913"/>
              <a:chExt cx="1298575" cy="957263"/>
            </a:xfrm>
          </p:grpSpPr>
          <p:sp>
            <p:nvSpPr>
              <p:cNvPr id="474" name="Freeform 68"/>
              <p:cNvSpPr>
                <a:spLocks/>
              </p:cNvSpPr>
              <p:nvPr/>
            </p:nvSpPr>
            <p:spPr bwMode="auto">
              <a:xfrm>
                <a:off x="223837" y="2352675"/>
                <a:ext cx="1290638" cy="949325"/>
              </a:xfrm>
              <a:custGeom>
                <a:avLst/>
                <a:gdLst>
                  <a:gd name="T0" fmla="*/ 16 w 343"/>
                  <a:gd name="T1" fmla="*/ 252 h 252"/>
                  <a:gd name="T2" fmla="*/ 0 w 343"/>
                  <a:gd name="T3" fmla="*/ 237 h 252"/>
                  <a:gd name="T4" fmla="*/ 0 w 343"/>
                  <a:gd name="T5" fmla="*/ 15 h 252"/>
                  <a:gd name="T6" fmla="*/ 16 w 343"/>
                  <a:gd name="T7" fmla="*/ 0 h 252"/>
                  <a:gd name="T8" fmla="*/ 328 w 343"/>
                  <a:gd name="T9" fmla="*/ 0 h 252"/>
                  <a:gd name="T10" fmla="*/ 343 w 343"/>
                  <a:gd name="T11" fmla="*/ 15 h 252"/>
                  <a:gd name="T12" fmla="*/ 343 w 343"/>
                  <a:gd name="T13" fmla="*/ 237 h 252"/>
                  <a:gd name="T14" fmla="*/ 328 w 343"/>
                  <a:gd name="T15" fmla="*/ 252 h 252"/>
                  <a:gd name="T16" fmla="*/ 16 w 343"/>
                  <a:gd name="T17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3" h="252">
                    <a:moveTo>
                      <a:pt x="16" y="252"/>
                    </a:moveTo>
                    <a:cubicBezTo>
                      <a:pt x="7" y="252"/>
                      <a:pt x="0" y="245"/>
                      <a:pt x="0" y="23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6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36" y="0"/>
                      <a:pt x="343" y="6"/>
                      <a:pt x="343" y="15"/>
                    </a:cubicBezTo>
                    <a:cubicBezTo>
                      <a:pt x="343" y="237"/>
                      <a:pt x="343" y="237"/>
                      <a:pt x="343" y="237"/>
                    </a:cubicBezTo>
                    <a:cubicBezTo>
                      <a:pt x="343" y="245"/>
                      <a:pt x="336" y="252"/>
                      <a:pt x="328" y="252"/>
                    </a:cubicBezTo>
                    <a:lnTo>
                      <a:pt x="16" y="2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69"/>
              <p:cNvSpPr>
                <a:spLocks noEditPoints="1"/>
              </p:cNvSpPr>
              <p:nvPr/>
            </p:nvSpPr>
            <p:spPr bwMode="auto">
              <a:xfrm>
                <a:off x="219075" y="2347913"/>
                <a:ext cx="1298575" cy="957263"/>
              </a:xfrm>
              <a:custGeom>
                <a:avLst/>
                <a:gdLst>
                  <a:gd name="T0" fmla="*/ 329 w 345"/>
                  <a:gd name="T1" fmla="*/ 2 h 254"/>
                  <a:gd name="T2" fmla="*/ 343 w 345"/>
                  <a:gd name="T3" fmla="*/ 16 h 254"/>
                  <a:gd name="T4" fmla="*/ 343 w 345"/>
                  <a:gd name="T5" fmla="*/ 238 h 254"/>
                  <a:gd name="T6" fmla="*/ 329 w 345"/>
                  <a:gd name="T7" fmla="*/ 252 h 254"/>
                  <a:gd name="T8" fmla="*/ 17 w 345"/>
                  <a:gd name="T9" fmla="*/ 252 h 254"/>
                  <a:gd name="T10" fmla="*/ 2 w 345"/>
                  <a:gd name="T11" fmla="*/ 238 h 254"/>
                  <a:gd name="T12" fmla="*/ 2 w 345"/>
                  <a:gd name="T13" fmla="*/ 16 h 254"/>
                  <a:gd name="T14" fmla="*/ 17 w 345"/>
                  <a:gd name="T15" fmla="*/ 2 h 254"/>
                  <a:gd name="T16" fmla="*/ 329 w 345"/>
                  <a:gd name="T17" fmla="*/ 2 h 254"/>
                  <a:gd name="T18" fmla="*/ 329 w 345"/>
                  <a:gd name="T19" fmla="*/ 0 h 254"/>
                  <a:gd name="T20" fmla="*/ 17 w 345"/>
                  <a:gd name="T21" fmla="*/ 0 h 254"/>
                  <a:gd name="T22" fmla="*/ 0 w 345"/>
                  <a:gd name="T23" fmla="*/ 16 h 254"/>
                  <a:gd name="T24" fmla="*/ 0 w 345"/>
                  <a:gd name="T25" fmla="*/ 238 h 254"/>
                  <a:gd name="T26" fmla="*/ 17 w 345"/>
                  <a:gd name="T27" fmla="*/ 254 h 254"/>
                  <a:gd name="T28" fmla="*/ 329 w 345"/>
                  <a:gd name="T29" fmla="*/ 254 h 254"/>
                  <a:gd name="T30" fmla="*/ 345 w 345"/>
                  <a:gd name="T31" fmla="*/ 238 h 254"/>
                  <a:gd name="T32" fmla="*/ 345 w 345"/>
                  <a:gd name="T33" fmla="*/ 16 h 254"/>
                  <a:gd name="T34" fmla="*/ 329 w 345"/>
                  <a:gd name="T35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5" h="254">
                    <a:moveTo>
                      <a:pt x="329" y="2"/>
                    </a:moveTo>
                    <a:cubicBezTo>
                      <a:pt x="336" y="2"/>
                      <a:pt x="343" y="8"/>
                      <a:pt x="343" y="16"/>
                    </a:cubicBezTo>
                    <a:cubicBezTo>
                      <a:pt x="343" y="238"/>
                      <a:pt x="343" y="238"/>
                      <a:pt x="343" y="238"/>
                    </a:cubicBezTo>
                    <a:cubicBezTo>
                      <a:pt x="343" y="246"/>
                      <a:pt x="336" y="252"/>
                      <a:pt x="329" y="252"/>
                    </a:cubicBezTo>
                    <a:cubicBezTo>
                      <a:pt x="17" y="252"/>
                      <a:pt x="17" y="252"/>
                      <a:pt x="17" y="252"/>
                    </a:cubicBezTo>
                    <a:cubicBezTo>
                      <a:pt x="9" y="252"/>
                      <a:pt x="2" y="246"/>
                      <a:pt x="2" y="238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8"/>
                      <a:pt x="9" y="2"/>
                      <a:pt x="17" y="2"/>
                    </a:cubicBezTo>
                    <a:cubicBezTo>
                      <a:pt x="329" y="2"/>
                      <a:pt x="329" y="2"/>
                      <a:pt x="329" y="2"/>
                    </a:cubicBezTo>
                    <a:moveTo>
                      <a:pt x="329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7"/>
                      <a:pt x="8" y="254"/>
                      <a:pt x="17" y="254"/>
                    </a:cubicBezTo>
                    <a:cubicBezTo>
                      <a:pt x="329" y="254"/>
                      <a:pt x="329" y="254"/>
                      <a:pt x="329" y="254"/>
                    </a:cubicBezTo>
                    <a:cubicBezTo>
                      <a:pt x="338" y="254"/>
                      <a:pt x="345" y="247"/>
                      <a:pt x="345" y="238"/>
                    </a:cubicBezTo>
                    <a:cubicBezTo>
                      <a:pt x="345" y="16"/>
                      <a:pt x="345" y="16"/>
                      <a:pt x="345" y="16"/>
                    </a:cubicBezTo>
                    <a:cubicBezTo>
                      <a:pt x="345" y="7"/>
                      <a:pt x="338" y="0"/>
                      <a:pt x="329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Rectangle 70"/>
              <p:cNvSpPr>
                <a:spLocks noChangeArrowheads="1"/>
              </p:cNvSpPr>
              <p:nvPr/>
            </p:nvSpPr>
            <p:spPr bwMode="auto">
              <a:xfrm>
                <a:off x="290512" y="2509838"/>
                <a:ext cx="2825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Rectangle 71"/>
              <p:cNvSpPr>
                <a:spLocks noChangeArrowheads="1"/>
              </p:cNvSpPr>
              <p:nvPr/>
            </p:nvSpPr>
            <p:spPr bwMode="auto">
              <a:xfrm>
                <a:off x="1243013" y="2509838"/>
                <a:ext cx="1809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Rectangle 72"/>
              <p:cNvSpPr>
                <a:spLocks noChangeArrowheads="1"/>
              </p:cNvSpPr>
              <p:nvPr/>
            </p:nvSpPr>
            <p:spPr bwMode="auto">
              <a:xfrm>
                <a:off x="1017588" y="2509838"/>
                <a:ext cx="180975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Rectangle 73"/>
              <p:cNvSpPr>
                <a:spLocks noChangeArrowheads="1"/>
              </p:cNvSpPr>
              <p:nvPr/>
            </p:nvSpPr>
            <p:spPr bwMode="auto">
              <a:xfrm>
                <a:off x="792163" y="2509838"/>
                <a:ext cx="179388" cy="22225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Rectangle 74"/>
              <p:cNvSpPr>
                <a:spLocks noChangeArrowheads="1"/>
              </p:cNvSpPr>
              <p:nvPr/>
            </p:nvSpPr>
            <p:spPr bwMode="auto">
              <a:xfrm>
                <a:off x="290512" y="2630488"/>
                <a:ext cx="508000" cy="5619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75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329 w 329"/>
                  <a:gd name="T1" fmla="*/ 364 h 364"/>
                  <a:gd name="T2" fmla="*/ 0 w 329"/>
                  <a:gd name="T3" fmla="*/ 364 h 364"/>
                  <a:gd name="T4" fmla="*/ 0 w 329"/>
                  <a:gd name="T5" fmla="*/ 0 h 364"/>
                  <a:gd name="T6" fmla="*/ 329 w 329"/>
                  <a:gd name="T7" fmla="*/ 0 h 364"/>
                  <a:gd name="T8" fmla="*/ 329 w 329"/>
                  <a:gd name="T9" fmla="*/ 364 h 364"/>
                  <a:gd name="T10" fmla="*/ 329 w 329"/>
                  <a:gd name="T11" fmla="*/ 364 h 364"/>
                  <a:gd name="T12" fmla="*/ 9 w 329"/>
                  <a:gd name="T13" fmla="*/ 354 h 364"/>
                  <a:gd name="T14" fmla="*/ 320 w 329"/>
                  <a:gd name="T15" fmla="*/ 354 h 364"/>
                  <a:gd name="T16" fmla="*/ 320 w 329"/>
                  <a:gd name="T17" fmla="*/ 10 h 364"/>
                  <a:gd name="T18" fmla="*/ 9 w 329"/>
                  <a:gd name="T19" fmla="*/ 10 h 364"/>
                  <a:gd name="T20" fmla="*/ 9 w 329"/>
                  <a:gd name="T21" fmla="*/ 354 h 364"/>
                  <a:gd name="T22" fmla="*/ 9 w 329"/>
                  <a:gd name="T23" fmla="*/ 35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9" h="364">
                    <a:moveTo>
                      <a:pt x="329" y="364"/>
                    </a:moveTo>
                    <a:lnTo>
                      <a:pt x="0" y="364"/>
                    </a:lnTo>
                    <a:lnTo>
                      <a:pt x="0" y="0"/>
                    </a:lnTo>
                    <a:lnTo>
                      <a:pt x="329" y="0"/>
                    </a:lnTo>
                    <a:lnTo>
                      <a:pt x="329" y="364"/>
                    </a:lnTo>
                    <a:lnTo>
                      <a:pt x="329" y="364"/>
                    </a:lnTo>
                    <a:close/>
                    <a:moveTo>
                      <a:pt x="9" y="354"/>
                    </a:moveTo>
                    <a:lnTo>
                      <a:pt x="320" y="354"/>
                    </a:lnTo>
                    <a:lnTo>
                      <a:pt x="320" y="10"/>
                    </a:lnTo>
                    <a:lnTo>
                      <a:pt x="9" y="10"/>
                    </a:lnTo>
                    <a:lnTo>
                      <a:pt x="9" y="354"/>
                    </a:lnTo>
                    <a:lnTo>
                      <a:pt x="9" y="354"/>
                    </a:ln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76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137 w 139"/>
                  <a:gd name="T1" fmla="*/ 153 h 153"/>
                  <a:gd name="T2" fmla="*/ 2 w 139"/>
                  <a:gd name="T3" fmla="*/ 153 h 153"/>
                  <a:gd name="T4" fmla="*/ 0 w 139"/>
                  <a:gd name="T5" fmla="*/ 152 h 153"/>
                  <a:gd name="T6" fmla="*/ 0 w 139"/>
                  <a:gd name="T7" fmla="*/ 150 h 153"/>
                  <a:gd name="T8" fmla="*/ 136 w 139"/>
                  <a:gd name="T9" fmla="*/ 1 h 153"/>
                  <a:gd name="T10" fmla="*/ 138 w 139"/>
                  <a:gd name="T11" fmla="*/ 0 h 153"/>
                  <a:gd name="T12" fmla="*/ 139 w 139"/>
                  <a:gd name="T13" fmla="*/ 2 h 153"/>
                  <a:gd name="T14" fmla="*/ 139 w 139"/>
                  <a:gd name="T15" fmla="*/ 151 h 153"/>
                  <a:gd name="T16" fmla="*/ 137 w 139"/>
                  <a:gd name="T17" fmla="*/ 153 h 153"/>
                  <a:gd name="T18" fmla="*/ 6 w 139"/>
                  <a:gd name="T19" fmla="*/ 149 h 153"/>
                  <a:gd name="T20" fmla="*/ 135 w 139"/>
                  <a:gd name="T21" fmla="*/ 149 h 153"/>
                  <a:gd name="T22" fmla="*/ 135 w 139"/>
                  <a:gd name="T23" fmla="*/ 7 h 153"/>
                  <a:gd name="T24" fmla="*/ 6 w 139"/>
                  <a:gd name="T25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53">
                    <a:moveTo>
                      <a:pt x="137" y="153"/>
                    </a:moveTo>
                    <a:cubicBezTo>
                      <a:pt x="2" y="153"/>
                      <a:pt x="2" y="153"/>
                      <a:pt x="2" y="153"/>
                    </a:cubicBezTo>
                    <a:cubicBezTo>
                      <a:pt x="1" y="153"/>
                      <a:pt x="0" y="152"/>
                      <a:pt x="0" y="152"/>
                    </a:cubicBezTo>
                    <a:cubicBezTo>
                      <a:pt x="0" y="151"/>
                      <a:pt x="0" y="150"/>
                      <a:pt x="0" y="150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36" y="0"/>
                      <a:pt x="137" y="0"/>
                      <a:pt x="138" y="0"/>
                    </a:cubicBezTo>
                    <a:cubicBezTo>
                      <a:pt x="139" y="0"/>
                      <a:pt x="139" y="1"/>
                      <a:pt x="139" y="2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9" y="152"/>
                      <a:pt x="138" y="153"/>
                      <a:pt x="137" y="153"/>
                    </a:cubicBezTo>
                    <a:close/>
                    <a:moveTo>
                      <a:pt x="6" y="149"/>
                    </a:moveTo>
                    <a:cubicBezTo>
                      <a:pt x="135" y="149"/>
                      <a:pt x="135" y="149"/>
                      <a:pt x="135" y="149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6" y="149"/>
                      <a:pt x="6" y="149"/>
                      <a:pt x="6" y="149"/>
                    </a:cubicBez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77"/>
              <p:cNvSpPr>
                <a:spLocks noEditPoints="1"/>
              </p:cNvSpPr>
              <p:nvPr/>
            </p:nvSpPr>
            <p:spPr bwMode="auto">
              <a:xfrm>
                <a:off x="284162" y="2622550"/>
                <a:ext cx="522288" cy="577850"/>
              </a:xfrm>
              <a:custGeom>
                <a:avLst/>
                <a:gdLst>
                  <a:gd name="T0" fmla="*/ 137 w 139"/>
                  <a:gd name="T1" fmla="*/ 153 h 153"/>
                  <a:gd name="T2" fmla="*/ 2 w 139"/>
                  <a:gd name="T3" fmla="*/ 153 h 153"/>
                  <a:gd name="T4" fmla="*/ 0 w 139"/>
                  <a:gd name="T5" fmla="*/ 151 h 153"/>
                  <a:gd name="T6" fmla="*/ 0 w 139"/>
                  <a:gd name="T7" fmla="*/ 2 h 153"/>
                  <a:gd name="T8" fmla="*/ 1 w 139"/>
                  <a:gd name="T9" fmla="*/ 0 h 153"/>
                  <a:gd name="T10" fmla="*/ 3 w 139"/>
                  <a:gd name="T11" fmla="*/ 1 h 153"/>
                  <a:gd name="T12" fmla="*/ 139 w 139"/>
                  <a:gd name="T13" fmla="*/ 150 h 153"/>
                  <a:gd name="T14" fmla="*/ 139 w 139"/>
                  <a:gd name="T15" fmla="*/ 152 h 153"/>
                  <a:gd name="T16" fmla="*/ 137 w 139"/>
                  <a:gd name="T17" fmla="*/ 153 h 153"/>
                  <a:gd name="T18" fmla="*/ 4 w 139"/>
                  <a:gd name="T19" fmla="*/ 149 h 153"/>
                  <a:gd name="T20" fmla="*/ 133 w 139"/>
                  <a:gd name="T21" fmla="*/ 149 h 153"/>
                  <a:gd name="T22" fmla="*/ 4 w 139"/>
                  <a:gd name="T23" fmla="*/ 7 h 153"/>
                  <a:gd name="T24" fmla="*/ 4 w 139"/>
                  <a:gd name="T25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53">
                    <a:moveTo>
                      <a:pt x="137" y="153"/>
                    </a:moveTo>
                    <a:cubicBezTo>
                      <a:pt x="2" y="153"/>
                      <a:pt x="2" y="153"/>
                      <a:pt x="2" y="153"/>
                    </a:cubicBezTo>
                    <a:cubicBezTo>
                      <a:pt x="1" y="153"/>
                      <a:pt x="0" y="152"/>
                      <a:pt x="0" y="15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139" y="150"/>
                      <a:pt x="139" y="150"/>
                      <a:pt x="139" y="150"/>
                    </a:cubicBezTo>
                    <a:cubicBezTo>
                      <a:pt x="139" y="150"/>
                      <a:pt x="139" y="151"/>
                      <a:pt x="139" y="152"/>
                    </a:cubicBezTo>
                    <a:cubicBezTo>
                      <a:pt x="139" y="152"/>
                      <a:pt x="138" y="153"/>
                      <a:pt x="137" y="153"/>
                    </a:cubicBezTo>
                    <a:close/>
                    <a:moveTo>
                      <a:pt x="4" y="149"/>
                    </a:moveTo>
                    <a:cubicBezTo>
                      <a:pt x="133" y="149"/>
                      <a:pt x="133" y="149"/>
                      <a:pt x="133" y="14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149"/>
                      <a:pt x="4" y="149"/>
                      <a:pt x="4" y="149"/>
                    </a:cubicBezTo>
                    <a:close/>
                  </a:path>
                </a:pathLst>
              </a:custGeom>
              <a:solidFill>
                <a:srgbClr val="C42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Rectangle 78"/>
              <p:cNvSpPr>
                <a:spLocks noChangeArrowheads="1"/>
              </p:cNvSpPr>
              <p:nvPr/>
            </p:nvSpPr>
            <p:spPr bwMode="auto">
              <a:xfrm>
                <a:off x="874713" y="2641600"/>
                <a:ext cx="301625" cy="41275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Rectangle 79"/>
              <p:cNvSpPr>
                <a:spLocks noChangeArrowheads="1"/>
              </p:cNvSpPr>
              <p:nvPr/>
            </p:nvSpPr>
            <p:spPr bwMode="auto">
              <a:xfrm>
                <a:off x="874713" y="2747963"/>
                <a:ext cx="546100" cy="22225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Rectangle 80"/>
              <p:cNvSpPr>
                <a:spLocks noChangeArrowheads="1"/>
              </p:cNvSpPr>
              <p:nvPr/>
            </p:nvSpPr>
            <p:spPr bwMode="auto">
              <a:xfrm>
                <a:off x="874713" y="2822575"/>
                <a:ext cx="466725" cy="269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Rectangle 81"/>
              <p:cNvSpPr>
                <a:spLocks noChangeArrowheads="1"/>
              </p:cNvSpPr>
              <p:nvPr/>
            </p:nvSpPr>
            <p:spPr bwMode="auto">
              <a:xfrm>
                <a:off x="874713" y="2901950"/>
                <a:ext cx="515938" cy="26988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Rectangle 82"/>
              <p:cNvSpPr>
                <a:spLocks noChangeArrowheads="1"/>
              </p:cNvSpPr>
              <p:nvPr/>
            </p:nvSpPr>
            <p:spPr bwMode="auto">
              <a:xfrm>
                <a:off x="874713" y="2981325"/>
                <a:ext cx="403225" cy="25400"/>
              </a:xfrm>
              <a:prstGeom prst="rect">
                <a:avLst/>
              </a:pr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Rectangle 83"/>
              <p:cNvSpPr>
                <a:spLocks noChangeArrowheads="1"/>
              </p:cNvSpPr>
              <p:nvPr/>
            </p:nvSpPr>
            <p:spPr bwMode="auto">
              <a:xfrm>
                <a:off x="874713" y="3079750"/>
                <a:ext cx="176213" cy="74613"/>
              </a:xfrm>
              <a:prstGeom prst="rect">
                <a:avLst/>
              </a:prstGeom>
              <a:solidFill>
                <a:srgbClr val="E7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Rectangle 84"/>
              <p:cNvSpPr>
                <a:spLocks noChangeArrowheads="1"/>
              </p:cNvSpPr>
              <p:nvPr/>
            </p:nvSpPr>
            <p:spPr bwMode="auto">
              <a:xfrm>
                <a:off x="904875" y="3105150"/>
                <a:ext cx="115888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85"/>
              <p:cNvSpPr>
                <a:spLocks/>
              </p:cNvSpPr>
              <p:nvPr/>
            </p:nvSpPr>
            <p:spPr bwMode="auto">
              <a:xfrm>
                <a:off x="219075" y="2347913"/>
                <a:ext cx="1298575" cy="106363"/>
              </a:xfrm>
              <a:custGeom>
                <a:avLst/>
                <a:gdLst>
                  <a:gd name="T0" fmla="*/ 335 w 345"/>
                  <a:gd name="T1" fmla="*/ 0 h 28"/>
                  <a:gd name="T2" fmla="*/ 10 w 345"/>
                  <a:gd name="T3" fmla="*/ 0 h 28"/>
                  <a:gd name="T4" fmla="*/ 0 w 345"/>
                  <a:gd name="T5" fmla="*/ 9 h 28"/>
                  <a:gd name="T6" fmla="*/ 0 w 345"/>
                  <a:gd name="T7" fmla="*/ 28 h 28"/>
                  <a:gd name="T8" fmla="*/ 345 w 345"/>
                  <a:gd name="T9" fmla="*/ 28 h 28"/>
                  <a:gd name="T10" fmla="*/ 345 w 345"/>
                  <a:gd name="T11" fmla="*/ 9 h 28"/>
                  <a:gd name="T12" fmla="*/ 335 w 345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5" h="28">
                    <a:moveTo>
                      <a:pt x="33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45" y="28"/>
                      <a:pt x="345" y="28"/>
                      <a:pt x="345" y="28"/>
                    </a:cubicBezTo>
                    <a:cubicBezTo>
                      <a:pt x="345" y="9"/>
                      <a:pt x="345" y="9"/>
                      <a:pt x="345" y="9"/>
                    </a:cubicBezTo>
                    <a:cubicBezTo>
                      <a:pt x="345" y="4"/>
                      <a:pt x="341" y="0"/>
                      <a:pt x="335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Oval 86"/>
              <p:cNvSpPr>
                <a:spLocks noChangeArrowheads="1"/>
              </p:cNvSpPr>
              <p:nvPr/>
            </p:nvSpPr>
            <p:spPr bwMode="auto">
              <a:xfrm>
                <a:off x="254000" y="23828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Oval 87"/>
              <p:cNvSpPr>
                <a:spLocks noChangeArrowheads="1"/>
              </p:cNvSpPr>
              <p:nvPr/>
            </p:nvSpPr>
            <p:spPr bwMode="auto">
              <a:xfrm>
                <a:off x="312737" y="2382838"/>
                <a:ext cx="42863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Oval 88"/>
              <p:cNvSpPr>
                <a:spLocks noChangeArrowheads="1"/>
              </p:cNvSpPr>
              <p:nvPr/>
            </p:nvSpPr>
            <p:spPr bwMode="auto">
              <a:xfrm>
                <a:off x="369887" y="2382838"/>
                <a:ext cx="41275" cy="412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Rectangle 89"/>
              <p:cNvSpPr>
                <a:spLocks noChangeArrowheads="1"/>
              </p:cNvSpPr>
              <p:nvPr/>
            </p:nvSpPr>
            <p:spPr bwMode="auto">
              <a:xfrm>
                <a:off x="468313" y="2382838"/>
                <a:ext cx="996950" cy="36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6" name="矩形 75"/>
          <p:cNvSpPr/>
          <p:nvPr/>
        </p:nvSpPr>
        <p:spPr>
          <a:xfrm>
            <a:off x="21286" y="-2639252"/>
            <a:ext cx="12170713" cy="12170713"/>
          </a:xfrm>
          <a:prstGeom prst="rect">
            <a:avLst/>
          </a:prstGeom>
          <a:solidFill>
            <a:srgbClr val="3E3E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网络歌手 - 纯音乐 - 欢快的背景音乐 纯音乐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908050" y="-17938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1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xit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6" dur="4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9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8.33333E-7 -7.40741E-7 L -0.00339 -0.34907 " pathEditMode="relative" rAng="0" ptsTypes="AA">
                                          <p:cBhvr>
                                            <p:cTn id="1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9" y="-1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0" presetClass="path" presetSubtype="0" accel="50000" decel="50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-0.00339 -0.34907 C -0.00247 -0.33264 -0.00378 -0.33102 -0.00287 -0.31435 C -0.00287 -0.3287 -0.00339 -0.33495 -0.00339 -0.34907 " pathEditMode="relative" rAng="0" ptsTypes="AAA">
                                          <p:cBhvr>
                                            <p:cTn id="1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7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7500" fill="hold" grpId="0" nodeType="withEffect" p14:presetBounceEnd="55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6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7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4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grpId="2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Motion origin="layout" path="M -2.08333E-6 -7.40741E-7 L 0.0013 -0.11042 " pathEditMode="relative" rAng="0" ptsTypes="AA">
                                          <p:cBhvr>
                                            <p:cTn id="24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55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5000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grpId="2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Motion origin="layout" path="M 2.70833E-6 3.33333E-6 L 0.0013 -0.11042 " pathEditMode="relative" rAng="0" ptsTypes="AA">
                                          <p:cBhvr>
                                            <p:cTn id="3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55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accel="50000" decel="50000" fill="hold" grpId="3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Motion origin="layout" path="M 0.0013 -0.11042 L -0.01224 -0.22338 " pathEditMode="relative" rAng="0" ptsTypes="AA">
                                          <p:cBhvr>
                                            <p:cTn id="3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" y="-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46000" fill="hold" grpId="4" nodeType="withEffect" p14:presetBounceEnd="54000">
                                      <p:stCondLst>
                                        <p:cond delay="2400"/>
                                      </p:stCondLst>
                                      <p:childTnLst>
                                        <p:animScale p14:bounceEnd="54000">
                                          <p:cBhvr>
                                            <p:cTn id="39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75000" y="7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47500" fill="hold" grpId="0" nodeType="withEffect" p14:presetBounceEnd="475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43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45000" fill="hold" grpId="0" nodeType="withEffect" p14:presetBounceEnd="55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1" dur="4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2" dur="4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" presetClass="exit" presetSubtype="0" fill="hold" grpId="5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grpId="3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xit" presetSubtype="0" fill="hold" grpId="2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25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25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Motion origin="layout" path="M -0.00339 -0.34907 L -0.00339 -0.42731 " pathEditMode="relative" rAng="0" ptsTypes="AA">
                                          <p:cBhvr>
                                            <p:cTn id="6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9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48000" fill="hold" grpId="0" nodeType="withEffect" p14:presetBounceEnd="48000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1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2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decel="5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Motion origin="layout" path="M -0.00339 -0.42731 L 0.01432 -0.69282 " pathEditMode="relative" rAng="0" ptsTypes="AA">
                                          <p:cBhvr>
                                            <p:cTn id="7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5" y="-1328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ccel="66000" decel="34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31" presetClass="exit" presetSubtype="0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5" dur="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" presetClass="mediacall" presetSubtype="0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88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2.29167E-6 1.48148E-6 L 0.01862 -0.01713 " pathEditMode="relative" rAng="0" ptsTypes="AA">
                                          <p:cBhvr>
                                            <p:cTn id="111" dur="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24" y="-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2.5E-6 -2.96296E-6 L 0.00625 -0.03148 " pathEditMode="relative" rAng="0" ptsTypes="AA">
                                          <p:cBhvr>
                                            <p:cTn id="11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3" y="-15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4.375E-6 2.96296E-6 L -0.00404 -0.03889 " pathEditMode="relative" rAng="0" ptsTypes="AA">
                                          <p:cBhvr>
                                            <p:cTn id="115" dur="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8" y="-19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7" dur="2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9" dur="2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2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7" dur="2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2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9" dur="2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1" presetClass="exit" presetSubtype="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xit" presetSubtype="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ntr" presetSubtype="0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7" presetClass="exit" presetSubtype="10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8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7" presetClass="entr" presetSubtype="10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17" presetClass="entr" presetSubtype="10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17" presetClass="entr" presetSubtype="1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4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4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3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3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3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nodeType="withEffect">
                                      <p:stCondLst>
                                        <p:cond delay="74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3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0" dur="2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3" dur="2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6" dur="2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9" dur="2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2" dur="2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8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5" dur="2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8" dur="2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1" dur="2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4" dur="2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2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2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2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3" dur="2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91667E-6 -3.7037E-7 L -0.04765 0.04907 " pathEditMode="relative" rAng="0" ptsTypes="AA">
                                          <p:cBhvr>
                                            <p:cTn id="205" dur="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83" y="2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8.33333E-7 1.85185E-6 L -0.02656 0.08194 " pathEditMode="relative" rAng="0" ptsTypes="AA">
                                          <p:cBhvr>
                                            <p:cTn id="207" dur="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28" y="40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8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4.16667E-7 -3.7037E-6 L -0.00026 0.09098 " pathEditMode="relative" rAng="0" ptsTypes="AA">
                                          <p:cBhvr>
                                            <p:cTn id="209" dur="2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" y="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0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4.16667E-7 -4.07407E-6 L 0.02578 0.0801 " pathEditMode="relative" rAng="0" ptsTypes="AA">
                                          <p:cBhvr>
                                            <p:cTn id="211" dur="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9" y="400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2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8.33333E-7 -3.7037E-6 L 0.03594 0.03681 " pathEditMode="relative" rAng="0" ptsTypes="AA">
                                          <p:cBhvr>
                                            <p:cTn id="213" dur="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18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8.33333E-7 2.22222E-6 L 0.02083 0.00116 " pathEditMode="relative" rAng="0" ptsTypes="AA">
                                          <p:cBhvr>
                                            <p:cTn id="215" dur="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2" y="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08333E-7 2.59259E-6 L 0.04466 -0.04676 " pathEditMode="relative" rAng="0" ptsTypes="AA">
                                          <p:cBhvr>
                                            <p:cTn id="217" dur="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227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8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29167E-6 3.7037E-7 L 0.02617 -0.08148 " pathEditMode="relative" rAng="0" ptsTypes="AA">
                                          <p:cBhvr>
                                            <p:cTn id="219" dur="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02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0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70833E-6 4.44444E-6 L -0.00065 -0.09352 " pathEditMode="relative" rAng="0" ptsTypes="AA">
                                          <p:cBhvr>
                                            <p:cTn id="221" dur="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2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5E-6 -3.7037E-6 L -0.02708 -0.08148 " pathEditMode="relative" rAng="0" ptsTypes="AA">
                                          <p:cBhvr>
                                            <p:cTn id="223" dur="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54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3.75E-6 4.44444E-6 L -0.04609 -0.04584 " pathEditMode="relative" rAng="0" ptsTypes="AA">
                                          <p:cBhvr>
                                            <p:cTn id="225" dur="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05" y="-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08333E-6 -1.48148E-6 L -0.05234 -1.48148E-6 " pathEditMode="relative" rAng="0" ptsTypes="AA">
                                          <p:cBhvr>
                                            <p:cTn id="227" dur="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1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8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29" dur="2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1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2" dur="2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4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5" dur="2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7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8" dur="2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0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41" dur="2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3" presetID="22" presetClass="exit" presetSubtype="8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4" dur="2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6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47" dur="2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0" dur="2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2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3" dur="2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5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6" dur="2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8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9" dur="2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22" presetClass="exit" presetSubtype="2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62" dur="2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4" presetID="12" presetClass="entr" presetSubtype="1" fill="hold" grpId="0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6" dur="25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67" dur="2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2" presetClass="entr" presetSubtype="4" fill="hold" grpId="0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0" dur="250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1" dur="2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2" presetClass="entr" presetSubtype="2" accel="48000" fill="hold" grpId="0" nodeType="withEffect" p14:presetBounceEnd="48000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4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75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6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8" presetID="1" presetClass="exit" presetSubtype="0" fill="hold" grpId="1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2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4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6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8" presetID="1" presetClass="entr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0" presetID="42" presetClass="path" presetSubtype="0" accel="50000" decel="5000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Motion origin="layout" path="M -2.5E-6 4.81481E-6 L -0.24739 0.19675 " pathEditMode="relative" rAng="0" ptsTypes="AA">
                                          <p:cBhvr>
                                            <p:cTn id="291" dur="3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70" y="9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2" presetID="6" presetClass="emph" presetSubtype="0" fill="hold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animScale>
                                          <p:cBhvr>
                                            <p:cTn id="293" dur="100" fill="hold"/>
                                            <p:tgtEl>
                                              <p:spTgt spid="216"/>
                                            </p:tgtEl>
                                          </p:cBhvr>
                                          <p:by x="350000" y="3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4" presetID="10" presetClass="exit" presetSubtype="0" fill="hold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5" dur="1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7" presetID="10" presetClass="entr" presetSubtype="0" fill="hold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9" dur="1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300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77" grpId="0" animBg="1"/>
          <p:bldP spid="177" grpId="1" animBg="1"/>
          <p:bldP spid="177" grpId="2" animBg="1"/>
          <p:bldP spid="180" grpId="0" animBg="1"/>
          <p:bldP spid="180" grpId="1" animBg="1"/>
          <p:bldP spid="180" grpId="2" animBg="1"/>
          <p:bldP spid="193" grpId="0" animBg="1"/>
          <p:bldP spid="193" grpId="1" animBg="1"/>
          <p:bldP spid="193" grpId="2" animBg="1"/>
          <p:bldP spid="197" grpId="0" animBg="1"/>
          <p:bldP spid="197" grpId="1" animBg="1"/>
          <p:bldP spid="197" grpId="2" animBg="1"/>
          <p:bldP spid="199" grpId="0" animBg="1"/>
          <p:bldP spid="199" grpId="1" animBg="1"/>
          <p:bldP spid="199" grpId="2" animBg="1"/>
          <p:bldP spid="201" grpId="0" animBg="1"/>
          <p:bldP spid="201" grpId="1" animBg="1"/>
          <p:bldP spid="201" grpId="2" animBg="1"/>
          <p:bldP spid="203" grpId="0" animBg="1"/>
          <p:bldP spid="203" grpId="1" animBg="1"/>
          <p:bldP spid="203" grpId="2" animBg="1"/>
          <p:bldP spid="205" grpId="0" animBg="1"/>
          <p:bldP spid="205" grpId="1" animBg="1"/>
          <p:bldP spid="205" grpId="2" animBg="1"/>
          <p:bldP spid="207" grpId="0" animBg="1"/>
          <p:bldP spid="207" grpId="1" animBg="1"/>
          <p:bldP spid="207" grpId="2" animBg="1"/>
          <p:bldP spid="209" grpId="0" animBg="1"/>
          <p:bldP spid="209" grpId="1" animBg="1"/>
          <p:bldP spid="209" grpId="2" animBg="1"/>
          <p:bldP spid="211" grpId="0" animBg="1"/>
          <p:bldP spid="211" grpId="1" animBg="1"/>
          <p:bldP spid="211" grpId="2" animBg="1"/>
          <p:bldP spid="213" grpId="0" animBg="1"/>
          <p:bldP spid="213" grpId="1" animBg="1"/>
          <p:bldP spid="213" grpId="2" animBg="1"/>
          <p:bldP spid="4" grpId="0"/>
          <p:bldP spid="4" grpId="1"/>
          <p:bldP spid="4" grpId="2"/>
          <p:bldP spid="178" grpId="0"/>
          <p:bldP spid="178" grpId="1"/>
          <p:bldP spid="186" grpId="0"/>
          <p:bldP spid="186" grpId="1"/>
          <p:bldP spid="186" grpId="2"/>
          <p:bldP spid="186" grpId="3"/>
          <p:bldP spid="186" grpId="4"/>
          <p:bldP spid="186" grpId="5"/>
          <p:bldP spid="187" grpId="0"/>
          <p:bldP spid="187" grpId="1"/>
          <p:bldP spid="187" grpId="2"/>
          <p:bldP spid="187" grpId="3"/>
          <p:bldP spid="6" grpId="0"/>
          <p:bldP spid="6" grpId="1"/>
          <p:bldP spid="190" grpId="0"/>
          <p:bldP spid="190" grpId="1"/>
          <p:bldP spid="8" grpId="0" animBg="1"/>
          <p:bldP spid="8" grpId="1" animBg="1"/>
          <p:bldP spid="8" grpId="2" animBg="1"/>
          <p:bldP spid="194" grpId="0" animBg="1"/>
          <p:bldP spid="194" grpId="1" animBg="1"/>
          <p:bldP spid="194" grpId="2" animBg="1"/>
          <p:bldP spid="195" grpId="0" animBg="1"/>
          <p:bldP spid="195" grpId="1" animBg="1"/>
          <p:bldP spid="195" grpId="2" animBg="1"/>
          <p:bldP spid="16" grpId="0" animBg="1"/>
          <p:bldP spid="16" grpId="1" animBg="1"/>
          <p:bldP spid="313" grpId="0"/>
          <p:bldP spid="314" grpId="0"/>
          <p:bldP spid="315" grpId="0"/>
          <p:bldP spid="7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xit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6" dur="4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9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8.33333E-7 -7.40741E-7 L -0.00339 -0.34907 " pathEditMode="relative" rAng="0" ptsTypes="AA">
                                          <p:cBhvr>
                                            <p:cTn id="1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9" y="-1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0" presetClass="path" presetSubtype="0" accel="50000" decel="50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-0.00339 -0.34907 C -0.00247 -0.33264 -0.00378 -0.33102 -0.00287 -0.31435 C -0.00287 -0.3287 -0.00339 -0.33495 -0.00339 -0.34907 " pathEditMode="relative" rAng="0" ptsTypes="AAA">
                                          <p:cBhvr>
                                            <p:cTn id="1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7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75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4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4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grpId="2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Motion origin="layout" path="M -2.08333E-6 -7.40741E-7 L 0.0013 -0.11042 " pathEditMode="relative" rAng="0" ptsTypes="AA">
                                          <p:cBhvr>
                                            <p:cTn id="24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55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500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grpId="2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Motion origin="layout" path="M 2.70833E-6 3.33333E-6 L 0.0013 -0.11042 " pathEditMode="relative" rAng="0" ptsTypes="AA">
                                          <p:cBhvr>
                                            <p:cTn id="3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55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accel="50000" decel="50000" fill="hold" grpId="3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Motion origin="layout" path="M 0.0013 -0.11042 L -0.01224 -0.22338 " pathEditMode="relative" rAng="0" ptsTypes="AA">
                                          <p:cBhvr>
                                            <p:cTn id="3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" y="-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46000" fill="hold" grpId="4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75000" y="7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475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4500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4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" presetClass="exit" presetSubtype="0" fill="hold" grpId="5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grpId="3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xit" presetSubtype="0" fill="hold" grpId="2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25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25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Motion origin="layout" path="M -0.00339 -0.34907 L -0.00339 -0.42731 " pathEditMode="relative" rAng="0" ptsTypes="AA">
                                          <p:cBhvr>
                                            <p:cTn id="6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9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48000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grpId="0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2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decel="5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Motion origin="layout" path="M -0.00339 -0.42731 L 0.01432 -0.69282 " pathEditMode="relative" rAng="0" ptsTypes="AA">
                                          <p:cBhvr>
                                            <p:cTn id="7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5" y="-1328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ccel="66000" decel="34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31" presetClass="exit" presetSubtype="0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5" dur="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" presetClass="mediacall" presetSubtype="0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88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2.29167E-6 1.48148E-6 L 0.01862 -0.01713 " pathEditMode="relative" rAng="0" ptsTypes="AA">
                                          <p:cBhvr>
                                            <p:cTn id="111" dur="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24" y="-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2.5E-6 -2.96296E-6 L 0.00625 -0.03148 " pathEditMode="relative" rAng="0" ptsTypes="AA">
                                          <p:cBhvr>
                                            <p:cTn id="11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3" y="-15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4.375E-6 2.96296E-6 L -0.00404 -0.03889 " pathEditMode="relative" rAng="0" ptsTypes="AA">
                                          <p:cBhvr>
                                            <p:cTn id="115" dur="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8" y="-19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7" dur="2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2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9" dur="2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2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53" presetClass="exit" presetSubtype="32" fill="hold" grpId="2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7" dur="2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2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9" dur="2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1" presetClass="exit" presetSubtype="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xit" presetSubtype="0" fill="hold" grpId="1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ntr" presetSubtype="0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7" presetClass="exit" presetSubtype="10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8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7" presetClass="entr" presetSubtype="10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17" presetClass="entr" presetSubtype="10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17" presetClass="entr" presetSubtype="1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4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4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3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3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3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nodeType="withEffect">
                                      <p:stCondLst>
                                        <p:cond delay="74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3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0" dur="2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3" dur="2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6" dur="2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9" dur="2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1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2" dur="2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8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5" dur="2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8" dur="2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1" dur="2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4" dur="2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2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2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2" fill="hold" grpId="0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3" dur="2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91667E-6 -3.7037E-7 L -0.04765 0.04907 " pathEditMode="relative" rAng="0" ptsTypes="AA">
                                          <p:cBhvr>
                                            <p:cTn id="205" dur="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83" y="2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8.33333E-7 1.85185E-6 L -0.02656 0.08194 " pathEditMode="relative" rAng="0" ptsTypes="AA">
                                          <p:cBhvr>
                                            <p:cTn id="207" dur="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28" y="40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8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4.16667E-7 -3.7037E-6 L -0.00026 0.09098 " pathEditMode="relative" rAng="0" ptsTypes="AA">
                                          <p:cBhvr>
                                            <p:cTn id="209" dur="2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" y="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0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4.16667E-7 -4.07407E-6 L 0.02578 0.0801 " pathEditMode="relative" rAng="0" ptsTypes="AA">
                                          <p:cBhvr>
                                            <p:cTn id="211" dur="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9" y="400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2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8.33333E-7 -3.7037E-6 L 0.03594 0.03681 " pathEditMode="relative" rAng="0" ptsTypes="AA">
                                          <p:cBhvr>
                                            <p:cTn id="213" dur="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18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8.33333E-7 2.22222E-6 L 0.02083 0.00116 " pathEditMode="relative" rAng="0" ptsTypes="AA">
                                          <p:cBhvr>
                                            <p:cTn id="215" dur="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2" y="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08333E-7 2.59259E-6 L 0.04466 -0.04676 " pathEditMode="relative" rAng="0" ptsTypes="AA">
                                          <p:cBhvr>
                                            <p:cTn id="217" dur="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227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8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29167E-6 3.7037E-7 L 0.02617 -0.08148 " pathEditMode="relative" rAng="0" ptsTypes="AA">
                                          <p:cBhvr>
                                            <p:cTn id="219" dur="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02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0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70833E-6 4.44444E-6 L -0.00065 -0.09352 " pathEditMode="relative" rAng="0" ptsTypes="AA">
                                          <p:cBhvr>
                                            <p:cTn id="221" dur="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2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5E-6 -3.7037E-6 L -0.02708 -0.08148 " pathEditMode="relative" rAng="0" ptsTypes="AA">
                                          <p:cBhvr>
                                            <p:cTn id="223" dur="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54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4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3.75E-6 4.44444E-6 L -0.04609 -0.04584 " pathEditMode="relative" rAng="0" ptsTypes="AA">
                                          <p:cBhvr>
                                            <p:cTn id="225" dur="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05" y="-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6" presetID="42" presetClass="path" presetSubtype="0" accel="50000" decel="50000" fill="hold" grpId="1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2.08333E-6 -1.48148E-6 L -0.05234 -1.48148E-6 " pathEditMode="relative" rAng="0" ptsTypes="AA">
                                          <p:cBhvr>
                                            <p:cTn id="227" dur="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1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8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29" dur="2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1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2" dur="2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4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5" dur="2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7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38" dur="2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0" presetID="22" presetClass="exit" presetSubtype="1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41" dur="2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3" presetID="22" presetClass="exit" presetSubtype="8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4" dur="2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6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47" dur="2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0" dur="2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2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3" dur="2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5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6" dur="2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8" presetID="22" presetClass="exit" presetSubtype="4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59" dur="2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22" presetClass="exit" presetSubtype="2" fill="hold" grpId="2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62" dur="2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4" presetID="12" presetClass="entr" presetSubtype="1" fill="hold" grpId="0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6" dur="25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67" dur="2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2" presetClass="entr" presetSubtype="4" fill="hold" grpId="0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0" dur="250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1" dur="2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2" presetClass="entr" presetSubtype="2" accel="48000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4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5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6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8" presetID="1" presetClass="exit" presetSubtype="0" fill="hold" grpId="1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2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4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6" presetID="1" presetClass="exit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8" presetID="1" presetClass="entr" presetSubtype="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0" presetID="42" presetClass="path" presetSubtype="0" accel="50000" decel="5000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Motion origin="layout" path="M -2.5E-6 4.81481E-6 L -0.24739 0.19675 " pathEditMode="relative" rAng="0" ptsTypes="AA">
                                          <p:cBhvr>
                                            <p:cTn id="291" dur="3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70" y="9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2" presetID="6" presetClass="emph" presetSubtype="0" fill="hold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animScale>
                                          <p:cBhvr>
                                            <p:cTn id="293" dur="100" fill="hold"/>
                                            <p:tgtEl>
                                              <p:spTgt spid="216"/>
                                            </p:tgtEl>
                                          </p:cBhvr>
                                          <p:by x="350000" y="3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4" presetID="10" presetClass="exit" presetSubtype="0" fill="hold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5" dur="1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7" presetID="10" presetClass="entr" presetSubtype="0" fill="hold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9" dur="1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300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77" grpId="0" animBg="1"/>
          <p:bldP spid="177" grpId="1" animBg="1"/>
          <p:bldP spid="177" grpId="2" animBg="1"/>
          <p:bldP spid="180" grpId="0" animBg="1"/>
          <p:bldP spid="180" grpId="1" animBg="1"/>
          <p:bldP spid="180" grpId="2" animBg="1"/>
          <p:bldP spid="193" grpId="0" animBg="1"/>
          <p:bldP spid="193" grpId="1" animBg="1"/>
          <p:bldP spid="193" grpId="2" animBg="1"/>
          <p:bldP spid="197" grpId="0" animBg="1"/>
          <p:bldP spid="197" grpId="1" animBg="1"/>
          <p:bldP spid="197" grpId="2" animBg="1"/>
          <p:bldP spid="199" grpId="0" animBg="1"/>
          <p:bldP spid="199" grpId="1" animBg="1"/>
          <p:bldP spid="199" grpId="2" animBg="1"/>
          <p:bldP spid="201" grpId="0" animBg="1"/>
          <p:bldP spid="201" grpId="1" animBg="1"/>
          <p:bldP spid="201" grpId="2" animBg="1"/>
          <p:bldP spid="203" grpId="0" animBg="1"/>
          <p:bldP spid="203" grpId="1" animBg="1"/>
          <p:bldP spid="203" grpId="2" animBg="1"/>
          <p:bldP spid="205" grpId="0" animBg="1"/>
          <p:bldP spid="205" grpId="1" animBg="1"/>
          <p:bldP spid="205" grpId="2" animBg="1"/>
          <p:bldP spid="207" grpId="0" animBg="1"/>
          <p:bldP spid="207" grpId="1" animBg="1"/>
          <p:bldP spid="207" grpId="2" animBg="1"/>
          <p:bldP spid="209" grpId="0" animBg="1"/>
          <p:bldP spid="209" grpId="1" animBg="1"/>
          <p:bldP spid="209" grpId="2" animBg="1"/>
          <p:bldP spid="211" grpId="0" animBg="1"/>
          <p:bldP spid="211" grpId="1" animBg="1"/>
          <p:bldP spid="211" grpId="2" animBg="1"/>
          <p:bldP spid="213" grpId="0" animBg="1"/>
          <p:bldP spid="213" grpId="1" animBg="1"/>
          <p:bldP spid="213" grpId="2" animBg="1"/>
          <p:bldP spid="4" grpId="0"/>
          <p:bldP spid="4" grpId="1"/>
          <p:bldP spid="4" grpId="2"/>
          <p:bldP spid="178" grpId="0"/>
          <p:bldP spid="178" grpId="1"/>
          <p:bldP spid="186" grpId="0"/>
          <p:bldP spid="186" grpId="1"/>
          <p:bldP spid="186" grpId="2"/>
          <p:bldP spid="186" grpId="3"/>
          <p:bldP spid="186" grpId="4"/>
          <p:bldP spid="186" grpId="5"/>
          <p:bldP spid="187" grpId="0"/>
          <p:bldP spid="187" grpId="1"/>
          <p:bldP spid="187" grpId="2"/>
          <p:bldP spid="187" grpId="3"/>
          <p:bldP spid="6" grpId="0"/>
          <p:bldP spid="6" grpId="1"/>
          <p:bldP spid="190" grpId="0"/>
          <p:bldP spid="190" grpId="1"/>
          <p:bldP spid="8" grpId="0" animBg="1"/>
          <p:bldP spid="8" grpId="1" animBg="1"/>
          <p:bldP spid="8" grpId="2" animBg="1"/>
          <p:bldP spid="194" grpId="0" animBg="1"/>
          <p:bldP spid="194" grpId="1" animBg="1"/>
          <p:bldP spid="194" grpId="2" animBg="1"/>
          <p:bldP spid="195" grpId="0" animBg="1"/>
          <p:bldP spid="195" grpId="1" animBg="1"/>
          <p:bldP spid="195" grpId="2" animBg="1"/>
          <p:bldP spid="16" grpId="0" animBg="1"/>
          <p:bldP spid="16" grpId="1" animBg="1"/>
          <p:bldP spid="313" grpId="0"/>
          <p:bldP spid="314" grpId="0"/>
          <p:bldP spid="315" grpId="0"/>
          <p:bldP spid="7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" y="0"/>
            <a:ext cx="12191998" cy="6858000"/>
          </a:xfrm>
          <a:prstGeom prst="rect">
            <a:avLst/>
          </a:prstGeom>
          <a:pattFill prst="pct5">
            <a:fgClr>
              <a:srgbClr val="43333A"/>
            </a:fgClr>
            <a:bgClr>
              <a:srgbClr val="6B3A55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25412" y="1049116"/>
            <a:ext cx="3513203" cy="2969409"/>
            <a:chOff x="-665163" y="2185988"/>
            <a:chExt cx="779463" cy="658813"/>
          </a:xfrm>
        </p:grpSpPr>
        <p:sp>
          <p:nvSpPr>
            <p:cNvPr id="72" name="Freeform 10"/>
            <p:cNvSpPr>
              <a:spLocks/>
            </p:cNvSpPr>
            <p:nvPr/>
          </p:nvSpPr>
          <p:spPr bwMode="auto">
            <a:xfrm>
              <a:off x="-661988" y="2190750"/>
              <a:ext cx="771525" cy="650875"/>
            </a:xfrm>
            <a:custGeom>
              <a:avLst/>
              <a:gdLst>
                <a:gd name="T0" fmla="*/ 9 w 205"/>
                <a:gd name="T1" fmla="*/ 173 h 173"/>
                <a:gd name="T2" fmla="*/ 0 w 205"/>
                <a:gd name="T3" fmla="*/ 164 h 173"/>
                <a:gd name="T4" fmla="*/ 0 w 205"/>
                <a:gd name="T5" fmla="*/ 8 h 173"/>
                <a:gd name="T6" fmla="*/ 9 w 205"/>
                <a:gd name="T7" fmla="*/ 0 h 173"/>
                <a:gd name="T8" fmla="*/ 197 w 205"/>
                <a:gd name="T9" fmla="*/ 0 h 173"/>
                <a:gd name="T10" fmla="*/ 205 w 205"/>
                <a:gd name="T11" fmla="*/ 8 h 173"/>
                <a:gd name="T12" fmla="*/ 205 w 205"/>
                <a:gd name="T13" fmla="*/ 164 h 173"/>
                <a:gd name="T14" fmla="*/ 197 w 205"/>
                <a:gd name="T15" fmla="*/ 173 h 173"/>
                <a:gd name="T16" fmla="*/ 9 w 205"/>
                <a:gd name="T17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73">
                  <a:moveTo>
                    <a:pt x="9" y="173"/>
                  </a:moveTo>
                  <a:cubicBezTo>
                    <a:pt x="4" y="173"/>
                    <a:pt x="0" y="169"/>
                    <a:pt x="0" y="16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1" y="0"/>
                    <a:pt x="205" y="4"/>
                    <a:pt x="205" y="8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9"/>
                    <a:pt x="201" y="173"/>
                    <a:pt x="197" y="173"/>
                  </a:cubicBezTo>
                  <a:lnTo>
                    <a:pt x="9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"/>
            <p:cNvSpPr>
              <a:spLocks noEditPoints="1"/>
            </p:cNvSpPr>
            <p:nvPr/>
          </p:nvSpPr>
          <p:spPr bwMode="auto">
            <a:xfrm>
              <a:off x="-665163" y="2185988"/>
              <a:ext cx="779463" cy="658813"/>
            </a:xfrm>
            <a:custGeom>
              <a:avLst/>
              <a:gdLst>
                <a:gd name="T0" fmla="*/ 198 w 207"/>
                <a:gd name="T1" fmla="*/ 2 h 175"/>
                <a:gd name="T2" fmla="*/ 205 w 207"/>
                <a:gd name="T3" fmla="*/ 9 h 175"/>
                <a:gd name="T4" fmla="*/ 205 w 207"/>
                <a:gd name="T5" fmla="*/ 165 h 175"/>
                <a:gd name="T6" fmla="*/ 198 w 207"/>
                <a:gd name="T7" fmla="*/ 173 h 175"/>
                <a:gd name="T8" fmla="*/ 10 w 207"/>
                <a:gd name="T9" fmla="*/ 173 h 175"/>
                <a:gd name="T10" fmla="*/ 2 w 207"/>
                <a:gd name="T11" fmla="*/ 165 h 175"/>
                <a:gd name="T12" fmla="*/ 2 w 207"/>
                <a:gd name="T13" fmla="*/ 9 h 175"/>
                <a:gd name="T14" fmla="*/ 10 w 207"/>
                <a:gd name="T15" fmla="*/ 2 h 175"/>
                <a:gd name="T16" fmla="*/ 198 w 207"/>
                <a:gd name="T17" fmla="*/ 2 h 175"/>
                <a:gd name="T18" fmla="*/ 198 w 207"/>
                <a:gd name="T19" fmla="*/ 0 h 175"/>
                <a:gd name="T20" fmla="*/ 10 w 207"/>
                <a:gd name="T21" fmla="*/ 0 h 175"/>
                <a:gd name="T22" fmla="*/ 0 w 207"/>
                <a:gd name="T23" fmla="*/ 9 h 175"/>
                <a:gd name="T24" fmla="*/ 0 w 207"/>
                <a:gd name="T25" fmla="*/ 165 h 175"/>
                <a:gd name="T26" fmla="*/ 10 w 207"/>
                <a:gd name="T27" fmla="*/ 175 h 175"/>
                <a:gd name="T28" fmla="*/ 198 w 207"/>
                <a:gd name="T29" fmla="*/ 175 h 175"/>
                <a:gd name="T30" fmla="*/ 207 w 207"/>
                <a:gd name="T31" fmla="*/ 165 h 175"/>
                <a:gd name="T32" fmla="*/ 207 w 207"/>
                <a:gd name="T33" fmla="*/ 9 h 175"/>
                <a:gd name="T34" fmla="*/ 198 w 207"/>
                <a:gd name="T3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7" h="175">
                  <a:moveTo>
                    <a:pt x="198" y="2"/>
                  </a:moveTo>
                  <a:cubicBezTo>
                    <a:pt x="202" y="2"/>
                    <a:pt x="205" y="5"/>
                    <a:pt x="205" y="9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05" y="169"/>
                    <a:pt x="202" y="173"/>
                    <a:pt x="198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5" y="173"/>
                    <a:pt x="2" y="169"/>
                    <a:pt x="2" y="16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5"/>
                    <a:pt x="5" y="2"/>
                    <a:pt x="10" y="2"/>
                  </a:cubicBezTo>
                  <a:cubicBezTo>
                    <a:pt x="198" y="2"/>
                    <a:pt x="198" y="2"/>
                    <a:pt x="198" y="2"/>
                  </a:cubicBezTo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0"/>
                    <a:pt x="4" y="175"/>
                    <a:pt x="10" y="17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203" y="175"/>
                    <a:pt x="207" y="170"/>
                    <a:pt x="207" y="165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4"/>
                    <a:pt x="203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-665163" y="2185988"/>
              <a:ext cx="779463" cy="106363"/>
            </a:xfrm>
            <a:custGeom>
              <a:avLst/>
              <a:gdLst>
                <a:gd name="T0" fmla="*/ 198 w 207"/>
                <a:gd name="T1" fmla="*/ 0 h 28"/>
                <a:gd name="T2" fmla="*/ 10 w 207"/>
                <a:gd name="T3" fmla="*/ 0 h 28"/>
                <a:gd name="T4" fmla="*/ 0 w 207"/>
                <a:gd name="T5" fmla="*/ 9 h 28"/>
                <a:gd name="T6" fmla="*/ 0 w 207"/>
                <a:gd name="T7" fmla="*/ 28 h 28"/>
                <a:gd name="T8" fmla="*/ 207 w 207"/>
                <a:gd name="T9" fmla="*/ 28 h 28"/>
                <a:gd name="T10" fmla="*/ 207 w 207"/>
                <a:gd name="T11" fmla="*/ 9 h 28"/>
                <a:gd name="T12" fmla="*/ 198 w 20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8"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7" y="28"/>
                    <a:pt x="207" y="28"/>
                    <a:pt x="207" y="28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4"/>
                    <a:pt x="203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-631825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14"/>
            <p:cNvSpPr>
              <a:spLocks noChangeArrowheads="1"/>
            </p:cNvSpPr>
            <p:nvPr/>
          </p:nvSpPr>
          <p:spPr bwMode="auto">
            <a:xfrm>
              <a:off x="-574675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Oval 15"/>
            <p:cNvSpPr>
              <a:spLocks noChangeArrowheads="1"/>
            </p:cNvSpPr>
            <p:nvPr/>
          </p:nvSpPr>
          <p:spPr bwMode="auto">
            <a:xfrm>
              <a:off x="-514350" y="2219325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16"/>
            <p:cNvSpPr>
              <a:spLocks noChangeArrowheads="1"/>
            </p:cNvSpPr>
            <p:nvPr/>
          </p:nvSpPr>
          <p:spPr bwMode="auto">
            <a:xfrm>
              <a:off x="-417513" y="2219325"/>
              <a:ext cx="479425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17"/>
            <p:cNvSpPr>
              <a:spLocks noChangeArrowheads="1"/>
            </p:cNvSpPr>
            <p:nvPr/>
          </p:nvSpPr>
          <p:spPr bwMode="auto">
            <a:xfrm>
              <a:off x="-623888" y="2347913"/>
              <a:ext cx="169863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18"/>
            <p:cNvSpPr>
              <a:spLocks noChangeArrowheads="1"/>
            </p:cNvSpPr>
            <p:nvPr/>
          </p:nvSpPr>
          <p:spPr bwMode="auto">
            <a:xfrm>
              <a:off x="-623888" y="2671763"/>
              <a:ext cx="180975" cy="158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19"/>
            <p:cNvSpPr>
              <a:spLocks noChangeArrowheads="1"/>
            </p:cNvSpPr>
            <p:nvPr/>
          </p:nvSpPr>
          <p:spPr bwMode="auto">
            <a:xfrm>
              <a:off x="-623888" y="2717800"/>
              <a:ext cx="677863" cy="142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20"/>
            <p:cNvSpPr>
              <a:spLocks noChangeArrowheads="1"/>
            </p:cNvSpPr>
            <p:nvPr/>
          </p:nvSpPr>
          <p:spPr bwMode="auto">
            <a:xfrm>
              <a:off x="-623888" y="2762250"/>
              <a:ext cx="677863" cy="15875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21"/>
            <p:cNvSpPr>
              <a:spLocks noChangeArrowheads="1"/>
            </p:cNvSpPr>
            <p:nvPr/>
          </p:nvSpPr>
          <p:spPr bwMode="auto">
            <a:xfrm>
              <a:off x="-52388" y="2347913"/>
              <a:ext cx="109538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22"/>
            <p:cNvSpPr>
              <a:spLocks noChangeArrowheads="1"/>
            </p:cNvSpPr>
            <p:nvPr/>
          </p:nvSpPr>
          <p:spPr bwMode="auto">
            <a:xfrm>
              <a:off x="-187325" y="2347913"/>
              <a:ext cx="109538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23"/>
            <p:cNvSpPr>
              <a:spLocks noChangeArrowheads="1"/>
            </p:cNvSpPr>
            <p:nvPr/>
          </p:nvSpPr>
          <p:spPr bwMode="auto">
            <a:xfrm>
              <a:off x="-322263" y="2347913"/>
              <a:ext cx="107950" cy="1587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24"/>
            <p:cNvSpPr>
              <a:spLocks noChangeArrowheads="1"/>
            </p:cNvSpPr>
            <p:nvPr/>
          </p:nvSpPr>
          <p:spPr bwMode="auto">
            <a:xfrm>
              <a:off x="-623888" y="2424113"/>
              <a:ext cx="681038" cy="203200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5"/>
            <p:cNvSpPr>
              <a:spLocks noEditPoints="1"/>
            </p:cNvSpPr>
            <p:nvPr/>
          </p:nvSpPr>
          <p:spPr bwMode="auto">
            <a:xfrm>
              <a:off x="-627063" y="2419350"/>
              <a:ext cx="688975" cy="211138"/>
            </a:xfrm>
            <a:custGeom>
              <a:avLst/>
              <a:gdLst>
                <a:gd name="T0" fmla="*/ 434 w 434"/>
                <a:gd name="T1" fmla="*/ 133 h 133"/>
                <a:gd name="T2" fmla="*/ 0 w 434"/>
                <a:gd name="T3" fmla="*/ 133 h 133"/>
                <a:gd name="T4" fmla="*/ 0 w 434"/>
                <a:gd name="T5" fmla="*/ 0 h 133"/>
                <a:gd name="T6" fmla="*/ 434 w 434"/>
                <a:gd name="T7" fmla="*/ 0 h 133"/>
                <a:gd name="T8" fmla="*/ 434 w 434"/>
                <a:gd name="T9" fmla="*/ 133 h 133"/>
                <a:gd name="T10" fmla="*/ 434 w 434"/>
                <a:gd name="T11" fmla="*/ 133 h 133"/>
                <a:gd name="T12" fmla="*/ 4 w 434"/>
                <a:gd name="T13" fmla="*/ 128 h 133"/>
                <a:gd name="T14" fmla="*/ 429 w 434"/>
                <a:gd name="T15" fmla="*/ 128 h 133"/>
                <a:gd name="T16" fmla="*/ 429 w 434"/>
                <a:gd name="T17" fmla="*/ 5 h 133"/>
                <a:gd name="T18" fmla="*/ 4 w 434"/>
                <a:gd name="T19" fmla="*/ 5 h 133"/>
                <a:gd name="T20" fmla="*/ 4 w 434"/>
                <a:gd name="T21" fmla="*/ 128 h 133"/>
                <a:gd name="T22" fmla="*/ 4 w 434"/>
                <a:gd name="T23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4" h="133">
                  <a:moveTo>
                    <a:pt x="434" y="13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434" y="0"/>
                  </a:lnTo>
                  <a:lnTo>
                    <a:pt x="434" y="133"/>
                  </a:lnTo>
                  <a:lnTo>
                    <a:pt x="434" y="133"/>
                  </a:lnTo>
                  <a:close/>
                  <a:moveTo>
                    <a:pt x="4" y="128"/>
                  </a:moveTo>
                  <a:lnTo>
                    <a:pt x="429" y="128"/>
                  </a:lnTo>
                  <a:lnTo>
                    <a:pt x="429" y="5"/>
                  </a:lnTo>
                  <a:lnTo>
                    <a:pt x="4" y="5"/>
                  </a:lnTo>
                  <a:lnTo>
                    <a:pt x="4" y="128"/>
                  </a:lnTo>
                  <a:lnTo>
                    <a:pt x="4" y="128"/>
                  </a:lnTo>
                  <a:close/>
                </a:path>
              </a:pathLst>
            </a:custGeom>
            <a:solidFill>
              <a:srgbClr val="008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6"/>
            <p:cNvSpPr>
              <a:spLocks/>
            </p:cNvSpPr>
            <p:nvPr/>
          </p:nvSpPr>
          <p:spPr bwMode="auto">
            <a:xfrm>
              <a:off x="-508000" y="2424113"/>
              <a:ext cx="565150" cy="203200"/>
            </a:xfrm>
            <a:custGeom>
              <a:avLst/>
              <a:gdLst>
                <a:gd name="T0" fmla="*/ 0 w 356"/>
                <a:gd name="T1" fmla="*/ 128 h 128"/>
                <a:gd name="T2" fmla="*/ 356 w 356"/>
                <a:gd name="T3" fmla="*/ 128 h 128"/>
                <a:gd name="T4" fmla="*/ 356 w 356"/>
                <a:gd name="T5" fmla="*/ 0 h 128"/>
                <a:gd name="T6" fmla="*/ 212 w 356"/>
                <a:gd name="T7" fmla="*/ 0 h 128"/>
                <a:gd name="T8" fmla="*/ 0 w 35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128">
                  <a:moveTo>
                    <a:pt x="0" y="128"/>
                  </a:moveTo>
                  <a:lnTo>
                    <a:pt x="356" y="128"/>
                  </a:lnTo>
                  <a:lnTo>
                    <a:pt x="356" y="0"/>
                  </a:lnTo>
                  <a:lnTo>
                    <a:pt x="212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8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160662" y="3172527"/>
            <a:ext cx="3527514" cy="2990872"/>
            <a:chOff x="2160662" y="3172527"/>
            <a:chExt cx="3527514" cy="2990872"/>
          </a:xfrm>
        </p:grpSpPr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2196440" y="3193990"/>
              <a:ext cx="3477425" cy="2955098"/>
            </a:xfrm>
            <a:custGeom>
              <a:avLst/>
              <a:gdLst>
                <a:gd name="T0" fmla="*/ 8 w 205"/>
                <a:gd name="T1" fmla="*/ 174 h 174"/>
                <a:gd name="T2" fmla="*/ 0 w 205"/>
                <a:gd name="T3" fmla="*/ 165 h 174"/>
                <a:gd name="T4" fmla="*/ 0 w 205"/>
                <a:gd name="T5" fmla="*/ 9 h 174"/>
                <a:gd name="T6" fmla="*/ 8 w 205"/>
                <a:gd name="T7" fmla="*/ 0 h 174"/>
                <a:gd name="T8" fmla="*/ 196 w 205"/>
                <a:gd name="T9" fmla="*/ 0 h 174"/>
                <a:gd name="T10" fmla="*/ 205 w 205"/>
                <a:gd name="T11" fmla="*/ 9 h 174"/>
                <a:gd name="T12" fmla="*/ 205 w 205"/>
                <a:gd name="T13" fmla="*/ 165 h 174"/>
                <a:gd name="T14" fmla="*/ 196 w 205"/>
                <a:gd name="T15" fmla="*/ 174 h 174"/>
                <a:gd name="T16" fmla="*/ 8 w 205"/>
                <a:gd name="T1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74">
                  <a:moveTo>
                    <a:pt x="8" y="174"/>
                  </a:moveTo>
                  <a:cubicBezTo>
                    <a:pt x="3" y="174"/>
                    <a:pt x="0" y="170"/>
                    <a:pt x="0" y="16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1" y="0"/>
                    <a:pt x="205" y="4"/>
                    <a:pt x="205" y="9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05" y="170"/>
                    <a:pt x="201" y="174"/>
                    <a:pt x="196" y="174"/>
                  </a:cubicBezTo>
                  <a:lnTo>
                    <a:pt x="8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2160662" y="3172527"/>
              <a:ext cx="3527514" cy="2990872"/>
            </a:xfrm>
            <a:custGeom>
              <a:avLst/>
              <a:gdLst>
                <a:gd name="T0" fmla="*/ 198 w 208"/>
                <a:gd name="T1" fmla="*/ 3 h 176"/>
                <a:gd name="T2" fmla="*/ 206 w 208"/>
                <a:gd name="T3" fmla="*/ 10 h 176"/>
                <a:gd name="T4" fmla="*/ 206 w 208"/>
                <a:gd name="T5" fmla="*/ 166 h 176"/>
                <a:gd name="T6" fmla="*/ 198 w 208"/>
                <a:gd name="T7" fmla="*/ 173 h 176"/>
                <a:gd name="T8" fmla="*/ 10 w 208"/>
                <a:gd name="T9" fmla="*/ 173 h 176"/>
                <a:gd name="T10" fmla="*/ 3 w 208"/>
                <a:gd name="T11" fmla="*/ 166 h 176"/>
                <a:gd name="T12" fmla="*/ 3 w 208"/>
                <a:gd name="T13" fmla="*/ 10 h 176"/>
                <a:gd name="T14" fmla="*/ 10 w 208"/>
                <a:gd name="T15" fmla="*/ 3 h 176"/>
                <a:gd name="T16" fmla="*/ 198 w 208"/>
                <a:gd name="T17" fmla="*/ 3 h 176"/>
                <a:gd name="T18" fmla="*/ 198 w 208"/>
                <a:gd name="T19" fmla="*/ 0 h 176"/>
                <a:gd name="T20" fmla="*/ 10 w 208"/>
                <a:gd name="T21" fmla="*/ 0 h 176"/>
                <a:gd name="T22" fmla="*/ 0 w 208"/>
                <a:gd name="T23" fmla="*/ 10 h 176"/>
                <a:gd name="T24" fmla="*/ 0 w 208"/>
                <a:gd name="T25" fmla="*/ 166 h 176"/>
                <a:gd name="T26" fmla="*/ 10 w 208"/>
                <a:gd name="T27" fmla="*/ 176 h 176"/>
                <a:gd name="T28" fmla="*/ 198 w 208"/>
                <a:gd name="T29" fmla="*/ 176 h 176"/>
                <a:gd name="T30" fmla="*/ 208 w 208"/>
                <a:gd name="T31" fmla="*/ 166 h 176"/>
                <a:gd name="T32" fmla="*/ 208 w 208"/>
                <a:gd name="T33" fmla="*/ 10 h 176"/>
                <a:gd name="T34" fmla="*/ 198 w 208"/>
                <a:gd name="T3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176">
                  <a:moveTo>
                    <a:pt x="198" y="3"/>
                  </a:moveTo>
                  <a:cubicBezTo>
                    <a:pt x="202" y="3"/>
                    <a:pt x="206" y="6"/>
                    <a:pt x="206" y="10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6" y="170"/>
                    <a:pt x="202" y="173"/>
                    <a:pt x="198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6" y="173"/>
                    <a:pt x="3" y="170"/>
                    <a:pt x="3" y="16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98" y="3"/>
                    <a:pt x="198" y="3"/>
                    <a:pt x="198" y="3"/>
                  </a:cubicBezTo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5" y="176"/>
                    <a:pt x="10" y="176"/>
                  </a:cubicBezTo>
                  <a:cubicBezTo>
                    <a:pt x="198" y="176"/>
                    <a:pt x="198" y="176"/>
                    <a:pt x="198" y="176"/>
                  </a:cubicBezTo>
                  <a:cubicBezTo>
                    <a:pt x="204" y="176"/>
                    <a:pt x="208" y="171"/>
                    <a:pt x="208" y="166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2160662" y="3172527"/>
              <a:ext cx="3527514" cy="493711"/>
            </a:xfrm>
            <a:custGeom>
              <a:avLst/>
              <a:gdLst>
                <a:gd name="T0" fmla="*/ 198 w 208"/>
                <a:gd name="T1" fmla="*/ 0 h 29"/>
                <a:gd name="T2" fmla="*/ 10 w 208"/>
                <a:gd name="T3" fmla="*/ 0 h 29"/>
                <a:gd name="T4" fmla="*/ 0 w 208"/>
                <a:gd name="T5" fmla="*/ 10 h 29"/>
                <a:gd name="T6" fmla="*/ 0 w 208"/>
                <a:gd name="T7" fmla="*/ 29 h 29"/>
                <a:gd name="T8" fmla="*/ 208 w 208"/>
                <a:gd name="T9" fmla="*/ 29 h 29"/>
                <a:gd name="T10" fmla="*/ 208 w 208"/>
                <a:gd name="T11" fmla="*/ 10 h 29"/>
                <a:gd name="T12" fmla="*/ 198 w 208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9"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0"/>
            <p:cNvSpPr>
              <a:spLocks noChangeArrowheads="1"/>
            </p:cNvSpPr>
            <p:nvPr/>
          </p:nvSpPr>
          <p:spPr bwMode="auto">
            <a:xfrm>
              <a:off x="2332387" y="3329941"/>
              <a:ext cx="186035" cy="1860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31"/>
            <p:cNvSpPr>
              <a:spLocks noChangeArrowheads="1"/>
            </p:cNvSpPr>
            <p:nvPr/>
          </p:nvSpPr>
          <p:spPr bwMode="auto">
            <a:xfrm>
              <a:off x="2582821" y="3329941"/>
              <a:ext cx="186035" cy="1860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2"/>
            <p:cNvSpPr>
              <a:spLocks noChangeArrowheads="1"/>
            </p:cNvSpPr>
            <p:nvPr/>
          </p:nvSpPr>
          <p:spPr bwMode="auto">
            <a:xfrm>
              <a:off x="2840408" y="3329941"/>
              <a:ext cx="186035" cy="1860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3298340" y="3344252"/>
              <a:ext cx="2153716" cy="1717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2361007" y="3923820"/>
              <a:ext cx="765608" cy="64399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>
              <a:off x="4944036" y="3923820"/>
              <a:ext cx="493711" cy="64399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36"/>
            <p:cNvSpPr>
              <a:spLocks noChangeArrowheads="1"/>
            </p:cNvSpPr>
            <p:nvPr/>
          </p:nvSpPr>
          <p:spPr bwMode="auto">
            <a:xfrm>
              <a:off x="4335842" y="3923820"/>
              <a:ext cx="486553" cy="64399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3720495" y="3923820"/>
              <a:ext cx="479400" cy="64399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2361007" y="4245806"/>
              <a:ext cx="593884" cy="679746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2332387" y="4231496"/>
              <a:ext cx="643968" cy="708367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7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7 w 90"/>
                <a:gd name="T19" fmla="*/ 4 h 99"/>
                <a:gd name="T20" fmla="*/ 7 w 90"/>
                <a:gd name="T21" fmla="*/ 95 h 99"/>
                <a:gd name="T22" fmla="*/ 7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7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5"/>
                  </a:lnTo>
                  <a:lnTo>
                    <a:pt x="7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2332387" y="4231496"/>
              <a:ext cx="643968" cy="708367"/>
            </a:xfrm>
            <a:custGeom>
              <a:avLst/>
              <a:gdLst>
                <a:gd name="T0" fmla="*/ 37 w 38"/>
                <a:gd name="T1" fmla="*/ 42 h 42"/>
                <a:gd name="T2" fmla="*/ 2 w 38"/>
                <a:gd name="T3" fmla="*/ 42 h 42"/>
                <a:gd name="T4" fmla="*/ 1 w 38"/>
                <a:gd name="T5" fmla="*/ 41 h 42"/>
                <a:gd name="T6" fmla="*/ 1 w 38"/>
                <a:gd name="T7" fmla="*/ 40 h 42"/>
                <a:gd name="T8" fmla="*/ 37 w 38"/>
                <a:gd name="T9" fmla="*/ 1 h 42"/>
                <a:gd name="T10" fmla="*/ 38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4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4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1" y="42"/>
                    <a:pt x="1" y="41"/>
                  </a:cubicBezTo>
                  <a:cubicBezTo>
                    <a:pt x="0" y="41"/>
                    <a:pt x="0" y="40"/>
                    <a:pt x="1" y="4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8" y="42"/>
                    <a:pt x="37" y="42"/>
                  </a:cubicBezTo>
                  <a:close/>
                  <a:moveTo>
                    <a:pt x="4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0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2332387" y="4231496"/>
              <a:ext cx="658278" cy="708367"/>
            </a:xfrm>
            <a:custGeom>
              <a:avLst/>
              <a:gdLst>
                <a:gd name="T0" fmla="*/ 37 w 39"/>
                <a:gd name="T1" fmla="*/ 42 h 42"/>
                <a:gd name="T2" fmla="*/ 2 w 39"/>
                <a:gd name="T3" fmla="*/ 42 h 42"/>
                <a:gd name="T4" fmla="*/ 0 w 39"/>
                <a:gd name="T5" fmla="*/ 41 h 42"/>
                <a:gd name="T6" fmla="*/ 0 w 39"/>
                <a:gd name="T7" fmla="*/ 1 h 42"/>
                <a:gd name="T8" fmla="*/ 1 w 39"/>
                <a:gd name="T9" fmla="*/ 0 h 42"/>
                <a:gd name="T10" fmla="*/ 2 w 39"/>
                <a:gd name="T11" fmla="*/ 1 h 42"/>
                <a:gd name="T12" fmla="*/ 38 w 39"/>
                <a:gd name="T13" fmla="*/ 40 h 42"/>
                <a:gd name="T14" fmla="*/ 38 w 39"/>
                <a:gd name="T15" fmla="*/ 41 h 42"/>
                <a:gd name="T16" fmla="*/ 37 w 39"/>
                <a:gd name="T17" fmla="*/ 42 h 42"/>
                <a:gd name="T18" fmla="*/ 3 w 39"/>
                <a:gd name="T19" fmla="*/ 40 h 42"/>
                <a:gd name="T20" fmla="*/ 35 w 39"/>
                <a:gd name="T21" fmla="*/ 40 h 42"/>
                <a:gd name="T22" fmla="*/ 3 w 39"/>
                <a:gd name="T23" fmla="*/ 4 h 42"/>
                <a:gd name="T24" fmla="*/ 3 w 39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1"/>
                    <a:pt x="38" y="41"/>
                  </a:cubicBezTo>
                  <a:cubicBezTo>
                    <a:pt x="38" y="42"/>
                    <a:pt x="38" y="42"/>
                    <a:pt x="37" y="42"/>
                  </a:cubicBezTo>
                  <a:close/>
                  <a:moveTo>
                    <a:pt x="3" y="40"/>
                  </a:moveTo>
                  <a:cubicBezTo>
                    <a:pt x="35" y="40"/>
                    <a:pt x="35" y="40"/>
                    <a:pt x="35" y="4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>
              <a:off x="3176700" y="4245806"/>
              <a:ext cx="615347" cy="679746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3162389" y="4231496"/>
              <a:ext cx="643968" cy="708367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3162389" y="4231496"/>
              <a:ext cx="643968" cy="708367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3162389" y="4231496"/>
              <a:ext cx="643968" cy="708367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3992392" y="4245806"/>
              <a:ext cx="615347" cy="679746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4822395" y="4245806"/>
              <a:ext cx="615347" cy="679746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4808085" y="4231496"/>
              <a:ext cx="643968" cy="708367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4808085" y="4231496"/>
              <a:ext cx="643968" cy="708367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4808085" y="4231496"/>
              <a:ext cx="643968" cy="708367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361007" y="5111583"/>
              <a:ext cx="593884" cy="665435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2"/>
            <p:cNvSpPr>
              <a:spLocks noEditPoints="1"/>
            </p:cNvSpPr>
            <p:nvPr/>
          </p:nvSpPr>
          <p:spPr bwMode="auto">
            <a:xfrm>
              <a:off x="2332387" y="5097273"/>
              <a:ext cx="643968" cy="694056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3"/>
            <p:cNvSpPr>
              <a:spLocks noEditPoints="1"/>
            </p:cNvSpPr>
            <p:nvPr/>
          </p:nvSpPr>
          <p:spPr bwMode="auto">
            <a:xfrm>
              <a:off x="2332387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2 w 38"/>
                <a:gd name="T3" fmla="*/ 41 h 41"/>
                <a:gd name="T4" fmla="*/ 1 w 38"/>
                <a:gd name="T5" fmla="*/ 41 h 41"/>
                <a:gd name="T6" fmla="*/ 1 w 38"/>
                <a:gd name="T7" fmla="*/ 39 h 41"/>
                <a:gd name="T8" fmla="*/ 37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2332387" y="5097273"/>
              <a:ext cx="658278" cy="694056"/>
            </a:xfrm>
            <a:custGeom>
              <a:avLst/>
              <a:gdLst>
                <a:gd name="T0" fmla="*/ 37 w 39"/>
                <a:gd name="T1" fmla="*/ 41 h 41"/>
                <a:gd name="T2" fmla="*/ 2 w 39"/>
                <a:gd name="T3" fmla="*/ 41 h 41"/>
                <a:gd name="T4" fmla="*/ 0 w 39"/>
                <a:gd name="T5" fmla="*/ 40 h 41"/>
                <a:gd name="T6" fmla="*/ 0 w 39"/>
                <a:gd name="T7" fmla="*/ 1 h 41"/>
                <a:gd name="T8" fmla="*/ 1 w 39"/>
                <a:gd name="T9" fmla="*/ 0 h 41"/>
                <a:gd name="T10" fmla="*/ 2 w 39"/>
                <a:gd name="T11" fmla="*/ 0 h 41"/>
                <a:gd name="T12" fmla="*/ 38 w 39"/>
                <a:gd name="T13" fmla="*/ 39 h 41"/>
                <a:gd name="T14" fmla="*/ 38 w 39"/>
                <a:gd name="T15" fmla="*/ 41 h 41"/>
                <a:gd name="T16" fmla="*/ 37 w 39"/>
                <a:gd name="T17" fmla="*/ 41 h 41"/>
                <a:gd name="T18" fmla="*/ 3 w 39"/>
                <a:gd name="T19" fmla="*/ 39 h 41"/>
                <a:gd name="T20" fmla="*/ 35 w 39"/>
                <a:gd name="T21" fmla="*/ 39 h 41"/>
                <a:gd name="T22" fmla="*/ 3 w 39"/>
                <a:gd name="T23" fmla="*/ 4 h 41"/>
                <a:gd name="T24" fmla="*/ 3 w 39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9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3176700" y="5111583"/>
              <a:ext cx="615347" cy="665435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3162389" y="5097273"/>
              <a:ext cx="643968" cy="694056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3162389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3162389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59"/>
            <p:cNvSpPr>
              <a:spLocks noChangeArrowheads="1"/>
            </p:cNvSpPr>
            <p:nvPr/>
          </p:nvSpPr>
          <p:spPr bwMode="auto">
            <a:xfrm>
              <a:off x="3992392" y="5111583"/>
              <a:ext cx="615347" cy="665435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0"/>
            <p:cNvSpPr>
              <a:spLocks noEditPoints="1"/>
            </p:cNvSpPr>
            <p:nvPr/>
          </p:nvSpPr>
          <p:spPr bwMode="auto">
            <a:xfrm>
              <a:off x="3978082" y="5097273"/>
              <a:ext cx="643968" cy="694056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1"/>
            <p:cNvSpPr>
              <a:spLocks noEditPoints="1"/>
            </p:cNvSpPr>
            <p:nvPr/>
          </p:nvSpPr>
          <p:spPr bwMode="auto">
            <a:xfrm>
              <a:off x="3978082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1 w 38"/>
                <a:gd name="T7" fmla="*/ 39 h 41"/>
                <a:gd name="T8" fmla="*/ 36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0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2"/>
            <p:cNvSpPr>
              <a:spLocks noEditPoints="1"/>
            </p:cNvSpPr>
            <p:nvPr/>
          </p:nvSpPr>
          <p:spPr bwMode="auto">
            <a:xfrm>
              <a:off x="3978082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3 w 38"/>
                <a:gd name="T19" fmla="*/ 39 h 41"/>
                <a:gd name="T20" fmla="*/ 35 w 38"/>
                <a:gd name="T21" fmla="*/ 39 h 41"/>
                <a:gd name="T22" fmla="*/ 3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63"/>
            <p:cNvSpPr>
              <a:spLocks noChangeArrowheads="1"/>
            </p:cNvSpPr>
            <p:nvPr/>
          </p:nvSpPr>
          <p:spPr bwMode="auto">
            <a:xfrm>
              <a:off x="4822395" y="5111583"/>
              <a:ext cx="615347" cy="665435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4808085" y="5097273"/>
              <a:ext cx="643968" cy="694056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4808085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6"/>
            <p:cNvSpPr>
              <a:spLocks noEditPoints="1"/>
            </p:cNvSpPr>
            <p:nvPr/>
          </p:nvSpPr>
          <p:spPr bwMode="auto">
            <a:xfrm>
              <a:off x="4808085" y="5097273"/>
              <a:ext cx="643968" cy="694056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>
              <a:off x="4164117" y="4481926"/>
              <a:ext cx="321986" cy="321986"/>
            </a:xfrm>
            <a:custGeom>
              <a:avLst/>
              <a:gdLst>
                <a:gd name="T0" fmla="*/ 45 w 45"/>
                <a:gd name="T1" fmla="*/ 12 h 45"/>
                <a:gd name="T2" fmla="*/ 0 w 45"/>
                <a:gd name="T3" fmla="*/ 0 h 45"/>
                <a:gd name="T4" fmla="*/ 12 w 45"/>
                <a:gd name="T5" fmla="*/ 45 h 45"/>
                <a:gd name="T6" fmla="*/ 19 w 45"/>
                <a:gd name="T7" fmla="*/ 31 h 45"/>
                <a:gd name="T8" fmla="*/ 33 w 45"/>
                <a:gd name="T9" fmla="*/ 45 h 45"/>
                <a:gd name="T10" fmla="*/ 45 w 45"/>
                <a:gd name="T11" fmla="*/ 33 h 45"/>
                <a:gd name="T12" fmla="*/ 31 w 45"/>
                <a:gd name="T13" fmla="*/ 19 h 45"/>
                <a:gd name="T14" fmla="*/ 45 w 45"/>
                <a:gd name="T15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45" y="12"/>
                  </a:moveTo>
                  <a:lnTo>
                    <a:pt x="0" y="0"/>
                  </a:lnTo>
                  <a:lnTo>
                    <a:pt x="12" y="45"/>
                  </a:lnTo>
                  <a:lnTo>
                    <a:pt x="19" y="31"/>
                  </a:lnTo>
                  <a:lnTo>
                    <a:pt x="33" y="45"/>
                  </a:lnTo>
                  <a:lnTo>
                    <a:pt x="45" y="33"/>
                  </a:lnTo>
                  <a:lnTo>
                    <a:pt x="31" y="19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44208" y="1340796"/>
            <a:ext cx="5852950" cy="4314586"/>
            <a:chOff x="219075" y="2347913"/>
            <a:chExt cx="1298575" cy="957263"/>
          </a:xfrm>
        </p:grpSpPr>
        <p:sp>
          <p:nvSpPr>
            <p:cNvPr id="9" name="Freeform 68"/>
            <p:cNvSpPr>
              <a:spLocks/>
            </p:cNvSpPr>
            <p:nvPr/>
          </p:nvSpPr>
          <p:spPr bwMode="auto">
            <a:xfrm>
              <a:off x="223837" y="2352675"/>
              <a:ext cx="1290638" cy="949325"/>
            </a:xfrm>
            <a:custGeom>
              <a:avLst/>
              <a:gdLst>
                <a:gd name="T0" fmla="*/ 16 w 343"/>
                <a:gd name="T1" fmla="*/ 252 h 252"/>
                <a:gd name="T2" fmla="*/ 0 w 343"/>
                <a:gd name="T3" fmla="*/ 237 h 252"/>
                <a:gd name="T4" fmla="*/ 0 w 343"/>
                <a:gd name="T5" fmla="*/ 15 h 252"/>
                <a:gd name="T6" fmla="*/ 16 w 343"/>
                <a:gd name="T7" fmla="*/ 0 h 252"/>
                <a:gd name="T8" fmla="*/ 328 w 343"/>
                <a:gd name="T9" fmla="*/ 0 h 252"/>
                <a:gd name="T10" fmla="*/ 343 w 343"/>
                <a:gd name="T11" fmla="*/ 15 h 252"/>
                <a:gd name="T12" fmla="*/ 343 w 343"/>
                <a:gd name="T13" fmla="*/ 237 h 252"/>
                <a:gd name="T14" fmla="*/ 328 w 343"/>
                <a:gd name="T15" fmla="*/ 252 h 252"/>
                <a:gd name="T16" fmla="*/ 16 w 343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3" h="252">
                  <a:moveTo>
                    <a:pt x="16" y="252"/>
                  </a:moveTo>
                  <a:cubicBezTo>
                    <a:pt x="7" y="252"/>
                    <a:pt x="0" y="245"/>
                    <a:pt x="0" y="2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36" y="0"/>
                    <a:pt x="343" y="6"/>
                    <a:pt x="343" y="15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3" y="245"/>
                    <a:pt x="336" y="252"/>
                    <a:pt x="328" y="252"/>
                  </a:cubicBezTo>
                  <a:lnTo>
                    <a:pt x="16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9"/>
            <p:cNvSpPr>
              <a:spLocks noEditPoints="1"/>
            </p:cNvSpPr>
            <p:nvPr/>
          </p:nvSpPr>
          <p:spPr bwMode="auto">
            <a:xfrm>
              <a:off x="219075" y="2347913"/>
              <a:ext cx="1298575" cy="957263"/>
            </a:xfrm>
            <a:custGeom>
              <a:avLst/>
              <a:gdLst>
                <a:gd name="T0" fmla="*/ 329 w 345"/>
                <a:gd name="T1" fmla="*/ 2 h 254"/>
                <a:gd name="T2" fmla="*/ 343 w 345"/>
                <a:gd name="T3" fmla="*/ 16 h 254"/>
                <a:gd name="T4" fmla="*/ 343 w 345"/>
                <a:gd name="T5" fmla="*/ 238 h 254"/>
                <a:gd name="T6" fmla="*/ 329 w 345"/>
                <a:gd name="T7" fmla="*/ 252 h 254"/>
                <a:gd name="T8" fmla="*/ 17 w 345"/>
                <a:gd name="T9" fmla="*/ 252 h 254"/>
                <a:gd name="T10" fmla="*/ 2 w 345"/>
                <a:gd name="T11" fmla="*/ 238 h 254"/>
                <a:gd name="T12" fmla="*/ 2 w 345"/>
                <a:gd name="T13" fmla="*/ 16 h 254"/>
                <a:gd name="T14" fmla="*/ 17 w 345"/>
                <a:gd name="T15" fmla="*/ 2 h 254"/>
                <a:gd name="T16" fmla="*/ 329 w 345"/>
                <a:gd name="T17" fmla="*/ 2 h 254"/>
                <a:gd name="T18" fmla="*/ 329 w 345"/>
                <a:gd name="T19" fmla="*/ 0 h 254"/>
                <a:gd name="T20" fmla="*/ 17 w 345"/>
                <a:gd name="T21" fmla="*/ 0 h 254"/>
                <a:gd name="T22" fmla="*/ 0 w 345"/>
                <a:gd name="T23" fmla="*/ 16 h 254"/>
                <a:gd name="T24" fmla="*/ 0 w 345"/>
                <a:gd name="T25" fmla="*/ 238 h 254"/>
                <a:gd name="T26" fmla="*/ 17 w 345"/>
                <a:gd name="T27" fmla="*/ 254 h 254"/>
                <a:gd name="T28" fmla="*/ 329 w 345"/>
                <a:gd name="T29" fmla="*/ 254 h 254"/>
                <a:gd name="T30" fmla="*/ 345 w 345"/>
                <a:gd name="T31" fmla="*/ 238 h 254"/>
                <a:gd name="T32" fmla="*/ 345 w 345"/>
                <a:gd name="T33" fmla="*/ 16 h 254"/>
                <a:gd name="T34" fmla="*/ 329 w 345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254">
                  <a:moveTo>
                    <a:pt x="329" y="2"/>
                  </a:moveTo>
                  <a:cubicBezTo>
                    <a:pt x="336" y="2"/>
                    <a:pt x="343" y="8"/>
                    <a:pt x="343" y="16"/>
                  </a:cubicBezTo>
                  <a:cubicBezTo>
                    <a:pt x="343" y="238"/>
                    <a:pt x="343" y="238"/>
                    <a:pt x="343" y="238"/>
                  </a:cubicBezTo>
                  <a:cubicBezTo>
                    <a:pt x="343" y="246"/>
                    <a:pt x="336" y="252"/>
                    <a:pt x="329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9" y="252"/>
                    <a:pt x="2" y="246"/>
                    <a:pt x="2" y="23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9" y="2"/>
                    <a:pt x="17" y="2"/>
                  </a:cubicBezTo>
                  <a:cubicBezTo>
                    <a:pt x="329" y="2"/>
                    <a:pt x="329" y="2"/>
                    <a:pt x="329" y="2"/>
                  </a:cubicBezTo>
                  <a:moveTo>
                    <a:pt x="329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7"/>
                    <a:pt x="8" y="254"/>
                    <a:pt x="17" y="254"/>
                  </a:cubicBezTo>
                  <a:cubicBezTo>
                    <a:pt x="329" y="254"/>
                    <a:pt x="329" y="254"/>
                    <a:pt x="329" y="254"/>
                  </a:cubicBezTo>
                  <a:cubicBezTo>
                    <a:pt x="338" y="254"/>
                    <a:pt x="345" y="247"/>
                    <a:pt x="345" y="238"/>
                  </a:cubicBezTo>
                  <a:cubicBezTo>
                    <a:pt x="345" y="16"/>
                    <a:pt x="345" y="16"/>
                    <a:pt x="345" y="16"/>
                  </a:cubicBezTo>
                  <a:cubicBezTo>
                    <a:pt x="345" y="7"/>
                    <a:pt x="338" y="0"/>
                    <a:pt x="329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70"/>
            <p:cNvSpPr>
              <a:spLocks noChangeArrowheads="1"/>
            </p:cNvSpPr>
            <p:nvPr/>
          </p:nvSpPr>
          <p:spPr bwMode="auto">
            <a:xfrm>
              <a:off x="290512" y="2509838"/>
              <a:ext cx="2825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1"/>
            <p:cNvSpPr>
              <a:spLocks noChangeArrowheads="1"/>
            </p:cNvSpPr>
            <p:nvPr/>
          </p:nvSpPr>
          <p:spPr bwMode="auto">
            <a:xfrm>
              <a:off x="1243013" y="2509838"/>
              <a:ext cx="1809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72"/>
            <p:cNvSpPr>
              <a:spLocks noChangeArrowheads="1"/>
            </p:cNvSpPr>
            <p:nvPr/>
          </p:nvSpPr>
          <p:spPr bwMode="auto">
            <a:xfrm>
              <a:off x="1017588" y="2509838"/>
              <a:ext cx="180975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73"/>
            <p:cNvSpPr>
              <a:spLocks noChangeArrowheads="1"/>
            </p:cNvSpPr>
            <p:nvPr/>
          </p:nvSpPr>
          <p:spPr bwMode="auto">
            <a:xfrm>
              <a:off x="792163" y="2509838"/>
              <a:ext cx="179388" cy="22225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74"/>
            <p:cNvSpPr>
              <a:spLocks noChangeArrowheads="1"/>
            </p:cNvSpPr>
            <p:nvPr/>
          </p:nvSpPr>
          <p:spPr bwMode="auto">
            <a:xfrm>
              <a:off x="290512" y="2630488"/>
              <a:ext cx="508000" cy="5619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5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329 w 329"/>
                <a:gd name="T1" fmla="*/ 364 h 364"/>
                <a:gd name="T2" fmla="*/ 0 w 329"/>
                <a:gd name="T3" fmla="*/ 364 h 364"/>
                <a:gd name="T4" fmla="*/ 0 w 329"/>
                <a:gd name="T5" fmla="*/ 0 h 364"/>
                <a:gd name="T6" fmla="*/ 329 w 329"/>
                <a:gd name="T7" fmla="*/ 0 h 364"/>
                <a:gd name="T8" fmla="*/ 329 w 329"/>
                <a:gd name="T9" fmla="*/ 364 h 364"/>
                <a:gd name="T10" fmla="*/ 329 w 329"/>
                <a:gd name="T11" fmla="*/ 364 h 364"/>
                <a:gd name="T12" fmla="*/ 9 w 329"/>
                <a:gd name="T13" fmla="*/ 354 h 364"/>
                <a:gd name="T14" fmla="*/ 320 w 329"/>
                <a:gd name="T15" fmla="*/ 354 h 364"/>
                <a:gd name="T16" fmla="*/ 320 w 329"/>
                <a:gd name="T17" fmla="*/ 10 h 364"/>
                <a:gd name="T18" fmla="*/ 9 w 329"/>
                <a:gd name="T19" fmla="*/ 10 h 364"/>
                <a:gd name="T20" fmla="*/ 9 w 329"/>
                <a:gd name="T21" fmla="*/ 354 h 364"/>
                <a:gd name="T22" fmla="*/ 9 w 329"/>
                <a:gd name="T23" fmla="*/ 35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64">
                  <a:moveTo>
                    <a:pt x="329" y="364"/>
                  </a:moveTo>
                  <a:lnTo>
                    <a:pt x="0" y="364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9" y="364"/>
                  </a:lnTo>
                  <a:lnTo>
                    <a:pt x="329" y="364"/>
                  </a:lnTo>
                  <a:close/>
                  <a:moveTo>
                    <a:pt x="9" y="354"/>
                  </a:moveTo>
                  <a:lnTo>
                    <a:pt x="320" y="354"/>
                  </a:lnTo>
                  <a:lnTo>
                    <a:pt x="320" y="10"/>
                  </a:lnTo>
                  <a:lnTo>
                    <a:pt x="9" y="10"/>
                  </a:lnTo>
                  <a:lnTo>
                    <a:pt x="9" y="354"/>
                  </a:lnTo>
                  <a:lnTo>
                    <a:pt x="9" y="354"/>
                  </a:ln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6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137 w 139"/>
                <a:gd name="T1" fmla="*/ 153 h 153"/>
                <a:gd name="T2" fmla="*/ 2 w 139"/>
                <a:gd name="T3" fmla="*/ 153 h 153"/>
                <a:gd name="T4" fmla="*/ 0 w 139"/>
                <a:gd name="T5" fmla="*/ 152 h 153"/>
                <a:gd name="T6" fmla="*/ 0 w 139"/>
                <a:gd name="T7" fmla="*/ 150 h 153"/>
                <a:gd name="T8" fmla="*/ 136 w 139"/>
                <a:gd name="T9" fmla="*/ 1 h 153"/>
                <a:gd name="T10" fmla="*/ 138 w 139"/>
                <a:gd name="T11" fmla="*/ 0 h 153"/>
                <a:gd name="T12" fmla="*/ 139 w 139"/>
                <a:gd name="T13" fmla="*/ 2 h 153"/>
                <a:gd name="T14" fmla="*/ 139 w 139"/>
                <a:gd name="T15" fmla="*/ 151 h 153"/>
                <a:gd name="T16" fmla="*/ 137 w 139"/>
                <a:gd name="T17" fmla="*/ 153 h 153"/>
                <a:gd name="T18" fmla="*/ 6 w 139"/>
                <a:gd name="T19" fmla="*/ 149 h 153"/>
                <a:gd name="T20" fmla="*/ 135 w 139"/>
                <a:gd name="T21" fmla="*/ 149 h 153"/>
                <a:gd name="T22" fmla="*/ 135 w 139"/>
                <a:gd name="T23" fmla="*/ 7 h 153"/>
                <a:gd name="T24" fmla="*/ 6 w 139"/>
                <a:gd name="T25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53">
                  <a:moveTo>
                    <a:pt x="137" y="153"/>
                  </a:move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2"/>
                  </a:cubicBezTo>
                  <a:cubicBezTo>
                    <a:pt x="0" y="151"/>
                    <a:pt x="0" y="150"/>
                    <a:pt x="0" y="15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6" y="0"/>
                    <a:pt x="137" y="0"/>
                    <a:pt x="138" y="0"/>
                  </a:cubicBezTo>
                  <a:cubicBezTo>
                    <a:pt x="139" y="0"/>
                    <a:pt x="139" y="1"/>
                    <a:pt x="139" y="2"/>
                  </a:cubicBezTo>
                  <a:cubicBezTo>
                    <a:pt x="139" y="151"/>
                    <a:pt x="139" y="151"/>
                    <a:pt x="139" y="151"/>
                  </a:cubicBezTo>
                  <a:cubicBezTo>
                    <a:pt x="139" y="152"/>
                    <a:pt x="138" y="153"/>
                    <a:pt x="137" y="153"/>
                  </a:cubicBezTo>
                  <a:close/>
                  <a:moveTo>
                    <a:pt x="6" y="149"/>
                  </a:moveTo>
                  <a:cubicBezTo>
                    <a:pt x="135" y="149"/>
                    <a:pt x="135" y="149"/>
                    <a:pt x="135" y="149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6" y="149"/>
                    <a:pt x="6" y="149"/>
                    <a:pt x="6" y="149"/>
                  </a:cubicBez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7"/>
            <p:cNvSpPr>
              <a:spLocks noEditPoints="1"/>
            </p:cNvSpPr>
            <p:nvPr/>
          </p:nvSpPr>
          <p:spPr bwMode="auto">
            <a:xfrm>
              <a:off x="284162" y="2622550"/>
              <a:ext cx="522288" cy="577850"/>
            </a:xfrm>
            <a:custGeom>
              <a:avLst/>
              <a:gdLst>
                <a:gd name="T0" fmla="*/ 137 w 139"/>
                <a:gd name="T1" fmla="*/ 153 h 153"/>
                <a:gd name="T2" fmla="*/ 2 w 139"/>
                <a:gd name="T3" fmla="*/ 153 h 153"/>
                <a:gd name="T4" fmla="*/ 0 w 139"/>
                <a:gd name="T5" fmla="*/ 151 h 153"/>
                <a:gd name="T6" fmla="*/ 0 w 139"/>
                <a:gd name="T7" fmla="*/ 2 h 153"/>
                <a:gd name="T8" fmla="*/ 1 w 139"/>
                <a:gd name="T9" fmla="*/ 0 h 153"/>
                <a:gd name="T10" fmla="*/ 3 w 139"/>
                <a:gd name="T11" fmla="*/ 1 h 153"/>
                <a:gd name="T12" fmla="*/ 139 w 139"/>
                <a:gd name="T13" fmla="*/ 150 h 153"/>
                <a:gd name="T14" fmla="*/ 139 w 139"/>
                <a:gd name="T15" fmla="*/ 152 h 153"/>
                <a:gd name="T16" fmla="*/ 137 w 139"/>
                <a:gd name="T17" fmla="*/ 153 h 153"/>
                <a:gd name="T18" fmla="*/ 4 w 139"/>
                <a:gd name="T19" fmla="*/ 149 h 153"/>
                <a:gd name="T20" fmla="*/ 133 w 139"/>
                <a:gd name="T21" fmla="*/ 149 h 153"/>
                <a:gd name="T22" fmla="*/ 4 w 139"/>
                <a:gd name="T23" fmla="*/ 7 h 153"/>
                <a:gd name="T24" fmla="*/ 4 w 139"/>
                <a:gd name="T25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53">
                  <a:moveTo>
                    <a:pt x="137" y="153"/>
                  </a:move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39" y="150"/>
                    <a:pt x="139" y="150"/>
                    <a:pt x="139" y="150"/>
                  </a:cubicBezTo>
                  <a:cubicBezTo>
                    <a:pt x="139" y="150"/>
                    <a:pt x="139" y="151"/>
                    <a:pt x="139" y="152"/>
                  </a:cubicBezTo>
                  <a:cubicBezTo>
                    <a:pt x="139" y="152"/>
                    <a:pt x="138" y="153"/>
                    <a:pt x="137" y="153"/>
                  </a:cubicBezTo>
                  <a:close/>
                  <a:moveTo>
                    <a:pt x="4" y="149"/>
                  </a:moveTo>
                  <a:cubicBezTo>
                    <a:pt x="133" y="149"/>
                    <a:pt x="133" y="149"/>
                    <a:pt x="133" y="14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49"/>
                    <a:pt x="4" y="149"/>
                    <a:pt x="4" y="149"/>
                  </a:cubicBezTo>
                  <a:close/>
                </a:path>
              </a:pathLst>
            </a:custGeom>
            <a:solidFill>
              <a:srgbClr val="C4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78"/>
            <p:cNvSpPr>
              <a:spLocks noChangeArrowheads="1"/>
            </p:cNvSpPr>
            <p:nvPr/>
          </p:nvSpPr>
          <p:spPr bwMode="auto">
            <a:xfrm>
              <a:off x="874713" y="2641600"/>
              <a:ext cx="301625" cy="41275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79"/>
            <p:cNvSpPr>
              <a:spLocks noChangeArrowheads="1"/>
            </p:cNvSpPr>
            <p:nvPr/>
          </p:nvSpPr>
          <p:spPr bwMode="auto">
            <a:xfrm>
              <a:off x="874713" y="2747963"/>
              <a:ext cx="546100" cy="22225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80"/>
            <p:cNvSpPr>
              <a:spLocks noChangeArrowheads="1"/>
            </p:cNvSpPr>
            <p:nvPr/>
          </p:nvSpPr>
          <p:spPr bwMode="auto">
            <a:xfrm>
              <a:off x="874713" y="2822575"/>
              <a:ext cx="466725" cy="269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81"/>
            <p:cNvSpPr>
              <a:spLocks noChangeArrowheads="1"/>
            </p:cNvSpPr>
            <p:nvPr/>
          </p:nvSpPr>
          <p:spPr bwMode="auto">
            <a:xfrm>
              <a:off x="874713" y="2901950"/>
              <a:ext cx="515938" cy="26988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82"/>
            <p:cNvSpPr>
              <a:spLocks noChangeArrowheads="1"/>
            </p:cNvSpPr>
            <p:nvPr/>
          </p:nvSpPr>
          <p:spPr bwMode="auto">
            <a:xfrm>
              <a:off x="874713" y="2981325"/>
              <a:ext cx="403225" cy="25400"/>
            </a:xfrm>
            <a:prstGeom prst="rect">
              <a:avLst/>
            </a:pr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83"/>
            <p:cNvSpPr>
              <a:spLocks noChangeArrowheads="1"/>
            </p:cNvSpPr>
            <p:nvPr/>
          </p:nvSpPr>
          <p:spPr bwMode="auto">
            <a:xfrm>
              <a:off x="874713" y="3079750"/>
              <a:ext cx="176213" cy="74613"/>
            </a:xfrm>
            <a:prstGeom prst="rect">
              <a:avLst/>
            </a:prstGeom>
            <a:solidFill>
              <a:srgbClr val="E7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84"/>
            <p:cNvSpPr>
              <a:spLocks noChangeArrowheads="1"/>
            </p:cNvSpPr>
            <p:nvPr/>
          </p:nvSpPr>
          <p:spPr bwMode="auto">
            <a:xfrm>
              <a:off x="904875" y="3105150"/>
              <a:ext cx="11588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219075" y="2347913"/>
              <a:ext cx="1298575" cy="106363"/>
            </a:xfrm>
            <a:custGeom>
              <a:avLst/>
              <a:gdLst>
                <a:gd name="T0" fmla="*/ 335 w 345"/>
                <a:gd name="T1" fmla="*/ 0 h 28"/>
                <a:gd name="T2" fmla="*/ 10 w 345"/>
                <a:gd name="T3" fmla="*/ 0 h 28"/>
                <a:gd name="T4" fmla="*/ 0 w 345"/>
                <a:gd name="T5" fmla="*/ 9 h 28"/>
                <a:gd name="T6" fmla="*/ 0 w 345"/>
                <a:gd name="T7" fmla="*/ 28 h 28"/>
                <a:gd name="T8" fmla="*/ 345 w 345"/>
                <a:gd name="T9" fmla="*/ 28 h 28"/>
                <a:gd name="T10" fmla="*/ 345 w 345"/>
                <a:gd name="T11" fmla="*/ 9 h 28"/>
                <a:gd name="T12" fmla="*/ 335 w 345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5" h="28">
                  <a:moveTo>
                    <a:pt x="33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9"/>
                    <a:pt x="345" y="9"/>
                    <a:pt x="345" y="9"/>
                  </a:cubicBezTo>
                  <a:cubicBezTo>
                    <a:pt x="345" y="4"/>
                    <a:pt x="341" y="0"/>
                    <a:pt x="335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86"/>
            <p:cNvSpPr>
              <a:spLocks noChangeArrowheads="1"/>
            </p:cNvSpPr>
            <p:nvPr/>
          </p:nvSpPr>
          <p:spPr bwMode="auto">
            <a:xfrm>
              <a:off x="254000" y="23828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87"/>
            <p:cNvSpPr>
              <a:spLocks noChangeArrowheads="1"/>
            </p:cNvSpPr>
            <p:nvPr/>
          </p:nvSpPr>
          <p:spPr bwMode="auto">
            <a:xfrm>
              <a:off x="312737" y="2382838"/>
              <a:ext cx="42863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88"/>
            <p:cNvSpPr>
              <a:spLocks noChangeArrowheads="1"/>
            </p:cNvSpPr>
            <p:nvPr/>
          </p:nvSpPr>
          <p:spPr bwMode="auto">
            <a:xfrm>
              <a:off x="369887" y="2382838"/>
              <a:ext cx="41275" cy="412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89"/>
            <p:cNvSpPr>
              <a:spLocks noChangeArrowheads="1"/>
            </p:cNvSpPr>
            <p:nvPr/>
          </p:nvSpPr>
          <p:spPr bwMode="auto">
            <a:xfrm>
              <a:off x="468313" y="2382838"/>
              <a:ext cx="996950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3328894" y="1129106"/>
            <a:ext cx="5448876" cy="4619936"/>
            <a:chOff x="3328894" y="1129106"/>
            <a:chExt cx="5448876" cy="4619936"/>
          </a:xfrm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384160" y="1162259"/>
              <a:ext cx="5371505" cy="4564677"/>
            </a:xfrm>
            <a:custGeom>
              <a:avLst/>
              <a:gdLst>
                <a:gd name="T0" fmla="*/ 8 w 205"/>
                <a:gd name="T1" fmla="*/ 174 h 174"/>
                <a:gd name="T2" fmla="*/ 0 w 205"/>
                <a:gd name="T3" fmla="*/ 165 h 174"/>
                <a:gd name="T4" fmla="*/ 0 w 205"/>
                <a:gd name="T5" fmla="*/ 9 h 174"/>
                <a:gd name="T6" fmla="*/ 8 w 205"/>
                <a:gd name="T7" fmla="*/ 0 h 174"/>
                <a:gd name="T8" fmla="*/ 196 w 205"/>
                <a:gd name="T9" fmla="*/ 0 h 174"/>
                <a:gd name="T10" fmla="*/ 205 w 205"/>
                <a:gd name="T11" fmla="*/ 9 h 174"/>
                <a:gd name="T12" fmla="*/ 205 w 205"/>
                <a:gd name="T13" fmla="*/ 165 h 174"/>
                <a:gd name="T14" fmla="*/ 196 w 205"/>
                <a:gd name="T15" fmla="*/ 174 h 174"/>
                <a:gd name="T16" fmla="*/ 8 w 205"/>
                <a:gd name="T1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74">
                  <a:moveTo>
                    <a:pt x="8" y="174"/>
                  </a:moveTo>
                  <a:cubicBezTo>
                    <a:pt x="3" y="174"/>
                    <a:pt x="0" y="170"/>
                    <a:pt x="0" y="16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1" y="0"/>
                    <a:pt x="205" y="4"/>
                    <a:pt x="205" y="9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05" y="170"/>
                    <a:pt x="201" y="174"/>
                    <a:pt x="196" y="174"/>
                  </a:cubicBezTo>
                  <a:lnTo>
                    <a:pt x="8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8"/>
            <p:cNvSpPr>
              <a:spLocks noEditPoints="1"/>
            </p:cNvSpPr>
            <p:nvPr/>
          </p:nvSpPr>
          <p:spPr bwMode="auto">
            <a:xfrm>
              <a:off x="3328894" y="1129106"/>
              <a:ext cx="5448876" cy="4619936"/>
            </a:xfrm>
            <a:custGeom>
              <a:avLst/>
              <a:gdLst>
                <a:gd name="T0" fmla="*/ 198 w 208"/>
                <a:gd name="T1" fmla="*/ 3 h 176"/>
                <a:gd name="T2" fmla="*/ 206 w 208"/>
                <a:gd name="T3" fmla="*/ 10 h 176"/>
                <a:gd name="T4" fmla="*/ 206 w 208"/>
                <a:gd name="T5" fmla="*/ 166 h 176"/>
                <a:gd name="T6" fmla="*/ 198 w 208"/>
                <a:gd name="T7" fmla="*/ 173 h 176"/>
                <a:gd name="T8" fmla="*/ 10 w 208"/>
                <a:gd name="T9" fmla="*/ 173 h 176"/>
                <a:gd name="T10" fmla="*/ 3 w 208"/>
                <a:gd name="T11" fmla="*/ 166 h 176"/>
                <a:gd name="T12" fmla="*/ 3 w 208"/>
                <a:gd name="T13" fmla="*/ 10 h 176"/>
                <a:gd name="T14" fmla="*/ 10 w 208"/>
                <a:gd name="T15" fmla="*/ 3 h 176"/>
                <a:gd name="T16" fmla="*/ 198 w 208"/>
                <a:gd name="T17" fmla="*/ 3 h 176"/>
                <a:gd name="T18" fmla="*/ 198 w 208"/>
                <a:gd name="T19" fmla="*/ 0 h 176"/>
                <a:gd name="T20" fmla="*/ 10 w 208"/>
                <a:gd name="T21" fmla="*/ 0 h 176"/>
                <a:gd name="T22" fmla="*/ 0 w 208"/>
                <a:gd name="T23" fmla="*/ 10 h 176"/>
                <a:gd name="T24" fmla="*/ 0 w 208"/>
                <a:gd name="T25" fmla="*/ 166 h 176"/>
                <a:gd name="T26" fmla="*/ 10 w 208"/>
                <a:gd name="T27" fmla="*/ 176 h 176"/>
                <a:gd name="T28" fmla="*/ 198 w 208"/>
                <a:gd name="T29" fmla="*/ 176 h 176"/>
                <a:gd name="T30" fmla="*/ 208 w 208"/>
                <a:gd name="T31" fmla="*/ 166 h 176"/>
                <a:gd name="T32" fmla="*/ 208 w 208"/>
                <a:gd name="T33" fmla="*/ 10 h 176"/>
                <a:gd name="T34" fmla="*/ 198 w 208"/>
                <a:gd name="T3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176">
                  <a:moveTo>
                    <a:pt x="198" y="3"/>
                  </a:moveTo>
                  <a:cubicBezTo>
                    <a:pt x="202" y="3"/>
                    <a:pt x="206" y="6"/>
                    <a:pt x="206" y="10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6" y="170"/>
                    <a:pt x="202" y="173"/>
                    <a:pt x="198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6" y="173"/>
                    <a:pt x="3" y="170"/>
                    <a:pt x="3" y="16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6"/>
                    <a:pt x="6" y="3"/>
                    <a:pt x="10" y="3"/>
                  </a:cubicBezTo>
                  <a:cubicBezTo>
                    <a:pt x="198" y="3"/>
                    <a:pt x="198" y="3"/>
                    <a:pt x="198" y="3"/>
                  </a:cubicBezTo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5" y="176"/>
                    <a:pt x="10" y="176"/>
                  </a:cubicBezTo>
                  <a:cubicBezTo>
                    <a:pt x="198" y="176"/>
                    <a:pt x="198" y="176"/>
                    <a:pt x="198" y="176"/>
                  </a:cubicBezTo>
                  <a:cubicBezTo>
                    <a:pt x="204" y="176"/>
                    <a:pt x="208" y="171"/>
                    <a:pt x="208" y="166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28894" y="1129106"/>
              <a:ext cx="5448876" cy="762625"/>
            </a:xfrm>
            <a:custGeom>
              <a:avLst/>
              <a:gdLst>
                <a:gd name="T0" fmla="*/ 198 w 208"/>
                <a:gd name="T1" fmla="*/ 0 h 29"/>
                <a:gd name="T2" fmla="*/ 10 w 208"/>
                <a:gd name="T3" fmla="*/ 0 h 29"/>
                <a:gd name="T4" fmla="*/ 0 w 208"/>
                <a:gd name="T5" fmla="*/ 10 h 29"/>
                <a:gd name="T6" fmla="*/ 0 w 208"/>
                <a:gd name="T7" fmla="*/ 29 h 29"/>
                <a:gd name="T8" fmla="*/ 208 w 208"/>
                <a:gd name="T9" fmla="*/ 29 h 29"/>
                <a:gd name="T10" fmla="*/ 208 w 208"/>
                <a:gd name="T11" fmla="*/ 10 h 29"/>
                <a:gd name="T12" fmla="*/ 198 w 208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9">
                  <a:moveTo>
                    <a:pt x="19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5"/>
                    <a:pt x="204" y="0"/>
                    <a:pt x="198" y="0"/>
                  </a:cubicBezTo>
                  <a:close/>
                </a:path>
              </a:pathLst>
            </a:custGeom>
            <a:solidFill>
              <a:srgbClr val="C3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30"/>
            <p:cNvSpPr>
              <a:spLocks noChangeArrowheads="1"/>
            </p:cNvSpPr>
            <p:nvPr/>
          </p:nvSpPr>
          <p:spPr bwMode="auto">
            <a:xfrm>
              <a:off x="3594154" y="1372260"/>
              <a:ext cx="287364" cy="2873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31"/>
            <p:cNvSpPr>
              <a:spLocks noChangeArrowheads="1"/>
            </p:cNvSpPr>
            <p:nvPr/>
          </p:nvSpPr>
          <p:spPr bwMode="auto">
            <a:xfrm>
              <a:off x="3980994" y="1372260"/>
              <a:ext cx="287364" cy="2873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32"/>
            <p:cNvSpPr>
              <a:spLocks noChangeArrowheads="1"/>
            </p:cNvSpPr>
            <p:nvPr/>
          </p:nvSpPr>
          <p:spPr bwMode="auto">
            <a:xfrm>
              <a:off x="4378883" y="1372260"/>
              <a:ext cx="287364" cy="2873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33"/>
            <p:cNvSpPr>
              <a:spLocks noChangeArrowheads="1"/>
            </p:cNvSpPr>
            <p:nvPr/>
          </p:nvSpPr>
          <p:spPr bwMode="auto">
            <a:xfrm>
              <a:off x="5086241" y="1394366"/>
              <a:ext cx="3326799" cy="265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4"/>
            <p:cNvSpPr>
              <a:spLocks noChangeArrowheads="1"/>
            </p:cNvSpPr>
            <p:nvPr/>
          </p:nvSpPr>
          <p:spPr bwMode="auto">
            <a:xfrm>
              <a:off x="3638363" y="2289612"/>
              <a:ext cx="1182618" cy="99476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5"/>
            <p:cNvSpPr>
              <a:spLocks noChangeArrowheads="1"/>
            </p:cNvSpPr>
            <p:nvPr/>
          </p:nvSpPr>
          <p:spPr bwMode="auto">
            <a:xfrm>
              <a:off x="7628313" y="2289612"/>
              <a:ext cx="762625" cy="99476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36"/>
            <p:cNvSpPr>
              <a:spLocks noChangeArrowheads="1"/>
            </p:cNvSpPr>
            <p:nvPr/>
          </p:nvSpPr>
          <p:spPr bwMode="auto">
            <a:xfrm>
              <a:off x="6688848" y="2289612"/>
              <a:ext cx="751568" cy="99476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7"/>
            <p:cNvSpPr>
              <a:spLocks noChangeArrowheads="1"/>
            </p:cNvSpPr>
            <p:nvPr/>
          </p:nvSpPr>
          <p:spPr bwMode="auto">
            <a:xfrm>
              <a:off x="5738335" y="2289612"/>
              <a:ext cx="740519" cy="99476"/>
            </a:xfrm>
            <a:prstGeom prst="rect">
              <a:avLst/>
            </a:pr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594154" y="2764873"/>
            <a:ext cx="1016828" cy="1094199"/>
            <a:chOff x="3594154" y="2764873"/>
            <a:chExt cx="1016828" cy="1094199"/>
          </a:xfrm>
        </p:grpSpPr>
        <p:sp>
          <p:nvSpPr>
            <p:cNvPr id="102" name="Rectangle 38"/>
            <p:cNvSpPr>
              <a:spLocks noChangeArrowheads="1"/>
            </p:cNvSpPr>
            <p:nvPr/>
          </p:nvSpPr>
          <p:spPr bwMode="auto">
            <a:xfrm>
              <a:off x="3638363" y="2786977"/>
              <a:ext cx="917360" cy="1049989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9"/>
            <p:cNvSpPr>
              <a:spLocks noEditPoints="1"/>
            </p:cNvSpPr>
            <p:nvPr/>
          </p:nvSpPr>
          <p:spPr bwMode="auto">
            <a:xfrm>
              <a:off x="3594154" y="2764873"/>
              <a:ext cx="994724" cy="1094199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7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7 w 90"/>
                <a:gd name="T19" fmla="*/ 4 h 99"/>
                <a:gd name="T20" fmla="*/ 7 w 90"/>
                <a:gd name="T21" fmla="*/ 95 h 99"/>
                <a:gd name="T22" fmla="*/ 7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7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5"/>
                  </a:lnTo>
                  <a:lnTo>
                    <a:pt x="7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0"/>
            <p:cNvSpPr>
              <a:spLocks noEditPoints="1"/>
            </p:cNvSpPr>
            <p:nvPr/>
          </p:nvSpPr>
          <p:spPr bwMode="auto">
            <a:xfrm>
              <a:off x="3594154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2 w 38"/>
                <a:gd name="T3" fmla="*/ 42 h 42"/>
                <a:gd name="T4" fmla="*/ 1 w 38"/>
                <a:gd name="T5" fmla="*/ 41 h 42"/>
                <a:gd name="T6" fmla="*/ 1 w 38"/>
                <a:gd name="T7" fmla="*/ 40 h 42"/>
                <a:gd name="T8" fmla="*/ 37 w 38"/>
                <a:gd name="T9" fmla="*/ 1 h 42"/>
                <a:gd name="T10" fmla="*/ 38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4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4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1" y="42"/>
                    <a:pt x="1" y="41"/>
                  </a:cubicBezTo>
                  <a:cubicBezTo>
                    <a:pt x="0" y="41"/>
                    <a:pt x="0" y="40"/>
                    <a:pt x="1" y="4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8" y="42"/>
                    <a:pt x="37" y="42"/>
                  </a:cubicBezTo>
                  <a:close/>
                  <a:moveTo>
                    <a:pt x="4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0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1"/>
            <p:cNvSpPr>
              <a:spLocks noEditPoints="1"/>
            </p:cNvSpPr>
            <p:nvPr/>
          </p:nvSpPr>
          <p:spPr bwMode="auto">
            <a:xfrm>
              <a:off x="3594154" y="2764873"/>
              <a:ext cx="1016828" cy="1094199"/>
            </a:xfrm>
            <a:custGeom>
              <a:avLst/>
              <a:gdLst>
                <a:gd name="T0" fmla="*/ 37 w 39"/>
                <a:gd name="T1" fmla="*/ 42 h 42"/>
                <a:gd name="T2" fmla="*/ 2 w 39"/>
                <a:gd name="T3" fmla="*/ 42 h 42"/>
                <a:gd name="T4" fmla="*/ 0 w 39"/>
                <a:gd name="T5" fmla="*/ 41 h 42"/>
                <a:gd name="T6" fmla="*/ 0 w 39"/>
                <a:gd name="T7" fmla="*/ 1 h 42"/>
                <a:gd name="T8" fmla="*/ 1 w 39"/>
                <a:gd name="T9" fmla="*/ 0 h 42"/>
                <a:gd name="T10" fmla="*/ 2 w 39"/>
                <a:gd name="T11" fmla="*/ 1 h 42"/>
                <a:gd name="T12" fmla="*/ 38 w 39"/>
                <a:gd name="T13" fmla="*/ 40 h 42"/>
                <a:gd name="T14" fmla="*/ 38 w 39"/>
                <a:gd name="T15" fmla="*/ 41 h 42"/>
                <a:gd name="T16" fmla="*/ 37 w 39"/>
                <a:gd name="T17" fmla="*/ 42 h 42"/>
                <a:gd name="T18" fmla="*/ 3 w 39"/>
                <a:gd name="T19" fmla="*/ 40 h 42"/>
                <a:gd name="T20" fmla="*/ 35 w 39"/>
                <a:gd name="T21" fmla="*/ 40 h 42"/>
                <a:gd name="T22" fmla="*/ 3 w 39"/>
                <a:gd name="T23" fmla="*/ 4 h 42"/>
                <a:gd name="T24" fmla="*/ 3 w 39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37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1"/>
                    <a:pt x="38" y="41"/>
                  </a:cubicBezTo>
                  <a:cubicBezTo>
                    <a:pt x="38" y="42"/>
                    <a:pt x="38" y="42"/>
                    <a:pt x="37" y="42"/>
                  </a:cubicBezTo>
                  <a:close/>
                  <a:moveTo>
                    <a:pt x="3" y="40"/>
                  </a:moveTo>
                  <a:cubicBezTo>
                    <a:pt x="35" y="40"/>
                    <a:pt x="35" y="40"/>
                    <a:pt x="35" y="4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876240" y="2764873"/>
            <a:ext cx="994724" cy="1094199"/>
            <a:chOff x="4876240" y="2764873"/>
            <a:chExt cx="994724" cy="1094199"/>
          </a:xfrm>
        </p:grpSpPr>
        <p:sp>
          <p:nvSpPr>
            <p:cNvPr id="106" name="Rectangle 42"/>
            <p:cNvSpPr>
              <a:spLocks noChangeArrowheads="1"/>
            </p:cNvSpPr>
            <p:nvPr/>
          </p:nvSpPr>
          <p:spPr bwMode="auto">
            <a:xfrm>
              <a:off x="4898346" y="2786977"/>
              <a:ext cx="950513" cy="1049989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3"/>
            <p:cNvSpPr>
              <a:spLocks noEditPoints="1"/>
            </p:cNvSpPr>
            <p:nvPr/>
          </p:nvSpPr>
          <p:spPr bwMode="auto">
            <a:xfrm>
              <a:off x="4876240" y="2764873"/>
              <a:ext cx="994724" cy="1094199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4"/>
            <p:cNvSpPr>
              <a:spLocks noEditPoints="1"/>
            </p:cNvSpPr>
            <p:nvPr/>
          </p:nvSpPr>
          <p:spPr bwMode="auto">
            <a:xfrm>
              <a:off x="4876240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4876240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0" name="Rectangle 46"/>
          <p:cNvSpPr>
            <a:spLocks noChangeArrowheads="1"/>
          </p:cNvSpPr>
          <p:nvPr/>
        </p:nvSpPr>
        <p:spPr bwMode="auto">
          <a:xfrm>
            <a:off x="6158328" y="2786977"/>
            <a:ext cx="950513" cy="1049989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" name="组合 132"/>
          <p:cNvGrpSpPr/>
          <p:nvPr/>
        </p:nvGrpSpPr>
        <p:grpSpPr>
          <a:xfrm>
            <a:off x="7418312" y="2764873"/>
            <a:ext cx="994724" cy="1094199"/>
            <a:chOff x="7418312" y="2764873"/>
            <a:chExt cx="994724" cy="1094199"/>
          </a:xfrm>
        </p:grpSpPr>
        <p:sp>
          <p:nvSpPr>
            <p:cNvPr id="111" name="Rectangle 47"/>
            <p:cNvSpPr>
              <a:spLocks noChangeArrowheads="1"/>
            </p:cNvSpPr>
            <p:nvPr/>
          </p:nvSpPr>
          <p:spPr bwMode="auto">
            <a:xfrm>
              <a:off x="7440416" y="2786977"/>
              <a:ext cx="950513" cy="1049989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8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9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0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3594154" y="4102220"/>
            <a:ext cx="1016828" cy="1072093"/>
            <a:chOff x="3594154" y="4102220"/>
            <a:chExt cx="1016828" cy="1072093"/>
          </a:xfrm>
        </p:grpSpPr>
        <p:sp>
          <p:nvSpPr>
            <p:cNvPr id="115" name="Rectangle 51"/>
            <p:cNvSpPr>
              <a:spLocks noChangeArrowheads="1"/>
            </p:cNvSpPr>
            <p:nvPr/>
          </p:nvSpPr>
          <p:spPr bwMode="auto">
            <a:xfrm>
              <a:off x="3638363" y="4124324"/>
              <a:ext cx="917360" cy="102788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2"/>
            <p:cNvSpPr>
              <a:spLocks noEditPoints="1"/>
            </p:cNvSpPr>
            <p:nvPr/>
          </p:nvSpPr>
          <p:spPr bwMode="auto">
            <a:xfrm>
              <a:off x="3594154" y="4102220"/>
              <a:ext cx="994724" cy="1072093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3"/>
            <p:cNvSpPr>
              <a:spLocks noEditPoints="1"/>
            </p:cNvSpPr>
            <p:nvPr/>
          </p:nvSpPr>
          <p:spPr bwMode="auto">
            <a:xfrm>
              <a:off x="3594154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2 w 38"/>
                <a:gd name="T3" fmla="*/ 41 h 41"/>
                <a:gd name="T4" fmla="*/ 1 w 38"/>
                <a:gd name="T5" fmla="*/ 41 h 41"/>
                <a:gd name="T6" fmla="*/ 1 w 38"/>
                <a:gd name="T7" fmla="*/ 39 h 41"/>
                <a:gd name="T8" fmla="*/ 37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4"/>
            <p:cNvSpPr>
              <a:spLocks noEditPoints="1"/>
            </p:cNvSpPr>
            <p:nvPr/>
          </p:nvSpPr>
          <p:spPr bwMode="auto">
            <a:xfrm>
              <a:off x="3594154" y="4102220"/>
              <a:ext cx="1016828" cy="1072093"/>
            </a:xfrm>
            <a:custGeom>
              <a:avLst/>
              <a:gdLst>
                <a:gd name="T0" fmla="*/ 37 w 39"/>
                <a:gd name="T1" fmla="*/ 41 h 41"/>
                <a:gd name="T2" fmla="*/ 2 w 39"/>
                <a:gd name="T3" fmla="*/ 41 h 41"/>
                <a:gd name="T4" fmla="*/ 0 w 39"/>
                <a:gd name="T5" fmla="*/ 40 h 41"/>
                <a:gd name="T6" fmla="*/ 0 w 39"/>
                <a:gd name="T7" fmla="*/ 1 h 41"/>
                <a:gd name="T8" fmla="*/ 1 w 39"/>
                <a:gd name="T9" fmla="*/ 0 h 41"/>
                <a:gd name="T10" fmla="*/ 2 w 39"/>
                <a:gd name="T11" fmla="*/ 0 h 41"/>
                <a:gd name="T12" fmla="*/ 38 w 39"/>
                <a:gd name="T13" fmla="*/ 39 h 41"/>
                <a:gd name="T14" fmla="*/ 38 w 39"/>
                <a:gd name="T15" fmla="*/ 41 h 41"/>
                <a:gd name="T16" fmla="*/ 37 w 39"/>
                <a:gd name="T17" fmla="*/ 41 h 41"/>
                <a:gd name="T18" fmla="*/ 3 w 39"/>
                <a:gd name="T19" fmla="*/ 39 h 41"/>
                <a:gd name="T20" fmla="*/ 35 w 39"/>
                <a:gd name="T21" fmla="*/ 39 h 41"/>
                <a:gd name="T22" fmla="*/ 3 w 39"/>
                <a:gd name="T23" fmla="*/ 4 h 41"/>
                <a:gd name="T24" fmla="*/ 3 w 39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1">
                  <a:moveTo>
                    <a:pt x="37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9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4876240" y="4102220"/>
            <a:ext cx="994724" cy="1072093"/>
            <a:chOff x="4876240" y="4102220"/>
            <a:chExt cx="994724" cy="1072093"/>
          </a:xfrm>
        </p:grpSpPr>
        <p:sp>
          <p:nvSpPr>
            <p:cNvPr id="119" name="Rectangle 55"/>
            <p:cNvSpPr>
              <a:spLocks noChangeArrowheads="1"/>
            </p:cNvSpPr>
            <p:nvPr/>
          </p:nvSpPr>
          <p:spPr bwMode="auto">
            <a:xfrm>
              <a:off x="4898346" y="4124324"/>
              <a:ext cx="950513" cy="102788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6"/>
            <p:cNvSpPr>
              <a:spLocks noEditPoints="1"/>
            </p:cNvSpPr>
            <p:nvPr/>
          </p:nvSpPr>
          <p:spPr bwMode="auto">
            <a:xfrm>
              <a:off x="4876240" y="4102220"/>
              <a:ext cx="994724" cy="1072093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7"/>
            <p:cNvSpPr>
              <a:spLocks noEditPoints="1"/>
            </p:cNvSpPr>
            <p:nvPr/>
          </p:nvSpPr>
          <p:spPr bwMode="auto">
            <a:xfrm>
              <a:off x="4876240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58"/>
            <p:cNvSpPr>
              <a:spLocks noEditPoints="1"/>
            </p:cNvSpPr>
            <p:nvPr/>
          </p:nvSpPr>
          <p:spPr bwMode="auto">
            <a:xfrm>
              <a:off x="4876240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136224" y="4102220"/>
            <a:ext cx="994724" cy="1072093"/>
            <a:chOff x="6136224" y="4102220"/>
            <a:chExt cx="994724" cy="1072093"/>
          </a:xfrm>
        </p:grpSpPr>
        <p:sp>
          <p:nvSpPr>
            <p:cNvPr id="123" name="Rectangle 59"/>
            <p:cNvSpPr>
              <a:spLocks noChangeArrowheads="1"/>
            </p:cNvSpPr>
            <p:nvPr/>
          </p:nvSpPr>
          <p:spPr bwMode="auto">
            <a:xfrm>
              <a:off x="6158328" y="4124324"/>
              <a:ext cx="950513" cy="102788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60"/>
            <p:cNvSpPr>
              <a:spLocks noEditPoints="1"/>
            </p:cNvSpPr>
            <p:nvPr/>
          </p:nvSpPr>
          <p:spPr bwMode="auto">
            <a:xfrm>
              <a:off x="6136224" y="4102220"/>
              <a:ext cx="994724" cy="1072093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7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7 w 90"/>
                <a:gd name="T19" fmla="*/ 4 h 97"/>
                <a:gd name="T20" fmla="*/ 7 w 90"/>
                <a:gd name="T21" fmla="*/ 92 h 97"/>
                <a:gd name="T22" fmla="*/ 7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7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7" y="4"/>
                  </a:lnTo>
                  <a:lnTo>
                    <a:pt x="7" y="92"/>
                  </a:lnTo>
                  <a:lnTo>
                    <a:pt x="7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61"/>
            <p:cNvSpPr>
              <a:spLocks noEditPoints="1"/>
            </p:cNvSpPr>
            <p:nvPr/>
          </p:nvSpPr>
          <p:spPr bwMode="auto">
            <a:xfrm>
              <a:off x="6136224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1 w 38"/>
                <a:gd name="T7" fmla="*/ 39 h 41"/>
                <a:gd name="T8" fmla="*/ 36 w 38"/>
                <a:gd name="T9" fmla="*/ 0 h 41"/>
                <a:gd name="T10" fmla="*/ 38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4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4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0" y="41"/>
                  </a:cubicBezTo>
                  <a:cubicBezTo>
                    <a:pt x="0" y="40"/>
                    <a:pt x="0" y="40"/>
                    <a:pt x="1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4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39"/>
                    <a:pt x="4" y="39"/>
                    <a:pt x="4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2"/>
            <p:cNvSpPr>
              <a:spLocks noEditPoints="1"/>
            </p:cNvSpPr>
            <p:nvPr/>
          </p:nvSpPr>
          <p:spPr bwMode="auto">
            <a:xfrm>
              <a:off x="6136224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3 w 38"/>
                <a:gd name="T19" fmla="*/ 39 h 41"/>
                <a:gd name="T20" fmla="*/ 35 w 38"/>
                <a:gd name="T21" fmla="*/ 39 h 41"/>
                <a:gd name="T22" fmla="*/ 3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8" y="41"/>
                    <a:pt x="37" y="41"/>
                  </a:cubicBezTo>
                  <a:close/>
                  <a:moveTo>
                    <a:pt x="3" y="39"/>
                  </a:moveTo>
                  <a:cubicBezTo>
                    <a:pt x="35" y="39"/>
                    <a:pt x="35" y="39"/>
                    <a:pt x="35" y="3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7418312" y="4102220"/>
            <a:ext cx="994724" cy="1072093"/>
            <a:chOff x="7418312" y="4102220"/>
            <a:chExt cx="994724" cy="1072093"/>
          </a:xfrm>
        </p:grpSpPr>
        <p:sp>
          <p:nvSpPr>
            <p:cNvPr id="127" name="Rectangle 63"/>
            <p:cNvSpPr>
              <a:spLocks noChangeArrowheads="1"/>
            </p:cNvSpPr>
            <p:nvPr/>
          </p:nvSpPr>
          <p:spPr bwMode="auto">
            <a:xfrm>
              <a:off x="7440416" y="4124324"/>
              <a:ext cx="950513" cy="1027883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64"/>
            <p:cNvSpPr>
              <a:spLocks noEditPoints="1"/>
            </p:cNvSpPr>
            <p:nvPr/>
          </p:nvSpPr>
          <p:spPr bwMode="auto">
            <a:xfrm>
              <a:off x="7418312" y="4102220"/>
              <a:ext cx="994724" cy="1072093"/>
            </a:xfrm>
            <a:custGeom>
              <a:avLst/>
              <a:gdLst>
                <a:gd name="T0" fmla="*/ 90 w 90"/>
                <a:gd name="T1" fmla="*/ 97 h 97"/>
                <a:gd name="T2" fmla="*/ 0 w 90"/>
                <a:gd name="T3" fmla="*/ 97 h 97"/>
                <a:gd name="T4" fmla="*/ 0 w 90"/>
                <a:gd name="T5" fmla="*/ 0 h 97"/>
                <a:gd name="T6" fmla="*/ 90 w 90"/>
                <a:gd name="T7" fmla="*/ 0 h 97"/>
                <a:gd name="T8" fmla="*/ 90 w 90"/>
                <a:gd name="T9" fmla="*/ 97 h 97"/>
                <a:gd name="T10" fmla="*/ 90 w 90"/>
                <a:gd name="T11" fmla="*/ 97 h 97"/>
                <a:gd name="T12" fmla="*/ 5 w 90"/>
                <a:gd name="T13" fmla="*/ 92 h 97"/>
                <a:gd name="T14" fmla="*/ 85 w 90"/>
                <a:gd name="T15" fmla="*/ 92 h 97"/>
                <a:gd name="T16" fmla="*/ 85 w 90"/>
                <a:gd name="T17" fmla="*/ 4 h 97"/>
                <a:gd name="T18" fmla="*/ 5 w 90"/>
                <a:gd name="T19" fmla="*/ 4 h 97"/>
                <a:gd name="T20" fmla="*/ 5 w 90"/>
                <a:gd name="T21" fmla="*/ 92 h 97"/>
                <a:gd name="T22" fmla="*/ 5 w 90"/>
                <a:gd name="T2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7">
                  <a:moveTo>
                    <a:pt x="90" y="97"/>
                  </a:moveTo>
                  <a:lnTo>
                    <a:pt x="0" y="9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7"/>
                  </a:lnTo>
                  <a:lnTo>
                    <a:pt x="90" y="97"/>
                  </a:lnTo>
                  <a:close/>
                  <a:moveTo>
                    <a:pt x="5" y="92"/>
                  </a:moveTo>
                  <a:lnTo>
                    <a:pt x="85" y="92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2"/>
                  </a:lnTo>
                  <a:lnTo>
                    <a:pt x="5" y="92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65"/>
            <p:cNvSpPr>
              <a:spLocks noEditPoints="1"/>
            </p:cNvSpPr>
            <p:nvPr/>
          </p:nvSpPr>
          <p:spPr bwMode="auto">
            <a:xfrm>
              <a:off x="7418312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1 h 41"/>
                <a:gd name="T6" fmla="*/ 0 w 38"/>
                <a:gd name="T7" fmla="*/ 39 h 41"/>
                <a:gd name="T8" fmla="*/ 36 w 38"/>
                <a:gd name="T9" fmla="*/ 0 h 41"/>
                <a:gd name="T10" fmla="*/ 37 w 38"/>
                <a:gd name="T11" fmla="*/ 0 h 41"/>
                <a:gd name="T12" fmla="*/ 38 w 38"/>
                <a:gd name="T13" fmla="*/ 1 h 41"/>
                <a:gd name="T14" fmla="*/ 38 w 38"/>
                <a:gd name="T15" fmla="*/ 40 h 41"/>
                <a:gd name="T16" fmla="*/ 37 w 38"/>
                <a:gd name="T17" fmla="*/ 41 h 41"/>
                <a:gd name="T18" fmla="*/ 3 w 38"/>
                <a:gd name="T19" fmla="*/ 39 h 41"/>
                <a:gd name="T20" fmla="*/ 36 w 38"/>
                <a:gd name="T21" fmla="*/ 39 h 41"/>
                <a:gd name="T22" fmla="*/ 36 w 38"/>
                <a:gd name="T23" fmla="*/ 4 h 41"/>
                <a:gd name="T24" fmla="*/ 3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3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39"/>
                    <a:pt x="3" y="39"/>
                    <a:pt x="3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66"/>
            <p:cNvSpPr>
              <a:spLocks noEditPoints="1"/>
            </p:cNvSpPr>
            <p:nvPr/>
          </p:nvSpPr>
          <p:spPr bwMode="auto">
            <a:xfrm>
              <a:off x="7418312" y="4102220"/>
              <a:ext cx="994724" cy="1072093"/>
            </a:xfrm>
            <a:custGeom>
              <a:avLst/>
              <a:gdLst>
                <a:gd name="T0" fmla="*/ 37 w 38"/>
                <a:gd name="T1" fmla="*/ 41 h 41"/>
                <a:gd name="T2" fmla="*/ 1 w 38"/>
                <a:gd name="T3" fmla="*/ 41 h 41"/>
                <a:gd name="T4" fmla="*/ 0 w 38"/>
                <a:gd name="T5" fmla="*/ 40 h 41"/>
                <a:gd name="T6" fmla="*/ 0 w 38"/>
                <a:gd name="T7" fmla="*/ 1 h 41"/>
                <a:gd name="T8" fmla="*/ 1 w 38"/>
                <a:gd name="T9" fmla="*/ 0 h 41"/>
                <a:gd name="T10" fmla="*/ 2 w 38"/>
                <a:gd name="T11" fmla="*/ 0 h 41"/>
                <a:gd name="T12" fmla="*/ 38 w 38"/>
                <a:gd name="T13" fmla="*/ 39 h 41"/>
                <a:gd name="T14" fmla="*/ 38 w 38"/>
                <a:gd name="T15" fmla="*/ 41 h 41"/>
                <a:gd name="T16" fmla="*/ 37 w 38"/>
                <a:gd name="T17" fmla="*/ 41 h 41"/>
                <a:gd name="T18" fmla="*/ 2 w 38"/>
                <a:gd name="T19" fmla="*/ 39 h 41"/>
                <a:gd name="T20" fmla="*/ 34 w 38"/>
                <a:gd name="T21" fmla="*/ 39 h 41"/>
                <a:gd name="T22" fmla="*/ 2 w 38"/>
                <a:gd name="T23" fmla="*/ 4 h 41"/>
                <a:gd name="T24" fmla="*/ 2 w 38"/>
                <a:gd name="T25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37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41"/>
                    <a:pt x="37" y="41"/>
                    <a:pt x="37" y="41"/>
                  </a:cubicBezTo>
                  <a:close/>
                  <a:moveTo>
                    <a:pt x="2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32097" y="2760895"/>
            <a:ext cx="994724" cy="1094199"/>
            <a:chOff x="7418312" y="2764873"/>
            <a:chExt cx="994724" cy="1094199"/>
          </a:xfrm>
        </p:grpSpPr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7440416" y="2786977"/>
              <a:ext cx="950513" cy="1049989"/>
            </a:xfrm>
            <a:prstGeom prst="rect">
              <a:avLst/>
            </a:prstGeom>
            <a:solidFill>
              <a:srgbClr val="F6D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8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90 w 90"/>
                <a:gd name="T1" fmla="*/ 99 h 99"/>
                <a:gd name="T2" fmla="*/ 0 w 90"/>
                <a:gd name="T3" fmla="*/ 99 h 99"/>
                <a:gd name="T4" fmla="*/ 0 w 90"/>
                <a:gd name="T5" fmla="*/ 0 h 99"/>
                <a:gd name="T6" fmla="*/ 90 w 90"/>
                <a:gd name="T7" fmla="*/ 0 h 99"/>
                <a:gd name="T8" fmla="*/ 90 w 90"/>
                <a:gd name="T9" fmla="*/ 99 h 99"/>
                <a:gd name="T10" fmla="*/ 90 w 90"/>
                <a:gd name="T11" fmla="*/ 99 h 99"/>
                <a:gd name="T12" fmla="*/ 5 w 90"/>
                <a:gd name="T13" fmla="*/ 95 h 99"/>
                <a:gd name="T14" fmla="*/ 85 w 90"/>
                <a:gd name="T15" fmla="*/ 95 h 99"/>
                <a:gd name="T16" fmla="*/ 85 w 90"/>
                <a:gd name="T17" fmla="*/ 4 h 99"/>
                <a:gd name="T18" fmla="*/ 5 w 90"/>
                <a:gd name="T19" fmla="*/ 4 h 99"/>
                <a:gd name="T20" fmla="*/ 5 w 90"/>
                <a:gd name="T21" fmla="*/ 95 h 99"/>
                <a:gd name="T22" fmla="*/ 5 w 90"/>
                <a:gd name="T23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99">
                  <a:moveTo>
                    <a:pt x="90" y="9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99"/>
                  </a:lnTo>
                  <a:lnTo>
                    <a:pt x="90" y="99"/>
                  </a:lnTo>
                  <a:close/>
                  <a:moveTo>
                    <a:pt x="5" y="95"/>
                  </a:moveTo>
                  <a:lnTo>
                    <a:pt x="85" y="95"/>
                  </a:lnTo>
                  <a:lnTo>
                    <a:pt x="85" y="4"/>
                  </a:lnTo>
                  <a:lnTo>
                    <a:pt x="5" y="4"/>
                  </a:lnTo>
                  <a:lnTo>
                    <a:pt x="5" y="95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49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40 h 42"/>
                <a:gd name="T8" fmla="*/ 36 w 38"/>
                <a:gd name="T9" fmla="*/ 1 h 42"/>
                <a:gd name="T10" fmla="*/ 37 w 38"/>
                <a:gd name="T11" fmla="*/ 0 h 42"/>
                <a:gd name="T12" fmla="*/ 38 w 38"/>
                <a:gd name="T13" fmla="*/ 1 h 42"/>
                <a:gd name="T14" fmla="*/ 38 w 38"/>
                <a:gd name="T15" fmla="*/ 41 h 42"/>
                <a:gd name="T16" fmla="*/ 37 w 38"/>
                <a:gd name="T17" fmla="*/ 42 h 42"/>
                <a:gd name="T18" fmla="*/ 3 w 38"/>
                <a:gd name="T19" fmla="*/ 40 h 42"/>
                <a:gd name="T20" fmla="*/ 36 w 38"/>
                <a:gd name="T21" fmla="*/ 40 h 42"/>
                <a:gd name="T22" fmla="*/ 36 w 38"/>
                <a:gd name="T23" fmla="*/ 4 h 42"/>
                <a:gd name="T24" fmla="*/ 3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7" y="42"/>
                    <a:pt x="37" y="42"/>
                  </a:cubicBezTo>
                  <a:close/>
                  <a:moveTo>
                    <a:pt x="3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" y="40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0"/>
            <p:cNvSpPr>
              <a:spLocks noEditPoints="1"/>
            </p:cNvSpPr>
            <p:nvPr/>
          </p:nvSpPr>
          <p:spPr bwMode="auto">
            <a:xfrm>
              <a:off x="7418312" y="2764873"/>
              <a:ext cx="994724" cy="1094199"/>
            </a:xfrm>
            <a:custGeom>
              <a:avLst/>
              <a:gdLst>
                <a:gd name="T0" fmla="*/ 37 w 38"/>
                <a:gd name="T1" fmla="*/ 42 h 42"/>
                <a:gd name="T2" fmla="*/ 1 w 38"/>
                <a:gd name="T3" fmla="*/ 42 h 42"/>
                <a:gd name="T4" fmla="*/ 0 w 38"/>
                <a:gd name="T5" fmla="*/ 41 h 42"/>
                <a:gd name="T6" fmla="*/ 0 w 38"/>
                <a:gd name="T7" fmla="*/ 1 h 42"/>
                <a:gd name="T8" fmla="*/ 1 w 38"/>
                <a:gd name="T9" fmla="*/ 0 h 42"/>
                <a:gd name="T10" fmla="*/ 2 w 38"/>
                <a:gd name="T11" fmla="*/ 1 h 42"/>
                <a:gd name="T12" fmla="*/ 38 w 38"/>
                <a:gd name="T13" fmla="*/ 40 h 42"/>
                <a:gd name="T14" fmla="*/ 38 w 38"/>
                <a:gd name="T15" fmla="*/ 41 h 42"/>
                <a:gd name="T16" fmla="*/ 37 w 38"/>
                <a:gd name="T17" fmla="*/ 42 h 42"/>
                <a:gd name="T18" fmla="*/ 2 w 38"/>
                <a:gd name="T19" fmla="*/ 40 h 42"/>
                <a:gd name="T20" fmla="*/ 34 w 38"/>
                <a:gd name="T21" fmla="*/ 40 h 42"/>
                <a:gd name="T22" fmla="*/ 2 w 38"/>
                <a:gd name="T23" fmla="*/ 4 h 42"/>
                <a:gd name="T24" fmla="*/ 2 w 38"/>
                <a:gd name="T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2">
                  <a:moveTo>
                    <a:pt x="37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1"/>
                    <a:pt x="38" y="41"/>
                  </a:cubicBezTo>
                  <a:cubicBezTo>
                    <a:pt x="38" y="42"/>
                    <a:pt x="37" y="42"/>
                    <a:pt x="37" y="42"/>
                  </a:cubicBezTo>
                  <a:close/>
                  <a:moveTo>
                    <a:pt x="2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0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5" name="Rectangle 46"/>
          <p:cNvSpPr>
            <a:spLocks noChangeArrowheads="1"/>
          </p:cNvSpPr>
          <p:nvPr/>
        </p:nvSpPr>
        <p:spPr bwMode="auto">
          <a:xfrm>
            <a:off x="7418312" y="4104529"/>
            <a:ext cx="994723" cy="1067546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46"/>
          <p:cNvSpPr>
            <a:spLocks noChangeArrowheads="1"/>
          </p:cNvSpPr>
          <p:nvPr/>
        </p:nvSpPr>
        <p:spPr bwMode="auto">
          <a:xfrm>
            <a:off x="6136222" y="4111178"/>
            <a:ext cx="994723" cy="1067546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46"/>
          <p:cNvSpPr>
            <a:spLocks noChangeArrowheads="1"/>
          </p:cNvSpPr>
          <p:nvPr/>
        </p:nvSpPr>
        <p:spPr bwMode="auto">
          <a:xfrm>
            <a:off x="4876240" y="4100521"/>
            <a:ext cx="994723" cy="1067546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Rectangle 46"/>
          <p:cNvSpPr>
            <a:spLocks noChangeArrowheads="1"/>
          </p:cNvSpPr>
          <p:nvPr/>
        </p:nvSpPr>
        <p:spPr bwMode="auto">
          <a:xfrm>
            <a:off x="3598159" y="2764873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50" name="图片 1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398" y="2846963"/>
            <a:ext cx="971866" cy="971866"/>
          </a:xfrm>
          <a:prstGeom prst="rect">
            <a:avLst/>
          </a:prstGeom>
        </p:spPr>
      </p:pic>
      <p:sp>
        <p:nvSpPr>
          <p:cNvPr id="155" name="Rectangle 46"/>
          <p:cNvSpPr>
            <a:spLocks noChangeArrowheads="1"/>
          </p:cNvSpPr>
          <p:nvPr/>
        </p:nvSpPr>
        <p:spPr bwMode="auto">
          <a:xfrm>
            <a:off x="4881750" y="2752523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Rectangle 46"/>
          <p:cNvSpPr>
            <a:spLocks noChangeArrowheads="1"/>
          </p:cNvSpPr>
          <p:nvPr/>
        </p:nvSpPr>
        <p:spPr bwMode="auto">
          <a:xfrm>
            <a:off x="6128555" y="2752092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Rectangle 46"/>
          <p:cNvSpPr>
            <a:spLocks noChangeArrowheads="1"/>
          </p:cNvSpPr>
          <p:nvPr/>
        </p:nvSpPr>
        <p:spPr bwMode="auto">
          <a:xfrm>
            <a:off x="7423033" y="2767936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Rectangle 46"/>
          <p:cNvSpPr>
            <a:spLocks noChangeArrowheads="1"/>
          </p:cNvSpPr>
          <p:nvPr/>
        </p:nvSpPr>
        <p:spPr bwMode="auto">
          <a:xfrm>
            <a:off x="3600826" y="4083273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Rectangle 46"/>
          <p:cNvSpPr>
            <a:spLocks noChangeArrowheads="1"/>
          </p:cNvSpPr>
          <p:nvPr/>
        </p:nvSpPr>
        <p:spPr bwMode="auto">
          <a:xfrm>
            <a:off x="4876237" y="4120120"/>
            <a:ext cx="994723" cy="1093237"/>
          </a:xfrm>
          <a:prstGeom prst="rect">
            <a:avLst/>
          </a:prstGeom>
          <a:solidFill>
            <a:srgbClr val="E740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51" name="图片 1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588" y="2820010"/>
            <a:ext cx="971866" cy="971866"/>
          </a:xfrm>
          <a:prstGeom prst="rect">
            <a:avLst/>
          </a:prstGeom>
        </p:spPr>
      </p:pic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606" b="96479" l="52857" r="98214"/>
                    </a14:imgEffect>
                  </a14:imgLayer>
                </a14:imgProps>
              </a:ext>
            </a:extLst>
          </a:blip>
          <a:srcRect l="53988" t="8692"/>
          <a:stretch/>
        </p:blipFill>
        <p:spPr>
          <a:xfrm>
            <a:off x="7405144" y="2759001"/>
            <a:ext cx="1016600" cy="1023102"/>
          </a:xfrm>
          <a:prstGeom prst="rect">
            <a:avLst/>
          </a:prstGeom>
        </p:spPr>
      </p:pic>
      <p:pic>
        <p:nvPicPr>
          <p:cNvPr id="149" name="图片 1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844" y="2830300"/>
            <a:ext cx="971866" cy="971866"/>
          </a:xfrm>
          <a:prstGeom prst="rect">
            <a:avLst/>
          </a:prstGeom>
        </p:spPr>
      </p:pic>
      <p:sp>
        <p:nvSpPr>
          <p:cNvPr id="131" name="Freeform 67"/>
          <p:cNvSpPr>
            <a:spLocks/>
          </p:cNvSpPr>
          <p:nvPr/>
        </p:nvSpPr>
        <p:spPr bwMode="auto">
          <a:xfrm>
            <a:off x="6423588" y="3151707"/>
            <a:ext cx="497365" cy="497365"/>
          </a:xfrm>
          <a:custGeom>
            <a:avLst/>
            <a:gdLst>
              <a:gd name="T0" fmla="*/ 45 w 45"/>
              <a:gd name="T1" fmla="*/ 12 h 45"/>
              <a:gd name="T2" fmla="*/ 0 w 45"/>
              <a:gd name="T3" fmla="*/ 0 h 45"/>
              <a:gd name="T4" fmla="*/ 12 w 45"/>
              <a:gd name="T5" fmla="*/ 45 h 45"/>
              <a:gd name="T6" fmla="*/ 19 w 45"/>
              <a:gd name="T7" fmla="*/ 31 h 45"/>
              <a:gd name="T8" fmla="*/ 33 w 45"/>
              <a:gd name="T9" fmla="*/ 45 h 45"/>
              <a:gd name="T10" fmla="*/ 45 w 45"/>
              <a:gd name="T11" fmla="*/ 33 h 45"/>
              <a:gd name="T12" fmla="*/ 31 w 45"/>
              <a:gd name="T13" fmla="*/ 19 h 45"/>
              <a:gd name="T14" fmla="*/ 45 w 45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12"/>
                </a:moveTo>
                <a:lnTo>
                  <a:pt x="0" y="0"/>
                </a:lnTo>
                <a:lnTo>
                  <a:pt x="12" y="45"/>
                </a:lnTo>
                <a:lnTo>
                  <a:pt x="19" y="31"/>
                </a:lnTo>
                <a:lnTo>
                  <a:pt x="33" y="45"/>
                </a:lnTo>
                <a:lnTo>
                  <a:pt x="45" y="33"/>
                </a:lnTo>
                <a:lnTo>
                  <a:pt x="31" y="19"/>
                </a:lnTo>
                <a:lnTo>
                  <a:pt x="45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53" name="图片 15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59" b="97887" l="4643" r="44286"/>
                    </a14:imgEffect>
                  </a14:imgLayer>
                </a14:imgProps>
              </a:ext>
            </a:extLst>
          </a:blip>
          <a:srcRect l="2740" t="17530" r="56526"/>
          <a:stretch/>
        </p:blipFill>
        <p:spPr>
          <a:xfrm>
            <a:off x="3595688" y="4152900"/>
            <a:ext cx="976312" cy="1002442"/>
          </a:xfrm>
          <a:prstGeom prst="rect">
            <a:avLst/>
          </a:prstGeom>
        </p:spPr>
      </p:pic>
      <p:pic>
        <p:nvPicPr>
          <p:cNvPr id="154" name="图片 15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563" b="91597" l="8197" r="9098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21666" y="4120120"/>
            <a:ext cx="1085290" cy="1058604"/>
          </a:xfrm>
          <a:prstGeom prst="rect">
            <a:avLst/>
          </a:prstGeom>
        </p:spPr>
      </p:pic>
      <p:grpSp>
        <p:nvGrpSpPr>
          <p:cNvPr id="224" name="组合 223"/>
          <p:cNvGrpSpPr/>
          <p:nvPr/>
        </p:nvGrpSpPr>
        <p:grpSpPr>
          <a:xfrm>
            <a:off x="3321434" y="1143094"/>
            <a:ext cx="5448876" cy="4619936"/>
            <a:chOff x="3481294" y="1281506"/>
            <a:chExt cx="5448876" cy="4619936"/>
          </a:xfrm>
        </p:grpSpPr>
        <p:grpSp>
          <p:nvGrpSpPr>
            <p:cNvPr id="196" name="组合 195"/>
            <p:cNvGrpSpPr/>
            <p:nvPr/>
          </p:nvGrpSpPr>
          <p:grpSpPr>
            <a:xfrm>
              <a:off x="3481294" y="1281506"/>
              <a:ext cx="5448876" cy="4619936"/>
              <a:chOff x="3328894" y="1129106"/>
              <a:chExt cx="5448876" cy="4619936"/>
            </a:xfrm>
          </p:grpSpPr>
          <p:sp>
            <p:nvSpPr>
              <p:cNvPr id="197" name="Freeform 27"/>
              <p:cNvSpPr>
                <a:spLocks/>
              </p:cNvSpPr>
              <p:nvPr/>
            </p:nvSpPr>
            <p:spPr bwMode="auto">
              <a:xfrm>
                <a:off x="3384160" y="1162259"/>
                <a:ext cx="5371505" cy="4564677"/>
              </a:xfrm>
              <a:custGeom>
                <a:avLst/>
                <a:gdLst>
                  <a:gd name="T0" fmla="*/ 8 w 205"/>
                  <a:gd name="T1" fmla="*/ 174 h 174"/>
                  <a:gd name="T2" fmla="*/ 0 w 205"/>
                  <a:gd name="T3" fmla="*/ 165 h 174"/>
                  <a:gd name="T4" fmla="*/ 0 w 205"/>
                  <a:gd name="T5" fmla="*/ 9 h 174"/>
                  <a:gd name="T6" fmla="*/ 8 w 205"/>
                  <a:gd name="T7" fmla="*/ 0 h 174"/>
                  <a:gd name="T8" fmla="*/ 196 w 205"/>
                  <a:gd name="T9" fmla="*/ 0 h 174"/>
                  <a:gd name="T10" fmla="*/ 205 w 205"/>
                  <a:gd name="T11" fmla="*/ 9 h 174"/>
                  <a:gd name="T12" fmla="*/ 205 w 205"/>
                  <a:gd name="T13" fmla="*/ 165 h 174"/>
                  <a:gd name="T14" fmla="*/ 196 w 205"/>
                  <a:gd name="T15" fmla="*/ 174 h 174"/>
                  <a:gd name="T16" fmla="*/ 8 w 20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74">
                    <a:moveTo>
                      <a:pt x="8" y="174"/>
                    </a:moveTo>
                    <a:cubicBezTo>
                      <a:pt x="3" y="174"/>
                      <a:pt x="0" y="170"/>
                      <a:pt x="0" y="16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201" y="0"/>
                      <a:pt x="205" y="4"/>
                      <a:pt x="205" y="9"/>
                    </a:cubicBezTo>
                    <a:cubicBezTo>
                      <a:pt x="205" y="165"/>
                      <a:pt x="205" y="165"/>
                      <a:pt x="205" y="165"/>
                    </a:cubicBezTo>
                    <a:cubicBezTo>
                      <a:pt x="205" y="170"/>
                      <a:pt x="201" y="174"/>
                      <a:pt x="196" y="174"/>
                    </a:cubicBezTo>
                    <a:lnTo>
                      <a:pt x="8" y="1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28"/>
              <p:cNvSpPr>
                <a:spLocks noEditPoints="1"/>
              </p:cNvSpPr>
              <p:nvPr/>
            </p:nvSpPr>
            <p:spPr bwMode="auto">
              <a:xfrm>
                <a:off x="3328894" y="1129106"/>
                <a:ext cx="5448876" cy="4619936"/>
              </a:xfrm>
              <a:custGeom>
                <a:avLst/>
                <a:gdLst>
                  <a:gd name="T0" fmla="*/ 198 w 208"/>
                  <a:gd name="T1" fmla="*/ 3 h 176"/>
                  <a:gd name="T2" fmla="*/ 206 w 208"/>
                  <a:gd name="T3" fmla="*/ 10 h 176"/>
                  <a:gd name="T4" fmla="*/ 206 w 208"/>
                  <a:gd name="T5" fmla="*/ 166 h 176"/>
                  <a:gd name="T6" fmla="*/ 198 w 208"/>
                  <a:gd name="T7" fmla="*/ 173 h 176"/>
                  <a:gd name="T8" fmla="*/ 10 w 208"/>
                  <a:gd name="T9" fmla="*/ 173 h 176"/>
                  <a:gd name="T10" fmla="*/ 3 w 208"/>
                  <a:gd name="T11" fmla="*/ 166 h 176"/>
                  <a:gd name="T12" fmla="*/ 3 w 208"/>
                  <a:gd name="T13" fmla="*/ 10 h 176"/>
                  <a:gd name="T14" fmla="*/ 10 w 208"/>
                  <a:gd name="T15" fmla="*/ 3 h 176"/>
                  <a:gd name="T16" fmla="*/ 198 w 208"/>
                  <a:gd name="T17" fmla="*/ 3 h 176"/>
                  <a:gd name="T18" fmla="*/ 198 w 208"/>
                  <a:gd name="T19" fmla="*/ 0 h 176"/>
                  <a:gd name="T20" fmla="*/ 10 w 208"/>
                  <a:gd name="T21" fmla="*/ 0 h 176"/>
                  <a:gd name="T22" fmla="*/ 0 w 208"/>
                  <a:gd name="T23" fmla="*/ 10 h 176"/>
                  <a:gd name="T24" fmla="*/ 0 w 208"/>
                  <a:gd name="T25" fmla="*/ 166 h 176"/>
                  <a:gd name="T26" fmla="*/ 10 w 208"/>
                  <a:gd name="T27" fmla="*/ 176 h 176"/>
                  <a:gd name="T28" fmla="*/ 198 w 208"/>
                  <a:gd name="T29" fmla="*/ 176 h 176"/>
                  <a:gd name="T30" fmla="*/ 208 w 208"/>
                  <a:gd name="T31" fmla="*/ 166 h 176"/>
                  <a:gd name="T32" fmla="*/ 208 w 208"/>
                  <a:gd name="T33" fmla="*/ 10 h 176"/>
                  <a:gd name="T34" fmla="*/ 198 w 208"/>
                  <a:gd name="T3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176">
                    <a:moveTo>
                      <a:pt x="198" y="3"/>
                    </a:moveTo>
                    <a:cubicBezTo>
                      <a:pt x="202" y="3"/>
                      <a:pt x="206" y="6"/>
                      <a:pt x="206" y="10"/>
                    </a:cubicBezTo>
                    <a:cubicBezTo>
                      <a:pt x="206" y="166"/>
                      <a:pt x="206" y="166"/>
                      <a:pt x="206" y="166"/>
                    </a:cubicBezTo>
                    <a:cubicBezTo>
                      <a:pt x="206" y="170"/>
                      <a:pt x="202" y="173"/>
                      <a:pt x="198" y="173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6" y="173"/>
                      <a:pt x="3" y="170"/>
                      <a:pt x="3" y="16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6"/>
                      <a:pt x="6" y="3"/>
                      <a:pt x="10" y="3"/>
                    </a:cubicBezTo>
                    <a:cubicBezTo>
                      <a:pt x="198" y="3"/>
                      <a:pt x="198" y="3"/>
                      <a:pt x="198" y="3"/>
                    </a:cubicBezTo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1"/>
                      <a:pt x="5" y="176"/>
                      <a:pt x="10" y="176"/>
                    </a:cubicBezTo>
                    <a:cubicBezTo>
                      <a:pt x="198" y="176"/>
                      <a:pt x="198" y="176"/>
                      <a:pt x="198" y="176"/>
                    </a:cubicBezTo>
                    <a:cubicBezTo>
                      <a:pt x="204" y="176"/>
                      <a:pt x="208" y="171"/>
                      <a:pt x="208" y="166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29"/>
              <p:cNvSpPr>
                <a:spLocks/>
              </p:cNvSpPr>
              <p:nvPr/>
            </p:nvSpPr>
            <p:spPr bwMode="auto">
              <a:xfrm>
                <a:off x="3328894" y="1129106"/>
                <a:ext cx="5448876" cy="762625"/>
              </a:xfrm>
              <a:custGeom>
                <a:avLst/>
                <a:gdLst>
                  <a:gd name="T0" fmla="*/ 198 w 208"/>
                  <a:gd name="T1" fmla="*/ 0 h 29"/>
                  <a:gd name="T2" fmla="*/ 10 w 208"/>
                  <a:gd name="T3" fmla="*/ 0 h 29"/>
                  <a:gd name="T4" fmla="*/ 0 w 208"/>
                  <a:gd name="T5" fmla="*/ 10 h 29"/>
                  <a:gd name="T6" fmla="*/ 0 w 208"/>
                  <a:gd name="T7" fmla="*/ 29 h 29"/>
                  <a:gd name="T8" fmla="*/ 208 w 208"/>
                  <a:gd name="T9" fmla="*/ 29 h 29"/>
                  <a:gd name="T10" fmla="*/ 208 w 208"/>
                  <a:gd name="T11" fmla="*/ 10 h 29"/>
                  <a:gd name="T12" fmla="*/ 198 w 208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9">
                    <a:moveTo>
                      <a:pt x="19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8" y="5"/>
                      <a:pt x="204" y="0"/>
                      <a:pt x="198" y="0"/>
                    </a:cubicBezTo>
                    <a:close/>
                  </a:path>
                </a:pathLst>
              </a:custGeom>
              <a:solidFill>
                <a:srgbClr val="C3C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Oval 30"/>
              <p:cNvSpPr>
                <a:spLocks noChangeArrowheads="1"/>
              </p:cNvSpPr>
              <p:nvPr/>
            </p:nvSpPr>
            <p:spPr bwMode="auto">
              <a:xfrm>
                <a:off x="3594154" y="1372260"/>
                <a:ext cx="287364" cy="28736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31"/>
              <p:cNvSpPr>
                <a:spLocks noChangeArrowheads="1"/>
              </p:cNvSpPr>
              <p:nvPr/>
            </p:nvSpPr>
            <p:spPr bwMode="auto">
              <a:xfrm>
                <a:off x="3980994" y="1372260"/>
                <a:ext cx="287364" cy="28736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Oval 32"/>
              <p:cNvSpPr>
                <a:spLocks noChangeArrowheads="1"/>
              </p:cNvSpPr>
              <p:nvPr/>
            </p:nvSpPr>
            <p:spPr bwMode="auto">
              <a:xfrm>
                <a:off x="4378883" y="1372260"/>
                <a:ext cx="287364" cy="28736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Rectangle 33"/>
              <p:cNvSpPr>
                <a:spLocks noChangeArrowheads="1"/>
              </p:cNvSpPr>
              <p:nvPr/>
            </p:nvSpPr>
            <p:spPr bwMode="auto">
              <a:xfrm>
                <a:off x="5086241" y="1394366"/>
                <a:ext cx="3326799" cy="2652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Rectangle 34"/>
              <p:cNvSpPr>
                <a:spLocks noChangeArrowheads="1"/>
              </p:cNvSpPr>
              <p:nvPr/>
            </p:nvSpPr>
            <p:spPr bwMode="auto">
              <a:xfrm>
                <a:off x="3638363" y="2289612"/>
                <a:ext cx="1182618" cy="99476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Rectangle 35"/>
              <p:cNvSpPr>
                <a:spLocks noChangeArrowheads="1"/>
              </p:cNvSpPr>
              <p:nvPr/>
            </p:nvSpPr>
            <p:spPr bwMode="auto">
              <a:xfrm>
                <a:off x="7628313" y="2289612"/>
                <a:ext cx="762625" cy="99476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Rectangle 36"/>
              <p:cNvSpPr>
                <a:spLocks noChangeArrowheads="1"/>
              </p:cNvSpPr>
              <p:nvPr/>
            </p:nvSpPr>
            <p:spPr bwMode="auto">
              <a:xfrm>
                <a:off x="6688848" y="2289612"/>
                <a:ext cx="751568" cy="99476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Rectangle 37"/>
              <p:cNvSpPr>
                <a:spLocks noChangeArrowheads="1"/>
              </p:cNvSpPr>
              <p:nvPr/>
            </p:nvSpPr>
            <p:spPr bwMode="auto">
              <a:xfrm>
                <a:off x="5738335" y="2289612"/>
                <a:ext cx="740519" cy="99476"/>
              </a:xfrm>
              <a:prstGeom prst="rect">
                <a:avLst/>
              </a:prstGeom>
              <a:solidFill>
                <a:srgbClr val="15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6288624" y="4254620"/>
              <a:ext cx="994724" cy="1072093"/>
              <a:chOff x="6136224" y="4102220"/>
              <a:chExt cx="994724" cy="1072093"/>
            </a:xfrm>
          </p:grpSpPr>
          <p:sp>
            <p:nvSpPr>
              <p:cNvPr id="209" name="Rectangle 59"/>
              <p:cNvSpPr>
                <a:spLocks noChangeArrowheads="1"/>
              </p:cNvSpPr>
              <p:nvPr/>
            </p:nvSpPr>
            <p:spPr bwMode="auto">
              <a:xfrm>
                <a:off x="6158328" y="4124324"/>
                <a:ext cx="950513" cy="102788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60"/>
              <p:cNvSpPr>
                <a:spLocks noEditPoints="1"/>
              </p:cNvSpPr>
              <p:nvPr/>
            </p:nvSpPr>
            <p:spPr bwMode="auto">
              <a:xfrm>
                <a:off x="6136224" y="4102220"/>
                <a:ext cx="994724" cy="1072093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7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7 w 90"/>
                  <a:gd name="T19" fmla="*/ 4 h 97"/>
                  <a:gd name="T20" fmla="*/ 7 w 90"/>
                  <a:gd name="T21" fmla="*/ 92 h 97"/>
                  <a:gd name="T22" fmla="*/ 7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7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7" y="4"/>
                    </a:lnTo>
                    <a:lnTo>
                      <a:pt x="7" y="92"/>
                    </a:lnTo>
                    <a:lnTo>
                      <a:pt x="7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61"/>
              <p:cNvSpPr>
                <a:spLocks noEditPoints="1"/>
              </p:cNvSpPr>
              <p:nvPr/>
            </p:nvSpPr>
            <p:spPr bwMode="auto">
              <a:xfrm>
                <a:off x="6136224" y="4102220"/>
                <a:ext cx="994724" cy="1072093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1 w 38"/>
                  <a:gd name="T7" fmla="*/ 39 h 41"/>
                  <a:gd name="T8" fmla="*/ 36 w 38"/>
                  <a:gd name="T9" fmla="*/ 0 h 41"/>
                  <a:gd name="T10" fmla="*/ 38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4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4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1" y="41"/>
                      <a:pt x="0" y="41"/>
                    </a:cubicBezTo>
                    <a:cubicBezTo>
                      <a:pt x="0" y="40"/>
                      <a:pt x="0" y="40"/>
                      <a:pt x="1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7" y="0"/>
                      <a:pt x="37" y="0"/>
                      <a:pt x="38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4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" y="39"/>
                      <a:pt x="4" y="39"/>
                      <a:pt x="4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62"/>
              <p:cNvSpPr>
                <a:spLocks noEditPoints="1"/>
              </p:cNvSpPr>
              <p:nvPr/>
            </p:nvSpPr>
            <p:spPr bwMode="auto">
              <a:xfrm>
                <a:off x="6136224" y="4102220"/>
                <a:ext cx="994724" cy="1072093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3 w 38"/>
                  <a:gd name="T19" fmla="*/ 39 h 41"/>
                  <a:gd name="T20" fmla="*/ 35 w 38"/>
                  <a:gd name="T21" fmla="*/ 39 h 41"/>
                  <a:gd name="T22" fmla="*/ 3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8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5" y="39"/>
                      <a:pt x="35" y="39"/>
                      <a:pt x="35" y="3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3" name="组合 212"/>
            <p:cNvGrpSpPr/>
            <p:nvPr/>
          </p:nvGrpSpPr>
          <p:grpSpPr>
            <a:xfrm>
              <a:off x="7570712" y="4254620"/>
              <a:ext cx="994724" cy="1072093"/>
              <a:chOff x="7418312" y="4102220"/>
              <a:chExt cx="994724" cy="1072093"/>
            </a:xfrm>
          </p:grpSpPr>
          <p:sp>
            <p:nvSpPr>
              <p:cNvPr id="214" name="Rectangle 63"/>
              <p:cNvSpPr>
                <a:spLocks noChangeArrowheads="1"/>
              </p:cNvSpPr>
              <p:nvPr/>
            </p:nvSpPr>
            <p:spPr bwMode="auto">
              <a:xfrm>
                <a:off x="7440416" y="4124324"/>
                <a:ext cx="950513" cy="1027883"/>
              </a:xfrm>
              <a:prstGeom prst="rect">
                <a:avLst/>
              </a:prstGeom>
              <a:solidFill>
                <a:srgbClr val="F6D1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64"/>
              <p:cNvSpPr>
                <a:spLocks noEditPoints="1"/>
              </p:cNvSpPr>
              <p:nvPr/>
            </p:nvSpPr>
            <p:spPr bwMode="auto">
              <a:xfrm>
                <a:off x="7418312" y="4102220"/>
                <a:ext cx="994724" cy="1072093"/>
              </a:xfrm>
              <a:custGeom>
                <a:avLst/>
                <a:gdLst>
                  <a:gd name="T0" fmla="*/ 90 w 90"/>
                  <a:gd name="T1" fmla="*/ 97 h 97"/>
                  <a:gd name="T2" fmla="*/ 0 w 90"/>
                  <a:gd name="T3" fmla="*/ 97 h 97"/>
                  <a:gd name="T4" fmla="*/ 0 w 90"/>
                  <a:gd name="T5" fmla="*/ 0 h 97"/>
                  <a:gd name="T6" fmla="*/ 90 w 90"/>
                  <a:gd name="T7" fmla="*/ 0 h 97"/>
                  <a:gd name="T8" fmla="*/ 90 w 90"/>
                  <a:gd name="T9" fmla="*/ 97 h 97"/>
                  <a:gd name="T10" fmla="*/ 90 w 90"/>
                  <a:gd name="T11" fmla="*/ 97 h 97"/>
                  <a:gd name="T12" fmla="*/ 5 w 90"/>
                  <a:gd name="T13" fmla="*/ 92 h 97"/>
                  <a:gd name="T14" fmla="*/ 85 w 90"/>
                  <a:gd name="T15" fmla="*/ 92 h 97"/>
                  <a:gd name="T16" fmla="*/ 85 w 90"/>
                  <a:gd name="T17" fmla="*/ 4 h 97"/>
                  <a:gd name="T18" fmla="*/ 5 w 90"/>
                  <a:gd name="T19" fmla="*/ 4 h 97"/>
                  <a:gd name="T20" fmla="*/ 5 w 90"/>
                  <a:gd name="T21" fmla="*/ 92 h 97"/>
                  <a:gd name="T22" fmla="*/ 5 w 90"/>
                  <a:gd name="T2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97">
                    <a:moveTo>
                      <a:pt x="90" y="97"/>
                    </a:moveTo>
                    <a:lnTo>
                      <a:pt x="0" y="97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97"/>
                    </a:lnTo>
                    <a:lnTo>
                      <a:pt x="90" y="97"/>
                    </a:lnTo>
                    <a:close/>
                    <a:moveTo>
                      <a:pt x="5" y="92"/>
                    </a:moveTo>
                    <a:lnTo>
                      <a:pt x="85" y="92"/>
                    </a:lnTo>
                    <a:lnTo>
                      <a:pt x="85" y="4"/>
                    </a:lnTo>
                    <a:lnTo>
                      <a:pt x="5" y="4"/>
                    </a:lnTo>
                    <a:lnTo>
                      <a:pt x="5" y="92"/>
                    </a:lnTo>
                    <a:lnTo>
                      <a:pt x="5" y="92"/>
                    </a:ln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65"/>
              <p:cNvSpPr>
                <a:spLocks noEditPoints="1"/>
              </p:cNvSpPr>
              <p:nvPr/>
            </p:nvSpPr>
            <p:spPr bwMode="auto">
              <a:xfrm>
                <a:off x="7418312" y="4102220"/>
                <a:ext cx="994724" cy="1072093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1 h 41"/>
                  <a:gd name="T6" fmla="*/ 0 w 38"/>
                  <a:gd name="T7" fmla="*/ 39 h 41"/>
                  <a:gd name="T8" fmla="*/ 36 w 38"/>
                  <a:gd name="T9" fmla="*/ 0 h 41"/>
                  <a:gd name="T10" fmla="*/ 37 w 38"/>
                  <a:gd name="T11" fmla="*/ 0 h 41"/>
                  <a:gd name="T12" fmla="*/ 38 w 38"/>
                  <a:gd name="T13" fmla="*/ 1 h 41"/>
                  <a:gd name="T14" fmla="*/ 38 w 38"/>
                  <a:gd name="T15" fmla="*/ 40 h 41"/>
                  <a:gd name="T16" fmla="*/ 37 w 38"/>
                  <a:gd name="T17" fmla="*/ 41 h 41"/>
                  <a:gd name="T18" fmla="*/ 3 w 38"/>
                  <a:gd name="T19" fmla="*/ 39 h 41"/>
                  <a:gd name="T20" fmla="*/ 36 w 38"/>
                  <a:gd name="T21" fmla="*/ 39 h 41"/>
                  <a:gd name="T22" fmla="*/ 36 w 38"/>
                  <a:gd name="T23" fmla="*/ 4 h 41"/>
                  <a:gd name="T24" fmla="*/ 3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3" y="39"/>
                    </a:move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" y="39"/>
                      <a:pt x="3" y="39"/>
                      <a:pt x="3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66"/>
              <p:cNvSpPr>
                <a:spLocks noEditPoints="1"/>
              </p:cNvSpPr>
              <p:nvPr/>
            </p:nvSpPr>
            <p:spPr bwMode="auto">
              <a:xfrm>
                <a:off x="7418312" y="4102220"/>
                <a:ext cx="994724" cy="1072093"/>
              </a:xfrm>
              <a:custGeom>
                <a:avLst/>
                <a:gdLst>
                  <a:gd name="T0" fmla="*/ 37 w 38"/>
                  <a:gd name="T1" fmla="*/ 41 h 41"/>
                  <a:gd name="T2" fmla="*/ 1 w 38"/>
                  <a:gd name="T3" fmla="*/ 41 h 41"/>
                  <a:gd name="T4" fmla="*/ 0 w 38"/>
                  <a:gd name="T5" fmla="*/ 40 h 41"/>
                  <a:gd name="T6" fmla="*/ 0 w 38"/>
                  <a:gd name="T7" fmla="*/ 1 h 41"/>
                  <a:gd name="T8" fmla="*/ 1 w 38"/>
                  <a:gd name="T9" fmla="*/ 0 h 41"/>
                  <a:gd name="T10" fmla="*/ 2 w 38"/>
                  <a:gd name="T11" fmla="*/ 0 h 41"/>
                  <a:gd name="T12" fmla="*/ 38 w 38"/>
                  <a:gd name="T13" fmla="*/ 39 h 41"/>
                  <a:gd name="T14" fmla="*/ 38 w 38"/>
                  <a:gd name="T15" fmla="*/ 41 h 41"/>
                  <a:gd name="T16" fmla="*/ 37 w 38"/>
                  <a:gd name="T17" fmla="*/ 41 h 41"/>
                  <a:gd name="T18" fmla="*/ 2 w 38"/>
                  <a:gd name="T19" fmla="*/ 39 h 41"/>
                  <a:gd name="T20" fmla="*/ 34 w 38"/>
                  <a:gd name="T21" fmla="*/ 39 h 41"/>
                  <a:gd name="T22" fmla="*/ 2 w 38"/>
                  <a:gd name="T23" fmla="*/ 4 h 41"/>
                  <a:gd name="T24" fmla="*/ 2 w 38"/>
                  <a:gd name="T25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37" y="41"/>
                    </a:moveTo>
                    <a:cubicBezTo>
                      <a:pt x="1" y="41"/>
                      <a:pt x="1" y="41"/>
                      <a:pt x="1" y="41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1"/>
                    </a:cubicBezTo>
                    <a:cubicBezTo>
                      <a:pt x="38" y="41"/>
                      <a:pt x="37" y="41"/>
                      <a:pt x="37" y="41"/>
                    </a:cubicBezTo>
                    <a:close/>
                    <a:moveTo>
                      <a:pt x="2" y="39"/>
                    </a:moveTo>
                    <a:cubicBezTo>
                      <a:pt x="34" y="39"/>
                      <a:pt x="34" y="39"/>
                      <a:pt x="34" y="39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9"/>
                      <a:pt x="2" y="39"/>
                      <a:pt x="2" y="39"/>
                    </a:cubicBezTo>
                    <a:close/>
                  </a:path>
                </a:pathLst>
              </a:custGeom>
              <a:solidFill>
                <a:srgbClr val="F2B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18" name="图片 2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3798" y="2999363"/>
              <a:ext cx="971866" cy="971866"/>
            </a:xfrm>
            <a:prstGeom prst="rect">
              <a:avLst/>
            </a:prstGeom>
          </p:spPr>
        </p:pic>
        <p:pic>
          <p:nvPicPr>
            <p:cNvPr id="219" name="图片 2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0988" y="2972410"/>
              <a:ext cx="971866" cy="971866"/>
            </a:xfrm>
            <a:prstGeom prst="rect">
              <a:avLst/>
            </a:prstGeom>
          </p:spPr>
        </p:pic>
        <p:pic>
          <p:nvPicPr>
            <p:cNvPr id="220" name="图片 219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7606" b="96479" l="52857" r="98214"/>
                      </a14:imgEffect>
                    </a14:imgLayer>
                  </a14:imgProps>
                </a:ext>
              </a:extLst>
            </a:blip>
            <a:srcRect l="53988" t="8692"/>
            <a:stretch/>
          </p:blipFill>
          <p:spPr>
            <a:xfrm>
              <a:off x="7557544" y="2911401"/>
              <a:ext cx="1016600" cy="1023102"/>
            </a:xfrm>
            <a:prstGeom prst="rect">
              <a:avLst/>
            </a:prstGeom>
          </p:spPr>
        </p:pic>
        <p:pic>
          <p:nvPicPr>
            <p:cNvPr id="221" name="图片 2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5244" y="2982700"/>
              <a:ext cx="971866" cy="971866"/>
            </a:xfrm>
            <a:prstGeom prst="rect">
              <a:avLst/>
            </a:prstGeom>
          </p:spPr>
        </p:pic>
        <p:pic>
          <p:nvPicPr>
            <p:cNvPr id="222" name="图片 221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859" b="97887" l="4643" r="44286"/>
                      </a14:imgEffect>
                    </a14:imgLayer>
                  </a14:imgProps>
                </a:ext>
              </a:extLst>
            </a:blip>
            <a:srcRect l="2740" t="17530" r="56526"/>
            <a:stretch/>
          </p:blipFill>
          <p:spPr>
            <a:xfrm>
              <a:off x="3748088" y="4305300"/>
              <a:ext cx="976312" cy="1002442"/>
            </a:xfrm>
            <a:prstGeom prst="rect">
              <a:avLst/>
            </a:prstGeom>
          </p:spPr>
        </p:pic>
        <p:pic>
          <p:nvPicPr>
            <p:cNvPr id="223" name="图片 222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563" b="91597" l="8197" r="90984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74066" y="4272520"/>
              <a:ext cx="1085290" cy="1058604"/>
            </a:xfrm>
            <a:prstGeom prst="rect">
              <a:avLst/>
            </a:prstGeom>
          </p:spPr>
        </p:pic>
      </p:grpSp>
      <p:sp>
        <p:nvSpPr>
          <p:cNvPr id="225" name="文本框 224"/>
          <p:cNvSpPr txBox="1"/>
          <p:nvPr/>
        </p:nvSpPr>
        <p:spPr>
          <a:xfrm>
            <a:off x="6874230" y="2245115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这些都不是问题</a:t>
            </a:r>
            <a:endParaRPr lang="zh-CN" altLang="en-US" sz="4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6874230" y="2922992"/>
            <a:ext cx="5062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These are not problems</a:t>
            </a:r>
            <a:endParaRPr lang="zh-CN" altLang="en-US" sz="36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34" name="椭圆 233"/>
          <p:cNvSpPr/>
          <p:nvPr/>
        </p:nvSpPr>
        <p:spPr>
          <a:xfrm>
            <a:off x="12634015" y="3335246"/>
            <a:ext cx="446858" cy="446858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椭圆 234"/>
          <p:cNvSpPr/>
          <p:nvPr/>
        </p:nvSpPr>
        <p:spPr>
          <a:xfrm>
            <a:off x="7551477" y="2241424"/>
            <a:ext cx="152400" cy="152400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7555559" y="2245506"/>
            <a:ext cx="144236" cy="144236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7541442" y="2231389"/>
            <a:ext cx="172470" cy="172470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>
            <a:off x="7573249" y="2263196"/>
            <a:ext cx="108857" cy="108857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椭圆 238"/>
          <p:cNvSpPr/>
          <p:nvPr/>
        </p:nvSpPr>
        <p:spPr>
          <a:xfrm>
            <a:off x="7573249" y="2263196"/>
            <a:ext cx="108857" cy="108857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>
            <a:off x="7549436" y="2239383"/>
            <a:ext cx="156482" cy="156482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 flipH="1" flipV="1">
            <a:off x="7604817" y="2294764"/>
            <a:ext cx="45720" cy="45720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椭圆 241"/>
          <p:cNvSpPr/>
          <p:nvPr/>
        </p:nvSpPr>
        <p:spPr>
          <a:xfrm>
            <a:off x="7563724" y="2253671"/>
            <a:ext cx="127907" cy="127907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椭圆 242"/>
          <p:cNvSpPr/>
          <p:nvPr/>
        </p:nvSpPr>
        <p:spPr>
          <a:xfrm>
            <a:off x="-2443512" y="-7204884"/>
            <a:ext cx="17187084" cy="17187084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椭圆 252"/>
          <p:cNvSpPr/>
          <p:nvPr/>
        </p:nvSpPr>
        <p:spPr>
          <a:xfrm>
            <a:off x="-2457320" y="-7199176"/>
            <a:ext cx="17187084" cy="17187084"/>
          </a:xfrm>
          <a:prstGeom prst="ellipse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4" name="椭圆 253"/>
          <p:cNvSpPr/>
          <p:nvPr/>
        </p:nvSpPr>
        <p:spPr>
          <a:xfrm>
            <a:off x="-2450416" y="-7222444"/>
            <a:ext cx="17187084" cy="17187084"/>
          </a:xfrm>
          <a:prstGeom prst="ellipse">
            <a:avLst/>
          </a:prstGeom>
          <a:solidFill>
            <a:srgbClr val="E74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椭圆 254"/>
          <p:cNvSpPr/>
          <p:nvPr/>
        </p:nvSpPr>
        <p:spPr>
          <a:xfrm>
            <a:off x="-2484948" y="-7245712"/>
            <a:ext cx="17187084" cy="17187084"/>
          </a:xfrm>
          <a:prstGeom prst="ellipse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60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8" accel="5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2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2" accel="4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accel="50000" decel="5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5E-6 4.44444E-6 L 0.17657 -0.17917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28" y="-89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667" fill="hold" nodeType="withEffect" p14:presetBounceEnd="49333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49333">
                                          <p:cBhvr>
                                            <p:cTn id="16" dur="7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accel="50000" de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0 L 0 0 C 0.00157 0.00324 0.00313 0.00625 0.00469 0.00972 C 0.00521 0.01088 0.00547 0.0125 0.00625 0.01389 C 0.0069 0.01504 0.00782 0.01551 0.0086 0.01666 C 0.00938 0.01782 0.0099 0.01967 0.01094 0.02083 C 0.01159 0.02152 0.01589 0.02338 0.01641 0.02361 C 0.01719 0.02453 0.0181 0.025 0.01875 0.02639 C 0.01914 0.02731 0.01914 0.02916 0.01954 0.03055 C 0.01993 0.03194 0.02045 0.03333 0.0211 0.03472 C 0.02253 0.0375 0.02448 0.03958 0.02579 0.04305 C 0.02631 0.04444 0.02657 0.04583 0.02735 0.04722 C 0.028 0.04838 0.02878 0.04907 0.02969 0.05 C 0.03269 0.05254 0.03373 0.04977 0.03672 0.05694 C 0.04115 0.06736 0.03672 0.05833 0.04141 0.06527 C 0.04519 0.07083 0.04193 0.06828 0.0461 0.07083 C 0.05079 0.08333 0.04297 0.06389 0.05157 0.07916 C 0.05209 0.08009 0.05183 0.08194 0.05235 0.08333 C 0.05287 0.08495 0.05391 0.08611 0.05469 0.0875 C 0.05638 0.09676 0.05391 0.08657 0.05782 0.09444 C 0.05899 0.09676 0.0599 0.1 0.06094 0.10277 L 0.0625 0.10694 C 0.06224 0.11064 0.06198 0.11435 0.06172 0.11805 C 0.06146 0.11944 0.06146 0.12106 0.06094 0.12222 C 0.05977 0.12407 0.05821 0.12477 0.05704 0.12639 C 0.05313 0.13055 0.05599 0.12847 0.05079 0.13055 C 0.04974 0.13148 0.0487 0.1331 0.04766 0.13333 L -0.05781 0.13194 C -0.06106 0.13171 -0.06406 0.13078 -0.06718 0.13055 C -0.10364 0.12639 -0.0845 0.12963 -0.10312 0.12639 C -0.1039 0.12546 -0.10468 0.12407 -0.10546 0.12361 C -0.11015 0.1199 -0.11276 0.12037 -0.11796 0.11805 C -0.11901 0.11759 -0.12018 0.11713 -0.12109 0.11666 C -0.12226 0.11574 -0.12317 0.11435 -0.12421 0.11389 C -0.12786 0.1118 -0.13033 0.11319 -0.13359 0.10972 C -0.13567 0.1074 -0.13763 0.10393 -0.13984 0.10277 C -0.1414 0.10185 -0.14323 0.10162 -0.14453 0.1 C -0.14531 0.09907 -0.14609 0.09791 -0.14687 0.09722 C -0.14817 0.09606 -0.14948 0.09514 -0.15078 0.09444 C -0.15156 0.09375 -0.15247 0.09352 -0.15312 0.09305 C -0.15403 0.09213 -0.15468 0.09097 -0.15546 0.09027 C -0.15846 0.08727 -0.15924 0.08773 -0.16171 0.08333 C -0.16276 0.08148 -0.16315 0.07939 -0.16406 0.07777 C -0.16536 0.07546 -0.16692 0.0743 -0.16796 0.07222 C -0.17552 0.05717 -0.16888 0.06921 -0.17187 0.05972 C -0.17291 0.05671 -0.17513 0.05208 -0.17656 0.05 C -0.17734 0.04884 -0.17812 0.04814 -0.1789 0.04722 C -0.18242 0.03796 -0.17838 0.04814 -0.18281 0.03889 C -0.18372 0.03703 -0.18437 0.03495 -0.18515 0.03333 C -0.18671 0.03032 -0.18867 0.02824 -0.18984 0.025 C -0.19036 0.02361 -0.19075 0.02199 -0.1914 0.02083 C -0.19218 0.01944 -0.1931 0.01898 -0.19375 0.01805 C -0.19635 0.01412 -0.19557 0.01365 -0.19843 0.01111 C -0.19921 0.01041 -0.20013 0.01018 -0.20078 0.00972 C -0.20169 0.00879 -0.20312 0.00694 -0.20312 0.00694 L -0.20312 0.00694 " pathEditMode="relative" ptsTypes="AAAAAAAAAAAAAAAAAAAAAAAAAAAAAAAAAAAAAAAAAAAAAAAAAAAAAAAA">
                                          <p:cBhvr>
                                            <p:cTn id="40" dur="7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1" presetClass="exit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" presetClass="exit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200" tmFilter="0, 0; .2, .5; .8, .5; 1, 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100" autoRev="1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17" presetClass="exit" presetSubtype="10" fill="hold" grpId="2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5" dur="2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7" presetClass="entr" presetSubtype="1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2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-0.20312 0.00694 L -0.20312 0.00717 C -0.20052 0.00648 -0.19779 0.00648 -0.19505 0.00578 C -0.19362 0.00532 -0.19219 0.0037 -0.19062 0.0037 C -0.17435 0.00185 -0.12331 0.00254 -0.11562 0.00254 L -0.11562 0.00277 " pathEditMode="relative" rAng="0" ptsTypes="AAAAAA">
                                          <p:cBhvr>
                                            <p:cTn id="73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75" y="-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" presetClass="entr" presetSubtype="0" fill="hold" grpId="3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1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26" presetClass="emph" presetSubtype="0" fill="hold" grpId="4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250" tmFilter="0, 0; .2, .5; .8, .5; 1, 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125" autoRev="1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17" presetClass="exit" presetSubtype="10" fill="hold" grpId="5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2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2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7" presetClass="entr" presetSubtype="10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0" presetClass="path" presetSubtype="0" accel="50000" decel="50000" fill="hold" grpId="3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Motion origin="layout" path="M -0.11563 0.00278 L -0.11563 0.00301 L -0.05938 0.00162 C -0.05677 0.00139 -0.05039 -0.00232 -0.04883 -0.00301 C -0.04779 -0.00347 -0.04675 -0.00417 -0.04571 -0.00417 C -0.03464 -0.0044 -0.02357 -0.00417 -0.0125 -0.00417 L -0.0125 -0.00394 " pathEditMode="relative" rAng="0" ptsTypes="AAAAAAA">
                                          <p:cBhvr>
                                            <p:cTn id="90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156" y="-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1" presetID="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" presetClass="exit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250" tmFilter="0, 0; .2, .5; .8, .5; 1, 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125" autoRev="1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17" presetClass="exit" presetSubtype="10" fill="hold" grpId="2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9" dur="2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17" presetClass="entr" presetSubtype="1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grpId="4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Motion origin="layout" path="M 0 0 L 0 0 L 0.09922 0.00092 C 0.1 0.00092 0.10039 0.00277 0.10104 0.00324 C 0.10234 0.00416 0.10481 0.00555 0.10481 0.00555 C 0.1082 0.00509 0.11159 0.00555 0.11484 0.00439 C 0.11562 0.00393 0.11614 0.00092 0.11614 0.00092 L 0.11614 0.00092 " pathEditMode="relative" ptsTypes="AAAAAAAA">
                                          <p:cBhvr>
                                            <p:cTn id="107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6" presetClass="emph" presetSubtype="0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3" dur="250" tmFilter="0, 0; .2, .5; .8, .5; 1, 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4" dur="125" autoRev="1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7" presetClass="exit" presetSubtype="1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6" dur="2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17" presetClass="entr" presetSubtype="10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accel="50000" decel="50000" fill="hold" grpId="5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Motion origin="layout" path="M 0.11615 0.00093 L 0.11615 0.00116 C 0.11693 0.01412 0.11758 0.01528 0.11615 0.02986 C 0.11589 0.03287 0.11459 0.0382 0.11459 0.03843 C 0.11433 0.04375 0.11355 0.05741 0.11302 0.0632 C 0.11289 0.06528 0.1125 0.0669 0.11224 0.06875 C 0.11159 0.07407 0.11198 0.07639 0.1099 0.07986 C 0.10925 0.08125 0.10834 0.08171 0.10756 0.08264 C 0.10664 0.0875 0.10677 0.0882 0.10443 0.09236 C 0.10378 0.09375 0.10287 0.09421 0.10209 0.09514 C 0.10183 0.09653 0.10196 0.09838 0.10131 0.09931 C 0.10079 0.10046 0.09974 0.10023 0.09896 0.1007 C 0.09362 0.10556 0.1 0.10208 0.09349 0.10486 C 0.08594 0.11505 0.09558 0.10324 0.08568 0.11181 C 0.08464 0.11273 0.0836 0.11389 0.08256 0.11458 C 0.08099 0.11574 0.07943 0.11644 0.07787 0.11736 C 0.07709 0.11782 0.07631 0.11852 0.07552 0.11875 C 0.07448 0.11921 0.07344 0.11968 0.0724 0.12014 L 0.06537 0.12431 C 0.06459 0.12477 0.06368 0.125 0.06302 0.1257 C 0.06146 0.12755 0.06016 0.13079 0.05834 0.13125 L 0.05287 0.13264 C 0.05131 0.13357 0.04974 0.13472 0.04818 0.13542 C 0.04714 0.13588 0.0461 0.13634 0.04506 0.13681 C 0.04206 0.13866 0.0405 0.14097 0.03724 0.14097 L -0.0401 0.14236 L -0.04869 0.14375 C -0.05573 0.14514 -0.06276 0.14699 -0.06979 0.14792 C -0.0789 0.14931 -0.08802 0.15046 -0.09713 0.1507 C -0.12083 0.15185 -0.14453 0.15162 -0.16823 0.15208 C -0.17474 0.15787 -0.16757 0.15232 -0.17526 0.15625 C -0.17656 0.15695 -0.17773 0.15833 -0.17916 0.15903 C -0.1806 0.16019 -0.18229 0.16088 -0.18385 0.16181 L -0.18619 0.1632 C -0.18698 0.16366 -0.18776 0.16389 -0.18854 0.16458 L -0.19557 0.17292 C -0.19635 0.17384 -0.197 0.17523 -0.19791 0.1757 L -0.20026 0.17708 C -0.2013 0.17847 -0.20221 0.18032 -0.20338 0.18125 C -0.20481 0.18264 -0.20651 0.1831 -0.20807 0.18403 C -0.21106 0.18588 -0.21054 0.18588 -0.21432 0.18681 C -0.21445 0.18704 -0.21484 0.18681 -0.21497 0.18681 L -0.21497 0.18704 " pathEditMode="relative" rAng="0" ptsTypes="AAAAAAAAAAAAAAAAAAAAAAAAAAAAAAAAAAAAAAAAAAA">
                                          <p:cBhvr>
                                            <p:cTn id="124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523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1" presetClass="entr" presetSubtype="0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7" presetID="1" presetClass="exit" presetSubtype="0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26" presetClass="emph" presetSubtype="0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250" tmFilter="0, 0; .2, .5; .8, .5; 1, 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1" dur="125" autoRev="1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17" presetClass="exit" presetSubtype="10" fill="hold" grpId="2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3" dur="2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7" presetClass="entr" presetSubtype="10" fill="hold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0" presetClass="path" presetSubtype="0" accel="50000" decel="50000" fill="hold" grpId="6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Motion origin="layout" path="M -0.21497 0.18704 L -0.21497 0.18727 L -0.20716 0.1912 C -0.19128 0.2 -0.2112 0.19352 -0.17044 0.19537 C -0.16497 0.19861 -0.17161 0.19398 -0.16576 0.20093 C -0.16445 0.20232 -0.15938 0.20324 -0.15872 0.2037 C -0.15521 0.20509 -0.15742 0.20486 -0.15404 0.20787 C -0.15339 0.20833 -0.15247 0.2088 -0.15169 0.20926 C -0.15065 0.21065 -0.14974 0.21204 -0.14857 0.21343 C -0.14596 0.2162 -0.14388 0.21713 -0.14076 0.21898 L -0.13841 0.22037 C -0.125 0.22824 -0.13698 0.22153 -0.10091 0.22454 C -0.09115 0.23032 -0.1069 0.2206 -0.09622 0.2287 C -0.09531 0.2294 -0.09414 0.2294 -0.0931 0.23009 C -0.09154 0.23079 -0.08997 0.23195 -0.08841 0.23287 C -0.08763 0.23333 -0.08698 0.23426 -0.08607 0.23426 L -0.07747 0.23426 L -0.07747 0.23449 " pathEditMode="relative" rAng="0" ptsTypes="AAAAAAAAAAAAAAAAAA">
                                          <p:cBhvr>
                                            <p:cTn id="141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75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" presetID="1" presetClass="entr" presetSubtype="0" fill="hold" grpId="0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4" presetID="1" presetClass="exit" presetSubtype="0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26" presetClass="emph" presetSubtype="0" fill="hold" grpId="1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7" dur="250" tmFilter="0, 0; .2, .5; .8, .5; 1, 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8" dur="125" autoRev="1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17" presetClass="exit" presetSubtype="10" fill="hold" grpId="2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0" dur="2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2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7" presetClass="entr" presetSubtype="10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7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3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7" presetID="1" presetClass="exit" presetSubtype="0" fill="hold" grpId="6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1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5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3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7" presetID="1" presetClass="entr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9" presetID="42" presetClass="path" presetSubtype="0" accel="50000" fill="hold" nodeType="withEffect" p14:presetBounceEnd="50000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3.33333E-6 -2.22222E-6 L -0.21393 0.02523 " pathEditMode="relative" rAng="0" ptsTypes="AA" p14:bounceEnd="50000">
                                          <p:cBhvr>
                                            <p:cTn id="210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03" y="12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1" presetID="2" presetClass="entr" presetSubtype="1" accel="46000" fill="hold" grpId="0" nodeType="withEffect" p14:presetBounceEnd="48000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3" dur="4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4" dur="4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" presetClass="entr" presetSubtype="2" accel="52000" fill="hold" grpId="0" nodeType="withEffect" p14:presetBounceEnd="48000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7" dur="4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8" dur="4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9" presetID="0" presetClass="path" presetSubtype="0" accel="50000" decel="50000" fill="hold" grpId="0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animMotion origin="layout" path="M 2.70833E-6 0 C -0.05222 -0.175 -0.14922 -0.5 -0.22617 -0.47315 C -0.30729 -0.44167 -0.37852 -0.32708 -0.42969 -0.17963 C -0.47214 -0.24074 -0.50508 -0.29583 -0.55 -0.31829 " pathEditMode="relative" rAng="0" ptsTypes="AAAA">
                                          <p:cBhvr>
                                            <p:cTn id="220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500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1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3.33333E-6 -3.33333E-6 L 0.00026 0.04213 " pathEditMode="relative" rAng="0" ptsTypes="AA">
                                          <p:cBhvr>
                                            <p:cTn id="222" dur="1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2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5" presetID="1" presetClass="exit" presetSubtype="0" fill="hold" grpId="2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3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3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1" dur="3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2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3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3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6" dur="3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3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42" presetClass="path" presetSubtype="0" accel="50000" decel="5000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1654 -0.07222 " pathEditMode="relative" rAng="0" ptsTypes="AA">
                                          <p:cBhvr>
                                            <p:cTn id="250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0" y="-3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10" presetClass="exit" presetSubtype="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2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1" presetClass="entr" presetSubtype="0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accel="50000" decel="50000" fill="hold" grpId="1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Motion origin="layout" path="M -1.04167E-6 -2.96296E-6 L 0.04076 -0.0544 " pathEditMode="relative" rAng="0" ptsTypes="AA">
                                          <p:cBhvr>
                                            <p:cTn id="25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31" y="-2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10" presetClass="exit" presetSubtype="0" fill="hold" grpId="2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9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3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2995 -0.02037 " pathEditMode="relative" rAng="0" ptsTypes="AA">
                                          <p:cBhvr>
                                            <p:cTn id="264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7" y="-10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8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0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-0.03672 -0.02083 " pathEditMode="relative" rAng="0" ptsTypes="AA">
                                          <p:cBhvr>
                                            <p:cTn id="271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36" y="-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2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5" presetID="1" presetClass="entr" presetSubtype="0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42" presetClass="path" presetSubtype="0" accel="50000" decel="50000" fill="hold" grpId="1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Motion origin="layout" path="M -8.33333E-7 -2.96296E-6 L 0.01901 -0.03819 " pathEditMode="relative" rAng="0" ptsTypes="AA">
                                          <p:cBhvr>
                                            <p:cTn id="27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51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9" presetID="10" presetClass="exit" presetSubtype="0" fill="hold" grpId="2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2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4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0221 -0.07407 " pathEditMode="relative" rAng="0" ptsTypes="AA">
                                          <p:cBhvr>
                                            <p:cTn id="28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37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6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1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-0.01211 -0.04768 " pathEditMode="relative" rAng="0" ptsTypes="AA">
                                          <p:cBhvr>
                                            <p:cTn id="292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12" y="-238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3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6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8.33333E-7 -1.48148E-6 L -0.03802 -0.05717 " pathEditMode="relative" rAng="0" ptsTypes="AA">
                                          <p:cBhvr>
                                            <p:cTn id="299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01" y="-287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0" grpId="1" animBg="1"/>
          <p:bldP spid="110" grpId="2" animBg="1"/>
          <p:bldP spid="145" grpId="0" animBg="1"/>
          <p:bldP spid="145" grpId="1" animBg="1"/>
          <p:bldP spid="145" grpId="2" animBg="1"/>
          <p:bldP spid="146" grpId="0" animBg="1"/>
          <p:bldP spid="146" grpId="1" animBg="1"/>
          <p:bldP spid="146" grpId="2" animBg="1"/>
          <p:bldP spid="147" grpId="0" animBg="1"/>
          <p:bldP spid="147" grpId="1" animBg="1"/>
          <p:bldP spid="147" grpId="2" animBg="1"/>
          <p:bldP spid="148" grpId="0" animBg="1"/>
          <p:bldP spid="148" grpId="1" animBg="1"/>
          <p:bldP spid="148" grpId="2" animBg="1"/>
          <p:bldP spid="148" grpId="3" animBg="1"/>
          <p:bldP spid="155" grpId="3" animBg="1"/>
          <p:bldP spid="155" grpId="4" animBg="1"/>
          <p:bldP spid="155" grpId="5" animBg="1"/>
          <p:bldP spid="155" grpId="6" animBg="1"/>
          <p:bldP spid="156" grpId="0" animBg="1"/>
          <p:bldP spid="156" grpId="1" animBg="1"/>
          <p:bldP spid="156" grpId="2" animBg="1"/>
          <p:bldP spid="156" grpId="3" animBg="1"/>
          <p:bldP spid="157" grpId="0" animBg="1"/>
          <p:bldP spid="157" grpId="1" animBg="1"/>
          <p:bldP spid="157" grpId="2" animBg="1"/>
          <p:bldP spid="157" grpId="3" animBg="1"/>
          <p:bldP spid="158" grpId="0" animBg="1"/>
          <p:bldP spid="158" grpId="1" animBg="1"/>
          <p:bldP spid="158" grpId="2" animBg="1"/>
          <p:bldP spid="158" grpId="3" animBg="1"/>
          <p:bldP spid="159" grpId="0" animBg="1"/>
          <p:bldP spid="159" grpId="1" animBg="1"/>
          <p:bldP spid="159" grpId="2" animBg="1"/>
          <p:bldP spid="159" grpId="3" animBg="1"/>
          <p:bldP spid="131" grpId="0" animBg="1"/>
          <p:bldP spid="131" grpId="1" animBg="1"/>
          <p:bldP spid="131" grpId="2" animBg="1"/>
          <p:bldP spid="131" grpId="3" animBg="1"/>
          <p:bldP spid="131" grpId="4" animBg="1"/>
          <p:bldP spid="131" grpId="5" animBg="1"/>
          <p:bldP spid="131" grpId="6" animBg="1"/>
          <p:bldP spid="225" grpId="0"/>
          <p:bldP spid="225" grpId="1"/>
          <p:bldP spid="226" grpId="0"/>
          <p:bldP spid="234" grpId="0" animBg="1"/>
          <p:bldP spid="234" grpId="1" animBg="1"/>
          <p:bldP spid="234" grpId="2" animBg="1"/>
          <p:bldP spid="235" grpId="0" animBg="1"/>
          <p:bldP spid="235" grpId="1" animBg="1"/>
          <p:bldP spid="235" grpId="2" animBg="1"/>
          <p:bldP spid="236" grpId="0" animBg="1"/>
          <p:bldP spid="236" grpId="1" animBg="1"/>
          <p:bldP spid="236" grpId="2" animBg="1"/>
          <p:bldP spid="237" grpId="0" animBg="1"/>
          <p:bldP spid="237" grpId="1" animBg="1"/>
          <p:bldP spid="237" grpId="2" animBg="1"/>
          <p:bldP spid="238" grpId="0" animBg="1"/>
          <p:bldP spid="238" grpId="1" animBg="1"/>
          <p:bldP spid="238" grpId="2" animBg="1"/>
          <p:bldP spid="239" grpId="0" animBg="1"/>
          <p:bldP spid="239" grpId="1" animBg="1"/>
          <p:bldP spid="239" grpId="2" animBg="1"/>
          <p:bldP spid="240" grpId="0" animBg="1"/>
          <p:bldP spid="240" grpId="1" animBg="1"/>
          <p:bldP spid="240" grpId="2" animBg="1"/>
          <p:bldP spid="241" grpId="0" animBg="1"/>
          <p:bldP spid="241" grpId="1" animBg="1"/>
          <p:bldP spid="241" grpId="2" animBg="1"/>
          <p:bldP spid="242" grpId="0" animBg="1"/>
          <p:bldP spid="242" grpId="1" animBg="1"/>
          <p:bldP spid="242" grpId="2" animBg="1"/>
          <p:bldP spid="243" grpId="0" animBg="1"/>
          <p:bldP spid="253" grpId="0" animBg="1"/>
          <p:bldP spid="254" grpId="0" animBg="1"/>
          <p:bldP spid="2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8" accel="5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2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2" accel="4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accel="50000" decel="5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5E-6 4.44444E-6 L 0.17657 -0.17917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28" y="-89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667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7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accel="50000" de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0 L 0 0 C 0.00157 0.00324 0.00313 0.00625 0.00469 0.00972 C 0.00521 0.01088 0.00547 0.0125 0.00625 0.01389 C 0.0069 0.01504 0.00782 0.01551 0.0086 0.01666 C 0.00938 0.01782 0.0099 0.01967 0.01094 0.02083 C 0.01159 0.02152 0.01589 0.02338 0.01641 0.02361 C 0.01719 0.02453 0.0181 0.025 0.01875 0.02639 C 0.01914 0.02731 0.01914 0.02916 0.01954 0.03055 C 0.01993 0.03194 0.02045 0.03333 0.0211 0.03472 C 0.02253 0.0375 0.02448 0.03958 0.02579 0.04305 C 0.02631 0.04444 0.02657 0.04583 0.02735 0.04722 C 0.028 0.04838 0.02878 0.04907 0.02969 0.05 C 0.03269 0.05254 0.03373 0.04977 0.03672 0.05694 C 0.04115 0.06736 0.03672 0.05833 0.04141 0.06527 C 0.04519 0.07083 0.04193 0.06828 0.0461 0.07083 C 0.05079 0.08333 0.04297 0.06389 0.05157 0.07916 C 0.05209 0.08009 0.05183 0.08194 0.05235 0.08333 C 0.05287 0.08495 0.05391 0.08611 0.05469 0.0875 C 0.05638 0.09676 0.05391 0.08657 0.05782 0.09444 C 0.05899 0.09676 0.0599 0.1 0.06094 0.10277 L 0.0625 0.10694 C 0.06224 0.11064 0.06198 0.11435 0.06172 0.11805 C 0.06146 0.11944 0.06146 0.12106 0.06094 0.12222 C 0.05977 0.12407 0.05821 0.12477 0.05704 0.12639 C 0.05313 0.13055 0.05599 0.12847 0.05079 0.13055 C 0.04974 0.13148 0.0487 0.1331 0.04766 0.13333 L -0.05781 0.13194 C -0.06106 0.13171 -0.06406 0.13078 -0.06718 0.13055 C -0.10364 0.12639 -0.0845 0.12963 -0.10312 0.12639 C -0.1039 0.12546 -0.10468 0.12407 -0.10546 0.12361 C -0.11015 0.1199 -0.11276 0.12037 -0.11796 0.11805 C -0.11901 0.11759 -0.12018 0.11713 -0.12109 0.11666 C -0.12226 0.11574 -0.12317 0.11435 -0.12421 0.11389 C -0.12786 0.1118 -0.13033 0.11319 -0.13359 0.10972 C -0.13567 0.1074 -0.13763 0.10393 -0.13984 0.10277 C -0.1414 0.10185 -0.14323 0.10162 -0.14453 0.1 C -0.14531 0.09907 -0.14609 0.09791 -0.14687 0.09722 C -0.14817 0.09606 -0.14948 0.09514 -0.15078 0.09444 C -0.15156 0.09375 -0.15247 0.09352 -0.15312 0.09305 C -0.15403 0.09213 -0.15468 0.09097 -0.15546 0.09027 C -0.15846 0.08727 -0.15924 0.08773 -0.16171 0.08333 C -0.16276 0.08148 -0.16315 0.07939 -0.16406 0.07777 C -0.16536 0.07546 -0.16692 0.0743 -0.16796 0.07222 C -0.17552 0.05717 -0.16888 0.06921 -0.17187 0.05972 C -0.17291 0.05671 -0.17513 0.05208 -0.17656 0.05 C -0.17734 0.04884 -0.17812 0.04814 -0.1789 0.04722 C -0.18242 0.03796 -0.17838 0.04814 -0.18281 0.03889 C -0.18372 0.03703 -0.18437 0.03495 -0.18515 0.03333 C -0.18671 0.03032 -0.18867 0.02824 -0.18984 0.025 C -0.19036 0.02361 -0.19075 0.02199 -0.1914 0.02083 C -0.19218 0.01944 -0.1931 0.01898 -0.19375 0.01805 C -0.19635 0.01412 -0.19557 0.01365 -0.19843 0.01111 C -0.19921 0.01041 -0.20013 0.01018 -0.20078 0.00972 C -0.20169 0.00879 -0.20312 0.00694 -0.20312 0.00694 L -0.20312 0.00694 " pathEditMode="relative" ptsTypes="AAAAAAAAAAAAAAAAAAAAAAAAAAAAAAAAAAAAAAAAAAAAAAAAAAAAAAAA">
                                          <p:cBhvr>
                                            <p:cTn id="40" dur="7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1" presetClass="exit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" presetClass="exit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200" tmFilter="0, 0; .2, .5; .8, .5; 1, 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100" autoRev="1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17" presetClass="exit" presetSubtype="10" fill="hold" grpId="2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5" dur="2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7" presetClass="entr" presetSubtype="1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2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-0.20312 0.00694 L -0.20312 0.00717 C -0.20052 0.00648 -0.19779 0.00648 -0.19505 0.00578 C -0.19362 0.00532 -0.19219 0.0037 -0.19062 0.0037 C -0.17435 0.00185 -0.12331 0.00254 -0.11562 0.00254 L -0.11562 0.00277 " pathEditMode="relative" rAng="0" ptsTypes="AAAAAA">
                                          <p:cBhvr>
                                            <p:cTn id="73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75" y="-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" presetClass="entr" presetSubtype="0" fill="hold" grpId="3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1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26" presetClass="emph" presetSubtype="0" fill="hold" grpId="4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250" tmFilter="0, 0; .2, .5; .8, .5; 1, 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125" autoRev="1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17" presetClass="exit" presetSubtype="10" fill="hold" grpId="5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2" dur="2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2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7" presetClass="entr" presetSubtype="10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0" presetClass="path" presetSubtype="0" accel="50000" decel="50000" fill="hold" grpId="3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Motion origin="layout" path="M -0.11563 0.00278 L -0.11563 0.00301 L -0.05938 0.00162 C -0.05677 0.00139 -0.05039 -0.00232 -0.04883 -0.00301 C -0.04779 -0.00347 -0.04675 -0.00417 -0.04571 -0.00417 C -0.03464 -0.0044 -0.02357 -0.00417 -0.0125 -0.00417 L -0.0125 -0.00394 " pathEditMode="relative" rAng="0" ptsTypes="AAAAAAA">
                                          <p:cBhvr>
                                            <p:cTn id="90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156" y="-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1" presetID="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" presetClass="exit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250" tmFilter="0, 0; .2, .5; .8, .5; 1, 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125" autoRev="1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17" presetClass="exit" presetSubtype="10" fill="hold" grpId="2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9" dur="2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17" presetClass="entr" presetSubtype="1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grpId="4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Motion origin="layout" path="M 0 0 L 0 0 L 0.09922 0.00092 C 0.1 0.00092 0.10039 0.00277 0.10104 0.00324 C 0.10234 0.00416 0.10481 0.00555 0.10481 0.00555 C 0.1082 0.00509 0.11159 0.00555 0.11484 0.00439 C 0.11562 0.00393 0.11614 0.00092 0.11614 0.00092 L 0.11614 0.00092 " pathEditMode="relative" ptsTypes="AAAAAAAA">
                                          <p:cBhvr>
                                            <p:cTn id="107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6" presetClass="emph" presetSubtype="0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3" dur="250" tmFilter="0, 0; .2, .5; .8, .5; 1, 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4" dur="125" autoRev="1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7" presetClass="exit" presetSubtype="1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6" dur="2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2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17" presetClass="entr" presetSubtype="10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accel="50000" decel="50000" fill="hold" grpId="5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Motion origin="layout" path="M 0.11615 0.00093 L 0.11615 0.00116 C 0.11693 0.01412 0.11758 0.01528 0.11615 0.02986 C 0.11589 0.03287 0.11459 0.0382 0.11459 0.03843 C 0.11433 0.04375 0.11355 0.05741 0.11302 0.0632 C 0.11289 0.06528 0.1125 0.0669 0.11224 0.06875 C 0.11159 0.07407 0.11198 0.07639 0.1099 0.07986 C 0.10925 0.08125 0.10834 0.08171 0.10756 0.08264 C 0.10664 0.0875 0.10677 0.0882 0.10443 0.09236 C 0.10378 0.09375 0.10287 0.09421 0.10209 0.09514 C 0.10183 0.09653 0.10196 0.09838 0.10131 0.09931 C 0.10079 0.10046 0.09974 0.10023 0.09896 0.1007 C 0.09362 0.10556 0.1 0.10208 0.09349 0.10486 C 0.08594 0.11505 0.09558 0.10324 0.08568 0.11181 C 0.08464 0.11273 0.0836 0.11389 0.08256 0.11458 C 0.08099 0.11574 0.07943 0.11644 0.07787 0.11736 C 0.07709 0.11782 0.07631 0.11852 0.07552 0.11875 C 0.07448 0.11921 0.07344 0.11968 0.0724 0.12014 L 0.06537 0.12431 C 0.06459 0.12477 0.06368 0.125 0.06302 0.1257 C 0.06146 0.12755 0.06016 0.13079 0.05834 0.13125 L 0.05287 0.13264 C 0.05131 0.13357 0.04974 0.13472 0.04818 0.13542 C 0.04714 0.13588 0.0461 0.13634 0.04506 0.13681 C 0.04206 0.13866 0.0405 0.14097 0.03724 0.14097 L -0.0401 0.14236 L -0.04869 0.14375 C -0.05573 0.14514 -0.06276 0.14699 -0.06979 0.14792 C -0.0789 0.14931 -0.08802 0.15046 -0.09713 0.1507 C -0.12083 0.15185 -0.14453 0.15162 -0.16823 0.15208 C -0.17474 0.15787 -0.16757 0.15232 -0.17526 0.15625 C -0.17656 0.15695 -0.17773 0.15833 -0.17916 0.15903 C -0.1806 0.16019 -0.18229 0.16088 -0.18385 0.16181 L -0.18619 0.1632 C -0.18698 0.16366 -0.18776 0.16389 -0.18854 0.16458 L -0.19557 0.17292 C -0.19635 0.17384 -0.197 0.17523 -0.19791 0.1757 L -0.20026 0.17708 C -0.2013 0.17847 -0.20221 0.18032 -0.20338 0.18125 C -0.20481 0.18264 -0.20651 0.1831 -0.20807 0.18403 C -0.21106 0.18588 -0.21054 0.18588 -0.21432 0.18681 C -0.21445 0.18704 -0.21484 0.18681 -0.21497 0.18681 L -0.21497 0.18704 " pathEditMode="relative" rAng="0" ptsTypes="AAAAAAAAAAAAAAAAAAAAAAAAAAAAAAAAAAAAAAAAAAA">
                                          <p:cBhvr>
                                            <p:cTn id="124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523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1" presetClass="entr" presetSubtype="0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7" presetID="1" presetClass="exit" presetSubtype="0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26" presetClass="emph" presetSubtype="0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250" tmFilter="0, 0; .2, .5; .8, .5; 1, 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1" dur="125" autoRev="1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17" presetClass="exit" presetSubtype="10" fill="hold" grpId="2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3" dur="2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00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7" presetClass="entr" presetSubtype="10" fill="hold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0" presetClass="path" presetSubtype="0" accel="50000" decel="50000" fill="hold" grpId="6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Motion origin="layout" path="M -0.21497 0.18704 L -0.21497 0.18727 L -0.20716 0.1912 C -0.19128 0.2 -0.2112 0.19352 -0.17044 0.19537 C -0.16497 0.19861 -0.17161 0.19398 -0.16576 0.20093 C -0.16445 0.20232 -0.15938 0.20324 -0.15872 0.2037 C -0.15521 0.20509 -0.15742 0.20486 -0.15404 0.20787 C -0.15339 0.20833 -0.15247 0.2088 -0.15169 0.20926 C -0.15065 0.21065 -0.14974 0.21204 -0.14857 0.21343 C -0.14596 0.2162 -0.14388 0.21713 -0.14076 0.21898 L -0.13841 0.22037 C -0.125 0.22824 -0.13698 0.22153 -0.10091 0.22454 C -0.09115 0.23032 -0.1069 0.2206 -0.09622 0.2287 C -0.09531 0.2294 -0.09414 0.2294 -0.0931 0.23009 C -0.09154 0.23079 -0.08997 0.23195 -0.08841 0.23287 C -0.08763 0.23333 -0.08698 0.23426 -0.08607 0.23426 L -0.07747 0.23426 L -0.07747 0.23449 " pathEditMode="relative" rAng="0" ptsTypes="AAAAAAAAAAAAAAAAAA">
                                          <p:cBhvr>
                                            <p:cTn id="141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75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" presetID="1" presetClass="entr" presetSubtype="0" fill="hold" grpId="0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4" presetID="1" presetClass="exit" presetSubtype="0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26" presetClass="emph" presetSubtype="0" fill="hold" grpId="1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7" dur="250" tmFilter="0, 0; .2, .5; .8, .5; 1, 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8" dur="125" autoRev="1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17" presetClass="exit" presetSubtype="10" fill="hold" grpId="2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0" dur="2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2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7" presetClass="entr" presetSubtype="10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7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1" presetClass="exit" presetSubtype="0" fill="hold" grpId="2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3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7" presetID="1" presetClass="exit" presetSubtype="0" fill="hold" grpId="6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9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1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5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3" presetID="1" presetClass="exit" presetSubtype="0" fill="hold" grpId="3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" presetClass="exit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7" presetID="1" presetClass="entr" presetSubtype="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9" presetID="42" presetClass="path" presetSubtype="0" accel="50000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Motion origin="layout" path="M -3.33333E-6 -2.22222E-6 L -0.21393 0.02523 " pathEditMode="relative" rAng="0" ptsTypes="AA">
                                          <p:cBhvr>
                                            <p:cTn id="210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03" y="12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1" presetID="2" presetClass="entr" presetSubtype="1" accel="46000" fill="hold" grpId="0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3" dur="4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4" dur="4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" presetClass="entr" presetSubtype="2" accel="52000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4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4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9" presetID="0" presetClass="path" presetSubtype="0" accel="50000" decel="50000" fill="hold" grpId="0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animMotion origin="layout" path="M 2.70833E-6 0 C -0.05222 -0.175 -0.14922 -0.5 -0.22617 -0.47315 C -0.30729 -0.44167 -0.37852 -0.32708 -0.42969 -0.17963 C -0.47214 -0.24074 -0.50508 -0.29583 -0.55 -0.31829 " pathEditMode="relative" rAng="0" ptsTypes="AAAA">
                                          <p:cBhvr>
                                            <p:cTn id="220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500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1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3.33333E-6 -3.33333E-6 L 0.00026 0.04213 " pathEditMode="relative" rAng="0" ptsTypes="AA">
                                          <p:cBhvr>
                                            <p:cTn id="222" dur="1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2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5" presetID="1" presetClass="exit" presetSubtype="0" fill="hold" grpId="2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3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3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1" dur="3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2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3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3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6" dur="3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3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42" presetClass="path" presetSubtype="0" accel="50000" decel="5000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1654 -0.07222 " pathEditMode="relative" rAng="0" ptsTypes="AA">
                                          <p:cBhvr>
                                            <p:cTn id="250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0" y="-3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10" presetClass="exit" presetSubtype="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2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1" presetClass="entr" presetSubtype="0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accel="50000" decel="50000" fill="hold" grpId="1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Motion origin="layout" path="M -1.04167E-6 -2.96296E-6 L 0.04076 -0.0544 " pathEditMode="relative" rAng="0" ptsTypes="AA">
                                          <p:cBhvr>
                                            <p:cTn id="25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31" y="-2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10" presetClass="exit" presetSubtype="0" fill="hold" grpId="2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9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3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2995 -0.02037 " pathEditMode="relative" rAng="0" ptsTypes="AA">
                                          <p:cBhvr>
                                            <p:cTn id="264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7" y="-10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8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0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-0.03672 -0.02083 " pathEditMode="relative" rAng="0" ptsTypes="AA">
                                          <p:cBhvr>
                                            <p:cTn id="271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36" y="-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2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5" presetID="1" presetClass="entr" presetSubtype="0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42" presetClass="path" presetSubtype="0" accel="50000" decel="50000" fill="hold" grpId="1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Motion origin="layout" path="M -8.33333E-7 -2.96296E-6 L 0.01901 -0.03819 " pathEditMode="relative" rAng="0" ptsTypes="AA">
                                          <p:cBhvr>
                                            <p:cTn id="27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51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9" presetID="10" presetClass="exit" presetSubtype="0" fill="hold" grpId="2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2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4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0.00221 -0.07407 " pathEditMode="relative" rAng="0" ptsTypes="AA">
                                          <p:cBhvr>
                                            <p:cTn id="28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37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6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1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1.04167E-6 -2.96296E-6 L -0.01211 -0.04768 " pathEditMode="relative" rAng="0" ptsTypes="AA">
                                          <p:cBhvr>
                                            <p:cTn id="292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12" y="-238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3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6" presetID="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accel="50000" decel="50000" fill="hold" grpId="1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Motion origin="layout" path="M -8.33333E-7 -1.48148E-6 L -0.03802 -0.05717 " pathEditMode="relative" rAng="0" ptsTypes="AA">
                                          <p:cBhvr>
                                            <p:cTn id="299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01" y="-287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10" presetClass="exit" presetSubtype="0" fill="hold" grpId="2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0" grpId="1" animBg="1"/>
          <p:bldP spid="110" grpId="2" animBg="1"/>
          <p:bldP spid="145" grpId="0" animBg="1"/>
          <p:bldP spid="145" grpId="1" animBg="1"/>
          <p:bldP spid="145" grpId="2" animBg="1"/>
          <p:bldP spid="146" grpId="0" animBg="1"/>
          <p:bldP spid="146" grpId="1" animBg="1"/>
          <p:bldP spid="146" grpId="2" animBg="1"/>
          <p:bldP spid="147" grpId="0" animBg="1"/>
          <p:bldP spid="147" grpId="1" animBg="1"/>
          <p:bldP spid="147" grpId="2" animBg="1"/>
          <p:bldP spid="148" grpId="0" animBg="1"/>
          <p:bldP spid="148" grpId="1" animBg="1"/>
          <p:bldP spid="148" grpId="2" animBg="1"/>
          <p:bldP spid="148" grpId="3" animBg="1"/>
          <p:bldP spid="155" grpId="3" animBg="1"/>
          <p:bldP spid="155" grpId="4" animBg="1"/>
          <p:bldP spid="155" grpId="5" animBg="1"/>
          <p:bldP spid="155" grpId="6" animBg="1"/>
          <p:bldP spid="156" grpId="0" animBg="1"/>
          <p:bldP spid="156" grpId="1" animBg="1"/>
          <p:bldP spid="156" grpId="2" animBg="1"/>
          <p:bldP spid="156" grpId="3" animBg="1"/>
          <p:bldP spid="157" grpId="0" animBg="1"/>
          <p:bldP spid="157" grpId="1" animBg="1"/>
          <p:bldP spid="157" grpId="2" animBg="1"/>
          <p:bldP spid="157" grpId="3" animBg="1"/>
          <p:bldP spid="158" grpId="0" animBg="1"/>
          <p:bldP spid="158" grpId="1" animBg="1"/>
          <p:bldP spid="158" grpId="2" animBg="1"/>
          <p:bldP spid="158" grpId="3" animBg="1"/>
          <p:bldP spid="159" grpId="0" animBg="1"/>
          <p:bldP spid="159" grpId="1" animBg="1"/>
          <p:bldP spid="159" grpId="2" animBg="1"/>
          <p:bldP spid="159" grpId="3" animBg="1"/>
          <p:bldP spid="131" grpId="0" animBg="1"/>
          <p:bldP spid="131" grpId="1" animBg="1"/>
          <p:bldP spid="131" grpId="2" animBg="1"/>
          <p:bldP spid="131" grpId="3" animBg="1"/>
          <p:bldP spid="131" grpId="4" animBg="1"/>
          <p:bldP spid="131" grpId="5" animBg="1"/>
          <p:bldP spid="131" grpId="6" animBg="1"/>
          <p:bldP spid="225" grpId="0"/>
          <p:bldP spid="225" grpId="1"/>
          <p:bldP spid="226" grpId="0"/>
          <p:bldP spid="234" grpId="0" animBg="1"/>
          <p:bldP spid="234" grpId="1" animBg="1"/>
          <p:bldP spid="234" grpId="2" animBg="1"/>
          <p:bldP spid="235" grpId="0" animBg="1"/>
          <p:bldP spid="235" grpId="1" animBg="1"/>
          <p:bldP spid="235" grpId="2" animBg="1"/>
          <p:bldP spid="236" grpId="0" animBg="1"/>
          <p:bldP spid="236" grpId="1" animBg="1"/>
          <p:bldP spid="236" grpId="2" animBg="1"/>
          <p:bldP spid="237" grpId="0" animBg="1"/>
          <p:bldP spid="237" grpId="1" animBg="1"/>
          <p:bldP spid="237" grpId="2" animBg="1"/>
          <p:bldP spid="238" grpId="0" animBg="1"/>
          <p:bldP spid="238" grpId="1" animBg="1"/>
          <p:bldP spid="238" grpId="2" animBg="1"/>
          <p:bldP spid="239" grpId="0" animBg="1"/>
          <p:bldP spid="239" grpId="1" animBg="1"/>
          <p:bldP spid="239" grpId="2" animBg="1"/>
          <p:bldP spid="240" grpId="0" animBg="1"/>
          <p:bldP spid="240" grpId="1" animBg="1"/>
          <p:bldP spid="240" grpId="2" animBg="1"/>
          <p:bldP spid="241" grpId="0" animBg="1"/>
          <p:bldP spid="241" grpId="1" animBg="1"/>
          <p:bldP spid="241" grpId="2" animBg="1"/>
          <p:bldP spid="242" grpId="0" animBg="1"/>
          <p:bldP spid="242" grpId="1" animBg="1"/>
          <p:bldP spid="242" grpId="2" animBg="1"/>
          <p:bldP spid="243" grpId="0" animBg="1"/>
          <p:bldP spid="253" grpId="0" animBg="1"/>
          <p:bldP spid="254" grpId="0" animBg="1"/>
          <p:bldP spid="25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B0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椭圆 111"/>
          <p:cNvSpPr/>
          <p:nvPr/>
        </p:nvSpPr>
        <p:spPr>
          <a:xfrm>
            <a:off x="5872571" y="1150525"/>
            <a:ext cx="446858" cy="44685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5221909" y="2068143"/>
            <a:ext cx="1748182" cy="174818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文本框 117"/>
          <p:cNvSpPr txBox="1"/>
          <p:nvPr/>
        </p:nvSpPr>
        <p:spPr>
          <a:xfrm>
            <a:off x="5717714" y="2351928"/>
            <a:ext cx="756571" cy="879592"/>
          </a:xfrm>
          <a:custGeom>
            <a:avLst/>
            <a:gdLst/>
            <a:ahLst/>
            <a:cxnLst/>
            <a:rect l="l" t="t" r="r" b="b"/>
            <a:pathLst>
              <a:path w="756571" h="879592">
                <a:moveTo>
                  <a:pt x="383969" y="1"/>
                </a:moveTo>
                <a:cubicBezTo>
                  <a:pt x="397906" y="-6"/>
                  <a:pt x="412203" y="463"/>
                  <a:pt x="426861" y="1408"/>
                </a:cubicBezTo>
                <a:cubicBezTo>
                  <a:pt x="630493" y="13386"/>
                  <a:pt x="740018" y="114016"/>
                  <a:pt x="755436" y="303298"/>
                </a:cubicBezTo>
                <a:cubicBezTo>
                  <a:pt x="766762" y="425749"/>
                  <a:pt x="693379" y="531449"/>
                  <a:pt x="535289" y="620397"/>
                </a:cubicBezTo>
                <a:cubicBezTo>
                  <a:pt x="455177" y="669082"/>
                  <a:pt x="417018" y="735052"/>
                  <a:pt x="420813" y="818307"/>
                </a:cubicBezTo>
                <a:lnTo>
                  <a:pt x="420813" y="879592"/>
                </a:lnTo>
                <a:lnTo>
                  <a:pt x="306959" y="879592"/>
                </a:lnTo>
                <a:lnTo>
                  <a:pt x="306959" y="806655"/>
                </a:lnTo>
                <a:cubicBezTo>
                  <a:pt x="306959" y="703356"/>
                  <a:pt x="359083" y="615446"/>
                  <a:pt x="463330" y="542924"/>
                </a:cubicBezTo>
                <a:cubicBezTo>
                  <a:pt x="587086" y="463108"/>
                  <a:pt x="643391" y="382432"/>
                  <a:pt x="632242" y="300896"/>
                </a:cubicBezTo>
                <a:cubicBezTo>
                  <a:pt x="618426" y="179927"/>
                  <a:pt x="543413" y="114194"/>
                  <a:pt x="407204" y="103698"/>
                </a:cubicBezTo>
                <a:cubicBezTo>
                  <a:pt x="252968" y="99903"/>
                  <a:pt x="156874" y="183633"/>
                  <a:pt x="118923" y="354888"/>
                </a:cubicBezTo>
                <a:lnTo>
                  <a:pt x="0" y="321799"/>
                </a:lnTo>
                <a:cubicBezTo>
                  <a:pt x="46920" y="107378"/>
                  <a:pt x="174909" y="113"/>
                  <a:pt x="383969" y="1"/>
                </a:cubicBezTo>
                <a:close/>
              </a:path>
            </a:pathLst>
          </a:custGeom>
          <a:solidFill>
            <a:srgbClr val="15B0B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6013287" y="3366455"/>
            <a:ext cx="136624" cy="142317"/>
          </a:xfrm>
          <a:custGeom>
            <a:avLst/>
            <a:gdLst/>
            <a:ahLst/>
            <a:cxnLst/>
            <a:rect l="l" t="t" r="r" b="b"/>
            <a:pathLst>
              <a:path w="136624" h="142317">
                <a:moveTo>
                  <a:pt x="0" y="0"/>
                </a:moveTo>
                <a:lnTo>
                  <a:pt x="136624" y="0"/>
                </a:lnTo>
                <a:lnTo>
                  <a:pt x="136624" y="142317"/>
                </a:lnTo>
                <a:lnTo>
                  <a:pt x="0" y="142317"/>
                </a:lnTo>
                <a:lnTo>
                  <a:pt x="0" y="0"/>
                </a:lnTo>
                <a:close/>
              </a:path>
            </a:pathLst>
          </a:custGeom>
          <a:solidFill>
            <a:srgbClr val="15B0B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5167909" y="2014143"/>
            <a:ext cx="1856182" cy="1856182"/>
          </a:xfrm>
          <a:prstGeom prst="ellipse">
            <a:avLst/>
          </a:prstGeom>
          <a:noFill/>
          <a:ln>
            <a:solidFill>
              <a:srgbClr val="D9D9D9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493021" y="4517448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我是学视频或是设计的？</a:t>
            </a:r>
            <a:endParaRPr lang="zh-CN" altLang="en-US" sz="3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19092" y="5071268"/>
            <a:ext cx="4490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I STUDY THE VIDEO OR DESIGN?</a:t>
            </a:r>
            <a:endParaRPr lang="zh-CN" altLang="en-US" sz="24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6024841" y="2382599"/>
            <a:ext cx="142317" cy="848921"/>
          </a:xfrm>
          <a:custGeom>
            <a:avLst/>
            <a:gdLst/>
            <a:ahLst/>
            <a:cxnLst/>
            <a:rect l="l" t="t" r="r" b="b"/>
            <a:pathLst>
              <a:path w="142317" h="848921">
                <a:moveTo>
                  <a:pt x="0" y="0"/>
                </a:moveTo>
                <a:lnTo>
                  <a:pt x="142317" y="0"/>
                </a:lnTo>
                <a:lnTo>
                  <a:pt x="118835" y="848921"/>
                </a:lnTo>
                <a:lnTo>
                  <a:pt x="17434" y="848921"/>
                </a:lnTo>
                <a:lnTo>
                  <a:pt x="0" y="0"/>
                </a:lnTo>
                <a:close/>
              </a:path>
            </a:pathLst>
          </a:custGeom>
          <a:solidFill>
            <a:srgbClr val="139EA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024841" y="2382598"/>
            <a:ext cx="142317" cy="848921"/>
          </a:xfrm>
          <a:custGeom>
            <a:avLst/>
            <a:gdLst/>
            <a:ahLst/>
            <a:cxnLst/>
            <a:rect l="l" t="t" r="r" b="b"/>
            <a:pathLst>
              <a:path w="142317" h="848921">
                <a:moveTo>
                  <a:pt x="0" y="0"/>
                </a:moveTo>
                <a:lnTo>
                  <a:pt x="142317" y="0"/>
                </a:lnTo>
                <a:lnTo>
                  <a:pt x="118835" y="848921"/>
                </a:lnTo>
                <a:lnTo>
                  <a:pt x="17434" y="848921"/>
                </a:lnTo>
                <a:lnTo>
                  <a:pt x="0" y="0"/>
                </a:lnTo>
                <a:close/>
              </a:path>
            </a:pathLst>
          </a:custGeom>
          <a:solidFill>
            <a:srgbClr val="15B0B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408917" y="4521471"/>
            <a:ext cx="10153638" cy="648667"/>
            <a:chOff x="-1372238" y="4170368"/>
            <a:chExt cx="10153638" cy="648667"/>
          </a:xfrm>
        </p:grpSpPr>
        <p:sp>
          <p:nvSpPr>
            <p:cNvPr id="126" name="文本框 125"/>
            <p:cNvSpPr txBox="1"/>
            <p:nvPr/>
          </p:nvSpPr>
          <p:spPr>
            <a:xfrm>
              <a:off x="-1372238" y="4172704"/>
              <a:ext cx="5262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15B0BF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我是学视频或是设计的？</a:t>
              </a:r>
              <a:endParaRPr lang="zh-CN" altLang="en-US" sz="3600" dirty="0">
                <a:solidFill>
                  <a:srgbClr val="15B0B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3518421" y="4170368"/>
              <a:ext cx="5262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我是学视频或是设计的？</a:t>
              </a:r>
              <a:endParaRPr lang="zh-CN" altLang="en-US" sz="3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14445" y="5050330"/>
            <a:ext cx="9547818" cy="525310"/>
            <a:chOff x="3478161" y="4788124"/>
            <a:chExt cx="9547818" cy="525310"/>
          </a:xfrm>
        </p:grpSpPr>
        <p:sp>
          <p:nvSpPr>
            <p:cNvPr id="127" name="矩形 126"/>
            <p:cNvSpPr/>
            <p:nvPr/>
          </p:nvSpPr>
          <p:spPr>
            <a:xfrm>
              <a:off x="8513205" y="4790214"/>
              <a:ext cx="45127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solidFill>
                    <a:srgbClr val="15B0B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I study the video or design?</a:t>
              </a:r>
              <a:endParaRPr lang="zh-CN" altLang="en-US" sz="2800" dirty="0">
                <a:solidFill>
                  <a:srgbClr val="15B0B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3478161" y="4788124"/>
              <a:ext cx="45127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I study the video or design?</a:t>
              </a:r>
              <a:endParaRPr lang="zh-CN" altLang="en-US" sz="28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-1398714" y="4503760"/>
            <a:ext cx="9657421" cy="646331"/>
            <a:chOff x="-1474310" y="4169350"/>
            <a:chExt cx="9657421" cy="646331"/>
          </a:xfrm>
        </p:grpSpPr>
        <p:sp>
          <p:nvSpPr>
            <p:cNvPr id="11" name="文本框 10"/>
            <p:cNvSpPr txBox="1"/>
            <p:nvPr/>
          </p:nvSpPr>
          <p:spPr>
            <a:xfrm>
              <a:off x="3381797" y="4169350"/>
              <a:ext cx="48013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其实我是学市场营销的</a:t>
              </a:r>
              <a:endParaRPr lang="zh-CN" altLang="en-US" sz="3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-1474310" y="4169350"/>
              <a:ext cx="48013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rgbClr val="15B0BF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但其实我是学市场营的</a:t>
              </a:r>
              <a:endParaRPr lang="zh-CN" altLang="en-US" sz="3600" dirty="0">
                <a:solidFill>
                  <a:srgbClr val="15B0B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555553" y="5078195"/>
            <a:ext cx="9808714" cy="463755"/>
            <a:chOff x="3456113" y="4810596"/>
            <a:chExt cx="9808714" cy="463755"/>
          </a:xfrm>
        </p:grpSpPr>
        <p:sp>
          <p:nvSpPr>
            <p:cNvPr id="12" name="矩形 11"/>
            <p:cNvSpPr/>
            <p:nvPr/>
          </p:nvSpPr>
          <p:spPr>
            <a:xfrm>
              <a:off x="3456113" y="4810596"/>
              <a:ext cx="45400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 HE FACT IS I LEARN MARKETING</a:t>
              </a:r>
              <a:endParaRPr lang="zh-CN" altLang="en-US" sz="24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8484351" y="4812686"/>
              <a:ext cx="478047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rgbClr val="15B0B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THE FACT IS I LEARN MARKETING</a:t>
              </a:r>
              <a:endParaRPr lang="zh-CN" altLang="en-US" sz="2400" dirty="0">
                <a:solidFill>
                  <a:srgbClr val="15B0B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013287" y="2382598"/>
            <a:ext cx="153871" cy="1126174"/>
            <a:chOff x="6165687" y="2534998"/>
            <a:chExt cx="153871" cy="1126174"/>
          </a:xfrm>
        </p:grpSpPr>
        <p:sp>
          <p:nvSpPr>
            <p:cNvPr id="136" name="文本框 135"/>
            <p:cNvSpPr txBox="1"/>
            <p:nvPr/>
          </p:nvSpPr>
          <p:spPr>
            <a:xfrm>
              <a:off x="6165687" y="3518855"/>
              <a:ext cx="136624" cy="142317"/>
            </a:xfrm>
            <a:custGeom>
              <a:avLst/>
              <a:gdLst/>
              <a:ahLst/>
              <a:cxnLst/>
              <a:rect l="l" t="t" r="r" b="b"/>
              <a:pathLst>
                <a:path w="136624" h="142317">
                  <a:moveTo>
                    <a:pt x="0" y="0"/>
                  </a:moveTo>
                  <a:lnTo>
                    <a:pt x="136624" y="0"/>
                  </a:lnTo>
                  <a:lnTo>
                    <a:pt x="136624" y="142317"/>
                  </a:lnTo>
                  <a:lnTo>
                    <a:pt x="0" y="1423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b="1" dirty="0"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6177241" y="2534998"/>
              <a:ext cx="142317" cy="848921"/>
            </a:xfrm>
            <a:custGeom>
              <a:avLst/>
              <a:gdLst/>
              <a:ahLst/>
              <a:cxnLst/>
              <a:rect l="l" t="t" r="r" b="b"/>
              <a:pathLst>
                <a:path w="142317" h="848921">
                  <a:moveTo>
                    <a:pt x="0" y="0"/>
                  </a:moveTo>
                  <a:lnTo>
                    <a:pt x="142317" y="0"/>
                  </a:lnTo>
                  <a:lnTo>
                    <a:pt x="118835" y="848921"/>
                  </a:lnTo>
                  <a:lnTo>
                    <a:pt x="17434" y="848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b="1" dirty="0"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146" name="椭圆 145"/>
          <p:cNvSpPr/>
          <p:nvPr/>
        </p:nvSpPr>
        <p:spPr>
          <a:xfrm>
            <a:off x="-1422999" y="-4407747"/>
            <a:ext cx="14858310" cy="148583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223160" y="2069391"/>
            <a:ext cx="1748182" cy="1748182"/>
          </a:xfrm>
          <a:prstGeom prst="ellipse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>
            <a:off x="-1500712" y="-3987291"/>
            <a:ext cx="14858310" cy="14858310"/>
          </a:xfrm>
          <a:prstGeom prst="ellipse">
            <a:avLst/>
          </a:prstGeom>
          <a:solidFill>
            <a:srgbClr val="E74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1" name="椭圆 140"/>
          <p:cNvSpPr/>
          <p:nvPr/>
        </p:nvSpPr>
        <p:spPr>
          <a:xfrm>
            <a:off x="5223160" y="2069391"/>
            <a:ext cx="1748182" cy="1748182"/>
          </a:xfrm>
          <a:prstGeom prst="ellipse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34491" y="2062179"/>
            <a:ext cx="1748182" cy="1748182"/>
          </a:xfrm>
          <a:prstGeom prst="ellipse">
            <a:avLst/>
          </a:prstGeom>
          <a:solidFill>
            <a:srgbClr val="C5C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9" name="椭圆 328"/>
          <p:cNvSpPr/>
          <p:nvPr/>
        </p:nvSpPr>
        <p:spPr>
          <a:xfrm>
            <a:off x="5167908" y="2013486"/>
            <a:ext cx="1865448" cy="1865448"/>
          </a:xfrm>
          <a:prstGeom prst="ellipse">
            <a:avLst/>
          </a:prstGeom>
          <a:noFill/>
          <a:ln w="76200">
            <a:solidFill>
              <a:srgbClr val="DFDD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5223160" y="2069391"/>
            <a:ext cx="1748182" cy="17481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524059" y="2462286"/>
            <a:ext cx="272285" cy="2087244"/>
            <a:chOff x="5524059" y="2462286"/>
            <a:chExt cx="272285" cy="2087244"/>
          </a:xfrm>
        </p:grpSpPr>
        <p:grpSp>
          <p:nvGrpSpPr>
            <p:cNvPr id="160" name="组合 159"/>
            <p:cNvGrpSpPr/>
            <p:nvPr/>
          </p:nvGrpSpPr>
          <p:grpSpPr>
            <a:xfrm>
              <a:off x="5524059" y="2462286"/>
              <a:ext cx="270894" cy="1045664"/>
              <a:chOff x="14879834" y="580388"/>
              <a:chExt cx="1667856" cy="6437994"/>
            </a:xfrm>
            <a:solidFill>
              <a:srgbClr val="A1CFC6"/>
            </a:solidFill>
          </p:grpSpPr>
          <p:grpSp>
            <p:nvGrpSpPr>
              <p:cNvPr id="161" name="组合 160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64" name="任意多边形 163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5" name="任意多边形 164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2" name="任意多边形 161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任意多边形 162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6" name="组合 165"/>
            <p:cNvGrpSpPr/>
            <p:nvPr/>
          </p:nvGrpSpPr>
          <p:grpSpPr>
            <a:xfrm flipV="1">
              <a:off x="5525450" y="3503866"/>
              <a:ext cx="270894" cy="1045664"/>
              <a:chOff x="14879834" y="580388"/>
              <a:chExt cx="1667856" cy="6437994"/>
            </a:xfrm>
            <a:solidFill>
              <a:srgbClr val="A1CFC6"/>
            </a:solidFill>
          </p:grpSpPr>
          <p:grpSp>
            <p:nvGrpSpPr>
              <p:cNvPr id="167" name="组合 166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70" name="任意多边形 169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任意多边形 170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8" name="任意多边形 167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任意多边形 168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697944" y="2376162"/>
            <a:ext cx="312689" cy="2404749"/>
            <a:chOff x="5697944" y="2376162"/>
            <a:chExt cx="312689" cy="2404749"/>
          </a:xfrm>
        </p:grpSpPr>
        <p:grpSp>
          <p:nvGrpSpPr>
            <p:cNvPr id="154" name="组合 153"/>
            <p:cNvGrpSpPr/>
            <p:nvPr/>
          </p:nvGrpSpPr>
          <p:grpSpPr>
            <a:xfrm>
              <a:off x="5698935" y="2376162"/>
              <a:ext cx="311698" cy="1203174"/>
              <a:chOff x="14879834" y="580388"/>
              <a:chExt cx="1667856" cy="6437994"/>
            </a:xfrm>
            <a:solidFill>
              <a:srgbClr val="A9B2BF"/>
            </a:solidFill>
          </p:grpSpPr>
          <p:grpSp>
            <p:nvGrpSpPr>
              <p:cNvPr id="155" name="组合 154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58" name="任意多边形 157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9" name="任意多边形 158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6" name="任意多边形 155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任意多边形 156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 flipV="1">
              <a:off x="5697944" y="3577737"/>
              <a:ext cx="311698" cy="1203174"/>
              <a:chOff x="14879834" y="580388"/>
              <a:chExt cx="1667856" cy="6437994"/>
            </a:xfrm>
            <a:solidFill>
              <a:srgbClr val="A9B2BF"/>
            </a:solidFill>
          </p:grpSpPr>
          <p:grpSp>
            <p:nvGrpSpPr>
              <p:cNvPr id="173" name="组合 172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76" name="任意多边形 175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任意多边形 176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4" name="任意多边形 173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任意多边形 174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6445252" y="2476522"/>
            <a:ext cx="268235" cy="2096872"/>
            <a:chOff x="6445252" y="2476522"/>
            <a:chExt cx="268235" cy="2096872"/>
          </a:xfrm>
        </p:grpSpPr>
        <p:grpSp>
          <p:nvGrpSpPr>
            <p:cNvPr id="184" name="组合 183"/>
            <p:cNvGrpSpPr/>
            <p:nvPr/>
          </p:nvGrpSpPr>
          <p:grpSpPr>
            <a:xfrm>
              <a:off x="6446243" y="2476522"/>
              <a:ext cx="267244" cy="1050478"/>
              <a:chOff x="14879834" y="580388"/>
              <a:chExt cx="1667856" cy="6437994"/>
            </a:xfrm>
            <a:solidFill>
              <a:srgbClr val="C9A55F"/>
            </a:solidFill>
          </p:grpSpPr>
          <p:grpSp>
            <p:nvGrpSpPr>
              <p:cNvPr id="185" name="组合 184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88" name="任意多边形 187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9" name="任意多边形 188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6" name="任意多边形 185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任意多边形 186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0" name="组合 189"/>
            <p:cNvGrpSpPr/>
            <p:nvPr/>
          </p:nvGrpSpPr>
          <p:grpSpPr>
            <a:xfrm flipV="1">
              <a:off x="6445252" y="3522916"/>
              <a:ext cx="267244" cy="1050478"/>
              <a:chOff x="14879834" y="580388"/>
              <a:chExt cx="1667856" cy="6437994"/>
            </a:xfrm>
            <a:solidFill>
              <a:srgbClr val="C9A55F"/>
            </a:solidFill>
          </p:grpSpPr>
          <p:grpSp>
            <p:nvGrpSpPr>
              <p:cNvPr id="191" name="组合 190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95" name="任意多边形 194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6" name="任意多边形 195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3" name="任意多边形 192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任意多边形 193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172907" y="2355569"/>
            <a:ext cx="318424" cy="2438790"/>
            <a:chOff x="6172907" y="2355569"/>
            <a:chExt cx="318424" cy="2438790"/>
          </a:xfrm>
        </p:grpSpPr>
        <p:grpSp>
          <p:nvGrpSpPr>
            <p:cNvPr id="178" name="组合 177"/>
            <p:cNvGrpSpPr/>
            <p:nvPr/>
          </p:nvGrpSpPr>
          <p:grpSpPr>
            <a:xfrm>
              <a:off x="6172907" y="2355569"/>
              <a:ext cx="317033" cy="1223767"/>
              <a:chOff x="14879834" y="580388"/>
              <a:chExt cx="1667856" cy="6437994"/>
            </a:xfrm>
            <a:solidFill>
              <a:srgbClr val="BE756F"/>
            </a:solidFill>
          </p:grpSpPr>
          <p:grpSp>
            <p:nvGrpSpPr>
              <p:cNvPr id="179" name="组合 178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182" name="任意多边形 181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3" name="任意多边形 182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0" name="任意多边形 179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任意多边形 180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 flipV="1">
              <a:off x="6174298" y="3570592"/>
              <a:ext cx="317033" cy="1223767"/>
              <a:chOff x="14879834" y="580388"/>
              <a:chExt cx="1667856" cy="6437994"/>
            </a:xfrm>
            <a:solidFill>
              <a:srgbClr val="BE756F"/>
            </a:solidFill>
          </p:grpSpPr>
          <p:grpSp>
            <p:nvGrpSpPr>
              <p:cNvPr id="198" name="组合 197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  <a:grpFill/>
            </p:grpSpPr>
            <p:sp>
              <p:nvSpPr>
                <p:cNvPr id="201" name="任意多边形 200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任意多边形 201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9" name="任意多边形 198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任意多边形 199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913625" y="2317399"/>
            <a:ext cx="355301" cy="2727062"/>
            <a:chOff x="5913625" y="2317399"/>
            <a:chExt cx="355301" cy="2727062"/>
          </a:xfrm>
        </p:grpSpPr>
        <p:grpSp>
          <p:nvGrpSpPr>
            <p:cNvPr id="148" name="组合 147"/>
            <p:cNvGrpSpPr/>
            <p:nvPr/>
          </p:nvGrpSpPr>
          <p:grpSpPr>
            <a:xfrm>
              <a:off x="5914615" y="2317399"/>
              <a:ext cx="354311" cy="1367657"/>
              <a:chOff x="14879834" y="580388"/>
              <a:chExt cx="1667856" cy="6437994"/>
            </a:xfrm>
          </p:grpSpPr>
          <p:grpSp>
            <p:nvGrpSpPr>
              <p:cNvPr id="149" name="组合 148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</p:grpSpPr>
            <p:sp>
              <p:nvSpPr>
                <p:cNvPr id="152" name="任意多边形 151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solidFill>
                  <a:srgbClr val="93B4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任意多边形 152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solidFill>
                  <a:srgbClr val="93B4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0" name="任意多边形 149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solidFill>
                <a:srgbClr val="8FC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任意多边形 150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solidFill>
                <a:srgbClr val="8FC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3" name="组合 202"/>
            <p:cNvGrpSpPr/>
            <p:nvPr/>
          </p:nvGrpSpPr>
          <p:grpSpPr>
            <a:xfrm flipV="1">
              <a:off x="5913625" y="3676804"/>
              <a:ext cx="354311" cy="1367657"/>
              <a:chOff x="14879834" y="580388"/>
              <a:chExt cx="1667856" cy="6437994"/>
            </a:xfrm>
          </p:grpSpPr>
          <p:grpSp>
            <p:nvGrpSpPr>
              <p:cNvPr id="204" name="组合 203"/>
              <p:cNvGrpSpPr/>
              <p:nvPr/>
            </p:nvGrpSpPr>
            <p:grpSpPr>
              <a:xfrm>
                <a:off x="15713762" y="582199"/>
                <a:ext cx="833928" cy="6436183"/>
                <a:chOff x="15713762" y="582199"/>
                <a:chExt cx="833928" cy="6436183"/>
              </a:xfrm>
            </p:grpSpPr>
            <p:sp>
              <p:nvSpPr>
                <p:cNvPr id="207" name="任意多边形 206"/>
                <p:cNvSpPr/>
                <p:nvPr/>
              </p:nvSpPr>
              <p:spPr>
                <a:xfrm rot="10800000">
                  <a:off x="15713762" y="582199"/>
                  <a:ext cx="551783" cy="1135880"/>
                </a:xfrm>
                <a:custGeom>
                  <a:avLst/>
                  <a:gdLst>
                    <a:gd name="connsiteX0" fmla="*/ 551783 w 551783"/>
                    <a:gd name="connsiteY0" fmla="*/ 1135880 h 1135880"/>
                    <a:gd name="connsiteX1" fmla="*/ 454926 w 551783"/>
                    <a:gd name="connsiteY1" fmla="*/ 1126116 h 1135880"/>
                    <a:gd name="connsiteX2" fmla="*/ 0 w 551783"/>
                    <a:gd name="connsiteY2" fmla="*/ 567940 h 1135880"/>
                    <a:gd name="connsiteX3" fmla="*/ 454926 w 551783"/>
                    <a:gd name="connsiteY3" fmla="*/ 9764 h 1135880"/>
                    <a:gd name="connsiteX4" fmla="*/ 551783 w 551783"/>
                    <a:gd name="connsiteY4" fmla="*/ 0 h 1135880"/>
                    <a:gd name="connsiteX5" fmla="*/ 551783 w 551783"/>
                    <a:gd name="connsiteY5" fmla="*/ 1135880 h 113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1783" h="1135880">
                      <a:moveTo>
                        <a:pt x="551783" y="1135880"/>
                      </a:moveTo>
                      <a:lnTo>
                        <a:pt x="454926" y="1126116"/>
                      </a:lnTo>
                      <a:cubicBezTo>
                        <a:pt x="195300" y="1072989"/>
                        <a:pt x="0" y="843272"/>
                        <a:pt x="0" y="567940"/>
                      </a:cubicBezTo>
                      <a:cubicBezTo>
                        <a:pt x="0" y="292608"/>
                        <a:pt x="195300" y="62892"/>
                        <a:pt x="454926" y="9764"/>
                      </a:cubicBezTo>
                      <a:lnTo>
                        <a:pt x="551783" y="0"/>
                      </a:lnTo>
                      <a:lnTo>
                        <a:pt x="551783" y="113588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任意多边形 207"/>
                <p:cNvSpPr/>
                <p:nvPr/>
              </p:nvSpPr>
              <p:spPr>
                <a:xfrm rot="10800000">
                  <a:off x="15713762" y="1963616"/>
                  <a:ext cx="833928" cy="5054766"/>
                </a:xfrm>
                <a:custGeom>
                  <a:avLst/>
                  <a:gdLst>
                    <a:gd name="connsiteX0" fmla="*/ 833928 w 833928"/>
                    <a:gd name="connsiteY0" fmla="*/ 5054766 h 5054766"/>
                    <a:gd name="connsiteX1" fmla="*/ 322230 w 833928"/>
                    <a:gd name="connsiteY1" fmla="*/ 5054766 h 5054766"/>
                    <a:gd name="connsiteX2" fmla="*/ 0 w 833928"/>
                    <a:gd name="connsiteY2" fmla="*/ 4732536 h 5054766"/>
                    <a:gd name="connsiteX3" fmla="*/ 0 w 833928"/>
                    <a:gd name="connsiteY3" fmla="*/ 3172785 h 5054766"/>
                    <a:gd name="connsiteX4" fmla="*/ 196803 w 833928"/>
                    <a:gd name="connsiteY4" fmla="*/ 2875877 h 5054766"/>
                    <a:gd name="connsiteX5" fmla="*/ 231979 w 833928"/>
                    <a:gd name="connsiteY5" fmla="*/ 2868776 h 5054766"/>
                    <a:gd name="connsiteX6" fmla="*/ 582393 w 833928"/>
                    <a:gd name="connsiteY6" fmla="*/ 0 h 5054766"/>
                    <a:gd name="connsiteX7" fmla="*/ 833928 w 833928"/>
                    <a:gd name="connsiteY7" fmla="*/ 0 h 5054766"/>
                    <a:gd name="connsiteX8" fmla="*/ 833928 w 833928"/>
                    <a:gd name="connsiteY8" fmla="*/ 5054766 h 505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3928" h="5054766">
                      <a:moveTo>
                        <a:pt x="833928" y="5054766"/>
                      </a:moveTo>
                      <a:lnTo>
                        <a:pt x="322230" y="5054766"/>
                      </a:lnTo>
                      <a:cubicBezTo>
                        <a:pt x="144267" y="5054766"/>
                        <a:pt x="0" y="4910499"/>
                        <a:pt x="0" y="4732536"/>
                      </a:cubicBezTo>
                      <a:lnTo>
                        <a:pt x="0" y="3172785"/>
                      </a:lnTo>
                      <a:cubicBezTo>
                        <a:pt x="0" y="3039313"/>
                        <a:pt x="81150" y="2924795"/>
                        <a:pt x="196803" y="2875877"/>
                      </a:cubicBezTo>
                      <a:lnTo>
                        <a:pt x="231979" y="2868776"/>
                      </a:lnTo>
                      <a:lnTo>
                        <a:pt x="582393" y="0"/>
                      </a:lnTo>
                      <a:lnTo>
                        <a:pt x="833928" y="0"/>
                      </a:lnTo>
                      <a:lnTo>
                        <a:pt x="833928" y="505476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5" name="任意多边形 204"/>
              <p:cNvSpPr/>
              <p:nvPr/>
            </p:nvSpPr>
            <p:spPr>
              <a:xfrm rot="10800000">
                <a:off x="15126043" y="580388"/>
                <a:ext cx="587719" cy="1139502"/>
              </a:xfrm>
              <a:custGeom>
                <a:avLst/>
                <a:gdLst>
                  <a:gd name="connsiteX0" fmla="*/ 17968 w 587719"/>
                  <a:gd name="connsiteY0" fmla="*/ 1139502 h 1139502"/>
                  <a:gd name="connsiteX1" fmla="*/ 0 w 587719"/>
                  <a:gd name="connsiteY1" fmla="*/ 1137691 h 1139502"/>
                  <a:gd name="connsiteX2" fmla="*/ 0 w 587719"/>
                  <a:gd name="connsiteY2" fmla="*/ 1811 h 1139502"/>
                  <a:gd name="connsiteX3" fmla="*/ 17968 w 587719"/>
                  <a:gd name="connsiteY3" fmla="*/ 0 h 1139502"/>
                  <a:gd name="connsiteX4" fmla="*/ 587719 w 587719"/>
                  <a:gd name="connsiteY4" fmla="*/ 569751 h 1139502"/>
                  <a:gd name="connsiteX5" fmla="*/ 17968 w 587719"/>
                  <a:gd name="connsiteY5" fmla="*/ 1139502 h 113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9" h="1139502">
                    <a:moveTo>
                      <a:pt x="17968" y="1139502"/>
                    </a:moveTo>
                    <a:lnTo>
                      <a:pt x="0" y="1137691"/>
                    </a:lnTo>
                    <a:lnTo>
                      <a:pt x="0" y="1811"/>
                    </a:lnTo>
                    <a:lnTo>
                      <a:pt x="17968" y="0"/>
                    </a:lnTo>
                    <a:cubicBezTo>
                      <a:pt x="332633" y="0"/>
                      <a:pt x="587719" y="255086"/>
                      <a:pt x="587719" y="569751"/>
                    </a:cubicBezTo>
                    <a:cubicBezTo>
                      <a:pt x="587719" y="884416"/>
                      <a:pt x="332633" y="1139502"/>
                      <a:pt x="17968" y="1139502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任意多边形 205"/>
              <p:cNvSpPr/>
              <p:nvPr/>
            </p:nvSpPr>
            <p:spPr>
              <a:xfrm rot="10800000">
                <a:off x="14879834" y="1963616"/>
                <a:ext cx="833928" cy="5054766"/>
              </a:xfrm>
              <a:custGeom>
                <a:avLst/>
                <a:gdLst>
                  <a:gd name="connsiteX0" fmla="*/ 511698 w 833928"/>
                  <a:gd name="connsiteY0" fmla="*/ 5054766 h 5054766"/>
                  <a:gd name="connsiteX1" fmla="*/ 0 w 833928"/>
                  <a:gd name="connsiteY1" fmla="*/ 5054766 h 5054766"/>
                  <a:gd name="connsiteX2" fmla="*/ 0 w 833928"/>
                  <a:gd name="connsiteY2" fmla="*/ 0 h 5054766"/>
                  <a:gd name="connsiteX3" fmla="*/ 251535 w 833928"/>
                  <a:gd name="connsiteY3" fmla="*/ 0 h 5054766"/>
                  <a:gd name="connsiteX4" fmla="*/ 601949 w 833928"/>
                  <a:gd name="connsiteY4" fmla="*/ 2868776 h 5054766"/>
                  <a:gd name="connsiteX5" fmla="*/ 637125 w 833928"/>
                  <a:gd name="connsiteY5" fmla="*/ 2875877 h 5054766"/>
                  <a:gd name="connsiteX6" fmla="*/ 833928 w 833928"/>
                  <a:gd name="connsiteY6" fmla="*/ 3172785 h 5054766"/>
                  <a:gd name="connsiteX7" fmla="*/ 833928 w 833928"/>
                  <a:gd name="connsiteY7" fmla="*/ 4732536 h 5054766"/>
                  <a:gd name="connsiteX8" fmla="*/ 51169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511698" y="5054766"/>
                    </a:moveTo>
                    <a:lnTo>
                      <a:pt x="0" y="5054766"/>
                    </a:lnTo>
                    <a:lnTo>
                      <a:pt x="0" y="0"/>
                    </a:lnTo>
                    <a:lnTo>
                      <a:pt x="251535" y="0"/>
                    </a:lnTo>
                    <a:lnTo>
                      <a:pt x="601949" y="2868776"/>
                    </a:lnTo>
                    <a:lnTo>
                      <a:pt x="637125" y="2875877"/>
                    </a:lnTo>
                    <a:cubicBezTo>
                      <a:pt x="752778" y="2924795"/>
                      <a:pt x="833928" y="3039313"/>
                      <a:pt x="833928" y="3172785"/>
                    </a:cubicBezTo>
                    <a:lnTo>
                      <a:pt x="833928" y="4732536"/>
                    </a:lnTo>
                    <a:cubicBezTo>
                      <a:pt x="833928" y="4910499"/>
                      <a:pt x="689661" y="5054766"/>
                      <a:pt x="511698" y="5054766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0" name="文本框 109"/>
          <p:cNvSpPr txBox="1"/>
          <p:nvPr/>
        </p:nvSpPr>
        <p:spPr>
          <a:xfrm>
            <a:off x="3036097" y="4421545"/>
            <a:ext cx="6109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这是门研究消费者的社会科学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2556496" y="5033764"/>
            <a:ext cx="6811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THIS IS A STUDY OF CONSUMER SOCIAL SCIENCE</a:t>
            </a:r>
            <a:endParaRPr lang="zh-CN" altLang="en-US" sz="24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263" name="组合 262"/>
          <p:cNvGrpSpPr/>
          <p:nvPr/>
        </p:nvGrpSpPr>
        <p:grpSpPr>
          <a:xfrm flipV="1">
            <a:off x="7470762" y="3562629"/>
            <a:ext cx="270894" cy="1045664"/>
            <a:chOff x="14879834" y="580388"/>
            <a:chExt cx="1667856" cy="6437994"/>
          </a:xfrm>
          <a:solidFill>
            <a:srgbClr val="A1CFC6"/>
          </a:solidFill>
        </p:grpSpPr>
        <p:grpSp>
          <p:nvGrpSpPr>
            <p:cNvPr id="264" name="组合 263"/>
            <p:cNvGrpSpPr/>
            <p:nvPr/>
          </p:nvGrpSpPr>
          <p:grpSpPr>
            <a:xfrm>
              <a:off x="15713762" y="582199"/>
              <a:ext cx="833928" cy="6436183"/>
              <a:chOff x="15713762" y="582199"/>
              <a:chExt cx="833928" cy="6436183"/>
            </a:xfrm>
            <a:grpFill/>
          </p:grpSpPr>
          <p:sp>
            <p:nvSpPr>
              <p:cNvPr id="267" name="任意多边形 266"/>
              <p:cNvSpPr/>
              <p:nvPr/>
            </p:nvSpPr>
            <p:spPr>
              <a:xfrm rot="10800000">
                <a:off x="15713762" y="582199"/>
                <a:ext cx="551783" cy="1135880"/>
              </a:xfrm>
              <a:custGeom>
                <a:avLst/>
                <a:gdLst>
                  <a:gd name="connsiteX0" fmla="*/ 551783 w 551783"/>
                  <a:gd name="connsiteY0" fmla="*/ 1135880 h 1135880"/>
                  <a:gd name="connsiteX1" fmla="*/ 454926 w 551783"/>
                  <a:gd name="connsiteY1" fmla="*/ 1126116 h 1135880"/>
                  <a:gd name="connsiteX2" fmla="*/ 0 w 551783"/>
                  <a:gd name="connsiteY2" fmla="*/ 567940 h 1135880"/>
                  <a:gd name="connsiteX3" fmla="*/ 454926 w 551783"/>
                  <a:gd name="connsiteY3" fmla="*/ 9764 h 1135880"/>
                  <a:gd name="connsiteX4" fmla="*/ 551783 w 551783"/>
                  <a:gd name="connsiteY4" fmla="*/ 0 h 1135880"/>
                  <a:gd name="connsiteX5" fmla="*/ 551783 w 551783"/>
                  <a:gd name="connsiteY5" fmla="*/ 1135880 h 113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783" h="1135880">
                    <a:moveTo>
                      <a:pt x="551783" y="1135880"/>
                    </a:moveTo>
                    <a:lnTo>
                      <a:pt x="454926" y="1126116"/>
                    </a:lnTo>
                    <a:cubicBezTo>
                      <a:pt x="195300" y="1072989"/>
                      <a:pt x="0" y="843272"/>
                      <a:pt x="0" y="567940"/>
                    </a:cubicBezTo>
                    <a:cubicBezTo>
                      <a:pt x="0" y="292608"/>
                      <a:pt x="195300" y="62892"/>
                      <a:pt x="454926" y="9764"/>
                    </a:cubicBezTo>
                    <a:lnTo>
                      <a:pt x="551783" y="0"/>
                    </a:lnTo>
                    <a:lnTo>
                      <a:pt x="551783" y="113588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任意多边形 267"/>
              <p:cNvSpPr/>
              <p:nvPr/>
            </p:nvSpPr>
            <p:spPr>
              <a:xfrm rot="10800000">
                <a:off x="15713762" y="1963616"/>
                <a:ext cx="833928" cy="5054766"/>
              </a:xfrm>
              <a:custGeom>
                <a:avLst/>
                <a:gdLst>
                  <a:gd name="connsiteX0" fmla="*/ 833928 w 833928"/>
                  <a:gd name="connsiteY0" fmla="*/ 5054766 h 5054766"/>
                  <a:gd name="connsiteX1" fmla="*/ 322230 w 833928"/>
                  <a:gd name="connsiteY1" fmla="*/ 5054766 h 5054766"/>
                  <a:gd name="connsiteX2" fmla="*/ 0 w 833928"/>
                  <a:gd name="connsiteY2" fmla="*/ 4732536 h 5054766"/>
                  <a:gd name="connsiteX3" fmla="*/ 0 w 833928"/>
                  <a:gd name="connsiteY3" fmla="*/ 3172785 h 5054766"/>
                  <a:gd name="connsiteX4" fmla="*/ 196803 w 833928"/>
                  <a:gd name="connsiteY4" fmla="*/ 2875877 h 5054766"/>
                  <a:gd name="connsiteX5" fmla="*/ 231979 w 833928"/>
                  <a:gd name="connsiteY5" fmla="*/ 2868776 h 5054766"/>
                  <a:gd name="connsiteX6" fmla="*/ 582393 w 833928"/>
                  <a:gd name="connsiteY6" fmla="*/ 0 h 5054766"/>
                  <a:gd name="connsiteX7" fmla="*/ 833928 w 833928"/>
                  <a:gd name="connsiteY7" fmla="*/ 0 h 5054766"/>
                  <a:gd name="connsiteX8" fmla="*/ 83392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833928" y="5054766"/>
                    </a:moveTo>
                    <a:lnTo>
                      <a:pt x="322230" y="5054766"/>
                    </a:lnTo>
                    <a:cubicBezTo>
                      <a:pt x="144267" y="5054766"/>
                      <a:pt x="0" y="4910499"/>
                      <a:pt x="0" y="4732536"/>
                    </a:cubicBezTo>
                    <a:lnTo>
                      <a:pt x="0" y="3172785"/>
                    </a:lnTo>
                    <a:cubicBezTo>
                      <a:pt x="0" y="3039313"/>
                      <a:pt x="81150" y="2924795"/>
                      <a:pt x="196803" y="2875877"/>
                    </a:cubicBezTo>
                    <a:lnTo>
                      <a:pt x="231979" y="2868776"/>
                    </a:lnTo>
                    <a:lnTo>
                      <a:pt x="582393" y="0"/>
                    </a:lnTo>
                    <a:lnTo>
                      <a:pt x="833928" y="0"/>
                    </a:lnTo>
                    <a:lnTo>
                      <a:pt x="833928" y="5054766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5" name="任意多边形 264"/>
            <p:cNvSpPr/>
            <p:nvPr/>
          </p:nvSpPr>
          <p:spPr>
            <a:xfrm rot="10800000">
              <a:off x="15126043" y="580388"/>
              <a:ext cx="587719" cy="1139502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 rot="10800000">
              <a:off x="14879834" y="1963616"/>
              <a:ext cx="833928" cy="505476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6" name="组合 275"/>
          <p:cNvGrpSpPr/>
          <p:nvPr/>
        </p:nvGrpSpPr>
        <p:grpSpPr>
          <a:xfrm flipV="1">
            <a:off x="7643256" y="3636500"/>
            <a:ext cx="311698" cy="1203174"/>
            <a:chOff x="14879834" y="580388"/>
            <a:chExt cx="1667856" cy="6437994"/>
          </a:xfrm>
          <a:solidFill>
            <a:srgbClr val="A9B2BF"/>
          </a:solidFill>
        </p:grpSpPr>
        <p:grpSp>
          <p:nvGrpSpPr>
            <p:cNvPr id="277" name="组合 276"/>
            <p:cNvGrpSpPr/>
            <p:nvPr/>
          </p:nvGrpSpPr>
          <p:grpSpPr>
            <a:xfrm>
              <a:off x="15713762" y="582199"/>
              <a:ext cx="833928" cy="6436183"/>
              <a:chOff x="15713762" y="582199"/>
              <a:chExt cx="833928" cy="6436183"/>
            </a:xfrm>
            <a:grpFill/>
          </p:grpSpPr>
          <p:sp>
            <p:nvSpPr>
              <p:cNvPr id="280" name="任意多边形 279"/>
              <p:cNvSpPr/>
              <p:nvPr/>
            </p:nvSpPr>
            <p:spPr>
              <a:xfrm rot="10800000">
                <a:off x="15713762" y="582199"/>
                <a:ext cx="551783" cy="1135880"/>
              </a:xfrm>
              <a:custGeom>
                <a:avLst/>
                <a:gdLst>
                  <a:gd name="connsiteX0" fmla="*/ 551783 w 551783"/>
                  <a:gd name="connsiteY0" fmla="*/ 1135880 h 1135880"/>
                  <a:gd name="connsiteX1" fmla="*/ 454926 w 551783"/>
                  <a:gd name="connsiteY1" fmla="*/ 1126116 h 1135880"/>
                  <a:gd name="connsiteX2" fmla="*/ 0 w 551783"/>
                  <a:gd name="connsiteY2" fmla="*/ 567940 h 1135880"/>
                  <a:gd name="connsiteX3" fmla="*/ 454926 w 551783"/>
                  <a:gd name="connsiteY3" fmla="*/ 9764 h 1135880"/>
                  <a:gd name="connsiteX4" fmla="*/ 551783 w 551783"/>
                  <a:gd name="connsiteY4" fmla="*/ 0 h 1135880"/>
                  <a:gd name="connsiteX5" fmla="*/ 551783 w 551783"/>
                  <a:gd name="connsiteY5" fmla="*/ 1135880 h 113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783" h="1135880">
                    <a:moveTo>
                      <a:pt x="551783" y="1135880"/>
                    </a:moveTo>
                    <a:lnTo>
                      <a:pt x="454926" y="1126116"/>
                    </a:lnTo>
                    <a:cubicBezTo>
                      <a:pt x="195300" y="1072989"/>
                      <a:pt x="0" y="843272"/>
                      <a:pt x="0" y="567940"/>
                    </a:cubicBezTo>
                    <a:cubicBezTo>
                      <a:pt x="0" y="292608"/>
                      <a:pt x="195300" y="62892"/>
                      <a:pt x="454926" y="9764"/>
                    </a:cubicBezTo>
                    <a:lnTo>
                      <a:pt x="551783" y="0"/>
                    </a:lnTo>
                    <a:lnTo>
                      <a:pt x="551783" y="113588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任意多边形 280"/>
              <p:cNvSpPr/>
              <p:nvPr/>
            </p:nvSpPr>
            <p:spPr>
              <a:xfrm rot="10800000">
                <a:off x="15713762" y="1963616"/>
                <a:ext cx="833928" cy="5054766"/>
              </a:xfrm>
              <a:custGeom>
                <a:avLst/>
                <a:gdLst>
                  <a:gd name="connsiteX0" fmla="*/ 833928 w 833928"/>
                  <a:gd name="connsiteY0" fmla="*/ 5054766 h 5054766"/>
                  <a:gd name="connsiteX1" fmla="*/ 322230 w 833928"/>
                  <a:gd name="connsiteY1" fmla="*/ 5054766 h 5054766"/>
                  <a:gd name="connsiteX2" fmla="*/ 0 w 833928"/>
                  <a:gd name="connsiteY2" fmla="*/ 4732536 h 5054766"/>
                  <a:gd name="connsiteX3" fmla="*/ 0 w 833928"/>
                  <a:gd name="connsiteY3" fmla="*/ 3172785 h 5054766"/>
                  <a:gd name="connsiteX4" fmla="*/ 196803 w 833928"/>
                  <a:gd name="connsiteY4" fmla="*/ 2875877 h 5054766"/>
                  <a:gd name="connsiteX5" fmla="*/ 231979 w 833928"/>
                  <a:gd name="connsiteY5" fmla="*/ 2868776 h 5054766"/>
                  <a:gd name="connsiteX6" fmla="*/ 582393 w 833928"/>
                  <a:gd name="connsiteY6" fmla="*/ 0 h 5054766"/>
                  <a:gd name="connsiteX7" fmla="*/ 833928 w 833928"/>
                  <a:gd name="connsiteY7" fmla="*/ 0 h 5054766"/>
                  <a:gd name="connsiteX8" fmla="*/ 83392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833928" y="5054766"/>
                    </a:moveTo>
                    <a:lnTo>
                      <a:pt x="322230" y="5054766"/>
                    </a:lnTo>
                    <a:cubicBezTo>
                      <a:pt x="144267" y="5054766"/>
                      <a:pt x="0" y="4910499"/>
                      <a:pt x="0" y="4732536"/>
                    </a:cubicBezTo>
                    <a:lnTo>
                      <a:pt x="0" y="3172785"/>
                    </a:lnTo>
                    <a:cubicBezTo>
                      <a:pt x="0" y="3039313"/>
                      <a:pt x="81150" y="2924795"/>
                      <a:pt x="196803" y="2875877"/>
                    </a:cubicBezTo>
                    <a:lnTo>
                      <a:pt x="231979" y="2868776"/>
                    </a:lnTo>
                    <a:lnTo>
                      <a:pt x="582393" y="0"/>
                    </a:lnTo>
                    <a:lnTo>
                      <a:pt x="833928" y="0"/>
                    </a:lnTo>
                    <a:lnTo>
                      <a:pt x="833928" y="5054766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8" name="任意多边形 277"/>
            <p:cNvSpPr/>
            <p:nvPr/>
          </p:nvSpPr>
          <p:spPr>
            <a:xfrm rot="10800000">
              <a:off x="15126043" y="580388"/>
              <a:ext cx="587719" cy="1139502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 rot="10800000">
              <a:off x="14879834" y="1963616"/>
              <a:ext cx="833928" cy="505476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9" name="组合 288"/>
          <p:cNvGrpSpPr/>
          <p:nvPr/>
        </p:nvGrpSpPr>
        <p:grpSpPr>
          <a:xfrm flipV="1">
            <a:off x="8390564" y="3581679"/>
            <a:ext cx="267244" cy="1050478"/>
            <a:chOff x="14879834" y="580388"/>
            <a:chExt cx="1667856" cy="6437994"/>
          </a:xfrm>
          <a:solidFill>
            <a:srgbClr val="C9A55F"/>
          </a:solidFill>
        </p:grpSpPr>
        <p:grpSp>
          <p:nvGrpSpPr>
            <p:cNvPr id="290" name="组合 289"/>
            <p:cNvGrpSpPr/>
            <p:nvPr/>
          </p:nvGrpSpPr>
          <p:grpSpPr>
            <a:xfrm>
              <a:off x="15713762" y="582199"/>
              <a:ext cx="833928" cy="6436183"/>
              <a:chOff x="15713762" y="582199"/>
              <a:chExt cx="833928" cy="6436183"/>
            </a:xfrm>
            <a:grpFill/>
          </p:grpSpPr>
          <p:sp>
            <p:nvSpPr>
              <p:cNvPr id="293" name="任意多边形 292"/>
              <p:cNvSpPr/>
              <p:nvPr/>
            </p:nvSpPr>
            <p:spPr>
              <a:xfrm rot="10800000">
                <a:off x="15713762" y="582199"/>
                <a:ext cx="551783" cy="1135880"/>
              </a:xfrm>
              <a:custGeom>
                <a:avLst/>
                <a:gdLst>
                  <a:gd name="connsiteX0" fmla="*/ 551783 w 551783"/>
                  <a:gd name="connsiteY0" fmla="*/ 1135880 h 1135880"/>
                  <a:gd name="connsiteX1" fmla="*/ 454926 w 551783"/>
                  <a:gd name="connsiteY1" fmla="*/ 1126116 h 1135880"/>
                  <a:gd name="connsiteX2" fmla="*/ 0 w 551783"/>
                  <a:gd name="connsiteY2" fmla="*/ 567940 h 1135880"/>
                  <a:gd name="connsiteX3" fmla="*/ 454926 w 551783"/>
                  <a:gd name="connsiteY3" fmla="*/ 9764 h 1135880"/>
                  <a:gd name="connsiteX4" fmla="*/ 551783 w 551783"/>
                  <a:gd name="connsiteY4" fmla="*/ 0 h 1135880"/>
                  <a:gd name="connsiteX5" fmla="*/ 551783 w 551783"/>
                  <a:gd name="connsiteY5" fmla="*/ 1135880 h 113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783" h="1135880">
                    <a:moveTo>
                      <a:pt x="551783" y="1135880"/>
                    </a:moveTo>
                    <a:lnTo>
                      <a:pt x="454926" y="1126116"/>
                    </a:lnTo>
                    <a:cubicBezTo>
                      <a:pt x="195300" y="1072989"/>
                      <a:pt x="0" y="843272"/>
                      <a:pt x="0" y="567940"/>
                    </a:cubicBezTo>
                    <a:cubicBezTo>
                      <a:pt x="0" y="292608"/>
                      <a:pt x="195300" y="62892"/>
                      <a:pt x="454926" y="9764"/>
                    </a:cubicBezTo>
                    <a:lnTo>
                      <a:pt x="551783" y="0"/>
                    </a:lnTo>
                    <a:lnTo>
                      <a:pt x="551783" y="113588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任意多边形 293"/>
              <p:cNvSpPr/>
              <p:nvPr/>
            </p:nvSpPr>
            <p:spPr>
              <a:xfrm rot="10800000">
                <a:off x="15713762" y="1963616"/>
                <a:ext cx="833928" cy="5054766"/>
              </a:xfrm>
              <a:custGeom>
                <a:avLst/>
                <a:gdLst>
                  <a:gd name="connsiteX0" fmla="*/ 833928 w 833928"/>
                  <a:gd name="connsiteY0" fmla="*/ 5054766 h 5054766"/>
                  <a:gd name="connsiteX1" fmla="*/ 322230 w 833928"/>
                  <a:gd name="connsiteY1" fmla="*/ 5054766 h 5054766"/>
                  <a:gd name="connsiteX2" fmla="*/ 0 w 833928"/>
                  <a:gd name="connsiteY2" fmla="*/ 4732536 h 5054766"/>
                  <a:gd name="connsiteX3" fmla="*/ 0 w 833928"/>
                  <a:gd name="connsiteY3" fmla="*/ 3172785 h 5054766"/>
                  <a:gd name="connsiteX4" fmla="*/ 196803 w 833928"/>
                  <a:gd name="connsiteY4" fmla="*/ 2875877 h 5054766"/>
                  <a:gd name="connsiteX5" fmla="*/ 231979 w 833928"/>
                  <a:gd name="connsiteY5" fmla="*/ 2868776 h 5054766"/>
                  <a:gd name="connsiteX6" fmla="*/ 582393 w 833928"/>
                  <a:gd name="connsiteY6" fmla="*/ 0 h 5054766"/>
                  <a:gd name="connsiteX7" fmla="*/ 833928 w 833928"/>
                  <a:gd name="connsiteY7" fmla="*/ 0 h 5054766"/>
                  <a:gd name="connsiteX8" fmla="*/ 83392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833928" y="5054766"/>
                    </a:moveTo>
                    <a:lnTo>
                      <a:pt x="322230" y="5054766"/>
                    </a:lnTo>
                    <a:cubicBezTo>
                      <a:pt x="144267" y="5054766"/>
                      <a:pt x="0" y="4910499"/>
                      <a:pt x="0" y="4732536"/>
                    </a:cubicBezTo>
                    <a:lnTo>
                      <a:pt x="0" y="3172785"/>
                    </a:lnTo>
                    <a:cubicBezTo>
                      <a:pt x="0" y="3039313"/>
                      <a:pt x="81150" y="2924795"/>
                      <a:pt x="196803" y="2875877"/>
                    </a:cubicBezTo>
                    <a:lnTo>
                      <a:pt x="231979" y="2868776"/>
                    </a:lnTo>
                    <a:lnTo>
                      <a:pt x="582393" y="0"/>
                    </a:lnTo>
                    <a:lnTo>
                      <a:pt x="833928" y="0"/>
                    </a:lnTo>
                    <a:lnTo>
                      <a:pt x="833928" y="5054766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1" name="任意多边形 290"/>
            <p:cNvSpPr/>
            <p:nvPr/>
          </p:nvSpPr>
          <p:spPr>
            <a:xfrm rot="10800000">
              <a:off x="15126043" y="580388"/>
              <a:ext cx="587719" cy="1139502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 rot="10800000">
              <a:off x="14879834" y="1963616"/>
              <a:ext cx="833928" cy="505476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2" name="组合 301"/>
          <p:cNvGrpSpPr/>
          <p:nvPr/>
        </p:nvGrpSpPr>
        <p:grpSpPr>
          <a:xfrm flipV="1">
            <a:off x="8119610" y="3629355"/>
            <a:ext cx="317033" cy="1223767"/>
            <a:chOff x="14879834" y="580388"/>
            <a:chExt cx="1667856" cy="6437994"/>
          </a:xfrm>
          <a:solidFill>
            <a:srgbClr val="BE756F"/>
          </a:solidFill>
        </p:grpSpPr>
        <p:grpSp>
          <p:nvGrpSpPr>
            <p:cNvPr id="303" name="组合 302"/>
            <p:cNvGrpSpPr/>
            <p:nvPr/>
          </p:nvGrpSpPr>
          <p:grpSpPr>
            <a:xfrm>
              <a:off x="15713762" y="582199"/>
              <a:ext cx="833928" cy="6436183"/>
              <a:chOff x="15713762" y="582199"/>
              <a:chExt cx="833928" cy="6436183"/>
            </a:xfrm>
            <a:grpFill/>
          </p:grpSpPr>
          <p:sp>
            <p:nvSpPr>
              <p:cNvPr id="306" name="任意多边形 305"/>
              <p:cNvSpPr/>
              <p:nvPr/>
            </p:nvSpPr>
            <p:spPr>
              <a:xfrm rot="10800000">
                <a:off x="15713762" y="582199"/>
                <a:ext cx="551783" cy="1135880"/>
              </a:xfrm>
              <a:custGeom>
                <a:avLst/>
                <a:gdLst>
                  <a:gd name="connsiteX0" fmla="*/ 551783 w 551783"/>
                  <a:gd name="connsiteY0" fmla="*/ 1135880 h 1135880"/>
                  <a:gd name="connsiteX1" fmla="*/ 454926 w 551783"/>
                  <a:gd name="connsiteY1" fmla="*/ 1126116 h 1135880"/>
                  <a:gd name="connsiteX2" fmla="*/ 0 w 551783"/>
                  <a:gd name="connsiteY2" fmla="*/ 567940 h 1135880"/>
                  <a:gd name="connsiteX3" fmla="*/ 454926 w 551783"/>
                  <a:gd name="connsiteY3" fmla="*/ 9764 h 1135880"/>
                  <a:gd name="connsiteX4" fmla="*/ 551783 w 551783"/>
                  <a:gd name="connsiteY4" fmla="*/ 0 h 1135880"/>
                  <a:gd name="connsiteX5" fmla="*/ 551783 w 551783"/>
                  <a:gd name="connsiteY5" fmla="*/ 1135880 h 113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783" h="1135880">
                    <a:moveTo>
                      <a:pt x="551783" y="1135880"/>
                    </a:moveTo>
                    <a:lnTo>
                      <a:pt x="454926" y="1126116"/>
                    </a:lnTo>
                    <a:cubicBezTo>
                      <a:pt x="195300" y="1072989"/>
                      <a:pt x="0" y="843272"/>
                      <a:pt x="0" y="567940"/>
                    </a:cubicBezTo>
                    <a:cubicBezTo>
                      <a:pt x="0" y="292608"/>
                      <a:pt x="195300" y="62892"/>
                      <a:pt x="454926" y="9764"/>
                    </a:cubicBezTo>
                    <a:lnTo>
                      <a:pt x="551783" y="0"/>
                    </a:lnTo>
                    <a:lnTo>
                      <a:pt x="551783" y="113588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任意多边形 306"/>
              <p:cNvSpPr/>
              <p:nvPr/>
            </p:nvSpPr>
            <p:spPr>
              <a:xfrm rot="10800000">
                <a:off x="15713762" y="1963616"/>
                <a:ext cx="833928" cy="5054766"/>
              </a:xfrm>
              <a:custGeom>
                <a:avLst/>
                <a:gdLst>
                  <a:gd name="connsiteX0" fmla="*/ 833928 w 833928"/>
                  <a:gd name="connsiteY0" fmla="*/ 5054766 h 5054766"/>
                  <a:gd name="connsiteX1" fmla="*/ 322230 w 833928"/>
                  <a:gd name="connsiteY1" fmla="*/ 5054766 h 5054766"/>
                  <a:gd name="connsiteX2" fmla="*/ 0 w 833928"/>
                  <a:gd name="connsiteY2" fmla="*/ 4732536 h 5054766"/>
                  <a:gd name="connsiteX3" fmla="*/ 0 w 833928"/>
                  <a:gd name="connsiteY3" fmla="*/ 3172785 h 5054766"/>
                  <a:gd name="connsiteX4" fmla="*/ 196803 w 833928"/>
                  <a:gd name="connsiteY4" fmla="*/ 2875877 h 5054766"/>
                  <a:gd name="connsiteX5" fmla="*/ 231979 w 833928"/>
                  <a:gd name="connsiteY5" fmla="*/ 2868776 h 5054766"/>
                  <a:gd name="connsiteX6" fmla="*/ 582393 w 833928"/>
                  <a:gd name="connsiteY6" fmla="*/ 0 h 5054766"/>
                  <a:gd name="connsiteX7" fmla="*/ 833928 w 833928"/>
                  <a:gd name="connsiteY7" fmla="*/ 0 h 5054766"/>
                  <a:gd name="connsiteX8" fmla="*/ 83392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833928" y="5054766"/>
                    </a:moveTo>
                    <a:lnTo>
                      <a:pt x="322230" y="5054766"/>
                    </a:lnTo>
                    <a:cubicBezTo>
                      <a:pt x="144267" y="5054766"/>
                      <a:pt x="0" y="4910499"/>
                      <a:pt x="0" y="4732536"/>
                    </a:cubicBezTo>
                    <a:lnTo>
                      <a:pt x="0" y="3172785"/>
                    </a:lnTo>
                    <a:cubicBezTo>
                      <a:pt x="0" y="3039313"/>
                      <a:pt x="81150" y="2924795"/>
                      <a:pt x="196803" y="2875877"/>
                    </a:cubicBezTo>
                    <a:lnTo>
                      <a:pt x="231979" y="2868776"/>
                    </a:lnTo>
                    <a:lnTo>
                      <a:pt x="582393" y="0"/>
                    </a:lnTo>
                    <a:lnTo>
                      <a:pt x="833928" y="0"/>
                    </a:lnTo>
                    <a:lnTo>
                      <a:pt x="833928" y="5054766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4" name="任意多边形 303"/>
            <p:cNvSpPr/>
            <p:nvPr/>
          </p:nvSpPr>
          <p:spPr>
            <a:xfrm rot="10800000">
              <a:off x="15126043" y="580388"/>
              <a:ext cx="587719" cy="1139502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任意多边形 304"/>
            <p:cNvSpPr/>
            <p:nvPr/>
          </p:nvSpPr>
          <p:spPr>
            <a:xfrm rot="10800000">
              <a:off x="14879834" y="1963616"/>
              <a:ext cx="833928" cy="505476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5" name="组合 314"/>
          <p:cNvGrpSpPr/>
          <p:nvPr/>
        </p:nvGrpSpPr>
        <p:grpSpPr>
          <a:xfrm flipV="1">
            <a:off x="7858937" y="3735567"/>
            <a:ext cx="354311" cy="1367657"/>
            <a:chOff x="14879834" y="580388"/>
            <a:chExt cx="1667856" cy="6437994"/>
          </a:xfrm>
        </p:grpSpPr>
        <p:grpSp>
          <p:nvGrpSpPr>
            <p:cNvPr id="316" name="组合 315"/>
            <p:cNvGrpSpPr/>
            <p:nvPr/>
          </p:nvGrpSpPr>
          <p:grpSpPr>
            <a:xfrm>
              <a:off x="15713762" y="582199"/>
              <a:ext cx="833928" cy="6436183"/>
              <a:chOff x="15713762" y="582199"/>
              <a:chExt cx="833928" cy="6436183"/>
            </a:xfrm>
          </p:grpSpPr>
          <p:sp>
            <p:nvSpPr>
              <p:cNvPr id="319" name="任意多边形 318"/>
              <p:cNvSpPr/>
              <p:nvPr/>
            </p:nvSpPr>
            <p:spPr>
              <a:xfrm rot="10800000">
                <a:off x="15713762" y="582199"/>
                <a:ext cx="551783" cy="1135880"/>
              </a:xfrm>
              <a:custGeom>
                <a:avLst/>
                <a:gdLst>
                  <a:gd name="connsiteX0" fmla="*/ 551783 w 551783"/>
                  <a:gd name="connsiteY0" fmla="*/ 1135880 h 1135880"/>
                  <a:gd name="connsiteX1" fmla="*/ 454926 w 551783"/>
                  <a:gd name="connsiteY1" fmla="*/ 1126116 h 1135880"/>
                  <a:gd name="connsiteX2" fmla="*/ 0 w 551783"/>
                  <a:gd name="connsiteY2" fmla="*/ 567940 h 1135880"/>
                  <a:gd name="connsiteX3" fmla="*/ 454926 w 551783"/>
                  <a:gd name="connsiteY3" fmla="*/ 9764 h 1135880"/>
                  <a:gd name="connsiteX4" fmla="*/ 551783 w 551783"/>
                  <a:gd name="connsiteY4" fmla="*/ 0 h 1135880"/>
                  <a:gd name="connsiteX5" fmla="*/ 551783 w 551783"/>
                  <a:gd name="connsiteY5" fmla="*/ 1135880 h 113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783" h="1135880">
                    <a:moveTo>
                      <a:pt x="551783" y="1135880"/>
                    </a:moveTo>
                    <a:lnTo>
                      <a:pt x="454926" y="1126116"/>
                    </a:lnTo>
                    <a:cubicBezTo>
                      <a:pt x="195300" y="1072989"/>
                      <a:pt x="0" y="843272"/>
                      <a:pt x="0" y="567940"/>
                    </a:cubicBezTo>
                    <a:cubicBezTo>
                      <a:pt x="0" y="292608"/>
                      <a:pt x="195300" y="62892"/>
                      <a:pt x="454926" y="9764"/>
                    </a:cubicBezTo>
                    <a:lnTo>
                      <a:pt x="551783" y="0"/>
                    </a:lnTo>
                    <a:lnTo>
                      <a:pt x="551783" y="113588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任意多边形 319"/>
              <p:cNvSpPr/>
              <p:nvPr/>
            </p:nvSpPr>
            <p:spPr>
              <a:xfrm rot="10800000">
                <a:off x="15713762" y="1963616"/>
                <a:ext cx="833928" cy="5054766"/>
              </a:xfrm>
              <a:custGeom>
                <a:avLst/>
                <a:gdLst>
                  <a:gd name="connsiteX0" fmla="*/ 833928 w 833928"/>
                  <a:gd name="connsiteY0" fmla="*/ 5054766 h 5054766"/>
                  <a:gd name="connsiteX1" fmla="*/ 322230 w 833928"/>
                  <a:gd name="connsiteY1" fmla="*/ 5054766 h 5054766"/>
                  <a:gd name="connsiteX2" fmla="*/ 0 w 833928"/>
                  <a:gd name="connsiteY2" fmla="*/ 4732536 h 5054766"/>
                  <a:gd name="connsiteX3" fmla="*/ 0 w 833928"/>
                  <a:gd name="connsiteY3" fmla="*/ 3172785 h 5054766"/>
                  <a:gd name="connsiteX4" fmla="*/ 196803 w 833928"/>
                  <a:gd name="connsiteY4" fmla="*/ 2875877 h 5054766"/>
                  <a:gd name="connsiteX5" fmla="*/ 231979 w 833928"/>
                  <a:gd name="connsiteY5" fmla="*/ 2868776 h 5054766"/>
                  <a:gd name="connsiteX6" fmla="*/ 582393 w 833928"/>
                  <a:gd name="connsiteY6" fmla="*/ 0 h 5054766"/>
                  <a:gd name="connsiteX7" fmla="*/ 833928 w 833928"/>
                  <a:gd name="connsiteY7" fmla="*/ 0 h 5054766"/>
                  <a:gd name="connsiteX8" fmla="*/ 833928 w 833928"/>
                  <a:gd name="connsiteY8" fmla="*/ 5054766 h 505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3928" h="5054766">
                    <a:moveTo>
                      <a:pt x="833928" y="5054766"/>
                    </a:moveTo>
                    <a:lnTo>
                      <a:pt x="322230" y="5054766"/>
                    </a:lnTo>
                    <a:cubicBezTo>
                      <a:pt x="144267" y="5054766"/>
                      <a:pt x="0" y="4910499"/>
                      <a:pt x="0" y="4732536"/>
                    </a:cubicBezTo>
                    <a:lnTo>
                      <a:pt x="0" y="3172785"/>
                    </a:lnTo>
                    <a:cubicBezTo>
                      <a:pt x="0" y="3039313"/>
                      <a:pt x="81150" y="2924795"/>
                      <a:pt x="196803" y="2875877"/>
                    </a:cubicBezTo>
                    <a:lnTo>
                      <a:pt x="231979" y="2868776"/>
                    </a:lnTo>
                    <a:lnTo>
                      <a:pt x="582393" y="0"/>
                    </a:lnTo>
                    <a:lnTo>
                      <a:pt x="833928" y="0"/>
                    </a:lnTo>
                    <a:lnTo>
                      <a:pt x="833928" y="5054766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7" name="任意多边形 316"/>
            <p:cNvSpPr/>
            <p:nvPr/>
          </p:nvSpPr>
          <p:spPr>
            <a:xfrm rot="10800000">
              <a:off x="15126043" y="580388"/>
              <a:ext cx="587719" cy="1139502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任意多边形 317"/>
            <p:cNvSpPr/>
            <p:nvPr/>
          </p:nvSpPr>
          <p:spPr>
            <a:xfrm rot="10800000">
              <a:off x="14879834" y="1963616"/>
              <a:ext cx="833928" cy="505476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2" name="任意多边形 351"/>
          <p:cNvSpPr/>
          <p:nvPr/>
        </p:nvSpPr>
        <p:spPr>
          <a:xfrm flipH="1">
            <a:off x="6093553" y="2074798"/>
            <a:ext cx="882943" cy="1748182"/>
          </a:xfrm>
          <a:custGeom>
            <a:avLst/>
            <a:gdLst>
              <a:gd name="connsiteX0" fmla="*/ 874091 w 882943"/>
              <a:gd name="connsiteY0" fmla="*/ 0 h 1748182"/>
              <a:gd name="connsiteX1" fmla="*/ 882943 w 882943"/>
              <a:gd name="connsiteY1" fmla="*/ 447 h 1748182"/>
              <a:gd name="connsiteX2" fmla="*/ 882943 w 882943"/>
              <a:gd name="connsiteY2" fmla="*/ 1747735 h 1748182"/>
              <a:gd name="connsiteX3" fmla="*/ 874091 w 882943"/>
              <a:gd name="connsiteY3" fmla="*/ 1748182 h 1748182"/>
              <a:gd name="connsiteX4" fmla="*/ 0 w 882943"/>
              <a:gd name="connsiteY4" fmla="*/ 874091 h 1748182"/>
              <a:gd name="connsiteX5" fmla="*/ 874091 w 882943"/>
              <a:gd name="connsiteY5" fmla="*/ 0 h 1748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2943" h="1748182">
                <a:moveTo>
                  <a:pt x="874091" y="0"/>
                </a:moveTo>
                <a:lnTo>
                  <a:pt x="882943" y="447"/>
                </a:lnTo>
                <a:lnTo>
                  <a:pt x="882943" y="1747735"/>
                </a:lnTo>
                <a:lnTo>
                  <a:pt x="874091" y="1748182"/>
                </a:lnTo>
                <a:cubicBezTo>
                  <a:pt x="391344" y="1748182"/>
                  <a:pt x="0" y="1356838"/>
                  <a:pt x="0" y="874091"/>
                </a:cubicBezTo>
                <a:cubicBezTo>
                  <a:pt x="0" y="391344"/>
                  <a:pt x="391344" y="0"/>
                  <a:pt x="874091" y="0"/>
                </a:cubicBezTo>
                <a:close/>
              </a:path>
            </a:pathLst>
          </a:custGeom>
          <a:solidFill>
            <a:srgbClr val="DFD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7" name="椭圆 336"/>
          <p:cNvSpPr/>
          <p:nvPr/>
        </p:nvSpPr>
        <p:spPr>
          <a:xfrm>
            <a:off x="5989399" y="2834298"/>
            <a:ext cx="224771" cy="224771"/>
          </a:xfrm>
          <a:prstGeom prst="ellipse">
            <a:avLst/>
          </a:prstGeom>
          <a:solidFill>
            <a:srgbClr val="494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0" name="圆角矩形 329"/>
          <p:cNvSpPr/>
          <p:nvPr/>
        </p:nvSpPr>
        <p:spPr>
          <a:xfrm rot="3796245">
            <a:off x="6426739" y="3860450"/>
            <a:ext cx="208185" cy="56565"/>
          </a:xfrm>
          <a:prstGeom prst="roundRect">
            <a:avLst/>
          </a:prstGeom>
          <a:solidFill>
            <a:srgbClr val="F2F2F2"/>
          </a:solidFill>
          <a:ln>
            <a:solidFill>
              <a:srgbClr val="DFDD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1" name="圆角矩形 330"/>
          <p:cNvSpPr/>
          <p:nvPr/>
        </p:nvSpPr>
        <p:spPr>
          <a:xfrm rot="7271032">
            <a:off x="5554420" y="3848037"/>
            <a:ext cx="208185" cy="56565"/>
          </a:xfrm>
          <a:prstGeom prst="roundRect">
            <a:avLst/>
          </a:prstGeom>
          <a:solidFill>
            <a:srgbClr val="F2F2F2"/>
          </a:solidFill>
          <a:ln>
            <a:solidFill>
              <a:srgbClr val="DFDD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圆角矩形 331"/>
          <p:cNvSpPr/>
          <p:nvPr/>
        </p:nvSpPr>
        <p:spPr>
          <a:xfrm rot="5400000">
            <a:off x="5973527" y="3590957"/>
            <a:ext cx="248208" cy="51900"/>
          </a:xfrm>
          <a:prstGeom prst="roundRect">
            <a:avLst>
              <a:gd name="adj" fmla="val 46276"/>
            </a:avLst>
          </a:prstGeom>
          <a:solidFill>
            <a:srgbClr val="30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3" name="圆角矩形 332"/>
          <p:cNvSpPr/>
          <p:nvPr/>
        </p:nvSpPr>
        <p:spPr>
          <a:xfrm rot="10800000">
            <a:off x="6661452" y="2913263"/>
            <a:ext cx="248208" cy="51900"/>
          </a:xfrm>
          <a:prstGeom prst="roundRect">
            <a:avLst>
              <a:gd name="adj" fmla="val 46276"/>
            </a:avLst>
          </a:prstGeom>
          <a:solidFill>
            <a:srgbClr val="30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4" name="圆角矩形 333"/>
          <p:cNvSpPr/>
          <p:nvPr/>
        </p:nvSpPr>
        <p:spPr>
          <a:xfrm rot="10800000">
            <a:off x="5293530" y="2913263"/>
            <a:ext cx="248208" cy="51900"/>
          </a:xfrm>
          <a:prstGeom prst="roundRect">
            <a:avLst>
              <a:gd name="adj" fmla="val 46276"/>
            </a:avLst>
          </a:prstGeom>
          <a:solidFill>
            <a:srgbClr val="30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5" name="圆角矩形 334"/>
          <p:cNvSpPr/>
          <p:nvPr/>
        </p:nvSpPr>
        <p:spPr>
          <a:xfrm rot="16200000">
            <a:off x="5976845" y="2237300"/>
            <a:ext cx="248208" cy="51900"/>
          </a:xfrm>
          <a:prstGeom prst="roundRect">
            <a:avLst>
              <a:gd name="adj" fmla="val 46276"/>
            </a:avLst>
          </a:prstGeom>
          <a:solidFill>
            <a:srgbClr val="30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1" name="组合 340"/>
          <p:cNvGrpSpPr/>
          <p:nvPr/>
        </p:nvGrpSpPr>
        <p:grpSpPr>
          <a:xfrm>
            <a:off x="5402635" y="2912509"/>
            <a:ext cx="1372811" cy="64623"/>
            <a:chOff x="1592818" y="2808579"/>
            <a:chExt cx="2371105" cy="123060"/>
          </a:xfrm>
        </p:grpSpPr>
        <p:sp>
          <p:nvSpPr>
            <p:cNvPr id="339" name="圆角矩形 338"/>
            <p:cNvSpPr/>
            <p:nvPr/>
          </p:nvSpPr>
          <p:spPr>
            <a:xfrm>
              <a:off x="1592818" y="2811752"/>
              <a:ext cx="1522447" cy="119887"/>
            </a:xfrm>
            <a:prstGeom prst="roundRect">
              <a:avLst>
                <a:gd name="adj" fmla="val 50000"/>
              </a:avLst>
            </a:prstGeom>
            <a:solidFill>
              <a:srgbClr val="AB2C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圆角矩形 339"/>
            <p:cNvSpPr/>
            <p:nvPr/>
          </p:nvSpPr>
          <p:spPr>
            <a:xfrm>
              <a:off x="2441476" y="2808579"/>
              <a:ext cx="1522447" cy="119887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2" name="组合 341"/>
          <p:cNvGrpSpPr/>
          <p:nvPr/>
        </p:nvGrpSpPr>
        <p:grpSpPr>
          <a:xfrm rot="13753140">
            <a:off x="5503029" y="2898448"/>
            <a:ext cx="1209676" cy="87292"/>
            <a:chOff x="1592818" y="2808579"/>
            <a:chExt cx="2371105" cy="123060"/>
          </a:xfrm>
        </p:grpSpPr>
        <p:sp>
          <p:nvSpPr>
            <p:cNvPr id="343" name="圆角矩形 342"/>
            <p:cNvSpPr/>
            <p:nvPr/>
          </p:nvSpPr>
          <p:spPr>
            <a:xfrm>
              <a:off x="1592818" y="2811752"/>
              <a:ext cx="1522447" cy="119887"/>
            </a:xfrm>
            <a:prstGeom prst="roundRect">
              <a:avLst>
                <a:gd name="adj" fmla="val 50000"/>
              </a:avLst>
            </a:prstGeom>
            <a:solidFill>
              <a:srgbClr val="AB2C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圆角矩形 343"/>
            <p:cNvSpPr/>
            <p:nvPr/>
          </p:nvSpPr>
          <p:spPr>
            <a:xfrm>
              <a:off x="2441476" y="2808579"/>
              <a:ext cx="1522447" cy="119887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036518" y="2880933"/>
            <a:ext cx="130808" cy="130808"/>
            <a:chOff x="9366758" y="2434369"/>
            <a:chExt cx="218546" cy="218546"/>
          </a:xfrm>
        </p:grpSpPr>
        <p:sp>
          <p:nvSpPr>
            <p:cNvPr id="338" name="椭圆 337"/>
            <p:cNvSpPr/>
            <p:nvPr/>
          </p:nvSpPr>
          <p:spPr>
            <a:xfrm>
              <a:off x="9366758" y="2434369"/>
              <a:ext cx="218546" cy="2185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椭圆 344"/>
            <p:cNvSpPr/>
            <p:nvPr/>
          </p:nvSpPr>
          <p:spPr>
            <a:xfrm flipV="1">
              <a:off x="9421222" y="2488833"/>
              <a:ext cx="109618" cy="1096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949258" y="1681295"/>
            <a:ext cx="298949" cy="650488"/>
            <a:chOff x="5949258" y="1681295"/>
            <a:chExt cx="298949" cy="650488"/>
          </a:xfrm>
        </p:grpSpPr>
        <p:sp>
          <p:nvSpPr>
            <p:cNvPr id="328" name="任意多边形 327"/>
            <p:cNvSpPr/>
            <p:nvPr/>
          </p:nvSpPr>
          <p:spPr>
            <a:xfrm>
              <a:off x="5949258" y="1681295"/>
              <a:ext cx="298501" cy="319170"/>
            </a:xfrm>
            <a:custGeom>
              <a:avLst/>
              <a:gdLst>
                <a:gd name="connsiteX0" fmla="*/ 0 w 571500"/>
                <a:gd name="connsiteY0" fmla="*/ 0 h 552450"/>
                <a:gd name="connsiteX1" fmla="*/ 190500 w 571500"/>
                <a:gd name="connsiteY1" fmla="*/ 314325 h 552450"/>
                <a:gd name="connsiteX2" fmla="*/ 76200 w 571500"/>
                <a:gd name="connsiteY2" fmla="*/ 552450 h 552450"/>
                <a:gd name="connsiteX3" fmla="*/ 457200 w 571500"/>
                <a:gd name="connsiteY3" fmla="*/ 533400 h 552450"/>
                <a:gd name="connsiteX4" fmla="*/ 342900 w 571500"/>
                <a:gd name="connsiteY4" fmla="*/ 295275 h 552450"/>
                <a:gd name="connsiteX5" fmla="*/ 571500 w 571500"/>
                <a:gd name="connsiteY5" fmla="*/ 47625 h 552450"/>
                <a:gd name="connsiteX6" fmla="*/ 0 w 571500"/>
                <a:gd name="connsiteY6" fmla="*/ 0 h 552450"/>
                <a:gd name="connsiteX0" fmla="*/ 0 w 527050"/>
                <a:gd name="connsiteY0" fmla="*/ 0 h 552450"/>
                <a:gd name="connsiteX1" fmla="*/ 190500 w 527050"/>
                <a:gd name="connsiteY1" fmla="*/ 314325 h 552450"/>
                <a:gd name="connsiteX2" fmla="*/ 76200 w 527050"/>
                <a:gd name="connsiteY2" fmla="*/ 552450 h 552450"/>
                <a:gd name="connsiteX3" fmla="*/ 457200 w 527050"/>
                <a:gd name="connsiteY3" fmla="*/ 533400 h 552450"/>
                <a:gd name="connsiteX4" fmla="*/ 342900 w 527050"/>
                <a:gd name="connsiteY4" fmla="*/ 295275 h 552450"/>
                <a:gd name="connsiteX5" fmla="*/ 527050 w 527050"/>
                <a:gd name="connsiteY5" fmla="*/ 0 h 552450"/>
                <a:gd name="connsiteX6" fmla="*/ 0 w 527050"/>
                <a:gd name="connsiteY6" fmla="*/ 0 h 552450"/>
                <a:gd name="connsiteX0" fmla="*/ 0 w 517525"/>
                <a:gd name="connsiteY0" fmla="*/ 9525 h 552450"/>
                <a:gd name="connsiteX1" fmla="*/ 180975 w 517525"/>
                <a:gd name="connsiteY1" fmla="*/ 314325 h 552450"/>
                <a:gd name="connsiteX2" fmla="*/ 66675 w 517525"/>
                <a:gd name="connsiteY2" fmla="*/ 552450 h 552450"/>
                <a:gd name="connsiteX3" fmla="*/ 447675 w 517525"/>
                <a:gd name="connsiteY3" fmla="*/ 533400 h 552450"/>
                <a:gd name="connsiteX4" fmla="*/ 333375 w 517525"/>
                <a:gd name="connsiteY4" fmla="*/ 295275 h 552450"/>
                <a:gd name="connsiteX5" fmla="*/ 517525 w 517525"/>
                <a:gd name="connsiteY5" fmla="*/ 0 h 552450"/>
                <a:gd name="connsiteX6" fmla="*/ 0 w 517525"/>
                <a:gd name="connsiteY6" fmla="*/ 9525 h 552450"/>
                <a:gd name="connsiteX0" fmla="*/ 0 w 508000"/>
                <a:gd name="connsiteY0" fmla="*/ 3175 h 546100"/>
                <a:gd name="connsiteX1" fmla="*/ 180975 w 508000"/>
                <a:gd name="connsiteY1" fmla="*/ 307975 h 546100"/>
                <a:gd name="connsiteX2" fmla="*/ 66675 w 508000"/>
                <a:gd name="connsiteY2" fmla="*/ 546100 h 546100"/>
                <a:gd name="connsiteX3" fmla="*/ 447675 w 508000"/>
                <a:gd name="connsiteY3" fmla="*/ 527050 h 546100"/>
                <a:gd name="connsiteX4" fmla="*/ 333375 w 508000"/>
                <a:gd name="connsiteY4" fmla="*/ 288925 h 546100"/>
                <a:gd name="connsiteX5" fmla="*/ 508000 w 508000"/>
                <a:gd name="connsiteY5" fmla="*/ 0 h 546100"/>
                <a:gd name="connsiteX6" fmla="*/ 0 w 508000"/>
                <a:gd name="connsiteY6" fmla="*/ 3175 h 54610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7675 w 508000"/>
                <a:gd name="connsiteY3" fmla="*/ 533400 h 552450"/>
                <a:gd name="connsiteX4" fmla="*/ 333375 w 508000"/>
                <a:gd name="connsiteY4" fmla="*/ 2952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7675 w 508000"/>
                <a:gd name="connsiteY3" fmla="*/ 533400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22275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572 w 508572"/>
                <a:gd name="connsiteY0" fmla="*/ 9525 h 552450"/>
                <a:gd name="connsiteX1" fmla="*/ 175197 w 508572"/>
                <a:gd name="connsiteY1" fmla="*/ 314325 h 552450"/>
                <a:gd name="connsiteX2" fmla="*/ 67247 w 508572"/>
                <a:gd name="connsiteY2" fmla="*/ 552450 h 552450"/>
                <a:gd name="connsiteX3" fmla="*/ 445072 w 508572"/>
                <a:gd name="connsiteY3" fmla="*/ 542925 h 552450"/>
                <a:gd name="connsiteX4" fmla="*/ 340297 w 508572"/>
                <a:gd name="connsiteY4" fmla="*/ 320675 h 552450"/>
                <a:gd name="connsiteX5" fmla="*/ 508572 w 508572"/>
                <a:gd name="connsiteY5" fmla="*/ 0 h 552450"/>
                <a:gd name="connsiteX6" fmla="*/ 572 w 508572"/>
                <a:gd name="connsiteY6" fmla="*/ 9525 h 552450"/>
                <a:gd name="connsiteX0" fmla="*/ 572 w 508572"/>
                <a:gd name="connsiteY0" fmla="*/ 9525 h 552450"/>
                <a:gd name="connsiteX1" fmla="*/ 175197 w 508572"/>
                <a:gd name="connsiteY1" fmla="*/ 314325 h 552450"/>
                <a:gd name="connsiteX2" fmla="*/ 67247 w 508572"/>
                <a:gd name="connsiteY2" fmla="*/ 552450 h 552450"/>
                <a:gd name="connsiteX3" fmla="*/ 445072 w 508572"/>
                <a:gd name="connsiteY3" fmla="*/ 542925 h 552450"/>
                <a:gd name="connsiteX4" fmla="*/ 340297 w 508572"/>
                <a:gd name="connsiteY4" fmla="*/ 320675 h 552450"/>
                <a:gd name="connsiteX5" fmla="*/ 508572 w 508572"/>
                <a:gd name="connsiteY5" fmla="*/ 0 h 552450"/>
                <a:gd name="connsiteX6" fmla="*/ 572 w 508572"/>
                <a:gd name="connsiteY6" fmla="*/ 9525 h 552450"/>
                <a:gd name="connsiteX0" fmla="*/ 572 w 508572"/>
                <a:gd name="connsiteY0" fmla="*/ 20315 h 563240"/>
                <a:gd name="connsiteX1" fmla="*/ 175197 w 508572"/>
                <a:gd name="connsiteY1" fmla="*/ 325115 h 563240"/>
                <a:gd name="connsiteX2" fmla="*/ 67247 w 508572"/>
                <a:gd name="connsiteY2" fmla="*/ 563240 h 563240"/>
                <a:gd name="connsiteX3" fmla="*/ 445072 w 508572"/>
                <a:gd name="connsiteY3" fmla="*/ 553715 h 563240"/>
                <a:gd name="connsiteX4" fmla="*/ 340297 w 508572"/>
                <a:gd name="connsiteY4" fmla="*/ 331465 h 563240"/>
                <a:gd name="connsiteX5" fmla="*/ 508572 w 508572"/>
                <a:gd name="connsiteY5" fmla="*/ 10790 h 563240"/>
                <a:gd name="connsiteX6" fmla="*/ 572 w 508572"/>
                <a:gd name="connsiteY6" fmla="*/ 20315 h 563240"/>
                <a:gd name="connsiteX0" fmla="*/ 572 w 508572"/>
                <a:gd name="connsiteY0" fmla="*/ 31010 h 573935"/>
                <a:gd name="connsiteX1" fmla="*/ 175197 w 508572"/>
                <a:gd name="connsiteY1" fmla="*/ 335810 h 573935"/>
                <a:gd name="connsiteX2" fmla="*/ 67247 w 508572"/>
                <a:gd name="connsiteY2" fmla="*/ 573935 h 573935"/>
                <a:gd name="connsiteX3" fmla="*/ 445072 w 508572"/>
                <a:gd name="connsiteY3" fmla="*/ 564410 h 573935"/>
                <a:gd name="connsiteX4" fmla="*/ 340297 w 508572"/>
                <a:gd name="connsiteY4" fmla="*/ 342160 h 573935"/>
                <a:gd name="connsiteX5" fmla="*/ 508572 w 508572"/>
                <a:gd name="connsiteY5" fmla="*/ 21485 h 573935"/>
                <a:gd name="connsiteX6" fmla="*/ 572 w 508572"/>
                <a:gd name="connsiteY6" fmla="*/ 31010 h 573935"/>
                <a:gd name="connsiteX0" fmla="*/ 572 w 508572"/>
                <a:gd name="connsiteY0" fmla="*/ 27400 h 570325"/>
                <a:gd name="connsiteX1" fmla="*/ 175197 w 508572"/>
                <a:gd name="connsiteY1" fmla="*/ 332200 h 570325"/>
                <a:gd name="connsiteX2" fmla="*/ 67247 w 508572"/>
                <a:gd name="connsiteY2" fmla="*/ 570325 h 570325"/>
                <a:gd name="connsiteX3" fmla="*/ 445072 w 508572"/>
                <a:gd name="connsiteY3" fmla="*/ 560800 h 570325"/>
                <a:gd name="connsiteX4" fmla="*/ 340297 w 508572"/>
                <a:gd name="connsiteY4" fmla="*/ 338550 h 570325"/>
                <a:gd name="connsiteX5" fmla="*/ 508572 w 508572"/>
                <a:gd name="connsiteY5" fmla="*/ 17875 h 570325"/>
                <a:gd name="connsiteX6" fmla="*/ 572 w 508572"/>
                <a:gd name="connsiteY6" fmla="*/ 27400 h 570325"/>
                <a:gd name="connsiteX0" fmla="*/ 572 w 521530"/>
                <a:gd name="connsiteY0" fmla="*/ 27400 h 570325"/>
                <a:gd name="connsiteX1" fmla="*/ 175197 w 521530"/>
                <a:gd name="connsiteY1" fmla="*/ 332200 h 570325"/>
                <a:gd name="connsiteX2" fmla="*/ 67247 w 521530"/>
                <a:gd name="connsiteY2" fmla="*/ 570325 h 570325"/>
                <a:gd name="connsiteX3" fmla="*/ 445072 w 521530"/>
                <a:gd name="connsiteY3" fmla="*/ 560800 h 570325"/>
                <a:gd name="connsiteX4" fmla="*/ 340297 w 521530"/>
                <a:gd name="connsiteY4" fmla="*/ 338550 h 570325"/>
                <a:gd name="connsiteX5" fmla="*/ 508572 w 521530"/>
                <a:gd name="connsiteY5" fmla="*/ 17875 h 570325"/>
                <a:gd name="connsiteX6" fmla="*/ 572 w 521530"/>
                <a:gd name="connsiteY6" fmla="*/ 27400 h 570325"/>
                <a:gd name="connsiteX0" fmla="*/ 572 w 522075"/>
                <a:gd name="connsiteY0" fmla="*/ 27400 h 570325"/>
                <a:gd name="connsiteX1" fmla="*/ 175197 w 522075"/>
                <a:gd name="connsiteY1" fmla="*/ 332200 h 570325"/>
                <a:gd name="connsiteX2" fmla="*/ 67247 w 522075"/>
                <a:gd name="connsiteY2" fmla="*/ 570325 h 570325"/>
                <a:gd name="connsiteX3" fmla="*/ 445072 w 522075"/>
                <a:gd name="connsiteY3" fmla="*/ 560800 h 570325"/>
                <a:gd name="connsiteX4" fmla="*/ 340297 w 522075"/>
                <a:gd name="connsiteY4" fmla="*/ 338550 h 570325"/>
                <a:gd name="connsiteX5" fmla="*/ 508572 w 522075"/>
                <a:gd name="connsiteY5" fmla="*/ 17875 h 570325"/>
                <a:gd name="connsiteX6" fmla="*/ 572 w 522075"/>
                <a:gd name="connsiteY6" fmla="*/ 27400 h 570325"/>
                <a:gd name="connsiteX0" fmla="*/ 572 w 522075"/>
                <a:gd name="connsiteY0" fmla="*/ 27400 h 570325"/>
                <a:gd name="connsiteX1" fmla="*/ 175197 w 522075"/>
                <a:gd name="connsiteY1" fmla="*/ 332200 h 570325"/>
                <a:gd name="connsiteX2" fmla="*/ 67247 w 522075"/>
                <a:gd name="connsiteY2" fmla="*/ 570325 h 570325"/>
                <a:gd name="connsiteX3" fmla="*/ 445072 w 522075"/>
                <a:gd name="connsiteY3" fmla="*/ 560800 h 570325"/>
                <a:gd name="connsiteX4" fmla="*/ 340297 w 522075"/>
                <a:gd name="connsiteY4" fmla="*/ 338550 h 570325"/>
                <a:gd name="connsiteX5" fmla="*/ 508572 w 522075"/>
                <a:gd name="connsiteY5" fmla="*/ 17875 h 570325"/>
                <a:gd name="connsiteX6" fmla="*/ 572 w 522075"/>
                <a:gd name="connsiteY6" fmla="*/ 27400 h 570325"/>
                <a:gd name="connsiteX0" fmla="*/ 9043 w 530546"/>
                <a:gd name="connsiteY0" fmla="*/ 27400 h 570325"/>
                <a:gd name="connsiteX1" fmla="*/ 183668 w 530546"/>
                <a:gd name="connsiteY1" fmla="*/ 332200 h 570325"/>
                <a:gd name="connsiteX2" fmla="*/ 75718 w 530546"/>
                <a:gd name="connsiteY2" fmla="*/ 570325 h 570325"/>
                <a:gd name="connsiteX3" fmla="*/ 453543 w 530546"/>
                <a:gd name="connsiteY3" fmla="*/ 560800 h 570325"/>
                <a:gd name="connsiteX4" fmla="*/ 348768 w 530546"/>
                <a:gd name="connsiteY4" fmla="*/ 338550 h 570325"/>
                <a:gd name="connsiteX5" fmla="*/ 517043 w 530546"/>
                <a:gd name="connsiteY5" fmla="*/ 17875 h 570325"/>
                <a:gd name="connsiteX6" fmla="*/ 9043 w 530546"/>
                <a:gd name="connsiteY6" fmla="*/ 27400 h 570325"/>
                <a:gd name="connsiteX0" fmla="*/ 9043 w 518696"/>
                <a:gd name="connsiteY0" fmla="*/ 25935 h 568860"/>
                <a:gd name="connsiteX1" fmla="*/ 183668 w 518696"/>
                <a:gd name="connsiteY1" fmla="*/ 330735 h 568860"/>
                <a:gd name="connsiteX2" fmla="*/ 75718 w 518696"/>
                <a:gd name="connsiteY2" fmla="*/ 568860 h 568860"/>
                <a:gd name="connsiteX3" fmla="*/ 453543 w 518696"/>
                <a:gd name="connsiteY3" fmla="*/ 559335 h 568860"/>
                <a:gd name="connsiteX4" fmla="*/ 348768 w 518696"/>
                <a:gd name="connsiteY4" fmla="*/ 337085 h 568860"/>
                <a:gd name="connsiteX5" fmla="*/ 504343 w 518696"/>
                <a:gd name="connsiteY5" fmla="*/ 19585 h 568860"/>
                <a:gd name="connsiteX6" fmla="*/ 9043 w 518696"/>
                <a:gd name="connsiteY6" fmla="*/ 25935 h 568860"/>
                <a:gd name="connsiteX0" fmla="*/ 9043 w 518696"/>
                <a:gd name="connsiteY0" fmla="*/ 25935 h 568860"/>
                <a:gd name="connsiteX1" fmla="*/ 183668 w 518696"/>
                <a:gd name="connsiteY1" fmla="*/ 330735 h 568860"/>
                <a:gd name="connsiteX2" fmla="*/ 75718 w 518696"/>
                <a:gd name="connsiteY2" fmla="*/ 568860 h 568860"/>
                <a:gd name="connsiteX3" fmla="*/ 453543 w 518696"/>
                <a:gd name="connsiteY3" fmla="*/ 559335 h 568860"/>
                <a:gd name="connsiteX4" fmla="*/ 348768 w 518696"/>
                <a:gd name="connsiteY4" fmla="*/ 337085 h 568860"/>
                <a:gd name="connsiteX5" fmla="*/ 504343 w 518696"/>
                <a:gd name="connsiteY5" fmla="*/ 19585 h 568860"/>
                <a:gd name="connsiteX6" fmla="*/ 9043 w 518696"/>
                <a:gd name="connsiteY6" fmla="*/ 25935 h 568860"/>
                <a:gd name="connsiteX0" fmla="*/ 9224 w 515702"/>
                <a:gd name="connsiteY0" fmla="*/ 32548 h 562773"/>
                <a:gd name="connsiteX1" fmla="*/ 180674 w 515702"/>
                <a:gd name="connsiteY1" fmla="*/ 324648 h 562773"/>
                <a:gd name="connsiteX2" fmla="*/ 72724 w 515702"/>
                <a:gd name="connsiteY2" fmla="*/ 562773 h 562773"/>
                <a:gd name="connsiteX3" fmla="*/ 450549 w 515702"/>
                <a:gd name="connsiteY3" fmla="*/ 553248 h 562773"/>
                <a:gd name="connsiteX4" fmla="*/ 345774 w 515702"/>
                <a:gd name="connsiteY4" fmla="*/ 330998 h 562773"/>
                <a:gd name="connsiteX5" fmla="*/ 501349 w 515702"/>
                <a:gd name="connsiteY5" fmla="*/ 13498 h 562773"/>
                <a:gd name="connsiteX6" fmla="*/ 9224 w 515702"/>
                <a:gd name="connsiteY6" fmla="*/ 32548 h 562773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47562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47562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18987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8737"/>
                <a:gd name="connsiteX1" fmla="*/ 177687 w 512715"/>
                <a:gd name="connsiteY1" fmla="*/ 327437 h 568737"/>
                <a:gd name="connsiteX2" fmla="*/ 79262 w 512715"/>
                <a:gd name="connsiteY2" fmla="*/ 568737 h 568737"/>
                <a:gd name="connsiteX3" fmla="*/ 418987 w 512715"/>
                <a:gd name="connsiteY3" fmla="*/ 556037 h 568737"/>
                <a:gd name="connsiteX4" fmla="*/ 342787 w 512715"/>
                <a:gd name="connsiteY4" fmla="*/ 333787 h 568737"/>
                <a:gd name="connsiteX5" fmla="*/ 498362 w 512715"/>
                <a:gd name="connsiteY5" fmla="*/ 16287 h 568737"/>
                <a:gd name="connsiteX6" fmla="*/ 9412 w 512715"/>
                <a:gd name="connsiteY6" fmla="*/ 28987 h 568737"/>
                <a:gd name="connsiteX0" fmla="*/ 9412 w 512715"/>
                <a:gd name="connsiteY0" fmla="*/ 28987 h 556037"/>
                <a:gd name="connsiteX1" fmla="*/ 177687 w 512715"/>
                <a:gd name="connsiteY1" fmla="*/ 327437 h 556037"/>
                <a:gd name="connsiteX2" fmla="*/ 79262 w 512715"/>
                <a:gd name="connsiteY2" fmla="*/ 556037 h 556037"/>
                <a:gd name="connsiteX3" fmla="*/ 418987 w 512715"/>
                <a:gd name="connsiteY3" fmla="*/ 556037 h 556037"/>
                <a:gd name="connsiteX4" fmla="*/ 342787 w 512715"/>
                <a:gd name="connsiteY4" fmla="*/ 333787 h 556037"/>
                <a:gd name="connsiteX5" fmla="*/ 498362 w 512715"/>
                <a:gd name="connsiteY5" fmla="*/ 16287 h 556037"/>
                <a:gd name="connsiteX6" fmla="*/ 9412 w 512715"/>
                <a:gd name="connsiteY6" fmla="*/ 28987 h 556037"/>
                <a:gd name="connsiteX0" fmla="*/ 9412 w 521858"/>
                <a:gd name="connsiteY0" fmla="*/ 28987 h 556037"/>
                <a:gd name="connsiteX1" fmla="*/ 177687 w 521858"/>
                <a:gd name="connsiteY1" fmla="*/ 327437 h 556037"/>
                <a:gd name="connsiteX2" fmla="*/ 79262 w 521858"/>
                <a:gd name="connsiteY2" fmla="*/ 556037 h 556037"/>
                <a:gd name="connsiteX3" fmla="*/ 418987 w 521858"/>
                <a:gd name="connsiteY3" fmla="*/ 556037 h 556037"/>
                <a:gd name="connsiteX4" fmla="*/ 342787 w 521858"/>
                <a:gd name="connsiteY4" fmla="*/ 333787 h 556037"/>
                <a:gd name="connsiteX5" fmla="*/ 498362 w 521858"/>
                <a:gd name="connsiteY5" fmla="*/ 16287 h 556037"/>
                <a:gd name="connsiteX6" fmla="*/ 9412 w 521858"/>
                <a:gd name="connsiteY6" fmla="*/ 28987 h 556037"/>
                <a:gd name="connsiteX0" fmla="*/ 10466 w 522912"/>
                <a:gd name="connsiteY0" fmla="*/ 28987 h 556037"/>
                <a:gd name="connsiteX1" fmla="*/ 162866 w 522912"/>
                <a:gd name="connsiteY1" fmla="*/ 362362 h 556037"/>
                <a:gd name="connsiteX2" fmla="*/ 80316 w 522912"/>
                <a:gd name="connsiteY2" fmla="*/ 556037 h 556037"/>
                <a:gd name="connsiteX3" fmla="*/ 420041 w 522912"/>
                <a:gd name="connsiteY3" fmla="*/ 556037 h 556037"/>
                <a:gd name="connsiteX4" fmla="*/ 343841 w 522912"/>
                <a:gd name="connsiteY4" fmla="*/ 333787 h 556037"/>
                <a:gd name="connsiteX5" fmla="*/ 499416 w 522912"/>
                <a:gd name="connsiteY5" fmla="*/ 16287 h 556037"/>
                <a:gd name="connsiteX6" fmla="*/ 10466 w 522912"/>
                <a:gd name="connsiteY6" fmla="*/ 28987 h 556037"/>
                <a:gd name="connsiteX0" fmla="*/ 12700 w 525146"/>
                <a:gd name="connsiteY0" fmla="*/ 28987 h 556037"/>
                <a:gd name="connsiteX1" fmla="*/ 139700 w 525146"/>
                <a:gd name="connsiteY1" fmla="*/ 305212 h 556037"/>
                <a:gd name="connsiteX2" fmla="*/ 82550 w 525146"/>
                <a:gd name="connsiteY2" fmla="*/ 556037 h 556037"/>
                <a:gd name="connsiteX3" fmla="*/ 422275 w 525146"/>
                <a:gd name="connsiteY3" fmla="*/ 556037 h 556037"/>
                <a:gd name="connsiteX4" fmla="*/ 346075 w 525146"/>
                <a:gd name="connsiteY4" fmla="*/ 333787 h 556037"/>
                <a:gd name="connsiteX5" fmla="*/ 501650 w 525146"/>
                <a:gd name="connsiteY5" fmla="*/ 16287 h 556037"/>
                <a:gd name="connsiteX6" fmla="*/ 12700 w 525146"/>
                <a:gd name="connsiteY6" fmla="*/ 28987 h 556037"/>
                <a:gd name="connsiteX0" fmla="*/ 12375 w 524821"/>
                <a:gd name="connsiteY0" fmla="*/ 28987 h 556037"/>
                <a:gd name="connsiteX1" fmla="*/ 142550 w 524821"/>
                <a:gd name="connsiteY1" fmla="*/ 311562 h 556037"/>
                <a:gd name="connsiteX2" fmla="*/ 82225 w 524821"/>
                <a:gd name="connsiteY2" fmla="*/ 556037 h 556037"/>
                <a:gd name="connsiteX3" fmla="*/ 421950 w 524821"/>
                <a:gd name="connsiteY3" fmla="*/ 556037 h 556037"/>
                <a:gd name="connsiteX4" fmla="*/ 345750 w 524821"/>
                <a:gd name="connsiteY4" fmla="*/ 333787 h 556037"/>
                <a:gd name="connsiteX5" fmla="*/ 501325 w 524821"/>
                <a:gd name="connsiteY5" fmla="*/ 16287 h 556037"/>
                <a:gd name="connsiteX6" fmla="*/ 12375 w 524821"/>
                <a:gd name="connsiteY6" fmla="*/ 28987 h 556037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18775 w 524821"/>
                <a:gd name="connsiteY3" fmla="*/ 551635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4821" h="561160">
                  <a:moveTo>
                    <a:pt x="12375" y="24585"/>
                  </a:moveTo>
                  <a:cubicBezTo>
                    <a:pt x="-31017" y="154760"/>
                    <a:pt x="46242" y="224610"/>
                    <a:pt x="142550" y="316685"/>
                  </a:cubicBezTo>
                  <a:lnTo>
                    <a:pt x="82225" y="561160"/>
                  </a:lnTo>
                  <a:lnTo>
                    <a:pt x="431475" y="561160"/>
                  </a:lnTo>
                  <a:cubicBezTo>
                    <a:pt x="406075" y="487077"/>
                    <a:pt x="390200" y="432043"/>
                    <a:pt x="345750" y="338910"/>
                  </a:cubicBezTo>
                  <a:cubicBezTo>
                    <a:pt x="411367" y="270118"/>
                    <a:pt x="588108" y="125127"/>
                    <a:pt x="501325" y="21410"/>
                  </a:cubicBezTo>
                  <a:cubicBezTo>
                    <a:pt x="452642" y="2360"/>
                    <a:pt x="42008" y="-16690"/>
                    <a:pt x="12375" y="24585"/>
                  </a:cubicBezTo>
                  <a:close/>
                </a:path>
              </a:pathLst>
            </a:custGeom>
            <a:noFill/>
            <a:ln w="57150">
              <a:solidFill>
                <a:srgbClr val="DFDD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任意多边形 352"/>
            <p:cNvSpPr/>
            <p:nvPr/>
          </p:nvSpPr>
          <p:spPr>
            <a:xfrm flipV="1">
              <a:off x="5949706" y="2012613"/>
              <a:ext cx="298501" cy="319170"/>
            </a:xfrm>
            <a:custGeom>
              <a:avLst/>
              <a:gdLst>
                <a:gd name="connsiteX0" fmla="*/ 0 w 571500"/>
                <a:gd name="connsiteY0" fmla="*/ 0 h 552450"/>
                <a:gd name="connsiteX1" fmla="*/ 190500 w 571500"/>
                <a:gd name="connsiteY1" fmla="*/ 314325 h 552450"/>
                <a:gd name="connsiteX2" fmla="*/ 76200 w 571500"/>
                <a:gd name="connsiteY2" fmla="*/ 552450 h 552450"/>
                <a:gd name="connsiteX3" fmla="*/ 457200 w 571500"/>
                <a:gd name="connsiteY3" fmla="*/ 533400 h 552450"/>
                <a:gd name="connsiteX4" fmla="*/ 342900 w 571500"/>
                <a:gd name="connsiteY4" fmla="*/ 295275 h 552450"/>
                <a:gd name="connsiteX5" fmla="*/ 571500 w 571500"/>
                <a:gd name="connsiteY5" fmla="*/ 47625 h 552450"/>
                <a:gd name="connsiteX6" fmla="*/ 0 w 571500"/>
                <a:gd name="connsiteY6" fmla="*/ 0 h 552450"/>
                <a:gd name="connsiteX0" fmla="*/ 0 w 527050"/>
                <a:gd name="connsiteY0" fmla="*/ 0 h 552450"/>
                <a:gd name="connsiteX1" fmla="*/ 190500 w 527050"/>
                <a:gd name="connsiteY1" fmla="*/ 314325 h 552450"/>
                <a:gd name="connsiteX2" fmla="*/ 76200 w 527050"/>
                <a:gd name="connsiteY2" fmla="*/ 552450 h 552450"/>
                <a:gd name="connsiteX3" fmla="*/ 457200 w 527050"/>
                <a:gd name="connsiteY3" fmla="*/ 533400 h 552450"/>
                <a:gd name="connsiteX4" fmla="*/ 342900 w 527050"/>
                <a:gd name="connsiteY4" fmla="*/ 295275 h 552450"/>
                <a:gd name="connsiteX5" fmla="*/ 527050 w 527050"/>
                <a:gd name="connsiteY5" fmla="*/ 0 h 552450"/>
                <a:gd name="connsiteX6" fmla="*/ 0 w 527050"/>
                <a:gd name="connsiteY6" fmla="*/ 0 h 552450"/>
                <a:gd name="connsiteX0" fmla="*/ 0 w 517525"/>
                <a:gd name="connsiteY0" fmla="*/ 9525 h 552450"/>
                <a:gd name="connsiteX1" fmla="*/ 180975 w 517525"/>
                <a:gd name="connsiteY1" fmla="*/ 314325 h 552450"/>
                <a:gd name="connsiteX2" fmla="*/ 66675 w 517525"/>
                <a:gd name="connsiteY2" fmla="*/ 552450 h 552450"/>
                <a:gd name="connsiteX3" fmla="*/ 447675 w 517525"/>
                <a:gd name="connsiteY3" fmla="*/ 533400 h 552450"/>
                <a:gd name="connsiteX4" fmla="*/ 333375 w 517525"/>
                <a:gd name="connsiteY4" fmla="*/ 295275 h 552450"/>
                <a:gd name="connsiteX5" fmla="*/ 517525 w 517525"/>
                <a:gd name="connsiteY5" fmla="*/ 0 h 552450"/>
                <a:gd name="connsiteX6" fmla="*/ 0 w 517525"/>
                <a:gd name="connsiteY6" fmla="*/ 9525 h 552450"/>
                <a:gd name="connsiteX0" fmla="*/ 0 w 508000"/>
                <a:gd name="connsiteY0" fmla="*/ 3175 h 546100"/>
                <a:gd name="connsiteX1" fmla="*/ 180975 w 508000"/>
                <a:gd name="connsiteY1" fmla="*/ 307975 h 546100"/>
                <a:gd name="connsiteX2" fmla="*/ 66675 w 508000"/>
                <a:gd name="connsiteY2" fmla="*/ 546100 h 546100"/>
                <a:gd name="connsiteX3" fmla="*/ 447675 w 508000"/>
                <a:gd name="connsiteY3" fmla="*/ 527050 h 546100"/>
                <a:gd name="connsiteX4" fmla="*/ 333375 w 508000"/>
                <a:gd name="connsiteY4" fmla="*/ 288925 h 546100"/>
                <a:gd name="connsiteX5" fmla="*/ 508000 w 508000"/>
                <a:gd name="connsiteY5" fmla="*/ 0 h 546100"/>
                <a:gd name="connsiteX6" fmla="*/ 0 w 508000"/>
                <a:gd name="connsiteY6" fmla="*/ 3175 h 54610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7675 w 508000"/>
                <a:gd name="connsiteY3" fmla="*/ 533400 h 552450"/>
                <a:gd name="connsiteX4" fmla="*/ 333375 w 508000"/>
                <a:gd name="connsiteY4" fmla="*/ 2952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7675 w 508000"/>
                <a:gd name="connsiteY3" fmla="*/ 533400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22275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8097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0 w 508000"/>
                <a:gd name="connsiteY0" fmla="*/ 9525 h 552450"/>
                <a:gd name="connsiteX1" fmla="*/ 174625 w 508000"/>
                <a:gd name="connsiteY1" fmla="*/ 314325 h 552450"/>
                <a:gd name="connsiteX2" fmla="*/ 66675 w 508000"/>
                <a:gd name="connsiteY2" fmla="*/ 552450 h 552450"/>
                <a:gd name="connsiteX3" fmla="*/ 444500 w 508000"/>
                <a:gd name="connsiteY3" fmla="*/ 542925 h 552450"/>
                <a:gd name="connsiteX4" fmla="*/ 339725 w 508000"/>
                <a:gd name="connsiteY4" fmla="*/ 320675 h 552450"/>
                <a:gd name="connsiteX5" fmla="*/ 508000 w 508000"/>
                <a:gd name="connsiteY5" fmla="*/ 0 h 552450"/>
                <a:gd name="connsiteX6" fmla="*/ 0 w 508000"/>
                <a:gd name="connsiteY6" fmla="*/ 9525 h 552450"/>
                <a:gd name="connsiteX0" fmla="*/ 572 w 508572"/>
                <a:gd name="connsiteY0" fmla="*/ 9525 h 552450"/>
                <a:gd name="connsiteX1" fmla="*/ 175197 w 508572"/>
                <a:gd name="connsiteY1" fmla="*/ 314325 h 552450"/>
                <a:gd name="connsiteX2" fmla="*/ 67247 w 508572"/>
                <a:gd name="connsiteY2" fmla="*/ 552450 h 552450"/>
                <a:gd name="connsiteX3" fmla="*/ 445072 w 508572"/>
                <a:gd name="connsiteY3" fmla="*/ 542925 h 552450"/>
                <a:gd name="connsiteX4" fmla="*/ 340297 w 508572"/>
                <a:gd name="connsiteY4" fmla="*/ 320675 h 552450"/>
                <a:gd name="connsiteX5" fmla="*/ 508572 w 508572"/>
                <a:gd name="connsiteY5" fmla="*/ 0 h 552450"/>
                <a:gd name="connsiteX6" fmla="*/ 572 w 508572"/>
                <a:gd name="connsiteY6" fmla="*/ 9525 h 552450"/>
                <a:gd name="connsiteX0" fmla="*/ 572 w 508572"/>
                <a:gd name="connsiteY0" fmla="*/ 9525 h 552450"/>
                <a:gd name="connsiteX1" fmla="*/ 175197 w 508572"/>
                <a:gd name="connsiteY1" fmla="*/ 314325 h 552450"/>
                <a:gd name="connsiteX2" fmla="*/ 67247 w 508572"/>
                <a:gd name="connsiteY2" fmla="*/ 552450 h 552450"/>
                <a:gd name="connsiteX3" fmla="*/ 445072 w 508572"/>
                <a:gd name="connsiteY3" fmla="*/ 542925 h 552450"/>
                <a:gd name="connsiteX4" fmla="*/ 340297 w 508572"/>
                <a:gd name="connsiteY4" fmla="*/ 320675 h 552450"/>
                <a:gd name="connsiteX5" fmla="*/ 508572 w 508572"/>
                <a:gd name="connsiteY5" fmla="*/ 0 h 552450"/>
                <a:gd name="connsiteX6" fmla="*/ 572 w 508572"/>
                <a:gd name="connsiteY6" fmla="*/ 9525 h 552450"/>
                <a:gd name="connsiteX0" fmla="*/ 572 w 508572"/>
                <a:gd name="connsiteY0" fmla="*/ 20315 h 563240"/>
                <a:gd name="connsiteX1" fmla="*/ 175197 w 508572"/>
                <a:gd name="connsiteY1" fmla="*/ 325115 h 563240"/>
                <a:gd name="connsiteX2" fmla="*/ 67247 w 508572"/>
                <a:gd name="connsiteY2" fmla="*/ 563240 h 563240"/>
                <a:gd name="connsiteX3" fmla="*/ 445072 w 508572"/>
                <a:gd name="connsiteY3" fmla="*/ 553715 h 563240"/>
                <a:gd name="connsiteX4" fmla="*/ 340297 w 508572"/>
                <a:gd name="connsiteY4" fmla="*/ 331465 h 563240"/>
                <a:gd name="connsiteX5" fmla="*/ 508572 w 508572"/>
                <a:gd name="connsiteY5" fmla="*/ 10790 h 563240"/>
                <a:gd name="connsiteX6" fmla="*/ 572 w 508572"/>
                <a:gd name="connsiteY6" fmla="*/ 20315 h 563240"/>
                <a:gd name="connsiteX0" fmla="*/ 572 w 508572"/>
                <a:gd name="connsiteY0" fmla="*/ 31010 h 573935"/>
                <a:gd name="connsiteX1" fmla="*/ 175197 w 508572"/>
                <a:gd name="connsiteY1" fmla="*/ 335810 h 573935"/>
                <a:gd name="connsiteX2" fmla="*/ 67247 w 508572"/>
                <a:gd name="connsiteY2" fmla="*/ 573935 h 573935"/>
                <a:gd name="connsiteX3" fmla="*/ 445072 w 508572"/>
                <a:gd name="connsiteY3" fmla="*/ 564410 h 573935"/>
                <a:gd name="connsiteX4" fmla="*/ 340297 w 508572"/>
                <a:gd name="connsiteY4" fmla="*/ 342160 h 573935"/>
                <a:gd name="connsiteX5" fmla="*/ 508572 w 508572"/>
                <a:gd name="connsiteY5" fmla="*/ 21485 h 573935"/>
                <a:gd name="connsiteX6" fmla="*/ 572 w 508572"/>
                <a:gd name="connsiteY6" fmla="*/ 31010 h 573935"/>
                <a:gd name="connsiteX0" fmla="*/ 572 w 508572"/>
                <a:gd name="connsiteY0" fmla="*/ 27400 h 570325"/>
                <a:gd name="connsiteX1" fmla="*/ 175197 w 508572"/>
                <a:gd name="connsiteY1" fmla="*/ 332200 h 570325"/>
                <a:gd name="connsiteX2" fmla="*/ 67247 w 508572"/>
                <a:gd name="connsiteY2" fmla="*/ 570325 h 570325"/>
                <a:gd name="connsiteX3" fmla="*/ 445072 w 508572"/>
                <a:gd name="connsiteY3" fmla="*/ 560800 h 570325"/>
                <a:gd name="connsiteX4" fmla="*/ 340297 w 508572"/>
                <a:gd name="connsiteY4" fmla="*/ 338550 h 570325"/>
                <a:gd name="connsiteX5" fmla="*/ 508572 w 508572"/>
                <a:gd name="connsiteY5" fmla="*/ 17875 h 570325"/>
                <a:gd name="connsiteX6" fmla="*/ 572 w 508572"/>
                <a:gd name="connsiteY6" fmla="*/ 27400 h 570325"/>
                <a:gd name="connsiteX0" fmla="*/ 572 w 521530"/>
                <a:gd name="connsiteY0" fmla="*/ 27400 h 570325"/>
                <a:gd name="connsiteX1" fmla="*/ 175197 w 521530"/>
                <a:gd name="connsiteY1" fmla="*/ 332200 h 570325"/>
                <a:gd name="connsiteX2" fmla="*/ 67247 w 521530"/>
                <a:gd name="connsiteY2" fmla="*/ 570325 h 570325"/>
                <a:gd name="connsiteX3" fmla="*/ 445072 w 521530"/>
                <a:gd name="connsiteY3" fmla="*/ 560800 h 570325"/>
                <a:gd name="connsiteX4" fmla="*/ 340297 w 521530"/>
                <a:gd name="connsiteY4" fmla="*/ 338550 h 570325"/>
                <a:gd name="connsiteX5" fmla="*/ 508572 w 521530"/>
                <a:gd name="connsiteY5" fmla="*/ 17875 h 570325"/>
                <a:gd name="connsiteX6" fmla="*/ 572 w 521530"/>
                <a:gd name="connsiteY6" fmla="*/ 27400 h 570325"/>
                <a:gd name="connsiteX0" fmla="*/ 572 w 522075"/>
                <a:gd name="connsiteY0" fmla="*/ 27400 h 570325"/>
                <a:gd name="connsiteX1" fmla="*/ 175197 w 522075"/>
                <a:gd name="connsiteY1" fmla="*/ 332200 h 570325"/>
                <a:gd name="connsiteX2" fmla="*/ 67247 w 522075"/>
                <a:gd name="connsiteY2" fmla="*/ 570325 h 570325"/>
                <a:gd name="connsiteX3" fmla="*/ 445072 w 522075"/>
                <a:gd name="connsiteY3" fmla="*/ 560800 h 570325"/>
                <a:gd name="connsiteX4" fmla="*/ 340297 w 522075"/>
                <a:gd name="connsiteY4" fmla="*/ 338550 h 570325"/>
                <a:gd name="connsiteX5" fmla="*/ 508572 w 522075"/>
                <a:gd name="connsiteY5" fmla="*/ 17875 h 570325"/>
                <a:gd name="connsiteX6" fmla="*/ 572 w 522075"/>
                <a:gd name="connsiteY6" fmla="*/ 27400 h 570325"/>
                <a:gd name="connsiteX0" fmla="*/ 572 w 522075"/>
                <a:gd name="connsiteY0" fmla="*/ 27400 h 570325"/>
                <a:gd name="connsiteX1" fmla="*/ 175197 w 522075"/>
                <a:gd name="connsiteY1" fmla="*/ 332200 h 570325"/>
                <a:gd name="connsiteX2" fmla="*/ 67247 w 522075"/>
                <a:gd name="connsiteY2" fmla="*/ 570325 h 570325"/>
                <a:gd name="connsiteX3" fmla="*/ 445072 w 522075"/>
                <a:gd name="connsiteY3" fmla="*/ 560800 h 570325"/>
                <a:gd name="connsiteX4" fmla="*/ 340297 w 522075"/>
                <a:gd name="connsiteY4" fmla="*/ 338550 h 570325"/>
                <a:gd name="connsiteX5" fmla="*/ 508572 w 522075"/>
                <a:gd name="connsiteY5" fmla="*/ 17875 h 570325"/>
                <a:gd name="connsiteX6" fmla="*/ 572 w 522075"/>
                <a:gd name="connsiteY6" fmla="*/ 27400 h 570325"/>
                <a:gd name="connsiteX0" fmla="*/ 9043 w 530546"/>
                <a:gd name="connsiteY0" fmla="*/ 27400 h 570325"/>
                <a:gd name="connsiteX1" fmla="*/ 183668 w 530546"/>
                <a:gd name="connsiteY1" fmla="*/ 332200 h 570325"/>
                <a:gd name="connsiteX2" fmla="*/ 75718 w 530546"/>
                <a:gd name="connsiteY2" fmla="*/ 570325 h 570325"/>
                <a:gd name="connsiteX3" fmla="*/ 453543 w 530546"/>
                <a:gd name="connsiteY3" fmla="*/ 560800 h 570325"/>
                <a:gd name="connsiteX4" fmla="*/ 348768 w 530546"/>
                <a:gd name="connsiteY4" fmla="*/ 338550 h 570325"/>
                <a:gd name="connsiteX5" fmla="*/ 517043 w 530546"/>
                <a:gd name="connsiteY5" fmla="*/ 17875 h 570325"/>
                <a:gd name="connsiteX6" fmla="*/ 9043 w 530546"/>
                <a:gd name="connsiteY6" fmla="*/ 27400 h 570325"/>
                <a:gd name="connsiteX0" fmla="*/ 9043 w 518696"/>
                <a:gd name="connsiteY0" fmla="*/ 25935 h 568860"/>
                <a:gd name="connsiteX1" fmla="*/ 183668 w 518696"/>
                <a:gd name="connsiteY1" fmla="*/ 330735 h 568860"/>
                <a:gd name="connsiteX2" fmla="*/ 75718 w 518696"/>
                <a:gd name="connsiteY2" fmla="*/ 568860 h 568860"/>
                <a:gd name="connsiteX3" fmla="*/ 453543 w 518696"/>
                <a:gd name="connsiteY3" fmla="*/ 559335 h 568860"/>
                <a:gd name="connsiteX4" fmla="*/ 348768 w 518696"/>
                <a:gd name="connsiteY4" fmla="*/ 337085 h 568860"/>
                <a:gd name="connsiteX5" fmla="*/ 504343 w 518696"/>
                <a:gd name="connsiteY5" fmla="*/ 19585 h 568860"/>
                <a:gd name="connsiteX6" fmla="*/ 9043 w 518696"/>
                <a:gd name="connsiteY6" fmla="*/ 25935 h 568860"/>
                <a:gd name="connsiteX0" fmla="*/ 9043 w 518696"/>
                <a:gd name="connsiteY0" fmla="*/ 25935 h 568860"/>
                <a:gd name="connsiteX1" fmla="*/ 183668 w 518696"/>
                <a:gd name="connsiteY1" fmla="*/ 330735 h 568860"/>
                <a:gd name="connsiteX2" fmla="*/ 75718 w 518696"/>
                <a:gd name="connsiteY2" fmla="*/ 568860 h 568860"/>
                <a:gd name="connsiteX3" fmla="*/ 453543 w 518696"/>
                <a:gd name="connsiteY3" fmla="*/ 559335 h 568860"/>
                <a:gd name="connsiteX4" fmla="*/ 348768 w 518696"/>
                <a:gd name="connsiteY4" fmla="*/ 337085 h 568860"/>
                <a:gd name="connsiteX5" fmla="*/ 504343 w 518696"/>
                <a:gd name="connsiteY5" fmla="*/ 19585 h 568860"/>
                <a:gd name="connsiteX6" fmla="*/ 9043 w 518696"/>
                <a:gd name="connsiteY6" fmla="*/ 25935 h 568860"/>
                <a:gd name="connsiteX0" fmla="*/ 9224 w 515702"/>
                <a:gd name="connsiteY0" fmla="*/ 32548 h 562773"/>
                <a:gd name="connsiteX1" fmla="*/ 180674 w 515702"/>
                <a:gd name="connsiteY1" fmla="*/ 324648 h 562773"/>
                <a:gd name="connsiteX2" fmla="*/ 72724 w 515702"/>
                <a:gd name="connsiteY2" fmla="*/ 562773 h 562773"/>
                <a:gd name="connsiteX3" fmla="*/ 450549 w 515702"/>
                <a:gd name="connsiteY3" fmla="*/ 553248 h 562773"/>
                <a:gd name="connsiteX4" fmla="*/ 345774 w 515702"/>
                <a:gd name="connsiteY4" fmla="*/ 330998 h 562773"/>
                <a:gd name="connsiteX5" fmla="*/ 501349 w 515702"/>
                <a:gd name="connsiteY5" fmla="*/ 13498 h 562773"/>
                <a:gd name="connsiteX6" fmla="*/ 9224 w 515702"/>
                <a:gd name="connsiteY6" fmla="*/ 32548 h 562773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47562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47562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5562"/>
                <a:gd name="connsiteX1" fmla="*/ 177687 w 512715"/>
                <a:gd name="connsiteY1" fmla="*/ 327437 h 565562"/>
                <a:gd name="connsiteX2" fmla="*/ 69737 w 512715"/>
                <a:gd name="connsiteY2" fmla="*/ 565562 h 565562"/>
                <a:gd name="connsiteX3" fmla="*/ 418987 w 512715"/>
                <a:gd name="connsiteY3" fmla="*/ 556037 h 565562"/>
                <a:gd name="connsiteX4" fmla="*/ 342787 w 512715"/>
                <a:gd name="connsiteY4" fmla="*/ 333787 h 565562"/>
                <a:gd name="connsiteX5" fmla="*/ 498362 w 512715"/>
                <a:gd name="connsiteY5" fmla="*/ 16287 h 565562"/>
                <a:gd name="connsiteX6" fmla="*/ 9412 w 512715"/>
                <a:gd name="connsiteY6" fmla="*/ 28987 h 565562"/>
                <a:gd name="connsiteX0" fmla="*/ 9412 w 512715"/>
                <a:gd name="connsiteY0" fmla="*/ 28987 h 568737"/>
                <a:gd name="connsiteX1" fmla="*/ 177687 w 512715"/>
                <a:gd name="connsiteY1" fmla="*/ 327437 h 568737"/>
                <a:gd name="connsiteX2" fmla="*/ 79262 w 512715"/>
                <a:gd name="connsiteY2" fmla="*/ 568737 h 568737"/>
                <a:gd name="connsiteX3" fmla="*/ 418987 w 512715"/>
                <a:gd name="connsiteY3" fmla="*/ 556037 h 568737"/>
                <a:gd name="connsiteX4" fmla="*/ 342787 w 512715"/>
                <a:gd name="connsiteY4" fmla="*/ 333787 h 568737"/>
                <a:gd name="connsiteX5" fmla="*/ 498362 w 512715"/>
                <a:gd name="connsiteY5" fmla="*/ 16287 h 568737"/>
                <a:gd name="connsiteX6" fmla="*/ 9412 w 512715"/>
                <a:gd name="connsiteY6" fmla="*/ 28987 h 568737"/>
                <a:gd name="connsiteX0" fmla="*/ 9412 w 512715"/>
                <a:gd name="connsiteY0" fmla="*/ 28987 h 556037"/>
                <a:gd name="connsiteX1" fmla="*/ 177687 w 512715"/>
                <a:gd name="connsiteY1" fmla="*/ 327437 h 556037"/>
                <a:gd name="connsiteX2" fmla="*/ 79262 w 512715"/>
                <a:gd name="connsiteY2" fmla="*/ 556037 h 556037"/>
                <a:gd name="connsiteX3" fmla="*/ 418987 w 512715"/>
                <a:gd name="connsiteY3" fmla="*/ 556037 h 556037"/>
                <a:gd name="connsiteX4" fmla="*/ 342787 w 512715"/>
                <a:gd name="connsiteY4" fmla="*/ 333787 h 556037"/>
                <a:gd name="connsiteX5" fmla="*/ 498362 w 512715"/>
                <a:gd name="connsiteY5" fmla="*/ 16287 h 556037"/>
                <a:gd name="connsiteX6" fmla="*/ 9412 w 512715"/>
                <a:gd name="connsiteY6" fmla="*/ 28987 h 556037"/>
                <a:gd name="connsiteX0" fmla="*/ 9412 w 521858"/>
                <a:gd name="connsiteY0" fmla="*/ 28987 h 556037"/>
                <a:gd name="connsiteX1" fmla="*/ 177687 w 521858"/>
                <a:gd name="connsiteY1" fmla="*/ 327437 h 556037"/>
                <a:gd name="connsiteX2" fmla="*/ 79262 w 521858"/>
                <a:gd name="connsiteY2" fmla="*/ 556037 h 556037"/>
                <a:gd name="connsiteX3" fmla="*/ 418987 w 521858"/>
                <a:gd name="connsiteY3" fmla="*/ 556037 h 556037"/>
                <a:gd name="connsiteX4" fmla="*/ 342787 w 521858"/>
                <a:gd name="connsiteY4" fmla="*/ 333787 h 556037"/>
                <a:gd name="connsiteX5" fmla="*/ 498362 w 521858"/>
                <a:gd name="connsiteY5" fmla="*/ 16287 h 556037"/>
                <a:gd name="connsiteX6" fmla="*/ 9412 w 521858"/>
                <a:gd name="connsiteY6" fmla="*/ 28987 h 556037"/>
                <a:gd name="connsiteX0" fmla="*/ 10466 w 522912"/>
                <a:gd name="connsiteY0" fmla="*/ 28987 h 556037"/>
                <a:gd name="connsiteX1" fmla="*/ 162866 w 522912"/>
                <a:gd name="connsiteY1" fmla="*/ 362362 h 556037"/>
                <a:gd name="connsiteX2" fmla="*/ 80316 w 522912"/>
                <a:gd name="connsiteY2" fmla="*/ 556037 h 556037"/>
                <a:gd name="connsiteX3" fmla="*/ 420041 w 522912"/>
                <a:gd name="connsiteY3" fmla="*/ 556037 h 556037"/>
                <a:gd name="connsiteX4" fmla="*/ 343841 w 522912"/>
                <a:gd name="connsiteY4" fmla="*/ 333787 h 556037"/>
                <a:gd name="connsiteX5" fmla="*/ 499416 w 522912"/>
                <a:gd name="connsiteY5" fmla="*/ 16287 h 556037"/>
                <a:gd name="connsiteX6" fmla="*/ 10466 w 522912"/>
                <a:gd name="connsiteY6" fmla="*/ 28987 h 556037"/>
                <a:gd name="connsiteX0" fmla="*/ 12700 w 525146"/>
                <a:gd name="connsiteY0" fmla="*/ 28987 h 556037"/>
                <a:gd name="connsiteX1" fmla="*/ 139700 w 525146"/>
                <a:gd name="connsiteY1" fmla="*/ 305212 h 556037"/>
                <a:gd name="connsiteX2" fmla="*/ 82550 w 525146"/>
                <a:gd name="connsiteY2" fmla="*/ 556037 h 556037"/>
                <a:gd name="connsiteX3" fmla="*/ 422275 w 525146"/>
                <a:gd name="connsiteY3" fmla="*/ 556037 h 556037"/>
                <a:gd name="connsiteX4" fmla="*/ 346075 w 525146"/>
                <a:gd name="connsiteY4" fmla="*/ 333787 h 556037"/>
                <a:gd name="connsiteX5" fmla="*/ 501650 w 525146"/>
                <a:gd name="connsiteY5" fmla="*/ 16287 h 556037"/>
                <a:gd name="connsiteX6" fmla="*/ 12700 w 525146"/>
                <a:gd name="connsiteY6" fmla="*/ 28987 h 556037"/>
                <a:gd name="connsiteX0" fmla="*/ 12375 w 524821"/>
                <a:gd name="connsiteY0" fmla="*/ 28987 h 556037"/>
                <a:gd name="connsiteX1" fmla="*/ 142550 w 524821"/>
                <a:gd name="connsiteY1" fmla="*/ 311562 h 556037"/>
                <a:gd name="connsiteX2" fmla="*/ 82225 w 524821"/>
                <a:gd name="connsiteY2" fmla="*/ 556037 h 556037"/>
                <a:gd name="connsiteX3" fmla="*/ 421950 w 524821"/>
                <a:gd name="connsiteY3" fmla="*/ 556037 h 556037"/>
                <a:gd name="connsiteX4" fmla="*/ 345750 w 524821"/>
                <a:gd name="connsiteY4" fmla="*/ 333787 h 556037"/>
                <a:gd name="connsiteX5" fmla="*/ 501325 w 524821"/>
                <a:gd name="connsiteY5" fmla="*/ 16287 h 556037"/>
                <a:gd name="connsiteX6" fmla="*/ 12375 w 524821"/>
                <a:gd name="connsiteY6" fmla="*/ 28987 h 556037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18775 w 524821"/>
                <a:gd name="connsiteY3" fmla="*/ 551635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21950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  <a:gd name="connsiteX0" fmla="*/ 12375 w 524821"/>
                <a:gd name="connsiteY0" fmla="*/ 24585 h 561160"/>
                <a:gd name="connsiteX1" fmla="*/ 142550 w 524821"/>
                <a:gd name="connsiteY1" fmla="*/ 316685 h 561160"/>
                <a:gd name="connsiteX2" fmla="*/ 82225 w 524821"/>
                <a:gd name="connsiteY2" fmla="*/ 561160 h 561160"/>
                <a:gd name="connsiteX3" fmla="*/ 431475 w 524821"/>
                <a:gd name="connsiteY3" fmla="*/ 561160 h 561160"/>
                <a:gd name="connsiteX4" fmla="*/ 345750 w 524821"/>
                <a:gd name="connsiteY4" fmla="*/ 338910 h 561160"/>
                <a:gd name="connsiteX5" fmla="*/ 501325 w 524821"/>
                <a:gd name="connsiteY5" fmla="*/ 21410 h 561160"/>
                <a:gd name="connsiteX6" fmla="*/ 12375 w 524821"/>
                <a:gd name="connsiteY6" fmla="*/ 24585 h 5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4821" h="561160">
                  <a:moveTo>
                    <a:pt x="12375" y="24585"/>
                  </a:moveTo>
                  <a:cubicBezTo>
                    <a:pt x="-31017" y="154760"/>
                    <a:pt x="46242" y="224610"/>
                    <a:pt x="142550" y="316685"/>
                  </a:cubicBezTo>
                  <a:lnTo>
                    <a:pt x="82225" y="561160"/>
                  </a:lnTo>
                  <a:lnTo>
                    <a:pt x="431475" y="561160"/>
                  </a:lnTo>
                  <a:cubicBezTo>
                    <a:pt x="406075" y="487077"/>
                    <a:pt x="390200" y="432043"/>
                    <a:pt x="345750" y="338910"/>
                  </a:cubicBezTo>
                  <a:cubicBezTo>
                    <a:pt x="411367" y="270118"/>
                    <a:pt x="588108" y="125127"/>
                    <a:pt x="501325" y="21410"/>
                  </a:cubicBezTo>
                  <a:cubicBezTo>
                    <a:pt x="452642" y="2360"/>
                    <a:pt x="42008" y="-16690"/>
                    <a:pt x="12375" y="24585"/>
                  </a:cubicBezTo>
                  <a:close/>
                </a:path>
              </a:pathLst>
            </a:cu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4" name="文本框 353"/>
          <p:cNvSpPr txBox="1"/>
          <p:nvPr/>
        </p:nvSpPr>
        <p:spPr>
          <a:xfrm>
            <a:off x="3352272" y="4407776"/>
            <a:ext cx="5197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它能为企业提高经营效率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55" name="矩形 354"/>
          <p:cNvSpPr/>
          <p:nvPr/>
        </p:nvSpPr>
        <p:spPr>
          <a:xfrm>
            <a:off x="2801756" y="5033764"/>
            <a:ext cx="6320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 TO IMPROVE THE MANAGEMENT EFFICIENCY</a:t>
            </a:r>
            <a:endParaRPr lang="zh-CN" altLang="en-US" sz="24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69" name="Freeform 9"/>
          <p:cNvSpPr>
            <a:spLocks/>
          </p:cNvSpPr>
          <p:nvPr/>
        </p:nvSpPr>
        <p:spPr bwMode="auto">
          <a:xfrm>
            <a:off x="4592179" y="1809584"/>
            <a:ext cx="2469398" cy="2020836"/>
          </a:xfrm>
          <a:custGeom>
            <a:avLst/>
            <a:gdLst>
              <a:gd name="T0" fmla="*/ 422 w 451"/>
              <a:gd name="T1" fmla="*/ 53 h 369"/>
              <a:gd name="T2" fmla="*/ 384 w 451"/>
              <a:gd name="T3" fmla="*/ 53 h 369"/>
              <a:gd name="T4" fmla="*/ 342 w 451"/>
              <a:gd name="T5" fmla="*/ 0 h 369"/>
              <a:gd name="T6" fmla="*/ 209 w 451"/>
              <a:gd name="T7" fmla="*/ 0 h 369"/>
              <a:gd name="T8" fmla="*/ 168 w 451"/>
              <a:gd name="T9" fmla="*/ 53 h 369"/>
              <a:gd name="T10" fmla="*/ 30 w 451"/>
              <a:gd name="T11" fmla="*/ 53 h 369"/>
              <a:gd name="T12" fmla="*/ 0 w 451"/>
              <a:gd name="T13" fmla="*/ 82 h 369"/>
              <a:gd name="T14" fmla="*/ 0 w 451"/>
              <a:gd name="T15" fmla="*/ 339 h 369"/>
              <a:gd name="T16" fmla="*/ 30 w 451"/>
              <a:gd name="T17" fmla="*/ 369 h 369"/>
              <a:gd name="T18" fmla="*/ 422 w 451"/>
              <a:gd name="T19" fmla="*/ 369 h 369"/>
              <a:gd name="T20" fmla="*/ 451 w 451"/>
              <a:gd name="T21" fmla="*/ 339 h 369"/>
              <a:gd name="T22" fmla="*/ 451 w 451"/>
              <a:gd name="T23" fmla="*/ 82 h 369"/>
              <a:gd name="T24" fmla="*/ 422 w 451"/>
              <a:gd name="T25" fmla="*/ 53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1" h="369">
                <a:moveTo>
                  <a:pt x="422" y="53"/>
                </a:moveTo>
                <a:cubicBezTo>
                  <a:pt x="384" y="53"/>
                  <a:pt x="384" y="53"/>
                  <a:pt x="384" y="53"/>
                </a:cubicBezTo>
                <a:cubicBezTo>
                  <a:pt x="342" y="0"/>
                  <a:pt x="342" y="0"/>
                  <a:pt x="342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13" y="53"/>
                  <a:pt x="0" y="66"/>
                  <a:pt x="0" y="82"/>
                </a:cubicBezTo>
                <a:cubicBezTo>
                  <a:pt x="0" y="339"/>
                  <a:pt x="0" y="339"/>
                  <a:pt x="0" y="339"/>
                </a:cubicBezTo>
                <a:cubicBezTo>
                  <a:pt x="0" y="355"/>
                  <a:pt x="13" y="369"/>
                  <a:pt x="30" y="369"/>
                </a:cubicBezTo>
                <a:cubicBezTo>
                  <a:pt x="422" y="369"/>
                  <a:pt x="422" y="369"/>
                  <a:pt x="422" y="369"/>
                </a:cubicBezTo>
                <a:cubicBezTo>
                  <a:pt x="438" y="369"/>
                  <a:pt x="451" y="355"/>
                  <a:pt x="451" y="339"/>
                </a:cubicBezTo>
                <a:cubicBezTo>
                  <a:pt x="451" y="82"/>
                  <a:pt x="451" y="82"/>
                  <a:pt x="451" y="82"/>
                </a:cubicBezTo>
                <a:cubicBezTo>
                  <a:pt x="451" y="66"/>
                  <a:pt x="438" y="53"/>
                  <a:pt x="422" y="53"/>
                </a:cubicBezTo>
                <a:close/>
              </a:path>
            </a:pathLst>
          </a:custGeom>
          <a:solidFill>
            <a:srgbClr val="481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Oval 10"/>
          <p:cNvSpPr>
            <a:spLocks noChangeArrowheads="1"/>
          </p:cNvSpPr>
          <p:nvPr/>
        </p:nvSpPr>
        <p:spPr bwMode="auto">
          <a:xfrm>
            <a:off x="5528608" y="2389939"/>
            <a:ext cx="1149150" cy="1151461"/>
          </a:xfrm>
          <a:prstGeom prst="ellipse">
            <a:avLst/>
          </a:prstGeom>
          <a:solidFill>
            <a:srgbClr val="6B3A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Freeform 15"/>
          <p:cNvSpPr>
            <a:spLocks/>
          </p:cNvSpPr>
          <p:nvPr/>
        </p:nvSpPr>
        <p:spPr bwMode="auto">
          <a:xfrm>
            <a:off x="4592179" y="2121727"/>
            <a:ext cx="612726" cy="1708695"/>
          </a:xfrm>
          <a:custGeom>
            <a:avLst/>
            <a:gdLst>
              <a:gd name="T0" fmla="*/ 40 w 112"/>
              <a:gd name="T1" fmla="*/ 16 h 312"/>
              <a:gd name="T2" fmla="*/ 14 w 112"/>
              <a:gd name="T3" fmla="*/ 0 h 312"/>
              <a:gd name="T4" fmla="*/ 0 w 112"/>
              <a:gd name="T5" fmla="*/ 25 h 312"/>
              <a:gd name="T6" fmla="*/ 0 w 112"/>
              <a:gd name="T7" fmla="*/ 282 h 312"/>
              <a:gd name="T8" fmla="*/ 30 w 112"/>
              <a:gd name="T9" fmla="*/ 312 h 312"/>
              <a:gd name="T10" fmla="*/ 112 w 112"/>
              <a:gd name="T11" fmla="*/ 312 h 312"/>
              <a:gd name="T12" fmla="*/ 112 w 112"/>
              <a:gd name="T13" fmla="*/ 16 h 312"/>
              <a:gd name="T14" fmla="*/ 40 w 112"/>
              <a:gd name="T15" fmla="*/ 1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312">
                <a:moveTo>
                  <a:pt x="40" y="16"/>
                </a:moveTo>
                <a:cubicBezTo>
                  <a:pt x="29" y="16"/>
                  <a:pt x="19" y="10"/>
                  <a:pt x="14" y="0"/>
                </a:cubicBezTo>
                <a:cubicBezTo>
                  <a:pt x="6" y="6"/>
                  <a:pt x="0" y="15"/>
                  <a:pt x="0" y="25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98"/>
                  <a:pt x="13" y="312"/>
                  <a:pt x="30" y="312"/>
                </a:cubicBezTo>
                <a:cubicBezTo>
                  <a:pt x="112" y="312"/>
                  <a:pt x="112" y="312"/>
                  <a:pt x="112" y="312"/>
                </a:cubicBezTo>
                <a:cubicBezTo>
                  <a:pt x="112" y="16"/>
                  <a:pt x="112" y="16"/>
                  <a:pt x="112" y="16"/>
                </a:cubicBezTo>
                <a:lnTo>
                  <a:pt x="40" y="16"/>
                </a:lnTo>
                <a:close/>
              </a:path>
            </a:pathLst>
          </a:custGeom>
          <a:solidFill>
            <a:srgbClr val="6B3A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17"/>
          <p:cNvSpPr>
            <a:spLocks/>
          </p:cNvSpPr>
          <p:nvPr/>
        </p:nvSpPr>
        <p:spPr bwMode="auto">
          <a:xfrm>
            <a:off x="5745952" y="1862765"/>
            <a:ext cx="695964" cy="191911"/>
          </a:xfrm>
          <a:custGeom>
            <a:avLst/>
            <a:gdLst>
              <a:gd name="T0" fmla="*/ 127 w 127"/>
              <a:gd name="T1" fmla="*/ 26 h 35"/>
              <a:gd name="T2" fmla="*/ 119 w 127"/>
              <a:gd name="T3" fmla="*/ 35 h 35"/>
              <a:gd name="T4" fmla="*/ 9 w 127"/>
              <a:gd name="T5" fmla="*/ 35 h 35"/>
              <a:gd name="T6" fmla="*/ 0 w 127"/>
              <a:gd name="T7" fmla="*/ 26 h 35"/>
              <a:gd name="T8" fmla="*/ 0 w 127"/>
              <a:gd name="T9" fmla="*/ 9 h 35"/>
              <a:gd name="T10" fmla="*/ 9 w 127"/>
              <a:gd name="T11" fmla="*/ 0 h 35"/>
              <a:gd name="T12" fmla="*/ 119 w 127"/>
              <a:gd name="T13" fmla="*/ 0 h 35"/>
              <a:gd name="T14" fmla="*/ 127 w 127"/>
              <a:gd name="T15" fmla="*/ 9 h 35"/>
              <a:gd name="T16" fmla="*/ 127 w 127"/>
              <a:gd name="T1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35">
                <a:moveTo>
                  <a:pt x="127" y="26"/>
                </a:moveTo>
                <a:cubicBezTo>
                  <a:pt x="127" y="31"/>
                  <a:pt x="124" y="35"/>
                  <a:pt x="11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1"/>
                  <a:pt x="0" y="26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4" y="0"/>
                  <a:pt x="127" y="4"/>
                  <a:pt x="127" y="9"/>
                </a:cubicBezTo>
                <a:lnTo>
                  <a:pt x="127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7"/>
          <p:cNvSpPr>
            <a:spLocks/>
          </p:cNvSpPr>
          <p:nvPr/>
        </p:nvSpPr>
        <p:spPr bwMode="auto">
          <a:xfrm>
            <a:off x="6564889" y="1413082"/>
            <a:ext cx="543362" cy="536426"/>
          </a:xfrm>
          <a:custGeom>
            <a:avLst/>
            <a:gdLst>
              <a:gd name="T0" fmla="*/ 119 w 235"/>
              <a:gd name="T1" fmla="*/ 0 h 232"/>
              <a:gd name="T2" fmla="*/ 102 w 235"/>
              <a:gd name="T3" fmla="*/ 100 h 232"/>
              <a:gd name="T4" fmla="*/ 0 w 235"/>
              <a:gd name="T5" fmla="*/ 116 h 232"/>
              <a:gd name="T6" fmla="*/ 102 w 235"/>
              <a:gd name="T7" fmla="*/ 133 h 232"/>
              <a:gd name="T8" fmla="*/ 119 w 235"/>
              <a:gd name="T9" fmla="*/ 232 h 232"/>
              <a:gd name="T10" fmla="*/ 135 w 235"/>
              <a:gd name="T11" fmla="*/ 133 h 232"/>
              <a:gd name="T12" fmla="*/ 235 w 235"/>
              <a:gd name="T13" fmla="*/ 116 h 232"/>
              <a:gd name="T14" fmla="*/ 135 w 235"/>
              <a:gd name="T15" fmla="*/ 100 h 232"/>
              <a:gd name="T16" fmla="*/ 119 w 235"/>
              <a:gd name="T1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232">
                <a:moveTo>
                  <a:pt x="119" y="0"/>
                </a:moveTo>
                <a:lnTo>
                  <a:pt x="102" y="100"/>
                </a:lnTo>
                <a:lnTo>
                  <a:pt x="0" y="116"/>
                </a:lnTo>
                <a:lnTo>
                  <a:pt x="102" y="133"/>
                </a:lnTo>
                <a:lnTo>
                  <a:pt x="119" y="232"/>
                </a:lnTo>
                <a:lnTo>
                  <a:pt x="135" y="133"/>
                </a:lnTo>
                <a:lnTo>
                  <a:pt x="235" y="116"/>
                </a:lnTo>
                <a:lnTo>
                  <a:pt x="135" y="100"/>
                </a:lnTo>
                <a:lnTo>
                  <a:pt x="1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8"/>
          <p:cNvSpPr>
            <a:spLocks/>
          </p:cNvSpPr>
          <p:nvPr/>
        </p:nvSpPr>
        <p:spPr bwMode="auto">
          <a:xfrm>
            <a:off x="6227487" y="1248146"/>
            <a:ext cx="284398" cy="279774"/>
          </a:xfrm>
          <a:custGeom>
            <a:avLst/>
            <a:gdLst>
              <a:gd name="T0" fmla="*/ 62 w 123"/>
              <a:gd name="T1" fmla="*/ 0 h 121"/>
              <a:gd name="T2" fmla="*/ 52 w 123"/>
              <a:gd name="T3" fmla="*/ 52 h 121"/>
              <a:gd name="T4" fmla="*/ 0 w 123"/>
              <a:gd name="T5" fmla="*/ 62 h 121"/>
              <a:gd name="T6" fmla="*/ 52 w 123"/>
              <a:gd name="T7" fmla="*/ 69 h 121"/>
              <a:gd name="T8" fmla="*/ 62 w 123"/>
              <a:gd name="T9" fmla="*/ 121 h 121"/>
              <a:gd name="T10" fmla="*/ 71 w 123"/>
              <a:gd name="T11" fmla="*/ 69 h 121"/>
              <a:gd name="T12" fmla="*/ 123 w 123"/>
              <a:gd name="T13" fmla="*/ 62 h 121"/>
              <a:gd name="T14" fmla="*/ 71 w 123"/>
              <a:gd name="T15" fmla="*/ 52 h 121"/>
              <a:gd name="T16" fmla="*/ 62 w 123"/>
              <a:gd name="T1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" h="121">
                <a:moveTo>
                  <a:pt x="62" y="0"/>
                </a:moveTo>
                <a:lnTo>
                  <a:pt x="52" y="52"/>
                </a:lnTo>
                <a:lnTo>
                  <a:pt x="0" y="62"/>
                </a:lnTo>
                <a:lnTo>
                  <a:pt x="52" y="69"/>
                </a:lnTo>
                <a:lnTo>
                  <a:pt x="62" y="121"/>
                </a:lnTo>
                <a:lnTo>
                  <a:pt x="71" y="69"/>
                </a:lnTo>
                <a:lnTo>
                  <a:pt x="123" y="62"/>
                </a:lnTo>
                <a:lnTo>
                  <a:pt x="71" y="52"/>
                </a:lnTo>
                <a:lnTo>
                  <a:pt x="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Oval 11"/>
          <p:cNvSpPr>
            <a:spLocks noChangeArrowheads="1"/>
          </p:cNvSpPr>
          <p:nvPr/>
        </p:nvSpPr>
        <p:spPr bwMode="auto">
          <a:xfrm>
            <a:off x="5604909" y="2467395"/>
            <a:ext cx="996548" cy="996548"/>
          </a:xfrm>
          <a:prstGeom prst="ellipse">
            <a:avLst/>
          </a:prstGeom>
          <a:solidFill>
            <a:srgbClr val="481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3" name="组合 282"/>
          <p:cNvGrpSpPr/>
          <p:nvPr/>
        </p:nvGrpSpPr>
        <p:grpSpPr>
          <a:xfrm>
            <a:off x="5733236" y="2595721"/>
            <a:ext cx="739894" cy="739896"/>
            <a:chOff x="5950164" y="2429363"/>
            <a:chExt cx="1111131" cy="1111131"/>
          </a:xfrm>
        </p:grpSpPr>
        <p:sp>
          <p:nvSpPr>
            <p:cNvPr id="284" name="Oval 12"/>
            <p:cNvSpPr>
              <a:spLocks noChangeArrowheads="1"/>
            </p:cNvSpPr>
            <p:nvPr/>
          </p:nvSpPr>
          <p:spPr bwMode="auto">
            <a:xfrm>
              <a:off x="5950164" y="2429363"/>
              <a:ext cx="1111131" cy="1111131"/>
            </a:xfrm>
            <a:prstGeom prst="ellipse">
              <a:avLst/>
            </a:prstGeom>
            <a:solidFill>
              <a:srgbClr val="CDD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13"/>
            <p:cNvSpPr>
              <a:spLocks noChangeArrowheads="1"/>
            </p:cNvSpPr>
            <p:nvPr/>
          </p:nvSpPr>
          <p:spPr bwMode="auto">
            <a:xfrm>
              <a:off x="6141141" y="2561309"/>
              <a:ext cx="395840" cy="3923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Oval 14"/>
            <p:cNvSpPr>
              <a:spLocks noChangeArrowheads="1"/>
            </p:cNvSpPr>
            <p:nvPr/>
          </p:nvSpPr>
          <p:spPr bwMode="auto">
            <a:xfrm>
              <a:off x="6026554" y="2953676"/>
              <a:ext cx="222226" cy="222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7" name="Freeform 7"/>
          <p:cNvSpPr>
            <a:spLocks/>
          </p:cNvSpPr>
          <p:nvPr/>
        </p:nvSpPr>
        <p:spPr bwMode="auto">
          <a:xfrm>
            <a:off x="5551646" y="2313227"/>
            <a:ext cx="1742724" cy="1720476"/>
          </a:xfrm>
          <a:custGeom>
            <a:avLst/>
            <a:gdLst>
              <a:gd name="T0" fmla="*/ 119 w 235"/>
              <a:gd name="T1" fmla="*/ 0 h 232"/>
              <a:gd name="T2" fmla="*/ 102 w 235"/>
              <a:gd name="T3" fmla="*/ 100 h 232"/>
              <a:gd name="T4" fmla="*/ 0 w 235"/>
              <a:gd name="T5" fmla="*/ 116 h 232"/>
              <a:gd name="T6" fmla="*/ 102 w 235"/>
              <a:gd name="T7" fmla="*/ 133 h 232"/>
              <a:gd name="T8" fmla="*/ 119 w 235"/>
              <a:gd name="T9" fmla="*/ 232 h 232"/>
              <a:gd name="T10" fmla="*/ 135 w 235"/>
              <a:gd name="T11" fmla="*/ 133 h 232"/>
              <a:gd name="T12" fmla="*/ 235 w 235"/>
              <a:gd name="T13" fmla="*/ 116 h 232"/>
              <a:gd name="T14" fmla="*/ 135 w 235"/>
              <a:gd name="T15" fmla="*/ 100 h 232"/>
              <a:gd name="T16" fmla="*/ 119 w 235"/>
              <a:gd name="T1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232">
                <a:moveTo>
                  <a:pt x="119" y="0"/>
                </a:moveTo>
                <a:lnTo>
                  <a:pt x="102" y="100"/>
                </a:lnTo>
                <a:lnTo>
                  <a:pt x="0" y="116"/>
                </a:lnTo>
                <a:lnTo>
                  <a:pt x="102" y="133"/>
                </a:lnTo>
                <a:lnTo>
                  <a:pt x="119" y="232"/>
                </a:lnTo>
                <a:lnTo>
                  <a:pt x="135" y="133"/>
                </a:lnTo>
                <a:lnTo>
                  <a:pt x="235" y="116"/>
                </a:lnTo>
                <a:lnTo>
                  <a:pt x="135" y="100"/>
                </a:lnTo>
                <a:lnTo>
                  <a:pt x="1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772826" y="-2371725"/>
            <a:ext cx="775421" cy="7754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4" name="组合 223"/>
          <p:cNvGrpSpPr/>
          <p:nvPr/>
        </p:nvGrpSpPr>
        <p:grpSpPr>
          <a:xfrm>
            <a:off x="4790958" y="2029241"/>
            <a:ext cx="411566" cy="225215"/>
            <a:chOff x="4790958" y="2029241"/>
            <a:chExt cx="411566" cy="225215"/>
          </a:xfrm>
        </p:grpSpPr>
        <p:sp>
          <p:nvSpPr>
            <p:cNvPr id="272" name="Freeform 16"/>
            <p:cNvSpPr>
              <a:spLocks/>
            </p:cNvSpPr>
            <p:nvPr/>
          </p:nvSpPr>
          <p:spPr bwMode="auto">
            <a:xfrm>
              <a:off x="4790958" y="2029241"/>
              <a:ext cx="411566" cy="113297"/>
            </a:xfrm>
            <a:custGeom>
              <a:avLst/>
              <a:gdLst>
                <a:gd name="T0" fmla="*/ 75 w 75"/>
                <a:gd name="T1" fmla="*/ 13 h 21"/>
                <a:gd name="T2" fmla="*/ 66 w 75"/>
                <a:gd name="T3" fmla="*/ 21 h 21"/>
                <a:gd name="T4" fmla="*/ 9 w 75"/>
                <a:gd name="T5" fmla="*/ 21 h 21"/>
                <a:gd name="T6" fmla="*/ 0 w 75"/>
                <a:gd name="T7" fmla="*/ 13 h 21"/>
                <a:gd name="T8" fmla="*/ 0 w 75"/>
                <a:gd name="T9" fmla="*/ 8 h 21"/>
                <a:gd name="T10" fmla="*/ 9 w 75"/>
                <a:gd name="T11" fmla="*/ 0 h 21"/>
                <a:gd name="T12" fmla="*/ 66 w 75"/>
                <a:gd name="T13" fmla="*/ 0 h 21"/>
                <a:gd name="T14" fmla="*/ 75 w 75"/>
                <a:gd name="T15" fmla="*/ 8 h 21"/>
                <a:gd name="T16" fmla="*/ 75 w 75"/>
                <a:gd name="T1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">
                  <a:moveTo>
                    <a:pt x="75" y="13"/>
                  </a:moveTo>
                  <a:cubicBezTo>
                    <a:pt x="75" y="17"/>
                    <a:pt x="71" y="21"/>
                    <a:pt x="6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4" y="21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1" y="0"/>
                    <a:pt x="75" y="4"/>
                    <a:pt x="75" y="8"/>
                  </a:cubicBezTo>
                  <a:lnTo>
                    <a:pt x="75" y="13"/>
                  </a:lnTo>
                  <a:close/>
                </a:path>
              </a:pathLst>
            </a:custGeom>
            <a:solidFill>
              <a:srgbClr val="6B3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6"/>
            <p:cNvSpPr>
              <a:spLocks/>
            </p:cNvSpPr>
            <p:nvPr/>
          </p:nvSpPr>
          <p:spPr bwMode="auto">
            <a:xfrm>
              <a:off x="4790958" y="2141159"/>
              <a:ext cx="411566" cy="113297"/>
            </a:xfrm>
            <a:custGeom>
              <a:avLst/>
              <a:gdLst>
                <a:gd name="T0" fmla="*/ 75 w 75"/>
                <a:gd name="T1" fmla="*/ 13 h 21"/>
                <a:gd name="T2" fmla="*/ 66 w 75"/>
                <a:gd name="T3" fmla="*/ 21 h 21"/>
                <a:gd name="T4" fmla="*/ 9 w 75"/>
                <a:gd name="T5" fmla="*/ 21 h 21"/>
                <a:gd name="T6" fmla="*/ 0 w 75"/>
                <a:gd name="T7" fmla="*/ 13 h 21"/>
                <a:gd name="T8" fmla="*/ 0 w 75"/>
                <a:gd name="T9" fmla="*/ 8 h 21"/>
                <a:gd name="T10" fmla="*/ 9 w 75"/>
                <a:gd name="T11" fmla="*/ 0 h 21"/>
                <a:gd name="T12" fmla="*/ 66 w 75"/>
                <a:gd name="T13" fmla="*/ 0 h 21"/>
                <a:gd name="T14" fmla="*/ 75 w 75"/>
                <a:gd name="T15" fmla="*/ 8 h 21"/>
                <a:gd name="T16" fmla="*/ 75 w 75"/>
                <a:gd name="T1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">
                  <a:moveTo>
                    <a:pt x="75" y="13"/>
                  </a:moveTo>
                  <a:cubicBezTo>
                    <a:pt x="75" y="17"/>
                    <a:pt x="71" y="21"/>
                    <a:pt x="6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4" y="21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1" y="0"/>
                    <a:pt x="75" y="4"/>
                    <a:pt x="75" y="8"/>
                  </a:cubicBezTo>
                  <a:lnTo>
                    <a:pt x="75" y="13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7" name="文本框 296"/>
          <p:cNvSpPr txBox="1"/>
          <p:nvPr/>
        </p:nvSpPr>
        <p:spPr>
          <a:xfrm>
            <a:off x="3241259" y="4417389"/>
            <a:ext cx="5655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能帮助企业迅速提高知名度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98" name="矩形 297"/>
          <p:cNvSpPr/>
          <p:nvPr/>
        </p:nvSpPr>
        <p:spPr>
          <a:xfrm>
            <a:off x="2623546" y="5044629"/>
            <a:ext cx="6864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 ALLOW ENTERPRISES TO QUICKLY ENHANCE THE VISIBILITY</a:t>
            </a:r>
            <a:endParaRPr lang="zh-CN" altLang="en-US" sz="20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10" name="椭圆 309"/>
          <p:cNvSpPr/>
          <p:nvPr/>
        </p:nvSpPr>
        <p:spPr>
          <a:xfrm>
            <a:off x="-1165849" y="-3584557"/>
            <a:ext cx="14097000" cy="14097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1" name="椭圆 310"/>
          <p:cNvSpPr/>
          <p:nvPr/>
        </p:nvSpPr>
        <p:spPr>
          <a:xfrm>
            <a:off x="-1165849" y="-3584557"/>
            <a:ext cx="14097000" cy="14097000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2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1.48148E-6 L 0 0.23218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15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grpId="1" nodeType="withEffect" p14:presetBounceEnd="62000">
                                      <p:stCondLst>
                                        <p:cond delay="200"/>
                                      </p:stCondLst>
                                      <p:childTnLst>
                                        <p:animScale p14:bounceEnd="62000">
                                          <p:cBhvr>
                                            <p:cTn id="8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200000" y="2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0" presetClass="path" presetSubtype="0" accel="50000" decel="5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0.08125 -0.04491 C 0.06224 -0.04005 0.04831 -0.02685 0.03099 0.00162 C 0.02291 -0.01019 0.01041 -0.00023 0.00039 0.00069 " pathEditMode="relative" rAng="0" ptsTypes="AAA">
                                          <p:cBhvr>
                                            <p:cTn id="1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9" y="231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1" dur="5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76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8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xit" presetSubtype="2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right)">
                                          <p:cBhvr>
                                            <p:cTn id="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2" nodeType="withEffect" p14:presetBounceEnd="51000">
                                      <p:stCondLst>
                                        <p:cond delay="2300"/>
                                      </p:stCondLst>
                                      <p:childTnLst>
                                        <p:animScale p14:bounceEnd="51000">
                                          <p:cBhvr>
                                            <p:cTn id="45" dur="3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 p14:presetBounceEnd="46000">
                                      <p:stCondLst>
                                        <p:cond delay="2300"/>
                                      </p:stCondLst>
                                      <p:childTnLst>
                                        <p:animScale p14:bounceEnd="46000">
                                          <p:cBhvr>
                                            <p:cTn id="51" dur="3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grpId="2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grpId="1" nodeType="withEffect" p14:presetBounceEnd="46000">
                                      <p:stCondLst>
                                        <p:cond delay="2600"/>
                                      </p:stCondLst>
                                      <p:childTnLst>
                                        <p:animScale p14:bounceEnd="46000">
                                          <p:cBhvr>
                                            <p:cTn id="55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10" presetClass="exit" presetSubtype="0" fill="hold" grpId="3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6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599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" presetClass="exit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" presetClass="exit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17" presetClass="exit" presetSubtype="10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17" presetClass="exit" presetSubtype="10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10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7" presetClass="entr" presetSubtype="10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" presetClass="exit" presetSubtype="0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" presetClass="exit" presetSubtype="0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53" presetClass="exit" presetSubtype="32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8" dur="3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0" dur="3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53" presetClass="exit" presetSubtype="32" fill="hold" grpId="3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3" dur="3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5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7" presetID="1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53" presetClass="exit" presetSubtype="32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0" dur="3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2" dur="3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05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21" presetClass="entr" presetSubtype="1" fill="hold" grpId="0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8" dur="2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1" presetClass="entr" presetSubtype="1" fill="hold" grpId="0" nodeType="withEffect">
                                      <p:stCondLst>
                                        <p:cond delay="62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1" dur="2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1" presetClass="entr" presetSubtype="1" fill="hold" grpId="0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4" dur="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1" presetClass="entr" presetSubtype="1" fill="hold" grpId="0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7" dur="2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1" presetClass="entr" presetSubtype="1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0" dur="4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1" presetClass="entr" presetSubtype="1" fill="hold" grpId="0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3" dur="4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2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8" accel="52000" fill="hold" grpId="0" nodeType="withEffect" p14:presetBounceEnd="54000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1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2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2" accel="52000" fill="hold" grpId="0" nodeType="withEffect" p14:presetBounceEnd="54000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5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6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53" presetClass="exit" presetSubtype="32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8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0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2" presetID="42" presetClass="path" presetSubtype="0" accel="50000" decel="5000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Motion origin="layout" path="M -3.33333E-6 1.11111E-6 L -0.03958 -0.08056 " pathEditMode="relative" rAng="0" ptsTypes="AA">
                                          <p:cBhvr>
                                            <p:cTn id="17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79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" presetID="53" presetClass="exit" presetSubtype="32" fill="hold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5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accel="50000" decel="50000" fill="hold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animMotion origin="layout" path="M -2.70833E-6 -1.11111E-6 L 0.03581 -0.07592 " pathEditMode="relative" rAng="0" ptsTypes="AA">
                                          <p:cBhvr>
                                            <p:cTn id="18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84" y="-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53" presetClass="exit" presetSubtype="32" fill="hold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2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6" presetID="42" presetClass="path" presetSubtype="0" accel="50000" decel="50000" fill="hold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Motion origin="layout" path="M 1.875E-6 7.40741E-7 L 0.01992 -0.08287 " pathEditMode="relative" rAng="0" ptsTypes="AA">
                                          <p:cBhvr>
                                            <p:cTn id="18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90" y="-41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" presetID="53" presetClass="exit" presetSubtype="32" fill="hold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9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1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42" presetClass="path" presetSubtype="0" accel="50000" decel="50000" fill="hold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Motion origin="layout" path="M -8.33333E-7 3.7037E-6 L -0.01823 -0.08149 " pathEditMode="relative" rAng="0" ptsTypes="AA">
                                          <p:cBhvr>
                                            <p:cTn id="1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1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53" presetClass="exit" presetSubtype="32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6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0" presetID="42" presetClass="path" presetSubtype="0" accel="50000" decel="5000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Motion origin="layout" path="M 6.25E-7 4.44444E-6 L 0.00039 -0.09051 " pathEditMode="relative" rAng="0" ptsTypes="AA">
                                          <p:cBhvr>
                                            <p:cTn id="20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4" fill="hold" grpId="0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4" dur="2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grpId="0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6" presetClass="emph" presetSubtype="0" autoRev="1" fill="hold" grpId="1" nodeType="withEffect">
                                      <p:stCondLst>
                                        <p:cond delay="9300"/>
                                      </p:stCondLst>
                                      <p:childTnLst>
                                        <p:animScale>
                                          <p:cBhvr>
                                            <p:cTn id="211" dur="100" fill="hold"/>
                                            <p:tgtEl>
                                              <p:spTgt spid="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1" fill="hold" grpId="0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4" dur="2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1" fill="hold" grpId="0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7" dur="2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53" presetClass="entr" presetSubtype="16" fill="hold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2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autoRev="1" fill="hold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1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2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2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2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2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2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2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2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2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2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2" dur="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4" dur="2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5" presetID="53" presetClass="entr" presetSubtype="16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7" dur="2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8" dur="2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9" dur="2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6" presetClass="emph" presetSubtype="0" autoRev="1" fill="hold" grpId="1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animScale>
                                          <p:cBhvr>
                                            <p:cTn id="251" dur="100" fill="hold"/>
                                            <p:tgtEl>
                                              <p:spTgt spid="3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2" presetID="17" presetClass="entr" presetSubtype="10" fill="hold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2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2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8" presetClass="emph" presetSubtype="0" fill="hold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57" dur="3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8" presetID="17" presetClass="entr" presetSubtype="1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0" dur="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1" dur="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2" presetID="8" presetClass="emph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263" dur="3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4" presetID="23" presetClass="entr" presetSubtype="32" fill="hold" nodeType="withEffect">
                                      <p:stCondLst>
                                        <p:cond delay="102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6" dur="3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3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8" presetID="17" presetClass="exit" presetSubtype="10" fill="hold" grpId="1" nodeType="withEffect">
                                      <p:stCondLst>
                                        <p:cond delay="10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69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2" presetID="17" presetClass="entr" presetSubtype="10" fill="hold" grpId="1" nodeType="withEffect">
                                      <p:stCondLst>
                                        <p:cond delay="1080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3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3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6" presetID="17" presetClass="exit" presetSubtype="10" fill="hold" grpId="1" nodeType="withEffect">
                                      <p:stCondLst>
                                        <p:cond delay="10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77" dur="3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3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7" presetClass="entr" presetSubtype="10" fill="hold" grpId="1" nodeType="withEffect">
                                      <p:stCondLst>
                                        <p:cond delay="1090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2" dur="3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3" dur="3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4" presetID="53" presetClass="exit" presetSubtype="32" fill="hold" nodeType="withEffect">
                                      <p:stCondLst>
                                        <p:cond delay="12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85" dur="4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6" dur="4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87" dur="4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53" presetClass="exit" presetSubtype="32" fill="hold" nodeType="withEffect">
                                      <p:stCondLst>
                                        <p:cond delay="12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90" dur="4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4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92" dur="4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4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6.25E-7 -1.11111E-6 L 0.00117 0.10347 " pathEditMode="relative" rAng="0" ptsTypes="AA">
                                          <p:cBhvr>
                                            <p:cTn id="295" dur="3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" y="5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6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4.16667E-7 -2.22222E-6 L -0.05495 0.00347 " pathEditMode="relative" rAng="0" ptsTypes="AA">
                                          <p:cBhvr>
                                            <p:cTn id="297" dur="3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47" y="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2.08333E-7 -4.81481E-6 L 0.00143 -0.09398 " pathEditMode="relative" rAng="0" ptsTypes="AA">
                                          <p:cBhvr>
                                            <p:cTn id="299" dur="3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1.04167E-6 -2.22222E-6 L 0.05638 0.0007 " pathEditMode="relative" rAng="0" ptsTypes="AA">
                                          <p:cBhvr>
                                            <p:cTn id="301" dur="3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12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2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3" dur="3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4" dur="3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05" dur="3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7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8" dur="3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9" dur="3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10" dur="3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2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13" dur="3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4" dur="3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15" dur="3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7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18" dur="3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9" dur="3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0" dur="3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2" presetID="53" presetClass="exit" presetSubtype="32" fill="hold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3" dur="3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4" dur="3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5" dur="3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7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8" dur="3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0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31" dur="3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3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34" dur="3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6" presetID="6" presetClass="emph" presetSubtype="0" autoRev="1" fill="hold" grpId="1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Scale>
                                          <p:cBhvr>
                                            <p:cTn id="337" dur="1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8" presetID="6" presetClass="emph" presetSubtype="0" autoRev="1" fill="hold" grpId="2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Scale>
                                          <p:cBhvr>
                                            <p:cTn id="339" dur="150" fill="hold"/>
                                            <p:tgtEl>
                                              <p:spTgt spid="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0" presetID="53" presetClass="exit" presetSubtype="32" fill="hold" grpId="2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41" dur="3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2" dur="3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3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5" presetID="53" presetClass="exit" presetSubtype="32" fill="hold" grpId="2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46" dur="3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3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8" dur="3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0" presetID="53" presetClass="exit" presetSubtype="32" fill="hold" grpId="3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51" dur="3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2" dur="3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3" dur="3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5" presetID="1" presetClass="exit" presetSubtype="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7" presetID="1" presetClass="exit" presetSubtype="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9" presetID="6" presetClass="emph" presetSubtype="0" autoRev="1" fill="hold" nodeType="withEffect">
                                      <p:stCondLst>
                                        <p:cond delay="13400"/>
                                      </p:stCondLst>
                                      <p:childTnLst>
                                        <p:animScale>
                                          <p:cBhvr>
                                            <p:cTn id="360" dur="2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200000" y="2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1" presetID="53" presetClass="exit" presetSubtype="32" fill="hold" nodeType="withEffect">
                                      <p:stCondLst>
                                        <p:cond delay="13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62" dur="2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3" dur="2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64" dur="2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6" presetID="53" presetClass="entr" presetSubtype="16" fill="hold" nodeType="withEffect">
                                      <p:stCondLst>
                                        <p:cond delay="13900"/>
                                      </p:stCondLst>
                                      <p:childTnLst>
                                        <p:set>
                                          <p:cBhvr>
                                            <p:cTn id="3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8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9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0" dur="2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1" presetID="53" presetClass="entr" presetSubtype="16" fill="hold" grpId="3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3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3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4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5" dur="2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6" presetID="53" presetClass="entr" presetSubtype="16" fill="hold" grpId="0" nodeType="withEffect">
                                      <p:stCondLst>
                                        <p:cond delay="14100"/>
                                      </p:stCondLst>
                                      <p:childTnLst>
                                        <p:set>
                                          <p:cBhvr>
                                            <p:cTn id="3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8" dur="2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9" dur="2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0" dur="2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1" presetID="42" presetClass="entr" presetSubtype="0" fill="hold" grpId="0" nodeType="withEffect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3" dur="3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4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5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6" presetID="2" presetClass="entr" presetSubtype="8" accel="46667" fill="hold" grpId="0" nodeType="withEffect" p14:presetBounceEnd="50000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8" dur="3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9" dur="3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0" presetID="2" presetClass="entr" presetSubtype="1" accel="43333" fill="hold" grpId="0" nodeType="withEffect" p14:presetBounceEnd="50000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2" dur="3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3" dur="3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4" presetID="53" presetClass="entr" presetSubtype="16" fill="hold" nodeType="withEffect">
                                      <p:stCondLst>
                                        <p:cond delay="14400"/>
                                      </p:stCondLst>
                                      <p:childTnLst>
                                        <p:set>
                                          <p:cBhvr>
                                            <p:cTn id="3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6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7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8" dur="3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9" presetID="12" presetClass="exit" presetSubtype="4" fill="hold" grpId="2" nodeType="withEffect">
                                      <p:stCondLst>
                                        <p:cond delay="14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00" dur="30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down)">
                                          <p:cBhvr>
                                            <p:cTn id="401" dur="3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3" presetID="12" presetClass="exit" presetSubtype="4" fill="hold" grpId="2" nodeType="withEffect">
                                      <p:stCondLst>
                                        <p:cond delay="1442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04" dur="300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down)">
                                          <p:cBhvr>
                                            <p:cTn id="405" dur="3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7" presetID="12" presetClass="entr" presetSubtype="4" fill="hold" grpId="0" nodeType="withEffect">
                                      <p:stCondLst>
                                        <p:cond delay="14600"/>
                                      </p:stCondLst>
                                      <p:childTnLst>
                                        <p:set>
                                          <p:cBhvr>
                                            <p:cTn id="4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9" dur="3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0" dur="3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1" presetID="12" presetClass="entr" presetSubtype="4" fill="hold" grpId="0" nodeType="withEffect">
                                      <p:stCondLst>
                                        <p:cond delay="14600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3" dur="30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4" dur="3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5" fill="hold">
                                <p:stCondLst>
                                  <p:cond delay="14900"/>
                                </p:stCondLst>
                                <p:childTnLst>
                                  <p:par>
                                    <p:cTn id="41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8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19" dur="250" fill="hold"/>
                                            <p:tgtEl>
                                              <p:spTgt spid="283"/>
                                            </p:tgtEl>
                                          </p:cBhvr>
                                          <p:by x="70000" y="7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1" dur="25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2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3" dur="1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4" presetID="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6" presetID="53" presetClass="entr" presetSubtype="16" fill="hold" grpId="2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8" dur="1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9" dur="1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0" dur="1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1" presetID="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432" dur="10" fill="hold"/>
                                            <p:tgtEl>
                                              <p:spTgt spid="287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3" presetID="1" presetClass="exit" presetSubtype="0" fill="hold" grpId="3" nodeType="withEffect">
                                      <p:stCondLst>
                                        <p:cond delay="1320"/>
                                      </p:st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5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7" dur="2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0" dur="2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1" presetID="2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3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4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7" dur="3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8" dur="3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6" presetClass="emph" presetSubtype="0" autoRev="1" fill="hold" grpId="1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animScale>
                                          <p:cBhvr>
                                            <p:cTn id="450" dur="130" fill="hold"/>
                                            <p:tgtEl>
                                              <p:spTgt spid="311"/>
                                            </p:tgtEl>
                                          </p:cBhvr>
                                          <p:by x="108000" y="10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52" dur="120" fill="hold"/>
                                            <p:tgtEl>
                                              <p:spTgt spid="3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3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5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 animBg="1"/>
          <p:bldP spid="112" grpId="1" animBg="1"/>
          <p:bldP spid="112" grpId="2" animBg="1"/>
          <p:bldP spid="113" grpId="0" animBg="1"/>
          <p:bldP spid="113" grpId="1" animBg="1"/>
          <p:bldP spid="113" grpId="2" animBg="1"/>
          <p:bldP spid="118" grpId="0" animBg="1"/>
          <p:bldP spid="118" grpId="1" animBg="1"/>
          <p:bldP spid="118" grpId="2" animBg="1"/>
          <p:bldP spid="117" grpId="0" animBg="1"/>
          <p:bldP spid="117" grpId="1" animBg="1"/>
          <p:bldP spid="117" grpId="2" animBg="1"/>
          <p:bldP spid="119" grpId="0" animBg="1"/>
          <p:bldP spid="119" grpId="1" animBg="1"/>
          <p:bldP spid="119" grpId="2" animBg="1"/>
          <p:bldP spid="119" grpId="3" animBg="1"/>
          <p:bldP spid="5" grpId="0"/>
          <p:bldP spid="5" grpId="1"/>
          <p:bldP spid="6" grpId="0"/>
          <p:bldP spid="6" grpId="1"/>
          <p:bldP spid="124" grpId="1" animBg="1"/>
          <p:bldP spid="124" grpId="2" animBg="1"/>
          <p:bldP spid="124" grpId="3" animBg="1"/>
          <p:bldP spid="125" grpId="0" animBg="1"/>
          <p:bldP spid="125" grpId="1" animBg="1"/>
          <p:bldP spid="125" grpId="2" animBg="1"/>
          <p:bldP spid="146" grpId="0" animBg="1"/>
          <p:bldP spid="143" grpId="0" animBg="1"/>
          <p:bldP spid="140" grpId="0" animBg="1"/>
          <p:bldP spid="141" grpId="0" animBg="1"/>
          <p:bldP spid="141" grpId="1" animBg="1"/>
          <p:bldP spid="139" grpId="0" animBg="1"/>
          <p:bldP spid="139" grpId="1" animBg="1"/>
          <p:bldP spid="329" grpId="0" animBg="1"/>
          <p:bldP spid="329" grpId="1" animBg="1"/>
          <p:bldP spid="329" grpId="2" animBg="1"/>
          <p:bldP spid="329" grpId="3" animBg="1"/>
          <p:bldP spid="142" grpId="0" animBg="1"/>
          <p:bldP spid="142" grpId="1" animBg="1"/>
          <p:bldP spid="142" grpId="2" animBg="1"/>
          <p:bldP spid="110" grpId="0"/>
          <p:bldP spid="110" grpId="1"/>
          <p:bldP spid="111" grpId="0"/>
          <p:bldP spid="111" grpId="1"/>
          <p:bldP spid="352" grpId="0" animBg="1"/>
          <p:bldP spid="352" grpId="1" animBg="1"/>
          <p:bldP spid="337" grpId="0" animBg="1"/>
          <p:bldP spid="337" grpId="1" animBg="1"/>
          <p:bldP spid="337" grpId="2" animBg="1"/>
          <p:bldP spid="330" grpId="0" animBg="1"/>
          <p:bldP spid="330" grpId="1" animBg="1"/>
          <p:bldP spid="331" grpId="0" animBg="1"/>
          <p:bldP spid="331" grpId="1" animBg="1"/>
          <p:bldP spid="332" grpId="0" animBg="1"/>
          <p:bldP spid="332" grpId="1" animBg="1"/>
          <p:bldP spid="332" grpId="2" animBg="1"/>
          <p:bldP spid="333" grpId="0" animBg="1"/>
          <p:bldP spid="333" grpId="1" animBg="1"/>
          <p:bldP spid="333" grpId="2" animBg="1"/>
          <p:bldP spid="334" grpId="0" animBg="1"/>
          <p:bldP spid="334" grpId="1" animBg="1"/>
          <p:bldP spid="334" grpId="2" animBg="1"/>
          <p:bldP spid="335" grpId="0" animBg="1"/>
          <p:bldP spid="335" grpId="1" animBg="1"/>
          <p:bldP spid="335" grpId="2" animBg="1"/>
          <p:bldP spid="354" grpId="1"/>
          <p:bldP spid="354" grpId="2"/>
          <p:bldP spid="355" grpId="1"/>
          <p:bldP spid="355" grpId="2"/>
          <p:bldP spid="269" grpId="0" animBg="1"/>
          <p:bldP spid="270" grpId="0" animBg="1"/>
          <p:bldP spid="271" grpId="0" animBg="1"/>
          <p:bldP spid="273" grpId="0" animBg="1"/>
          <p:bldP spid="274" grpId="0" animBg="1"/>
          <p:bldP spid="275" grpId="0" animBg="1"/>
          <p:bldP spid="282" grpId="1" animBg="1"/>
          <p:bldP spid="282" grpId="3" animBg="1"/>
          <p:bldP spid="287" grpId="0" animBg="1"/>
          <p:bldP spid="287" grpId="1" animBg="1"/>
          <p:bldP spid="287" grpId="2" animBg="1"/>
          <p:bldP spid="287" grpId="3" animBg="1"/>
          <p:bldP spid="2" grpId="0" animBg="1"/>
          <p:bldP spid="297" grpId="0"/>
          <p:bldP spid="298" grpId="0"/>
          <p:bldP spid="310" grpId="0" animBg="1"/>
          <p:bldP spid="310" grpId="1" animBg="1"/>
          <p:bldP spid="310" grpId="2" animBg="1"/>
          <p:bldP spid="311" grpId="0" animBg="1"/>
          <p:bldP spid="311" grpId="1" animBg="1"/>
          <p:bldP spid="3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1.48148E-6 L 0 0.23218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15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200000" y="2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0" presetClass="path" presetSubtype="0" accel="50000" decel="5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0.08125 -0.04491 C 0.06224 -0.04005 0.04831 -0.02685 0.03099 0.00162 C 0.02291 -0.01019 0.01041 -0.00023 0.00039 0.00069 " pathEditMode="relative" rAng="0" ptsTypes="AAA">
                                          <p:cBhvr>
                                            <p:cTn id="1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9" y="231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1" dur="5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xit" presetSubtype="2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right)">
                                          <p:cBhvr>
                                            <p:cTn id="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2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3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3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grpId="2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10" presetClass="exit" presetSubtype="0" fill="hold" grpId="3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6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599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" presetClass="exit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" presetClass="exit" presetSubtype="0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17" presetClass="exit" presetSubtype="10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17" presetClass="exit" presetSubtype="10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10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7" presetClass="entr" presetSubtype="10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" presetClass="exit" presetSubtype="0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" presetClass="exit" presetSubtype="0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53" presetClass="exit" presetSubtype="32" fill="hold" grpId="2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8" dur="3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0" dur="3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53" presetClass="exit" presetSubtype="32" fill="hold" grpId="3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3" dur="3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5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7" presetID="1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53" presetClass="exit" presetSubtype="32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0" dur="3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2" dur="3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05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21" presetClass="entr" presetSubtype="1" fill="hold" grpId="0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8" dur="2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1" presetClass="entr" presetSubtype="1" fill="hold" grpId="0" nodeType="withEffect">
                                      <p:stCondLst>
                                        <p:cond delay="62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1" dur="2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1" presetClass="entr" presetSubtype="1" fill="hold" grpId="0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4" dur="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1" presetClass="entr" presetSubtype="1" fill="hold" grpId="0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7" dur="2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1" presetClass="entr" presetSubtype="1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0" dur="4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1" presetClass="entr" presetSubtype="1" fill="hold" grpId="0" nodeType="withEffect">
                                      <p:stCondLst>
                                        <p:cond delay="6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3" dur="4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2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8" accel="52000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2" accel="52000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53" presetClass="exit" presetSubtype="32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8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0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2" presetID="42" presetClass="path" presetSubtype="0" accel="50000" decel="5000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Motion origin="layout" path="M -3.33333E-6 1.11111E-6 L -0.03958 -0.08056 " pathEditMode="relative" rAng="0" ptsTypes="AA">
                                          <p:cBhvr>
                                            <p:cTn id="17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79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" presetID="53" presetClass="exit" presetSubtype="32" fill="hold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5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accel="50000" decel="50000" fill="hold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animMotion origin="layout" path="M -2.70833E-6 -1.11111E-6 L 0.03581 -0.07592 " pathEditMode="relative" rAng="0" ptsTypes="AA">
                                          <p:cBhvr>
                                            <p:cTn id="18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84" y="-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53" presetClass="exit" presetSubtype="32" fill="hold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2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6" presetID="42" presetClass="path" presetSubtype="0" accel="50000" decel="50000" fill="hold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Motion origin="layout" path="M 1.875E-6 7.40741E-7 L 0.01992 -0.08287 " pathEditMode="relative" rAng="0" ptsTypes="AA">
                                          <p:cBhvr>
                                            <p:cTn id="18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90" y="-41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" presetID="53" presetClass="exit" presetSubtype="32" fill="hold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9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1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42" presetClass="path" presetSubtype="0" accel="50000" decel="50000" fill="hold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Motion origin="layout" path="M -8.33333E-7 3.7037E-6 L -0.01823 -0.08149 " pathEditMode="relative" rAng="0" ptsTypes="AA">
                                          <p:cBhvr>
                                            <p:cTn id="1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1" y="-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53" presetClass="exit" presetSubtype="32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6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0" presetID="42" presetClass="path" presetSubtype="0" accel="50000" decel="50000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Motion origin="layout" path="M 6.25E-7 4.44444E-6 L 0.00039 -0.09051 " pathEditMode="relative" rAng="0" ptsTypes="AA">
                                          <p:cBhvr>
                                            <p:cTn id="20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4" fill="hold" grpId="0" nodeType="withEffect">
                                      <p:stCondLst>
                                        <p:cond delay="92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4" dur="2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grpId="0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6" presetClass="emph" presetSubtype="0" autoRev="1" fill="hold" grpId="1" nodeType="withEffect">
                                      <p:stCondLst>
                                        <p:cond delay="9300"/>
                                      </p:stCondLst>
                                      <p:childTnLst>
                                        <p:animScale>
                                          <p:cBhvr>
                                            <p:cTn id="211" dur="100" fill="hold"/>
                                            <p:tgtEl>
                                              <p:spTgt spid="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1" fill="hold" grpId="0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4" dur="2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1" fill="hold" grpId="0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7" dur="2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53" presetClass="entr" presetSubtype="16" fill="hold" nodeType="withEffect">
                                      <p:stCondLst>
                                        <p:cond delay="94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2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autoRev="1" fill="hold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1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2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2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2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2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2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2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grpId="0" nodeType="withEffect">
                                      <p:stCondLst>
                                        <p:cond delay="97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2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2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2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53" presetClass="entr" presetSubtype="16" fill="hold" grpId="0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2" dur="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2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4" dur="2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5" presetID="53" presetClass="entr" presetSubtype="16" fill="hold" grpId="0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7" dur="2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8" dur="2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9" dur="2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6" presetClass="emph" presetSubtype="0" autoRev="1" fill="hold" grpId="1" nodeType="withEffect">
                                      <p:stCondLst>
                                        <p:cond delay="9800"/>
                                      </p:stCondLst>
                                      <p:childTnLst>
                                        <p:animScale>
                                          <p:cBhvr>
                                            <p:cTn id="251" dur="100" fill="hold"/>
                                            <p:tgtEl>
                                              <p:spTgt spid="3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2" presetID="17" presetClass="entr" presetSubtype="10" fill="hold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2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2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8" presetClass="emph" presetSubtype="0" fill="hold" nodeType="withEffect">
                                      <p:stCondLst>
                                        <p:cond delay="99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57" dur="3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8" presetID="17" presetClass="entr" presetSubtype="1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0" dur="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1" dur="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2" presetID="8" presetClass="emph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263" dur="3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4" presetID="23" presetClass="entr" presetSubtype="32" fill="hold" nodeType="withEffect">
                                      <p:stCondLst>
                                        <p:cond delay="102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6" dur="3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3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8" presetID="17" presetClass="exit" presetSubtype="10" fill="hold" grpId="1" nodeType="withEffect">
                                      <p:stCondLst>
                                        <p:cond delay="10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69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2" presetID="17" presetClass="entr" presetSubtype="10" fill="hold" grpId="1" nodeType="withEffect">
                                      <p:stCondLst>
                                        <p:cond delay="1080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3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3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6" presetID="17" presetClass="exit" presetSubtype="10" fill="hold" grpId="1" nodeType="withEffect">
                                      <p:stCondLst>
                                        <p:cond delay="10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77" dur="3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30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7" presetClass="entr" presetSubtype="10" fill="hold" grpId="1" nodeType="withEffect">
                                      <p:stCondLst>
                                        <p:cond delay="1090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2" dur="3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3" dur="3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4" presetID="53" presetClass="exit" presetSubtype="32" fill="hold" nodeType="withEffect">
                                      <p:stCondLst>
                                        <p:cond delay="12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85" dur="4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6" dur="400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87" dur="4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53" presetClass="exit" presetSubtype="32" fill="hold" nodeType="withEffect">
                                      <p:stCondLst>
                                        <p:cond delay="126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90" dur="4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4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92" dur="4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4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6.25E-7 -1.11111E-6 L 0.00117 0.10347 " pathEditMode="relative" rAng="0" ptsTypes="AA">
                                          <p:cBhvr>
                                            <p:cTn id="295" dur="3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" y="5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6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4.16667E-7 -2.22222E-6 L -0.05495 0.00347 " pathEditMode="relative" rAng="0" ptsTypes="AA">
                                          <p:cBhvr>
                                            <p:cTn id="297" dur="3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47" y="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2.08333E-7 -4.81481E-6 L 0.00143 -0.09398 " pathEditMode="relative" rAng="0" ptsTypes="AA">
                                          <p:cBhvr>
                                            <p:cTn id="299" dur="3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42" presetClass="path" presetSubtype="0" accel="50000" decel="5000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Motion origin="layout" path="M -1.04167E-6 -2.22222E-6 L 0.05638 0.0007 " pathEditMode="relative" rAng="0" ptsTypes="AA">
                                          <p:cBhvr>
                                            <p:cTn id="301" dur="3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12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2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3" dur="3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4" dur="3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05" dur="3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7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8" dur="3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9" dur="300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10" dur="3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2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13" dur="3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4" dur="300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15" dur="3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7" presetID="53" presetClass="exit" presetSubtype="32" fill="hold" grpId="2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18" dur="3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9" dur="3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0" dur="3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2" presetID="53" presetClass="exit" presetSubtype="32" fill="hold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3" dur="3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4" dur="3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5" dur="3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7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8" dur="3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0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31" dur="3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3" presetID="22" presetClass="exit" presetSubtype="4" fill="hold" grpId="1" nodeType="withEffect">
                                      <p:stCondLst>
                                        <p:cond delay="129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34" dur="3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6" presetID="6" presetClass="emph" presetSubtype="0" autoRev="1" fill="hold" grpId="1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Scale>
                                          <p:cBhvr>
                                            <p:cTn id="337" dur="1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8" presetID="6" presetClass="emph" presetSubtype="0" autoRev="1" fill="hold" grpId="2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Scale>
                                          <p:cBhvr>
                                            <p:cTn id="339" dur="150" fill="hold"/>
                                            <p:tgtEl>
                                              <p:spTgt spid="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0" presetID="53" presetClass="exit" presetSubtype="32" fill="hold" grpId="2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41" dur="3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2" dur="3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3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5" presetID="53" presetClass="exit" presetSubtype="32" fill="hold" grpId="2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46" dur="3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300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8" dur="3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9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0" presetID="53" presetClass="exit" presetSubtype="32" fill="hold" grpId="3" nodeType="withEffect">
                                      <p:stCondLst>
                                        <p:cond delay="132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51" dur="3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2" dur="3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3" dur="3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5" presetID="1" presetClass="exit" presetSubtype="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7" presetID="1" presetClass="exit" presetSubtype="0" fill="hold" grpId="1" nodeType="withEffect">
                                      <p:stCondLst>
                                        <p:cond delay="1280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9" presetID="6" presetClass="emph" presetSubtype="0" autoRev="1" fill="hold" nodeType="withEffect">
                                      <p:stCondLst>
                                        <p:cond delay="13400"/>
                                      </p:stCondLst>
                                      <p:childTnLst>
                                        <p:animScale>
                                          <p:cBhvr>
                                            <p:cTn id="360" dur="2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200000" y="2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1" presetID="53" presetClass="exit" presetSubtype="32" fill="hold" nodeType="withEffect">
                                      <p:stCondLst>
                                        <p:cond delay="13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62" dur="2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3" dur="2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64" dur="2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6" presetID="53" presetClass="entr" presetSubtype="16" fill="hold" nodeType="withEffect">
                                      <p:stCondLst>
                                        <p:cond delay="13900"/>
                                      </p:stCondLst>
                                      <p:childTnLst>
                                        <p:set>
                                          <p:cBhvr>
                                            <p:cTn id="3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8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9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0" dur="2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1" presetID="53" presetClass="entr" presetSubtype="16" fill="hold" grpId="3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3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3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4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5" dur="2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6" presetID="53" presetClass="entr" presetSubtype="16" fill="hold" grpId="0" nodeType="withEffect">
                                      <p:stCondLst>
                                        <p:cond delay="14100"/>
                                      </p:stCondLst>
                                      <p:childTnLst>
                                        <p:set>
                                          <p:cBhvr>
                                            <p:cTn id="3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8" dur="2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9" dur="2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0" dur="2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1" presetID="42" presetClass="entr" presetSubtype="0" fill="hold" grpId="0" nodeType="withEffect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3" dur="3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4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5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6" presetID="2" presetClass="entr" presetSubtype="8" accel="46667" fill="hold" grpId="0" nodeType="withEffect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8" dur="3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9" dur="3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0" presetID="2" presetClass="entr" presetSubtype="1" accel="43333" fill="hold" grpId="0" nodeType="withEffect">
                                      <p:stCondLst>
                                        <p:cond delay="1420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2" dur="3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3" dur="3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4" presetID="53" presetClass="entr" presetSubtype="16" fill="hold" nodeType="withEffect">
                                      <p:stCondLst>
                                        <p:cond delay="14400"/>
                                      </p:stCondLst>
                                      <p:childTnLst>
                                        <p:set>
                                          <p:cBhvr>
                                            <p:cTn id="3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6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7" dur="3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8" dur="3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9" presetID="12" presetClass="exit" presetSubtype="4" fill="hold" grpId="2" nodeType="withEffect">
                                      <p:stCondLst>
                                        <p:cond delay="14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00" dur="30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down)">
                                          <p:cBhvr>
                                            <p:cTn id="401" dur="3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3" presetID="12" presetClass="exit" presetSubtype="4" fill="hold" grpId="2" nodeType="withEffect">
                                      <p:stCondLst>
                                        <p:cond delay="1442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04" dur="300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wipe(down)">
                                          <p:cBhvr>
                                            <p:cTn id="405" dur="3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7" presetID="12" presetClass="entr" presetSubtype="4" fill="hold" grpId="0" nodeType="withEffect">
                                      <p:stCondLst>
                                        <p:cond delay="14600"/>
                                      </p:stCondLst>
                                      <p:childTnLst>
                                        <p:set>
                                          <p:cBhvr>
                                            <p:cTn id="4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9" dur="3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0" dur="3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1" presetID="12" presetClass="entr" presetSubtype="4" fill="hold" grpId="0" nodeType="withEffect">
                                      <p:stCondLst>
                                        <p:cond delay="14600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3" dur="30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4" dur="3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5" fill="hold">
                                <p:stCondLst>
                                  <p:cond delay="14900"/>
                                </p:stCondLst>
                                <p:childTnLst>
                                  <p:par>
                                    <p:cTn id="41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8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19" dur="250" fill="hold"/>
                                            <p:tgtEl>
                                              <p:spTgt spid="283"/>
                                            </p:tgtEl>
                                          </p:cBhvr>
                                          <p:by x="70000" y="7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1" dur="25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2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3" dur="1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4" presetID="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6" presetID="53" presetClass="entr" presetSubtype="16" fill="hold" grpId="2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8" dur="1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9" dur="1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0" dur="1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1" presetID="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432" dur="10" fill="hold"/>
                                            <p:tgtEl>
                                              <p:spTgt spid="287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3" presetID="1" presetClass="exit" presetSubtype="0" fill="hold" grpId="3" nodeType="withEffect">
                                      <p:stCondLst>
                                        <p:cond delay="1320"/>
                                      </p:st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5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7" dur="2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0" dur="2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1" presetID="2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3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4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7" dur="3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8" dur="3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6" presetClass="emph" presetSubtype="0" autoRev="1" fill="hold" grpId="1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animScale>
                                          <p:cBhvr>
                                            <p:cTn id="450" dur="130" fill="hold"/>
                                            <p:tgtEl>
                                              <p:spTgt spid="311"/>
                                            </p:tgtEl>
                                          </p:cBhvr>
                                          <p:by x="108000" y="10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52" dur="120" fill="hold"/>
                                            <p:tgtEl>
                                              <p:spTgt spid="3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3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5" presetID="1" presetClass="exit" presetSubtype="0" fill="hold" grpId="2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 animBg="1"/>
          <p:bldP spid="112" grpId="1" animBg="1"/>
          <p:bldP spid="112" grpId="2" animBg="1"/>
          <p:bldP spid="113" grpId="0" animBg="1"/>
          <p:bldP spid="113" grpId="1" animBg="1"/>
          <p:bldP spid="113" grpId="2" animBg="1"/>
          <p:bldP spid="118" grpId="0" animBg="1"/>
          <p:bldP spid="118" grpId="1" animBg="1"/>
          <p:bldP spid="118" grpId="2" animBg="1"/>
          <p:bldP spid="117" grpId="0" animBg="1"/>
          <p:bldP spid="117" grpId="1" animBg="1"/>
          <p:bldP spid="117" grpId="2" animBg="1"/>
          <p:bldP spid="119" grpId="0" animBg="1"/>
          <p:bldP spid="119" grpId="1" animBg="1"/>
          <p:bldP spid="119" grpId="2" animBg="1"/>
          <p:bldP spid="119" grpId="3" animBg="1"/>
          <p:bldP spid="5" grpId="0"/>
          <p:bldP spid="5" grpId="1"/>
          <p:bldP spid="6" grpId="0"/>
          <p:bldP spid="6" grpId="1"/>
          <p:bldP spid="124" grpId="1" animBg="1"/>
          <p:bldP spid="124" grpId="2" animBg="1"/>
          <p:bldP spid="124" grpId="3" animBg="1"/>
          <p:bldP spid="125" grpId="0" animBg="1"/>
          <p:bldP spid="125" grpId="1" animBg="1"/>
          <p:bldP spid="125" grpId="2" animBg="1"/>
          <p:bldP spid="146" grpId="0" animBg="1"/>
          <p:bldP spid="143" grpId="0" animBg="1"/>
          <p:bldP spid="140" grpId="0" animBg="1"/>
          <p:bldP spid="141" grpId="0" animBg="1"/>
          <p:bldP spid="141" grpId="1" animBg="1"/>
          <p:bldP spid="139" grpId="0" animBg="1"/>
          <p:bldP spid="139" grpId="1" animBg="1"/>
          <p:bldP spid="329" grpId="0" animBg="1"/>
          <p:bldP spid="329" grpId="1" animBg="1"/>
          <p:bldP spid="329" grpId="2" animBg="1"/>
          <p:bldP spid="329" grpId="3" animBg="1"/>
          <p:bldP spid="142" grpId="0" animBg="1"/>
          <p:bldP spid="142" grpId="1" animBg="1"/>
          <p:bldP spid="142" grpId="2" animBg="1"/>
          <p:bldP spid="110" grpId="0"/>
          <p:bldP spid="110" grpId="1"/>
          <p:bldP spid="111" grpId="0"/>
          <p:bldP spid="111" grpId="1"/>
          <p:bldP spid="352" grpId="0" animBg="1"/>
          <p:bldP spid="352" grpId="1" animBg="1"/>
          <p:bldP spid="337" grpId="0" animBg="1"/>
          <p:bldP spid="337" grpId="1" animBg="1"/>
          <p:bldP spid="337" grpId="2" animBg="1"/>
          <p:bldP spid="330" grpId="0" animBg="1"/>
          <p:bldP spid="330" grpId="1" animBg="1"/>
          <p:bldP spid="331" grpId="0" animBg="1"/>
          <p:bldP spid="331" grpId="1" animBg="1"/>
          <p:bldP spid="332" grpId="0" animBg="1"/>
          <p:bldP spid="332" grpId="1" animBg="1"/>
          <p:bldP spid="332" grpId="2" animBg="1"/>
          <p:bldP spid="333" grpId="0" animBg="1"/>
          <p:bldP spid="333" grpId="1" animBg="1"/>
          <p:bldP spid="333" grpId="2" animBg="1"/>
          <p:bldP spid="334" grpId="0" animBg="1"/>
          <p:bldP spid="334" grpId="1" animBg="1"/>
          <p:bldP spid="334" grpId="2" animBg="1"/>
          <p:bldP spid="335" grpId="0" animBg="1"/>
          <p:bldP spid="335" grpId="1" animBg="1"/>
          <p:bldP spid="335" grpId="2" animBg="1"/>
          <p:bldP spid="354" grpId="1"/>
          <p:bldP spid="354" grpId="2"/>
          <p:bldP spid="355" grpId="1"/>
          <p:bldP spid="355" grpId="2"/>
          <p:bldP spid="269" grpId="0" animBg="1"/>
          <p:bldP spid="270" grpId="0" animBg="1"/>
          <p:bldP spid="271" grpId="0" animBg="1"/>
          <p:bldP spid="273" grpId="0" animBg="1"/>
          <p:bldP spid="274" grpId="0" animBg="1"/>
          <p:bldP spid="275" grpId="0" animBg="1"/>
          <p:bldP spid="282" grpId="1" animBg="1"/>
          <p:bldP spid="282" grpId="3" animBg="1"/>
          <p:bldP spid="287" grpId="0" animBg="1"/>
          <p:bldP spid="287" grpId="1" animBg="1"/>
          <p:bldP spid="287" grpId="2" animBg="1"/>
          <p:bldP spid="287" grpId="3" animBg="1"/>
          <p:bldP spid="2" grpId="0" animBg="1"/>
          <p:bldP spid="297" grpId="0"/>
          <p:bldP spid="298" grpId="0"/>
          <p:bldP spid="310" grpId="0" animBg="1"/>
          <p:bldP spid="310" grpId="1" animBg="1"/>
          <p:bldP spid="310" grpId="2" animBg="1"/>
          <p:bldP spid="311" grpId="0" animBg="1"/>
          <p:bldP spid="311" grpId="1" animBg="1"/>
          <p:bldP spid="311" grpId="2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val 34"/>
          <p:cNvSpPr>
            <a:spLocks noChangeArrowheads="1"/>
          </p:cNvSpPr>
          <p:nvPr/>
        </p:nvSpPr>
        <p:spPr bwMode="auto">
          <a:xfrm>
            <a:off x="2069839" y="2933699"/>
            <a:ext cx="1147763" cy="1146175"/>
          </a:xfrm>
          <a:prstGeom prst="ellipse">
            <a:avLst/>
          </a:prstGeom>
          <a:solidFill>
            <a:srgbClr val="3F3C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34"/>
          <p:cNvSpPr>
            <a:spLocks noChangeArrowheads="1"/>
          </p:cNvSpPr>
          <p:nvPr/>
        </p:nvSpPr>
        <p:spPr bwMode="auto">
          <a:xfrm>
            <a:off x="2069839" y="2933699"/>
            <a:ext cx="1147763" cy="1146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5"/>
          <p:cNvSpPr>
            <a:spLocks noEditPoints="1"/>
          </p:cNvSpPr>
          <p:nvPr/>
        </p:nvSpPr>
        <p:spPr bwMode="auto">
          <a:xfrm>
            <a:off x="2327276" y="3190876"/>
            <a:ext cx="635000" cy="635000"/>
          </a:xfrm>
          <a:custGeom>
            <a:avLst/>
            <a:gdLst>
              <a:gd name="T0" fmla="*/ 256 w 512"/>
              <a:gd name="T1" fmla="*/ 64 h 512"/>
              <a:gd name="T2" fmla="*/ 448 w 512"/>
              <a:gd name="T3" fmla="*/ 256 h 512"/>
              <a:gd name="T4" fmla="*/ 256 w 512"/>
              <a:gd name="T5" fmla="*/ 448 h 512"/>
              <a:gd name="T6" fmla="*/ 64 w 512"/>
              <a:gd name="T7" fmla="*/ 256 h 512"/>
              <a:gd name="T8" fmla="*/ 256 w 512"/>
              <a:gd name="T9" fmla="*/ 64 h 512"/>
              <a:gd name="T10" fmla="*/ 256 w 512"/>
              <a:gd name="T11" fmla="*/ 0 h 512"/>
              <a:gd name="T12" fmla="*/ 0 w 512"/>
              <a:gd name="T13" fmla="*/ 256 h 512"/>
              <a:gd name="T14" fmla="*/ 256 w 512"/>
              <a:gd name="T15" fmla="*/ 512 h 512"/>
              <a:gd name="T16" fmla="*/ 512 w 512"/>
              <a:gd name="T17" fmla="*/ 256 h 512"/>
              <a:gd name="T18" fmla="*/ 256 w 512"/>
              <a:gd name="T19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2" h="512">
                <a:moveTo>
                  <a:pt x="256" y="64"/>
                </a:moveTo>
                <a:cubicBezTo>
                  <a:pt x="362" y="64"/>
                  <a:pt x="448" y="150"/>
                  <a:pt x="448" y="256"/>
                </a:cubicBezTo>
                <a:cubicBezTo>
                  <a:pt x="448" y="362"/>
                  <a:pt x="362" y="448"/>
                  <a:pt x="256" y="448"/>
                </a:cubicBezTo>
                <a:cubicBezTo>
                  <a:pt x="151" y="448"/>
                  <a:pt x="64" y="362"/>
                  <a:pt x="64" y="256"/>
                </a:cubicBezTo>
                <a:cubicBezTo>
                  <a:pt x="64" y="150"/>
                  <a:pt x="151" y="64"/>
                  <a:pt x="256" y="64"/>
                </a:cubicBezTo>
                <a:moveTo>
                  <a:pt x="256" y="0"/>
                </a:moveTo>
                <a:cubicBezTo>
                  <a:pt x="115" y="0"/>
                  <a:pt x="0" y="115"/>
                  <a:pt x="0" y="256"/>
                </a:cubicBezTo>
                <a:cubicBezTo>
                  <a:pt x="0" y="397"/>
                  <a:pt x="115" y="512"/>
                  <a:pt x="256" y="512"/>
                </a:cubicBezTo>
                <a:cubicBezTo>
                  <a:pt x="398" y="512"/>
                  <a:pt x="512" y="397"/>
                  <a:pt x="512" y="256"/>
                </a:cubicBezTo>
                <a:cubicBezTo>
                  <a:pt x="512" y="115"/>
                  <a:pt x="398" y="0"/>
                  <a:pt x="256" y="0"/>
                </a:cubicBezTo>
              </a:path>
            </a:pathLst>
          </a:custGeom>
          <a:solidFill>
            <a:srgbClr val="D549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36"/>
          <p:cNvSpPr>
            <a:spLocks noEditPoints="1"/>
          </p:cNvSpPr>
          <p:nvPr/>
        </p:nvSpPr>
        <p:spPr bwMode="auto">
          <a:xfrm>
            <a:off x="2069839" y="2925761"/>
            <a:ext cx="1162050" cy="1162050"/>
          </a:xfrm>
          <a:custGeom>
            <a:avLst/>
            <a:gdLst>
              <a:gd name="T0" fmla="*/ 468 w 936"/>
              <a:gd name="T1" fmla="*/ 75 h 936"/>
              <a:gd name="T2" fmla="*/ 861 w 936"/>
              <a:gd name="T3" fmla="*/ 468 h 936"/>
              <a:gd name="T4" fmla="*/ 468 w 936"/>
              <a:gd name="T5" fmla="*/ 861 h 936"/>
              <a:gd name="T6" fmla="*/ 75 w 936"/>
              <a:gd name="T7" fmla="*/ 468 h 936"/>
              <a:gd name="T8" fmla="*/ 468 w 936"/>
              <a:gd name="T9" fmla="*/ 75 h 936"/>
              <a:gd name="T10" fmla="*/ 468 w 936"/>
              <a:gd name="T11" fmla="*/ 0 h 936"/>
              <a:gd name="T12" fmla="*/ 0 w 936"/>
              <a:gd name="T13" fmla="*/ 468 h 936"/>
              <a:gd name="T14" fmla="*/ 468 w 936"/>
              <a:gd name="T15" fmla="*/ 936 h 936"/>
              <a:gd name="T16" fmla="*/ 936 w 936"/>
              <a:gd name="T17" fmla="*/ 468 h 936"/>
              <a:gd name="T18" fmla="*/ 468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8" y="75"/>
                </a:moveTo>
                <a:cubicBezTo>
                  <a:pt x="685" y="75"/>
                  <a:pt x="861" y="251"/>
                  <a:pt x="861" y="468"/>
                </a:cubicBezTo>
                <a:cubicBezTo>
                  <a:pt x="861" y="685"/>
                  <a:pt x="685" y="861"/>
                  <a:pt x="468" y="861"/>
                </a:cubicBezTo>
                <a:cubicBezTo>
                  <a:pt x="252" y="861"/>
                  <a:pt x="75" y="685"/>
                  <a:pt x="75" y="468"/>
                </a:cubicBezTo>
                <a:cubicBezTo>
                  <a:pt x="75" y="251"/>
                  <a:pt x="252" y="75"/>
                  <a:pt x="468" y="75"/>
                </a:cubicBezTo>
                <a:moveTo>
                  <a:pt x="468" y="0"/>
                </a:moveTo>
                <a:cubicBezTo>
                  <a:pt x="210" y="0"/>
                  <a:pt x="0" y="210"/>
                  <a:pt x="0" y="468"/>
                </a:cubicBezTo>
                <a:cubicBezTo>
                  <a:pt x="0" y="726"/>
                  <a:pt x="210" y="936"/>
                  <a:pt x="468" y="936"/>
                </a:cubicBezTo>
                <a:cubicBezTo>
                  <a:pt x="727" y="936"/>
                  <a:pt x="936" y="726"/>
                  <a:pt x="936" y="468"/>
                </a:cubicBezTo>
                <a:cubicBezTo>
                  <a:pt x="936" y="210"/>
                  <a:pt x="727" y="0"/>
                  <a:pt x="468" y="0"/>
                </a:cubicBezTo>
              </a:path>
            </a:pathLst>
          </a:custGeom>
          <a:solidFill>
            <a:srgbClr val="3F3C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37"/>
          <p:cNvSpPr>
            <a:spLocks noEditPoints="1"/>
          </p:cNvSpPr>
          <p:nvPr/>
        </p:nvSpPr>
        <p:spPr bwMode="auto">
          <a:xfrm>
            <a:off x="2486026" y="3349626"/>
            <a:ext cx="317500" cy="317500"/>
          </a:xfrm>
          <a:custGeom>
            <a:avLst/>
            <a:gdLst>
              <a:gd name="T0" fmla="*/ 128 w 256"/>
              <a:gd name="T1" fmla="*/ 64 h 256"/>
              <a:gd name="T2" fmla="*/ 192 w 256"/>
              <a:gd name="T3" fmla="*/ 128 h 256"/>
              <a:gd name="T4" fmla="*/ 128 w 256"/>
              <a:gd name="T5" fmla="*/ 192 h 256"/>
              <a:gd name="T6" fmla="*/ 64 w 256"/>
              <a:gd name="T7" fmla="*/ 128 h 256"/>
              <a:gd name="T8" fmla="*/ 128 w 256"/>
              <a:gd name="T9" fmla="*/ 64 h 256"/>
              <a:gd name="T10" fmla="*/ 128 w 256"/>
              <a:gd name="T11" fmla="*/ 0 h 256"/>
              <a:gd name="T12" fmla="*/ 0 w 256"/>
              <a:gd name="T13" fmla="*/ 128 h 256"/>
              <a:gd name="T14" fmla="*/ 128 w 256"/>
              <a:gd name="T15" fmla="*/ 256 h 256"/>
              <a:gd name="T16" fmla="*/ 256 w 256"/>
              <a:gd name="T17" fmla="*/ 128 h 256"/>
              <a:gd name="T18" fmla="*/ 128 w 256"/>
              <a:gd name="T19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256">
                <a:moveTo>
                  <a:pt x="128" y="64"/>
                </a:moveTo>
                <a:cubicBezTo>
                  <a:pt x="164" y="64"/>
                  <a:pt x="192" y="93"/>
                  <a:pt x="192" y="128"/>
                </a:cubicBezTo>
                <a:cubicBezTo>
                  <a:pt x="192" y="163"/>
                  <a:pt x="164" y="192"/>
                  <a:pt x="128" y="192"/>
                </a:cubicBezTo>
                <a:cubicBezTo>
                  <a:pt x="93" y="192"/>
                  <a:pt x="64" y="163"/>
                  <a:pt x="64" y="128"/>
                </a:cubicBezTo>
                <a:cubicBezTo>
                  <a:pt x="64" y="93"/>
                  <a:pt x="93" y="64"/>
                  <a:pt x="128" y="64"/>
                </a:cubicBezTo>
                <a:moveTo>
                  <a:pt x="128" y="0"/>
                </a:moveTo>
                <a:cubicBezTo>
                  <a:pt x="58" y="0"/>
                  <a:pt x="0" y="57"/>
                  <a:pt x="0" y="128"/>
                </a:cubicBezTo>
                <a:cubicBezTo>
                  <a:pt x="0" y="199"/>
                  <a:pt x="58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256" y="57"/>
                  <a:pt x="199" y="0"/>
                  <a:pt x="128" y="0"/>
                </a:cubicBezTo>
              </a:path>
            </a:pathLst>
          </a:custGeom>
          <a:solidFill>
            <a:srgbClr val="D549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53"/>
          <p:cNvSpPr>
            <a:spLocks/>
          </p:cNvSpPr>
          <p:nvPr/>
        </p:nvSpPr>
        <p:spPr bwMode="auto">
          <a:xfrm>
            <a:off x="3041651" y="3905251"/>
            <a:ext cx="28575" cy="28575"/>
          </a:xfrm>
          <a:custGeom>
            <a:avLst/>
            <a:gdLst>
              <a:gd name="T0" fmla="*/ 22 w 23"/>
              <a:gd name="T1" fmla="*/ 0 h 23"/>
              <a:gd name="T2" fmla="*/ 0 w 23"/>
              <a:gd name="T3" fmla="*/ 23 h 23"/>
              <a:gd name="T4" fmla="*/ 0 w 23"/>
              <a:gd name="T5" fmla="*/ 23 h 23"/>
              <a:gd name="T6" fmla="*/ 23 w 23"/>
              <a:gd name="T7" fmla="*/ 1 h 23"/>
              <a:gd name="T8" fmla="*/ 22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2" y="0"/>
                </a:moveTo>
                <a:cubicBezTo>
                  <a:pt x="15" y="8"/>
                  <a:pt x="8" y="16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8" y="16"/>
                  <a:pt x="16" y="9"/>
                  <a:pt x="23" y="1"/>
                </a:cubicBezTo>
                <a:cubicBezTo>
                  <a:pt x="22" y="0"/>
                  <a:pt x="22" y="0"/>
                  <a:pt x="22" y="0"/>
                </a:cubicBezTo>
              </a:path>
            </a:pathLst>
          </a:custGeom>
          <a:solidFill>
            <a:srgbClr val="BBBD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 rot="1215159">
            <a:off x="2560904" y="3536598"/>
            <a:ext cx="379413" cy="377825"/>
            <a:chOff x="2624138" y="3489326"/>
            <a:chExt cx="379413" cy="377825"/>
          </a:xfrm>
        </p:grpSpPr>
        <p:sp>
          <p:nvSpPr>
            <p:cNvPr id="71" name="Freeform 54"/>
            <p:cNvSpPr>
              <a:spLocks noEditPoints="1"/>
            </p:cNvSpPr>
            <p:nvPr/>
          </p:nvSpPr>
          <p:spPr bwMode="auto">
            <a:xfrm>
              <a:off x="2624138" y="3489326"/>
              <a:ext cx="379413" cy="377825"/>
            </a:xfrm>
            <a:custGeom>
              <a:avLst/>
              <a:gdLst>
                <a:gd name="T0" fmla="*/ 255 w 306"/>
                <a:gd name="T1" fmla="*/ 257 h 305"/>
                <a:gd name="T2" fmla="*/ 258 w 306"/>
                <a:gd name="T3" fmla="*/ 254 h 305"/>
                <a:gd name="T4" fmla="*/ 278 w 306"/>
                <a:gd name="T5" fmla="*/ 274 h 305"/>
                <a:gd name="T6" fmla="*/ 275 w 306"/>
                <a:gd name="T7" fmla="*/ 277 h 305"/>
                <a:gd name="T8" fmla="*/ 255 w 306"/>
                <a:gd name="T9" fmla="*/ 257 h 305"/>
                <a:gd name="T10" fmla="*/ 209 w 306"/>
                <a:gd name="T11" fmla="*/ 185 h 305"/>
                <a:gd name="T12" fmla="*/ 187 w 306"/>
                <a:gd name="T13" fmla="*/ 208 h 305"/>
                <a:gd name="T14" fmla="*/ 284 w 306"/>
                <a:gd name="T15" fmla="*/ 305 h 305"/>
                <a:gd name="T16" fmla="*/ 306 w 306"/>
                <a:gd name="T17" fmla="*/ 282 h 305"/>
                <a:gd name="T18" fmla="*/ 209 w 306"/>
                <a:gd name="T19" fmla="*/ 185 h 305"/>
                <a:gd name="T20" fmla="*/ 119 w 306"/>
                <a:gd name="T21" fmla="*/ 94 h 305"/>
                <a:gd name="T22" fmla="*/ 96 w 306"/>
                <a:gd name="T23" fmla="*/ 117 h 305"/>
                <a:gd name="T24" fmla="*/ 141 w 306"/>
                <a:gd name="T25" fmla="*/ 163 h 305"/>
                <a:gd name="T26" fmla="*/ 164 w 306"/>
                <a:gd name="T27" fmla="*/ 140 h 305"/>
                <a:gd name="T28" fmla="*/ 119 w 306"/>
                <a:gd name="T29" fmla="*/ 94 h 305"/>
                <a:gd name="T30" fmla="*/ 17 w 306"/>
                <a:gd name="T31" fmla="*/ 0 h 305"/>
                <a:gd name="T32" fmla="*/ 6 w 306"/>
                <a:gd name="T33" fmla="*/ 5 h 305"/>
                <a:gd name="T34" fmla="*/ 6 w 306"/>
                <a:gd name="T35" fmla="*/ 27 h 305"/>
                <a:gd name="T36" fmla="*/ 50 w 306"/>
                <a:gd name="T37" fmla="*/ 71 h 305"/>
                <a:gd name="T38" fmla="*/ 73 w 306"/>
                <a:gd name="T39" fmla="*/ 48 h 305"/>
                <a:gd name="T40" fmla="*/ 29 w 306"/>
                <a:gd name="T41" fmla="*/ 5 h 305"/>
                <a:gd name="T42" fmla="*/ 17 w 306"/>
                <a:gd name="T4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6" h="305">
                  <a:moveTo>
                    <a:pt x="255" y="257"/>
                  </a:moveTo>
                  <a:cubicBezTo>
                    <a:pt x="256" y="256"/>
                    <a:pt x="257" y="255"/>
                    <a:pt x="258" y="254"/>
                  </a:cubicBezTo>
                  <a:cubicBezTo>
                    <a:pt x="278" y="274"/>
                    <a:pt x="278" y="274"/>
                    <a:pt x="278" y="274"/>
                  </a:cubicBezTo>
                  <a:cubicBezTo>
                    <a:pt x="277" y="275"/>
                    <a:pt x="276" y="276"/>
                    <a:pt x="275" y="277"/>
                  </a:cubicBezTo>
                  <a:cubicBezTo>
                    <a:pt x="255" y="257"/>
                    <a:pt x="255" y="257"/>
                    <a:pt x="255" y="257"/>
                  </a:cubicBezTo>
                  <a:moveTo>
                    <a:pt x="209" y="185"/>
                  </a:moveTo>
                  <a:cubicBezTo>
                    <a:pt x="202" y="193"/>
                    <a:pt x="195" y="201"/>
                    <a:pt x="187" y="208"/>
                  </a:cubicBezTo>
                  <a:cubicBezTo>
                    <a:pt x="284" y="305"/>
                    <a:pt x="284" y="305"/>
                    <a:pt x="284" y="305"/>
                  </a:cubicBezTo>
                  <a:cubicBezTo>
                    <a:pt x="291" y="298"/>
                    <a:pt x="299" y="290"/>
                    <a:pt x="306" y="282"/>
                  </a:cubicBezTo>
                  <a:cubicBezTo>
                    <a:pt x="209" y="185"/>
                    <a:pt x="209" y="185"/>
                    <a:pt x="209" y="185"/>
                  </a:cubicBezTo>
                  <a:moveTo>
                    <a:pt x="119" y="94"/>
                  </a:moveTo>
                  <a:cubicBezTo>
                    <a:pt x="112" y="103"/>
                    <a:pt x="104" y="111"/>
                    <a:pt x="96" y="117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149" y="156"/>
                    <a:pt x="157" y="148"/>
                    <a:pt x="164" y="140"/>
                  </a:cubicBezTo>
                  <a:cubicBezTo>
                    <a:pt x="119" y="94"/>
                    <a:pt x="119" y="94"/>
                    <a:pt x="119" y="94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0" y="11"/>
                    <a:pt x="0" y="21"/>
                    <a:pt x="6" y="27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9" y="66"/>
                    <a:pt x="67" y="58"/>
                    <a:pt x="73" y="4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2"/>
                    <a:pt x="21" y="0"/>
                    <a:pt x="17" y="0"/>
                  </a:cubicBezTo>
                </a:path>
              </a:pathLst>
            </a:custGeom>
            <a:solidFill>
              <a:srgbClr val="BBB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2798763" y="3662363"/>
              <a:ext cx="84138" cy="84138"/>
            </a:xfrm>
            <a:custGeom>
              <a:avLst/>
              <a:gdLst>
                <a:gd name="T0" fmla="*/ 23 w 68"/>
                <a:gd name="T1" fmla="*/ 0 h 68"/>
                <a:gd name="T2" fmla="*/ 0 w 68"/>
                <a:gd name="T3" fmla="*/ 23 h 68"/>
                <a:gd name="T4" fmla="*/ 46 w 68"/>
                <a:gd name="T5" fmla="*/ 68 h 68"/>
                <a:gd name="T6" fmla="*/ 68 w 68"/>
                <a:gd name="T7" fmla="*/ 45 h 68"/>
                <a:gd name="T8" fmla="*/ 23 w 6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23" y="0"/>
                  </a:moveTo>
                  <a:cubicBezTo>
                    <a:pt x="16" y="8"/>
                    <a:pt x="8" y="16"/>
                    <a:pt x="0" y="23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54" y="61"/>
                    <a:pt x="61" y="53"/>
                    <a:pt x="68" y="45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9F4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2686051" y="3548063"/>
              <a:ext cx="85725" cy="85725"/>
            </a:xfrm>
            <a:custGeom>
              <a:avLst/>
              <a:gdLst>
                <a:gd name="T0" fmla="*/ 23 w 69"/>
                <a:gd name="T1" fmla="*/ 0 h 69"/>
                <a:gd name="T2" fmla="*/ 0 w 69"/>
                <a:gd name="T3" fmla="*/ 23 h 69"/>
                <a:gd name="T4" fmla="*/ 46 w 69"/>
                <a:gd name="T5" fmla="*/ 69 h 69"/>
                <a:gd name="T6" fmla="*/ 69 w 69"/>
                <a:gd name="T7" fmla="*/ 46 h 69"/>
                <a:gd name="T8" fmla="*/ 23 w 6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23" y="0"/>
                  </a:moveTo>
                  <a:cubicBezTo>
                    <a:pt x="17" y="10"/>
                    <a:pt x="9" y="18"/>
                    <a:pt x="0" y="23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54" y="63"/>
                    <a:pt x="62" y="55"/>
                    <a:pt x="69" y="46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9F4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 rot="2004151">
            <a:off x="-1227180" y="5084412"/>
            <a:ext cx="860425" cy="158750"/>
            <a:chOff x="2625726" y="3429001"/>
            <a:chExt cx="860425" cy="158750"/>
          </a:xfrm>
        </p:grpSpPr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3281363" y="3429001"/>
              <a:ext cx="204788" cy="79375"/>
            </a:xfrm>
            <a:custGeom>
              <a:avLst/>
              <a:gdLst>
                <a:gd name="T0" fmla="*/ 29 w 129"/>
                <a:gd name="T1" fmla="*/ 0 h 50"/>
                <a:gd name="T2" fmla="*/ 0 w 129"/>
                <a:gd name="T3" fmla="*/ 50 h 50"/>
                <a:gd name="T4" fmla="*/ 100 w 129"/>
                <a:gd name="T5" fmla="*/ 50 h 50"/>
                <a:gd name="T6" fmla="*/ 129 w 129"/>
                <a:gd name="T7" fmla="*/ 0 h 50"/>
                <a:gd name="T8" fmla="*/ 29 w 12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50">
                  <a:moveTo>
                    <a:pt x="29" y="0"/>
                  </a:moveTo>
                  <a:lnTo>
                    <a:pt x="0" y="50"/>
                  </a:lnTo>
                  <a:lnTo>
                    <a:pt x="100" y="50"/>
                  </a:lnTo>
                  <a:lnTo>
                    <a:pt x="1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54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3281363" y="3508376"/>
              <a:ext cx="204788" cy="79375"/>
            </a:xfrm>
            <a:custGeom>
              <a:avLst/>
              <a:gdLst>
                <a:gd name="T0" fmla="*/ 0 w 129"/>
                <a:gd name="T1" fmla="*/ 0 h 50"/>
                <a:gd name="T2" fmla="*/ 100 w 129"/>
                <a:gd name="T3" fmla="*/ 0 h 50"/>
                <a:gd name="T4" fmla="*/ 129 w 129"/>
                <a:gd name="T5" fmla="*/ 50 h 50"/>
                <a:gd name="T6" fmla="*/ 29 w 129"/>
                <a:gd name="T7" fmla="*/ 50 h 50"/>
                <a:gd name="T8" fmla="*/ 0 w 12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50">
                  <a:moveTo>
                    <a:pt x="0" y="0"/>
                  </a:moveTo>
                  <a:lnTo>
                    <a:pt x="100" y="0"/>
                  </a:lnTo>
                  <a:lnTo>
                    <a:pt x="129" y="50"/>
                  </a:lnTo>
                  <a:lnTo>
                    <a:pt x="29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4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2625726" y="3487738"/>
              <a:ext cx="814388" cy="41275"/>
            </a:xfrm>
            <a:custGeom>
              <a:avLst/>
              <a:gdLst>
                <a:gd name="T0" fmla="*/ 656 w 656"/>
                <a:gd name="T1" fmla="*/ 33 h 34"/>
                <a:gd name="T2" fmla="*/ 16 w 656"/>
                <a:gd name="T3" fmla="*/ 33 h 34"/>
                <a:gd name="T4" fmla="*/ 0 w 656"/>
                <a:gd name="T5" fmla="*/ 16 h 34"/>
                <a:gd name="T6" fmla="*/ 16 w 656"/>
                <a:gd name="T7" fmla="*/ 1 h 34"/>
                <a:gd name="T8" fmla="*/ 656 w 656"/>
                <a:gd name="T9" fmla="*/ 1 h 34"/>
                <a:gd name="T10" fmla="*/ 656 w 656"/>
                <a:gd name="T11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6" h="34">
                  <a:moveTo>
                    <a:pt x="65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0" y="34"/>
                    <a:pt x="0" y="16"/>
                  </a:cubicBezTo>
                  <a:cubicBezTo>
                    <a:pt x="0" y="0"/>
                    <a:pt x="16" y="1"/>
                    <a:pt x="16" y="1"/>
                  </a:cubicBezTo>
                  <a:cubicBezTo>
                    <a:pt x="656" y="1"/>
                    <a:pt x="656" y="1"/>
                    <a:pt x="656" y="1"/>
                  </a:cubicBezTo>
                  <a:lnTo>
                    <a:pt x="656" y="33"/>
                  </a:lnTo>
                  <a:close/>
                </a:path>
              </a:pathLst>
            </a:custGeom>
            <a:solidFill>
              <a:srgbClr val="555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023540" y="2886606"/>
            <a:ext cx="1240360" cy="1240360"/>
            <a:chOff x="2023540" y="2886606"/>
            <a:chExt cx="1240360" cy="1240360"/>
          </a:xfrm>
        </p:grpSpPr>
        <p:sp>
          <p:nvSpPr>
            <p:cNvPr id="85" name="任意多边形 84"/>
            <p:cNvSpPr/>
            <p:nvPr/>
          </p:nvSpPr>
          <p:spPr>
            <a:xfrm>
              <a:off x="2023540" y="2886606"/>
              <a:ext cx="1240360" cy="972530"/>
            </a:xfrm>
            <a:custGeom>
              <a:avLst/>
              <a:gdLst>
                <a:gd name="connsiteX0" fmla="*/ 620180 w 1240360"/>
                <a:gd name="connsiteY0" fmla="*/ 0 h 972530"/>
                <a:gd name="connsiteX1" fmla="*/ 1240360 w 1240360"/>
                <a:gd name="connsiteY1" fmla="*/ 620180 h 972530"/>
                <a:gd name="connsiteX2" fmla="*/ 1134443 w 1240360"/>
                <a:gd name="connsiteY2" fmla="*/ 966929 h 972530"/>
                <a:gd name="connsiteX3" fmla="*/ 1129822 w 1240360"/>
                <a:gd name="connsiteY3" fmla="*/ 972530 h 972530"/>
                <a:gd name="connsiteX4" fmla="*/ 110538 w 1240360"/>
                <a:gd name="connsiteY4" fmla="*/ 972530 h 972530"/>
                <a:gd name="connsiteX5" fmla="*/ 105917 w 1240360"/>
                <a:gd name="connsiteY5" fmla="*/ 966929 h 972530"/>
                <a:gd name="connsiteX6" fmla="*/ 0 w 1240360"/>
                <a:gd name="connsiteY6" fmla="*/ 620180 h 972530"/>
                <a:gd name="connsiteX7" fmla="*/ 620180 w 1240360"/>
                <a:gd name="connsiteY7" fmla="*/ 0 h 97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0360" h="972530">
                  <a:moveTo>
                    <a:pt x="620180" y="0"/>
                  </a:moveTo>
                  <a:cubicBezTo>
                    <a:pt x="962696" y="0"/>
                    <a:pt x="1240360" y="277664"/>
                    <a:pt x="1240360" y="620180"/>
                  </a:cubicBezTo>
                  <a:cubicBezTo>
                    <a:pt x="1240360" y="748624"/>
                    <a:pt x="1201314" y="867947"/>
                    <a:pt x="1134443" y="966929"/>
                  </a:cubicBezTo>
                  <a:lnTo>
                    <a:pt x="1129822" y="972530"/>
                  </a:lnTo>
                  <a:lnTo>
                    <a:pt x="110538" y="972530"/>
                  </a:lnTo>
                  <a:lnTo>
                    <a:pt x="105917" y="966929"/>
                  </a:lnTo>
                  <a:cubicBezTo>
                    <a:pt x="39047" y="867947"/>
                    <a:pt x="0" y="748624"/>
                    <a:pt x="0" y="620180"/>
                  </a:cubicBezTo>
                  <a:cubicBezTo>
                    <a:pt x="0" y="277664"/>
                    <a:pt x="277664" y="0"/>
                    <a:pt x="620180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2134078" y="3859136"/>
              <a:ext cx="1019284" cy="267830"/>
            </a:xfrm>
            <a:custGeom>
              <a:avLst/>
              <a:gdLst>
                <a:gd name="connsiteX0" fmla="*/ 0 w 1019284"/>
                <a:gd name="connsiteY0" fmla="*/ 0 h 267830"/>
                <a:gd name="connsiteX1" fmla="*/ 1019284 w 1019284"/>
                <a:gd name="connsiteY1" fmla="*/ 0 h 267830"/>
                <a:gd name="connsiteX2" fmla="*/ 948176 w 1019284"/>
                <a:gd name="connsiteY2" fmla="*/ 86184 h 267830"/>
                <a:gd name="connsiteX3" fmla="*/ 509642 w 1019284"/>
                <a:gd name="connsiteY3" fmla="*/ 267830 h 267830"/>
                <a:gd name="connsiteX4" fmla="*/ 71108 w 1019284"/>
                <a:gd name="connsiteY4" fmla="*/ 86184 h 267830"/>
                <a:gd name="connsiteX5" fmla="*/ 0 w 1019284"/>
                <a:gd name="connsiteY5" fmla="*/ 0 h 267830"/>
                <a:gd name="connsiteX0" fmla="*/ 0 w 1019284"/>
                <a:gd name="connsiteY0" fmla="*/ 1511 h 269341"/>
                <a:gd name="connsiteX1" fmla="*/ 668653 w 1019284"/>
                <a:gd name="connsiteY1" fmla="*/ 0 h 269341"/>
                <a:gd name="connsiteX2" fmla="*/ 1019284 w 1019284"/>
                <a:gd name="connsiteY2" fmla="*/ 1511 h 269341"/>
                <a:gd name="connsiteX3" fmla="*/ 948176 w 1019284"/>
                <a:gd name="connsiteY3" fmla="*/ 87695 h 269341"/>
                <a:gd name="connsiteX4" fmla="*/ 509642 w 1019284"/>
                <a:gd name="connsiteY4" fmla="*/ 269341 h 269341"/>
                <a:gd name="connsiteX5" fmla="*/ 71108 w 1019284"/>
                <a:gd name="connsiteY5" fmla="*/ 87695 h 269341"/>
                <a:gd name="connsiteX6" fmla="*/ 0 w 1019284"/>
                <a:gd name="connsiteY6" fmla="*/ 1511 h 269341"/>
                <a:gd name="connsiteX0" fmla="*/ 668653 w 1019284"/>
                <a:gd name="connsiteY0" fmla="*/ 0 h 269341"/>
                <a:gd name="connsiteX1" fmla="*/ 1019284 w 1019284"/>
                <a:gd name="connsiteY1" fmla="*/ 1511 h 269341"/>
                <a:gd name="connsiteX2" fmla="*/ 948176 w 1019284"/>
                <a:gd name="connsiteY2" fmla="*/ 87695 h 269341"/>
                <a:gd name="connsiteX3" fmla="*/ 509642 w 1019284"/>
                <a:gd name="connsiteY3" fmla="*/ 269341 h 269341"/>
                <a:gd name="connsiteX4" fmla="*/ 71108 w 1019284"/>
                <a:gd name="connsiteY4" fmla="*/ 87695 h 269341"/>
                <a:gd name="connsiteX5" fmla="*/ 0 w 1019284"/>
                <a:gd name="connsiteY5" fmla="*/ 1511 h 269341"/>
                <a:gd name="connsiteX6" fmla="*/ 760093 w 1019284"/>
                <a:gd name="connsiteY6" fmla="*/ 91440 h 269341"/>
                <a:gd name="connsiteX0" fmla="*/ 668653 w 1019284"/>
                <a:gd name="connsiteY0" fmla="*/ 0 h 269341"/>
                <a:gd name="connsiteX1" fmla="*/ 1019284 w 1019284"/>
                <a:gd name="connsiteY1" fmla="*/ 1511 h 269341"/>
                <a:gd name="connsiteX2" fmla="*/ 948176 w 1019284"/>
                <a:gd name="connsiteY2" fmla="*/ 87695 h 269341"/>
                <a:gd name="connsiteX3" fmla="*/ 509642 w 1019284"/>
                <a:gd name="connsiteY3" fmla="*/ 269341 h 269341"/>
                <a:gd name="connsiteX4" fmla="*/ 71108 w 1019284"/>
                <a:gd name="connsiteY4" fmla="*/ 87695 h 269341"/>
                <a:gd name="connsiteX5" fmla="*/ 0 w 1019284"/>
                <a:gd name="connsiteY5" fmla="*/ 1511 h 269341"/>
                <a:gd name="connsiteX0" fmla="*/ 1019284 w 1019284"/>
                <a:gd name="connsiteY0" fmla="*/ 0 h 267830"/>
                <a:gd name="connsiteX1" fmla="*/ 948176 w 1019284"/>
                <a:gd name="connsiteY1" fmla="*/ 86184 h 267830"/>
                <a:gd name="connsiteX2" fmla="*/ 509642 w 1019284"/>
                <a:gd name="connsiteY2" fmla="*/ 267830 h 267830"/>
                <a:gd name="connsiteX3" fmla="*/ 71108 w 1019284"/>
                <a:gd name="connsiteY3" fmla="*/ 86184 h 267830"/>
                <a:gd name="connsiteX4" fmla="*/ 0 w 1019284"/>
                <a:gd name="connsiteY4" fmla="*/ 0 h 26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9284" h="267830">
                  <a:moveTo>
                    <a:pt x="1019284" y="0"/>
                  </a:moveTo>
                  <a:lnTo>
                    <a:pt x="948176" y="86184"/>
                  </a:lnTo>
                  <a:cubicBezTo>
                    <a:pt x="835945" y="198414"/>
                    <a:pt x="680900" y="267830"/>
                    <a:pt x="509642" y="267830"/>
                  </a:cubicBezTo>
                  <a:cubicBezTo>
                    <a:pt x="338384" y="267830"/>
                    <a:pt x="183339" y="198414"/>
                    <a:pt x="71108" y="86184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010829" y="3099031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能帮助企业有效定位</a:t>
            </a:r>
            <a:endParaRPr lang="zh-CN" altLang="en-US" sz="3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4010829" y="3640905"/>
            <a:ext cx="4834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Can help the enterprise to effectively position</a:t>
            </a:r>
            <a:endParaRPr lang="zh-CN" altLang="en-US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307495" y="3186338"/>
            <a:ext cx="686738" cy="686738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7" name="椭圆 296"/>
          <p:cNvSpPr/>
          <p:nvPr/>
        </p:nvSpPr>
        <p:spPr>
          <a:xfrm rot="19771822">
            <a:off x="405205" y="4151513"/>
            <a:ext cx="1341468" cy="1341468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6" name="椭圆 295"/>
          <p:cNvSpPr/>
          <p:nvPr/>
        </p:nvSpPr>
        <p:spPr>
          <a:xfrm rot="3500299">
            <a:off x="2755488" y="4598938"/>
            <a:ext cx="1010823" cy="1010823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5" name="椭圆 294"/>
          <p:cNvSpPr/>
          <p:nvPr/>
        </p:nvSpPr>
        <p:spPr>
          <a:xfrm rot="16832646">
            <a:off x="3947452" y="2859184"/>
            <a:ext cx="1074720" cy="107472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4" name="椭圆 293"/>
          <p:cNvSpPr/>
          <p:nvPr/>
        </p:nvSpPr>
        <p:spPr>
          <a:xfrm rot="6494163">
            <a:off x="2563180" y="1318341"/>
            <a:ext cx="1019556" cy="1019556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3" name="椭圆 292"/>
          <p:cNvSpPr/>
          <p:nvPr/>
        </p:nvSpPr>
        <p:spPr>
          <a:xfrm rot="19812151">
            <a:off x="49165" y="1347253"/>
            <a:ext cx="1676400" cy="167640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1463647" y="4141432"/>
            <a:ext cx="371445" cy="371445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椭圆 149"/>
          <p:cNvSpPr/>
          <p:nvPr/>
        </p:nvSpPr>
        <p:spPr>
          <a:xfrm>
            <a:off x="3013882" y="4511310"/>
            <a:ext cx="300684" cy="300684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>
            <a:off x="3693891" y="3211226"/>
            <a:ext cx="447369" cy="447369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>
            <a:off x="2735480" y="2081467"/>
            <a:ext cx="417142" cy="417142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1370929" y="2563860"/>
            <a:ext cx="417142" cy="417142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322063" y="2771964"/>
            <a:ext cx="351543" cy="351543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椭圆 184"/>
          <p:cNvSpPr/>
          <p:nvPr/>
        </p:nvSpPr>
        <p:spPr>
          <a:xfrm>
            <a:off x="-128075" y="1862949"/>
            <a:ext cx="423342" cy="423342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椭圆 191"/>
          <p:cNvSpPr/>
          <p:nvPr/>
        </p:nvSpPr>
        <p:spPr>
          <a:xfrm>
            <a:off x="518817" y="1183430"/>
            <a:ext cx="362098" cy="36209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>
            <a:off x="1472994" y="1537676"/>
            <a:ext cx="362098" cy="36209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3447595" y="1879401"/>
            <a:ext cx="253483" cy="253483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2537423" y="1230298"/>
            <a:ext cx="328981" cy="328981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4170820" y="3804112"/>
            <a:ext cx="281118" cy="28111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椭圆 226"/>
          <p:cNvSpPr/>
          <p:nvPr/>
        </p:nvSpPr>
        <p:spPr>
          <a:xfrm>
            <a:off x="4768208" y="3592741"/>
            <a:ext cx="281118" cy="28111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椭圆 233"/>
          <p:cNvSpPr/>
          <p:nvPr/>
        </p:nvSpPr>
        <p:spPr>
          <a:xfrm>
            <a:off x="4718809" y="2859761"/>
            <a:ext cx="202457" cy="202457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>
            <a:off x="4130828" y="2709076"/>
            <a:ext cx="321111" cy="321111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椭圆 247"/>
          <p:cNvSpPr/>
          <p:nvPr/>
        </p:nvSpPr>
        <p:spPr>
          <a:xfrm>
            <a:off x="3676664" y="5002683"/>
            <a:ext cx="300684" cy="300684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椭圆 254"/>
          <p:cNvSpPr/>
          <p:nvPr/>
        </p:nvSpPr>
        <p:spPr>
          <a:xfrm>
            <a:off x="2907072" y="5393673"/>
            <a:ext cx="242908" cy="24290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椭圆 261"/>
          <p:cNvSpPr/>
          <p:nvPr/>
        </p:nvSpPr>
        <p:spPr>
          <a:xfrm>
            <a:off x="1407242" y="5207980"/>
            <a:ext cx="242908" cy="242908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椭圆 268"/>
          <p:cNvSpPr/>
          <p:nvPr/>
        </p:nvSpPr>
        <p:spPr>
          <a:xfrm>
            <a:off x="364183" y="5082674"/>
            <a:ext cx="300684" cy="300684"/>
          </a:xfrm>
          <a:prstGeom prst="ellipse">
            <a:avLst/>
          </a:prstGeom>
          <a:solidFill>
            <a:srgbClr val="33CCCC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2566144" y="3259131"/>
            <a:ext cx="142112" cy="548563"/>
            <a:chOff x="2327276" y="4294719"/>
            <a:chExt cx="262136" cy="1011857"/>
          </a:xfrm>
        </p:grpSpPr>
        <p:sp>
          <p:nvSpPr>
            <p:cNvPr id="135" name="任意多边形 134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rgbClr val="C31F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rgbClr val="C31F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rgbClr val="E740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rgbClr val="E740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611881" y="4182446"/>
            <a:ext cx="74978" cy="289418"/>
            <a:chOff x="2327276" y="4294719"/>
            <a:chExt cx="262136" cy="1011857"/>
          </a:xfrm>
        </p:grpSpPr>
        <p:sp>
          <p:nvSpPr>
            <p:cNvPr id="144" name="任意多边形 143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3133877" y="4544511"/>
            <a:ext cx="60694" cy="234284"/>
            <a:chOff x="2327276" y="4294719"/>
            <a:chExt cx="262136" cy="1011857"/>
          </a:xfrm>
        </p:grpSpPr>
        <p:sp>
          <p:nvSpPr>
            <p:cNvPr id="151" name="任意多边形 150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3872424" y="3260623"/>
            <a:ext cx="90303" cy="348576"/>
            <a:chOff x="2327276" y="4294719"/>
            <a:chExt cx="262136" cy="1011857"/>
          </a:xfrm>
        </p:grpSpPr>
        <p:sp>
          <p:nvSpPr>
            <p:cNvPr id="158" name="任意多边形 157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901950" y="2127527"/>
            <a:ext cx="84202" cy="325024"/>
            <a:chOff x="2327276" y="4294719"/>
            <a:chExt cx="262136" cy="1011857"/>
          </a:xfrm>
        </p:grpSpPr>
        <p:sp>
          <p:nvSpPr>
            <p:cNvPr id="165" name="任意多边形 164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1537399" y="2609920"/>
            <a:ext cx="84202" cy="325024"/>
            <a:chOff x="2327276" y="4294719"/>
            <a:chExt cx="262136" cy="1011857"/>
          </a:xfrm>
        </p:grpSpPr>
        <p:sp>
          <p:nvSpPr>
            <p:cNvPr id="172" name="任意多边形 171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462354" y="2810780"/>
            <a:ext cx="70960" cy="273911"/>
            <a:chOff x="2327276" y="4294719"/>
            <a:chExt cx="262136" cy="1011857"/>
          </a:xfrm>
        </p:grpSpPr>
        <p:sp>
          <p:nvSpPr>
            <p:cNvPr id="179" name="任意多边形 178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40869" y="1909693"/>
            <a:ext cx="85453" cy="329855"/>
            <a:chOff x="2327276" y="4294719"/>
            <a:chExt cx="262136" cy="1011857"/>
          </a:xfrm>
        </p:grpSpPr>
        <p:sp>
          <p:nvSpPr>
            <p:cNvPr id="186" name="任意多边形 185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663321" y="1223412"/>
            <a:ext cx="73091" cy="282135"/>
            <a:chOff x="2327276" y="4294719"/>
            <a:chExt cx="262136" cy="1011857"/>
          </a:xfrm>
        </p:grpSpPr>
        <p:sp>
          <p:nvSpPr>
            <p:cNvPr id="193" name="任意多边形 192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617498" y="1577658"/>
            <a:ext cx="73091" cy="282135"/>
            <a:chOff x="2327276" y="4294719"/>
            <a:chExt cx="262136" cy="1011857"/>
          </a:xfrm>
        </p:grpSpPr>
        <p:sp>
          <p:nvSpPr>
            <p:cNvPr id="200" name="任意多边形 199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3548753" y="1907390"/>
            <a:ext cx="51166" cy="197506"/>
            <a:chOff x="2327276" y="4294719"/>
            <a:chExt cx="262136" cy="1011857"/>
          </a:xfrm>
        </p:grpSpPr>
        <p:sp>
          <p:nvSpPr>
            <p:cNvPr id="207" name="任意多边形 206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2668710" y="1266623"/>
            <a:ext cx="66406" cy="256332"/>
            <a:chOff x="2327276" y="4294719"/>
            <a:chExt cx="262136" cy="1011857"/>
          </a:xfrm>
        </p:grpSpPr>
        <p:sp>
          <p:nvSpPr>
            <p:cNvPr id="214" name="任意多边形 213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任意多边形 215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283007" y="3835152"/>
            <a:ext cx="56745" cy="219038"/>
            <a:chOff x="2327276" y="4294719"/>
            <a:chExt cx="262136" cy="1011857"/>
          </a:xfrm>
        </p:grpSpPr>
        <p:sp>
          <p:nvSpPr>
            <p:cNvPr id="221" name="任意多边形 220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任意多边形 221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任意多边形 222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任意多边形 223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4880395" y="3623781"/>
            <a:ext cx="56745" cy="219038"/>
            <a:chOff x="2327276" y="4294719"/>
            <a:chExt cx="262136" cy="1011857"/>
          </a:xfrm>
        </p:grpSpPr>
        <p:sp>
          <p:nvSpPr>
            <p:cNvPr id="228" name="任意多边形 227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 228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任意多边形 229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4799604" y="2882116"/>
            <a:ext cx="40867" cy="157748"/>
            <a:chOff x="2327276" y="4294719"/>
            <a:chExt cx="262136" cy="1011857"/>
          </a:xfrm>
        </p:grpSpPr>
        <p:sp>
          <p:nvSpPr>
            <p:cNvPr id="235" name="任意多边形 234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4258975" y="2744532"/>
            <a:ext cx="64817" cy="250200"/>
            <a:chOff x="2327276" y="4294719"/>
            <a:chExt cx="262136" cy="1011857"/>
          </a:xfrm>
        </p:grpSpPr>
        <p:sp>
          <p:nvSpPr>
            <p:cNvPr id="242" name="任意多边形 241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任意多边形 243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任意多边形 244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3796659" y="5035884"/>
            <a:ext cx="60694" cy="234284"/>
            <a:chOff x="2327276" y="4294719"/>
            <a:chExt cx="262136" cy="1011857"/>
          </a:xfrm>
        </p:grpSpPr>
        <p:sp>
          <p:nvSpPr>
            <p:cNvPr id="249" name="任意多边形 248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 250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 251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3004010" y="5420494"/>
            <a:ext cx="49032" cy="189266"/>
            <a:chOff x="2327276" y="4294719"/>
            <a:chExt cx="262136" cy="1011857"/>
          </a:xfrm>
        </p:grpSpPr>
        <p:sp>
          <p:nvSpPr>
            <p:cNvPr id="256" name="任意多边形 255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任意多边形 256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任意多边形 257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任意多边形 258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1504180" y="5234801"/>
            <a:ext cx="49032" cy="189266"/>
            <a:chOff x="2327276" y="4294719"/>
            <a:chExt cx="262136" cy="1011857"/>
          </a:xfrm>
        </p:grpSpPr>
        <p:sp>
          <p:nvSpPr>
            <p:cNvPr id="263" name="任意多边形 262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任意多边形 263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484178" y="5115875"/>
            <a:ext cx="60694" cy="234284"/>
            <a:chOff x="2327276" y="4294719"/>
            <a:chExt cx="262136" cy="1011857"/>
          </a:xfrm>
        </p:grpSpPr>
        <p:sp>
          <p:nvSpPr>
            <p:cNvPr id="270" name="任意多边形 269"/>
            <p:cNvSpPr/>
            <p:nvPr/>
          </p:nvSpPr>
          <p:spPr>
            <a:xfrm rot="10800000">
              <a:off x="2458344" y="4295004"/>
              <a:ext cx="86723" cy="178526"/>
            </a:xfrm>
            <a:custGeom>
              <a:avLst/>
              <a:gdLst>
                <a:gd name="connsiteX0" fmla="*/ 551783 w 551783"/>
                <a:gd name="connsiteY0" fmla="*/ 1135880 h 1135880"/>
                <a:gd name="connsiteX1" fmla="*/ 454926 w 551783"/>
                <a:gd name="connsiteY1" fmla="*/ 1126116 h 1135880"/>
                <a:gd name="connsiteX2" fmla="*/ 0 w 551783"/>
                <a:gd name="connsiteY2" fmla="*/ 567940 h 1135880"/>
                <a:gd name="connsiteX3" fmla="*/ 454926 w 551783"/>
                <a:gd name="connsiteY3" fmla="*/ 9764 h 1135880"/>
                <a:gd name="connsiteX4" fmla="*/ 551783 w 551783"/>
                <a:gd name="connsiteY4" fmla="*/ 0 h 1135880"/>
                <a:gd name="connsiteX5" fmla="*/ 551783 w 551783"/>
                <a:gd name="connsiteY5" fmla="*/ 1135880 h 113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783" h="1135880">
                  <a:moveTo>
                    <a:pt x="551783" y="1135880"/>
                  </a:moveTo>
                  <a:lnTo>
                    <a:pt x="454926" y="1126116"/>
                  </a:lnTo>
                  <a:cubicBezTo>
                    <a:pt x="195300" y="1072989"/>
                    <a:pt x="0" y="843272"/>
                    <a:pt x="0" y="567940"/>
                  </a:cubicBezTo>
                  <a:cubicBezTo>
                    <a:pt x="0" y="292608"/>
                    <a:pt x="195300" y="62892"/>
                    <a:pt x="454926" y="9764"/>
                  </a:cubicBezTo>
                  <a:lnTo>
                    <a:pt x="551783" y="0"/>
                  </a:lnTo>
                  <a:lnTo>
                    <a:pt x="551783" y="11358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任意多边形 270"/>
            <p:cNvSpPr/>
            <p:nvPr/>
          </p:nvSpPr>
          <p:spPr>
            <a:xfrm rot="10800000">
              <a:off x="2458344" y="4512121"/>
              <a:ext cx="131068" cy="794455"/>
            </a:xfrm>
            <a:custGeom>
              <a:avLst/>
              <a:gdLst>
                <a:gd name="connsiteX0" fmla="*/ 833928 w 833928"/>
                <a:gd name="connsiteY0" fmla="*/ 5054766 h 5054766"/>
                <a:gd name="connsiteX1" fmla="*/ 322230 w 833928"/>
                <a:gd name="connsiteY1" fmla="*/ 5054766 h 5054766"/>
                <a:gd name="connsiteX2" fmla="*/ 0 w 833928"/>
                <a:gd name="connsiteY2" fmla="*/ 4732536 h 5054766"/>
                <a:gd name="connsiteX3" fmla="*/ 0 w 833928"/>
                <a:gd name="connsiteY3" fmla="*/ 3172785 h 5054766"/>
                <a:gd name="connsiteX4" fmla="*/ 196803 w 833928"/>
                <a:gd name="connsiteY4" fmla="*/ 2875877 h 5054766"/>
                <a:gd name="connsiteX5" fmla="*/ 231979 w 833928"/>
                <a:gd name="connsiteY5" fmla="*/ 2868776 h 5054766"/>
                <a:gd name="connsiteX6" fmla="*/ 582393 w 833928"/>
                <a:gd name="connsiteY6" fmla="*/ 0 h 5054766"/>
                <a:gd name="connsiteX7" fmla="*/ 833928 w 833928"/>
                <a:gd name="connsiteY7" fmla="*/ 0 h 5054766"/>
                <a:gd name="connsiteX8" fmla="*/ 83392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833928" y="5054766"/>
                  </a:moveTo>
                  <a:lnTo>
                    <a:pt x="322230" y="5054766"/>
                  </a:lnTo>
                  <a:cubicBezTo>
                    <a:pt x="144267" y="5054766"/>
                    <a:pt x="0" y="4910499"/>
                    <a:pt x="0" y="4732536"/>
                  </a:cubicBezTo>
                  <a:lnTo>
                    <a:pt x="0" y="3172785"/>
                  </a:lnTo>
                  <a:cubicBezTo>
                    <a:pt x="0" y="3039313"/>
                    <a:pt x="81150" y="2924795"/>
                    <a:pt x="196803" y="2875877"/>
                  </a:cubicBezTo>
                  <a:lnTo>
                    <a:pt x="231979" y="2868776"/>
                  </a:lnTo>
                  <a:lnTo>
                    <a:pt x="582393" y="0"/>
                  </a:lnTo>
                  <a:lnTo>
                    <a:pt x="833928" y="0"/>
                  </a:lnTo>
                  <a:lnTo>
                    <a:pt x="833928" y="50547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 rot="10800000">
              <a:off x="2365973" y="4294719"/>
              <a:ext cx="92371" cy="179095"/>
            </a:xfrm>
            <a:custGeom>
              <a:avLst/>
              <a:gdLst>
                <a:gd name="connsiteX0" fmla="*/ 17968 w 587719"/>
                <a:gd name="connsiteY0" fmla="*/ 1139502 h 1139502"/>
                <a:gd name="connsiteX1" fmla="*/ 0 w 587719"/>
                <a:gd name="connsiteY1" fmla="*/ 1137691 h 1139502"/>
                <a:gd name="connsiteX2" fmla="*/ 0 w 587719"/>
                <a:gd name="connsiteY2" fmla="*/ 1811 h 1139502"/>
                <a:gd name="connsiteX3" fmla="*/ 17968 w 587719"/>
                <a:gd name="connsiteY3" fmla="*/ 0 h 1139502"/>
                <a:gd name="connsiteX4" fmla="*/ 587719 w 587719"/>
                <a:gd name="connsiteY4" fmla="*/ 569751 h 1139502"/>
                <a:gd name="connsiteX5" fmla="*/ 17968 w 587719"/>
                <a:gd name="connsiteY5" fmla="*/ 1139502 h 113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719" h="1139502">
                  <a:moveTo>
                    <a:pt x="17968" y="1139502"/>
                  </a:moveTo>
                  <a:lnTo>
                    <a:pt x="0" y="1137691"/>
                  </a:lnTo>
                  <a:lnTo>
                    <a:pt x="0" y="1811"/>
                  </a:lnTo>
                  <a:lnTo>
                    <a:pt x="17968" y="0"/>
                  </a:lnTo>
                  <a:cubicBezTo>
                    <a:pt x="332633" y="0"/>
                    <a:pt x="587719" y="255086"/>
                    <a:pt x="587719" y="569751"/>
                  </a:cubicBezTo>
                  <a:cubicBezTo>
                    <a:pt x="587719" y="884416"/>
                    <a:pt x="332633" y="1139502"/>
                    <a:pt x="17968" y="11395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任意多边形 272"/>
            <p:cNvSpPr/>
            <p:nvPr/>
          </p:nvSpPr>
          <p:spPr>
            <a:xfrm rot="10800000">
              <a:off x="2327276" y="4512120"/>
              <a:ext cx="131068" cy="794456"/>
            </a:xfrm>
            <a:custGeom>
              <a:avLst/>
              <a:gdLst>
                <a:gd name="connsiteX0" fmla="*/ 511698 w 833928"/>
                <a:gd name="connsiteY0" fmla="*/ 5054766 h 5054766"/>
                <a:gd name="connsiteX1" fmla="*/ 0 w 833928"/>
                <a:gd name="connsiteY1" fmla="*/ 5054766 h 5054766"/>
                <a:gd name="connsiteX2" fmla="*/ 0 w 833928"/>
                <a:gd name="connsiteY2" fmla="*/ 0 h 5054766"/>
                <a:gd name="connsiteX3" fmla="*/ 251535 w 833928"/>
                <a:gd name="connsiteY3" fmla="*/ 0 h 5054766"/>
                <a:gd name="connsiteX4" fmla="*/ 601949 w 833928"/>
                <a:gd name="connsiteY4" fmla="*/ 2868776 h 5054766"/>
                <a:gd name="connsiteX5" fmla="*/ 637125 w 833928"/>
                <a:gd name="connsiteY5" fmla="*/ 2875877 h 5054766"/>
                <a:gd name="connsiteX6" fmla="*/ 833928 w 833928"/>
                <a:gd name="connsiteY6" fmla="*/ 3172785 h 5054766"/>
                <a:gd name="connsiteX7" fmla="*/ 833928 w 833928"/>
                <a:gd name="connsiteY7" fmla="*/ 4732536 h 5054766"/>
                <a:gd name="connsiteX8" fmla="*/ 511698 w 833928"/>
                <a:gd name="connsiteY8" fmla="*/ 5054766 h 505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928" h="5054766">
                  <a:moveTo>
                    <a:pt x="511698" y="5054766"/>
                  </a:moveTo>
                  <a:lnTo>
                    <a:pt x="0" y="5054766"/>
                  </a:lnTo>
                  <a:lnTo>
                    <a:pt x="0" y="0"/>
                  </a:lnTo>
                  <a:lnTo>
                    <a:pt x="251535" y="0"/>
                  </a:lnTo>
                  <a:lnTo>
                    <a:pt x="601949" y="2868776"/>
                  </a:lnTo>
                  <a:lnTo>
                    <a:pt x="637125" y="2875877"/>
                  </a:lnTo>
                  <a:cubicBezTo>
                    <a:pt x="752778" y="2924795"/>
                    <a:pt x="833928" y="3039313"/>
                    <a:pt x="833928" y="3172785"/>
                  </a:cubicBezTo>
                  <a:lnTo>
                    <a:pt x="833928" y="4732536"/>
                  </a:lnTo>
                  <a:cubicBezTo>
                    <a:pt x="833928" y="4910499"/>
                    <a:pt x="689661" y="5054766"/>
                    <a:pt x="511698" y="50547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5" name="直接连接符 274"/>
          <p:cNvCxnSpPr/>
          <p:nvPr/>
        </p:nvCxnSpPr>
        <p:spPr>
          <a:xfrm flipH="1">
            <a:off x="1819680" y="3782325"/>
            <a:ext cx="561461" cy="45126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/>
          <p:nvPr/>
        </p:nvCxnSpPr>
        <p:spPr>
          <a:xfrm>
            <a:off x="2762844" y="3861622"/>
            <a:ext cx="318616" cy="66622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连接符 279"/>
          <p:cNvCxnSpPr/>
          <p:nvPr/>
        </p:nvCxnSpPr>
        <p:spPr>
          <a:xfrm flipV="1">
            <a:off x="2987818" y="3495592"/>
            <a:ext cx="708848" cy="3749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>
            <a:stCxn id="164" idx="4"/>
          </p:cNvCxnSpPr>
          <p:nvPr/>
        </p:nvCxnSpPr>
        <p:spPr>
          <a:xfrm flipH="1">
            <a:off x="2744989" y="2498609"/>
            <a:ext cx="199063" cy="691661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接连接符 283"/>
          <p:cNvCxnSpPr>
            <a:stCxn id="171" idx="5"/>
          </p:cNvCxnSpPr>
          <p:nvPr/>
        </p:nvCxnSpPr>
        <p:spPr>
          <a:xfrm>
            <a:off x="1726982" y="2919913"/>
            <a:ext cx="599499" cy="43526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文本框 298"/>
          <p:cNvSpPr txBox="1"/>
          <p:nvPr/>
        </p:nvSpPr>
        <p:spPr>
          <a:xfrm>
            <a:off x="6228512" y="1580286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能让信息迅速扩散</a:t>
            </a:r>
            <a:endParaRPr lang="zh-CN" altLang="en-US" sz="3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00" name="矩形 299"/>
          <p:cNvSpPr/>
          <p:nvPr/>
        </p:nvSpPr>
        <p:spPr>
          <a:xfrm>
            <a:off x="6275808" y="2122160"/>
            <a:ext cx="4060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To the rapid spread of information</a:t>
            </a:r>
            <a:endParaRPr lang="zh-CN" altLang="en-US" sz="20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12" name="矩形 311"/>
          <p:cNvSpPr/>
          <p:nvPr/>
        </p:nvSpPr>
        <p:spPr>
          <a:xfrm>
            <a:off x="-2567" y="-6804"/>
            <a:ext cx="12277726" cy="6858000"/>
          </a:xfrm>
          <a:prstGeom prst="rect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2" name="矩形 301"/>
          <p:cNvSpPr/>
          <p:nvPr/>
        </p:nvSpPr>
        <p:spPr>
          <a:xfrm>
            <a:off x="-42863" y="0"/>
            <a:ext cx="12277726" cy="6858000"/>
          </a:xfrm>
          <a:prstGeom prst="rect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3" name="矩形 302"/>
          <p:cNvSpPr/>
          <p:nvPr/>
        </p:nvSpPr>
        <p:spPr>
          <a:xfrm>
            <a:off x="18861" y="557651"/>
            <a:ext cx="12234866" cy="5744818"/>
          </a:xfrm>
          <a:prstGeom prst="rect">
            <a:avLst/>
          </a:prstGeom>
          <a:solidFill>
            <a:srgbClr val="F6D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矩形 303"/>
          <p:cNvSpPr/>
          <p:nvPr/>
        </p:nvSpPr>
        <p:spPr>
          <a:xfrm>
            <a:off x="18862" y="1273269"/>
            <a:ext cx="12234865" cy="4313582"/>
          </a:xfrm>
          <a:prstGeom prst="rect">
            <a:avLst/>
          </a:prstGeom>
          <a:solidFill>
            <a:srgbClr val="15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矩形 304"/>
          <p:cNvSpPr/>
          <p:nvPr/>
        </p:nvSpPr>
        <p:spPr>
          <a:xfrm>
            <a:off x="18862" y="1915940"/>
            <a:ext cx="12234864" cy="2922104"/>
          </a:xfrm>
          <a:prstGeom prst="rect">
            <a:avLst/>
          </a:prstGeom>
          <a:solidFill>
            <a:srgbClr val="E74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6" name="矩形 305"/>
          <p:cNvSpPr/>
          <p:nvPr/>
        </p:nvSpPr>
        <p:spPr>
          <a:xfrm>
            <a:off x="-2570" y="2611680"/>
            <a:ext cx="12277729" cy="1530624"/>
          </a:xfrm>
          <a:prstGeom prst="rect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45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10" presetClass="exit" presetSubtype="0" fill="hold" grpId="2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20400000">
                                          <p:cBhvr>
                                            <p:cTn id="47" dur="1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8" presetClass="emph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2000000">
                                          <p:cBhvr>
                                            <p:cTn id="49" dur="2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0" presetID="42" presetClass="path" presetSubtype="0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0.31093 -0.20833 L 0.41928 -0.07593 " pathEditMode="fixed" rAng="0" ptsTypes="AA">
                                          <p:cBhvr>
                                            <p:cTn id="51" dur="500" spd="-100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417" y="662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48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48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2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3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xit" presetSubtype="32" fill="hold" grpId="2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3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xit" presetSubtype="32" fill="hold" grpId="2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2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3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3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4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3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3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8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2" presetClass="exit" presetSubtype="2" decel="58000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2" presetClass="exit" presetSubtype="2" decel="58000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1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1" dur="3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3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55" dur="10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3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0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3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22" presetClass="entr" presetSubtype="4" fill="hold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2" dur="3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3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99" dur="100" fill="hold"/>
                                            <p:tgtEl>
                                              <p:spTgt spid="1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3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06" dur="1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9" dur="3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3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216" dur="10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7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1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223" dur="10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4" presetID="21" presetClass="entr" presetSubtype="1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6" dur="3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21" presetClass="entr" presetSubtype="1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9" dur="3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21" presetClass="entr" presetSubtype="1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2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21" presetClass="entr" presetSubtype="1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5" dur="3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6" presetID="21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8" dur="3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1" dur="3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3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3" dur="3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6" presetClass="emph" presetSubtype="0" autoRev="1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45" dur="100" fill="hold"/>
                                            <p:tgtEl>
                                              <p:spTgt spid="2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6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8" dur="3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9" dur="3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0" dur="3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252" dur="1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3" presetID="53" presetClass="entr" presetSubtype="16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5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6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7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8" presetID="6" presetClass="emph" presetSubtype="0" autoRev="1" fill="hold" grpId="1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259" dur="1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3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66" dur="100" fill="hold"/>
                                            <p:tgtEl>
                                              <p:spTgt spid="2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3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3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3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273" dur="1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4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6" dur="3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3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8" dur="3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9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80" dur="1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1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3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3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5" dur="3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6" presetID="6" presetClass="emph" presetSubtype="0" autoRev="1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87" dur="1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8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0" dur="3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3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2" dur="3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3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294" dur="1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5" presetID="53" presetClass="entr" presetSubtype="16" fill="hold" grpId="0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7" dur="3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8" dur="3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9" dur="3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6" presetClass="emph" presetSubtype="0" autoRev="1" fill="hold" grpId="1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301" dur="1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3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3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3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6" presetClass="emph" presetSubtype="0" autoRev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308" dur="1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9" presetID="53" presetClass="entr" presetSubtype="16" fill="hold" grpId="0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1" dur="3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3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3" dur="3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4" presetID="6" presetClass="emph" presetSubtype="0" autoRev="1" fill="hold" grpId="1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315" dur="1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6" presetID="53" presetClass="entr" presetSubtype="16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3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8" dur="3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9" dur="3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0" dur="3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1" presetID="6" presetClass="emph" presetSubtype="0" autoRev="1" fill="hold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Scale>
                                          <p:cBhvr>
                                            <p:cTn id="322" dur="100" fill="hold"/>
                                            <p:tgtEl>
                                              <p:spTgt spid="2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3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5" dur="3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6" dur="3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7" dur="3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8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29" dur="1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0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2" dur="3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3" dur="3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4" dur="3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5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36" dur="10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7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9" dur="3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0" dur="3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1" dur="3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2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43" dur="100" fill="hold"/>
                                            <p:tgtEl>
                                              <p:spTgt spid="2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4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6" dur="3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3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8" dur="3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9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50" dur="1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1" presetID="53" presetClass="entr" presetSubtype="16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3" dur="3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4" dur="3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5" dur="3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6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357" dur="10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8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0" dur="3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1" dur="3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2" dur="3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3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64" dur="100" fill="hold"/>
                                            <p:tgtEl>
                                              <p:spTgt spid="1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5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7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8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9" dur="3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0" presetID="6" presetClass="emph" presetSubtype="0" autoRev="1" fill="hold" grpId="1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Scale>
                                          <p:cBhvr>
                                            <p:cTn id="371" dur="10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4" dur="3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5" dur="3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6" dur="3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7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378" dur="100" fill="hold"/>
                                            <p:tgtEl>
                                              <p:spTgt spid="19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9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1" dur="3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2" dur="3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3" dur="3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4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85" dur="1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6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3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8" dur="3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9" dur="3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0" dur="3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1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392" dur="1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3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5" dur="3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6" dur="3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7" dur="3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8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399" dur="1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0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2" dur="3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3" dur="3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4" dur="3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5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406" dur="1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7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4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9" dur="3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0" dur="3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1" dur="3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2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413" dur="100" fill="hold"/>
                                            <p:tgtEl>
                                              <p:spTgt spid="26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4" presetID="53" presetClass="entr" presetSubtype="16" fill="hold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6" dur="3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7" dur="3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8" dur="3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9" presetID="6" presetClass="emph" presetSubtype="0" autoRev="1" fill="hold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animScale>
                                          <p:cBhvr>
                                            <p:cTn id="420" dur="100" fill="hold"/>
                                            <p:tgtEl>
                                              <p:spTgt spid="2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1" presetID="53" presetClass="entr" presetSubtype="16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3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4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5" dur="3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6" presetID="6" presetClass="emph" presetSubtype="0" autoRev="1" fill="hold" grpId="1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animScale>
                                          <p:cBhvr>
                                            <p:cTn id="427" dur="100" fill="hold"/>
                                            <p:tgtEl>
                                              <p:spTgt spid="26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8" presetID="53" presetClass="entr" presetSubtype="16" fill="hold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0" dur="3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1" dur="3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2" dur="3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3" presetID="6" presetClass="emph" presetSubtype="0" autoRev="1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animScale>
                                          <p:cBhvr>
                                            <p:cTn id="434" dur="100" fill="hold"/>
                                            <p:tgtEl>
                                              <p:spTgt spid="2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5" presetID="2" presetClass="entr" presetSubtype="2" fill="hold" grpId="0" nodeType="withEffect" p14:presetBounceEnd="48000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3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3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9" presetID="2" presetClass="entr" presetSubtype="2" fill="hold" grpId="0" nodeType="withEffect" p14:presetBounceEnd="48000">
                                      <p:stCondLst>
                                        <p:cond delay="6200"/>
                                      </p:stCondLst>
                                      <p:childTnLs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41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4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3" presetID="16" presetClass="entr" presetSubtype="42" fill="hold" grpId="0" nodeType="withEffect">
                                      <p:stCondLst>
                                        <p:cond delay="8200"/>
                                      </p:stCondLst>
                                      <p:childTnLst>
                                        <p:set>
                                          <p:cBhvr>
                                            <p:cTn id="4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45" dur="2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6" presetID="16" presetClass="entr" presetSubtype="42" fill="hold" grpId="0" nodeType="withEffect">
                                      <p:stCondLst>
                                        <p:cond delay="8300"/>
                                      </p:stCondLst>
                                      <p:childTnLst>
                                        <p:set>
                                          <p:cBhvr>
                                            <p:cTn id="4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48" dur="2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9" presetID="16" presetClass="entr" presetSubtype="42" fill="hold" grpId="0" nodeType="withEffect">
                                      <p:stCondLst>
                                        <p:cond delay="840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1" dur="2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2" presetID="16" presetClass="entr" presetSubtype="42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4" dur="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5" presetID="16" presetClass="entr" presetSubtype="42" fill="hold" grpId="0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7" dur="2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8" presetID="1" presetClass="entr" presetSubtype="0" fill="hold" grpId="0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set>
                                          <p:cBhvr>
                                            <p:cTn id="4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0" presetID="16" presetClass="exit" presetSubtype="26" fill="hold" grpId="1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1" dur="2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3" presetID="16" presetClass="exit" presetSubtype="26" fill="hold" grpId="1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4" dur="2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6" presetID="16" presetClass="exit" presetSubtype="26" fill="hold" grpId="1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7" dur="2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9" presetID="16" presetClass="exit" presetSubtype="26" fill="hold" grpId="1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70" dur="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2" presetID="16" presetClass="exit" presetSubtype="26" fill="hold" grpId="1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73" dur="2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0" grpId="1" animBg="1"/>
          <p:bldP spid="80" grpId="2" animBg="1"/>
          <p:bldP spid="80" grpId="3" animBg="1"/>
          <p:bldP spid="51" grpId="0" animBg="1"/>
          <p:bldP spid="51" grpId="1" animBg="1"/>
          <p:bldP spid="51" grpId="2" animBg="1"/>
          <p:bldP spid="51" grpId="3" animBg="1"/>
          <p:bldP spid="52" grpId="0" animBg="1"/>
          <p:bldP spid="52" grpId="1" animBg="1"/>
          <p:bldP spid="52" grpId="2" animBg="1"/>
          <p:bldP spid="53" grpId="0" animBg="1"/>
          <p:bldP spid="53" grpId="1" animBg="1"/>
          <p:bldP spid="53" grpId="2" animBg="1"/>
          <p:bldP spid="53" grpId="3" animBg="1"/>
          <p:bldP spid="54" grpId="0" animBg="1"/>
          <p:bldP spid="54" grpId="1" animBg="1"/>
          <p:bldP spid="54" grpId="2" animBg="1"/>
          <p:bldP spid="87" grpId="0"/>
          <p:bldP spid="87" grpId="1"/>
          <p:bldP spid="88" grpId="0"/>
          <p:bldP spid="88" grpId="1"/>
          <p:bldP spid="8" grpId="0" animBg="1"/>
          <p:bldP spid="8" grpId="1" animBg="1"/>
          <p:bldP spid="297" grpId="0" animBg="1"/>
          <p:bldP spid="296" grpId="0" animBg="1"/>
          <p:bldP spid="295" grpId="0" animBg="1"/>
          <p:bldP spid="294" grpId="0" animBg="1"/>
          <p:bldP spid="293" grpId="0" animBg="1"/>
          <p:bldP spid="143" grpId="0" animBg="1"/>
          <p:bldP spid="143" grpId="1" animBg="1"/>
          <p:bldP spid="150" grpId="0" animBg="1"/>
          <p:bldP spid="150" grpId="1" animBg="1"/>
          <p:bldP spid="157" grpId="0" animBg="1"/>
          <p:bldP spid="157" grpId="1" animBg="1"/>
          <p:bldP spid="164" grpId="0" animBg="1"/>
          <p:bldP spid="164" grpId="1" animBg="1"/>
          <p:bldP spid="171" grpId="0" animBg="1"/>
          <p:bldP spid="171" grpId="1" animBg="1"/>
          <p:bldP spid="178" grpId="0" animBg="1"/>
          <p:bldP spid="178" grpId="1" animBg="1"/>
          <p:bldP spid="185" grpId="0" animBg="1"/>
          <p:bldP spid="185" grpId="1" animBg="1"/>
          <p:bldP spid="192" grpId="0" animBg="1"/>
          <p:bldP spid="192" grpId="1" animBg="1"/>
          <p:bldP spid="199" grpId="0" animBg="1"/>
          <p:bldP spid="199" grpId="1" animBg="1"/>
          <p:bldP spid="206" grpId="0" animBg="1"/>
          <p:bldP spid="206" grpId="1" animBg="1"/>
          <p:bldP spid="213" grpId="0" animBg="1"/>
          <p:bldP spid="213" grpId="1" animBg="1"/>
          <p:bldP spid="220" grpId="0" animBg="1"/>
          <p:bldP spid="220" grpId="1" animBg="1"/>
          <p:bldP spid="227" grpId="0" animBg="1"/>
          <p:bldP spid="227" grpId="1" animBg="1"/>
          <p:bldP spid="234" grpId="0" animBg="1"/>
          <p:bldP spid="234" grpId="1" animBg="1"/>
          <p:bldP spid="241" grpId="0" animBg="1"/>
          <p:bldP spid="241" grpId="1" animBg="1"/>
          <p:bldP spid="248" grpId="0" animBg="1"/>
          <p:bldP spid="248" grpId="1" animBg="1"/>
          <p:bldP spid="255" grpId="0" animBg="1"/>
          <p:bldP spid="255" grpId="1" animBg="1"/>
          <p:bldP spid="262" grpId="0" animBg="1"/>
          <p:bldP spid="262" grpId="1" animBg="1"/>
          <p:bldP spid="269" grpId="0" animBg="1"/>
          <p:bldP spid="269" grpId="1" animBg="1"/>
          <p:bldP spid="299" grpId="0"/>
          <p:bldP spid="300" grpId="0"/>
          <p:bldP spid="312" grpId="0" animBg="1"/>
          <p:bldP spid="302" grpId="0" animBg="1"/>
          <p:bldP spid="302" grpId="1" animBg="1"/>
          <p:bldP spid="303" grpId="0" animBg="1"/>
          <p:bldP spid="303" grpId="1" animBg="1"/>
          <p:bldP spid="304" grpId="0" animBg="1"/>
          <p:bldP spid="304" grpId="1" animBg="1"/>
          <p:bldP spid="305" grpId="0" animBg="1"/>
          <p:bldP spid="305" grpId="1" animBg="1"/>
          <p:bldP spid="306" grpId="0" animBg="1"/>
          <p:bldP spid="30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10" presetClass="exit" presetSubtype="0" fill="hold" grpId="2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20400000">
                                          <p:cBhvr>
                                            <p:cTn id="47" dur="1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8" presetClass="emph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2000000">
                                          <p:cBhvr>
                                            <p:cTn id="49" dur="2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0" presetID="42" presetClass="path" presetSubtype="0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0.31093 -0.20833 L 0.41928 -0.07593 " pathEditMode="fixed" rAng="0" ptsTypes="AA">
                                          <p:cBhvr>
                                            <p:cTn id="51" dur="500" spd="-100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417" y="662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2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3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xit" presetSubtype="32" fill="hold" grpId="2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3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xit" presetSubtype="32" fill="hold" grpId="2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2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3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3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4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3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3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xit" presetSubtype="32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8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53" presetClass="exit" presetSubtype="32" fill="hold" grpId="3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2" presetClass="exit" presetSubtype="2" decel="58000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2" presetClass="exit" presetSubtype="2" decel="58000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1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1" dur="3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3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55" dur="10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3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0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3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22" presetClass="entr" presetSubtype="4" fill="hold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2" dur="3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3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99" dur="100" fill="hold"/>
                                            <p:tgtEl>
                                              <p:spTgt spid="1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3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06" dur="1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9" dur="3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3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216" dur="10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7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1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223" dur="10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4" presetID="21" presetClass="entr" presetSubtype="1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6" dur="3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21" presetClass="entr" presetSubtype="1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9" dur="3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21" presetClass="entr" presetSubtype="1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2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21" presetClass="entr" presetSubtype="1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5" dur="3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6" presetID="21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8" dur="3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1" dur="3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3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3" dur="3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6" presetClass="emph" presetSubtype="0" autoRev="1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45" dur="100" fill="hold"/>
                                            <p:tgtEl>
                                              <p:spTgt spid="2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6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8" dur="3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9" dur="3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0" dur="3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252" dur="1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3" presetID="53" presetClass="entr" presetSubtype="16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5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6" dur="3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7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8" presetID="6" presetClass="emph" presetSubtype="0" autoRev="1" fill="hold" grpId="1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259" dur="1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3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3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66" dur="100" fill="hold"/>
                                            <p:tgtEl>
                                              <p:spTgt spid="2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3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3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3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273" dur="1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4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6" dur="3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3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8" dur="3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9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80" dur="1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1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3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3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5" dur="3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6" presetID="6" presetClass="emph" presetSubtype="0" autoRev="1" fill="hold" grpId="1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287" dur="1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8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0" dur="3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3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2" dur="3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3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294" dur="1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5" presetID="53" presetClass="entr" presetSubtype="16" fill="hold" grpId="0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7" dur="3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8" dur="3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9" dur="3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6" presetClass="emph" presetSubtype="0" autoRev="1" fill="hold" grpId="1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301" dur="1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3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3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3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6" presetClass="emph" presetSubtype="0" autoRev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308" dur="1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9" presetID="53" presetClass="entr" presetSubtype="16" fill="hold" grpId="0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1" dur="3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3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3" dur="3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4" presetID="6" presetClass="emph" presetSubtype="0" autoRev="1" fill="hold" grpId="1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315" dur="1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6" presetID="53" presetClass="entr" presetSubtype="16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3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8" dur="3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9" dur="3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0" dur="3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1" presetID="6" presetClass="emph" presetSubtype="0" autoRev="1" fill="hold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Scale>
                                          <p:cBhvr>
                                            <p:cTn id="322" dur="100" fill="hold"/>
                                            <p:tgtEl>
                                              <p:spTgt spid="2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3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5" dur="3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6" dur="3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7" dur="3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8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29" dur="1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0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2" dur="3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3" dur="3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4" dur="3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5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36" dur="10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7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9" dur="3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0" dur="3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1" dur="3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2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43" dur="100" fill="hold"/>
                                            <p:tgtEl>
                                              <p:spTgt spid="2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4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6" dur="3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3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8" dur="3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9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50" dur="1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1" presetID="53" presetClass="entr" presetSubtype="16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3" dur="3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4" dur="3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5" dur="3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6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357" dur="10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8" presetID="53" presetClass="entr" presetSubtype="16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0" dur="3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1" dur="3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2" dur="3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3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364" dur="100" fill="hold"/>
                                            <p:tgtEl>
                                              <p:spTgt spid="1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5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7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8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9" dur="3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0" presetID="6" presetClass="emph" presetSubtype="0" autoRev="1" fill="hold" grpId="1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animScale>
                                          <p:cBhvr>
                                            <p:cTn id="371" dur="10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4" dur="3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5" dur="3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6" dur="3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7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378" dur="100" fill="hold"/>
                                            <p:tgtEl>
                                              <p:spTgt spid="19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9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3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1" dur="3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2" dur="3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3" dur="3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4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385" dur="1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6" presetID="53" presetClass="entr" presetSubtype="16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set>
                                          <p:cBhvr>
                                            <p:cTn id="3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8" dur="3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9" dur="3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0" dur="3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1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392" dur="1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3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5" dur="3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6" dur="3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7" dur="3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8" presetID="6" presetClass="emph" presetSubtype="0" autoRev="1" fill="hold" grpId="1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399" dur="1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0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2" dur="3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3" dur="3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4" dur="3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5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406" dur="1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7" presetID="53" presetClass="entr" presetSubtype="16" fill="hold" grpId="0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4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9" dur="3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0" dur="3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1" dur="3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2" presetID="6" presetClass="emph" presetSubtype="0" autoRev="1" fill="hold" grpId="1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413" dur="100" fill="hold"/>
                                            <p:tgtEl>
                                              <p:spTgt spid="26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4" presetID="53" presetClass="entr" presetSubtype="16" fill="hold" nodeType="withEffect">
                                      <p:stCondLst>
                                        <p:cond delay="5600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6" dur="3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7" dur="3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8" dur="3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9" presetID="6" presetClass="emph" presetSubtype="0" autoRev="1" fill="hold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animScale>
                                          <p:cBhvr>
                                            <p:cTn id="420" dur="100" fill="hold"/>
                                            <p:tgtEl>
                                              <p:spTgt spid="2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1" presetID="53" presetClass="entr" presetSubtype="16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3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4" dur="3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5" dur="3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6" presetID="6" presetClass="emph" presetSubtype="0" autoRev="1" fill="hold" grpId="1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animScale>
                                          <p:cBhvr>
                                            <p:cTn id="427" dur="100" fill="hold"/>
                                            <p:tgtEl>
                                              <p:spTgt spid="26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8" presetID="53" presetClass="entr" presetSubtype="16" fill="hold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0" dur="3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1" dur="3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2" dur="3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3" presetID="6" presetClass="emph" presetSubtype="0" autoRev="1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animScale>
                                          <p:cBhvr>
                                            <p:cTn id="434" dur="100" fill="hold"/>
                                            <p:tgtEl>
                                              <p:spTgt spid="2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5" presetID="2" presetClass="entr" presetSubtype="2" fill="hold" grpId="0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9" presetID="2" presetClass="entr" presetSubtype="2" fill="hold" grpId="0" nodeType="withEffect">
                                      <p:stCondLst>
                                        <p:cond delay="6200"/>
                                      </p:stCondLst>
                                      <p:childTnLs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1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3" presetID="16" presetClass="entr" presetSubtype="42" fill="hold" grpId="0" nodeType="withEffect">
                                      <p:stCondLst>
                                        <p:cond delay="8200"/>
                                      </p:stCondLst>
                                      <p:childTnLst>
                                        <p:set>
                                          <p:cBhvr>
                                            <p:cTn id="4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45" dur="2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6" presetID="16" presetClass="entr" presetSubtype="42" fill="hold" grpId="0" nodeType="withEffect">
                                      <p:stCondLst>
                                        <p:cond delay="8300"/>
                                      </p:stCondLst>
                                      <p:childTnLst>
                                        <p:set>
                                          <p:cBhvr>
                                            <p:cTn id="4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48" dur="2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9" presetID="16" presetClass="entr" presetSubtype="42" fill="hold" grpId="0" nodeType="withEffect">
                                      <p:stCondLst>
                                        <p:cond delay="840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1" dur="2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2" presetID="16" presetClass="entr" presetSubtype="42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4" dur="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5" presetID="16" presetClass="entr" presetSubtype="42" fill="hold" grpId="0" nodeType="withEffect">
                                      <p:stCondLst>
                                        <p:cond delay="860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57" dur="2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8" presetID="1" presetClass="entr" presetSubtype="0" fill="hold" grpId="0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set>
                                          <p:cBhvr>
                                            <p:cTn id="4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0" presetID="16" presetClass="exit" presetSubtype="26" fill="hold" grpId="1" nodeType="withEffect">
                                      <p:stCondLst>
                                        <p:cond delay="87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1" dur="2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3" presetID="16" presetClass="exit" presetSubtype="26" fill="hold" grpId="1" nodeType="withEffect">
                                      <p:stCondLst>
                                        <p:cond delay="88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4" dur="2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6" presetID="16" presetClass="exit" presetSubtype="26" fill="hold" grpId="1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67" dur="2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9" presetID="16" presetClass="exit" presetSubtype="26" fill="hold" grpId="1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70" dur="2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2" presetID="16" presetClass="exit" presetSubtype="26" fill="hold" grpId="1" nodeType="withEffect">
                                      <p:stCondLst>
                                        <p:cond delay="9100"/>
                                      </p:stCondLst>
                                      <p:childTnLst>
                                        <p:animEffect transition="out" filter="barn(inHorizontal)">
                                          <p:cBhvr>
                                            <p:cTn id="473" dur="2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0" grpId="1" animBg="1"/>
          <p:bldP spid="80" grpId="2" animBg="1"/>
          <p:bldP spid="80" grpId="3" animBg="1"/>
          <p:bldP spid="51" grpId="0" animBg="1"/>
          <p:bldP spid="51" grpId="1" animBg="1"/>
          <p:bldP spid="51" grpId="2" animBg="1"/>
          <p:bldP spid="51" grpId="3" animBg="1"/>
          <p:bldP spid="52" grpId="0" animBg="1"/>
          <p:bldP spid="52" grpId="1" animBg="1"/>
          <p:bldP spid="52" grpId="2" animBg="1"/>
          <p:bldP spid="53" grpId="0" animBg="1"/>
          <p:bldP spid="53" grpId="1" animBg="1"/>
          <p:bldP spid="53" grpId="2" animBg="1"/>
          <p:bldP spid="53" grpId="3" animBg="1"/>
          <p:bldP spid="54" grpId="0" animBg="1"/>
          <p:bldP spid="54" grpId="1" animBg="1"/>
          <p:bldP spid="54" grpId="2" animBg="1"/>
          <p:bldP spid="87" grpId="0"/>
          <p:bldP spid="87" grpId="1"/>
          <p:bldP spid="88" grpId="0"/>
          <p:bldP spid="88" grpId="1"/>
          <p:bldP spid="8" grpId="0" animBg="1"/>
          <p:bldP spid="8" grpId="1" animBg="1"/>
          <p:bldP spid="297" grpId="0" animBg="1"/>
          <p:bldP spid="296" grpId="0" animBg="1"/>
          <p:bldP spid="295" grpId="0" animBg="1"/>
          <p:bldP spid="294" grpId="0" animBg="1"/>
          <p:bldP spid="293" grpId="0" animBg="1"/>
          <p:bldP spid="143" grpId="0" animBg="1"/>
          <p:bldP spid="143" grpId="1" animBg="1"/>
          <p:bldP spid="150" grpId="0" animBg="1"/>
          <p:bldP spid="150" grpId="1" animBg="1"/>
          <p:bldP spid="157" grpId="0" animBg="1"/>
          <p:bldP spid="157" grpId="1" animBg="1"/>
          <p:bldP spid="164" grpId="0" animBg="1"/>
          <p:bldP spid="164" grpId="1" animBg="1"/>
          <p:bldP spid="171" grpId="0" animBg="1"/>
          <p:bldP spid="171" grpId="1" animBg="1"/>
          <p:bldP spid="178" grpId="0" animBg="1"/>
          <p:bldP spid="178" grpId="1" animBg="1"/>
          <p:bldP spid="185" grpId="0" animBg="1"/>
          <p:bldP spid="185" grpId="1" animBg="1"/>
          <p:bldP spid="192" grpId="0" animBg="1"/>
          <p:bldP spid="192" grpId="1" animBg="1"/>
          <p:bldP spid="199" grpId="0" animBg="1"/>
          <p:bldP spid="199" grpId="1" animBg="1"/>
          <p:bldP spid="206" grpId="0" animBg="1"/>
          <p:bldP spid="206" grpId="1" animBg="1"/>
          <p:bldP spid="213" grpId="0" animBg="1"/>
          <p:bldP spid="213" grpId="1" animBg="1"/>
          <p:bldP spid="220" grpId="0" animBg="1"/>
          <p:bldP spid="220" grpId="1" animBg="1"/>
          <p:bldP spid="227" grpId="0" animBg="1"/>
          <p:bldP spid="227" grpId="1" animBg="1"/>
          <p:bldP spid="234" grpId="0" animBg="1"/>
          <p:bldP spid="234" grpId="1" animBg="1"/>
          <p:bldP spid="241" grpId="0" animBg="1"/>
          <p:bldP spid="241" grpId="1" animBg="1"/>
          <p:bldP spid="248" grpId="0" animBg="1"/>
          <p:bldP spid="248" grpId="1" animBg="1"/>
          <p:bldP spid="255" grpId="0" animBg="1"/>
          <p:bldP spid="255" grpId="1" animBg="1"/>
          <p:bldP spid="262" grpId="0" animBg="1"/>
          <p:bldP spid="262" grpId="1" animBg="1"/>
          <p:bldP spid="269" grpId="0" animBg="1"/>
          <p:bldP spid="269" grpId="1" animBg="1"/>
          <p:bldP spid="299" grpId="0"/>
          <p:bldP spid="300" grpId="0"/>
          <p:bldP spid="312" grpId="0" animBg="1"/>
          <p:bldP spid="302" grpId="0" animBg="1"/>
          <p:bldP spid="302" grpId="1" animBg="1"/>
          <p:bldP spid="303" grpId="0" animBg="1"/>
          <p:bldP spid="303" grpId="1" animBg="1"/>
          <p:bldP spid="304" grpId="0" animBg="1"/>
          <p:bldP spid="304" grpId="1" animBg="1"/>
          <p:bldP spid="305" grpId="0" animBg="1"/>
          <p:bldP spid="305" grpId="1" animBg="1"/>
          <p:bldP spid="306" grpId="0" animBg="1"/>
          <p:bldP spid="306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C9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 rot="300000">
            <a:off x="1709877" y="4912797"/>
            <a:ext cx="5914747" cy="530840"/>
            <a:chOff x="1709877" y="4227513"/>
            <a:chExt cx="5914747" cy="530840"/>
          </a:xfrm>
        </p:grpSpPr>
        <p:sp>
          <p:nvSpPr>
            <p:cNvPr id="48" name="文本框 47"/>
            <p:cNvSpPr txBox="1"/>
            <p:nvPr/>
          </p:nvSpPr>
          <p:spPr>
            <a:xfrm>
              <a:off x="4567377" y="4227513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让产品更加个性化</a:t>
              </a:r>
              <a:endParaRPr lang="zh-CN" altLang="en-US" sz="28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709877" y="4235133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3C9C4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让产品更加个性化</a:t>
              </a:r>
              <a:endParaRPr lang="zh-CN" altLang="en-US" sz="2800" dirty="0">
                <a:solidFill>
                  <a:srgbClr val="C3C9C4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4207502" y="4679950"/>
            <a:ext cx="4879348" cy="1739900"/>
          </a:xfrm>
          <a:prstGeom prst="rect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192598" y="1867240"/>
            <a:ext cx="1832315" cy="1830594"/>
            <a:chOff x="5283994" y="1617663"/>
            <a:chExt cx="1690688" cy="1689100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283994" y="1617663"/>
              <a:ext cx="1690688" cy="1689100"/>
            </a:xfrm>
            <a:custGeom>
              <a:avLst/>
              <a:gdLst>
                <a:gd name="T0" fmla="*/ 86 w 341"/>
                <a:gd name="T1" fmla="*/ 118 h 341"/>
                <a:gd name="T2" fmla="*/ 224 w 341"/>
                <a:gd name="T3" fmla="*/ 255 h 341"/>
                <a:gd name="T4" fmla="*/ 237 w 341"/>
                <a:gd name="T5" fmla="*/ 321 h 341"/>
                <a:gd name="T6" fmla="*/ 294 w 341"/>
                <a:gd name="T7" fmla="*/ 336 h 341"/>
                <a:gd name="T8" fmla="*/ 258 w 341"/>
                <a:gd name="T9" fmla="*/ 300 h 341"/>
                <a:gd name="T10" fmla="*/ 300 w 341"/>
                <a:gd name="T11" fmla="*/ 258 h 341"/>
                <a:gd name="T12" fmla="*/ 336 w 341"/>
                <a:gd name="T13" fmla="*/ 294 h 341"/>
                <a:gd name="T14" fmla="*/ 321 w 341"/>
                <a:gd name="T15" fmla="*/ 237 h 341"/>
                <a:gd name="T16" fmla="*/ 255 w 341"/>
                <a:gd name="T17" fmla="*/ 224 h 341"/>
                <a:gd name="T18" fmla="*/ 118 w 341"/>
                <a:gd name="T19" fmla="*/ 86 h 341"/>
                <a:gd name="T20" fmla="*/ 105 w 341"/>
                <a:gd name="T21" fmla="*/ 21 h 341"/>
                <a:gd name="T22" fmla="*/ 48 w 341"/>
                <a:gd name="T23" fmla="*/ 6 h 341"/>
                <a:gd name="T24" fmla="*/ 84 w 341"/>
                <a:gd name="T25" fmla="*/ 42 h 341"/>
                <a:gd name="T26" fmla="*/ 42 w 341"/>
                <a:gd name="T27" fmla="*/ 84 h 341"/>
                <a:gd name="T28" fmla="*/ 6 w 341"/>
                <a:gd name="T29" fmla="*/ 48 h 341"/>
                <a:gd name="T30" fmla="*/ 21 w 341"/>
                <a:gd name="T31" fmla="*/ 105 h 341"/>
                <a:gd name="T32" fmla="*/ 86 w 341"/>
                <a:gd name="T33" fmla="*/ 118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86" y="118"/>
                  </a:moveTo>
                  <a:cubicBezTo>
                    <a:pt x="224" y="255"/>
                    <a:pt x="224" y="255"/>
                    <a:pt x="224" y="255"/>
                  </a:cubicBezTo>
                  <a:cubicBezTo>
                    <a:pt x="215" y="277"/>
                    <a:pt x="219" y="303"/>
                    <a:pt x="237" y="321"/>
                  </a:cubicBezTo>
                  <a:cubicBezTo>
                    <a:pt x="252" y="336"/>
                    <a:pt x="274" y="341"/>
                    <a:pt x="294" y="336"/>
                  </a:cubicBezTo>
                  <a:cubicBezTo>
                    <a:pt x="258" y="300"/>
                    <a:pt x="258" y="300"/>
                    <a:pt x="258" y="300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36" y="294"/>
                    <a:pt x="336" y="294"/>
                    <a:pt x="336" y="294"/>
                  </a:cubicBezTo>
                  <a:cubicBezTo>
                    <a:pt x="341" y="274"/>
                    <a:pt x="336" y="252"/>
                    <a:pt x="321" y="237"/>
                  </a:cubicBezTo>
                  <a:cubicBezTo>
                    <a:pt x="303" y="219"/>
                    <a:pt x="277" y="215"/>
                    <a:pt x="255" y="224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27" y="65"/>
                    <a:pt x="123" y="39"/>
                    <a:pt x="105" y="21"/>
                  </a:cubicBezTo>
                  <a:cubicBezTo>
                    <a:pt x="89" y="6"/>
                    <a:pt x="67" y="0"/>
                    <a:pt x="48" y="6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0" y="68"/>
                    <a:pt x="5" y="90"/>
                    <a:pt x="21" y="105"/>
                  </a:cubicBezTo>
                  <a:cubicBezTo>
                    <a:pt x="39" y="123"/>
                    <a:pt x="65" y="127"/>
                    <a:pt x="86" y="118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745957" y="2079625"/>
              <a:ext cx="773113" cy="766763"/>
            </a:xfrm>
            <a:custGeom>
              <a:avLst/>
              <a:gdLst>
                <a:gd name="T0" fmla="*/ 144 w 156"/>
                <a:gd name="T1" fmla="*/ 155 h 155"/>
                <a:gd name="T2" fmla="*/ 136 w 156"/>
                <a:gd name="T3" fmla="*/ 152 h 155"/>
                <a:gd name="T4" fmla="*/ 4 w 156"/>
                <a:gd name="T5" fmla="*/ 20 h 155"/>
                <a:gd name="T6" fmla="*/ 4 w 156"/>
                <a:gd name="T7" fmla="*/ 4 h 155"/>
                <a:gd name="T8" fmla="*/ 20 w 156"/>
                <a:gd name="T9" fmla="*/ 4 h 155"/>
                <a:gd name="T10" fmla="*/ 151 w 156"/>
                <a:gd name="T11" fmla="*/ 136 h 155"/>
                <a:gd name="T12" fmla="*/ 151 w 156"/>
                <a:gd name="T13" fmla="*/ 152 h 155"/>
                <a:gd name="T14" fmla="*/ 144 w 156"/>
                <a:gd name="T1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55">
                  <a:moveTo>
                    <a:pt x="144" y="155"/>
                  </a:moveTo>
                  <a:cubicBezTo>
                    <a:pt x="141" y="155"/>
                    <a:pt x="138" y="154"/>
                    <a:pt x="136" y="15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16"/>
                    <a:pt x="0" y="9"/>
                    <a:pt x="4" y="4"/>
                  </a:cubicBezTo>
                  <a:cubicBezTo>
                    <a:pt x="8" y="0"/>
                    <a:pt x="16" y="0"/>
                    <a:pt x="20" y="4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6" y="140"/>
                    <a:pt x="156" y="147"/>
                    <a:pt x="151" y="152"/>
                  </a:cubicBezTo>
                  <a:cubicBezTo>
                    <a:pt x="149" y="154"/>
                    <a:pt x="146" y="155"/>
                    <a:pt x="144" y="155"/>
                  </a:cubicBezTo>
                  <a:close/>
                </a:path>
              </a:pathLst>
            </a:custGeom>
            <a:solidFill>
              <a:srgbClr val="D8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280819" y="1896269"/>
            <a:ext cx="1660525" cy="1704975"/>
            <a:chOff x="5323682" y="1573213"/>
            <a:chExt cx="1660525" cy="1704975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5730082" y="1885950"/>
              <a:ext cx="927100" cy="915988"/>
            </a:xfrm>
            <a:custGeom>
              <a:avLst/>
              <a:gdLst>
                <a:gd name="T0" fmla="*/ 547 w 584"/>
                <a:gd name="T1" fmla="*/ 0 h 577"/>
                <a:gd name="T2" fmla="*/ 0 w 584"/>
                <a:gd name="T3" fmla="*/ 533 h 577"/>
                <a:gd name="T4" fmla="*/ 44 w 584"/>
                <a:gd name="T5" fmla="*/ 577 h 577"/>
                <a:gd name="T6" fmla="*/ 584 w 584"/>
                <a:gd name="T7" fmla="*/ 37 h 577"/>
                <a:gd name="T8" fmla="*/ 547 w 584"/>
                <a:gd name="T9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4" h="577">
                  <a:moveTo>
                    <a:pt x="547" y="0"/>
                  </a:moveTo>
                  <a:lnTo>
                    <a:pt x="0" y="533"/>
                  </a:lnTo>
                  <a:lnTo>
                    <a:pt x="44" y="577"/>
                  </a:lnTo>
                  <a:lnTo>
                    <a:pt x="584" y="37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rgbClr val="31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799932" y="1944688"/>
              <a:ext cx="917575" cy="927100"/>
            </a:xfrm>
            <a:custGeom>
              <a:avLst/>
              <a:gdLst>
                <a:gd name="T0" fmla="*/ 578 w 578"/>
                <a:gd name="T1" fmla="*/ 38 h 584"/>
                <a:gd name="T2" fmla="*/ 540 w 578"/>
                <a:gd name="T3" fmla="*/ 0 h 584"/>
                <a:gd name="T4" fmla="*/ 0 w 578"/>
                <a:gd name="T5" fmla="*/ 540 h 584"/>
                <a:gd name="T6" fmla="*/ 44 w 578"/>
                <a:gd name="T7" fmla="*/ 584 h 584"/>
                <a:gd name="T8" fmla="*/ 578 w 578"/>
                <a:gd name="T9" fmla="*/ 3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" h="584">
                  <a:moveTo>
                    <a:pt x="578" y="38"/>
                  </a:moveTo>
                  <a:lnTo>
                    <a:pt x="540" y="0"/>
                  </a:lnTo>
                  <a:lnTo>
                    <a:pt x="0" y="540"/>
                  </a:lnTo>
                  <a:lnTo>
                    <a:pt x="44" y="584"/>
                  </a:lnTo>
                  <a:lnTo>
                    <a:pt x="578" y="38"/>
                  </a:lnTo>
                  <a:close/>
                </a:path>
              </a:pathLst>
            </a:custGeom>
            <a:solidFill>
              <a:srgbClr val="586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196807" y="1573213"/>
              <a:ext cx="261938" cy="263525"/>
            </a:xfrm>
            <a:custGeom>
              <a:avLst/>
              <a:gdLst>
                <a:gd name="T0" fmla="*/ 34 w 165"/>
                <a:gd name="T1" fmla="*/ 166 h 166"/>
                <a:gd name="T2" fmla="*/ 0 w 165"/>
                <a:gd name="T3" fmla="*/ 131 h 166"/>
                <a:gd name="T4" fmla="*/ 131 w 165"/>
                <a:gd name="T5" fmla="*/ 0 h 166"/>
                <a:gd name="T6" fmla="*/ 165 w 165"/>
                <a:gd name="T7" fmla="*/ 35 h 166"/>
                <a:gd name="T8" fmla="*/ 34 w 165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6">
                  <a:moveTo>
                    <a:pt x="34" y="166"/>
                  </a:moveTo>
                  <a:lnTo>
                    <a:pt x="0" y="131"/>
                  </a:lnTo>
                  <a:lnTo>
                    <a:pt x="131" y="0"/>
                  </a:lnTo>
                  <a:lnTo>
                    <a:pt x="165" y="35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04769" y="1781175"/>
              <a:ext cx="415925" cy="415925"/>
            </a:xfrm>
            <a:custGeom>
              <a:avLst/>
              <a:gdLst>
                <a:gd name="T0" fmla="*/ 131 w 262"/>
                <a:gd name="T1" fmla="*/ 262 h 262"/>
                <a:gd name="T2" fmla="*/ 0 w 262"/>
                <a:gd name="T3" fmla="*/ 131 h 262"/>
                <a:gd name="T4" fmla="*/ 131 w 262"/>
                <a:gd name="T5" fmla="*/ 0 h 262"/>
                <a:gd name="T6" fmla="*/ 262 w 262"/>
                <a:gd name="T7" fmla="*/ 131 h 262"/>
                <a:gd name="T8" fmla="*/ 131 w 262"/>
                <a:gd name="T9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131" y="262"/>
                  </a:moveTo>
                  <a:lnTo>
                    <a:pt x="0" y="131"/>
                  </a:lnTo>
                  <a:lnTo>
                    <a:pt x="131" y="0"/>
                  </a:lnTo>
                  <a:lnTo>
                    <a:pt x="262" y="131"/>
                  </a:lnTo>
                  <a:lnTo>
                    <a:pt x="131" y="262"/>
                  </a:lnTo>
                  <a:close/>
                </a:path>
              </a:pathLst>
            </a:custGeom>
            <a:solidFill>
              <a:srgbClr val="586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250782" y="1628775"/>
              <a:ext cx="361950" cy="360363"/>
            </a:xfrm>
            <a:custGeom>
              <a:avLst/>
              <a:gdLst>
                <a:gd name="T0" fmla="*/ 47 w 73"/>
                <a:gd name="T1" fmla="*/ 26 h 73"/>
                <a:gd name="T2" fmla="*/ 42 w 73"/>
                <a:gd name="T3" fmla="*/ 0 h 73"/>
                <a:gd name="T4" fmla="*/ 0 w 73"/>
                <a:gd name="T5" fmla="*/ 42 h 73"/>
                <a:gd name="T6" fmla="*/ 26 w 73"/>
                <a:gd name="T7" fmla="*/ 47 h 73"/>
                <a:gd name="T8" fmla="*/ 31 w 73"/>
                <a:gd name="T9" fmla="*/ 73 h 73"/>
                <a:gd name="T10" fmla="*/ 73 w 73"/>
                <a:gd name="T11" fmla="*/ 31 h 73"/>
                <a:gd name="T12" fmla="*/ 47 w 73"/>
                <a:gd name="T13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47" y="26"/>
                  </a:moveTo>
                  <a:cubicBezTo>
                    <a:pt x="38" y="17"/>
                    <a:pt x="36" y="6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6" y="36"/>
                    <a:pt x="17" y="38"/>
                    <a:pt x="26" y="47"/>
                  </a:cubicBezTo>
                  <a:cubicBezTo>
                    <a:pt x="35" y="55"/>
                    <a:pt x="37" y="67"/>
                    <a:pt x="31" y="73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67" y="37"/>
                    <a:pt x="56" y="34"/>
                    <a:pt x="47" y="26"/>
                  </a:cubicBezTo>
                  <a:close/>
                </a:path>
              </a:pathLst>
            </a:custGeom>
            <a:solidFill>
              <a:srgbClr val="586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6612732" y="1989138"/>
              <a:ext cx="371475" cy="461963"/>
            </a:xfrm>
            <a:custGeom>
              <a:avLst/>
              <a:gdLst>
                <a:gd name="T0" fmla="*/ 42 w 75"/>
                <a:gd name="T1" fmla="*/ 0 h 93"/>
                <a:gd name="T2" fmla="*/ 0 w 75"/>
                <a:gd name="T3" fmla="*/ 42 h 93"/>
                <a:gd name="T4" fmla="*/ 51 w 75"/>
                <a:gd name="T5" fmla="*/ 93 h 93"/>
                <a:gd name="T6" fmla="*/ 65 w 75"/>
                <a:gd name="T7" fmla="*/ 88 h 93"/>
                <a:gd name="T8" fmla="*/ 42 w 75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3">
                  <a:moveTo>
                    <a:pt x="42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32" y="10"/>
                    <a:pt x="51" y="93"/>
                    <a:pt x="51" y="93"/>
                  </a:cubicBezTo>
                  <a:cubicBezTo>
                    <a:pt x="51" y="93"/>
                    <a:pt x="51" y="93"/>
                    <a:pt x="65" y="88"/>
                  </a:cubicBezTo>
                  <a:cubicBezTo>
                    <a:pt x="75" y="33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586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6453982" y="1989138"/>
              <a:ext cx="312738" cy="153988"/>
            </a:xfrm>
            <a:custGeom>
              <a:avLst/>
              <a:gdLst>
                <a:gd name="T0" fmla="*/ 0 w 197"/>
                <a:gd name="T1" fmla="*/ 0 h 97"/>
                <a:gd name="T2" fmla="*/ 100 w 197"/>
                <a:gd name="T3" fmla="*/ 97 h 97"/>
                <a:gd name="T4" fmla="*/ 197 w 197"/>
                <a:gd name="T5" fmla="*/ 0 h 97"/>
                <a:gd name="T6" fmla="*/ 0 w 197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97">
                  <a:moveTo>
                    <a:pt x="0" y="0"/>
                  </a:moveTo>
                  <a:lnTo>
                    <a:pt x="100" y="97"/>
                  </a:lnTo>
                  <a:lnTo>
                    <a:pt x="1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453982" y="1830388"/>
              <a:ext cx="312738" cy="158750"/>
            </a:xfrm>
            <a:custGeom>
              <a:avLst/>
              <a:gdLst>
                <a:gd name="T0" fmla="*/ 100 w 197"/>
                <a:gd name="T1" fmla="*/ 0 h 100"/>
                <a:gd name="T2" fmla="*/ 0 w 197"/>
                <a:gd name="T3" fmla="*/ 100 h 100"/>
                <a:gd name="T4" fmla="*/ 197 w 197"/>
                <a:gd name="T5" fmla="*/ 100 h 100"/>
                <a:gd name="T6" fmla="*/ 100 w 197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00">
                  <a:moveTo>
                    <a:pt x="100" y="0"/>
                  </a:moveTo>
                  <a:lnTo>
                    <a:pt x="0" y="100"/>
                  </a:lnTo>
                  <a:lnTo>
                    <a:pt x="197" y="10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5323682" y="2519363"/>
              <a:ext cx="758825" cy="758825"/>
            </a:xfrm>
            <a:custGeom>
              <a:avLst/>
              <a:gdLst>
                <a:gd name="T0" fmla="*/ 141 w 153"/>
                <a:gd name="T1" fmla="*/ 11 h 153"/>
                <a:gd name="T2" fmla="*/ 99 w 153"/>
                <a:gd name="T3" fmla="*/ 11 h 153"/>
                <a:gd name="T4" fmla="*/ 11 w 153"/>
                <a:gd name="T5" fmla="*/ 100 h 153"/>
                <a:gd name="T6" fmla="*/ 11 w 153"/>
                <a:gd name="T7" fmla="*/ 141 h 153"/>
                <a:gd name="T8" fmla="*/ 53 w 153"/>
                <a:gd name="T9" fmla="*/ 141 h 153"/>
                <a:gd name="T10" fmla="*/ 141 w 153"/>
                <a:gd name="T11" fmla="*/ 53 h 153"/>
                <a:gd name="T12" fmla="*/ 141 w 153"/>
                <a:gd name="T13" fmla="*/ 1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53">
                  <a:moveTo>
                    <a:pt x="141" y="11"/>
                  </a:moveTo>
                  <a:cubicBezTo>
                    <a:pt x="130" y="0"/>
                    <a:pt x="111" y="0"/>
                    <a:pt x="99" y="11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0" y="111"/>
                    <a:pt x="0" y="130"/>
                    <a:pt x="11" y="141"/>
                  </a:cubicBezTo>
                  <a:cubicBezTo>
                    <a:pt x="23" y="153"/>
                    <a:pt x="42" y="153"/>
                    <a:pt x="53" y="141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53" y="42"/>
                    <a:pt x="153" y="23"/>
                    <a:pt x="141" y="11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5374482" y="2990850"/>
              <a:ext cx="231775" cy="238125"/>
            </a:xfrm>
            <a:custGeom>
              <a:avLst/>
              <a:gdLst>
                <a:gd name="T0" fmla="*/ 131 w 146"/>
                <a:gd name="T1" fmla="*/ 150 h 150"/>
                <a:gd name="T2" fmla="*/ 0 w 146"/>
                <a:gd name="T3" fmla="*/ 18 h 150"/>
                <a:gd name="T4" fmla="*/ 15 w 146"/>
                <a:gd name="T5" fmla="*/ 0 h 150"/>
                <a:gd name="T6" fmla="*/ 146 w 146"/>
                <a:gd name="T7" fmla="*/ 131 h 150"/>
                <a:gd name="T8" fmla="*/ 131 w 146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50">
                  <a:moveTo>
                    <a:pt x="131" y="150"/>
                  </a:moveTo>
                  <a:lnTo>
                    <a:pt x="0" y="18"/>
                  </a:lnTo>
                  <a:lnTo>
                    <a:pt x="15" y="0"/>
                  </a:lnTo>
                  <a:lnTo>
                    <a:pt x="146" y="131"/>
                  </a:lnTo>
                  <a:lnTo>
                    <a:pt x="131" y="150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5428457" y="2941638"/>
              <a:ext cx="233363" cy="231775"/>
            </a:xfrm>
            <a:custGeom>
              <a:avLst/>
              <a:gdLst>
                <a:gd name="T0" fmla="*/ 131 w 147"/>
                <a:gd name="T1" fmla="*/ 146 h 146"/>
                <a:gd name="T2" fmla="*/ 0 w 147"/>
                <a:gd name="T3" fmla="*/ 15 h 146"/>
                <a:gd name="T4" fmla="*/ 15 w 147"/>
                <a:gd name="T5" fmla="*/ 0 h 146"/>
                <a:gd name="T6" fmla="*/ 147 w 147"/>
                <a:gd name="T7" fmla="*/ 131 h 146"/>
                <a:gd name="T8" fmla="*/ 131 w 147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6">
                  <a:moveTo>
                    <a:pt x="131" y="146"/>
                  </a:moveTo>
                  <a:lnTo>
                    <a:pt x="0" y="15"/>
                  </a:lnTo>
                  <a:lnTo>
                    <a:pt x="15" y="0"/>
                  </a:lnTo>
                  <a:lnTo>
                    <a:pt x="147" y="131"/>
                  </a:lnTo>
                  <a:lnTo>
                    <a:pt x="131" y="146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5477669" y="2886075"/>
              <a:ext cx="233363" cy="238125"/>
            </a:xfrm>
            <a:custGeom>
              <a:avLst/>
              <a:gdLst>
                <a:gd name="T0" fmla="*/ 131 w 147"/>
                <a:gd name="T1" fmla="*/ 150 h 150"/>
                <a:gd name="T2" fmla="*/ 0 w 147"/>
                <a:gd name="T3" fmla="*/ 19 h 150"/>
                <a:gd name="T4" fmla="*/ 16 w 147"/>
                <a:gd name="T5" fmla="*/ 0 h 150"/>
                <a:gd name="T6" fmla="*/ 147 w 147"/>
                <a:gd name="T7" fmla="*/ 131 h 150"/>
                <a:gd name="T8" fmla="*/ 131 w 147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31" y="150"/>
                  </a:moveTo>
                  <a:lnTo>
                    <a:pt x="0" y="19"/>
                  </a:lnTo>
                  <a:lnTo>
                    <a:pt x="16" y="0"/>
                  </a:lnTo>
                  <a:lnTo>
                    <a:pt x="147" y="131"/>
                  </a:lnTo>
                  <a:lnTo>
                    <a:pt x="131" y="150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5531644" y="2836863"/>
              <a:ext cx="233363" cy="233363"/>
            </a:xfrm>
            <a:custGeom>
              <a:avLst/>
              <a:gdLst>
                <a:gd name="T0" fmla="*/ 132 w 147"/>
                <a:gd name="T1" fmla="*/ 147 h 147"/>
                <a:gd name="T2" fmla="*/ 0 w 147"/>
                <a:gd name="T3" fmla="*/ 16 h 147"/>
                <a:gd name="T4" fmla="*/ 16 w 147"/>
                <a:gd name="T5" fmla="*/ 0 h 147"/>
                <a:gd name="T6" fmla="*/ 147 w 147"/>
                <a:gd name="T7" fmla="*/ 131 h 147"/>
                <a:gd name="T8" fmla="*/ 132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2" y="147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47" y="131"/>
                  </a:lnTo>
                  <a:lnTo>
                    <a:pt x="132" y="147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5582444" y="2782888"/>
              <a:ext cx="231775" cy="236538"/>
            </a:xfrm>
            <a:custGeom>
              <a:avLst/>
              <a:gdLst>
                <a:gd name="T0" fmla="*/ 131 w 146"/>
                <a:gd name="T1" fmla="*/ 149 h 149"/>
                <a:gd name="T2" fmla="*/ 0 w 146"/>
                <a:gd name="T3" fmla="*/ 18 h 149"/>
                <a:gd name="T4" fmla="*/ 15 w 146"/>
                <a:gd name="T5" fmla="*/ 0 h 149"/>
                <a:gd name="T6" fmla="*/ 146 w 146"/>
                <a:gd name="T7" fmla="*/ 131 h 149"/>
                <a:gd name="T8" fmla="*/ 131 w 146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9">
                  <a:moveTo>
                    <a:pt x="131" y="149"/>
                  </a:moveTo>
                  <a:lnTo>
                    <a:pt x="0" y="18"/>
                  </a:lnTo>
                  <a:lnTo>
                    <a:pt x="15" y="0"/>
                  </a:lnTo>
                  <a:lnTo>
                    <a:pt x="146" y="131"/>
                  </a:lnTo>
                  <a:lnTo>
                    <a:pt x="131" y="149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5636419" y="2732088"/>
              <a:ext cx="233363" cy="233363"/>
            </a:xfrm>
            <a:custGeom>
              <a:avLst/>
              <a:gdLst>
                <a:gd name="T0" fmla="*/ 131 w 147"/>
                <a:gd name="T1" fmla="*/ 147 h 147"/>
                <a:gd name="T2" fmla="*/ 0 w 147"/>
                <a:gd name="T3" fmla="*/ 16 h 147"/>
                <a:gd name="T4" fmla="*/ 16 w 147"/>
                <a:gd name="T5" fmla="*/ 0 h 147"/>
                <a:gd name="T6" fmla="*/ 147 w 147"/>
                <a:gd name="T7" fmla="*/ 132 h 147"/>
                <a:gd name="T8" fmla="*/ 131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1" y="147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47" y="132"/>
                  </a:lnTo>
                  <a:lnTo>
                    <a:pt x="131" y="147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5685632" y="2678113"/>
              <a:ext cx="233363" cy="238125"/>
            </a:xfrm>
            <a:custGeom>
              <a:avLst/>
              <a:gdLst>
                <a:gd name="T0" fmla="*/ 131 w 147"/>
                <a:gd name="T1" fmla="*/ 150 h 150"/>
                <a:gd name="T2" fmla="*/ 0 w 147"/>
                <a:gd name="T3" fmla="*/ 19 h 150"/>
                <a:gd name="T4" fmla="*/ 16 w 147"/>
                <a:gd name="T5" fmla="*/ 0 h 150"/>
                <a:gd name="T6" fmla="*/ 147 w 147"/>
                <a:gd name="T7" fmla="*/ 131 h 150"/>
                <a:gd name="T8" fmla="*/ 131 w 147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31" y="150"/>
                  </a:moveTo>
                  <a:lnTo>
                    <a:pt x="0" y="19"/>
                  </a:lnTo>
                  <a:lnTo>
                    <a:pt x="16" y="0"/>
                  </a:lnTo>
                  <a:lnTo>
                    <a:pt x="147" y="131"/>
                  </a:lnTo>
                  <a:lnTo>
                    <a:pt x="131" y="150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5741194" y="2628900"/>
              <a:ext cx="231775" cy="233363"/>
            </a:xfrm>
            <a:custGeom>
              <a:avLst/>
              <a:gdLst>
                <a:gd name="T0" fmla="*/ 131 w 146"/>
                <a:gd name="T1" fmla="*/ 147 h 147"/>
                <a:gd name="T2" fmla="*/ 0 w 146"/>
                <a:gd name="T3" fmla="*/ 16 h 147"/>
                <a:gd name="T4" fmla="*/ 15 w 146"/>
                <a:gd name="T5" fmla="*/ 0 h 147"/>
                <a:gd name="T6" fmla="*/ 146 w 146"/>
                <a:gd name="T7" fmla="*/ 131 h 147"/>
                <a:gd name="T8" fmla="*/ 131 w 146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7">
                  <a:moveTo>
                    <a:pt x="131" y="147"/>
                  </a:moveTo>
                  <a:lnTo>
                    <a:pt x="0" y="16"/>
                  </a:lnTo>
                  <a:lnTo>
                    <a:pt x="15" y="0"/>
                  </a:lnTo>
                  <a:lnTo>
                    <a:pt x="146" y="131"/>
                  </a:lnTo>
                  <a:lnTo>
                    <a:pt x="131" y="147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5790407" y="2574925"/>
              <a:ext cx="233363" cy="236538"/>
            </a:xfrm>
            <a:custGeom>
              <a:avLst/>
              <a:gdLst>
                <a:gd name="T0" fmla="*/ 131 w 147"/>
                <a:gd name="T1" fmla="*/ 149 h 149"/>
                <a:gd name="T2" fmla="*/ 0 w 147"/>
                <a:gd name="T3" fmla="*/ 18 h 149"/>
                <a:gd name="T4" fmla="*/ 15 w 147"/>
                <a:gd name="T5" fmla="*/ 0 h 149"/>
                <a:gd name="T6" fmla="*/ 147 w 147"/>
                <a:gd name="T7" fmla="*/ 131 h 149"/>
                <a:gd name="T8" fmla="*/ 131 w 147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9">
                  <a:moveTo>
                    <a:pt x="131" y="149"/>
                  </a:moveTo>
                  <a:lnTo>
                    <a:pt x="0" y="18"/>
                  </a:lnTo>
                  <a:lnTo>
                    <a:pt x="15" y="0"/>
                  </a:lnTo>
                  <a:lnTo>
                    <a:pt x="147" y="131"/>
                  </a:lnTo>
                  <a:lnTo>
                    <a:pt x="131" y="149"/>
                  </a:lnTo>
                  <a:close/>
                </a:path>
              </a:pathLst>
            </a:custGeom>
            <a:solidFill>
              <a:srgbClr val="ABA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 rot="-300000">
            <a:off x="4174092" y="5393321"/>
            <a:ext cx="7361758" cy="369332"/>
            <a:chOff x="4207502" y="4679950"/>
            <a:chExt cx="7361758" cy="369332"/>
          </a:xfrm>
        </p:grpSpPr>
        <p:sp>
          <p:nvSpPr>
            <p:cNvPr id="51" name="矩形 50"/>
            <p:cNvSpPr/>
            <p:nvPr/>
          </p:nvSpPr>
          <p:spPr>
            <a:xfrm>
              <a:off x="4207502" y="4679950"/>
              <a:ext cx="3776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Make the product more personality</a:t>
              </a:r>
              <a:endPara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7792264" y="4679950"/>
              <a:ext cx="3776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C3C9C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Make the product more personality</a:t>
              </a:r>
              <a:endParaRPr lang="zh-CN" altLang="en-US" dirty="0">
                <a:solidFill>
                  <a:srgbClr val="C3C9C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4207502" y="5033819"/>
            <a:ext cx="4879348" cy="1739900"/>
          </a:xfrm>
          <a:prstGeom prst="rect">
            <a:avLst/>
          </a:prstGeom>
          <a:solidFill>
            <a:srgbClr val="C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0" y="-19050"/>
            <a:ext cx="12192001" cy="6896100"/>
          </a:xfrm>
          <a:prstGeom prst="rect">
            <a:avLst/>
          </a:prstGeom>
          <a:solidFill>
            <a:srgbClr val="83B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 rot="5400000">
            <a:off x="5367338" y="1972470"/>
            <a:ext cx="1476374" cy="1476374"/>
            <a:chOff x="5357813" y="2035970"/>
            <a:chExt cx="1476374" cy="1476374"/>
          </a:xfrm>
        </p:grpSpPr>
        <p:sp>
          <p:nvSpPr>
            <p:cNvPr id="59" name="任意多边形 58"/>
            <p:cNvSpPr/>
            <p:nvPr/>
          </p:nvSpPr>
          <p:spPr>
            <a:xfrm>
              <a:off x="6111875" y="2036773"/>
              <a:ext cx="722312" cy="1474771"/>
            </a:xfrm>
            <a:custGeom>
              <a:avLst/>
              <a:gdLst>
                <a:gd name="connsiteX0" fmla="*/ 0 w 722312"/>
                <a:gd name="connsiteY0" fmla="*/ 0 h 1474771"/>
                <a:gd name="connsiteX1" fmla="*/ 59600 w 722312"/>
                <a:gd name="connsiteY1" fmla="*/ 3009 h 1474771"/>
                <a:gd name="connsiteX2" fmla="*/ 722312 w 722312"/>
                <a:gd name="connsiteY2" fmla="*/ 737385 h 1474771"/>
                <a:gd name="connsiteX3" fmla="*/ 59600 w 722312"/>
                <a:gd name="connsiteY3" fmla="*/ 1471761 h 1474771"/>
                <a:gd name="connsiteX4" fmla="*/ 0 w 722312"/>
                <a:gd name="connsiteY4" fmla="*/ 1474771 h 1474771"/>
                <a:gd name="connsiteX5" fmla="*/ 0 w 722312"/>
                <a:gd name="connsiteY5" fmla="*/ 0 h 1474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2312" h="1474771">
                  <a:moveTo>
                    <a:pt x="0" y="0"/>
                  </a:moveTo>
                  <a:lnTo>
                    <a:pt x="59600" y="3009"/>
                  </a:lnTo>
                  <a:cubicBezTo>
                    <a:pt x="431835" y="40812"/>
                    <a:pt x="722312" y="355177"/>
                    <a:pt x="722312" y="737385"/>
                  </a:cubicBezTo>
                  <a:cubicBezTo>
                    <a:pt x="722312" y="1119594"/>
                    <a:pt x="431835" y="1433958"/>
                    <a:pt x="59600" y="1471761"/>
                  </a:cubicBezTo>
                  <a:lnTo>
                    <a:pt x="0" y="1474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C2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357813" y="2035970"/>
              <a:ext cx="754062" cy="1476374"/>
            </a:xfrm>
            <a:custGeom>
              <a:avLst/>
              <a:gdLst>
                <a:gd name="connsiteX0" fmla="*/ 738187 w 754062"/>
                <a:gd name="connsiteY0" fmla="*/ 0 h 1476374"/>
                <a:gd name="connsiteX1" fmla="*/ 754062 w 754062"/>
                <a:gd name="connsiteY1" fmla="*/ 802 h 1476374"/>
                <a:gd name="connsiteX2" fmla="*/ 754062 w 754062"/>
                <a:gd name="connsiteY2" fmla="*/ 1475573 h 1476374"/>
                <a:gd name="connsiteX3" fmla="*/ 738187 w 754062"/>
                <a:gd name="connsiteY3" fmla="*/ 1476374 h 1476374"/>
                <a:gd name="connsiteX4" fmla="*/ 0 w 754062"/>
                <a:gd name="connsiteY4" fmla="*/ 738187 h 1476374"/>
                <a:gd name="connsiteX5" fmla="*/ 738187 w 754062"/>
                <a:gd name="connsiteY5" fmla="*/ 0 h 147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4062" h="1476374">
                  <a:moveTo>
                    <a:pt x="738187" y="0"/>
                  </a:moveTo>
                  <a:lnTo>
                    <a:pt x="754062" y="802"/>
                  </a:lnTo>
                  <a:lnTo>
                    <a:pt x="754062" y="1475573"/>
                  </a:lnTo>
                  <a:lnTo>
                    <a:pt x="738187" y="1476374"/>
                  </a:lnTo>
                  <a:cubicBezTo>
                    <a:pt x="330498" y="1476374"/>
                    <a:pt x="0" y="1145876"/>
                    <a:pt x="0" y="738187"/>
                  </a:cubicBezTo>
                  <a:cubicBezTo>
                    <a:pt x="0" y="330498"/>
                    <a:pt x="330498" y="0"/>
                    <a:pt x="738187" y="0"/>
                  </a:cubicBezTo>
                  <a:close/>
                </a:path>
              </a:pathLst>
            </a:custGeom>
            <a:solidFill>
              <a:srgbClr val="F2CB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椭圆 59"/>
          <p:cNvSpPr/>
          <p:nvPr/>
        </p:nvSpPr>
        <p:spPr>
          <a:xfrm>
            <a:off x="5779294" y="2492522"/>
            <a:ext cx="104775" cy="1047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326981" y="2492522"/>
            <a:ext cx="104775" cy="1047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4" name="弧形 63"/>
          <p:cNvSpPr/>
          <p:nvPr/>
        </p:nvSpPr>
        <p:spPr>
          <a:xfrm rot="9789763">
            <a:off x="5574845" y="2105541"/>
            <a:ext cx="1038248" cy="1051830"/>
          </a:xfrm>
          <a:prstGeom prst="arc">
            <a:avLst>
              <a:gd name="adj1" fmla="val 12831894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513041" y="4316665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The satisfaction rate is higher</a:t>
            </a:r>
            <a:endParaRPr lang="zh-CN" altLang="en-US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746913" y="3876838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使得</a:t>
            </a:r>
            <a:r>
              <a:rPr lang="zh-CN" altLang="en-US" sz="28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满意率</a:t>
            </a:r>
            <a:r>
              <a:rPr lang="zh-CN" altLang="en-US" sz="28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更高</a:t>
            </a:r>
          </a:p>
        </p:txBody>
      </p:sp>
    </p:spTree>
    <p:extLst>
      <p:ext uri="{BB962C8B-B14F-4D97-AF65-F5344CB8AC3E}">
        <p14:creationId xmlns:p14="http://schemas.microsoft.com/office/powerpoint/2010/main" val="2290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-2.5E-6 -2.59259E-6 L 0.00352 -0.14444 C 0.00313 -0.13356 0.00274 -0.11319 0.00248 -0.10208 " pathEditMode="relative" rAng="0" ptsTypes="AAA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" y="-7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Rot by="-300000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0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8.33333E-7 -4.44444E-6 L 0.00339 -0.14814 C 0.00313 -0.14027 0.00274 -0.10995 0.00247 -0.10185 " pathEditMode="relative" rAng="0" ptsTypes="AAA">
                                          <p:cBhvr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" y="-74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300000">
                                          <p:cBhvr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3" presetClass="exit" presetSubtype="32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8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xit" presetSubtype="3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40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0" grpId="0" animBg="1"/>
          <p:bldP spid="61" grpId="0" animBg="1"/>
          <p:bldP spid="64" grpId="0" animBg="1"/>
          <p:bldP spid="70" grpId="0"/>
          <p:bldP spid="7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-2.5E-6 -2.59259E-6 L 0.00352 -0.14444 C 0.00313 -0.13356 0.00274 -0.11319 0.00248 -0.10208 " pathEditMode="relative" rAng="0" ptsTypes="AAA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" y="-7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Rot by="-300000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0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8.33333E-7 -4.44444E-6 L 0.00339 -0.14814 C 0.00313 -0.14027 0.00274 -0.10995 0.00247 -0.10185 " pathEditMode="relative" rAng="0" ptsTypes="AAA">
                                          <p:cBhvr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" y="-74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300000">
                                          <p:cBhvr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3" presetClass="exit" presetSubtype="32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8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xit" presetSubtype="3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40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0" grpId="0" animBg="1"/>
          <p:bldP spid="61" grpId="0" animBg="1"/>
          <p:bldP spid="64" grpId="0" animBg="1"/>
          <p:bldP spid="70" grpId="0"/>
          <p:bldP spid="7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B0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253188" y="2967335"/>
            <a:ext cx="3685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未完待续</a:t>
            </a:r>
            <a:r>
              <a:rPr lang="en-US" altLang="zh-CN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······</a:t>
            </a:r>
            <a:endParaRPr lang="zh-CN" altLang="en-US" sz="5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4662266">
            <a:off x="5249467" y="1981847"/>
            <a:ext cx="1693066" cy="1694140"/>
            <a:chOff x="5664436" y="2882093"/>
            <a:chExt cx="819873" cy="819875"/>
          </a:xfrm>
        </p:grpSpPr>
        <p:sp>
          <p:nvSpPr>
            <p:cNvPr id="11" name="新月形 10"/>
            <p:cNvSpPr/>
            <p:nvPr/>
          </p:nvSpPr>
          <p:spPr>
            <a:xfrm rot="2725513" flipH="1">
              <a:off x="5869406" y="2882098"/>
              <a:ext cx="409935" cy="81987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新月形 11"/>
            <p:cNvSpPr/>
            <p:nvPr/>
          </p:nvSpPr>
          <p:spPr>
            <a:xfrm rot="8125513" flipV="1">
              <a:off x="5869404" y="2882093"/>
              <a:ext cx="409935" cy="81987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新月形 12"/>
            <p:cNvSpPr/>
            <p:nvPr/>
          </p:nvSpPr>
          <p:spPr>
            <a:xfrm rot="13525513" flipH="1">
              <a:off x="5869404" y="2882099"/>
              <a:ext cx="409935" cy="81987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62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新月形 13"/>
            <p:cNvSpPr/>
            <p:nvPr/>
          </p:nvSpPr>
          <p:spPr>
            <a:xfrm rot="18925513" flipV="1">
              <a:off x="5869405" y="2882098"/>
              <a:ext cx="409935" cy="81987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62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675305" y="4057930"/>
            <a:ext cx="48413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淡忘出品</a:t>
            </a:r>
            <a:r>
              <a:rPr lang="en-US" altLang="zh-CN" sz="4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·</a:t>
            </a:r>
            <a:r>
              <a:rPr lang="zh-CN" altLang="en-US" sz="4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必属精品</a:t>
            </a:r>
            <a:endParaRPr lang="zh-CN" altLang="en-US" sz="4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73452" y="4787384"/>
            <a:ext cx="5465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FORGET PRODUCED, WILL BE FINE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13670" y="6434433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研究院</a:t>
            </a:r>
            <a:endParaRPr lang="zh-CN" altLang="en-US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028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:checker/>
      </p:transition>
    </mc:Choice>
    <mc:Fallback xmlns=""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375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346</Words>
  <Application>Microsoft Office PowerPoint</Application>
  <PresentationFormat>宽屏</PresentationFormat>
  <Paragraphs>54</Paragraphs>
  <Slides>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Meiryo</vt:lpstr>
      <vt:lpstr>宋体</vt:lpstr>
      <vt:lpstr>微软雅黑</vt:lpstr>
      <vt:lpstr>张海山锐线体简</vt:lpstr>
      <vt:lpstr>张海山锐谐体</vt:lpstr>
      <vt:lpstr>Arial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wangjie</dc:creator>
  <cp:lastModifiedBy>Administrator</cp:lastModifiedBy>
  <cp:revision>109</cp:revision>
  <dcterms:created xsi:type="dcterms:W3CDTF">2015-03-31T11:20:27Z</dcterms:created>
  <dcterms:modified xsi:type="dcterms:W3CDTF">2015-09-14T10:07:28Z</dcterms:modified>
</cp:coreProperties>
</file>