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0413" cy="68738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77" autoAdjust="0"/>
    <p:restoredTop sz="93359" autoAdjust="0"/>
  </p:normalViewPr>
  <p:slideViewPr>
    <p:cSldViewPr>
      <p:cViewPr>
        <p:scale>
          <a:sx n="66" d="100"/>
          <a:sy n="66" d="100"/>
        </p:scale>
        <p:origin x="2064" y="1122"/>
      </p:cViewPr>
      <p:guideLst>
        <p:guide orient="horz" pos="2165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0154B-CC1C-49FB-BE1E-086B90503492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73CDF-8D5F-4660-979E-EE1D4DB5E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2899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F46BF-A6F0-4388-8434-607B419DA784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CA367-DAF3-4CC1-B865-AADA5CFF19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9407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53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48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244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765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054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410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719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6" name="直接连接符 5"/>
            <p:cNvCxnSpPr/>
            <p:nvPr userDrawn="1"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 userDrawn="1"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2"/>
          <p:cNvSpPr txBox="1">
            <a:spLocks noChangeArrowheads="1"/>
          </p:cNvSpPr>
          <p:nvPr userDrawn="1"/>
        </p:nvSpPr>
        <p:spPr>
          <a:xfrm>
            <a:off x="9718664" y="357836"/>
            <a:ext cx="1231058" cy="5066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过渡页</a:t>
            </a:r>
          </a:p>
        </p:txBody>
      </p:sp>
      <p:sp>
        <p:nvSpPr>
          <p:cNvPr id="13" name="TextBox 15"/>
          <p:cNvSpPr txBox="1"/>
          <p:nvPr userDrawn="1"/>
        </p:nvSpPr>
        <p:spPr>
          <a:xfrm>
            <a:off x="10475646" y="6173241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/11-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H="1">
            <a:off x="504628" y="801147"/>
            <a:ext cx="376069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/>
          <p:cNvSpPr txBox="1">
            <a:spLocks noChangeArrowheads="1"/>
          </p:cNvSpPr>
          <p:nvPr userDrawn="1"/>
        </p:nvSpPr>
        <p:spPr>
          <a:xfrm>
            <a:off x="475600" y="281641"/>
            <a:ext cx="4248472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一、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年工作内容</a:t>
            </a:r>
          </a:p>
          <a:p>
            <a:pPr algn="l">
              <a:defRPr/>
            </a:pP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478582" y="799755"/>
            <a:ext cx="67411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5"/>
          <p:cNvSpPr txBox="1"/>
          <p:nvPr userDrawn="1"/>
        </p:nvSpPr>
        <p:spPr>
          <a:xfrm>
            <a:off x="10475646" y="6173241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/11-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21" name="直接连接符 20"/>
            <p:cNvCxnSpPr/>
            <p:nvPr userDrawn="1"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"/>
          <p:cNvSpPr txBox="1">
            <a:spLocks noChangeArrowheads="1"/>
          </p:cNvSpPr>
          <p:nvPr userDrawn="1"/>
        </p:nvSpPr>
        <p:spPr>
          <a:xfrm>
            <a:off x="9718664" y="357836"/>
            <a:ext cx="1231058" cy="5066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过渡页</a:t>
            </a:r>
          </a:p>
        </p:txBody>
      </p:sp>
    </p:spTree>
    <p:extLst>
      <p:ext uri="{BB962C8B-B14F-4D97-AF65-F5344CB8AC3E}">
        <p14:creationId xmlns:p14="http://schemas.microsoft.com/office/powerpoint/2010/main" val="14200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燕尾形 23"/>
          <p:cNvSpPr/>
          <p:nvPr userDrawn="1"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 userDrawn="1"/>
        </p:nvCxnSpPr>
        <p:spPr>
          <a:xfrm flipH="1" flipV="1">
            <a:off x="7679382" y="792058"/>
            <a:ext cx="4120732" cy="2277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11138295" y="792058"/>
            <a:ext cx="6741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燕尾形 28"/>
          <p:cNvSpPr/>
          <p:nvPr userDrawn="1"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504630" y="6490935"/>
            <a:ext cx="242222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"/>
          <p:cNvSpPr txBox="1">
            <a:spLocks noChangeArrowheads="1"/>
          </p:cNvSpPr>
          <p:nvPr userDrawn="1"/>
        </p:nvSpPr>
        <p:spPr>
          <a:xfrm>
            <a:off x="475600" y="6106339"/>
            <a:ext cx="2523262" cy="3845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一、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年工作内容</a:t>
            </a:r>
          </a:p>
          <a:p>
            <a:pPr algn="l">
              <a:defRPr/>
            </a:pPr>
            <a:endParaRPr lang="zh-CN" altLang="en-US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478582" y="6490935"/>
            <a:ext cx="432048" cy="1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 userDrawn="1"/>
        </p:nvSpPr>
        <p:spPr>
          <a:xfrm>
            <a:off x="10622605" y="6098291"/>
            <a:ext cx="117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/11-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 flipH="1">
            <a:off x="504628" y="801147"/>
            <a:ext cx="3760691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 txBox="1">
            <a:spLocks noChangeArrowheads="1"/>
          </p:cNvSpPr>
          <p:nvPr userDrawn="1"/>
        </p:nvSpPr>
        <p:spPr>
          <a:xfrm>
            <a:off x="461086" y="281641"/>
            <a:ext cx="4248472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二、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年工作不足</a:t>
            </a:r>
          </a:p>
          <a:p>
            <a:pPr algn="l">
              <a:defRPr/>
            </a:pP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78582" y="799755"/>
            <a:ext cx="67411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 userDrawn="1"/>
        </p:nvSpPr>
        <p:spPr>
          <a:xfrm>
            <a:off x="10487694" y="283575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/11-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 flipH="1">
            <a:off x="504628" y="801147"/>
            <a:ext cx="37606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 txBox="1">
            <a:spLocks noChangeArrowheads="1"/>
          </p:cNvSpPr>
          <p:nvPr userDrawn="1"/>
        </p:nvSpPr>
        <p:spPr>
          <a:xfrm>
            <a:off x="475600" y="281641"/>
            <a:ext cx="4248472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三、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年工作计划</a:t>
            </a: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78582" y="799755"/>
            <a:ext cx="67411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5"/>
          <p:cNvSpPr txBox="1"/>
          <p:nvPr userDrawn="1"/>
        </p:nvSpPr>
        <p:spPr>
          <a:xfrm>
            <a:off x="10487694" y="283575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/11-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61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0711665" y="6029225"/>
            <a:ext cx="758066" cy="409283"/>
          </a:xfrm>
          <a:prstGeom prst="rect">
            <a:avLst/>
          </a:prstGeom>
        </p:spPr>
        <p:txBody>
          <a:bodyPr/>
          <a:lstStyle/>
          <a:p>
            <a:fld id="{9443B132-AE8F-4643-A017-4D928E19E587}" type="slidenum">
              <a:rPr lang="zh-CN" altLang="en-US" smtClean="0"/>
              <a:pPr/>
              <a:t>‹#›</a:t>
            </a:fld>
            <a:r>
              <a:rPr lang="en-US" altLang="zh-CN" smtClean="0"/>
              <a:t>/20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081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10991749" y="6389264"/>
            <a:ext cx="589063" cy="3480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E34CE-A4AF-4593-936C-3D03EAD31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6" r:id="rId3"/>
    <p:sldLayoutId id="2147483657" r:id="rId4"/>
    <p:sldLayoutId id="2147483658" r:id="rId5"/>
    <p:sldLayoutId id="2147483659" r:id="rId6"/>
    <p:sldLayoutId id="2147483661" r:id="rId7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/>
          <p:cNvSpPr/>
          <p:nvPr/>
        </p:nvSpPr>
        <p:spPr>
          <a:xfrm>
            <a:off x="0" y="-1"/>
            <a:ext cx="12192000" cy="483130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D7D7D"/>
              </a:solidFill>
              <a:ea typeface="微软雅黑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98" y="1204689"/>
            <a:ext cx="596196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522098" y="2197035"/>
            <a:ext cx="43204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ea typeface="微软雅黑"/>
              </a:rPr>
              <a:t>2015</a:t>
            </a:r>
            <a:r>
              <a:rPr lang="zh-CN" altLang="en-US" sz="4000" dirty="0" smtClean="0">
                <a:solidFill>
                  <a:schemeClr val="bg1"/>
                </a:solidFill>
                <a:ea typeface="微软雅黑"/>
              </a:rPr>
              <a:t>年</a:t>
            </a:r>
            <a:r>
              <a:rPr lang="zh-CN" altLang="en-US" sz="4000" dirty="0" smtClean="0">
                <a:solidFill>
                  <a:schemeClr val="bg1"/>
                </a:solidFill>
                <a:ea typeface="微软雅黑"/>
              </a:rPr>
              <a:t>年度</a:t>
            </a:r>
            <a:endParaRPr lang="en-US" altLang="zh-CN" sz="4000" dirty="0" smtClean="0">
              <a:solidFill>
                <a:schemeClr val="bg1"/>
              </a:solidFill>
              <a:ea typeface="微软雅黑"/>
            </a:endParaRPr>
          </a:p>
          <a:p>
            <a:pPr algn="ctr"/>
            <a:r>
              <a:rPr lang="en-US" altLang="zh-CN" sz="4000" dirty="0" smtClean="0">
                <a:solidFill>
                  <a:schemeClr val="bg1"/>
                </a:solidFill>
                <a:ea typeface="微软雅黑"/>
              </a:rPr>
              <a:t>XXX</a:t>
            </a:r>
            <a:r>
              <a:rPr lang="zh-CN" altLang="en-US" sz="4000" dirty="0" smtClean="0">
                <a:solidFill>
                  <a:schemeClr val="bg1"/>
                </a:solidFill>
                <a:ea typeface="微软雅黑"/>
              </a:rPr>
              <a:t>部工作总结</a:t>
            </a:r>
            <a:endParaRPr lang="zh-CN" altLang="en-US" sz="4000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03518" y="5158309"/>
            <a:ext cx="25731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XXXXXXXXX</a:t>
            </a:r>
            <a:r>
              <a:rPr lang="zh-CN" altLang="en-US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公司</a:t>
            </a:r>
            <a:endParaRPr lang="en-US" altLang="zh-CN" sz="2800" spc="-150" dirty="0" smtClean="0">
              <a:solidFill>
                <a:schemeClr val="bg1">
                  <a:lumMod val="50000"/>
                </a:schemeClr>
              </a:solidFill>
              <a:ea typeface="微软雅黑"/>
            </a:endParaRPr>
          </a:p>
          <a:p>
            <a:pPr algn="ctr"/>
            <a:r>
              <a:rPr lang="zh-CN" altLang="en-US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汇报人：</a:t>
            </a:r>
            <a:r>
              <a:rPr lang="en-US" altLang="zh-CN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XXXXX</a:t>
            </a:r>
          </a:p>
          <a:p>
            <a:pPr algn="ctr"/>
            <a:r>
              <a:rPr lang="en-US" altLang="zh-CN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2016</a:t>
            </a:r>
            <a:r>
              <a:rPr lang="zh-CN" altLang="en-US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年</a:t>
            </a:r>
            <a:r>
              <a:rPr lang="en-US" altLang="zh-CN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01</a:t>
            </a:r>
            <a:r>
              <a:rPr lang="zh-CN" altLang="en-US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月</a:t>
            </a:r>
            <a:r>
              <a:rPr lang="en-US" altLang="zh-CN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XX</a:t>
            </a:r>
            <a:r>
              <a:rPr lang="zh-CN" altLang="en-US" sz="2800" spc="-150" dirty="0" smtClean="0">
                <a:solidFill>
                  <a:schemeClr val="bg1">
                    <a:lumMod val="50000"/>
                  </a:schemeClr>
                </a:solidFill>
                <a:ea typeface="微软雅黑"/>
              </a:rPr>
              <a:t>日</a:t>
            </a:r>
            <a:endParaRPr lang="en-US" altLang="zh-CN" sz="2800" spc="-150" dirty="0" smtClean="0">
              <a:solidFill>
                <a:schemeClr val="bg1">
                  <a:lumMod val="50000"/>
                </a:schemeClr>
              </a:solidFill>
              <a:ea typeface="微软雅黑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10266514" y="1656568"/>
            <a:ext cx="777723" cy="77772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90522" y="1827703"/>
            <a:ext cx="75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0B0F0"/>
                </a:solidFill>
              </a:rPr>
              <a:t>LOGO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1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1"/>
          <a:stretch/>
        </p:blipFill>
        <p:spPr bwMode="auto">
          <a:xfrm>
            <a:off x="1673626" y="1996777"/>
            <a:ext cx="4392488" cy="2684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599262" y="2831138"/>
            <a:ext cx="40324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同</a:t>
            </a:r>
            <a:r>
              <a:rPr lang="zh-CN" altLang="en-US" sz="2000" spc="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各部门</a:t>
            </a:r>
            <a:r>
              <a:rPr lang="zh-CN" altLang="en-US" sz="20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紧密沟通和协调，合</a:t>
            </a:r>
            <a:r>
              <a:rPr lang="zh-CN" altLang="en-US" sz="2000" spc="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理安</a:t>
            </a:r>
            <a:r>
              <a:rPr lang="zh-CN" altLang="en-US" sz="20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排时间，且及</a:t>
            </a:r>
            <a:r>
              <a:rPr lang="zh-CN" altLang="en-US" sz="2000" spc="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时修正计划</a:t>
            </a:r>
            <a:r>
              <a:rPr lang="zh-CN" altLang="en-US" sz="20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，满足客户需求。</a:t>
            </a:r>
            <a:endParaRPr lang="zh-CN" altLang="en-US" sz="2000" spc="6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61605" y="321429"/>
            <a:ext cx="34368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7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.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计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划管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理，保障生产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运营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8227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1"/>
          <a:stretch/>
        </p:blipFill>
        <p:spPr bwMode="auto">
          <a:xfrm>
            <a:off x="641520" y="1906416"/>
            <a:ext cx="5234111" cy="4213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223" name="组合 9222"/>
          <p:cNvGrpSpPr/>
          <p:nvPr/>
        </p:nvGrpSpPr>
        <p:grpSpPr>
          <a:xfrm>
            <a:off x="5845145" y="1503390"/>
            <a:ext cx="5548895" cy="4741859"/>
            <a:chOff x="5591150" y="1359374"/>
            <a:chExt cx="5548895" cy="4741859"/>
          </a:xfrm>
        </p:grpSpPr>
        <p:sp>
          <p:nvSpPr>
            <p:cNvPr id="5" name="任意多边形 4"/>
            <p:cNvSpPr/>
            <p:nvPr/>
          </p:nvSpPr>
          <p:spPr>
            <a:xfrm>
              <a:off x="6599262" y="1359374"/>
              <a:ext cx="4536504" cy="837272"/>
            </a:xfrm>
            <a:custGeom>
              <a:avLst/>
              <a:gdLst>
                <a:gd name="connsiteX0" fmla="*/ 0 w 1754752"/>
                <a:gd name="connsiteY0" fmla="*/ 0 h 793646"/>
                <a:gd name="connsiteX1" fmla="*/ 1754752 w 1754752"/>
                <a:gd name="connsiteY1" fmla="*/ 0 h 793646"/>
                <a:gd name="connsiteX2" fmla="*/ 1754752 w 1754752"/>
                <a:gd name="connsiteY2" fmla="*/ 793646 h 793646"/>
                <a:gd name="connsiteX3" fmla="*/ 0 w 1754752"/>
                <a:gd name="connsiteY3" fmla="*/ 793646 h 793646"/>
                <a:gd name="connsiteX4" fmla="*/ 0 w 1754752"/>
                <a:gd name="connsiteY4" fmla="*/ 0 h 79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752" h="793646">
                  <a:moveTo>
                    <a:pt x="0" y="0"/>
                  </a:moveTo>
                  <a:lnTo>
                    <a:pt x="1754752" y="0"/>
                  </a:lnTo>
                  <a:lnTo>
                    <a:pt x="1754752" y="793646"/>
                  </a:lnTo>
                  <a:lnTo>
                    <a:pt x="0" y="793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zh-CN" sz="2000" dirty="0">
                  <a:ea typeface="微软雅黑"/>
                </a:rPr>
                <a:t>经营指标的细化分解有</a:t>
              </a:r>
              <a:r>
                <a:rPr lang="zh-CN" altLang="zh-CN" sz="2000" dirty="0" smtClean="0">
                  <a:ea typeface="微软雅黑"/>
                </a:rPr>
                <a:t>待研</a:t>
              </a:r>
              <a:r>
                <a:rPr lang="zh-CN" altLang="zh-CN" sz="2000" dirty="0">
                  <a:ea typeface="微软雅黑"/>
                </a:rPr>
                <a:t>讨</a:t>
              </a:r>
              <a:endParaRPr lang="zh-CN" altLang="en-US" sz="2000" kern="12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5591150" y="1359374"/>
              <a:ext cx="1008112" cy="8372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dirty="0" smtClean="0"/>
                <a:t>1</a:t>
              </a:r>
              <a:endParaRPr lang="zh-CN" altLang="en-US" sz="2800" dirty="0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603337" y="3311668"/>
              <a:ext cx="4536504" cy="837272"/>
            </a:xfrm>
            <a:custGeom>
              <a:avLst/>
              <a:gdLst>
                <a:gd name="connsiteX0" fmla="*/ 0 w 1754752"/>
                <a:gd name="connsiteY0" fmla="*/ 0 h 793646"/>
                <a:gd name="connsiteX1" fmla="*/ 1754752 w 1754752"/>
                <a:gd name="connsiteY1" fmla="*/ 0 h 793646"/>
                <a:gd name="connsiteX2" fmla="*/ 1754752 w 1754752"/>
                <a:gd name="connsiteY2" fmla="*/ 793646 h 793646"/>
                <a:gd name="connsiteX3" fmla="*/ 0 w 1754752"/>
                <a:gd name="connsiteY3" fmla="*/ 793646 h 793646"/>
                <a:gd name="connsiteX4" fmla="*/ 0 w 1754752"/>
                <a:gd name="connsiteY4" fmla="*/ 0 h 79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752" h="793646">
                  <a:moveTo>
                    <a:pt x="0" y="0"/>
                  </a:moveTo>
                  <a:lnTo>
                    <a:pt x="1754752" y="0"/>
                  </a:lnTo>
                  <a:lnTo>
                    <a:pt x="1754752" y="793646"/>
                  </a:lnTo>
                  <a:lnTo>
                    <a:pt x="0" y="793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zh-CN" sz="2000" dirty="0">
                  <a:ea typeface="微软雅黑"/>
                </a:rPr>
                <a:t>业务能</a:t>
              </a:r>
              <a:r>
                <a:rPr lang="zh-CN" altLang="zh-CN" sz="2000" dirty="0" smtClean="0">
                  <a:ea typeface="微软雅黑"/>
                </a:rPr>
                <a:t>力与</a:t>
              </a:r>
              <a:r>
                <a:rPr lang="zh-CN" altLang="zh-CN" sz="2000" dirty="0">
                  <a:ea typeface="微软雅黑"/>
                </a:rPr>
                <a:t>工作要</a:t>
              </a:r>
              <a:r>
                <a:rPr lang="zh-CN" altLang="zh-CN" sz="2000" dirty="0" smtClean="0">
                  <a:ea typeface="微软雅黑"/>
                </a:rPr>
                <a:t>求</a:t>
              </a:r>
              <a:r>
                <a:rPr lang="zh-CN" altLang="en-US" sz="2000" dirty="0" smtClean="0">
                  <a:ea typeface="微软雅黑"/>
                </a:rPr>
                <a:t>仍有</a:t>
              </a:r>
              <a:r>
                <a:rPr lang="zh-CN" altLang="zh-CN" sz="2000" dirty="0" smtClean="0">
                  <a:ea typeface="微软雅黑"/>
                </a:rPr>
                <a:t>差</a:t>
              </a:r>
              <a:r>
                <a:rPr lang="zh-CN" altLang="zh-CN" sz="2000" dirty="0">
                  <a:ea typeface="微软雅黑"/>
                </a:rPr>
                <a:t>距</a:t>
              </a:r>
              <a:endParaRPr lang="zh-CN" altLang="en-US" sz="2000" dirty="0">
                <a:ea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591150" y="3311668"/>
              <a:ext cx="1008112" cy="8372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dirty="0"/>
                <a:t>3</a:t>
              </a:r>
              <a:endParaRPr lang="zh-CN" altLang="en-US" sz="2800" dirty="0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6603541" y="5263961"/>
              <a:ext cx="4536504" cy="837272"/>
            </a:xfrm>
            <a:custGeom>
              <a:avLst/>
              <a:gdLst>
                <a:gd name="connsiteX0" fmla="*/ 0 w 1754752"/>
                <a:gd name="connsiteY0" fmla="*/ 0 h 793646"/>
                <a:gd name="connsiteX1" fmla="*/ 1754752 w 1754752"/>
                <a:gd name="connsiteY1" fmla="*/ 0 h 793646"/>
                <a:gd name="connsiteX2" fmla="*/ 1754752 w 1754752"/>
                <a:gd name="connsiteY2" fmla="*/ 793646 h 793646"/>
                <a:gd name="connsiteX3" fmla="*/ 0 w 1754752"/>
                <a:gd name="connsiteY3" fmla="*/ 793646 h 793646"/>
                <a:gd name="connsiteX4" fmla="*/ 0 w 1754752"/>
                <a:gd name="connsiteY4" fmla="*/ 0 h 79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752" h="793646">
                  <a:moveTo>
                    <a:pt x="0" y="0"/>
                  </a:moveTo>
                  <a:lnTo>
                    <a:pt x="1754752" y="0"/>
                  </a:lnTo>
                  <a:lnTo>
                    <a:pt x="1754752" y="793646"/>
                  </a:lnTo>
                  <a:lnTo>
                    <a:pt x="0" y="793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zh-CN" sz="2000" dirty="0" smtClean="0">
                  <a:ea typeface="微软雅黑"/>
                </a:rPr>
                <a:t>内</a:t>
              </a:r>
              <a:r>
                <a:rPr lang="zh-CN" altLang="zh-CN" sz="2000" dirty="0">
                  <a:ea typeface="微软雅黑"/>
                </a:rPr>
                <a:t>部相关制度需要进一步完善</a:t>
              </a:r>
              <a:endParaRPr lang="zh-CN" altLang="en-US" sz="2000" dirty="0"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591150" y="5263961"/>
              <a:ext cx="1008112" cy="8372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dirty="0"/>
                <a:t>5</a:t>
              </a:r>
              <a:endParaRPr lang="zh-CN" altLang="en-US" sz="2800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127654" y="2335521"/>
              <a:ext cx="1008112" cy="8372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dirty="0"/>
                <a:t>2</a:t>
              </a:r>
              <a:endParaRPr lang="zh-CN" altLang="en-US" sz="2800" dirty="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591150" y="2335521"/>
              <a:ext cx="4536504" cy="837272"/>
            </a:xfrm>
            <a:custGeom>
              <a:avLst/>
              <a:gdLst>
                <a:gd name="connsiteX0" fmla="*/ 0 w 1754752"/>
                <a:gd name="connsiteY0" fmla="*/ 0 h 793646"/>
                <a:gd name="connsiteX1" fmla="*/ 1754752 w 1754752"/>
                <a:gd name="connsiteY1" fmla="*/ 0 h 793646"/>
                <a:gd name="connsiteX2" fmla="*/ 1754752 w 1754752"/>
                <a:gd name="connsiteY2" fmla="*/ 793646 h 793646"/>
                <a:gd name="connsiteX3" fmla="*/ 0 w 1754752"/>
                <a:gd name="connsiteY3" fmla="*/ 793646 h 793646"/>
                <a:gd name="connsiteX4" fmla="*/ 0 w 1754752"/>
                <a:gd name="connsiteY4" fmla="*/ 0 h 79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752" h="793646">
                  <a:moveTo>
                    <a:pt x="0" y="0"/>
                  </a:moveTo>
                  <a:lnTo>
                    <a:pt x="1754752" y="0"/>
                  </a:lnTo>
                  <a:lnTo>
                    <a:pt x="1754752" y="793646"/>
                  </a:lnTo>
                  <a:lnTo>
                    <a:pt x="0" y="793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zh-CN" sz="2000" dirty="0" smtClean="0">
                  <a:ea typeface="微软雅黑"/>
                </a:rPr>
                <a:t>精</a:t>
              </a:r>
              <a:r>
                <a:rPr lang="zh-CN" altLang="zh-CN" sz="2000" dirty="0">
                  <a:ea typeface="微软雅黑"/>
                </a:rPr>
                <a:t>细管理的能</a:t>
              </a:r>
              <a:r>
                <a:rPr lang="zh-CN" altLang="zh-CN" sz="2000" dirty="0" smtClean="0">
                  <a:ea typeface="微软雅黑"/>
                </a:rPr>
                <a:t>力</a:t>
              </a:r>
              <a:r>
                <a:rPr lang="zh-CN" altLang="en-US" sz="2000" dirty="0">
                  <a:ea typeface="微软雅黑"/>
                </a:rPr>
                <a:t>仍需</a:t>
              </a:r>
              <a:r>
                <a:rPr lang="zh-CN" altLang="zh-CN" sz="2000" dirty="0" smtClean="0">
                  <a:ea typeface="微软雅黑"/>
                </a:rPr>
                <a:t>加</a:t>
              </a:r>
              <a:r>
                <a:rPr lang="zh-CN" altLang="zh-CN" sz="2000" dirty="0">
                  <a:ea typeface="微软雅黑"/>
                </a:rPr>
                <a:t>强</a:t>
              </a:r>
              <a:endParaRPr lang="zh-CN" altLang="en-US" sz="2000" dirty="0">
                <a:ea typeface="微软雅黑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131933" y="4287815"/>
              <a:ext cx="1008112" cy="8372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dirty="0"/>
                <a:t>4</a:t>
              </a:r>
              <a:endParaRPr lang="zh-CN" altLang="en-US" sz="2800" dirty="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591150" y="4287815"/>
              <a:ext cx="4536504" cy="837272"/>
            </a:xfrm>
            <a:custGeom>
              <a:avLst/>
              <a:gdLst>
                <a:gd name="connsiteX0" fmla="*/ 0 w 1754752"/>
                <a:gd name="connsiteY0" fmla="*/ 0 h 793646"/>
                <a:gd name="connsiteX1" fmla="*/ 1754752 w 1754752"/>
                <a:gd name="connsiteY1" fmla="*/ 0 h 793646"/>
                <a:gd name="connsiteX2" fmla="*/ 1754752 w 1754752"/>
                <a:gd name="connsiteY2" fmla="*/ 793646 h 793646"/>
                <a:gd name="connsiteX3" fmla="*/ 0 w 1754752"/>
                <a:gd name="connsiteY3" fmla="*/ 793646 h 793646"/>
                <a:gd name="connsiteX4" fmla="*/ 0 w 1754752"/>
                <a:gd name="connsiteY4" fmla="*/ 0 h 79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752" h="793646">
                  <a:moveTo>
                    <a:pt x="0" y="0"/>
                  </a:moveTo>
                  <a:lnTo>
                    <a:pt x="1754752" y="0"/>
                  </a:lnTo>
                  <a:lnTo>
                    <a:pt x="1754752" y="793646"/>
                  </a:lnTo>
                  <a:lnTo>
                    <a:pt x="0" y="793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zh-CN" sz="2000" dirty="0">
                  <a:ea typeface="微软雅黑"/>
                </a:rPr>
                <a:t>与公司其他部</a:t>
              </a:r>
              <a:r>
                <a:rPr lang="zh-CN" altLang="zh-CN" sz="2000" dirty="0" smtClean="0">
                  <a:ea typeface="微软雅黑"/>
                </a:rPr>
                <a:t>门沟</a:t>
              </a:r>
              <a:r>
                <a:rPr lang="zh-CN" altLang="zh-CN" sz="2000" dirty="0">
                  <a:ea typeface="微软雅黑"/>
                </a:rPr>
                <a:t>通协调能</a:t>
              </a:r>
              <a:r>
                <a:rPr lang="zh-CN" altLang="zh-CN" sz="2000" dirty="0" smtClean="0">
                  <a:ea typeface="微软雅黑"/>
                </a:rPr>
                <a:t>力</a:t>
              </a:r>
              <a:r>
                <a:rPr lang="zh-CN" altLang="en-US" sz="2000" dirty="0" smtClean="0">
                  <a:ea typeface="微软雅黑"/>
                </a:rPr>
                <a:t>不畅</a:t>
              </a:r>
              <a:endParaRPr lang="zh-CN" altLang="en-US" sz="2000" dirty="0"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663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4" name="组合 10243"/>
          <p:cNvGrpSpPr/>
          <p:nvPr/>
        </p:nvGrpSpPr>
        <p:grpSpPr>
          <a:xfrm>
            <a:off x="1752451" y="1739713"/>
            <a:ext cx="5754643" cy="754216"/>
            <a:chOff x="1921781" y="1942909"/>
            <a:chExt cx="5754643" cy="754216"/>
          </a:xfrm>
        </p:grpSpPr>
        <p:sp>
          <p:nvSpPr>
            <p:cNvPr id="23" name="矩形 22"/>
            <p:cNvSpPr/>
            <p:nvPr/>
          </p:nvSpPr>
          <p:spPr>
            <a:xfrm>
              <a:off x="1921781" y="1942909"/>
              <a:ext cx="5754643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任意多边形 23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1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241" name="矩形 10240"/>
            <p:cNvSpPr/>
            <p:nvPr/>
          </p:nvSpPr>
          <p:spPr>
            <a:xfrm>
              <a:off x="3070869" y="2140296"/>
              <a:ext cx="4172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加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强基</a:t>
              </a:r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础工作建设，推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动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/>
                </a:rPr>
                <a:t>公司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管理水平</a:t>
              </a:r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;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110223" y="2511169"/>
            <a:ext cx="5857191" cy="754216"/>
            <a:chOff x="1921781" y="1942909"/>
            <a:chExt cx="5857191" cy="754216"/>
          </a:xfrm>
        </p:grpSpPr>
        <p:sp>
          <p:nvSpPr>
            <p:cNvPr id="52" name="矩形 51"/>
            <p:cNvSpPr/>
            <p:nvPr/>
          </p:nvSpPr>
          <p:spPr>
            <a:xfrm>
              <a:off x="1921781" y="1942909"/>
              <a:ext cx="5857191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任意多边形 52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2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070869" y="2140296"/>
              <a:ext cx="34163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加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强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/>
                </a:rPr>
                <a:t>计划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管</a:t>
              </a:r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控，强化过程控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制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/>
                </a:rPr>
                <a:t>；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480021" y="3282625"/>
            <a:ext cx="6063457" cy="754216"/>
            <a:chOff x="1921781" y="1942909"/>
            <a:chExt cx="6063457" cy="754216"/>
          </a:xfrm>
        </p:grpSpPr>
        <p:sp>
          <p:nvSpPr>
            <p:cNvPr id="56" name="矩形 55"/>
            <p:cNvSpPr/>
            <p:nvPr/>
          </p:nvSpPr>
          <p:spPr>
            <a:xfrm>
              <a:off x="1921781" y="1942909"/>
              <a:ext cx="6063457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任意多边形 56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3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070869" y="2140296"/>
              <a:ext cx="38779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理顺价格管理机制，改善经营环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境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/>
                </a:rPr>
                <a:t>；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824421" y="4054081"/>
            <a:ext cx="6223113" cy="754216"/>
            <a:chOff x="1921781" y="1942909"/>
            <a:chExt cx="6223113" cy="754216"/>
          </a:xfrm>
        </p:grpSpPr>
        <p:sp>
          <p:nvSpPr>
            <p:cNvPr id="60" name="矩形 59"/>
            <p:cNvSpPr/>
            <p:nvPr/>
          </p:nvSpPr>
          <p:spPr>
            <a:xfrm>
              <a:off x="1921781" y="1942909"/>
              <a:ext cx="6223113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任意多边形 60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4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070869" y="2140296"/>
              <a:ext cx="43396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加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强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/>
                </a:rPr>
                <a:t>管理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基</a:t>
              </a:r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础工作，建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立风</a:t>
              </a:r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险管理体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系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/>
                </a:rPr>
                <a:t>；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218789" y="4825537"/>
            <a:ext cx="6332801" cy="754216"/>
            <a:chOff x="1921781" y="1942909"/>
            <a:chExt cx="6332801" cy="754216"/>
          </a:xfrm>
        </p:grpSpPr>
        <p:sp>
          <p:nvSpPr>
            <p:cNvPr id="64" name="矩形 63"/>
            <p:cNvSpPr/>
            <p:nvPr/>
          </p:nvSpPr>
          <p:spPr>
            <a:xfrm>
              <a:off x="1921781" y="1942909"/>
              <a:ext cx="6332801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任意多边形 64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5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070869" y="2140296"/>
              <a:ext cx="43396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夯实核算基础工作，深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化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/>
                </a:rPr>
                <a:t>管理成本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核算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/>
                </a:rPr>
                <a:t>；</a:t>
              </a:r>
              <a:endParaRPr lang="zh-CN" altLang="zh-CN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581039" y="5596995"/>
            <a:ext cx="6546616" cy="754216"/>
            <a:chOff x="1921782" y="1942909"/>
            <a:chExt cx="6546616" cy="754216"/>
          </a:xfrm>
        </p:grpSpPr>
        <p:sp>
          <p:nvSpPr>
            <p:cNvPr id="68" name="矩形 67"/>
            <p:cNvSpPr/>
            <p:nvPr/>
          </p:nvSpPr>
          <p:spPr>
            <a:xfrm>
              <a:off x="1921782" y="1942909"/>
              <a:ext cx="6546616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任意多边形 68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6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070869" y="2140296"/>
              <a:ext cx="45704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加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强队</a:t>
              </a:r>
              <a:r>
                <a:rPr lang="zh-CN" altLang="zh-CN" b="1" dirty="0">
                  <a:solidFill>
                    <a:schemeClr val="bg1"/>
                  </a:solidFill>
                  <a:ea typeface="微软雅黑"/>
                </a:rPr>
                <a:t>伍建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设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/>
                </a:rPr>
                <a:t>，提高业务素养等综合能力</a:t>
              </a:r>
              <a:r>
                <a:rPr lang="zh-CN" altLang="zh-CN" b="1" dirty="0" smtClean="0">
                  <a:solidFill>
                    <a:schemeClr val="bg1"/>
                  </a:solidFill>
                  <a:ea typeface="微软雅黑"/>
                </a:rPr>
                <a:t>。</a:t>
              </a:r>
              <a:endParaRPr lang="zh-CN" altLang="zh-CN" dirty="0">
                <a:solidFill>
                  <a:schemeClr val="bg1"/>
                </a:solidFill>
                <a:ea typeface="微软雅黑"/>
              </a:endParaRPr>
            </a:p>
          </p:txBody>
        </p:sp>
      </p:grpSp>
      <p:pic>
        <p:nvPicPr>
          <p:cNvPr id="7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5"/>
          <a:stretch/>
        </p:blipFill>
        <p:spPr bwMode="auto">
          <a:xfrm>
            <a:off x="0" y="5412761"/>
            <a:ext cx="2322790" cy="14451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168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-1"/>
            <a:ext cx="12192000" cy="483130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D7D7D"/>
              </a:solidFill>
              <a:ea typeface="微软雅黑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0950" y="2212801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a typeface="微软雅黑"/>
              </a:rPr>
              <a:t>谢谢！</a:t>
            </a:r>
          </a:p>
        </p:txBody>
      </p:sp>
    </p:spTree>
    <p:extLst>
      <p:ext uri="{BB962C8B-B14F-4D97-AF65-F5344CB8AC3E}">
        <p14:creationId xmlns:p14="http://schemas.microsoft.com/office/powerpoint/2010/main" val="219290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47820" y="1143871"/>
            <a:ext cx="3830937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目录</a:t>
            </a:r>
          </a:p>
        </p:txBody>
      </p:sp>
      <p:sp>
        <p:nvSpPr>
          <p:cNvPr id="6" name="矩形 2"/>
          <p:cNvSpPr/>
          <p:nvPr/>
        </p:nvSpPr>
        <p:spPr>
          <a:xfrm>
            <a:off x="8073365" y="2376748"/>
            <a:ext cx="3627083" cy="7056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ea typeface="微软雅黑"/>
              </a:rPr>
              <a:t>三、</a:t>
            </a:r>
            <a:r>
              <a:rPr lang="en-US" altLang="zh-CN" sz="2800" smtClean="0">
                <a:ea typeface="微软雅黑"/>
              </a:rPr>
              <a:t>2016</a:t>
            </a:r>
            <a:r>
              <a:rPr lang="zh-CN" altLang="en-US" sz="2800" smtClean="0">
                <a:ea typeface="微软雅黑"/>
              </a:rPr>
              <a:t>年</a:t>
            </a:r>
            <a:r>
              <a:rPr lang="zh-CN" altLang="en-US" sz="2800" dirty="0" smtClean="0">
                <a:ea typeface="微软雅黑"/>
              </a:rPr>
              <a:t>工作计划</a:t>
            </a:r>
            <a:endParaRPr lang="zh-CN" altLang="en-US" sz="2800" dirty="0">
              <a:ea typeface="微软雅黑"/>
            </a:endParaRPr>
          </a:p>
        </p:txBody>
      </p:sp>
      <p:sp>
        <p:nvSpPr>
          <p:cNvPr id="12" name="矩形 2"/>
          <p:cNvSpPr/>
          <p:nvPr/>
        </p:nvSpPr>
        <p:spPr>
          <a:xfrm>
            <a:off x="612190" y="2376748"/>
            <a:ext cx="3627083" cy="706367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ea typeface="微软雅黑"/>
              </a:rPr>
              <a:t>一、</a:t>
            </a:r>
            <a:r>
              <a:rPr lang="en-US" altLang="zh-CN" sz="2800" dirty="0" smtClean="0">
                <a:ea typeface="微软雅黑"/>
              </a:rPr>
              <a:t>2015</a:t>
            </a:r>
            <a:r>
              <a:rPr lang="zh-CN" altLang="en-US" sz="2800" dirty="0" smtClean="0">
                <a:ea typeface="微软雅黑"/>
              </a:rPr>
              <a:t>年</a:t>
            </a:r>
            <a:r>
              <a:rPr lang="zh-CN" altLang="en-US" sz="2800" dirty="0" smtClean="0">
                <a:ea typeface="微软雅黑"/>
              </a:rPr>
              <a:t>工作内容</a:t>
            </a:r>
            <a:endParaRPr lang="zh-CN" altLang="en-US" sz="2800" dirty="0">
              <a:ea typeface="微软雅黑"/>
            </a:endParaRPr>
          </a:p>
        </p:txBody>
      </p:sp>
      <p:sp>
        <p:nvSpPr>
          <p:cNvPr id="13" name="矩形 2"/>
          <p:cNvSpPr/>
          <p:nvPr/>
        </p:nvSpPr>
        <p:spPr>
          <a:xfrm>
            <a:off x="4342777" y="2376748"/>
            <a:ext cx="3627083" cy="705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ea typeface="微软雅黑"/>
              </a:rPr>
              <a:t>二、</a:t>
            </a:r>
            <a:r>
              <a:rPr lang="en-US" altLang="zh-CN" sz="2800" dirty="0" smtClean="0">
                <a:ea typeface="微软雅黑"/>
              </a:rPr>
              <a:t>2015</a:t>
            </a:r>
            <a:r>
              <a:rPr lang="zh-CN" altLang="en-US" sz="2800" dirty="0" smtClean="0">
                <a:ea typeface="微软雅黑"/>
              </a:rPr>
              <a:t>年</a:t>
            </a:r>
            <a:r>
              <a:rPr lang="zh-CN" altLang="en-US" sz="2800" dirty="0" smtClean="0">
                <a:ea typeface="微软雅黑"/>
              </a:rPr>
              <a:t>工作不足</a:t>
            </a:r>
            <a:endParaRPr lang="zh-CN" altLang="en-US" sz="2800" dirty="0">
              <a:ea typeface="微软雅黑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" b="100000" l="0" r="100000">
                        <a14:foregroundMark x1="75167" y1="41500" x2="55000" y2="55250"/>
                        <a14:foregroundMark x1="86833" y1="8750" x2="88333" y2="31250"/>
                        <a14:foregroundMark x1="97333" y1="44250" x2="94833" y2="63500"/>
                        <a14:foregroundMark x1="57167" y1="16750" x2="35000" y2="38000"/>
                        <a14:foregroundMark x1="58167" y1="20250" x2="68667" y2="35250"/>
                        <a14:foregroundMark x1="77000" y1="51750" x2="39000" y2="94250"/>
                        <a14:foregroundMark x1="69500" y1="51250" x2="25167" y2="97000"/>
                        <a14:foregroundMark x1="83333" y1="64250" x2="48167" y2="99750"/>
                        <a14:foregroundMark x1="8000" y1="32750" x2="20333" y2="49250"/>
                        <a14:foregroundMark x1="46667" y1="54000" x2="26167" y2="88000"/>
                        <a14:foregroundMark x1="29833" y1="53250" x2="1167" y2="97750"/>
                        <a14:foregroundMark x1="2500" y1="18250" x2="6167" y2="89250"/>
                        <a14:foregroundMark x1="2000" y1="11250" x2="35000" y2="40000"/>
                        <a14:foregroundMark x1="59000" y1="12250" x2="34333" y2="37250"/>
                        <a14:foregroundMark x1="13000" y1="57250" x2="12667" y2="62000"/>
                        <a14:foregroundMark x1="833" y1="8000" x2="33833" y2="36250"/>
                        <a14:foregroundMark x1="2000" y1="94000" x2="6000" y2="98750"/>
                        <a14:backgroundMark x1="20833" y1="14000" x2="38500" y2="16000"/>
                        <a14:backgroundMark x1="40000" y1="26500" x2="56333" y2="6000"/>
                        <a14:backgroundMark x1="57333" y1="12750" x2="34833" y2="36000"/>
                        <a14:backgroundMark x1="61000" y1="9500" x2="69500" y2="18750"/>
                        <a14:backgroundMark x1="98333" y1="86000" x2="85833" y2="99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75"/>
          <a:stretch/>
        </p:blipFill>
        <p:spPr bwMode="auto">
          <a:xfrm>
            <a:off x="8071648" y="3215380"/>
            <a:ext cx="3628800" cy="2257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000" b="100000" l="0" r="95000">
                        <a14:foregroundMark x1="20833" y1="73500" x2="21333" y2="93250"/>
                        <a14:foregroundMark x1="7667" y1="80250" x2="7167" y2="95750"/>
                        <a14:foregroundMark x1="54000" y1="9250" x2="51000" y2="15750"/>
                        <a14:foregroundMark x1="54500" y1="8750" x2="52167" y2="9500"/>
                        <a14:foregroundMark x1="65333" y1="9750" x2="66667" y2="12250"/>
                        <a14:foregroundMark x1="68000" y1="14500" x2="68000" y2="18250"/>
                        <a14:foregroundMark x1="68333" y1="19750" x2="68333" y2="23250"/>
                        <a14:foregroundMark x1="67833" y1="24750" x2="66833" y2="27250"/>
                        <a14:foregroundMark x1="68167" y1="24000" x2="67667" y2="27750"/>
                        <a14:foregroundMark x1="56500" y1="46000" x2="56000" y2="50250"/>
                        <a14:foregroundMark x1="55500" y1="52250" x2="55333" y2="53000"/>
                        <a14:foregroundMark x1="63333" y1="47000" x2="64667" y2="52250"/>
                        <a14:foregroundMark x1="65000" y1="56500" x2="65833" y2="58750"/>
                        <a14:foregroundMark x1="64833" y1="56250" x2="66167" y2="58500"/>
                        <a14:foregroundMark x1="54000" y1="61250" x2="54833" y2="64000"/>
                        <a14:foregroundMark x1="42167" y1="64000" x2="52500" y2="64000"/>
                        <a14:foregroundMark x1="41500" y1="64000" x2="43500" y2="64250"/>
                        <a14:foregroundMark x1="59833" y1="15250" x2="61333" y2="19500"/>
                        <a14:foregroundMark x1="59333" y1="19000" x2="60833" y2="19000"/>
                        <a14:foregroundMark x1="50667" y1="13750" x2="50667" y2="17500"/>
                        <a14:foregroundMark x1="50500" y1="16750" x2="51167" y2="22500"/>
                        <a14:foregroundMark x1="51667" y1="27750" x2="54833" y2="32500"/>
                        <a14:foregroundMark x1="63333" y1="45500" x2="63833" y2="48500"/>
                        <a14:backgroundMark x1="46500" y1="19500" x2="46167" y2="52500"/>
                        <a14:backgroundMark x1="78000" y1="51750" x2="93833" y2="51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85" r="4890" b="-675"/>
          <a:stretch/>
        </p:blipFill>
        <p:spPr bwMode="auto">
          <a:xfrm>
            <a:off x="745996" y="3289832"/>
            <a:ext cx="3359470" cy="21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1"/>
          <a:stretch/>
        </p:blipFill>
        <p:spPr bwMode="auto">
          <a:xfrm>
            <a:off x="4383697" y="3108399"/>
            <a:ext cx="3545242" cy="2853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309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7"/>
          <p:cNvSpPr>
            <a:spLocks/>
          </p:cNvSpPr>
          <p:nvPr/>
        </p:nvSpPr>
        <p:spPr bwMode="auto">
          <a:xfrm>
            <a:off x="6587078" y="2728437"/>
            <a:ext cx="1307156" cy="1495216"/>
          </a:xfrm>
          <a:custGeom>
            <a:avLst/>
            <a:gdLst/>
            <a:ahLst/>
            <a:cxnLst>
              <a:cxn ang="0">
                <a:pos x="36" y="387"/>
              </a:cxn>
              <a:cxn ang="0">
                <a:pos x="403" y="478"/>
              </a:cxn>
              <a:cxn ang="0">
                <a:pos x="418" y="349"/>
              </a:cxn>
              <a:cxn ang="0">
                <a:pos x="300" y="0"/>
              </a:cxn>
              <a:cxn ang="0">
                <a:pos x="0" y="229"/>
              </a:cxn>
              <a:cxn ang="0">
                <a:pos x="40" y="349"/>
              </a:cxn>
              <a:cxn ang="0">
                <a:pos x="36" y="387"/>
              </a:cxn>
            </a:cxnLst>
            <a:rect l="0" t="0" r="r" b="b"/>
            <a:pathLst>
              <a:path w="418" h="478">
                <a:moveTo>
                  <a:pt x="36" y="387"/>
                </a:moveTo>
                <a:cubicBezTo>
                  <a:pt x="403" y="478"/>
                  <a:pt x="403" y="478"/>
                  <a:pt x="403" y="478"/>
                </a:cubicBezTo>
                <a:cubicBezTo>
                  <a:pt x="413" y="436"/>
                  <a:pt x="418" y="393"/>
                  <a:pt x="418" y="349"/>
                </a:cubicBezTo>
                <a:cubicBezTo>
                  <a:pt x="418" y="217"/>
                  <a:pt x="374" y="96"/>
                  <a:pt x="300" y="0"/>
                </a:cubicBezTo>
                <a:cubicBezTo>
                  <a:pt x="0" y="229"/>
                  <a:pt x="0" y="229"/>
                  <a:pt x="0" y="229"/>
                </a:cubicBezTo>
                <a:cubicBezTo>
                  <a:pt x="25" y="263"/>
                  <a:pt x="40" y="304"/>
                  <a:pt x="40" y="349"/>
                </a:cubicBezTo>
                <a:cubicBezTo>
                  <a:pt x="40" y="362"/>
                  <a:pt x="39" y="374"/>
                  <a:pt x="36" y="387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 kern="0">
              <a:solidFill>
                <a:schemeClr val="bg1"/>
              </a:solidFill>
            </a:endParaRPr>
          </a:p>
        </p:txBody>
      </p:sp>
      <p:sp>
        <p:nvSpPr>
          <p:cNvPr id="34" name="Freeform 9"/>
          <p:cNvSpPr>
            <a:spLocks/>
          </p:cNvSpPr>
          <p:nvPr/>
        </p:nvSpPr>
        <p:spPr bwMode="auto">
          <a:xfrm>
            <a:off x="4294591" y="2737708"/>
            <a:ext cx="1300533" cy="1476674"/>
          </a:xfrm>
          <a:custGeom>
            <a:avLst/>
            <a:gdLst/>
            <a:ahLst/>
            <a:cxnLst>
              <a:cxn ang="0">
                <a:pos x="416" y="229"/>
              </a:cxn>
              <a:cxn ang="0">
                <a:pos x="116" y="0"/>
              </a:cxn>
              <a:cxn ang="0">
                <a:pos x="0" y="346"/>
              </a:cxn>
              <a:cxn ang="0">
                <a:pos x="14" y="472"/>
              </a:cxn>
              <a:cxn ang="0">
                <a:pos x="382" y="382"/>
              </a:cxn>
              <a:cxn ang="0">
                <a:pos x="378" y="346"/>
              </a:cxn>
              <a:cxn ang="0">
                <a:pos x="416" y="229"/>
              </a:cxn>
            </a:cxnLst>
            <a:rect l="0" t="0" r="r" b="b"/>
            <a:pathLst>
              <a:path w="416" h="472">
                <a:moveTo>
                  <a:pt x="416" y="229"/>
                </a:moveTo>
                <a:cubicBezTo>
                  <a:pt x="116" y="0"/>
                  <a:pt x="116" y="0"/>
                  <a:pt x="116" y="0"/>
                </a:cubicBezTo>
                <a:cubicBezTo>
                  <a:pt x="43" y="96"/>
                  <a:pt x="0" y="216"/>
                  <a:pt x="0" y="346"/>
                </a:cubicBezTo>
                <a:cubicBezTo>
                  <a:pt x="0" y="389"/>
                  <a:pt x="5" y="431"/>
                  <a:pt x="14" y="472"/>
                </a:cubicBezTo>
                <a:cubicBezTo>
                  <a:pt x="382" y="382"/>
                  <a:pt x="382" y="382"/>
                  <a:pt x="382" y="382"/>
                </a:cubicBezTo>
                <a:cubicBezTo>
                  <a:pt x="379" y="370"/>
                  <a:pt x="378" y="358"/>
                  <a:pt x="378" y="346"/>
                </a:cubicBezTo>
                <a:cubicBezTo>
                  <a:pt x="378" y="302"/>
                  <a:pt x="392" y="262"/>
                  <a:pt x="416" y="229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 kern="0">
              <a:solidFill>
                <a:schemeClr val="bg1"/>
              </a:solidFill>
            </a:endParaRPr>
          </a:p>
        </p:txBody>
      </p:sp>
      <p:sp>
        <p:nvSpPr>
          <p:cNvPr id="35" name="Freeform 10"/>
          <p:cNvSpPr>
            <a:spLocks/>
          </p:cNvSpPr>
          <p:nvPr/>
        </p:nvSpPr>
        <p:spPr bwMode="auto">
          <a:xfrm>
            <a:off x="4678659" y="2018574"/>
            <a:ext cx="1389267" cy="1407807"/>
          </a:xfrm>
          <a:custGeom>
            <a:avLst/>
            <a:gdLst/>
            <a:ahLst/>
            <a:cxnLst>
              <a:cxn ang="0">
                <a:pos x="444" y="378"/>
              </a:cxn>
              <a:cxn ang="0">
                <a:pos x="444" y="0"/>
              </a:cxn>
              <a:cxn ang="0">
                <a:pos x="0" y="220"/>
              </a:cxn>
              <a:cxn ang="0">
                <a:pos x="301" y="450"/>
              </a:cxn>
              <a:cxn ang="0">
                <a:pos x="444" y="378"/>
              </a:cxn>
            </a:cxnLst>
            <a:rect l="0" t="0" r="r" b="b"/>
            <a:pathLst>
              <a:path w="444" h="450">
                <a:moveTo>
                  <a:pt x="444" y="378"/>
                </a:moveTo>
                <a:cubicBezTo>
                  <a:pt x="444" y="0"/>
                  <a:pt x="444" y="0"/>
                  <a:pt x="444" y="0"/>
                </a:cubicBezTo>
                <a:cubicBezTo>
                  <a:pt x="264" y="3"/>
                  <a:pt x="104" y="88"/>
                  <a:pt x="0" y="220"/>
                </a:cubicBezTo>
                <a:cubicBezTo>
                  <a:pt x="301" y="450"/>
                  <a:pt x="301" y="450"/>
                  <a:pt x="301" y="450"/>
                </a:cubicBezTo>
                <a:cubicBezTo>
                  <a:pt x="335" y="408"/>
                  <a:pt x="387" y="381"/>
                  <a:pt x="444" y="378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 kern="0">
              <a:solidFill>
                <a:schemeClr val="bg1"/>
              </a:solidFill>
            </a:endParaRPr>
          </a:p>
        </p:txBody>
      </p:sp>
      <p:grpSp>
        <p:nvGrpSpPr>
          <p:cNvPr id="36" name="Group 38"/>
          <p:cNvGrpSpPr/>
          <p:nvPr/>
        </p:nvGrpSpPr>
        <p:grpSpPr>
          <a:xfrm>
            <a:off x="4347566" y="3970698"/>
            <a:ext cx="3491044" cy="1647519"/>
            <a:chOff x="2716979" y="3803626"/>
            <a:chExt cx="3804183" cy="1795298"/>
          </a:xfrm>
          <a:effectLst/>
        </p:grpSpPr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2716979" y="3803626"/>
              <a:ext cx="1584595" cy="1587482"/>
            </a:xfrm>
            <a:custGeom>
              <a:avLst/>
              <a:gdLst/>
              <a:ahLst/>
              <a:cxnLst>
                <a:cxn ang="0">
                  <a:pos x="367" y="0"/>
                </a:cxn>
                <a:cxn ang="0">
                  <a:pos x="0" y="89"/>
                </a:cxn>
                <a:cxn ang="0">
                  <a:pos x="302" y="466"/>
                </a:cxn>
                <a:cxn ang="0">
                  <a:pos x="465" y="125"/>
                </a:cxn>
                <a:cxn ang="0">
                  <a:pos x="367" y="0"/>
                </a:cxn>
              </a:cxnLst>
              <a:rect l="0" t="0" r="r" b="b"/>
              <a:pathLst>
                <a:path w="465" h="466">
                  <a:moveTo>
                    <a:pt x="367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40" y="255"/>
                    <a:pt x="153" y="392"/>
                    <a:pt x="302" y="466"/>
                  </a:cubicBezTo>
                  <a:cubicBezTo>
                    <a:pt x="465" y="125"/>
                    <a:pt x="465" y="125"/>
                    <a:pt x="465" y="125"/>
                  </a:cubicBezTo>
                  <a:cubicBezTo>
                    <a:pt x="417" y="99"/>
                    <a:pt x="381" y="54"/>
                    <a:pt x="367" y="0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 kern="0">
                <a:solidFill>
                  <a:schemeClr val="bg1"/>
                </a:solidFill>
              </a:endParaRPr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3780591" y="4249564"/>
              <a:ext cx="1656754" cy="1349360"/>
            </a:xfrm>
            <a:custGeom>
              <a:avLst/>
              <a:gdLst/>
              <a:ahLst/>
              <a:cxnLst>
                <a:cxn ang="0">
                  <a:pos x="163" y="0"/>
                </a:cxn>
                <a:cxn ang="0">
                  <a:pos x="0" y="341"/>
                </a:cxn>
                <a:cxn ang="0">
                  <a:pos x="247" y="396"/>
                </a:cxn>
                <a:cxn ang="0">
                  <a:pos x="486" y="344"/>
                </a:cxn>
                <a:cxn ang="0">
                  <a:pos x="325" y="2"/>
                </a:cxn>
                <a:cxn ang="0">
                  <a:pos x="247" y="18"/>
                </a:cxn>
                <a:cxn ang="0">
                  <a:pos x="163" y="0"/>
                </a:cxn>
              </a:cxnLst>
              <a:rect l="0" t="0" r="r" b="b"/>
              <a:pathLst>
                <a:path w="486" h="396">
                  <a:moveTo>
                    <a:pt x="163" y="0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75" y="376"/>
                    <a:pt x="158" y="396"/>
                    <a:pt x="247" y="396"/>
                  </a:cubicBezTo>
                  <a:cubicBezTo>
                    <a:pt x="332" y="396"/>
                    <a:pt x="413" y="377"/>
                    <a:pt x="486" y="344"/>
                  </a:cubicBezTo>
                  <a:cubicBezTo>
                    <a:pt x="325" y="2"/>
                    <a:pt x="325" y="2"/>
                    <a:pt x="325" y="2"/>
                  </a:cubicBezTo>
                  <a:cubicBezTo>
                    <a:pt x="301" y="12"/>
                    <a:pt x="274" y="18"/>
                    <a:pt x="247" y="18"/>
                  </a:cubicBezTo>
                  <a:cubicBezTo>
                    <a:pt x="217" y="18"/>
                    <a:pt x="189" y="11"/>
                    <a:pt x="163" y="0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 kern="0">
                <a:solidFill>
                  <a:schemeClr val="bg1"/>
                </a:solidFill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4925021" y="3806512"/>
              <a:ext cx="1596141" cy="1599027"/>
            </a:xfrm>
            <a:custGeom>
              <a:avLst/>
              <a:gdLst/>
              <a:ahLst/>
              <a:cxnLst>
                <a:cxn ang="0">
                  <a:pos x="0" y="127"/>
                </a:cxn>
                <a:cxn ang="0">
                  <a:pos x="161" y="469"/>
                </a:cxn>
                <a:cxn ang="0">
                  <a:pos x="468" y="92"/>
                </a:cxn>
                <a:cxn ang="0">
                  <a:pos x="102" y="0"/>
                </a:cxn>
                <a:cxn ang="0">
                  <a:pos x="0" y="127"/>
                </a:cxn>
              </a:cxnLst>
              <a:rect l="0" t="0" r="r" b="b"/>
              <a:pathLst>
                <a:path w="468" h="469">
                  <a:moveTo>
                    <a:pt x="0" y="127"/>
                  </a:moveTo>
                  <a:cubicBezTo>
                    <a:pt x="161" y="469"/>
                    <a:pt x="161" y="469"/>
                    <a:pt x="161" y="469"/>
                  </a:cubicBezTo>
                  <a:cubicBezTo>
                    <a:pt x="312" y="396"/>
                    <a:pt x="426" y="258"/>
                    <a:pt x="468" y="9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87" y="56"/>
                    <a:pt x="50" y="101"/>
                    <a:pt x="0" y="127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 kern="0">
                <a:solidFill>
                  <a:schemeClr val="bg1"/>
                </a:solidFill>
              </a:endParaRPr>
            </a:p>
          </p:txBody>
        </p:sp>
      </p:grpSp>
      <p:sp>
        <p:nvSpPr>
          <p:cNvPr id="37" name="Freeform 12"/>
          <p:cNvSpPr>
            <a:spLocks/>
          </p:cNvSpPr>
          <p:nvPr/>
        </p:nvSpPr>
        <p:spPr bwMode="auto">
          <a:xfrm>
            <a:off x="6105007" y="2018574"/>
            <a:ext cx="1398538" cy="1397213"/>
          </a:xfrm>
          <a:custGeom>
            <a:avLst/>
            <a:gdLst/>
            <a:ahLst/>
            <a:cxnLst>
              <a:cxn ang="0">
                <a:pos x="146" y="447"/>
              </a:cxn>
              <a:cxn ang="0">
                <a:pos x="447" y="217"/>
              </a:cxn>
              <a:cxn ang="0">
                <a:pos x="0" y="0"/>
              </a:cxn>
              <a:cxn ang="0">
                <a:pos x="0" y="378"/>
              </a:cxn>
              <a:cxn ang="0">
                <a:pos x="146" y="447"/>
              </a:cxn>
            </a:cxnLst>
            <a:rect l="0" t="0" r="r" b="b"/>
            <a:pathLst>
              <a:path w="447" h="447">
                <a:moveTo>
                  <a:pt x="146" y="447"/>
                </a:moveTo>
                <a:cubicBezTo>
                  <a:pt x="447" y="217"/>
                  <a:pt x="447" y="217"/>
                  <a:pt x="447" y="217"/>
                </a:cubicBezTo>
                <a:cubicBezTo>
                  <a:pt x="342" y="86"/>
                  <a:pt x="181" y="1"/>
                  <a:pt x="0" y="0"/>
                </a:cubicBezTo>
                <a:cubicBezTo>
                  <a:pt x="0" y="378"/>
                  <a:pt x="0" y="378"/>
                  <a:pt x="0" y="378"/>
                </a:cubicBezTo>
                <a:cubicBezTo>
                  <a:pt x="59" y="379"/>
                  <a:pt x="111" y="406"/>
                  <a:pt x="146" y="447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1" name="Freeform 8"/>
          <p:cNvSpPr>
            <a:spLocks/>
          </p:cNvSpPr>
          <p:nvPr/>
        </p:nvSpPr>
        <p:spPr bwMode="auto">
          <a:xfrm>
            <a:off x="5567533" y="3315808"/>
            <a:ext cx="1038376" cy="1038374"/>
          </a:xfrm>
          <a:custGeom>
            <a:avLst/>
            <a:gdLst/>
            <a:ahLst/>
            <a:cxnLst>
              <a:cxn ang="0">
                <a:pos x="328" y="425"/>
              </a:cxn>
              <a:cxn ang="0">
                <a:pos x="450" y="225"/>
              </a:cxn>
              <a:cxn ang="0">
                <a:pos x="225" y="0"/>
              </a:cxn>
              <a:cxn ang="0">
                <a:pos x="0" y="225"/>
              </a:cxn>
              <a:cxn ang="0">
                <a:pos x="121" y="424"/>
              </a:cxn>
              <a:cxn ang="0">
                <a:pos x="225" y="450"/>
              </a:cxn>
              <a:cxn ang="0">
                <a:pos x="328" y="425"/>
              </a:cxn>
            </a:cxnLst>
            <a:rect l="0" t="0" r="r" b="b"/>
            <a:pathLst>
              <a:path w="450" h="450">
                <a:moveTo>
                  <a:pt x="328" y="425"/>
                </a:moveTo>
                <a:cubicBezTo>
                  <a:pt x="401" y="387"/>
                  <a:pt x="450" y="312"/>
                  <a:pt x="450" y="225"/>
                </a:cubicBezTo>
                <a:cubicBezTo>
                  <a:pt x="450" y="101"/>
                  <a:pt x="349" y="0"/>
                  <a:pt x="225" y="0"/>
                </a:cubicBezTo>
                <a:cubicBezTo>
                  <a:pt x="101" y="0"/>
                  <a:pt x="0" y="101"/>
                  <a:pt x="0" y="225"/>
                </a:cubicBezTo>
                <a:cubicBezTo>
                  <a:pt x="0" y="312"/>
                  <a:pt x="49" y="387"/>
                  <a:pt x="121" y="424"/>
                </a:cubicBezTo>
                <a:cubicBezTo>
                  <a:pt x="152" y="441"/>
                  <a:pt x="188" y="450"/>
                  <a:pt x="225" y="450"/>
                </a:cubicBezTo>
                <a:cubicBezTo>
                  <a:pt x="262" y="450"/>
                  <a:pt x="297" y="441"/>
                  <a:pt x="328" y="425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 kern="0">
              <a:solidFill>
                <a:schemeClr val="bg1"/>
              </a:solidFill>
            </a:endParaRPr>
          </a:p>
        </p:txBody>
      </p:sp>
      <p:sp>
        <p:nvSpPr>
          <p:cNvPr id="23" name="Rectangle 13"/>
          <p:cNvSpPr/>
          <p:nvPr/>
        </p:nvSpPr>
        <p:spPr>
          <a:xfrm>
            <a:off x="5694615" y="342638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/>
              </a:rPr>
              <a:t>工作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/>
              </a:rPr>
              <a:t>内容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/>
            </a:endParaRPr>
          </a:p>
        </p:txBody>
      </p:sp>
      <p:sp>
        <p:nvSpPr>
          <p:cNvPr id="24" name="Rectangle 15"/>
          <p:cNvSpPr/>
          <p:nvPr/>
        </p:nvSpPr>
        <p:spPr>
          <a:xfrm>
            <a:off x="5323627" y="2489952"/>
            <a:ext cx="388198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7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5" name="Rectangle 16"/>
          <p:cNvSpPr/>
          <p:nvPr/>
        </p:nvSpPr>
        <p:spPr>
          <a:xfrm>
            <a:off x="6430802" y="2489952"/>
            <a:ext cx="335813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6" name="Rectangle 17"/>
          <p:cNvSpPr/>
          <p:nvPr/>
        </p:nvSpPr>
        <p:spPr>
          <a:xfrm>
            <a:off x="7151114" y="3339587"/>
            <a:ext cx="416758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  <a:cs typeface="Arial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7" name="Rectangle 18"/>
          <p:cNvSpPr/>
          <p:nvPr/>
        </p:nvSpPr>
        <p:spPr>
          <a:xfrm>
            <a:off x="4929554" y="4323477"/>
            <a:ext cx="402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5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8" name="Rectangle 20"/>
          <p:cNvSpPr/>
          <p:nvPr/>
        </p:nvSpPr>
        <p:spPr>
          <a:xfrm>
            <a:off x="6907651" y="4369591"/>
            <a:ext cx="234118" cy="44770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kern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9" name="Rectangle 21"/>
          <p:cNvSpPr/>
          <p:nvPr/>
        </p:nvSpPr>
        <p:spPr>
          <a:xfrm>
            <a:off x="5904493" y="4742384"/>
            <a:ext cx="219441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4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30" name="Rectangle 22"/>
          <p:cNvSpPr/>
          <p:nvPr/>
        </p:nvSpPr>
        <p:spPr>
          <a:xfrm>
            <a:off x="4602459" y="3365421"/>
            <a:ext cx="380979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6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6913366" y="2009049"/>
            <a:ext cx="317765" cy="203752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228750" y="2011953"/>
            <a:ext cx="1902634" cy="17506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4884388" y="2010955"/>
            <a:ext cx="481284" cy="266234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2710830" y="2011953"/>
            <a:ext cx="2173558" cy="19050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2807518" y="1675950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计划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管理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，</a:t>
            </a:r>
            <a:endParaRPr lang="en-US" altLang="zh-CN" sz="2000" b="1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保障生产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运营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305048" y="1675516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建章立制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，</a:t>
            </a:r>
            <a:endParaRPr lang="en-US" altLang="zh-CN" sz="2000" b="1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工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作有章可循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66" name="直接连接符 65"/>
          <p:cNvCxnSpPr>
            <a:endCxn id="67" idx="3"/>
          </p:cNvCxnSpPr>
          <p:nvPr/>
        </p:nvCxnSpPr>
        <p:spPr>
          <a:xfrm>
            <a:off x="7777650" y="3426381"/>
            <a:ext cx="1944621" cy="12759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7998722" y="3085197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强化学习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，</a:t>
            </a:r>
            <a:endParaRPr lang="en-US" altLang="zh-CN" sz="2000" b="1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加强队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伍建设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7557712" y="4845240"/>
            <a:ext cx="255498" cy="266914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endCxn id="72" idx="3"/>
          </p:cNvCxnSpPr>
          <p:nvPr/>
        </p:nvCxnSpPr>
        <p:spPr>
          <a:xfrm>
            <a:off x="7831248" y="5119358"/>
            <a:ext cx="1701179" cy="8413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7808878" y="4773828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抓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根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本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，</a:t>
            </a:r>
            <a:endParaRPr lang="en-US" altLang="zh-CN" sz="2000" b="1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深化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基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础工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作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2134766" y="3428197"/>
            <a:ext cx="2287978" cy="4037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2249039" y="307425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积极沟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通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，</a:t>
            </a:r>
            <a:endParaRPr lang="en-US" altLang="zh-CN" sz="2000" b="1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维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护企业利益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0" name="直接连接符 79"/>
          <p:cNvCxnSpPr/>
          <p:nvPr/>
        </p:nvCxnSpPr>
        <p:spPr>
          <a:xfrm flipV="1">
            <a:off x="4486245" y="4811022"/>
            <a:ext cx="96793" cy="304526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2134766" y="5118451"/>
            <a:ext cx="2356014" cy="9320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2202512" y="477554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做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好自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查整改工作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831048" y="5907422"/>
            <a:ext cx="2525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严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格管理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     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规避风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险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6086721" y="5517252"/>
            <a:ext cx="8003" cy="780340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4792948" y="6269017"/>
            <a:ext cx="2566545" cy="0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00" b="100000" l="0" r="95000">
                        <a14:foregroundMark x1="20833" y1="73500" x2="21333" y2="93250"/>
                        <a14:foregroundMark x1="7667" y1="80250" x2="7167" y2="95750"/>
                        <a14:foregroundMark x1="54000" y1="9250" x2="51000" y2="15750"/>
                        <a14:foregroundMark x1="54500" y1="8750" x2="52167" y2="9500"/>
                        <a14:foregroundMark x1="65333" y1="9750" x2="66667" y2="12250"/>
                        <a14:foregroundMark x1="68000" y1="14500" x2="68000" y2="18250"/>
                        <a14:foregroundMark x1="68333" y1="19750" x2="68333" y2="23250"/>
                        <a14:foregroundMark x1="67833" y1="24750" x2="66833" y2="27250"/>
                        <a14:foregroundMark x1="68167" y1="24000" x2="67667" y2="27750"/>
                        <a14:foregroundMark x1="56500" y1="46000" x2="56000" y2="50250"/>
                        <a14:foregroundMark x1="55500" y1="52250" x2="55333" y2="53000"/>
                        <a14:foregroundMark x1="63333" y1="47000" x2="64667" y2="52250"/>
                        <a14:foregroundMark x1="65000" y1="56500" x2="65833" y2="58750"/>
                        <a14:foregroundMark x1="64833" y1="56250" x2="66167" y2="58500"/>
                        <a14:foregroundMark x1="54000" y1="61250" x2="54833" y2="64000"/>
                        <a14:foregroundMark x1="42167" y1="64000" x2="52500" y2="64000"/>
                        <a14:foregroundMark x1="41500" y1="64000" x2="43500" y2="64250"/>
                        <a14:foregroundMark x1="59833" y1="15250" x2="61333" y2="19500"/>
                        <a14:foregroundMark x1="59333" y1="19000" x2="60833" y2="19000"/>
                        <a14:foregroundMark x1="50667" y1="13750" x2="50667" y2="17500"/>
                        <a14:foregroundMark x1="50500" y1="16750" x2="51167" y2="22500"/>
                        <a14:foregroundMark x1="51667" y1="27750" x2="54833" y2="32500"/>
                        <a14:foregroundMark x1="63333" y1="45500" x2="63833" y2="48500"/>
                        <a14:backgroundMark x1="46500" y1="19500" x2="46167" y2="52500"/>
                        <a14:backgroundMark x1="78000" y1="51750" x2="93833" y2="51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85" r="4890" b="-675"/>
          <a:stretch/>
        </p:blipFill>
        <p:spPr bwMode="auto">
          <a:xfrm>
            <a:off x="8557203" y="4958132"/>
            <a:ext cx="2330135" cy="1514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2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梯形 17"/>
          <p:cNvSpPr/>
          <p:nvPr/>
        </p:nvSpPr>
        <p:spPr>
          <a:xfrm>
            <a:off x="4341490" y="1323553"/>
            <a:ext cx="3411530" cy="4537334"/>
          </a:xfrm>
          <a:prstGeom prst="trapezoid">
            <a:avLst/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 kern="0">
              <a:solidFill>
                <a:schemeClr val="bg1"/>
              </a:solidFill>
            </a:endParaRPr>
          </a:p>
        </p:txBody>
      </p:sp>
      <p:sp>
        <p:nvSpPr>
          <p:cNvPr id="20" name="Parallelogram 33"/>
          <p:cNvSpPr/>
          <p:nvPr/>
        </p:nvSpPr>
        <p:spPr>
          <a:xfrm flipH="1">
            <a:off x="7998260" y="4994651"/>
            <a:ext cx="2345418" cy="866236"/>
          </a:xfrm>
          <a:prstGeom prst="parallelogram">
            <a:avLst>
              <a:gd name="adj" fmla="val 19187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a typeface="微软雅黑"/>
              </a:rPr>
              <a:t>其他相关</a:t>
            </a:r>
            <a:r>
              <a:rPr lang="zh-CN" altLang="zh-CN" sz="2000" dirty="0" smtClean="0">
                <a:solidFill>
                  <a:schemeClr val="bg1"/>
                </a:solidFill>
                <a:ea typeface="微软雅黑"/>
              </a:rPr>
              <a:t>表</a:t>
            </a:r>
            <a:r>
              <a:rPr lang="zh-CN" altLang="zh-CN" sz="2000" dirty="0">
                <a:solidFill>
                  <a:schemeClr val="bg1"/>
                </a:solidFill>
                <a:ea typeface="微软雅黑"/>
              </a:rPr>
              <a:t>单</a:t>
            </a:r>
            <a:endParaRPr lang="en-US" sz="2000" kern="0" dirty="0">
              <a:solidFill>
                <a:schemeClr val="bg1"/>
              </a:solidFill>
            </a:endParaRPr>
          </a:p>
        </p:txBody>
      </p:sp>
      <p:sp>
        <p:nvSpPr>
          <p:cNvPr id="22" name="Parallelogram 35"/>
          <p:cNvSpPr/>
          <p:nvPr/>
        </p:nvSpPr>
        <p:spPr>
          <a:xfrm>
            <a:off x="2541290" y="3301601"/>
            <a:ext cx="1896071" cy="784753"/>
          </a:xfrm>
          <a:prstGeom prst="parallelogram">
            <a:avLst>
              <a:gd name="adj" fmla="val 18334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zh-CN" sz="2000" dirty="0" smtClean="0">
                <a:solidFill>
                  <a:schemeClr val="bg1"/>
                </a:solidFill>
                <a:ea typeface="微软雅黑"/>
              </a:rPr>
              <a:t>规</a:t>
            </a:r>
            <a:r>
              <a:rPr lang="zh-CN" altLang="zh-CN" sz="2000" dirty="0">
                <a:solidFill>
                  <a:schemeClr val="bg1"/>
                </a:solidFill>
                <a:ea typeface="微软雅黑"/>
              </a:rPr>
              <a:t>章制度</a:t>
            </a:r>
            <a:endParaRPr lang="en-US" sz="2000" kern="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45674" y="321429"/>
            <a:ext cx="3257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1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.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建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章立制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，工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作有章可循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055063" y="2095654"/>
            <a:ext cx="1988823" cy="0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883613" y="3003704"/>
            <a:ext cx="2331847" cy="0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570214" y="4667671"/>
            <a:ext cx="2952328" cy="0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arallelogram 33"/>
          <p:cNvSpPr/>
          <p:nvPr/>
        </p:nvSpPr>
        <p:spPr>
          <a:xfrm flipH="1">
            <a:off x="7365824" y="2098752"/>
            <a:ext cx="2016226" cy="904952"/>
          </a:xfrm>
          <a:prstGeom prst="parallelogram">
            <a:avLst>
              <a:gd name="adj" fmla="val 19187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ea typeface="微软雅黑"/>
              </a:rPr>
              <a:t>工作流程</a:t>
            </a:r>
            <a:r>
              <a:rPr lang="zh-CN" altLang="zh-CN" sz="2000" dirty="0" smtClean="0">
                <a:solidFill>
                  <a:schemeClr val="bg1"/>
                </a:solidFill>
                <a:ea typeface="微软雅黑"/>
              </a:rPr>
              <a:t>图</a:t>
            </a:r>
            <a:endParaRPr lang="en-US" altLang="zh-CN" sz="2000" dirty="0" smtClea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34" name="Parallelogram 35"/>
          <p:cNvSpPr/>
          <p:nvPr/>
        </p:nvSpPr>
        <p:spPr>
          <a:xfrm>
            <a:off x="2973338" y="1323553"/>
            <a:ext cx="1876371" cy="772101"/>
          </a:xfrm>
          <a:prstGeom prst="parallelogram">
            <a:avLst>
              <a:gd name="adj" fmla="val 18334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ea typeface="微软雅黑"/>
              </a:rPr>
              <a:t>部门职</a:t>
            </a:r>
            <a:r>
              <a:rPr lang="zh-CN" altLang="zh-CN" sz="2000" dirty="0" smtClean="0">
                <a:solidFill>
                  <a:schemeClr val="bg1"/>
                </a:solidFill>
                <a:ea typeface="微软雅黑"/>
              </a:rPr>
              <a:t>责</a:t>
            </a:r>
            <a:endParaRPr lang="en-US" altLang="zh-CN" sz="2000" dirty="0" smtClea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93314" y="1478770"/>
            <a:ext cx="715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18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91735" y="2289618"/>
            <a:ext cx="718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25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691735" y="3563134"/>
            <a:ext cx="718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30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91735" y="5004368"/>
            <a:ext cx="718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45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" b="98250" l="0" r="99667">
                        <a14:foregroundMark x1="73333" y1="48750" x2="79333" y2="51000"/>
                        <a14:foregroundMark x1="60833" y1="49750" x2="67167" y2="56250"/>
                        <a14:foregroundMark x1="67167" y1="69250" x2="72833" y2="79000"/>
                        <a14:foregroundMark x1="83500" y1="40250" x2="92000" y2="40750"/>
                        <a14:foregroundMark x1="79333" y1="20250" x2="85833" y2="16750"/>
                        <a14:foregroundMark x1="83500" y1="21750" x2="86167" y2="17250"/>
                        <a14:foregroundMark x1="37833" y1="67500" x2="31333" y2="83000"/>
                        <a14:foregroundMark x1="29167" y1="46500" x2="20000" y2="52250"/>
                        <a14:foregroundMark x1="15333" y1="39500" x2="6333" y2="42250"/>
                        <a14:foregroundMark x1="20833" y1="29250" x2="27667" y2="29750"/>
                        <a14:foregroundMark x1="25333" y1="18500" x2="29167" y2="20750"/>
                        <a14:foregroundMark x1="71000" y1="32750" x2="76667" y2="30500"/>
                        <a14:foregroundMark x1="63167" y1="21500" x2="60833" y2="23000"/>
                        <a14:foregroundMark x1="83667" y1="52000" x2="81500" y2="54500"/>
                        <a14:foregroundMark x1="73810" y1="77778" x2="76720" y2="80556"/>
                        <a14:backgroundMark x1="47833" y1="47500" x2="51667" y2="76750"/>
                        <a14:backgroundMark x1="27167" y1="7000" x2="60000" y2="4000"/>
                        <a14:backgroundMark x1="69167" y1="8750" x2="76000" y2="20750"/>
                        <a14:backgroundMark x1="64167" y1="37250" x2="84833" y2="48250"/>
                        <a14:backgroundMark x1="80500" y1="18500" x2="81833" y2="18000"/>
                        <a14:backgroundMark x1="84500" y1="20500" x2="85833" y2="19250"/>
                        <a14:backgroundMark x1="94167" y1="42000" x2="93833" y2="44750"/>
                        <a14:backgroundMark x1="78167" y1="56000" x2="76667" y2="57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433" y="2702104"/>
            <a:ext cx="1569889" cy="1046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56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772006" y="321429"/>
            <a:ext cx="3305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.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强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化学习，加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强队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伍建设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31005" y="3216814"/>
            <a:ext cx="25844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参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加</a:t>
            </a:r>
            <a:r>
              <a:rPr lang="en-US" altLang="zh-CN" sz="2800" b="1" dirty="0" smtClean="0">
                <a:solidFill>
                  <a:srgbClr val="00B0F0"/>
                </a:solidFill>
                <a:ea typeface="微软雅黑"/>
              </a:rPr>
              <a:t>XXX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软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件培训班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pic>
        <p:nvPicPr>
          <p:cNvPr id="4100" name="Picture 4" descr="产品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86" b="96222" l="18167" r="94833">
                        <a14:backgroundMark x1="64667" y1="91436" x2="67000" y2="91184"/>
                        <a14:backgroundMark x1="82167" y1="93199" x2="78833" y2="942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05" t="7636" b="5309"/>
          <a:stretch/>
        </p:blipFill>
        <p:spPr bwMode="auto">
          <a:xfrm>
            <a:off x="3575850" y="2758424"/>
            <a:ext cx="2060141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1183" y1="68103" x2="81183" y2="95690"/>
                        <a14:foregroundMark x1="64092" y1="86823" x2="68036" y2="94212"/>
                        <a14:foregroundMark x1="90715" y1="92734" x2="89400" y2="981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790" y="988665"/>
            <a:ext cx="2158391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5409547" y="1447055"/>
            <a:ext cx="22229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每周</a:t>
            </a:r>
            <a:r>
              <a:rPr lang="en-US" altLang="zh-CN" sz="2800" b="1" dirty="0" smtClean="0">
                <a:solidFill>
                  <a:srgbClr val="00B0F0"/>
                </a:solidFill>
                <a:ea typeface="微软雅黑"/>
              </a:rPr>
              <a:t>XX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个小时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69224" y="5047345"/>
            <a:ext cx="3534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自主学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习，不断提高综合能力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569" y="4528184"/>
            <a:ext cx="1509701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47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38462" y="321429"/>
            <a:ext cx="30011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3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.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抓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根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本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，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深化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基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础工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作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47683" y="1348705"/>
            <a:ext cx="6901137" cy="4229514"/>
            <a:chOff x="1784275" y="1798913"/>
            <a:chExt cx="6901137" cy="4229514"/>
          </a:xfrm>
        </p:grpSpPr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784275" y="3418380"/>
              <a:ext cx="3199060" cy="1972191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60000"/>
                    <a:lumOff val="40000"/>
                    <a:shade val="30000"/>
                    <a:satMod val="115000"/>
                  </a:srgbClr>
                </a:gs>
                <a:gs pos="67000">
                  <a:srgbClr val="0070C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0070C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4172069" y="1798913"/>
              <a:ext cx="2119416" cy="3551785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60000"/>
                    <a:lumOff val="40000"/>
                    <a:shade val="30000"/>
                    <a:satMod val="115000"/>
                  </a:srgbClr>
                </a:gs>
                <a:gs pos="67000">
                  <a:srgbClr val="0070C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0070C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5501687" y="3421447"/>
              <a:ext cx="3183725" cy="1969124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60000"/>
                    <a:lumOff val="40000"/>
                    <a:shade val="30000"/>
                    <a:satMod val="115000"/>
                  </a:srgbClr>
                </a:gs>
                <a:gs pos="67000">
                  <a:srgbClr val="0070C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0070C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075577" y="3581324"/>
              <a:ext cx="4324231" cy="2447103"/>
            </a:xfrm>
            <a:custGeom>
              <a:avLst/>
              <a:gdLst/>
              <a:ahLst/>
              <a:cxnLst>
                <a:cxn ang="0">
                  <a:pos x="1259" y="645"/>
                </a:cxn>
                <a:cxn ang="0">
                  <a:pos x="629" y="0"/>
                </a:cxn>
                <a:cxn ang="0">
                  <a:pos x="0" y="645"/>
                </a:cxn>
                <a:cxn ang="0">
                  <a:pos x="0" y="649"/>
                </a:cxn>
                <a:cxn ang="0">
                  <a:pos x="1259" y="649"/>
                </a:cxn>
                <a:cxn ang="0">
                  <a:pos x="1259" y="645"/>
                </a:cxn>
              </a:cxnLst>
              <a:rect l="0" t="0" r="r" b="b"/>
              <a:pathLst>
                <a:path w="1259" h="649">
                  <a:moveTo>
                    <a:pt x="1259" y="645"/>
                  </a:moveTo>
                  <a:cubicBezTo>
                    <a:pt x="1259" y="289"/>
                    <a:pt x="977" y="0"/>
                    <a:pt x="629" y="0"/>
                  </a:cubicBezTo>
                  <a:cubicBezTo>
                    <a:pt x="282" y="0"/>
                    <a:pt x="0" y="289"/>
                    <a:pt x="0" y="645"/>
                  </a:cubicBezTo>
                  <a:cubicBezTo>
                    <a:pt x="0" y="646"/>
                    <a:pt x="0" y="647"/>
                    <a:pt x="0" y="649"/>
                  </a:cubicBezTo>
                  <a:cubicBezTo>
                    <a:pt x="1259" y="649"/>
                    <a:pt x="1259" y="649"/>
                    <a:pt x="1259" y="649"/>
                  </a:cubicBezTo>
                  <a:cubicBezTo>
                    <a:pt x="1259" y="647"/>
                    <a:pt x="1259" y="646"/>
                    <a:pt x="1259" y="645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64"/>
            <p:cNvSpPr>
              <a:spLocks/>
            </p:cNvSpPr>
            <p:nvPr/>
          </p:nvSpPr>
          <p:spPr bwMode="auto">
            <a:xfrm rot="18101500">
              <a:off x="3187308" y="4412085"/>
              <a:ext cx="742256" cy="1214600"/>
            </a:xfrm>
            <a:custGeom>
              <a:avLst/>
              <a:gdLst/>
              <a:ahLst/>
              <a:cxnLst>
                <a:cxn ang="0">
                  <a:pos x="165" y="162"/>
                </a:cxn>
                <a:cxn ang="0">
                  <a:pos x="165" y="150"/>
                </a:cxn>
                <a:cxn ang="0">
                  <a:pos x="5" y="4"/>
                </a:cxn>
                <a:cxn ang="0">
                  <a:pos x="0" y="4"/>
                </a:cxn>
                <a:cxn ang="0">
                  <a:pos x="107" y="143"/>
                </a:cxn>
                <a:cxn ang="0">
                  <a:pos x="106" y="165"/>
                </a:cxn>
                <a:cxn ang="0">
                  <a:pos x="68" y="166"/>
                </a:cxn>
                <a:cxn ang="0">
                  <a:pos x="99" y="235"/>
                </a:cxn>
                <a:cxn ang="0">
                  <a:pos x="117" y="276"/>
                </a:cxn>
                <a:cxn ang="0">
                  <a:pos x="144" y="335"/>
                </a:cxn>
                <a:cxn ang="0">
                  <a:pos x="205" y="161"/>
                </a:cxn>
                <a:cxn ang="0">
                  <a:pos x="165" y="162"/>
                </a:cxn>
              </a:cxnLst>
              <a:rect l="0" t="0" r="r" b="b"/>
              <a:pathLst>
                <a:path w="205" h="335">
                  <a:moveTo>
                    <a:pt x="165" y="162"/>
                  </a:moveTo>
                  <a:cubicBezTo>
                    <a:pt x="165" y="158"/>
                    <a:pt x="165" y="154"/>
                    <a:pt x="165" y="150"/>
                  </a:cubicBezTo>
                  <a:cubicBezTo>
                    <a:pt x="161" y="66"/>
                    <a:pt x="90" y="0"/>
                    <a:pt x="5" y="4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60" y="23"/>
                    <a:pt x="104" y="77"/>
                    <a:pt x="107" y="143"/>
                  </a:cubicBezTo>
                  <a:cubicBezTo>
                    <a:pt x="107" y="151"/>
                    <a:pt x="107" y="158"/>
                    <a:pt x="106" y="165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99" y="235"/>
                    <a:pt x="99" y="235"/>
                    <a:pt x="99" y="235"/>
                  </a:cubicBezTo>
                  <a:cubicBezTo>
                    <a:pt x="117" y="276"/>
                    <a:pt x="117" y="276"/>
                    <a:pt x="117" y="276"/>
                  </a:cubicBezTo>
                  <a:cubicBezTo>
                    <a:pt x="144" y="335"/>
                    <a:pt x="144" y="335"/>
                    <a:pt x="144" y="335"/>
                  </a:cubicBezTo>
                  <a:cubicBezTo>
                    <a:pt x="205" y="161"/>
                    <a:pt x="205" y="161"/>
                    <a:pt x="205" y="161"/>
                  </a:cubicBezTo>
                  <a:lnTo>
                    <a:pt x="165" y="16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64"/>
            <p:cNvSpPr>
              <a:spLocks/>
            </p:cNvSpPr>
            <p:nvPr/>
          </p:nvSpPr>
          <p:spPr bwMode="auto">
            <a:xfrm rot="3926912" flipH="1">
              <a:off x="6681494" y="4412085"/>
              <a:ext cx="742256" cy="1214600"/>
            </a:xfrm>
            <a:custGeom>
              <a:avLst/>
              <a:gdLst/>
              <a:ahLst/>
              <a:cxnLst>
                <a:cxn ang="0">
                  <a:pos x="165" y="162"/>
                </a:cxn>
                <a:cxn ang="0">
                  <a:pos x="165" y="150"/>
                </a:cxn>
                <a:cxn ang="0">
                  <a:pos x="5" y="4"/>
                </a:cxn>
                <a:cxn ang="0">
                  <a:pos x="0" y="4"/>
                </a:cxn>
                <a:cxn ang="0">
                  <a:pos x="107" y="143"/>
                </a:cxn>
                <a:cxn ang="0">
                  <a:pos x="106" y="165"/>
                </a:cxn>
                <a:cxn ang="0">
                  <a:pos x="68" y="166"/>
                </a:cxn>
                <a:cxn ang="0">
                  <a:pos x="99" y="235"/>
                </a:cxn>
                <a:cxn ang="0">
                  <a:pos x="117" y="276"/>
                </a:cxn>
                <a:cxn ang="0">
                  <a:pos x="144" y="335"/>
                </a:cxn>
                <a:cxn ang="0">
                  <a:pos x="205" y="161"/>
                </a:cxn>
                <a:cxn ang="0">
                  <a:pos x="165" y="162"/>
                </a:cxn>
              </a:cxnLst>
              <a:rect l="0" t="0" r="r" b="b"/>
              <a:pathLst>
                <a:path w="205" h="335">
                  <a:moveTo>
                    <a:pt x="165" y="162"/>
                  </a:moveTo>
                  <a:cubicBezTo>
                    <a:pt x="165" y="158"/>
                    <a:pt x="165" y="154"/>
                    <a:pt x="165" y="150"/>
                  </a:cubicBezTo>
                  <a:cubicBezTo>
                    <a:pt x="161" y="66"/>
                    <a:pt x="90" y="0"/>
                    <a:pt x="5" y="4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60" y="23"/>
                    <a:pt x="104" y="77"/>
                    <a:pt x="107" y="143"/>
                  </a:cubicBezTo>
                  <a:cubicBezTo>
                    <a:pt x="107" y="151"/>
                    <a:pt x="107" y="158"/>
                    <a:pt x="106" y="165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99" y="235"/>
                    <a:pt x="99" y="235"/>
                    <a:pt x="99" y="235"/>
                  </a:cubicBezTo>
                  <a:cubicBezTo>
                    <a:pt x="117" y="276"/>
                    <a:pt x="117" y="276"/>
                    <a:pt x="117" y="276"/>
                  </a:cubicBezTo>
                  <a:cubicBezTo>
                    <a:pt x="144" y="335"/>
                    <a:pt x="144" y="335"/>
                    <a:pt x="144" y="335"/>
                  </a:cubicBezTo>
                  <a:cubicBezTo>
                    <a:pt x="205" y="161"/>
                    <a:pt x="205" y="161"/>
                    <a:pt x="205" y="161"/>
                  </a:cubicBezTo>
                  <a:lnTo>
                    <a:pt x="165" y="16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64"/>
            <p:cNvSpPr>
              <a:spLocks/>
            </p:cNvSpPr>
            <p:nvPr/>
          </p:nvSpPr>
          <p:spPr bwMode="auto">
            <a:xfrm rot="189573">
              <a:off x="4860648" y="3331981"/>
              <a:ext cx="742256" cy="1214600"/>
            </a:xfrm>
            <a:custGeom>
              <a:avLst/>
              <a:gdLst/>
              <a:ahLst/>
              <a:cxnLst>
                <a:cxn ang="0">
                  <a:pos x="165" y="162"/>
                </a:cxn>
                <a:cxn ang="0">
                  <a:pos x="165" y="150"/>
                </a:cxn>
                <a:cxn ang="0">
                  <a:pos x="5" y="4"/>
                </a:cxn>
                <a:cxn ang="0">
                  <a:pos x="0" y="4"/>
                </a:cxn>
                <a:cxn ang="0">
                  <a:pos x="107" y="143"/>
                </a:cxn>
                <a:cxn ang="0">
                  <a:pos x="106" y="165"/>
                </a:cxn>
                <a:cxn ang="0">
                  <a:pos x="68" y="166"/>
                </a:cxn>
                <a:cxn ang="0">
                  <a:pos x="99" y="235"/>
                </a:cxn>
                <a:cxn ang="0">
                  <a:pos x="117" y="276"/>
                </a:cxn>
                <a:cxn ang="0">
                  <a:pos x="144" y="335"/>
                </a:cxn>
                <a:cxn ang="0">
                  <a:pos x="205" y="161"/>
                </a:cxn>
                <a:cxn ang="0">
                  <a:pos x="165" y="162"/>
                </a:cxn>
              </a:cxnLst>
              <a:rect l="0" t="0" r="r" b="b"/>
              <a:pathLst>
                <a:path w="205" h="335">
                  <a:moveTo>
                    <a:pt x="165" y="162"/>
                  </a:moveTo>
                  <a:cubicBezTo>
                    <a:pt x="165" y="158"/>
                    <a:pt x="165" y="154"/>
                    <a:pt x="165" y="150"/>
                  </a:cubicBezTo>
                  <a:cubicBezTo>
                    <a:pt x="161" y="66"/>
                    <a:pt x="90" y="0"/>
                    <a:pt x="5" y="4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60" y="23"/>
                    <a:pt x="104" y="77"/>
                    <a:pt x="107" y="143"/>
                  </a:cubicBezTo>
                  <a:cubicBezTo>
                    <a:pt x="107" y="151"/>
                    <a:pt x="107" y="158"/>
                    <a:pt x="106" y="165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99" y="235"/>
                    <a:pt x="99" y="235"/>
                    <a:pt x="99" y="235"/>
                  </a:cubicBezTo>
                  <a:cubicBezTo>
                    <a:pt x="117" y="276"/>
                    <a:pt x="117" y="276"/>
                    <a:pt x="117" y="276"/>
                  </a:cubicBezTo>
                  <a:cubicBezTo>
                    <a:pt x="144" y="335"/>
                    <a:pt x="144" y="335"/>
                    <a:pt x="144" y="335"/>
                  </a:cubicBezTo>
                  <a:cubicBezTo>
                    <a:pt x="205" y="161"/>
                    <a:pt x="205" y="161"/>
                    <a:pt x="205" y="161"/>
                  </a:cubicBezTo>
                  <a:lnTo>
                    <a:pt x="165" y="16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2" name="Rectangle 3"/>
            <p:cNvSpPr/>
            <p:nvPr/>
          </p:nvSpPr>
          <p:spPr>
            <a:xfrm>
              <a:off x="1911562" y="4163055"/>
              <a:ext cx="147224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/>
                </a:rPr>
                <a:t>资料归档</a:t>
              </a:r>
              <a:endParaRPr lang="en-US" altLang="zh-CN" sz="2000" b="1" dirty="0" smtClean="0">
                <a:solidFill>
                  <a:schemeClr val="bg1"/>
                </a:solidFill>
                <a:ea typeface="微软雅黑"/>
              </a:endParaRPr>
            </a:p>
            <a:p>
              <a:pPr algn="ctr"/>
              <a:r>
                <a:rPr lang="zh-CN" altLang="zh-CN" sz="2000" b="1" dirty="0" smtClean="0">
                  <a:solidFill>
                    <a:schemeClr val="bg1"/>
                  </a:solidFill>
                  <a:ea typeface="微软雅黑"/>
                </a:rPr>
                <a:t>规</a:t>
              </a:r>
              <a:r>
                <a:rPr lang="zh-CN" altLang="zh-CN" sz="2000" b="1" dirty="0">
                  <a:solidFill>
                    <a:schemeClr val="bg1"/>
                  </a:solidFill>
                  <a:ea typeface="微软雅黑"/>
                </a:rPr>
                <a:t>范化</a:t>
              </a:r>
              <a:endParaRPr lang="zh-CN" altLang="zh-CN" sz="2000" dirty="0">
                <a:solidFill>
                  <a:schemeClr val="bg1"/>
                </a:solidFill>
                <a:ea typeface="微软雅黑"/>
              </a:endParaRPr>
            </a:p>
          </p:txBody>
        </p:sp>
        <p:sp>
          <p:nvSpPr>
            <p:cNvPr id="24" name="Rectangle 14"/>
            <p:cNvSpPr/>
            <p:nvPr/>
          </p:nvSpPr>
          <p:spPr>
            <a:xfrm>
              <a:off x="4512681" y="2380799"/>
              <a:ext cx="147224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/>
                </a:rPr>
                <a:t>日常管理</a:t>
              </a:r>
              <a:endParaRPr lang="en-US" altLang="zh-CN" sz="2000" b="1" dirty="0" smtClean="0">
                <a:solidFill>
                  <a:schemeClr val="bg1"/>
                </a:solidFill>
                <a:ea typeface="微软雅黑"/>
              </a:endParaRPr>
            </a:p>
            <a:p>
              <a:pPr algn="ctr"/>
              <a:r>
                <a:rPr lang="zh-CN" altLang="zh-CN" sz="2000" b="1" dirty="0" smtClean="0">
                  <a:solidFill>
                    <a:schemeClr val="bg1"/>
                  </a:solidFill>
                  <a:ea typeface="微软雅黑"/>
                </a:rPr>
                <a:t>规</a:t>
              </a:r>
              <a:r>
                <a:rPr lang="zh-CN" altLang="zh-CN" sz="2000" b="1" dirty="0">
                  <a:solidFill>
                    <a:schemeClr val="bg1"/>
                  </a:solidFill>
                  <a:ea typeface="微软雅黑"/>
                </a:rPr>
                <a:t>范化</a:t>
              </a:r>
              <a:endParaRPr lang="zh-CN" altLang="zh-CN" sz="2000" dirty="0">
                <a:solidFill>
                  <a:schemeClr val="bg1"/>
                </a:solidFill>
                <a:ea typeface="微软雅黑"/>
              </a:endParaRPr>
            </a:p>
          </p:txBody>
        </p:sp>
        <p:sp>
          <p:nvSpPr>
            <p:cNvPr id="25" name="Rectangle 15"/>
            <p:cNvSpPr/>
            <p:nvPr/>
          </p:nvSpPr>
          <p:spPr>
            <a:xfrm>
              <a:off x="7052622" y="4164090"/>
              <a:ext cx="161946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/>
                </a:rPr>
                <a:t>操作流程</a:t>
              </a:r>
              <a:endParaRPr lang="en-US" altLang="zh-CN" sz="2000" b="1" dirty="0" smtClean="0">
                <a:solidFill>
                  <a:schemeClr val="bg1"/>
                </a:solidFill>
                <a:ea typeface="微软雅黑"/>
              </a:endParaRPr>
            </a:p>
            <a:p>
              <a:pPr algn="ctr"/>
              <a:r>
                <a:rPr lang="zh-CN" altLang="zh-CN" sz="2000" b="1" dirty="0" smtClean="0">
                  <a:solidFill>
                    <a:schemeClr val="bg1"/>
                  </a:solidFill>
                  <a:ea typeface="微软雅黑"/>
                </a:rPr>
                <a:t>规</a:t>
              </a:r>
              <a:r>
                <a:rPr lang="zh-CN" altLang="zh-CN" sz="2000" b="1" dirty="0">
                  <a:solidFill>
                    <a:schemeClr val="bg1"/>
                  </a:solidFill>
                  <a:ea typeface="微软雅黑"/>
                </a:rPr>
                <a:t>范化</a:t>
              </a:r>
              <a:endParaRPr lang="zh-CN" altLang="zh-CN" sz="2000" dirty="0">
                <a:solidFill>
                  <a:schemeClr val="bg1"/>
                </a:solidFill>
                <a:ea typeface="微软雅黑"/>
              </a:endParaRPr>
            </a:p>
          </p:txBody>
        </p:sp>
        <p:pic>
          <p:nvPicPr>
            <p:cNvPr id="1638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45"/>
            <a:stretch/>
          </p:blipFill>
          <p:spPr bwMode="auto">
            <a:xfrm>
              <a:off x="4238525" y="4593995"/>
              <a:ext cx="2179402" cy="128664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6"/>
            <p:cNvSpPr/>
            <p:nvPr/>
          </p:nvSpPr>
          <p:spPr>
            <a:xfrm>
              <a:off x="4475875" y="4899656"/>
              <a:ext cx="17788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a typeface="微软雅黑"/>
                  <a:cs typeface="Arial" pitchFamily="34" charset="0"/>
                </a:rPr>
                <a:t>基础工作</a:t>
              </a:r>
              <a:r>
                <a:rPr lang="en-US" sz="2800" b="1" dirty="0" smtClean="0">
                  <a:solidFill>
                    <a:schemeClr val="bg1"/>
                  </a:solidFill>
                  <a:ea typeface="微软雅黑"/>
                  <a:cs typeface="Arial" pitchFamily="34" charset="0"/>
                </a:rPr>
                <a:t> </a:t>
              </a:r>
              <a:endParaRPr lang="en-US" sz="3200" b="1" dirty="0">
                <a:solidFill>
                  <a:schemeClr val="bg1"/>
                </a:solidFill>
                <a:ea typeface="微软雅黑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947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95006" y="1898143"/>
            <a:ext cx="3524079" cy="3512949"/>
            <a:chOff x="6599262" y="2078146"/>
            <a:chExt cx="3524079" cy="3512949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8250" b="97000" l="0" r="99833">
                          <a14:foregroundMark x1="49167" y1="88000" x2="64167" y2="88750"/>
                          <a14:foregroundMark x1="77167" y1="58500" x2="78167" y2="86750"/>
                          <a14:foregroundMark x1="83500" y1="37000" x2="85167" y2="92500"/>
                          <a14:foregroundMark x1="80667" y1="10750" x2="74333" y2="52250"/>
                          <a14:foregroundMark x1="74667" y1="22750" x2="68000" y2="51500"/>
                          <a14:foregroundMark x1="89833" y1="56000" x2="99833" y2="90000"/>
                          <a14:foregroundMark x1="84833" y1="41000" x2="84833" y2="41000"/>
                          <a14:foregroundMark x1="2167" y1="22000" x2="73833" y2="22000"/>
                          <a14:foregroundMark x1="83167" y1="37750" x2="75500" y2="20000"/>
                          <a14:foregroundMark x1="87333" y1="48500" x2="99833" y2="86250"/>
                          <a14:foregroundMark x1="82667" y1="27750" x2="99833" y2="89500"/>
                          <a14:foregroundMark x1="72167" y1="50000" x2="70500" y2="67000"/>
                          <a14:foregroundMark x1="70833" y1="63250" x2="67500" y2="79500"/>
                          <a14:foregroundMark x1="1167" y1="93500" x2="99000" y2="91500"/>
                          <a14:backgroundMark x1="96500" y1="94750" x2="2000" y2="95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77" t="19888" r="14416" b="9530"/>
            <a:stretch/>
          </p:blipFill>
          <p:spPr bwMode="auto">
            <a:xfrm>
              <a:off x="7143749" y="2628901"/>
              <a:ext cx="2510543" cy="2420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Freeform 6"/>
            <p:cNvSpPr>
              <a:spLocks/>
            </p:cNvSpPr>
            <p:nvPr/>
          </p:nvSpPr>
          <p:spPr bwMode="auto">
            <a:xfrm rot="16200000">
              <a:off x="7447871" y="1229537"/>
              <a:ext cx="1815308" cy="351252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15" y="0"/>
                </a:cxn>
                <a:cxn ang="0">
                  <a:pos x="205" y="240"/>
                </a:cxn>
                <a:cxn ang="0">
                  <a:pos x="24" y="472"/>
                </a:cxn>
                <a:cxn ang="0">
                  <a:pos x="48" y="472"/>
                </a:cxn>
                <a:cxn ang="0">
                  <a:pos x="977" y="1401"/>
                </a:cxn>
                <a:cxn ang="0">
                  <a:pos x="181" y="2320"/>
                </a:cxn>
                <a:cxn ang="0">
                  <a:pos x="0" y="2556"/>
                </a:cxn>
                <a:cxn ang="0">
                  <a:pos x="188" y="2790"/>
                </a:cxn>
                <a:cxn ang="0">
                  <a:pos x="1443" y="1399"/>
                </a:cxn>
                <a:cxn ang="0">
                  <a:pos x="1445" y="1399"/>
                </a:cxn>
                <a:cxn ang="0">
                  <a:pos x="1445" y="1399"/>
                </a:cxn>
                <a:cxn ang="0">
                  <a:pos x="1443" y="1399"/>
                </a:cxn>
                <a:cxn ang="0">
                  <a:pos x="1033" y="409"/>
                </a:cxn>
                <a:cxn ang="0">
                  <a:pos x="44" y="0"/>
                </a:cxn>
              </a:cxnLst>
              <a:rect l="0" t="0" r="r" b="b"/>
              <a:pathLst>
                <a:path w="1445" h="2790">
                  <a:moveTo>
                    <a:pt x="44" y="0"/>
                  </a:moveTo>
                  <a:cubicBezTo>
                    <a:pt x="34" y="0"/>
                    <a:pt x="24" y="0"/>
                    <a:pt x="15" y="0"/>
                  </a:cubicBezTo>
                  <a:cubicBezTo>
                    <a:pt x="205" y="240"/>
                    <a:pt x="205" y="240"/>
                    <a:pt x="205" y="240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32" y="472"/>
                    <a:pt x="40" y="472"/>
                    <a:pt x="48" y="472"/>
                  </a:cubicBezTo>
                  <a:cubicBezTo>
                    <a:pt x="561" y="472"/>
                    <a:pt x="977" y="888"/>
                    <a:pt x="977" y="1401"/>
                  </a:cubicBezTo>
                  <a:cubicBezTo>
                    <a:pt x="977" y="1869"/>
                    <a:pt x="631" y="2256"/>
                    <a:pt x="181" y="2320"/>
                  </a:cubicBezTo>
                  <a:cubicBezTo>
                    <a:pt x="0" y="2556"/>
                    <a:pt x="0" y="2556"/>
                    <a:pt x="0" y="2556"/>
                  </a:cubicBezTo>
                  <a:cubicBezTo>
                    <a:pt x="188" y="2790"/>
                    <a:pt x="188" y="2790"/>
                    <a:pt x="188" y="2790"/>
                  </a:cubicBezTo>
                  <a:cubicBezTo>
                    <a:pt x="893" y="2718"/>
                    <a:pt x="1443" y="2123"/>
                    <a:pt x="1443" y="1399"/>
                  </a:cubicBezTo>
                  <a:cubicBezTo>
                    <a:pt x="1445" y="1399"/>
                    <a:pt x="1445" y="1399"/>
                    <a:pt x="1445" y="1399"/>
                  </a:cubicBezTo>
                  <a:cubicBezTo>
                    <a:pt x="1445" y="1399"/>
                    <a:pt x="1445" y="1399"/>
                    <a:pt x="1445" y="1399"/>
                  </a:cubicBezTo>
                  <a:cubicBezTo>
                    <a:pt x="1443" y="1399"/>
                    <a:pt x="1443" y="1399"/>
                    <a:pt x="1443" y="1399"/>
                  </a:cubicBezTo>
                  <a:cubicBezTo>
                    <a:pt x="1443" y="1012"/>
                    <a:pt x="1286" y="663"/>
                    <a:pt x="1033" y="409"/>
                  </a:cubicBezTo>
                  <a:cubicBezTo>
                    <a:pt x="780" y="156"/>
                    <a:pt x="430" y="0"/>
                    <a:pt x="44" y="0"/>
                  </a:cubicBezTo>
                </a:path>
              </a:pathLst>
            </a:custGeom>
            <a:gradFill>
              <a:gsLst>
                <a:gs pos="96000">
                  <a:schemeClr val="bg1">
                    <a:lumMod val="50000"/>
                  </a:schemeClr>
                </a:gs>
                <a:gs pos="0">
                  <a:schemeClr val="bg1">
                    <a:lumMod val="100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 rot="16200000">
              <a:off x="7453143" y="2920896"/>
              <a:ext cx="1825358" cy="3515039"/>
            </a:xfrm>
            <a:custGeom>
              <a:avLst/>
              <a:gdLst/>
              <a:ahLst/>
              <a:cxnLst>
                <a:cxn ang="0">
                  <a:pos x="1265" y="0"/>
                </a:cxn>
                <a:cxn ang="0">
                  <a:pos x="0" y="1393"/>
                </a:cxn>
                <a:cxn ang="0">
                  <a:pos x="410" y="2382"/>
                </a:cxn>
                <a:cxn ang="0">
                  <a:pos x="1399" y="2792"/>
                </a:cxn>
                <a:cxn ang="0">
                  <a:pos x="1441" y="2791"/>
                </a:cxn>
                <a:cxn ang="0">
                  <a:pos x="1245" y="2553"/>
                </a:cxn>
                <a:cxn ang="0">
                  <a:pos x="1246" y="2552"/>
                </a:cxn>
                <a:cxn ang="0">
                  <a:pos x="1245" y="2553"/>
                </a:cxn>
                <a:cxn ang="0">
                  <a:pos x="1244" y="2552"/>
                </a:cxn>
                <a:cxn ang="0">
                  <a:pos x="1421" y="2324"/>
                </a:cxn>
                <a:cxn ang="0">
                  <a:pos x="1403" y="2324"/>
                </a:cxn>
                <a:cxn ang="0">
                  <a:pos x="474" y="1395"/>
                </a:cxn>
                <a:cxn ang="0">
                  <a:pos x="1260" y="477"/>
                </a:cxn>
                <a:cxn ang="0">
                  <a:pos x="1453" y="237"/>
                </a:cxn>
                <a:cxn ang="0">
                  <a:pos x="1265" y="0"/>
                </a:cxn>
              </a:cxnLst>
              <a:rect l="0" t="0" r="r" b="b"/>
              <a:pathLst>
                <a:path w="1453" h="2792">
                  <a:moveTo>
                    <a:pt x="1265" y="0"/>
                  </a:moveTo>
                  <a:cubicBezTo>
                    <a:pt x="555" y="68"/>
                    <a:pt x="0" y="665"/>
                    <a:pt x="0" y="1393"/>
                  </a:cubicBezTo>
                  <a:cubicBezTo>
                    <a:pt x="0" y="1779"/>
                    <a:pt x="157" y="2129"/>
                    <a:pt x="410" y="2382"/>
                  </a:cubicBezTo>
                  <a:cubicBezTo>
                    <a:pt x="663" y="2635"/>
                    <a:pt x="1013" y="2792"/>
                    <a:pt x="1399" y="2792"/>
                  </a:cubicBezTo>
                  <a:cubicBezTo>
                    <a:pt x="1413" y="2792"/>
                    <a:pt x="1427" y="2791"/>
                    <a:pt x="1441" y="2791"/>
                  </a:cubicBezTo>
                  <a:cubicBezTo>
                    <a:pt x="1245" y="2553"/>
                    <a:pt x="1245" y="2553"/>
                    <a:pt x="1245" y="2553"/>
                  </a:cubicBezTo>
                  <a:cubicBezTo>
                    <a:pt x="1246" y="2552"/>
                    <a:pt x="1246" y="2552"/>
                    <a:pt x="1246" y="2552"/>
                  </a:cubicBezTo>
                  <a:cubicBezTo>
                    <a:pt x="1245" y="2553"/>
                    <a:pt x="1245" y="2553"/>
                    <a:pt x="1245" y="2553"/>
                  </a:cubicBezTo>
                  <a:cubicBezTo>
                    <a:pt x="1244" y="2552"/>
                    <a:pt x="1244" y="2552"/>
                    <a:pt x="1244" y="2552"/>
                  </a:cubicBezTo>
                  <a:cubicBezTo>
                    <a:pt x="1421" y="2324"/>
                    <a:pt x="1421" y="2324"/>
                    <a:pt x="1421" y="2324"/>
                  </a:cubicBezTo>
                  <a:cubicBezTo>
                    <a:pt x="1415" y="2324"/>
                    <a:pt x="1409" y="2324"/>
                    <a:pt x="1403" y="2324"/>
                  </a:cubicBezTo>
                  <a:cubicBezTo>
                    <a:pt x="890" y="2324"/>
                    <a:pt x="474" y="1908"/>
                    <a:pt x="474" y="1395"/>
                  </a:cubicBezTo>
                  <a:cubicBezTo>
                    <a:pt x="474" y="930"/>
                    <a:pt x="815" y="546"/>
                    <a:pt x="1260" y="477"/>
                  </a:cubicBezTo>
                  <a:cubicBezTo>
                    <a:pt x="1453" y="237"/>
                    <a:pt x="1453" y="237"/>
                    <a:pt x="1453" y="237"/>
                  </a:cubicBezTo>
                  <a:cubicBezTo>
                    <a:pt x="1265" y="0"/>
                    <a:pt x="1265" y="0"/>
                    <a:pt x="1265" y="0"/>
                  </a:cubicBezTo>
                </a:path>
              </a:pathLst>
            </a:custGeom>
            <a:gradFill>
              <a:gsLst>
                <a:gs pos="17000">
                  <a:srgbClr val="0070C0"/>
                </a:gs>
                <a:gs pos="100000">
                  <a:srgbClr val="00B0F0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062752" y="321429"/>
            <a:ext cx="27446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4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.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严格管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理，规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避风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险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 flipV="1">
            <a:off x="4740372" y="1852761"/>
            <a:ext cx="481284" cy="266234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566814" y="1853759"/>
            <a:ext cx="2173558" cy="25557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782838" y="187931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制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定管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理制度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439096" y="4537186"/>
            <a:ext cx="440107" cy="206807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876822" y="4743993"/>
            <a:ext cx="2106816" cy="2904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081155" y="4347955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细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化管理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节点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9353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23562" y="321429"/>
            <a:ext cx="2488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5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.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做好自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查整改工作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pic>
        <p:nvPicPr>
          <p:cNvPr id="5126" name="Picture 6" descr="放大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2510" y="-4267919"/>
            <a:ext cx="685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7813265" y="2336853"/>
            <a:ext cx="5915025" cy="3392487"/>
            <a:chOff x="8756650" y="3138509"/>
            <a:chExt cx="5915025" cy="3392487"/>
          </a:xfrm>
        </p:grpSpPr>
        <p:grpSp>
          <p:nvGrpSpPr>
            <p:cNvPr id="205" name="Group 2"/>
            <p:cNvGrpSpPr>
              <a:grpSpLocks/>
            </p:cNvGrpSpPr>
            <p:nvPr/>
          </p:nvGrpSpPr>
          <p:grpSpPr bwMode="auto">
            <a:xfrm>
              <a:off x="11022013" y="3946546"/>
              <a:ext cx="1090612" cy="1593850"/>
              <a:chOff x="2853" y="2084"/>
              <a:chExt cx="808" cy="1180"/>
            </a:xfrm>
          </p:grpSpPr>
          <p:grpSp>
            <p:nvGrpSpPr>
              <p:cNvPr id="206" name="Group 3"/>
              <p:cNvGrpSpPr>
                <a:grpSpLocks/>
              </p:cNvGrpSpPr>
              <p:nvPr/>
            </p:nvGrpSpPr>
            <p:grpSpPr bwMode="auto">
              <a:xfrm>
                <a:off x="2858" y="2723"/>
                <a:ext cx="803" cy="541"/>
                <a:chOff x="2304" y="2352"/>
                <a:chExt cx="803" cy="541"/>
              </a:xfrm>
            </p:grpSpPr>
            <p:sp>
              <p:nvSpPr>
                <p:cNvPr id="234" name="Freeform 4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5" name="Freeform 5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7" name="Group 6"/>
              <p:cNvGrpSpPr>
                <a:grpSpLocks/>
              </p:cNvGrpSpPr>
              <p:nvPr/>
            </p:nvGrpSpPr>
            <p:grpSpPr bwMode="auto">
              <a:xfrm>
                <a:off x="2858" y="2649"/>
                <a:ext cx="803" cy="541"/>
                <a:chOff x="2304" y="2352"/>
                <a:chExt cx="803" cy="541"/>
              </a:xfrm>
            </p:grpSpPr>
            <p:sp>
              <p:nvSpPr>
                <p:cNvPr id="232" name="Freeform 7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3" name="Freeform 8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8" name="Group 9"/>
              <p:cNvGrpSpPr>
                <a:grpSpLocks/>
              </p:cNvGrpSpPr>
              <p:nvPr/>
            </p:nvGrpSpPr>
            <p:grpSpPr bwMode="auto">
              <a:xfrm>
                <a:off x="2853" y="2582"/>
                <a:ext cx="803" cy="541"/>
                <a:chOff x="2304" y="2352"/>
                <a:chExt cx="803" cy="541"/>
              </a:xfrm>
            </p:grpSpPr>
            <p:sp>
              <p:nvSpPr>
                <p:cNvPr id="230" name="Freeform 10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1" name="Freeform 11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9" name="Group 12"/>
              <p:cNvGrpSpPr>
                <a:grpSpLocks/>
              </p:cNvGrpSpPr>
              <p:nvPr/>
            </p:nvGrpSpPr>
            <p:grpSpPr bwMode="auto">
              <a:xfrm>
                <a:off x="2853" y="2508"/>
                <a:ext cx="803" cy="541"/>
                <a:chOff x="2304" y="2352"/>
                <a:chExt cx="803" cy="541"/>
              </a:xfrm>
            </p:grpSpPr>
            <p:sp>
              <p:nvSpPr>
                <p:cNvPr id="228" name="Freeform 13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9" name="Freeform 14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0" name="Group 15"/>
              <p:cNvGrpSpPr>
                <a:grpSpLocks/>
              </p:cNvGrpSpPr>
              <p:nvPr/>
            </p:nvGrpSpPr>
            <p:grpSpPr bwMode="auto">
              <a:xfrm>
                <a:off x="2858" y="2435"/>
                <a:ext cx="803" cy="541"/>
                <a:chOff x="2304" y="2352"/>
                <a:chExt cx="803" cy="541"/>
              </a:xfrm>
            </p:grpSpPr>
            <p:sp>
              <p:nvSpPr>
                <p:cNvPr id="226" name="Freeform 16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7" name="Freeform 17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1" name="Group 18"/>
              <p:cNvGrpSpPr>
                <a:grpSpLocks/>
              </p:cNvGrpSpPr>
              <p:nvPr/>
            </p:nvGrpSpPr>
            <p:grpSpPr bwMode="auto">
              <a:xfrm>
                <a:off x="2858" y="2361"/>
                <a:ext cx="803" cy="541"/>
                <a:chOff x="2304" y="2352"/>
                <a:chExt cx="803" cy="541"/>
              </a:xfrm>
            </p:grpSpPr>
            <p:sp>
              <p:nvSpPr>
                <p:cNvPr id="224" name="Freeform 19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5" name="Freeform 20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2" name="Group 21"/>
              <p:cNvGrpSpPr>
                <a:grpSpLocks/>
              </p:cNvGrpSpPr>
              <p:nvPr/>
            </p:nvGrpSpPr>
            <p:grpSpPr bwMode="auto">
              <a:xfrm>
                <a:off x="2853" y="2294"/>
                <a:ext cx="803" cy="541"/>
                <a:chOff x="2304" y="2352"/>
                <a:chExt cx="803" cy="541"/>
              </a:xfrm>
            </p:grpSpPr>
            <p:sp>
              <p:nvSpPr>
                <p:cNvPr id="222" name="Freeform 22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3" name="Freeform 23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3" name="Group 24"/>
              <p:cNvGrpSpPr>
                <a:grpSpLocks/>
              </p:cNvGrpSpPr>
              <p:nvPr/>
            </p:nvGrpSpPr>
            <p:grpSpPr bwMode="auto">
              <a:xfrm>
                <a:off x="2853" y="2220"/>
                <a:ext cx="803" cy="541"/>
                <a:chOff x="2304" y="2352"/>
                <a:chExt cx="803" cy="541"/>
              </a:xfrm>
            </p:grpSpPr>
            <p:sp>
              <p:nvSpPr>
                <p:cNvPr id="220" name="Freeform 25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1" name="Freeform 26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4" name="Group 27"/>
              <p:cNvGrpSpPr>
                <a:grpSpLocks/>
              </p:cNvGrpSpPr>
              <p:nvPr/>
            </p:nvGrpSpPr>
            <p:grpSpPr bwMode="auto">
              <a:xfrm>
                <a:off x="2858" y="2158"/>
                <a:ext cx="803" cy="541"/>
                <a:chOff x="2304" y="2352"/>
                <a:chExt cx="803" cy="541"/>
              </a:xfrm>
            </p:grpSpPr>
            <p:sp>
              <p:nvSpPr>
                <p:cNvPr id="218" name="Freeform 28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9" name="Freeform 29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5" name="Group 30"/>
              <p:cNvGrpSpPr>
                <a:grpSpLocks/>
              </p:cNvGrpSpPr>
              <p:nvPr/>
            </p:nvGrpSpPr>
            <p:grpSpPr bwMode="auto">
              <a:xfrm>
                <a:off x="2858" y="2084"/>
                <a:ext cx="803" cy="541"/>
                <a:chOff x="2304" y="2352"/>
                <a:chExt cx="803" cy="541"/>
              </a:xfrm>
            </p:grpSpPr>
            <p:sp>
              <p:nvSpPr>
                <p:cNvPr id="216" name="Freeform 31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7" name="Freeform 32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36" name="Group 33"/>
            <p:cNvGrpSpPr>
              <a:grpSpLocks/>
            </p:cNvGrpSpPr>
            <p:nvPr/>
          </p:nvGrpSpPr>
          <p:grpSpPr bwMode="auto">
            <a:xfrm>
              <a:off x="12112625" y="3138509"/>
              <a:ext cx="1090613" cy="2173287"/>
              <a:chOff x="3800" y="1655"/>
              <a:chExt cx="808" cy="1609"/>
            </a:xfrm>
          </p:grpSpPr>
          <p:grpSp>
            <p:nvGrpSpPr>
              <p:cNvPr id="237" name="Group 34"/>
              <p:cNvGrpSpPr>
                <a:grpSpLocks/>
              </p:cNvGrpSpPr>
              <p:nvPr/>
            </p:nvGrpSpPr>
            <p:grpSpPr bwMode="auto">
              <a:xfrm>
                <a:off x="3805" y="2723"/>
                <a:ext cx="803" cy="541"/>
                <a:chOff x="2304" y="2352"/>
                <a:chExt cx="803" cy="541"/>
              </a:xfrm>
            </p:grpSpPr>
            <p:sp>
              <p:nvSpPr>
                <p:cNvPr id="283" name="Freeform 35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4" name="Freeform 36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38" name="Group 37"/>
              <p:cNvGrpSpPr>
                <a:grpSpLocks/>
              </p:cNvGrpSpPr>
              <p:nvPr/>
            </p:nvGrpSpPr>
            <p:grpSpPr bwMode="auto">
              <a:xfrm>
                <a:off x="3805" y="2649"/>
                <a:ext cx="803" cy="541"/>
                <a:chOff x="2304" y="2352"/>
                <a:chExt cx="803" cy="541"/>
              </a:xfrm>
            </p:grpSpPr>
            <p:sp>
              <p:nvSpPr>
                <p:cNvPr id="281" name="Freeform 38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2" name="Freeform 39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39" name="Group 40"/>
              <p:cNvGrpSpPr>
                <a:grpSpLocks/>
              </p:cNvGrpSpPr>
              <p:nvPr/>
            </p:nvGrpSpPr>
            <p:grpSpPr bwMode="auto">
              <a:xfrm>
                <a:off x="3800" y="2582"/>
                <a:ext cx="803" cy="541"/>
                <a:chOff x="2304" y="2352"/>
                <a:chExt cx="803" cy="541"/>
              </a:xfrm>
            </p:grpSpPr>
            <p:sp>
              <p:nvSpPr>
                <p:cNvPr id="279" name="Freeform 41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0" name="Freeform 42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0" name="Group 43"/>
              <p:cNvGrpSpPr>
                <a:grpSpLocks/>
              </p:cNvGrpSpPr>
              <p:nvPr/>
            </p:nvGrpSpPr>
            <p:grpSpPr bwMode="auto">
              <a:xfrm>
                <a:off x="3800" y="2508"/>
                <a:ext cx="803" cy="541"/>
                <a:chOff x="2304" y="2352"/>
                <a:chExt cx="803" cy="541"/>
              </a:xfrm>
            </p:grpSpPr>
            <p:sp>
              <p:nvSpPr>
                <p:cNvPr id="277" name="Freeform 44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8" name="Freeform 45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1" name="Group 46"/>
              <p:cNvGrpSpPr>
                <a:grpSpLocks/>
              </p:cNvGrpSpPr>
              <p:nvPr/>
            </p:nvGrpSpPr>
            <p:grpSpPr bwMode="auto">
              <a:xfrm>
                <a:off x="3805" y="2435"/>
                <a:ext cx="803" cy="541"/>
                <a:chOff x="2304" y="2352"/>
                <a:chExt cx="803" cy="541"/>
              </a:xfrm>
            </p:grpSpPr>
            <p:sp>
              <p:nvSpPr>
                <p:cNvPr id="275" name="Freeform 47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6" name="Freeform 48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2" name="Group 49"/>
              <p:cNvGrpSpPr>
                <a:grpSpLocks/>
              </p:cNvGrpSpPr>
              <p:nvPr/>
            </p:nvGrpSpPr>
            <p:grpSpPr bwMode="auto">
              <a:xfrm>
                <a:off x="3805" y="2361"/>
                <a:ext cx="803" cy="541"/>
                <a:chOff x="2304" y="2352"/>
                <a:chExt cx="803" cy="541"/>
              </a:xfrm>
            </p:grpSpPr>
            <p:sp>
              <p:nvSpPr>
                <p:cNvPr id="273" name="Freeform 50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4" name="Freeform 51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3" name="Group 52"/>
              <p:cNvGrpSpPr>
                <a:grpSpLocks/>
              </p:cNvGrpSpPr>
              <p:nvPr/>
            </p:nvGrpSpPr>
            <p:grpSpPr bwMode="auto">
              <a:xfrm>
                <a:off x="3800" y="2294"/>
                <a:ext cx="803" cy="541"/>
                <a:chOff x="2304" y="2352"/>
                <a:chExt cx="803" cy="541"/>
              </a:xfrm>
            </p:grpSpPr>
            <p:sp>
              <p:nvSpPr>
                <p:cNvPr id="271" name="Freeform 53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2" name="Freeform 54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4" name="Group 55"/>
              <p:cNvGrpSpPr>
                <a:grpSpLocks/>
              </p:cNvGrpSpPr>
              <p:nvPr/>
            </p:nvGrpSpPr>
            <p:grpSpPr bwMode="auto">
              <a:xfrm>
                <a:off x="3800" y="2220"/>
                <a:ext cx="803" cy="541"/>
                <a:chOff x="2304" y="2352"/>
                <a:chExt cx="803" cy="541"/>
              </a:xfrm>
            </p:grpSpPr>
            <p:sp>
              <p:nvSpPr>
                <p:cNvPr id="269" name="Freeform 56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0" name="Freeform 57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5" name="Group 58"/>
              <p:cNvGrpSpPr>
                <a:grpSpLocks/>
              </p:cNvGrpSpPr>
              <p:nvPr/>
            </p:nvGrpSpPr>
            <p:grpSpPr bwMode="auto">
              <a:xfrm>
                <a:off x="3805" y="2158"/>
                <a:ext cx="803" cy="541"/>
                <a:chOff x="2304" y="2352"/>
                <a:chExt cx="803" cy="541"/>
              </a:xfrm>
            </p:grpSpPr>
            <p:sp>
              <p:nvSpPr>
                <p:cNvPr id="267" name="Freeform 59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8" name="Freeform 60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6" name="Group 61"/>
              <p:cNvGrpSpPr>
                <a:grpSpLocks/>
              </p:cNvGrpSpPr>
              <p:nvPr/>
            </p:nvGrpSpPr>
            <p:grpSpPr bwMode="auto">
              <a:xfrm>
                <a:off x="3805" y="2084"/>
                <a:ext cx="803" cy="541"/>
                <a:chOff x="2304" y="2352"/>
                <a:chExt cx="803" cy="541"/>
              </a:xfrm>
            </p:grpSpPr>
            <p:sp>
              <p:nvSpPr>
                <p:cNvPr id="265" name="Freeform 62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6" name="Freeform 63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7" name="Group 64"/>
              <p:cNvGrpSpPr>
                <a:grpSpLocks/>
              </p:cNvGrpSpPr>
              <p:nvPr/>
            </p:nvGrpSpPr>
            <p:grpSpPr bwMode="auto">
              <a:xfrm>
                <a:off x="3800" y="2017"/>
                <a:ext cx="803" cy="541"/>
                <a:chOff x="2304" y="2352"/>
                <a:chExt cx="803" cy="541"/>
              </a:xfrm>
            </p:grpSpPr>
            <p:sp>
              <p:nvSpPr>
                <p:cNvPr id="263" name="Freeform 65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4" name="Freeform 66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8" name="Group 67"/>
              <p:cNvGrpSpPr>
                <a:grpSpLocks/>
              </p:cNvGrpSpPr>
              <p:nvPr/>
            </p:nvGrpSpPr>
            <p:grpSpPr bwMode="auto">
              <a:xfrm>
                <a:off x="3800" y="1943"/>
                <a:ext cx="803" cy="541"/>
                <a:chOff x="2304" y="2352"/>
                <a:chExt cx="803" cy="541"/>
              </a:xfrm>
            </p:grpSpPr>
            <p:sp>
              <p:nvSpPr>
                <p:cNvPr id="261" name="Freeform 68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2" name="Freeform 69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9" name="Group 70"/>
              <p:cNvGrpSpPr>
                <a:grpSpLocks/>
              </p:cNvGrpSpPr>
              <p:nvPr/>
            </p:nvGrpSpPr>
            <p:grpSpPr bwMode="auto">
              <a:xfrm>
                <a:off x="3805" y="1870"/>
                <a:ext cx="803" cy="541"/>
                <a:chOff x="2304" y="2352"/>
                <a:chExt cx="803" cy="541"/>
              </a:xfrm>
            </p:grpSpPr>
            <p:sp>
              <p:nvSpPr>
                <p:cNvPr id="259" name="Freeform 71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0" name="Freeform 72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0" name="Group 73"/>
              <p:cNvGrpSpPr>
                <a:grpSpLocks/>
              </p:cNvGrpSpPr>
              <p:nvPr/>
            </p:nvGrpSpPr>
            <p:grpSpPr bwMode="auto">
              <a:xfrm>
                <a:off x="3805" y="1796"/>
                <a:ext cx="803" cy="541"/>
                <a:chOff x="2304" y="2352"/>
                <a:chExt cx="803" cy="541"/>
              </a:xfrm>
            </p:grpSpPr>
            <p:sp>
              <p:nvSpPr>
                <p:cNvPr id="257" name="Freeform 74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8" name="Freeform 75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1" name="Group 76"/>
              <p:cNvGrpSpPr>
                <a:grpSpLocks/>
              </p:cNvGrpSpPr>
              <p:nvPr/>
            </p:nvGrpSpPr>
            <p:grpSpPr bwMode="auto">
              <a:xfrm>
                <a:off x="3800" y="1729"/>
                <a:ext cx="803" cy="541"/>
                <a:chOff x="2304" y="2352"/>
                <a:chExt cx="803" cy="541"/>
              </a:xfrm>
            </p:grpSpPr>
            <p:sp>
              <p:nvSpPr>
                <p:cNvPr id="255" name="Freeform 77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6" name="Freeform 78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2" name="Group 79"/>
              <p:cNvGrpSpPr>
                <a:grpSpLocks/>
              </p:cNvGrpSpPr>
              <p:nvPr/>
            </p:nvGrpSpPr>
            <p:grpSpPr bwMode="auto">
              <a:xfrm>
                <a:off x="3800" y="1655"/>
                <a:ext cx="803" cy="541"/>
                <a:chOff x="2304" y="2352"/>
                <a:chExt cx="803" cy="541"/>
              </a:xfrm>
            </p:grpSpPr>
            <p:sp>
              <p:nvSpPr>
                <p:cNvPr id="253" name="Freeform 80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4" name="Freeform 81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85" name="Group 82"/>
            <p:cNvGrpSpPr>
              <a:grpSpLocks/>
            </p:cNvGrpSpPr>
            <p:nvPr/>
          </p:nvGrpSpPr>
          <p:grpSpPr bwMode="auto">
            <a:xfrm>
              <a:off x="13581063" y="4052909"/>
              <a:ext cx="1090612" cy="2173287"/>
              <a:chOff x="3800" y="1655"/>
              <a:chExt cx="808" cy="1609"/>
            </a:xfrm>
          </p:grpSpPr>
          <p:grpSp>
            <p:nvGrpSpPr>
              <p:cNvPr id="286" name="Group 83"/>
              <p:cNvGrpSpPr>
                <a:grpSpLocks/>
              </p:cNvGrpSpPr>
              <p:nvPr/>
            </p:nvGrpSpPr>
            <p:grpSpPr bwMode="auto">
              <a:xfrm>
                <a:off x="3805" y="2723"/>
                <a:ext cx="803" cy="541"/>
                <a:chOff x="2304" y="2352"/>
                <a:chExt cx="803" cy="541"/>
              </a:xfrm>
            </p:grpSpPr>
            <p:sp>
              <p:nvSpPr>
                <p:cNvPr id="332" name="Freeform 84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3" name="Freeform 85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87" name="Group 86"/>
              <p:cNvGrpSpPr>
                <a:grpSpLocks/>
              </p:cNvGrpSpPr>
              <p:nvPr/>
            </p:nvGrpSpPr>
            <p:grpSpPr bwMode="auto">
              <a:xfrm>
                <a:off x="3805" y="2649"/>
                <a:ext cx="803" cy="541"/>
                <a:chOff x="2304" y="2352"/>
                <a:chExt cx="803" cy="541"/>
              </a:xfrm>
            </p:grpSpPr>
            <p:sp>
              <p:nvSpPr>
                <p:cNvPr id="330" name="Freeform 87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1" name="Freeform 88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88" name="Group 89"/>
              <p:cNvGrpSpPr>
                <a:grpSpLocks/>
              </p:cNvGrpSpPr>
              <p:nvPr/>
            </p:nvGrpSpPr>
            <p:grpSpPr bwMode="auto">
              <a:xfrm>
                <a:off x="3800" y="2582"/>
                <a:ext cx="803" cy="541"/>
                <a:chOff x="2304" y="2352"/>
                <a:chExt cx="803" cy="541"/>
              </a:xfrm>
            </p:grpSpPr>
            <p:sp>
              <p:nvSpPr>
                <p:cNvPr id="328" name="Freeform 90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9" name="Freeform 91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89" name="Group 92"/>
              <p:cNvGrpSpPr>
                <a:grpSpLocks/>
              </p:cNvGrpSpPr>
              <p:nvPr/>
            </p:nvGrpSpPr>
            <p:grpSpPr bwMode="auto">
              <a:xfrm>
                <a:off x="3800" y="2508"/>
                <a:ext cx="803" cy="541"/>
                <a:chOff x="2304" y="2352"/>
                <a:chExt cx="803" cy="541"/>
              </a:xfrm>
            </p:grpSpPr>
            <p:sp>
              <p:nvSpPr>
                <p:cNvPr id="326" name="Freeform 93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7" name="Freeform 94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0" name="Group 95"/>
              <p:cNvGrpSpPr>
                <a:grpSpLocks/>
              </p:cNvGrpSpPr>
              <p:nvPr/>
            </p:nvGrpSpPr>
            <p:grpSpPr bwMode="auto">
              <a:xfrm>
                <a:off x="3805" y="2435"/>
                <a:ext cx="803" cy="541"/>
                <a:chOff x="2304" y="2352"/>
                <a:chExt cx="803" cy="541"/>
              </a:xfrm>
            </p:grpSpPr>
            <p:sp>
              <p:nvSpPr>
                <p:cNvPr id="324" name="Freeform 96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5" name="Freeform 97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1" name="Group 98"/>
              <p:cNvGrpSpPr>
                <a:grpSpLocks/>
              </p:cNvGrpSpPr>
              <p:nvPr/>
            </p:nvGrpSpPr>
            <p:grpSpPr bwMode="auto">
              <a:xfrm>
                <a:off x="3805" y="2361"/>
                <a:ext cx="803" cy="541"/>
                <a:chOff x="2304" y="2352"/>
                <a:chExt cx="803" cy="541"/>
              </a:xfrm>
            </p:grpSpPr>
            <p:sp>
              <p:nvSpPr>
                <p:cNvPr id="322" name="Freeform 99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3" name="Freeform 100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2" name="Group 101"/>
              <p:cNvGrpSpPr>
                <a:grpSpLocks/>
              </p:cNvGrpSpPr>
              <p:nvPr/>
            </p:nvGrpSpPr>
            <p:grpSpPr bwMode="auto">
              <a:xfrm>
                <a:off x="3800" y="2294"/>
                <a:ext cx="803" cy="541"/>
                <a:chOff x="2304" y="2352"/>
                <a:chExt cx="803" cy="541"/>
              </a:xfrm>
            </p:grpSpPr>
            <p:sp>
              <p:nvSpPr>
                <p:cNvPr id="320" name="Freeform 102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1" name="Freeform 103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3" name="Group 104"/>
              <p:cNvGrpSpPr>
                <a:grpSpLocks/>
              </p:cNvGrpSpPr>
              <p:nvPr/>
            </p:nvGrpSpPr>
            <p:grpSpPr bwMode="auto">
              <a:xfrm>
                <a:off x="3800" y="2220"/>
                <a:ext cx="803" cy="541"/>
                <a:chOff x="2304" y="2352"/>
                <a:chExt cx="803" cy="541"/>
              </a:xfrm>
            </p:grpSpPr>
            <p:sp>
              <p:nvSpPr>
                <p:cNvPr id="318" name="Freeform 105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9" name="Freeform 106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4" name="Group 107"/>
              <p:cNvGrpSpPr>
                <a:grpSpLocks/>
              </p:cNvGrpSpPr>
              <p:nvPr/>
            </p:nvGrpSpPr>
            <p:grpSpPr bwMode="auto">
              <a:xfrm>
                <a:off x="3805" y="2158"/>
                <a:ext cx="803" cy="541"/>
                <a:chOff x="2304" y="2352"/>
                <a:chExt cx="803" cy="541"/>
              </a:xfrm>
            </p:grpSpPr>
            <p:sp>
              <p:nvSpPr>
                <p:cNvPr id="316" name="Freeform 108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7" name="Freeform 109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5" name="Group 110"/>
              <p:cNvGrpSpPr>
                <a:grpSpLocks/>
              </p:cNvGrpSpPr>
              <p:nvPr/>
            </p:nvGrpSpPr>
            <p:grpSpPr bwMode="auto">
              <a:xfrm>
                <a:off x="3805" y="2084"/>
                <a:ext cx="803" cy="541"/>
                <a:chOff x="2304" y="2352"/>
                <a:chExt cx="803" cy="541"/>
              </a:xfrm>
            </p:grpSpPr>
            <p:sp>
              <p:nvSpPr>
                <p:cNvPr id="314" name="Freeform 111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5" name="Freeform 112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6" name="Group 113"/>
              <p:cNvGrpSpPr>
                <a:grpSpLocks/>
              </p:cNvGrpSpPr>
              <p:nvPr/>
            </p:nvGrpSpPr>
            <p:grpSpPr bwMode="auto">
              <a:xfrm>
                <a:off x="3800" y="2017"/>
                <a:ext cx="803" cy="541"/>
                <a:chOff x="2304" y="2352"/>
                <a:chExt cx="803" cy="541"/>
              </a:xfrm>
            </p:grpSpPr>
            <p:sp>
              <p:nvSpPr>
                <p:cNvPr id="312" name="Freeform 114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3" name="Freeform 115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7" name="Group 116"/>
              <p:cNvGrpSpPr>
                <a:grpSpLocks/>
              </p:cNvGrpSpPr>
              <p:nvPr/>
            </p:nvGrpSpPr>
            <p:grpSpPr bwMode="auto">
              <a:xfrm>
                <a:off x="3800" y="1943"/>
                <a:ext cx="803" cy="541"/>
                <a:chOff x="2304" y="2352"/>
                <a:chExt cx="803" cy="541"/>
              </a:xfrm>
            </p:grpSpPr>
            <p:sp>
              <p:nvSpPr>
                <p:cNvPr id="310" name="Freeform 117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1" name="Freeform 118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8" name="Group 119"/>
              <p:cNvGrpSpPr>
                <a:grpSpLocks/>
              </p:cNvGrpSpPr>
              <p:nvPr/>
            </p:nvGrpSpPr>
            <p:grpSpPr bwMode="auto">
              <a:xfrm>
                <a:off x="3805" y="1870"/>
                <a:ext cx="803" cy="541"/>
                <a:chOff x="2304" y="2352"/>
                <a:chExt cx="803" cy="541"/>
              </a:xfrm>
            </p:grpSpPr>
            <p:sp>
              <p:nvSpPr>
                <p:cNvPr id="308" name="Freeform 120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9" name="Freeform 121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9" name="Group 122"/>
              <p:cNvGrpSpPr>
                <a:grpSpLocks/>
              </p:cNvGrpSpPr>
              <p:nvPr/>
            </p:nvGrpSpPr>
            <p:grpSpPr bwMode="auto">
              <a:xfrm>
                <a:off x="3805" y="1796"/>
                <a:ext cx="803" cy="541"/>
                <a:chOff x="2304" y="2352"/>
                <a:chExt cx="803" cy="541"/>
              </a:xfrm>
            </p:grpSpPr>
            <p:sp>
              <p:nvSpPr>
                <p:cNvPr id="306" name="Freeform 123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7" name="Freeform 124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00" name="Group 125"/>
              <p:cNvGrpSpPr>
                <a:grpSpLocks/>
              </p:cNvGrpSpPr>
              <p:nvPr/>
            </p:nvGrpSpPr>
            <p:grpSpPr bwMode="auto">
              <a:xfrm>
                <a:off x="3800" y="1729"/>
                <a:ext cx="803" cy="541"/>
                <a:chOff x="2304" y="2352"/>
                <a:chExt cx="803" cy="541"/>
              </a:xfrm>
            </p:grpSpPr>
            <p:sp>
              <p:nvSpPr>
                <p:cNvPr id="304" name="Freeform 126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5" name="Freeform 127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01" name="Group 128"/>
              <p:cNvGrpSpPr>
                <a:grpSpLocks/>
              </p:cNvGrpSpPr>
              <p:nvPr/>
            </p:nvGrpSpPr>
            <p:grpSpPr bwMode="auto">
              <a:xfrm>
                <a:off x="3800" y="1655"/>
                <a:ext cx="803" cy="541"/>
                <a:chOff x="2304" y="2352"/>
                <a:chExt cx="803" cy="541"/>
              </a:xfrm>
            </p:grpSpPr>
            <p:sp>
              <p:nvSpPr>
                <p:cNvPr id="302" name="Freeform 129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3" name="Freeform 130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34" name="Group 131"/>
            <p:cNvGrpSpPr>
              <a:grpSpLocks/>
            </p:cNvGrpSpPr>
            <p:nvPr/>
          </p:nvGrpSpPr>
          <p:grpSpPr bwMode="auto">
            <a:xfrm>
              <a:off x="12493625" y="4860946"/>
              <a:ext cx="1090613" cy="1593850"/>
              <a:chOff x="2853" y="2084"/>
              <a:chExt cx="808" cy="1180"/>
            </a:xfrm>
          </p:grpSpPr>
          <p:grpSp>
            <p:nvGrpSpPr>
              <p:cNvPr id="335" name="Group 132"/>
              <p:cNvGrpSpPr>
                <a:grpSpLocks/>
              </p:cNvGrpSpPr>
              <p:nvPr/>
            </p:nvGrpSpPr>
            <p:grpSpPr bwMode="auto">
              <a:xfrm>
                <a:off x="2858" y="2723"/>
                <a:ext cx="803" cy="541"/>
                <a:chOff x="2304" y="2352"/>
                <a:chExt cx="803" cy="541"/>
              </a:xfrm>
            </p:grpSpPr>
            <p:sp>
              <p:nvSpPr>
                <p:cNvPr id="363" name="Freeform 133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4" name="Freeform 134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36" name="Group 135"/>
              <p:cNvGrpSpPr>
                <a:grpSpLocks/>
              </p:cNvGrpSpPr>
              <p:nvPr/>
            </p:nvGrpSpPr>
            <p:grpSpPr bwMode="auto">
              <a:xfrm>
                <a:off x="2858" y="2649"/>
                <a:ext cx="803" cy="541"/>
                <a:chOff x="2304" y="2352"/>
                <a:chExt cx="803" cy="541"/>
              </a:xfrm>
            </p:grpSpPr>
            <p:sp>
              <p:nvSpPr>
                <p:cNvPr id="361" name="Freeform 136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2" name="Freeform 137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37" name="Group 138"/>
              <p:cNvGrpSpPr>
                <a:grpSpLocks/>
              </p:cNvGrpSpPr>
              <p:nvPr/>
            </p:nvGrpSpPr>
            <p:grpSpPr bwMode="auto">
              <a:xfrm>
                <a:off x="2853" y="2582"/>
                <a:ext cx="803" cy="541"/>
                <a:chOff x="2304" y="2352"/>
                <a:chExt cx="803" cy="541"/>
              </a:xfrm>
            </p:grpSpPr>
            <p:sp>
              <p:nvSpPr>
                <p:cNvPr id="359" name="Freeform 139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0" name="Freeform 140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38" name="Group 141"/>
              <p:cNvGrpSpPr>
                <a:grpSpLocks/>
              </p:cNvGrpSpPr>
              <p:nvPr/>
            </p:nvGrpSpPr>
            <p:grpSpPr bwMode="auto">
              <a:xfrm>
                <a:off x="2853" y="2508"/>
                <a:ext cx="803" cy="541"/>
                <a:chOff x="2304" y="2352"/>
                <a:chExt cx="803" cy="541"/>
              </a:xfrm>
            </p:grpSpPr>
            <p:sp>
              <p:nvSpPr>
                <p:cNvPr id="357" name="Freeform 142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8" name="Freeform 143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39" name="Group 144"/>
              <p:cNvGrpSpPr>
                <a:grpSpLocks/>
              </p:cNvGrpSpPr>
              <p:nvPr/>
            </p:nvGrpSpPr>
            <p:grpSpPr bwMode="auto">
              <a:xfrm>
                <a:off x="2858" y="2435"/>
                <a:ext cx="803" cy="541"/>
                <a:chOff x="2304" y="2352"/>
                <a:chExt cx="803" cy="541"/>
              </a:xfrm>
            </p:grpSpPr>
            <p:sp>
              <p:nvSpPr>
                <p:cNvPr id="355" name="Freeform 145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6" name="Freeform 146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40" name="Group 147"/>
              <p:cNvGrpSpPr>
                <a:grpSpLocks/>
              </p:cNvGrpSpPr>
              <p:nvPr/>
            </p:nvGrpSpPr>
            <p:grpSpPr bwMode="auto">
              <a:xfrm>
                <a:off x="2858" y="2361"/>
                <a:ext cx="803" cy="541"/>
                <a:chOff x="2304" y="2352"/>
                <a:chExt cx="803" cy="541"/>
              </a:xfrm>
            </p:grpSpPr>
            <p:sp>
              <p:nvSpPr>
                <p:cNvPr id="353" name="Freeform 148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4" name="Freeform 149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41" name="Group 150"/>
              <p:cNvGrpSpPr>
                <a:grpSpLocks/>
              </p:cNvGrpSpPr>
              <p:nvPr/>
            </p:nvGrpSpPr>
            <p:grpSpPr bwMode="auto">
              <a:xfrm>
                <a:off x="2853" y="2294"/>
                <a:ext cx="803" cy="541"/>
                <a:chOff x="2304" y="2352"/>
                <a:chExt cx="803" cy="541"/>
              </a:xfrm>
            </p:grpSpPr>
            <p:sp>
              <p:nvSpPr>
                <p:cNvPr id="351" name="Freeform 151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2" name="Freeform 152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42" name="Group 153"/>
              <p:cNvGrpSpPr>
                <a:grpSpLocks/>
              </p:cNvGrpSpPr>
              <p:nvPr/>
            </p:nvGrpSpPr>
            <p:grpSpPr bwMode="auto">
              <a:xfrm>
                <a:off x="2853" y="2220"/>
                <a:ext cx="803" cy="541"/>
                <a:chOff x="2304" y="2352"/>
                <a:chExt cx="803" cy="541"/>
              </a:xfrm>
            </p:grpSpPr>
            <p:sp>
              <p:nvSpPr>
                <p:cNvPr id="349" name="Freeform 154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0" name="Freeform 155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43" name="Group 156"/>
              <p:cNvGrpSpPr>
                <a:grpSpLocks/>
              </p:cNvGrpSpPr>
              <p:nvPr/>
            </p:nvGrpSpPr>
            <p:grpSpPr bwMode="auto">
              <a:xfrm>
                <a:off x="2858" y="2158"/>
                <a:ext cx="803" cy="541"/>
                <a:chOff x="2304" y="2352"/>
                <a:chExt cx="803" cy="541"/>
              </a:xfrm>
            </p:grpSpPr>
            <p:sp>
              <p:nvSpPr>
                <p:cNvPr id="347" name="Freeform 157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8" name="Freeform 158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44" name="Group 159"/>
              <p:cNvGrpSpPr>
                <a:grpSpLocks/>
              </p:cNvGrpSpPr>
              <p:nvPr/>
            </p:nvGrpSpPr>
            <p:grpSpPr bwMode="auto">
              <a:xfrm>
                <a:off x="2858" y="2084"/>
                <a:ext cx="803" cy="541"/>
                <a:chOff x="2304" y="2352"/>
                <a:chExt cx="803" cy="541"/>
              </a:xfrm>
            </p:grpSpPr>
            <p:sp>
              <p:nvSpPr>
                <p:cNvPr id="345" name="Freeform 160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6" name="Freeform 161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65" name="Group 162"/>
            <p:cNvGrpSpPr>
              <a:grpSpLocks/>
            </p:cNvGrpSpPr>
            <p:nvPr/>
          </p:nvGrpSpPr>
          <p:grpSpPr bwMode="auto">
            <a:xfrm>
              <a:off x="11499850" y="5221309"/>
              <a:ext cx="1090613" cy="1309687"/>
              <a:chOff x="1941" y="2294"/>
              <a:chExt cx="808" cy="970"/>
            </a:xfrm>
          </p:grpSpPr>
          <p:grpSp>
            <p:nvGrpSpPr>
              <p:cNvPr id="366" name="Group 163"/>
              <p:cNvGrpSpPr>
                <a:grpSpLocks/>
              </p:cNvGrpSpPr>
              <p:nvPr/>
            </p:nvGrpSpPr>
            <p:grpSpPr bwMode="auto">
              <a:xfrm>
                <a:off x="1946" y="2723"/>
                <a:ext cx="803" cy="541"/>
                <a:chOff x="2304" y="2352"/>
                <a:chExt cx="803" cy="541"/>
              </a:xfrm>
            </p:grpSpPr>
            <p:sp>
              <p:nvSpPr>
                <p:cNvPr id="385" name="Freeform 164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6" name="Freeform 165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67" name="Group 166"/>
              <p:cNvGrpSpPr>
                <a:grpSpLocks/>
              </p:cNvGrpSpPr>
              <p:nvPr/>
            </p:nvGrpSpPr>
            <p:grpSpPr bwMode="auto">
              <a:xfrm>
                <a:off x="1946" y="2649"/>
                <a:ext cx="803" cy="541"/>
                <a:chOff x="2304" y="2352"/>
                <a:chExt cx="803" cy="541"/>
              </a:xfrm>
            </p:grpSpPr>
            <p:sp>
              <p:nvSpPr>
                <p:cNvPr id="383" name="Freeform 167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4" name="Freeform 168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68" name="Group 169"/>
              <p:cNvGrpSpPr>
                <a:grpSpLocks/>
              </p:cNvGrpSpPr>
              <p:nvPr/>
            </p:nvGrpSpPr>
            <p:grpSpPr bwMode="auto">
              <a:xfrm>
                <a:off x="1941" y="2582"/>
                <a:ext cx="803" cy="541"/>
                <a:chOff x="2304" y="2352"/>
                <a:chExt cx="803" cy="541"/>
              </a:xfrm>
            </p:grpSpPr>
            <p:sp>
              <p:nvSpPr>
                <p:cNvPr id="381" name="Freeform 170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2" name="Freeform 171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69" name="Group 172"/>
              <p:cNvGrpSpPr>
                <a:grpSpLocks/>
              </p:cNvGrpSpPr>
              <p:nvPr/>
            </p:nvGrpSpPr>
            <p:grpSpPr bwMode="auto">
              <a:xfrm>
                <a:off x="1941" y="2508"/>
                <a:ext cx="803" cy="541"/>
                <a:chOff x="2304" y="2352"/>
                <a:chExt cx="803" cy="541"/>
              </a:xfrm>
            </p:grpSpPr>
            <p:sp>
              <p:nvSpPr>
                <p:cNvPr id="379" name="Freeform 173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0" name="Freeform 174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70" name="Group 175"/>
              <p:cNvGrpSpPr>
                <a:grpSpLocks/>
              </p:cNvGrpSpPr>
              <p:nvPr/>
            </p:nvGrpSpPr>
            <p:grpSpPr bwMode="auto">
              <a:xfrm>
                <a:off x="1946" y="2435"/>
                <a:ext cx="803" cy="541"/>
                <a:chOff x="2304" y="2352"/>
                <a:chExt cx="803" cy="541"/>
              </a:xfrm>
            </p:grpSpPr>
            <p:sp>
              <p:nvSpPr>
                <p:cNvPr id="377" name="Freeform 176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8" name="Freeform 177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71" name="Group 178"/>
              <p:cNvGrpSpPr>
                <a:grpSpLocks/>
              </p:cNvGrpSpPr>
              <p:nvPr/>
            </p:nvGrpSpPr>
            <p:grpSpPr bwMode="auto">
              <a:xfrm>
                <a:off x="1946" y="2361"/>
                <a:ext cx="803" cy="541"/>
                <a:chOff x="2304" y="2352"/>
                <a:chExt cx="803" cy="541"/>
              </a:xfrm>
            </p:grpSpPr>
            <p:sp>
              <p:nvSpPr>
                <p:cNvPr id="375" name="Freeform 179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6" name="Freeform 180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72" name="Group 181"/>
              <p:cNvGrpSpPr>
                <a:grpSpLocks/>
              </p:cNvGrpSpPr>
              <p:nvPr/>
            </p:nvGrpSpPr>
            <p:grpSpPr bwMode="auto">
              <a:xfrm>
                <a:off x="1941" y="2294"/>
                <a:ext cx="803" cy="541"/>
                <a:chOff x="2304" y="2352"/>
                <a:chExt cx="803" cy="541"/>
              </a:xfrm>
            </p:grpSpPr>
            <p:sp>
              <p:nvSpPr>
                <p:cNvPr id="373" name="Freeform 182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4" name="Freeform 183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87" name="Group 184"/>
            <p:cNvGrpSpPr>
              <a:grpSpLocks/>
            </p:cNvGrpSpPr>
            <p:nvPr/>
          </p:nvGrpSpPr>
          <p:grpSpPr bwMode="auto">
            <a:xfrm>
              <a:off x="10356850" y="5305446"/>
              <a:ext cx="1090613" cy="920750"/>
              <a:chOff x="1029" y="2582"/>
              <a:chExt cx="808" cy="682"/>
            </a:xfrm>
          </p:grpSpPr>
          <p:grpSp>
            <p:nvGrpSpPr>
              <p:cNvPr id="388" name="Group 185"/>
              <p:cNvGrpSpPr>
                <a:grpSpLocks/>
              </p:cNvGrpSpPr>
              <p:nvPr/>
            </p:nvGrpSpPr>
            <p:grpSpPr bwMode="auto">
              <a:xfrm>
                <a:off x="1034" y="2723"/>
                <a:ext cx="803" cy="541"/>
                <a:chOff x="2304" y="2352"/>
                <a:chExt cx="803" cy="541"/>
              </a:xfrm>
            </p:grpSpPr>
            <p:sp>
              <p:nvSpPr>
                <p:cNvPr id="395" name="Freeform 186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6" name="Freeform 187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89" name="Group 188"/>
              <p:cNvGrpSpPr>
                <a:grpSpLocks/>
              </p:cNvGrpSpPr>
              <p:nvPr/>
            </p:nvGrpSpPr>
            <p:grpSpPr bwMode="auto">
              <a:xfrm>
                <a:off x="1034" y="2649"/>
                <a:ext cx="803" cy="541"/>
                <a:chOff x="2304" y="2352"/>
                <a:chExt cx="803" cy="541"/>
              </a:xfrm>
            </p:grpSpPr>
            <p:sp>
              <p:nvSpPr>
                <p:cNvPr id="393" name="Freeform 189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4" name="Freeform 190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90" name="Group 191"/>
              <p:cNvGrpSpPr>
                <a:grpSpLocks/>
              </p:cNvGrpSpPr>
              <p:nvPr/>
            </p:nvGrpSpPr>
            <p:grpSpPr bwMode="auto">
              <a:xfrm>
                <a:off x="1029" y="2582"/>
                <a:ext cx="803" cy="541"/>
                <a:chOff x="2304" y="2352"/>
                <a:chExt cx="803" cy="541"/>
              </a:xfrm>
            </p:grpSpPr>
            <p:sp>
              <p:nvSpPr>
                <p:cNvPr id="391" name="Freeform 192"/>
                <p:cNvSpPr>
                  <a:spLocks noEditPoints="1"/>
                </p:cNvSpPr>
                <p:nvPr/>
              </p:nvSpPr>
              <p:spPr bwMode="auto">
                <a:xfrm>
                  <a:off x="2304" y="2352"/>
                  <a:ext cx="803" cy="541"/>
                </a:xfrm>
                <a:custGeom>
                  <a:avLst/>
                  <a:gdLst/>
                  <a:ahLst/>
                  <a:cxnLst>
                    <a:cxn ang="0">
                      <a:pos x="252" y="146"/>
                    </a:cxn>
                    <a:cxn ang="0">
                      <a:pos x="264" y="130"/>
                    </a:cxn>
                    <a:cxn ang="0">
                      <a:pos x="235" y="122"/>
                    </a:cxn>
                    <a:cxn ang="0">
                      <a:pos x="130" y="74"/>
                    </a:cxn>
                    <a:cxn ang="0">
                      <a:pos x="195" y="55"/>
                    </a:cxn>
                    <a:cxn ang="0">
                      <a:pos x="202" y="76"/>
                    </a:cxn>
                    <a:cxn ang="0">
                      <a:pos x="190" y="95"/>
                    </a:cxn>
                    <a:cxn ang="0">
                      <a:pos x="250" y="98"/>
                    </a:cxn>
                    <a:cxn ang="0">
                      <a:pos x="246" y="78"/>
                    </a:cxn>
                    <a:cxn ang="0">
                      <a:pos x="235" y="58"/>
                    </a:cxn>
                    <a:cxn ang="0">
                      <a:pos x="210" y="41"/>
                    </a:cxn>
                    <a:cxn ang="0">
                      <a:pos x="170" y="35"/>
                    </a:cxn>
                    <a:cxn ang="0">
                      <a:pos x="157" y="51"/>
                    </a:cxn>
                    <a:cxn ang="0">
                      <a:pos x="163" y="90"/>
                    </a:cxn>
                    <a:cxn ang="0">
                      <a:pos x="127" y="51"/>
                    </a:cxn>
                    <a:cxn ang="0">
                      <a:pos x="130" y="74"/>
                    </a:cxn>
                    <a:cxn ang="0">
                      <a:pos x="296" y="40"/>
                    </a:cxn>
                    <a:cxn ang="0">
                      <a:pos x="296" y="33"/>
                    </a:cxn>
                    <a:cxn ang="0">
                      <a:pos x="100" y="158"/>
                    </a:cxn>
                    <a:cxn ang="0">
                      <a:pos x="136" y="168"/>
                    </a:cxn>
                    <a:cxn ang="0">
                      <a:pos x="113" y="134"/>
                    </a:cxn>
                    <a:cxn ang="0">
                      <a:pos x="210" y="118"/>
                    </a:cxn>
                    <a:cxn ang="0">
                      <a:pos x="159" y="149"/>
                    </a:cxn>
                    <a:cxn ang="0">
                      <a:pos x="181" y="141"/>
                    </a:cxn>
                    <a:cxn ang="0">
                      <a:pos x="168" y="151"/>
                    </a:cxn>
                    <a:cxn ang="0">
                      <a:pos x="171" y="166"/>
                    </a:cxn>
                    <a:cxn ang="0">
                      <a:pos x="185" y="155"/>
                    </a:cxn>
                    <a:cxn ang="0">
                      <a:pos x="301" y="151"/>
                    </a:cxn>
                    <a:cxn ang="0">
                      <a:pos x="17" y="110"/>
                    </a:cxn>
                    <a:cxn ang="0">
                      <a:pos x="133" y="7"/>
                    </a:cxn>
                    <a:cxn ang="0">
                      <a:pos x="10" y="100"/>
                    </a:cxn>
                    <a:cxn ang="0">
                      <a:pos x="10" y="113"/>
                    </a:cxn>
                    <a:cxn ang="0">
                      <a:pos x="172" y="229"/>
                    </a:cxn>
                    <a:cxn ang="0">
                      <a:pos x="334" y="100"/>
                    </a:cxn>
                    <a:cxn ang="0">
                      <a:pos x="14" y="129"/>
                    </a:cxn>
                    <a:cxn ang="0">
                      <a:pos x="68" y="195"/>
                    </a:cxn>
                    <a:cxn ang="0">
                      <a:pos x="146" y="223"/>
                    </a:cxn>
                    <a:cxn ang="0">
                      <a:pos x="183" y="226"/>
                    </a:cxn>
                    <a:cxn ang="0">
                      <a:pos x="188" y="226"/>
                    </a:cxn>
                    <a:cxn ang="0">
                      <a:pos x="209" y="205"/>
                    </a:cxn>
                    <a:cxn ang="0">
                      <a:pos x="236" y="198"/>
                    </a:cxn>
                    <a:cxn ang="0">
                      <a:pos x="250" y="213"/>
                    </a:cxn>
                    <a:cxn ang="0">
                      <a:pos x="206" y="8"/>
                    </a:cxn>
                    <a:cxn ang="0">
                      <a:pos x="33" y="72"/>
                    </a:cxn>
                    <a:cxn ang="0">
                      <a:pos x="111" y="177"/>
                    </a:cxn>
                    <a:cxn ang="0">
                      <a:pos x="325" y="89"/>
                    </a:cxn>
                    <a:cxn ang="0">
                      <a:pos x="282" y="106"/>
                    </a:cxn>
                    <a:cxn ang="0">
                      <a:pos x="299" y="125"/>
                    </a:cxn>
                    <a:cxn ang="0">
                      <a:pos x="72" y="150"/>
                    </a:cxn>
                    <a:cxn ang="0">
                      <a:pos x="77" y="119"/>
                    </a:cxn>
                    <a:cxn ang="0">
                      <a:pos x="97" y="105"/>
                    </a:cxn>
                    <a:cxn ang="0">
                      <a:pos x="66" y="84"/>
                    </a:cxn>
                    <a:cxn ang="0">
                      <a:pos x="53" y="64"/>
                    </a:cxn>
                    <a:cxn ang="0">
                      <a:pos x="80" y="40"/>
                    </a:cxn>
                    <a:cxn ang="0">
                      <a:pos x="116" y="23"/>
                    </a:cxn>
                    <a:cxn ang="0">
                      <a:pos x="169" y="26"/>
                    </a:cxn>
                    <a:cxn ang="0">
                      <a:pos x="216" y="30"/>
                    </a:cxn>
                    <a:cxn ang="0">
                      <a:pos x="274" y="39"/>
                    </a:cxn>
                    <a:cxn ang="0">
                      <a:pos x="278" y="68"/>
                    </a:cxn>
                    <a:cxn ang="0">
                      <a:pos x="265" y="82"/>
                    </a:cxn>
                  </a:cxnLst>
                  <a:rect l="0" t="0" r="r" b="b"/>
                  <a:pathLst>
                    <a:path w="340" h="229">
                      <a:moveTo>
                        <a:pt x="199" y="154"/>
                      </a:move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1" y="171"/>
                        <a:pt x="201" y="171"/>
                        <a:pt x="201" y="171"/>
                      </a:cubicBezTo>
                      <a:cubicBezTo>
                        <a:pt x="215" y="168"/>
                        <a:pt x="228" y="166"/>
                        <a:pt x="241" y="163"/>
                      </a:cubicBezTo>
                      <a:cubicBezTo>
                        <a:pt x="260" y="151"/>
                        <a:pt x="260" y="151"/>
                        <a:pt x="260" y="151"/>
                      </a:cubicBezTo>
                      <a:cubicBezTo>
                        <a:pt x="252" y="146"/>
                        <a:pt x="252" y="146"/>
                        <a:pt x="252" y="146"/>
                      </a:cubicBezTo>
                      <a:cubicBezTo>
                        <a:pt x="264" y="148"/>
                        <a:pt x="264" y="148"/>
                        <a:pt x="264" y="148"/>
                      </a:cubicBezTo>
                      <a:cubicBezTo>
                        <a:pt x="271" y="144"/>
                        <a:pt x="271" y="144"/>
                        <a:pt x="271" y="144"/>
                      </a:cubicBezTo>
                      <a:cubicBezTo>
                        <a:pt x="254" y="137"/>
                        <a:pt x="254" y="137"/>
                        <a:pt x="254" y="137"/>
                      </a:cubicBezTo>
                      <a:cubicBezTo>
                        <a:pt x="276" y="142"/>
                        <a:pt x="276" y="142"/>
                        <a:pt x="276" y="142"/>
                      </a:cubicBezTo>
                      <a:cubicBezTo>
                        <a:pt x="279" y="139"/>
                        <a:pt x="279" y="139"/>
                        <a:pt x="279" y="139"/>
                      </a:cubicBezTo>
                      <a:cubicBezTo>
                        <a:pt x="264" y="130"/>
                        <a:pt x="264" y="130"/>
                        <a:pt x="264" y="130"/>
                      </a:cubicBezTo>
                      <a:cubicBezTo>
                        <a:pt x="285" y="133"/>
                        <a:pt x="285" y="133"/>
                        <a:pt x="285" y="133"/>
                      </a:cubicBezTo>
                      <a:cubicBezTo>
                        <a:pt x="272" y="125"/>
                        <a:pt x="272" y="125"/>
                        <a:pt x="272" y="125"/>
                      </a:cubicBezTo>
                      <a:cubicBezTo>
                        <a:pt x="241" y="123"/>
                        <a:pt x="241" y="123"/>
                        <a:pt x="241" y="123"/>
                      </a:cubicBezTo>
                      <a:lnTo>
                        <a:pt x="199" y="154"/>
                      </a:lnTo>
                      <a:close/>
                      <a:moveTo>
                        <a:pt x="199" y="148"/>
                      </a:moveTo>
                      <a:cubicBezTo>
                        <a:pt x="235" y="122"/>
                        <a:pt x="235" y="122"/>
                        <a:pt x="235" y="122"/>
                      </a:cubicBezTo>
                      <a:cubicBezTo>
                        <a:pt x="216" y="119"/>
                        <a:pt x="216" y="119"/>
                        <a:pt x="216" y="119"/>
                      </a:cubicBezTo>
                      <a:cubicBezTo>
                        <a:pt x="197" y="132"/>
                        <a:pt x="197" y="132"/>
                        <a:pt x="197" y="132"/>
                      </a:cubicBezTo>
                      <a:cubicBezTo>
                        <a:pt x="200" y="134"/>
                        <a:pt x="200" y="134"/>
                        <a:pt x="200" y="134"/>
                      </a:cubicBezTo>
                      <a:lnTo>
                        <a:pt x="199" y="148"/>
                      </a:lnTo>
                      <a:close/>
                      <a:moveTo>
                        <a:pt x="130" y="70"/>
                      </a:move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lnTo>
                        <a:pt x="130" y="70"/>
                      </a:lnTo>
                      <a:close/>
                      <a:moveTo>
                        <a:pt x="157" y="51"/>
                      </a:move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97" y="65"/>
                        <a:pt x="197" y="65"/>
                        <a:pt x="197" y="65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202" y="76"/>
                        <a:pt x="202" y="76"/>
                        <a:pt x="202" y="76"/>
                      </a:cubicBezTo>
                      <a:cubicBezTo>
                        <a:pt x="165" y="79"/>
                        <a:pt x="165" y="79"/>
                        <a:pt x="165" y="79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6" y="95"/>
                        <a:pt x="196" y="95"/>
                        <a:pt x="196" y="95"/>
                      </a:cubicBezTo>
                      <a:cubicBezTo>
                        <a:pt x="190" y="95"/>
                        <a:pt x="190" y="95"/>
                        <a:pt x="190" y="95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9" y="115"/>
                        <a:pt x="217" y="115"/>
                        <a:pt x="226" y="118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18" y="99"/>
                        <a:pt x="218" y="99"/>
                        <a:pt x="218" y="99"/>
                      </a:cubicBezTo>
                      <a:cubicBezTo>
                        <a:pt x="247" y="102"/>
                        <a:pt x="247" y="102"/>
                        <a:pt x="247" y="102"/>
                      </a:cubicBezTo>
                      <a:cubicBezTo>
                        <a:pt x="250" y="98"/>
                        <a:pt x="250" y="98"/>
                        <a:pt x="250" y="98"/>
                      </a:cubicBezTo>
                      <a:cubicBezTo>
                        <a:pt x="233" y="94"/>
                        <a:pt x="233" y="94"/>
                        <a:pt x="233" y="94"/>
                      </a:cubicBezTo>
                      <a:cubicBezTo>
                        <a:pt x="250" y="94"/>
                        <a:pt x="250" y="94"/>
                        <a:pt x="250" y="94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1" y="88"/>
                        <a:pt x="241" y="88"/>
                        <a:pt x="241" y="88"/>
                      </a:cubicBezTo>
                      <a:cubicBezTo>
                        <a:pt x="251" y="85"/>
                        <a:pt x="251" y="85"/>
                        <a:pt x="251" y="85"/>
                      </a:cubicBezTo>
                      <a:cubicBezTo>
                        <a:pt x="246" y="78"/>
                        <a:pt x="246" y="78"/>
                        <a:pt x="246" y="78"/>
                      </a:cubicBezTo>
                      <a:cubicBezTo>
                        <a:pt x="227" y="80"/>
                        <a:pt x="227" y="80"/>
                        <a:pt x="227" y="80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cubicBezTo>
                        <a:pt x="241" y="67"/>
                        <a:pt x="241" y="67"/>
                        <a:pt x="241" y="67"/>
                      </a:cubicBezTo>
                      <a:cubicBezTo>
                        <a:pt x="223" y="68"/>
                        <a:pt x="223" y="68"/>
                        <a:pt x="223" y="68"/>
                      </a:cubicBezTo>
                      <a:cubicBezTo>
                        <a:pt x="238" y="63"/>
                        <a:pt x="238" y="63"/>
                        <a:pt x="238" y="63"/>
                      </a:cubicBezTo>
                      <a:cubicBezTo>
                        <a:pt x="235" y="58"/>
                        <a:pt x="235" y="58"/>
                        <a:pt x="235" y="58"/>
                      </a:cubicBezTo>
                      <a:cubicBezTo>
                        <a:pt x="218" y="61"/>
                        <a:pt x="218" y="61"/>
                        <a:pt x="218" y="61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26" y="47"/>
                        <a:pt x="226" y="47"/>
                        <a:pt x="226" y="47"/>
                      </a:cubicBezTo>
                      <a:cubicBezTo>
                        <a:pt x="208" y="57"/>
                        <a:pt x="208" y="57"/>
                        <a:pt x="208" y="57"/>
                      </a:cubicBezTo>
                      <a:cubicBezTo>
                        <a:pt x="217" y="44"/>
                        <a:pt x="217" y="44"/>
                        <a:pt x="217" y="44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171" y="50"/>
                        <a:pt x="171" y="50"/>
                        <a:pt x="171" y="50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97" y="36"/>
                        <a:pt x="197" y="36"/>
                        <a:pt x="197" y="36"/>
                      </a:cubicBezTo>
                      <a:cubicBezTo>
                        <a:pt x="162" y="44"/>
                        <a:pt x="162" y="44"/>
                        <a:pt x="162" y="44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70" y="35"/>
                        <a:pt x="170" y="35"/>
                        <a:pt x="170" y="35"/>
                      </a:cubicBezTo>
                      <a:cubicBezTo>
                        <a:pt x="152" y="41"/>
                        <a:pt x="152" y="41"/>
                        <a:pt x="152" y="41"/>
                      </a:cubicBezTo>
                      <a:cubicBezTo>
                        <a:pt x="158" y="36"/>
                        <a:pt x="158" y="36"/>
                        <a:pt x="158" y="36"/>
                      </a:cubicBezTo>
                      <a:cubicBezTo>
                        <a:pt x="148" y="39"/>
                        <a:pt x="140" y="41"/>
                        <a:pt x="131" y="43"/>
                      </a:cubicBezTo>
                      <a:cubicBezTo>
                        <a:pt x="127" y="46"/>
                        <a:pt x="127" y="46"/>
                        <a:pt x="127" y="46"/>
                      </a:cubicBezTo>
                      <a:cubicBezTo>
                        <a:pt x="146" y="45"/>
                        <a:pt x="146" y="45"/>
                        <a:pt x="146" y="45"/>
                      </a:cubicBezTo>
                      <a:lnTo>
                        <a:pt x="157" y="51"/>
                      </a:lnTo>
                      <a:close/>
                      <a:moveTo>
                        <a:pt x="117" y="101"/>
                      </a:move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34" y="110"/>
                        <a:pt x="134" y="110"/>
                        <a:pt x="134" y="110"/>
                      </a:cubicBezTo>
                      <a:cubicBezTo>
                        <a:pt x="150" y="109"/>
                        <a:pt x="167" y="102"/>
                        <a:pt x="183" y="9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63" y="90"/>
                        <a:pt x="163" y="90"/>
                        <a:pt x="163" y="90"/>
                      </a:cubicBezTo>
                      <a:cubicBezTo>
                        <a:pt x="159" y="82"/>
                        <a:pt x="159" y="82"/>
                        <a:pt x="159" y="82"/>
                      </a:cubicBezTo>
                      <a:cubicBezTo>
                        <a:pt x="148" y="71"/>
                        <a:pt x="148" y="71"/>
                        <a:pt x="148" y="71"/>
                      </a:cubicBezTo>
                      <a:cubicBezTo>
                        <a:pt x="152" y="64"/>
                        <a:pt x="152" y="64"/>
                        <a:pt x="152" y="6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3" y="50"/>
                        <a:pt x="143" y="50"/>
                        <a:pt x="143" y="50"/>
                      </a:cubicBezTo>
                      <a:cubicBezTo>
                        <a:pt x="127" y="51"/>
                        <a:pt x="127" y="51"/>
                        <a:pt x="127" y="51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31" y="66"/>
                        <a:pt x="131" y="66"/>
                        <a:pt x="131" y="66"/>
                      </a:cubicBezTo>
                      <a:cubicBezTo>
                        <a:pt x="144" y="69"/>
                        <a:pt x="144" y="69"/>
                        <a:pt x="144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17" y="76"/>
                        <a:pt x="113" y="81"/>
                        <a:pt x="108" y="8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lnTo>
                        <a:pt x="117" y="101"/>
                      </a:lnTo>
                      <a:close/>
                      <a:moveTo>
                        <a:pt x="296" y="33"/>
                      </a:moveTo>
                      <a:cubicBezTo>
                        <a:pt x="296" y="40"/>
                        <a:pt x="296" y="40"/>
                        <a:pt x="296" y="40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0" y="36"/>
                        <a:pt x="296" y="33"/>
                        <a:pt x="293" y="31"/>
                      </a:cubicBezTo>
                      <a:cubicBezTo>
                        <a:pt x="267" y="13"/>
                        <a:pt x="235" y="4"/>
                        <a:pt x="203" y="1"/>
                      </a:cubicBezTo>
                      <a:cubicBezTo>
                        <a:pt x="199" y="1"/>
                        <a:pt x="195" y="0"/>
                        <a:pt x="192" y="0"/>
                      </a:cubicBezTo>
                      <a:cubicBezTo>
                        <a:pt x="246" y="10"/>
                        <a:pt x="246" y="10"/>
                        <a:pt x="246" y="10"/>
                      </a:cubicBezTo>
                      <a:lnTo>
                        <a:pt x="296" y="33"/>
                      </a:lnTo>
                      <a:close/>
                      <a:moveTo>
                        <a:pt x="113" y="134"/>
                      </a:moveTo>
                      <a:cubicBezTo>
                        <a:pt x="96" y="142"/>
                        <a:pt x="96" y="142"/>
                        <a:pt x="96" y="142"/>
                      </a:cubicBezTo>
                      <a:cubicBezTo>
                        <a:pt x="82" y="150"/>
                        <a:pt x="82" y="150"/>
                        <a:pt x="82" y="150"/>
                      </a:cubicBezTo>
                      <a:cubicBezTo>
                        <a:pt x="103" y="144"/>
                        <a:pt x="103" y="144"/>
                        <a:pt x="103" y="144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100" y="158"/>
                        <a:pt x="100" y="158"/>
                        <a:pt x="100" y="158"/>
                      </a:cubicBezTo>
                      <a:cubicBezTo>
                        <a:pt x="116" y="148"/>
                        <a:pt x="116" y="148"/>
                        <a:pt x="116" y="148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8" y="164"/>
                        <a:pt x="118" y="164"/>
                        <a:pt x="118" y="164"/>
                      </a:cubicBezTo>
                      <a:cubicBezTo>
                        <a:pt x="124" y="158"/>
                        <a:pt x="124" y="158"/>
                        <a:pt x="124" y="158"/>
                      </a:cubicBezTo>
                      <a:cubicBezTo>
                        <a:pt x="127" y="167"/>
                        <a:pt x="127" y="167"/>
                        <a:pt x="127" y="167"/>
                      </a:cubicBezTo>
                      <a:cubicBezTo>
                        <a:pt x="136" y="168"/>
                        <a:pt x="136" y="168"/>
                        <a:pt x="136" y="168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46" y="170"/>
                        <a:pt x="146" y="170"/>
                        <a:pt x="146" y="170"/>
                      </a:cubicBezTo>
                      <a:cubicBezTo>
                        <a:pt x="158" y="172"/>
                        <a:pt x="158" y="172"/>
                        <a:pt x="158" y="172"/>
                      </a:cubicBezTo>
                      <a:cubicBezTo>
                        <a:pt x="158" y="166"/>
                        <a:pt x="158" y="160"/>
                        <a:pt x="158" y="154"/>
                      </a:cubicBezTo>
                      <a:cubicBezTo>
                        <a:pt x="134" y="133"/>
                        <a:pt x="134" y="133"/>
                        <a:pt x="134" y="133"/>
                      </a:cubicBezTo>
                      <a:lnTo>
                        <a:pt x="113" y="134"/>
                      </a:lnTo>
                      <a:close/>
                      <a:moveTo>
                        <a:pt x="186" y="101"/>
                      </a:moveTo>
                      <a:cubicBezTo>
                        <a:pt x="153" y="112"/>
                        <a:pt x="153" y="112"/>
                        <a:pt x="153" y="112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75" y="129"/>
                        <a:pt x="182" y="130"/>
                        <a:pt x="190" y="130"/>
                      </a:cubicBezTo>
                      <a:cubicBezTo>
                        <a:pt x="210" y="118"/>
                        <a:pt x="210" y="118"/>
                        <a:pt x="210" y="118"/>
                      </a:cubicBezTo>
                      <a:cubicBezTo>
                        <a:pt x="197" y="113"/>
                        <a:pt x="197" y="113"/>
                        <a:pt x="197" y="113"/>
                      </a:cubicBezTo>
                      <a:lnTo>
                        <a:pt x="186" y="101"/>
                      </a:lnTo>
                      <a:close/>
                      <a:moveTo>
                        <a:pt x="162" y="133"/>
                      </a:move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41" y="132"/>
                        <a:pt x="141" y="132"/>
                        <a:pt x="141" y="132"/>
                      </a:cubicBezTo>
                      <a:cubicBezTo>
                        <a:pt x="159" y="149"/>
                        <a:pt x="159" y="149"/>
                        <a:pt x="159" y="149"/>
                      </a:cubicBezTo>
                      <a:cubicBezTo>
                        <a:pt x="157" y="137"/>
                        <a:pt x="157" y="137"/>
                        <a:pt x="157" y="137"/>
                      </a:cubicBezTo>
                      <a:lnTo>
                        <a:pt x="162" y="133"/>
                      </a:lnTo>
                      <a:close/>
                      <a:moveTo>
                        <a:pt x="190" y="150"/>
                      </a:moveTo>
                      <a:cubicBezTo>
                        <a:pt x="193" y="135"/>
                        <a:pt x="193" y="135"/>
                        <a:pt x="193" y="135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1" y="141"/>
                        <a:pt x="181" y="141"/>
                        <a:pt x="181" y="141"/>
                      </a:cubicBezTo>
                      <a:cubicBezTo>
                        <a:pt x="180" y="133"/>
                        <a:pt x="180" y="133"/>
                        <a:pt x="180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73" y="142"/>
                        <a:pt x="173" y="142"/>
                        <a:pt x="173" y="142"/>
                      </a:cubicBezTo>
                      <a:cubicBezTo>
                        <a:pt x="167" y="135"/>
                        <a:pt x="167" y="135"/>
                        <a:pt x="167" y="135"/>
                      </a:cubicBezTo>
                      <a:cubicBezTo>
                        <a:pt x="161" y="139"/>
                        <a:pt x="161" y="139"/>
                        <a:pt x="161" y="139"/>
                      </a:cubicBezTo>
                      <a:cubicBezTo>
                        <a:pt x="168" y="151"/>
                        <a:pt x="168" y="151"/>
                        <a:pt x="168" y="151"/>
                      </a:cubicBezTo>
                      <a:cubicBezTo>
                        <a:pt x="175" y="151"/>
                        <a:pt x="182" y="151"/>
                        <a:pt x="190" y="150"/>
                      </a:cubicBezTo>
                      <a:close/>
                      <a:moveTo>
                        <a:pt x="185" y="155"/>
                      </a:moveTo>
                      <a:cubicBezTo>
                        <a:pt x="185" y="165"/>
                        <a:pt x="185" y="165"/>
                        <a:pt x="185" y="165"/>
                      </a:cubicBezTo>
                      <a:cubicBezTo>
                        <a:pt x="181" y="156"/>
                        <a:pt x="181" y="156"/>
                        <a:pt x="181" y="156"/>
                      </a:cubicBezTo>
                      <a:cubicBezTo>
                        <a:pt x="174" y="156"/>
                        <a:pt x="174" y="156"/>
                        <a:pt x="174" y="156"/>
                      </a:cubicBezTo>
                      <a:cubicBezTo>
                        <a:pt x="171" y="166"/>
                        <a:pt x="171" y="166"/>
                        <a:pt x="171" y="166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66" y="161"/>
                        <a:pt x="164" y="167"/>
                        <a:pt x="164" y="173"/>
                      </a:cubicBezTo>
                      <a:cubicBezTo>
                        <a:pt x="174" y="173"/>
                        <a:pt x="183" y="173"/>
                        <a:pt x="192" y="171"/>
                      </a:cubicBezTo>
                      <a:cubicBezTo>
                        <a:pt x="195" y="163"/>
                        <a:pt x="195" y="163"/>
                        <a:pt x="195" y="163"/>
                      </a:cubicBezTo>
                      <a:cubicBezTo>
                        <a:pt x="189" y="154"/>
                        <a:pt x="189" y="154"/>
                        <a:pt x="189" y="154"/>
                      </a:cubicBezTo>
                      <a:lnTo>
                        <a:pt x="185" y="155"/>
                      </a:lnTo>
                      <a:close/>
                      <a:moveTo>
                        <a:pt x="321" y="58"/>
                      </a:moveTo>
                      <a:cubicBezTo>
                        <a:pt x="329" y="70"/>
                        <a:pt x="329" y="70"/>
                        <a:pt x="329" y="70"/>
                      </a:cubicBezTo>
                      <a:cubicBezTo>
                        <a:pt x="333" y="102"/>
                        <a:pt x="333" y="102"/>
                        <a:pt x="333" y="102"/>
                      </a:cubicBezTo>
                      <a:cubicBezTo>
                        <a:pt x="330" y="115"/>
                        <a:pt x="330" y="115"/>
                        <a:pt x="330" y="115"/>
                      </a:cubicBezTo>
                      <a:cubicBezTo>
                        <a:pt x="320" y="132"/>
                        <a:pt x="320" y="132"/>
                        <a:pt x="320" y="132"/>
                      </a:cubicBezTo>
                      <a:cubicBezTo>
                        <a:pt x="301" y="151"/>
                        <a:pt x="301" y="151"/>
                        <a:pt x="301" y="151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24" y="190"/>
                        <a:pt x="224" y="190"/>
                        <a:pt x="224" y="190"/>
                      </a:cubicBezTo>
                      <a:cubicBezTo>
                        <a:pt x="188" y="196"/>
                        <a:pt x="151" y="198"/>
                        <a:pt x="114" y="187"/>
                      </a:cubicBezTo>
                      <a:cubicBezTo>
                        <a:pt x="96" y="178"/>
                        <a:pt x="78" y="170"/>
                        <a:pt x="60" y="160"/>
                      </a:cubicBezTo>
                      <a:cubicBezTo>
                        <a:pt x="26" y="126"/>
                        <a:pt x="26" y="126"/>
                        <a:pt x="26" y="126"/>
                      </a:cubicBezTo>
                      <a:cubicBezTo>
                        <a:pt x="17" y="110"/>
                        <a:pt x="17" y="110"/>
                        <a:pt x="17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22" y="63"/>
                        <a:pt x="34" y="50"/>
                        <a:pt x="44" y="3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6" y="2"/>
                        <a:pt x="136" y="2"/>
                        <a:pt x="136" y="2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3" y="0"/>
                        <a:pt x="177" y="0"/>
                        <a:pt x="172" y="0"/>
                      </a:cubicBezTo>
                      <a:cubicBezTo>
                        <a:pt x="161" y="0"/>
                        <a:pt x="151" y="0"/>
                        <a:pt x="141" y="1"/>
                      </a:cubicBezTo>
                      <a:cubicBezTo>
                        <a:pt x="109" y="4"/>
                        <a:pt x="77" y="13"/>
                        <a:pt x="51" y="31"/>
                      </a:cubicBezTo>
                      <a:cubicBezTo>
                        <a:pt x="34" y="43"/>
                        <a:pt x="0" y="76"/>
                        <a:pt x="10" y="100"/>
                      </a:cubicBezTo>
                      <a:cubicBezTo>
                        <a:pt x="10" y="100"/>
                        <a:pt x="10" y="99"/>
                        <a:pt x="10" y="99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0" y="111"/>
                        <a:pt x="10" y="111"/>
                        <a:pt x="10" y="110"/>
                      </a:cubicBezTo>
                      <a:cubicBezTo>
                        <a:pt x="10" y="112"/>
                        <a:pt x="10" y="112"/>
                        <a:pt x="10" y="112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2"/>
                      </a:cubicBezTo>
                      <a:cubicBezTo>
                        <a:pt x="10" y="114"/>
                        <a:pt x="10" y="114"/>
                        <a:pt x="10" y="114"/>
                      </a:cubicBezTo>
                      <a:cubicBezTo>
                        <a:pt x="10" y="114"/>
                        <a:pt x="10" y="130"/>
                        <a:pt x="10" y="130"/>
                      </a:cubicBezTo>
                      <a:cubicBezTo>
                        <a:pt x="10" y="155"/>
                        <a:pt x="42" y="183"/>
                        <a:pt x="61" y="197"/>
                      </a:cubicBezTo>
                      <a:cubicBezTo>
                        <a:pt x="83" y="212"/>
                        <a:pt x="109" y="222"/>
                        <a:pt x="136" y="226"/>
                      </a:cubicBezTo>
                      <a:cubicBezTo>
                        <a:pt x="148" y="228"/>
                        <a:pt x="160" y="229"/>
                        <a:pt x="172" y="229"/>
                      </a:cubicBezTo>
                      <a:cubicBezTo>
                        <a:pt x="184" y="229"/>
                        <a:pt x="196" y="228"/>
                        <a:pt x="208" y="226"/>
                      </a:cubicBezTo>
                      <a:cubicBezTo>
                        <a:pt x="235" y="222"/>
                        <a:pt x="261" y="212"/>
                        <a:pt x="283" y="197"/>
                      </a:cubicBezTo>
                      <a:cubicBezTo>
                        <a:pt x="303" y="183"/>
                        <a:pt x="334" y="155"/>
                        <a:pt x="334" y="130"/>
                      </a:cubicBezTo>
                      <a:cubicBezTo>
                        <a:pt x="334" y="130"/>
                        <a:pt x="334" y="101"/>
                        <a:pt x="334" y="101"/>
                      </a:cubicBezTo>
                      <a:cubicBezTo>
                        <a:pt x="335" y="99"/>
                        <a:pt x="335" y="99"/>
                        <a:pt x="335" y="99"/>
                      </a:cubicBezTo>
                      <a:cubicBezTo>
                        <a:pt x="335" y="99"/>
                        <a:pt x="334" y="100"/>
                        <a:pt x="334" y="100"/>
                      </a:cubicBezTo>
                      <a:cubicBezTo>
                        <a:pt x="340" y="87"/>
                        <a:pt x="332" y="71"/>
                        <a:pt x="321" y="58"/>
                      </a:cubicBezTo>
                      <a:close/>
                      <a:moveTo>
                        <a:pt x="65" y="192"/>
                      </a:moveTo>
                      <a:cubicBezTo>
                        <a:pt x="59" y="189"/>
                        <a:pt x="54" y="188"/>
                        <a:pt x="48" y="181"/>
                      </a:cubicBezTo>
                      <a:cubicBezTo>
                        <a:pt x="44" y="176"/>
                        <a:pt x="38" y="172"/>
                        <a:pt x="33" y="165"/>
                      </a:cubicBezTo>
                      <a:cubicBezTo>
                        <a:pt x="30" y="161"/>
                        <a:pt x="27" y="155"/>
                        <a:pt x="23" y="150"/>
                      </a:cubicBezTo>
                      <a:cubicBezTo>
                        <a:pt x="20" y="143"/>
                        <a:pt x="16" y="135"/>
                        <a:pt x="14" y="129"/>
                      </a:cubicBezTo>
                      <a:cubicBezTo>
                        <a:pt x="11" y="103"/>
                        <a:pt x="11" y="103"/>
                        <a:pt x="11" y="103"/>
                      </a:cubicBezTo>
                      <a:cubicBezTo>
                        <a:pt x="15" y="113"/>
                        <a:pt x="19" y="124"/>
                        <a:pt x="28" y="134"/>
                      </a:cubicBezTo>
                      <a:cubicBezTo>
                        <a:pt x="35" y="149"/>
                        <a:pt x="52" y="163"/>
                        <a:pt x="67" y="178"/>
                      </a:cubicBezTo>
                      <a:lnTo>
                        <a:pt x="65" y="192"/>
                      </a:lnTo>
                      <a:close/>
                      <a:moveTo>
                        <a:pt x="111" y="217"/>
                      </a:moveTo>
                      <a:cubicBezTo>
                        <a:pt x="96" y="211"/>
                        <a:pt x="82" y="207"/>
                        <a:pt x="68" y="195"/>
                      </a:cubicBezTo>
                      <a:cubicBezTo>
                        <a:pt x="72" y="179"/>
                        <a:pt x="72" y="179"/>
                        <a:pt x="72" y="179"/>
                      </a:cubicBezTo>
                      <a:cubicBezTo>
                        <a:pt x="79" y="185"/>
                        <a:pt x="87" y="187"/>
                        <a:pt x="95" y="192"/>
                      </a:cubicBezTo>
                      <a:cubicBezTo>
                        <a:pt x="105" y="196"/>
                        <a:pt x="116" y="199"/>
                        <a:pt x="126" y="202"/>
                      </a:cubicBezTo>
                      <a:cubicBezTo>
                        <a:pt x="127" y="220"/>
                        <a:pt x="127" y="220"/>
                        <a:pt x="127" y="220"/>
                      </a:cubicBezTo>
                      <a:cubicBezTo>
                        <a:pt x="122" y="219"/>
                        <a:pt x="116" y="218"/>
                        <a:pt x="111" y="217"/>
                      </a:cubicBezTo>
                      <a:close/>
                      <a:moveTo>
                        <a:pt x="146" y="223"/>
                      </a:moveTo>
                      <a:cubicBezTo>
                        <a:pt x="134" y="222"/>
                        <a:pt x="134" y="222"/>
                        <a:pt x="134" y="222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41" y="205"/>
                        <a:pt x="151" y="206"/>
                        <a:pt x="161" y="206"/>
                      </a:cubicBezTo>
                      <a:cubicBezTo>
                        <a:pt x="163" y="226"/>
                        <a:pt x="163" y="226"/>
                        <a:pt x="163" y="226"/>
                      </a:cubicBezTo>
                      <a:cubicBezTo>
                        <a:pt x="157" y="225"/>
                        <a:pt x="151" y="225"/>
                        <a:pt x="146" y="223"/>
                      </a:cubicBezTo>
                      <a:close/>
                      <a:moveTo>
                        <a:pt x="183" y="226"/>
                      </a:moveTo>
                      <a:cubicBezTo>
                        <a:pt x="170" y="226"/>
                        <a:pt x="170" y="226"/>
                        <a:pt x="170" y="226"/>
                      </a:cubicBezTo>
                      <a:cubicBezTo>
                        <a:pt x="167" y="207"/>
                        <a:pt x="167" y="207"/>
                        <a:pt x="167" y="207"/>
                      </a:cubicBezTo>
                      <a:cubicBezTo>
                        <a:pt x="183" y="207"/>
                        <a:pt x="183" y="207"/>
                        <a:pt x="183" y="207"/>
                      </a:cubicBezTo>
                      <a:lnTo>
                        <a:pt x="183" y="226"/>
                      </a:lnTo>
                      <a:close/>
                      <a:moveTo>
                        <a:pt x="199" y="224"/>
                      </a:moveTo>
                      <a:cubicBezTo>
                        <a:pt x="188" y="226"/>
                        <a:pt x="188" y="226"/>
                        <a:pt x="188" y="22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203" y="206"/>
                        <a:pt x="203" y="206"/>
                        <a:pt x="203" y="206"/>
                      </a:cubicBezTo>
                      <a:lnTo>
                        <a:pt x="199" y="224"/>
                      </a:lnTo>
                      <a:close/>
                      <a:moveTo>
                        <a:pt x="217" y="222"/>
                      </a:moveTo>
                      <a:cubicBezTo>
                        <a:pt x="205" y="223"/>
                        <a:pt x="205" y="223"/>
                        <a:pt x="205" y="223"/>
                      </a:cubicBezTo>
                      <a:cubicBezTo>
                        <a:pt x="209" y="205"/>
                        <a:pt x="209" y="205"/>
                        <a:pt x="209" y="205"/>
                      </a:cubicBezTo>
                      <a:cubicBezTo>
                        <a:pt x="220" y="202"/>
                        <a:pt x="220" y="202"/>
                        <a:pt x="220" y="202"/>
                      </a:cubicBezTo>
                      <a:lnTo>
                        <a:pt x="217" y="222"/>
                      </a:lnTo>
                      <a:close/>
                      <a:moveTo>
                        <a:pt x="234" y="219"/>
                      </a:moveTo>
                      <a:cubicBezTo>
                        <a:pt x="224" y="220"/>
                        <a:pt x="224" y="220"/>
                        <a:pt x="224" y="220"/>
                      </a:cubicBezTo>
                      <a:cubicBezTo>
                        <a:pt x="225" y="202"/>
                        <a:pt x="225" y="202"/>
                        <a:pt x="225" y="202"/>
                      </a:cubicBezTo>
                      <a:cubicBezTo>
                        <a:pt x="236" y="198"/>
                        <a:pt x="236" y="198"/>
                        <a:pt x="236" y="198"/>
                      </a:cubicBezTo>
                      <a:lnTo>
                        <a:pt x="234" y="219"/>
                      </a:lnTo>
                      <a:close/>
                      <a:moveTo>
                        <a:pt x="250" y="213"/>
                      </a:moveTo>
                      <a:cubicBezTo>
                        <a:pt x="240" y="217"/>
                        <a:pt x="240" y="217"/>
                        <a:pt x="240" y="217"/>
                      </a:cubicBezTo>
                      <a:cubicBezTo>
                        <a:pt x="241" y="197"/>
                        <a:pt x="241" y="197"/>
                        <a:pt x="241" y="197"/>
                      </a:cubicBezTo>
                      <a:cubicBezTo>
                        <a:pt x="251" y="193"/>
                        <a:pt x="251" y="193"/>
                        <a:pt x="251" y="193"/>
                      </a:cubicBezTo>
                      <a:lnTo>
                        <a:pt x="250" y="213"/>
                      </a:lnTo>
                      <a:close/>
                      <a:moveTo>
                        <a:pt x="255" y="210"/>
                      </a:move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65" y="188"/>
                        <a:pt x="265" y="188"/>
                        <a:pt x="265" y="188"/>
                      </a:cubicBezTo>
                      <a:lnTo>
                        <a:pt x="255" y="210"/>
                      </a:lnTo>
                      <a:close/>
                      <a:moveTo>
                        <a:pt x="281" y="33"/>
                      </a:move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159" y="9"/>
                        <a:pt x="159" y="9"/>
                        <a:pt x="159" y="9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61" y="41"/>
                        <a:pt x="61" y="41"/>
                        <a:pt x="61" y="41"/>
                      </a:cubicBezTo>
                      <a:cubicBezTo>
                        <a:pt x="33" y="72"/>
                        <a:pt x="33" y="72"/>
                        <a:pt x="33" y="72"/>
                      </a:cubicBez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41" y="133"/>
                        <a:pt x="41" y="133"/>
                        <a:pt x="41" y="133"/>
                      </a:cubicBezTo>
                      <a:cubicBezTo>
                        <a:pt x="49" y="134"/>
                        <a:pt x="49" y="134"/>
                        <a:pt x="49" y="134"/>
                      </a:cubicBez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72" y="158"/>
                        <a:pt x="72" y="158"/>
                        <a:pt x="72" y="158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205" y="183"/>
                        <a:pt x="205" y="183"/>
                        <a:pt x="205" y="183"/>
                      </a:cubicBezTo>
                      <a:cubicBezTo>
                        <a:pt x="257" y="170"/>
                        <a:pt x="257" y="170"/>
                        <a:pt x="257" y="170"/>
                      </a:cubicBezTo>
                      <a:cubicBezTo>
                        <a:pt x="298" y="147"/>
                        <a:pt x="298" y="147"/>
                        <a:pt x="298" y="147"/>
                      </a:cubicBezTo>
                      <a:cubicBezTo>
                        <a:pt x="320" y="114"/>
                        <a:pt x="320" y="114"/>
                        <a:pt x="320" y="114"/>
                      </a:cubicBezTo>
                      <a:cubicBezTo>
                        <a:pt x="325" y="89"/>
                        <a:pt x="325" y="89"/>
                        <a:pt x="325" y="89"/>
                      </a:cubicBezTo>
                      <a:cubicBezTo>
                        <a:pt x="318" y="83"/>
                        <a:pt x="318" y="83"/>
                        <a:pt x="318" y="83"/>
                      </a:cubicBezTo>
                      <a:cubicBezTo>
                        <a:pt x="319" y="72"/>
                        <a:pt x="319" y="72"/>
                        <a:pt x="319" y="72"/>
                      </a:cubicBezTo>
                      <a:lnTo>
                        <a:pt x="281" y="33"/>
                      </a:lnTo>
                      <a:close/>
                      <a:moveTo>
                        <a:pt x="306" y="99"/>
                      </a:moveTo>
                      <a:cubicBezTo>
                        <a:pt x="294" y="99"/>
                        <a:pt x="281" y="99"/>
                        <a:pt x="268" y="95"/>
                      </a:cubicBezTo>
                      <a:cubicBezTo>
                        <a:pt x="282" y="106"/>
                        <a:pt x="282" y="106"/>
                        <a:pt x="282" y="106"/>
                      </a:cubicBezTo>
                      <a:cubicBezTo>
                        <a:pt x="305" y="109"/>
                        <a:pt x="305" y="109"/>
                        <a:pt x="305" y="109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278" y="113"/>
                        <a:pt x="278" y="113"/>
                        <a:pt x="278" y="113"/>
                      </a:cubicBezTo>
                      <a:cubicBezTo>
                        <a:pt x="261" y="107"/>
                        <a:pt x="261" y="107"/>
                        <a:pt x="261" y="107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cubicBezTo>
                        <a:pt x="299" y="125"/>
                        <a:pt x="299" y="125"/>
                        <a:pt x="299" y="125"/>
                      </a:cubicBezTo>
                      <a:cubicBezTo>
                        <a:pt x="288" y="142"/>
                        <a:pt x="288" y="142"/>
                        <a:pt x="288" y="142"/>
                      </a:cubicBezTo>
                      <a:cubicBezTo>
                        <a:pt x="271" y="151"/>
                        <a:pt x="255" y="161"/>
                        <a:pt x="239" y="167"/>
                      </a:cubicBezTo>
                      <a:cubicBezTo>
                        <a:pt x="201" y="175"/>
                        <a:pt x="201" y="175"/>
                        <a:pt x="201" y="175"/>
                      </a:cubicBezTo>
                      <a:cubicBezTo>
                        <a:pt x="158" y="176"/>
                        <a:pt x="158" y="176"/>
                        <a:pt x="158" y="176"/>
                      </a:cubicBezTo>
                      <a:cubicBezTo>
                        <a:pt x="141" y="173"/>
                        <a:pt x="123" y="172"/>
                        <a:pt x="104" y="165"/>
                      </a:cubicBezTo>
                      <a:cubicBezTo>
                        <a:pt x="94" y="160"/>
                        <a:pt x="83" y="156"/>
                        <a:pt x="72" y="150"/>
                      </a:cubicBezTo>
                      <a:cubicBezTo>
                        <a:pt x="66" y="142"/>
                        <a:pt x="66" y="142"/>
                        <a:pt x="66" y="142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04" y="127"/>
                        <a:pt x="104" y="127"/>
                        <a:pt x="104" y="127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77" y="119"/>
                        <a:pt x="77" y="119"/>
                        <a:pt x="77" y="119"/>
                      </a:cubicBezTo>
                      <a:cubicBezTo>
                        <a:pt x="104" y="118"/>
                        <a:pt x="104" y="118"/>
                        <a:pt x="104" y="118"/>
                      </a:cubicBez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49" y="118"/>
                        <a:pt x="49" y="118"/>
                        <a:pt x="49" y="118"/>
                      </a:cubicBezTo>
                      <a:cubicBezTo>
                        <a:pt x="44" y="113"/>
                        <a:pt x="44" y="113"/>
                        <a:pt x="44" y="113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86" y="91"/>
                        <a:pt x="86" y="91"/>
                        <a:pt x="86" y="91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42" y="84"/>
                        <a:pt x="42" y="84"/>
                        <a:pt x="42" y="84"/>
                      </a:cubicBezTo>
                      <a:cubicBezTo>
                        <a:pt x="44" y="75"/>
                        <a:pt x="44" y="75"/>
                        <a:pt x="44" y="75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90" y="54"/>
                        <a:pt x="90" y="54"/>
                        <a:pt x="90" y="54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89" y="43"/>
                        <a:pt x="99" y="44"/>
                        <a:pt x="108" y="49"/>
                      </a:cubicBezTo>
                      <a:cubicBezTo>
                        <a:pt x="104" y="40"/>
                        <a:pt x="104" y="40"/>
                        <a:pt x="104" y="40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55" y="27"/>
                        <a:pt x="155" y="27"/>
                        <a:pt x="155" y="27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9" y="26"/>
                        <a:pt x="169" y="26"/>
                        <a:pt x="169" y="26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98" y="26"/>
                        <a:pt x="198" y="26"/>
                        <a:pt x="198" y="26"/>
                      </a:cubicBezTo>
                      <a:cubicBezTo>
                        <a:pt x="218" y="19"/>
                        <a:pt x="218" y="19"/>
                        <a:pt x="218" y="19"/>
                      </a:cubicBezTo>
                      <a:cubicBezTo>
                        <a:pt x="216" y="30"/>
                        <a:pt x="216" y="30"/>
                        <a:pt x="216" y="30"/>
                      </a:cubicBezTo>
                      <a:cubicBezTo>
                        <a:pt x="233" y="21"/>
                        <a:pt x="233" y="21"/>
                        <a:pt x="233" y="21"/>
                      </a:cubicBezTo>
                      <a:cubicBezTo>
                        <a:pt x="229" y="36"/>
                        <a:pt x="229" y="36"/>
                        <a:pt x="229" y="36"/>
                      </a:cubicBezTo>
                      <a:cubicBezTo>
                        <a:pt x="252" y="27"/>
                        <a:pt x="252" y="27"/>
                        <a:pt x="252" y="27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40" y="39"/>
                        <a:pt x="240" y="39"/>
                        <a:pt x="240" y="39"/>
                      </a:cubicBezTo>
                      <a:cubicBezTo>
                        <a:pt x="274" y="39"/>
                        <a:pt x="274" y="39"/>
                        <a:pt x="274" y="39"/>
                      </a:cubicBezTo>
                      <a:cubicBezTo>
                        <a:pt x="266" y="43"/>
                        <a:pt x="258" y="46"/>
                        <a:pt x="250" y="50"/>
                      </a:cubicBezTo>
                      <a:cubicBezTo>
                        <a:pt x="260" y="50"/>
                        <a:pt x="270" y="50"/>
                        <a:pt x="281" y="49"/>
                      </a:cubicBezTo>
                      <a:cubicBezTo>
                        <a:pt x="272" y="53"/>
                        <a:pt x="264" y="58"/>
                        <a:pt x="255" y="65"/>
                      </a:cubicBezTo>
                      <a:cubicBezTo>
                        <a:pt x="272" y="61"/>
                        <a:pt x="272" y="61"/>
                        <a:pt x="272" y="61"/>
                      </a:cubicBezTo>
                      <a:cubicBezTo>
                        <a:pt x="292" y="61"/>
                        <a:pt x="292" y="61"/>
                        <a:pt x="292" y="61"/>
                      </a:cubicBezTo>
                      <a:cubicBezTo>
                        <a:pt x="278" y="68"/>
                        <a:pt x="278" y="68"/>
                        <a:pt x="278" y="68"/>
                      </a:cubicBezTo>
                      <a:cubicBezTo>
                        <a:pt x="261" y="71"/>
                        <a:pt x="261" y="71"/>
                        <a:pt x="261" y="71"/>
                      </a:cubicBezTo>
                      <a:cubicBezTo>
                        <a:pt x="281" y="74"/>
                        <a:pt x="281" y="74"/>
                        <a:pt x="281" y="74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06" y="79"/>
                        <a:pt x="306" y="79"/>
                        <a:pt x="306" y="79"/>
                      </a:cubicBezTo>
                      <a:cubicBezTo>
                        <a:pt x="284" y="84"/>
                        <a:pt x="284" y="84"/>
                        <a:pt x="284" y="84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84" y="91"/>
                        <a:pt x="284" y="91"/>
                        <a:pt x="284" y="91"/>
                      </a:cubicBezTo>
                      <a:cubicBezTo>
                        <a:pt x="307" y="90"/>
                        <a:pt x="307" y="90"/>
                        <a:pt x="307" y="90"/>
                      </a:cubicBezTo>
                      <a:lnTo>
                        <a:pt x="306" y="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tint val="47451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2" name="Freeform 193"/>
                <p:cNvSpPr>
                  <a:spLocks noEditPoints="1"/>
                </p:cNvSpPr>
                <p:nvPr/>
              </p:nvSpPr>
              <p:spPr bwMode="auto">
                <a:xfrm>
                  <a:off x="2330" y="2352"/>
                  <a:ext cx="761" cy="534"/>
                </a:xfrm>
                <a:custGeom>
                  <a:avLst/>
                  <a:gdLst/>
                  <a:ahLst/>
                  <a:cxnLst>
                    <a:cxn ang="0">
                      <a:pos x="285" y="40"/>
                    </a:cxn>
                    <a:cxn ang="0">
                      <a:pos x="125" y="2"/>
                    </a:cxn>
                    <a:cxn ang="0">
                      <a:pos x="3" y="94"/>
                    </a:cxn>
                    <a:cxn ang="0">
                      <a:pos x="255" y="175"/>
                    </a:cxn>
                    <a:cxn ang="0">
                      <a:pos x="309" y="114"/>
                    </a:cxn>
                    <a:cxn ang="0">
                      <a:pos x="61" y="158"/>
                    </a:cxn>
                    <a:cxn ang="0">
                      <a:pos x="50" y="41"/>
                    </a:cxn>
                    <a:cxn ang="0">
                      <a:pos x="270" y="33"/>
                    </a:cxn>
                    <a:cxn ang="0">
                      <a:pos x="273" y="84"/>
                    </a:cxn>
                    <a:cxn ang="0">
                      <a:pos x="281" y="61"/>
                    </a:cxn>
                    <a:cxn ang="0">
                      <a:pos x="229" y="39"/>
                    </a:cxn>
                    <a:cxn ang="0">
                      <a:pos x="207" y="19"/>
                    </a:cxn>
                    <a:cxn ang="0">
                      <a:pos x="146" y="15"/>
                    </a:cxn>
                    <a:cxn ang="0">
                      <a:pos x="109" y="36"/>
                    </a:cxn>
                    <a:cxn ang="0">
                      <a:pos x="58" y="49"/>
                    </a:cxn>
                    <a:cxn ang="0">
                      <a:pos x="63" y="67"/>
                    </a:cxn>
                    <a:cxn ang="0">
                      <a:pos x="75" y="91"/>
                    </a:cxn>
                    <a:cxn ang="0">
                      <a:pos x="58" y="105"/>
                    </a:cxn>
                    <a:cxn ang="0">
                      <a:pos x="48" y="129"/>
                    </a:cxn>
                    <a:cxn ang="0">
                      <a:pos x="93" y="165"/>
                    </a:cxn>
                    <a:cxn ang="0">
                      <a:pos x="262" y="118"/>
                    </a:cxn>
                    <a:cxn ang="0">
                      <a:pos x="257" y="95"/>
                    </a:cxn>
                    <a:cxn ang="0">
                      <a:pos x="147" y="36"/>
                    </a:cxn>
                    <a:cxn ang="0">
                      <a:pos x="192" y="39"/>
                    </a:cxn>
                    <a:cxn ang="0">
                      <a:pos x="220" y="53"/>
                    </a:cxn>
                    <a:cxn ang="0">
                      <a:pos x="233" y="74"/>
                    </a:cxn>
                    <a:cxn ang="0">
                      <a:pos x="239" y="94"/>
                    </a:cxn>
                    <a:cxn ang="0">
                      <a:pos x="215" y="118"/>
                    </a:cxn>
                    <a:cxn ang="0">
                      <a:pos x="154" y="87"/>
                    </a:cxn>
                    <a:cxn ang="0">
                      <a:pos x="147" y="65"/>
                    </a:cxn>
                    <a:cxn ang="0">
                      <a:pos x="135" y="45"/>
                    </a:cxn>
                    <a:cxn ang="0">
                      <a:pos x="146" y="123"/>
                    </a:cxn>
                    <a:cxn ang="0">
                      <a:pos x="108" y="60"/>
                    </a:cxn>
                    <a:cxn ang="0">
                      <a:pos x="148" y="82"/>
                    </a:cxn>
                    <a:cxn ang="0">
                      <a:pos x="106" y="101"/>
                    </a:cxn>
                    <a:cxn ang="0">
                      <a:pos x="129" y="164"/>
                    </a:cxn>
                    <a:cxn ang="0">
                      <a:pos x="105" y="148"/>
                    </a:cxn>
                    <a:cxn ang="0">
                      <a:pos x="102" y="134"/>
                    </a:cxn>
                    <a:cxn ang="0">
                      <a:pos x="151" y="133"/>
                    </a:cxn>
                    <a:cxn ang="0">
                      <a:pos x="160" y="134"/>
                    </a:cxn>
                    <a:cxn ang="0">
                      <a:pos x="157" y="151"/>
                    </a:cxn>
                    <a:cxn ang="0">
                      <a:pos x="160" y="166"/>
                    </a:cxn>
                    <a:cxn ang="0">
                      <a:pos x="184" y="163"/>
                    </a:cxn>
                    <a:cxn ang="0">
                      <a:pos x="186" y="132"/>
                    </a:cxn>
                    <a:cxn ang="0">
                      <a:pos x="265" y="142"/>
                    </a:cxn>
                    <a:cxn ang="0">
                      <a:pos x="230" y="163"/>
                    </a:cxn>
                    <a:cxn ang="0">
                      <a:pos x="119" y="70"/>
                    </a:cxn>
                    <a:cxn ang="0">
                      <a:pos x="111" y="70"/>
                    </a:cxn>
                    <a:cxn ang="0">
                      <a:pos x="152" y="226"/>
                    </a:cxn>
                    <a:cxn ang="0">
                      <a:pos x="156" y="207"/>
                    </a:cxn>
                    <a:cxn ang="0">
                      <a:pos x="177" y="226"/>
                    </a:cxn>
                    <a:cxn ang="0">
                      <a:pos x="115" y="202"/>
                    </a:cxn>
                    <a:cxn ang="0">
                      <a:pos x="22" y="165"/>
                    </a:cxn>
                    <a:cxn ang="0">
                      <a:pos x="254" y="188"/>
                    </a:cxn>
                    <a:cxn ang="0">
                      <a:pos x="198" y="205"/>
                    </a:cxn>
                    <a:cxn ang="0">
                      <a:pos x="229" y="217"/>
                    </a:cxn>
                  </a:cxnLst>
                  <a:rect l="0" t="0" r="r" b="b"/>
                  <a:pathLst>
                    <a:path w="322" h="226">
                      <a:moveTo>
                        <a:pt x="318" y="70"/>
                      </a:moveTo>
                      <a:cubicBezTo>
                        <a:pt x="310" y="58"/>
                        <a:pt x="310" y="58"/>
                        <a:pt x="310" y="58"/>
                      </a:cubicBezTo>
                      <a:cubicBezTo>
                        <a:pt x="307" y="51"/>
                        <a:pt x="307" y="51"/>
                        <a:pt x="307" y="51"/>
                      </a:cubicBezTo>
                      <a:cubicBezTo>
                        <a:pt x="294" y="39"/>
                        <a:pt x="294" y="39"/>
                        <a:pt x="294" y="39"/>
                      </a:cubicBezTo>
                      <a:cubicBezTo>
                        <a:pt x="292" y="39"/>
                        <a:pt x="292" y="39"/>
                        <a:pt x="292" y="39"/>
                      </a:cubicBezTo>
                      <a:cubicBezTo>
                        <a:pt x="285" y="40"/>
                        <a:pt x="285" y="40"/>
                        <a:pt x="285" y="40"/>
                      </a:cubicBezTo>
                      <a:cubicBezTo>
                        <a:pt x="285" y="33"/>
                        <a:pt x="285" y="33"/>
                        <a:pt x="285" y="33"/>
                      </a:cubicBezTo>
                      <a:cubicBezTo>
                        <a:pt x="235" y="10"/>
                        <a:pt x="235" y="10"/>
                        <a:pt x="235" y="1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114" y="4"/>
                        <a:pt x="114" y="4"/>
                        <a:pt x="114" y="4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3" y="50"/>
                        <a:pt x="11" y="63"/>
                        <a:pt x="6" y="75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67" y="170"/>
                        <a:pt x="85" y="178"/>
                        <a:pt x="103" y="187"/>
                      </a:cubicBezTo>
                      <a:cubicBezTo>
                        <a:pt x="140" y="198"/>
                        <a:pt x="177" y="196"/>
                        <a:pt x="213" y="190"/>
                      </a:cubicBezTo>
                      <a:cubicBezTo>
                        <a:pt x="255" y="175"/>
                        <a:pt x="255" y="175"/>
                        <a:pt x="255" y="175"/>
                      </a:cubicBezTo>
                      <a:cubicBezTo>
                        <a:pt x="290" y="151"/>
                        <a:pt x="290" y="151"/>
                        <a:pt x="290" y="151"/>
                      </a:cubicBezTo>
                      <a:cubicBezTo>
                        <a:pt x="309" y="132"/>
                        <a:pt x="309" y="132"/>
                        <a:pt x="309" y="132"/>
                      </a:cubicBezTo>
                      <a:cubicBezTo>
                        <a:pt x="319" y="115"/>
                        <a:pt x="319" y="115"/>
                        <a:pt x="319" y="115"/>
                      </a:cubicBezTo>
                      <a:cubicBezTo>
                        <a:pt x="322" y="102"/>
                        <a:pt x="322" y="102"/>
                        <a:pt x="322" y="102"/>
                      </a:cubicBezTo>
                      <a:lnTo>
                        <a:pt x="318" y="70"/>
                      </a:lnTo>
                      <a:close/>
                      <a:moveTo>
                        <a:pt x="309" y="114"/>
                      </a:moveTo>
                      <a:cubicBezTo>
                        <a:pt x="287" y="147"/>
                        <a:pt x="287" y="147"/>
                        <a:pt x="287" y="147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194" y="183"/>
                        <a:pt x="194" y="183"/>
                        <a:pt x="194" y="183"/>
                      </a:cubicBezTo>
                      <a:cubicBezTo>
                        <a:pt x="143" y="183"/>
                        <a:pt x="143" y="183"/>
                        <a:pt x="143" y="183"/>
                      </a:cubicBezTo>
                      <a:cubicBezTo>
                        <a:pt x="100" y="177"/>
                        <a:pt x="100" y="177"/>
                        <a:pt x="100" y="177"/>
                      </a:cubicBezTo>
                      <a:cubicBezTo>
                        <a:pt x="61" y="158"/>
                        <a:pt x="61" y="158"/>
                        <a:pt x="61" y="158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148" y="9"/>
                        <a:pt x="148" y="9"/>
                        <a:pt x="148" y="9"/>
                      </a:cubicBezTo>
                      <a:cubicBezTo>
                        <a:pt x="195" y="8"/>
                        <a:pt x="195" y="8"/>
                        <a:pt x="195" y="8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308" y="72"/>
                        <a:pt x="308" y="72"/>
                        <a:pt x="308" y="72"/>
                      </a:cubicBezTo>
                      <a:cubicBezTo>
                        <a:pt x="307" y="83"/>
                        <a:pt x="307" y="83"/>
                        <a:pt x="307" y="83"/>
                      </a:cubicBezTo>
                      <a:cubicBezTo>
                        <a:pt x="314" y="89"/>
                        <a:pt x="314" y="89"/>
                        <a:pt x="314" y="89"/>
                      </a:cubicBezTo>
                      <a:lnTo>
                        <a:pt x="309" y="114"/>
                      </a:lnTo>
                      <a:close/>
                      <a:moveTo>
                        <a:pt x="254" y="82"/>
                      </a:moveTo>
                      <a:cubicBezTo>
                        <a:pt x="273" y="84"/>
                        <a:pt x="273" y="84"/>
                        <a:pt x="273" y="84"/>
                      </a:cubicBezTo>
                      <a:cubicBezTo>
                        <a:pt x="295" y="79"/>
                        <a:pt x="295" y="79"/>
                        <a:pt x="295" y="79"/>
                      </a:cubicBezTo>
                      <a:cubicBezTo>
                        <a:pt x="292" y="70"/>
                        <a:pt x="292" y="70"/>
                        <a:pt x="292" y="70"/>
                      </a:cubicBezTo>
                      <a:cubicBezTo>
                        <a:pt x="270" y="74"/>
                        <a:pt x="270" y="74"/>
                        <a:pt x="270" y="74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67" y="68"/>
                        <a:pt x="267" y="68"/>
                        <a:pt x="267" y="68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61" y="61"/>
                        <a:pt x="261" y="61"/>
                        <a:pt x="261" y="61"/>
                      </a:cubicBezTo>
                      <a:cubicBezTo>
                        <a:pt x="244" y="65"/>
                        <a:pt x="244" y="65"/>
                        <a:pt x="244" y="65"/>
                      </a:cubicBezTo>
                      <a:cubicBezTo>
                        <a:pt x="253" y="58"/>
                        <a:pt x="261" y="53"/>
                        <a:pt x="270" y="49"/>
                      </a:cubicBezTo>
                      <a:cubicBezTo>
                        <a:pt x="259" y="50"/>
                        <a:pt x="249" y="50"/>
                        <a:pt x="239" y="50"/>
                      </a:cubicBezTo>
                      <a:cubicBezTo>
                        <a:pt x="247" y="46"/>
                        <a:pt x="255" y="43"/>
                        <a:pt x="263" y="39"/>
                      </a:cubicBezTo>
                      <a:cubicBezTo>
                        <a:pt x="229" y="39"/>
                        <a:pt x="229" y="39"/>
                        <a:pt x="229" y="39"/>
                      </a:cubicBezTo>
                      <a:cubicBezTo>
                        <a:pt x="252" y="32"/>
                        <a:pt x="252" y="32"/>
                        <a:pt x="252" y="32"/>
                      </a:cubicBezTo>
                      <a:cubicBezTo>
                        <a:pt x="241" y="27"/>
                        <a:pt x="241" y="27"/>
                        <a:pt x="241" y="27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222" y="21"/>
                        <a:pt x="222" y="21"/>
                        <a:pt x="222" y="21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07" y="19"/>
                        <a:pt x="207" y="19"/>
                        <a:pt x="207" y="19"/>
                      </a:cubicBezTo>
                      <a:cubicBezTo>
                        <a:pt x="187" y="26"/>
                        <a:pt x="187" y="26"/>
                        <a:pt x="187" y="26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cubicBezTo>
                        <a:pt x="172" y="26"/>
                        <a:pt x="172" y="26"/>
                        <a:pt x="172" y="26"/>
                      </a:cubicBezTo>
                      <a:cubicBezTo>
                        <a:pt x="164" y="13"/>
                        <a:pt x="164" y="13"/>
                        <a:pt x="164" y="13"/>
                      </a:cubicBezTo>
                      <a:cubicBezTo>
                        <a:pt x="158" y="26"/>
                        <a:pt x="158" y="26"/>
                        <a:pt x="158" y="26"/>
                      </a:cubicBezTo>
                      <a:cubicBezTo>
                        <a:pt x="146" y="15"/>
                        <a:pt x="146" y="15"/>
                        <a:pt x="146" y="15"/>
                      </a:cubicBezTo>
                      <a:cubicBezTo>
                        <a:pt x="144" y="27"/>
                        <a:pt x="144" y="27"/>
                        <a:pt x="144" y="27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16" y="20"/>
                        <a:pt x="116" y="20"/>
                        <a:pt x="116" y="20"/>
                      </a:cubicBezTo>
                      <a:cubicBezTo>
                        <a:pt x="105" y="23"/>
                        <a:pt x="105" y="23"/>
                        <a:pt x="105" y="23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88" y="44"/>
                        <a:pt x="78" y="43"/>
                        <a:pt x="69" y="40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cubicBezTo>
                        <a:pt x="84" y="78"/>
                        <a:pt x="84" y="78"/>
                        <a:pt x="84" y="78"/>
                      </a:cubicBezTo>
                      <a:cubicBezTo>
                        <a:pt x="60" y="74"/>
                        <a:pt x="60" y="74"/>
                        <a:pt x="60" y="74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75" y="91"/>
                        <a:pt x="75" y="91"/>
                        <a:pt x="75" y="91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55" y="99"/>
                        <a:pt x="55" y="99"/>
                        <a:pt x="55" y="99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58" y="105"/>
                        <a:pt x="58" y="105"/>
                        <a:pt x="58" y="105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93" y="118"/>
                        <a:pt x="93" y="118"/>
                        <a:pt x="93" y="118"/>
                      </a:cubicBezTo>
                      <a:cubicBezTo>
                        <a:pt x="66" y="119"/>
                        <a:pt x="66" y="119"/>
                        <a:pt x="66" y="119"/>
                      </a:cubicBezTo>
                      <a:cubicBezTo>
                        <a:pt x="48" y="129"/>
                        <a:pt x="48" y="129"/>
                        <a:pt x="48" y="129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71" y="133"/>
                        <a:pt x="71" y="133"/>
                        <a:pt x="71" y="13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72" y="156"/>
                        <a:pt x="83" y="160"/>
                        <a:pt x="93" y="165"/>
                      </a:cubicBezTo>
                      <a:cubicBezTo>
                        <a:pt x="112" y="172"/>
                        <a:pt x="130" y="173"/>
                        <a:pt x="147" y="176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228" y="167"/>
                        <a:pt x="228" y="167"/>
                        <a:pt x="228" y="167"/>
                      </a:cubicBezTo>
                      <a:cubicBezTo>
                        <a:pt x="244" y="161"/>
                        <a:pt x="260" y="151"/>
                        <a:pt x="277" y="142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2" y="118"/>
                        <a:pt x="262" y="118"/>
                        <a:pt x="262" y="118"/>
                      </a:cubicBezTo>
                      <a:cubicBezTo>
                        <a:pt x="250" y="107"/>
                        <a:pt x="250" y="107"/>
                        <a:pt x="250" y="107"/>
                      </a:cubicBezTo>
                      <a:cubicBezTo>
                        <a:pt x="267" y="113"/>
                        <a:pt x="267" y="113"/>
                        <a:pt x="267" y="113"/>
                      </a:cubicBezTo>
                      <a:cubicBezTo>
                        <a:pt x="291" y="116"/>
                        <a:pt x="291" y="116"/>
                        <a:pt x="291" y="116"/>
                      </a:cubicBezTo>
                      <a:cubicBezTo>
                        <a:pt x="294" y="109"/>
                        <a:pt x="294" y="109"/>
                        <a:pt x="294" y="109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57" y="95"/>
                        <a:pt x="257" y="95"/>
                        <a:pt x="257" y="95"/>
                      </a:cubicBezTo>
                      <a:cubicBezTo>
                        <a:pt x="270" y="99"/>
                        <a:pt x="283" y="99"/>
                        <a:pt x="295" y="99"/>
                      </a:cubicBezTo>
                      <a:cubicBezTo>
                        <a:pt x="296" y="90"/>
                        <a:pt x="296" y="90"/>
                        <a:pt x="296" y="90"/>
                      </a:cubicBezTo>
                      <a:cubicBezTo>
                        <a:pt x="273" y="91"/>
                        <a:pt x="273" y="91"/>
                        <a:pt x="273" y="91"/>
                      </a:cubicBezTo>
                      <a:lnTo>
                        <a:pt x="254" y="82"/>
                      </a:lnTo>
                      <a:close/>
                      <a:moveTo>
                        <a:pt x="120" y="43"/>
                      </a:moveTo>
                      <a:cubicBezTo>
                        <a:pt x="129" y="41"/>
                        <a:pt x="137" y="39"/>
                        <a:pt x="147" y="36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59" y="35"/>
                        <a:pt x="159" y="35"/>
                        <a:pt x="159" y="35"/>
                      </a:cubicBezTo>
                      <a:cubicBezTo>
                        <a:pt x="172" y="36"/>
                        <a:pt x="172" y="36"/>
                        <a:pt x="172" y="36"/>
                      </a:cubicBezTo>
                      <a:cubicBezTo>
                        <a:pt x="151" y="44"/>
                        <a:pt x="151" y="44"/>
                        <a:pt x="151" y="44"/>
                      </a:cubicBezTo>
                      <a:cubicBezTo>
                        <a:pt x="186" y="36"/>
                        <a:pt x="186" y="36"/>
                        <a:pt x="186" y="3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60" y="50"/>
                        <a:pt x="160" y="50"/>
                        <a:pt x="160" y="50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197" y="57"/>
                        <a:pt x="197" y="57"/>
                        <a:pt x="197" y="57"/>
                      </a:cubicBezTo>
                      <a:cubicBezTo>
                        <a:pt x="215" y="47"/>
                        <a:pt x="215" y="47"/>
                        <a:pt x="215" y="47"/>
                      </a:cubicBezTo>
                      <a:cubicBezTo>
                        <a:pt x="220" y="53"/>
                        <a:pt x="220" y="53"/>
                        <a:pt x="220" y="53"/>
                      </a:cubicBezTo>
                      <a:cubicBezTo>
                        <a:pt x="207" y="61"/>
                        <a:pt x="207" y="61"/>
                        <a:pt x="207" y="61"/>
                      </a:cubicBezTo>
                      <a:cubicBezTo>
                        <a:pt x="224" y="58"/>
                        <a:pt x="224" y="58"/>
                        <a:pt x="224" y="58"/>
                      </a:cubicBezTo>
                      <a:cubicBezTo>
                        <a:pt x="227" y="63"/>
                        <a:pt x="227" y="63"/>
                        <a:pt x="227" y="63"/>
                      </a:cubicBezTo>
                      <a:cubicBezTo>
                        <a:pt x="212" y="68"/>
                        <a:pt x="212" y="68"/>
                        <a:pt x="212" y="68"/>
                      </a:cubicBezTo>
                      <a:cubicBezTo>
                        <a:pt x="230" y="67"/>
                        <a:pt x="230" y="67"/>
                        <a:pt x="230" y="67"/>
                      </a:cubicBezTo>
                      <a:cubicBezTo>
                        <a:pt x="233" y="74"/>
                        <a:pt x="233" y="74"/>
                        <a:pt x="233" y="74"/>
                      </a:cubicBezTo>
                      <a:cubicBezTo>
                        <a:pt x="216" y="80"/>
                        <a:pt x="216" y="80"/>
                        <a:pt x="216" y="80"/>
                      </a:cubicBezTo>
                      <a:cubicBezTo>
                        <a:pt x="235" y="78"/>
                        <a:pt x="235" y="78"/>
                        <a:pt x="235" y="78"/>
                      </a:cubicBezTo>
                      <a:cubicBezTo>
                        <a:pt x="240" y="85"/>
                        <a:pt x="240" y="85"/>
                        <a:pt x="240" y="85"/>
                      </a:cubicBezTo>
                      <a:cubicBezTo>
                        <a:pt x="230" y="88"/>
                        <a:pt x="230" y="88"/>
                        <a:pt x="230" y="88"/>
                      </a:cubicBezTo>
                      <a:cubicBezTo>
                        <a:pt x="240" y="89"/>
                        <a:pt x="240" y="89"/>
                        <a:pt x="240" y="89"/>
                      </a:cubicBezTo>
                      <a:cubicBezTo>
                        <a:pt x="239" y="94"/>
                        <a:pt x="239" y="94"/>
                        <a:pt x="239" y="94"/>
                      </a:cubicBezTo>
                      <a:cubicBezTo>
                        <a:pt x="222" y="94"/>
                        <a:pt x="222" y="94"/>
                        <a:pt x="222" y="94"/>
                      </a:cubicBezTo>
                      <a:cubicBezTo>
                        <a:pt x="239" y="98"/>
                        <a:pt x="239" y="98"/>
                        <a:pt x="239" y="98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  <a:cubicBezTo>
                        <a:pt x="207" y="99"/>
                        <a:pt x="207" y="99"/>
                        <a:pt x="207" y="99"/>
                      </a:cubicBezTo>
                      <a:cubicBezTo>
                        <a:pt x="233" y="108"/>
                        <a:pt x="233" y="108"/>
                        <a:pt x="233" y="108"/>
                      </a:cubicBezTo>
                      <a:cubicBezTo>
                        <a:pt x="215" y="118"/>
                        <a:pt x="215" y="118"/>
                        <a:pt x="215" y="118"/>
                      </a:cubicBezTo>
                      <a:cubicBezTo>
                        <a:pt x="206" y="115"/>
                        <a:pt x="198" y="115"/>
                        <a:pt x="189" y="108"/>
                      </a:cubicBezTo>
                      <a:cubicBezTo>
                        <a:pt x="179" y="95"/>
                        <a:pt x="179" y="95"/>
                        <a:pt x="179" y="95"/>
                      </a:cubicBezTo>
                      <a:cubicBezTo>
                        <a:pt x="185" y="95"/>
                        <a:pt x="185" y="95"/>
                        <a:pt x="185" y="95"/>
                      </a:cubicBezTo>
                      <a:cubicBezTo>
                        <a:pt x="192" y="90"/>
                        <a:pt x="192" y="90"/>
                        <a:pt x="192" y="90"/>
                      </a:cubicBezTo>
                      <a:cubicBezTo>
                        <a:pt x="174" y="85"/>
                        <a:pt x="174" y="85"/>
                        <a:pt x="174" y="85"/>
                      </a:cubicBezTo>
                      <a:cubicBezTo>
                        <a:pt x="154" y="87"/>
                        <a:pt x="154" y="87"/>
                        <a:pt x="154" y="87"/>
                      </a:cubicBezTo>
                      <a:cubicBezTo>
                        <a:pt x="154" y="79"/>
                        <a:pt x="154" y="79"/>
                        <a:pt x="154" y="79"/>
                      </a:cubicBezTo>
                      <a:cubicBezTo>
                        <a:pt x="191" y="76"/>
                        <a:pt x="191" y="76"/>
                        <a:pt x="191" y="76"/>
                      </a:cubicBezTo>
                      <a:cubicBezTo>
                        <a:pt x="152" y="73"/>
                        <a:pt x="152" y="73"/>
                        <a:pt x="152" y="73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48" y="70"/>
                        <a:pt x="148" y="70"/>
                        <a:pt x="148" y="70"/>
                      </a:cubicBezTo>
                      <a:cubicBezTo>
                        <a:pt x="147" y="65"/>
                        <a:pt x="147" y="65"/>
                        <a:pt x="147" y="65"/>
                      </a:cubicBezTo>
                      <a:cubicBezTo>
                        <a:pt x="168" y="64"/>
                        <a:pt x="168" y="64"/>
                        <a:pt x="168" y="64"/>
                      </a:cubicBezTo>
                      <a:cubicBezTo>
                        <a:pt x="184" y="55"/>
                        <a:pt x="184" y="55"/>
                        <a:pt x="184" y="55"/>
                      </a:cubicBezTo>
                      <a:cubicBezTo>
                        <a:pt x="167" y="60"/>
                        <a:pt x="167" y="60"/>
                        <a:pt x="167" y="60"/>
                      </a:cubicBezTo>
                      <a:cubicBezTo>
                        <a:pt x="147" y="60"/>
                        <a:pt x="147" y="60"/>
                        <a:pt x="147" y="60"/>
                      </a:cubicBezTo>
                      <a:cubicBezTo>
                        <a:pt x="146" y="51"/>
                        <a:pt x="146" y="51"/>
                        <a:pt x="146" y="51"/>
                      </a:cubicBezTo>
                      <a:cubicBezTo>
                        <a:pt x="135" y="45"/>
                        <a:pt x="135" y="45"/>
                        <a:pt x="135" y="45"/>
                      </a:cubicBezTo>
                      <a:cubicBezTo>
                        <a:pt x="116" y="46"/>
                        <a:pt x="116" y="46"/>
                        <a:pt x="116" y="46"/>
                      </a:cubicBezTo>
                      <a:lnTo>
                        <a:pt x="120" y="43"/>
                      </a:lnTo>
                      <a:close/>
                      <a:moveTo>
                        <a:pt x="199" y="118"/>
                      </a:move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1" y="130"/>
                        <a:pt x="164" y="129"/>
                        <a:pt x="157" y="130"/>
                      </a:cubicBezTo>
                      <a:cubicBezTo>
                        <a:pt x="146" y="123"/>
                        <a:pt x="146" y="123"/>
                        <a:pt x="146" y="123"/>
                      </a:cubicBezTo>
                      <a:cubicBezTo>
                        <a:pt x="142" y="112"/>
                        <a:pt x="142" y="112"/>
                        <a:pt x="142" y="112"/>
                      </a:cubicBezTo>
                      <a:cubicBezTo>
                        <a:pt x="175" y="101"/>
                        <a:pt x="175" y="101"/>
                        <a:pt x="175" y="101"/>
                      </a:cubicBezTo>
                      <a:cubicBezTo>
                        <a:pt x="186" y="113"/>
                        <a:pt x="186" y="113"/>
                        <a:pt x="186" y="113"/>
                      </a:cubicBezTo>
                      <a:lnTo>
                        <a:pt x="199" y="118"/>
                      </a:lnTo>
                      <a:close/>
                      <a:moveTo>
                        <a:pt x="111" y="70"/>
                      </a:moveTo>
                      <a:cubicBezTo>
                        <a:pt x="108" y="60"/>
                        <a:pt x="108" y="60"/>
                        <a:pt x="108" y="60"/>
                      </a:cubicBezTo>
                      <a:cubicBezTo>
                        <a:pt x="116" y="51"/>
                        <a:pt x="116" y="51"/>
                        <a:pt x="116" y="51"/>
                      </a:cubicBezTo>
                      <a:cubicBezTo>
                        <a:pt x="132" y="50"/>
                        <a:pt x="132" y="50"/>
                        <a:pt x="132" y="50"/>
                      </a:cubicBezTo>
                      <a:cubicBezTo>
                        <a:pt x="137" y="53"/>
                        <a:pt x="137" y="53"/>
                        <a:pt x="137" y="53"/>
                      </a:cubicBezTo>
                      <a:cubicBezTo>
                        <a:pt x="141" y="64"/>
                        <a:pt x="141" y="64"/>
                        <a:pt x="141" y="64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8" y="82"/>
                        <a:pt x="148" y="82"/>
                        <a:pt x="148" y="82"/>
                      </a:cubicBezTo>
                      <a:cubicBezTo>
                        <a:pt x="152" y="90"/>
                        <a:pt x="152" y="90"/>
                        <a:pt x="152" y="90"/>
                      </a:cubicBezTo>
                      <a:cubicBezTo>
                        <a:pt x="171" y="89"/>
                        <a:pt x="171" y="89"/>
                        <a:pt x="171" y="89"/>
                      </a:cubicBezTo>
                      <a:cubicBezTo>
                        <a:pt x="172" y="97"/>
                        <a:pt x="172" y="97"/>
                        <a:pt x="172" y="97"/>
                      </a:cubicBezTo>
                      <a:cubicBezTo>
                        <a:pt x="156" y="102"/>
                        <a:pt x="139" y="109"/>
                        <a:pt x="123" y="110"/>
                      </a:cubicBezTo>
                      <a:cubicBezTo>
                        <a:pt x="111" y="109"/>
                        <a:pt x="111" y="109"/>
                        <a:pt x="111" y="109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cubicBezTo>
                        <a:pt x="102" y="81"/>
                        <a:pt x="106" y="76"/>
                        <a:pt x="111" y="70"/>
                      </a:cubicBezTo>
                      <a:close/>
                      <a:moveTo>
                        <a:pt x="147" y="172"/>
                      </a:moveTo>
                      <a:cubicBezTo>
                        <a:pt x="135" y="170"/>
                        <a:pt x="135" y="170"/>
                        <a:pt x="135" y="170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3" y="158"/>
                        <a:pt x="113" y="158"/>
                        <a:pt x="113" y="158"/>
                      </a:cubicBezTo>
                      <a:cubicBezTo>
                        <a:pt x="107" y="164"/>
                        <a:pt x="107" y="164"/>
                        <a:pt x="107" y="164"/>
                      </a:cubicBezTo>
                      <a:cubicBezTo>
                        <a:pt x="101" y="161"/>
                        <a:pt x="101" y="161"/>
                        <a:pt x="101" y="161"/>
                      </a:cubicBezTo>
                      <a:cubicBezTo>
                        <a:pt x="105" y="148"/>
                        <a:pt x="105" y="148"/>
                        <a:pt x="105" y="148"/>
                      </a:cubicBezTo>
                      <a:cubicBezTo>
                        <a:pt x="89" y="158"/>
                        <a:pt x="89" y="158"/>
                        <a:pt x="89" y="158"/>
                      </a:cubicBezTo>
                      <a:cubicBezTo>
                        <a:pt x="84" y="154"/>
                        <a:pt x="84" y="154"/>
                        <a:pt x="84" y="15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1" y="150"/>
                        <a:pt x="71" y="150"/>
                        <a:pt x="71" y="150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102" y="134"/>
                        <a:pt x="102" y="134"/>
                        <a:pt x="102" y="134"/>
                      </a:cubicBezTo>
                      <a:cubicBezTo>
                        <a:pt x="123" y="133"/>
                        <a:pt x="123" y="133"/>
                        <a:pt x="123" y="133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7" y="160"/>
                        <a:pt x="147" y="166"/>
                        <a:pt x="147" y="172"/>
                      </a:cubicBezTo>
                      <a:close/>
                      <a:moveTo>
                        <a:pt x="130" y="132"/>
                      </a:moveTo>
                      <a:cubicBezTo>
                        <a:pt x="142" y="127"/>
                        <a:pt x="142" y="127"/>
                        <a:pt x="142" y="127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46" y="137"/>
                        <a:pt x="146" y="137"/>
                        <a:pt x="146" y="137"/>
                      </a:cubicBezTo>
                      <a:cubicBezTo>
                        <a:pt x="148" y="149"/>
                        <a:pt x="148" y="149"/>
                        <a:pt x="148" y="149"/>
                      </a:cubicBezTo>
                      <a:lnTo>
                        <a:pt x="130" y="132"/>
                      </a:lnTo>
                      <a:close/>
                      <a:moveTo>
                        <a:pt x="156" y="135"/>
                      </a:move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160" y="134"/>
                        <a:pt x="160" y="134"/>
                        <a:pt x="160" y="134"/>
                      </a:cubicBezTo>
                      <a:cubicBezTo>
                        <a:pt x="169" y="133"/>
                        <a:pt x="169" y="133"/>
                        <a:pt x="169" y="133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4" y="133"/>
                        <a:pt x="174" y="133"/>
                        <a:pt x="174" y="133"/>
                      </a:cubicBezTo>
                      <a:cubicBezTo>
                        <a:pt x="182" y="135"/>
                        <a:pt x="182" y="135"/>
                        <a:pt x="182" y="135"/>
                      </a:cubicBezTo>
                      <a:cubicBezTo>
                        <a:pt x="179" y="150"/>
                        <a:pt x="179" y="150"/>
                        <a:pt x="179" y="150"/>
                      </a:cubicBezTo>
                      <a:cubicBezTo>
                        <a:pt x="171" y="151"/>
                        <a:pt x="164" y="151"/>
                        <a:pt x="157" y="151"/>
                      </a:cubicBezTo>
                      <a:cubicBezTo>
                        <a:pt x="150" y="139"/>
                        <a:pt x="150" y="139"/>
                        <a:pt x="150" y="139"/>
                      </a:cubicBezTo>
                      <a:lnTo>
                        <a:pt x="156" y="135"/>
                      </a:lnTo>
                      <a:close/>
                      <a:moveTo>
                        <a:pt x="181" y="171"/>
                      </a:moveTo>
                      <a:cubicBezTo>
                        <a:pt x="172" y="173"/>
                        <a:pt x="163" y="173"/>
                        <a:pt x="153" y="173"/>
                      </a:cubicBezTo>
                      <a:cubicBezTo>
                        <a:pt x="153" y="167"/>
                        <a:pt x="155" y="161"/>
                        <a:pt x="157" y="155"/>
                      </a:cubicBezTo>
                      <a:cubicBezTo>
                        <a:pt x="160" y="166"/>
                        <a:pt x="160" y="166"/>
                        <a:pt x="160" y="166"/>
                      </a:cubicBezTo>
                      <a:cubicBezTo>
                        <a:pt x="163" y="156"/>
                        <a:pt x="163" y="156"/>
                        <a:pt x="163" y="156"/>
                      </a:cubicBez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4" y="155"/>
                        <a:pt x="174" y="155"/>
                        <a:pt x="174" y="155"/>
                      </a:cubicBezTo>
                      <a:cubicBezTo>
                        <a:pt x="178" y="154"/>
                        <a:pt x="178" y="154"/>
                        <a:pt x="178" y="154"/>
                      </a:cubicBezTo>
                      <a:cubicBezTo>
                        <a:pt x="184" y="163"/>
                        <a:pt x="184" y="163"/>
                        <a:pt x="184" y="163"/>
                      </a:cubicBezTo>
                      <a:lnTo>
                        <a:pt x="181" y="171"/>
                      </a:lnTo>
                      <a:close/>
                      <a:moveTo>
                        <a:pt x="205" y="119"/>
                      </a:moveTo>
                      <a:cubicBezTo>
                        <a:pt x="224" y="122"/>
                        <a:pt x="224" y="122"/>
                        <a:pt x="224" y="122"/>
                      </a:cubicBezTo>
                      <a:cubicBezTo>
                        <a:pt x="188" y="148"/>
                        <a:pt x="188" y="148"/>
                        <a:pt x="188" y="148"/>
                      </a:cubicBezTo>
                      <a:cubicBezTo>
                        <a:pt x="189" y="134"/>
                        <a:pt x="189" y="134"/>
                        <a:pt x="189" y="134"/>
                      </a:cubicBezTo>
                      <a:cubicBezTo>
                        <a:pt x="186" y="132"/>
                        <a:pt x="186" y="132"/>
                        <a:pt x="186" y="132"/>
                      </a:cubicBezTo>
                      <a:lnTo>
                        <a:pt x="205" y="119"/>
                      </a:lnTo>
                      <a:close/>
                      <a:moveTo>
                        <a:pt x="261" y="125"/>
                      </a:moveTo>
                      <a:cubicBezTo>
                        <a:pt x="274" y="133"/>
                        <a:pt x="274" y="133"/>
                        <a:pt x="274" y="133"/>
                      </a:cubicBezTo>
                      <a:cubicBezTo>
                        <a:pt x="253" y="130"/>
                        <a:pt x="253" y="130"/>
                        <a:pt x="253" y="130"/>
                      </a:cubicBezTo>
                      <a:cubicBezTo>
                        <a:pt x="268" y="139"/>
                        <a:pt x="268" y="139"/>
                        <a:pt x="268" y="139"/>
                      </a:cubicBezTo>
                      <a:cubicBezTo>
                        <a:pt x="265" y="142"/>
                        <a:pt x="265" y="142"/>
                        <a:pt x="265" y="142"/>
                      </a:cubicBezTo>
                      <a:cubicBezTo>
                        <a:pt x="243" y="137"/>
                        <a:pt x="243" y="137"/>
                        <a:pt x="243" y="137"/>
                      </a:cubicBezTo>
                      <a:cubicBezTo>
                        <a:pt x="260" y="144"/>
                        <a:pt x="260" y="144"/>
                        <a:pt x="260" y="144"/>
                      </a:cubicBezTo>
                      <a:cubicBezTo>
                        <a:pt x="253" y="148"/>
                        <a:pt x="253" y="148"/>
                        <a:pt x="253" y="148"/>
                      </a:cubicBezTo>
                      <a:cubicBezTo>
                        <a:pt x="241" y="146"/>
                        <a:pt x="241" y="146"/>
                        <a:pt x="241" y="146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30" y="163"/>
                        <a:pt x="230" y="163"/>
                        <a:pt x="230" y="163"/>
                      </a:cubicBezTo>
                      <a:cubicBezTo>
                        <a:pt x="217" y="166"/>
                        <a:pt x="204" y="168"/>
                        <a:pt x="190" y="171"/>
                      </a:cubicBezTo>
                      <a:cubicBezTo>
                        <a:pt x="191" y="162"/>
                        <a:pt x="191" y="162"/>
                        <a:pt x="191" y="162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230" y="123"/>
                        <a:pt x="230" y="123"/>
                        <a:pt x="230" y="123"/>
                      </a:cubicBezTo>
                      <a:lnTo>
                        <a:pt x="261" y="125"/>
                      </a:lnTo>
                      <a:close/>
                      <a:moveTo>
                        <a:pt x="119" y="70"/>
                      </a:move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33" y="69"/>
                        <a:pt x="133" y="69"/>
                        <a:pt x="133" y="69"/>
                      </a:cubicBezTo>
                      <a:cubicBezTo>
                        <a:pt x="120" y="66"/>
                        <a:pt x="120" y="66"/>
                        <a:pt x="120" y="66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lnTo>
                        <a:pt x="119" y="70"/>
                      </a:lnTo>
                      <a:close/>
                      <a:moveTo>
                        <a:pt x="119" y="202"/>
                      </a:moveTo>
                      <a:cubicBezTo>
                        <a:pt x="123" y="222"/>
                        <a:pt x="123" y="222"/>
                        <a:pt x="123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40" y="225"/>
                        <a:pt x="146" y="225"/>
                        <a:pt x="152" y="226"/>
                      </a:cubicBezTo>
                      <a:cubicBezTo>
                        <a:pt x="150" y="206"/>
                        <a:pt x="150" y="206"/>
                        <a:pt x="150" y="206"/>
                      </a:cubicBezTo>
                      <a:cubicBezTo>
                        <a:pt x="140" y="206"/>
                        <a:pt x="130" y="205"/>
                        <a:pt x="119" y="202"/>
                      </a:cubicBezTo>
                      <a:close/>
                      <a:moveTo>
                        <a:pt x="159" y="226"/>
                      </a:moveTo>
                      <a:cubicBezTo>
                        <a:pt x="172" y="226"/>
                        <a:pt x="172" y="226"/>
                        <a:pt x="172" y="226"/>
                      </a:cubicBezTo>
                      <a:cubicBezTo>
                        <a:pt x="172" y="207"/>
                        <a:pt x="172" y="207"/>
                        <a:pt x="172" y="207"/>
                      </a:cubicBezTo>
                      <a:cubicBezTo>
                        <a:pt x="156" y="207"/>
                        <a:pt x="156" y="207"/>
                        <a:pt x="156" y="207"/>
                      </a:cubicBezTo>
                      <a:lnTo>
                        <a:pt x="159" y="226"/>
                      </a:lnTo>
                      <a:close/>
                      <a:moveTo>
                        <a:pt x="177" y="226"/>
                      </a:moveTo>
                      <a:cubicBezTo>
                        <a:pt x="188" y="224"/>
                        <a:pt x="188" y="224"/>
                        <a:pt x="188" y="224"/>
                      </a:cubicBezTo>
                      <a:cubicBezTo>
                        <a:pt x="192" y="206"/>
                        <a:pt x="192" y="206"/>
                        <a:pt x="192" y="206"/>
                      </a:cubicBezTo>
                      <a:cubicBezTo>
                        <a:pt x="180" y="206"/>
                        <a:pt x="180" y="206"/>
                        <a:pt x="180" y="206"/>
                      </a:cubicBezTo>
                      <a:lnTo>
                        <a:pt x="177" y="226"/>
                      </a:lnTo>
                      <a:close/>
                      <a:moveTo>
                        <a:pt x="84" y="192"/>
                      </a:moveTo>
                      <a:cubicBezTo>
                        <a:pt x="76" y="187"/>
                        <a:pt x="68" y="185"/>
                        <a:pt x="61" y="179"/>
                      </a:cubicBezTo>
                      <a:cubicBezTo>
                        <a:pt x="57" y="195"/>
                        <a:pt x="57" y="195"/>
                        <a:pt x="57" y="195"/>
                      </a:cubicBezTo>
                      <a:cubicBezTo>
                        <a:pt x="71" y="207"/>
                        <a:pt x="85" y="211"/>
                        <a:pt x="100" y="217"/>
                      </a:cubicBezTo>
                      <a:cubicBezTo>
                        <a:pt x="105" y="218"/>
                        <a:pt x="111" y="219"/>
                        <a:pt x="116" y="220"/>
                      </a:cubicBezTo>
                      <a:cubicBezTo>
                        <a:pt x="115" y="202"/>
                        <a:pt x="115" y="202"/>
                        <a:pt x="115" y="202"/>
                      </a:cubicBezTo>
                      <a:cubicBezTo>
                        <a:pt x="105" y="199"/>
                        <a:pt x="94" y="196"/>
                        <a:pt x="84" y="192"/>
                      </a:cubicBezTo>
                      <a:close/>
                      <a:moveTo>
                        <a:pt x="17" y="134"/>
                      </a:moveTo>
                      <a:cubicBezTo>
                        <a:pt x="8" y="124"/>
                        <a:pt x="4" y="113"/>
                        <a:pt x="0" y="103"/>
                      </a:cubicBez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5" y="135"/>
                        <a:pt x="9" y="143"/>
                        <a:pt x="12" y="150"/>
                      </a:cubicBezTo>
                      <a:cubicBezTo>
                        <a:pt x="16" y="155"/>
                        <a:pt x="19" y="161"/>
                        <a:pt x="22" y="165"/>
                      </a:cubicBezTo>
                      <a:cubicBezTo>
                        <a:pt x="27" y="172"/>
                        <a:pt x="33" y="176"/>
                        <a:pt x="37" y="181"/>
                      </a:cubicBezTo>
                      <a:cubicBezTo>
                        <a:pt x="43" y="188"/>
                        <a:pt x="48" y="189"/>
                        <a:pt x="54" y="192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41" y="163"/>
                        <a:pt x="24" y="149"/>
                        <a:pt x="17" y="134"/>
                      </a:cubicBezTo>
                      <a:close/>
                      <a:moveTo>
                        <a:pt x="244" y="210"/>
                      </a:moveTo>
                      <a:cubicBezTo>
                        <a:pt x="254" y="188"/>
                        <a:pt x="254" y="188"/>
                        <a:pt x="254" y="188"/>
                      </a:cubicBezTo>
                      <a:cubicBezTo>
                        <a:pt x="245" y="192"/>
                        <a:pt x="245" y="192"/>
                        <a:pt x="245" y="192"/>
                      </a:cubicBezTo>
                      <a:lnTo>
                        <a:pt x="244" y="210"/>
                      </a:lnTo>
                      <a:close/>
                      <a:moveTo>
                        <a:pt x="194" y="223"/>
                      </a:move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9" y="202"/>
                        <a:pt x="209" y="202"/>
                        <a:pt x="209" y="202"/>
                      </a:cubicBezTo>
                      <a:cubicBezTo>
                        <a:pt x="198" y="205"/>
                        <a:pt x="198" y="205"/>
                        <a:pt x="198" y="205"/>
                      </a:cubicBezTo>
                      <a:lnTo>
                        <a:pt x="194" y="223"/>
                      </a:lnTo>
                      <a:close/>
                      <a:moveTo>
                        <a:pt x="229" y="217"/>
                      </a:moveTo>
                      <a:cubicBezTo>
                        <a:pt x="239" y="213"/>
                        <a:pt x="239" y="213"/>
                        <a:pt x="239" y="213"/>
                      </a:cubicBezTo>
                      <a:cubicBezTo>
                        <a:pt x="240" y="193"/>
                        <a:pt x="240" y="193"/>
                        <a:pt x="240" y="193"/>
                      </a:cubicBezTo>
                      <a:cubicBezTo>
                        <a:pt x="230" y="197"/>
                        <a:pt x="230" y="197"/>
                        <a:pt x="230" y="197"/>
                      </a:cubicBezTo>
                      <a:lnTo>
                        <a:pt x="229" y="217"/>
                      </a:lnTo>
                      <a:close/>
                      <a:moveTo>
                        <a:pt x="213" y="220"/>
                      </a:moveTo>
                      <a:cubicBezTo>
                        <a:pt x="223" y="219"/>
                        <a:pt x="223" y="219"/>
                        <a:pt x="223" y="219"/>
                      </a:cubicBezTo>
                      <a:cubicBezTo>
                        <a:pt x="225" y="198"/>
                        <a:pt x="225" y="198"/>
                        <a:pt x="225" y="198"/>
                      </a:cubicBezTo>
                      <a:cubicBezTo>
                        <a:pt x="214" y="202"/>
                        <a:pt x="214" y="202"/>
                        <a:pt x="214" y="202"/>
                      </a:cubicBezTo>
                      <a:lnTo>
                        <a:pt x="213" y="22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54118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97" name="Group 194"/>
            <p:cNvGrpSpPr>
              <a:grpSpLocks/>
            </p:cNvGrpSpPr>
            <p:nvPr/>
          </p:nvGrpSpPr>
          <p:grpSpPr bwMode="auto">
            <a:xfrm rot="2780144">
              <a:off x="10039350" y="2327296"/>
              <a:ext cx="2540000" cy="5105400"/>
              <a:chOff x="0" y="816"/>
              <a:chExt cx="2492" cy="5009"/>
            </a:xfrm>
          </p:grpSpPr>
          <p:pic>
            <p:nvPicPr>
              <p:cNvPr id="398" name="Picture 195" descr="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816"/>
                <a:ext cx="2492" cy="5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" name="Picture 196" descr="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" y="964"/>
                <a:ext cx="2191" cy="2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00" name="Rectangle 201"/>
            <p:cNvSpPr>
              <a:spLocks noChangeArrowheads="1"/>
            </p:cNvSpPr>
            <p:nvPr/>
          </p:nvSpPr>
          <p:spPr bwMode="auto">
            <a:xfrm>
              <a:off x="11541125" y="3876696"/>
              <a:ext cx="1371600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ea typeface="微软雅黑"/>
                </a:rPr>
                <a:t>Add text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ea typeface="微软雅黑"/>
                </a:rPr>
                <a:t>Add text 2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ea typeface="微软雅黑"/>
                </a:rPr>
                <a:t>Add text 3</a:t>
              </a:r>
              <a:endPara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401" name="Rectangle 202"/>
            <p:cNvSpPr>
              <a:spLocks noChangeArrowheads="1"/>
            </p:cNvSpPr>
            <p:nvPr/>
          </p:nvSpPr>
          <p:spPr bwMode="auto">
            <a:xfrm>
              <a:off x="11442942" y="3525859"/>
              <a:ext cx="15584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ea typeface="微软雅黑"/>
                </a:rPr>
                <a:t>Click to add text</a:t>
              </a:r>
              <a:endPara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3059635" y="1636737"/>
            <a:ext cx="0" cy="1343267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接连接符 412"/>
          <p:cNvCxnSpPr/>
          <p:nvPr/>
        </p:nvCxnSpPr>
        <p:spPr>
          <a:xfrm>
            <a:off x="5425663" y="2346330"/>
            <a:ext cx="0" cy="57106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直接连接符 413"/>
          <p:cNvCxnSpPr/>
          <p:nvPr/>
        </p:nvCxnSpPr>
        <p:spPr>
          <a:xfrm>
            <a:off x="8157543" y="1831149"/>
            <a:ext cx="4424" cy="1068871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直接连接符 409"/>
          <p:cNvCxnSpPr/>
          <p:nvPr/>
        </p:nvCxnSpPr>
        <p:spPr>
          <a:xfrm flipV="1">
            <a:off x="1167856" y="2335107"/>
            <a:ext cx="1891779" cy="14195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直接连接符 417"/>
          <p:cNvCxnSpPr/>
          <p:nvPr/>
        </p:nvCxnSpPr>
        <p:spPr>
          <a:xfrm>
            <a:off x="8157543" y="2344632"/>
            <a:ext cx="2031325" cy="6553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直接连接符 418"/>
          <p:cNvCxnSpPr/>
          <p:nvPr/>
        </p:nvCxnSpPr>
        <p:spPr>
          <a:xfrm flipH="1">
            <a:off x="4063326" y="4056524"/>
            <a:ext cx="3156" cy="1291164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直接连接符 419"/>
          <p:cNvCxnSpPr/>
          <p:nvPr/>
        </p:nvCxnSpPr>
        <p:spPr>
          <a:xfrm>
            <a:off x="1897271" y="4624632"/>
            <a:ext cx="2166055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3" name="直接连接符 422"/>
          <p:cNvCxnSpPr/>
          <p:nvPr/>
        </p:nvCxnSpPr>
        <p:spPr>
          <a:xfrm>
            <a:off x="6629557" y="4057978"/>
            <a:ext cx="0" cy="57106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直接连接符 423"/>
          <p:cNvCxnSpPr/>
          <p:nvPr/>
        </p:nvCxnSpPr>
        <p:spPr>
          <a:xfrm>
            <a:off x="5497671" y="4629038"/>
            <a:ext cx="2255976" cy="13193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直接连接符 424"/>
          <p:cNvCxnSpPr/>
          <p:nvPr/>
        </p:nvCxnSpPr>
        <p:spPr>
          <a:xfrm>
            <a:off x="9495383" y="4071171"/>
            <a:ext cx="0" cy="1276517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接连接符 425"/>
          <p:cNvCxnSpPr/>
          <p:nvPr/>
        </p:nvCxnSpPr>
        <p:spPr>
          <a:xfrm>
            <a:off x="9495383" y="4649934"/>
            <a:ext cx="1834936" cy="395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5" name="矩形 414"/>
          <p:cNvSpPr/>
          <p:nvPr/>
        </p:nvSpPr>
        <p:spPr>
          <a:xfrm>
            <a:off x="1054646" y="163673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学习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“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管理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要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求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”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与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提高认识相结合</a:t>
            </a:r>
          </a:p>
        </p:txBody>
      </p:sp>
      <p:sp>
        <p:nvSpPr>
          <p:cNvPr id="416" name="矩形 415"/>
          <p:cNvSpPr/>
          <p:nvPr/>
        </p:nvSpPr>
        <p:spPr>
          <a:xfrm>
            <a:off x="1747596" y="4687443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管理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自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查工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作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与制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度体系高度结合</a:t>
            </a:r>
          </a:p>
        </p:txBody>
      </p:sp>
      <p:sp>
        <p:nvSpPr>
          <p:cNvPr id="421" name="矩形 420"/>
          <p:cNvSpPr/>
          <p:nvPr/>
        </p:nvSpPr>
        <p:spPr>
          <a:xfrm>
            <a:off x="4124620" y="163708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明确自查重点内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容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和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制定实施计划相结合</a:t>
            </a:r>
          </a:p>
        </p:txBody>
      </p:sp>
      <p:sp>
        <p:nvSpPr>
          <p:cNvPr id="404" name="Donut 3"/>
          <p:cNvSpPr/>
          <p:nvPr/>
        </p:nvSpPr>
        <p:spPr bwMode="auto">
          <a:xfrm>
            <a:off x="8865664" y="2915265"/>
            <a:ext cx="1814937" cy="1162053"/>
          </a:xfrm>
          <a:custGeom>
            <a:avLst/>
            <a:gdLst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196850 w 1346200"/>
              <a:gd name="connsiteY5" fmla="*/ 3937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196850 w 1346200"/>
              <a:gd name="connsiteY9" fmla="*/ 3937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181100"/>
              <a:gd name="connsiteY0" fmla="*/ 368384 h 787556"/>
              <a:gd name="connsiteX1" fmla="*/ 508000 w 1181100"/>
              <a:gd name="connsiteY1" fmla="*/ 84 h 787556"/>
              <a:gd name="connsiteX2" fmla="*/ 1181100 w 1181100"/>
              <a:gd name="connsiteY2" fmla="*/ 393784 h 787556"/>
              <a:gd name="connsiteX3" fmla="*/ 508000 w 1181100"/>
              <a:gd name="connsiteY3" fmla="*/ 787484 h 787556"/>
              <a:gd name="connsiteX4" fmla="*/ 0 w 1181100"/>
              <a:gd name="connsiteY4" fmla="*/ 368384 h 787556"/>
              <a:gd name="connsiteX5" fmla="*/ 171450 w 1181100"/>
              <a:gd name="connsiteY5" fmla="*/ 381084 h 787556"/>
              <a:gd name="connsiteX6" fmla="*/ 508000 w 1181100"/>
              <a:gd name="connsiteY6" fmla="*/ 590634 h 787556"/>
              <a:gd name="connsiteX7" fmla="*/ 984250 w 1181100"/>
              <a:gd name="connsiteY7" fmla="*/ 393784 h 787556"/>
              <a:gd name="connsiteX8" fmla="*/ 508000 w 1181100"/>
              <a:gd name="connsiteY8" fmla="*/ 196934 h 787556"/>
              <a:gd name="connsiteX9" fmla="*/ 171450 w 1181100"/>
              <a:gd name="connsiteY9" fmla="*/ 381084 h 787556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9846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345"/>
              <a:gd name="connsiteX1" fmla="*/ 508362 w 1181462"/>
              <a:gd name="connsiteY1" fmla="*/ 3723 h 791345"/>
              <a:gd name="connsiteX2" fmla="*/ 1181462 w 1181462"/>
              <a:gd name="connsiteY2" fmla="*/ 397423 h 791345"/>
              <a:gd name="connsiteX3" fmla="*/ 508362 w 1181462"/>
              <a:gd name="connsiteY3" fmla="*/ 791123 h 791345"/>
              <a:gd name="connsiteX4" fmla="*/ 362 w 1181462"/>
              <a:gd name="connsiteY4" fmla="*/ 372023 h 791345"/>
              <a:gd name="connsiteX5" fmla="*/ 171812 w 1181462"/>
              <a:gd name="connsiteY5" fmla="*/ 384723 h 791345"/>
              <a:gd name="connsiteX6" fmla="*/ 508362 w 1181462"/>
              <a:gd name="connsiteY6" fmla="*/ 594273 h 791345"/>
              <a:gd name="connsiteX7" fmla="*/ 794112 w 1181462"/>
              <a:gd name="connsiteY7" fmla="*/ 397423 h 791345"/>
              <a:gd name="connsiteX8" fmla="*/ 508362 w 1181462"/>
              <a:gd name="connsiteY8" fmla="*/ 200573 h 791345"/>
              <a:gd name="connsiteX9" fmla="*/ 171812 w 1181462"/>
              <a:gd name="connsiteY9" fmla="*/ 384723 h 791345"/>
              <a:gd name="connsiteX0" fmla="*/ 362 w 1192915"/>
              <a:gd name="connsiteY0" fmla="*/ 389409 h 808556"/>
              <a:gd name="connsiteX1" fmla="*/ 508362 w 1192915"/>
              <a:gd name="connsiteY1" fmla="*/ 21109 h 808556"/>
              <a:gd name="connsiteX2" fmla="*/ 902062 w 1192915"/>
              <a:gd name="connsiteY2" fmla="*/ 84610 h 808556"/>
              <a:gd name="connsiteX3" fmla="*/ 1181462 w 1192915"/>
              <a:gd name="connsiteY3" fmla="*/ 414809 h 808556"/>
              <a:gd name="connsiteX4" fmla="*/ 508362 w 1192915"/>
              <a:gd name="connsiteY4" fmla="*/ 808509 h 808556"/>
              <a:gd name="connsiteX5" fmla="*/ 362 w 1192915"/>
              <a:gd name="connsiteY5" fmla="*/ 389409 h 808556"/>
              <a:gd name="connsiteX6" fmla="*/ 171812 w 1192915"/>
              <a:gd name="connsiteY6" fmla="*/ 402109 h 808556"/>
              <a:gd name="connsiteX7" fmla="*/ 508362 w 1192915"/>
              <a:gd name="connsiteY7" fmla="*/ 611659 h 808556"/>
              <a:gd name="connsiteX8" fmla="*/ 794112 w 1192915"/>
              <a:gd name="connsiteY8" fmla="*/ 414809 h 808556"/>
              <a:gd name="connsiteX9" fmla="*/ 508362 w 1192915"/>
              <a:gd name="connsiteY9" fmla="*/ 217959 h 808556"/>
              <a:gd name="connsiteX10" fmla="*/ 171812 w 1192915"/>
              <a:gd name="connsiteY10" fmla="*/ 402109 h 808556"/>
              <a:gd name="connsiteX0" fmla="*/ 362 w 1192915"/>
              <a:gd name="connsiteY0" fmla="*/ 373719 h 792864"/>
              <a:gd name="connsiteX1" fmla="*/ 508362 w 1192915"/>
              <a:gd name="connsiteY1" fmla="*/ 5419 h 792864"/>
              <a:gd name="connsiteX2" fmla="*/ 902062 w 1192915"/>
              <a:gd name="connsiteY2" fmla="*/ 170520 h 792864"/>
              <a:gd name="connsiteX3" fmla="*/ 1181462 w 1192915"/>
              <a:gd name="connsiteY3" fmla="*/ 399119 h 792864"/>
              <a:gd name="connsiteX4" fmla="*/ 508362 w 1192915"/>
              <a:gd name="connsiteY4" fmla="*/ 792819 h 792864"/>
              <a:gd name="connsiteX5" fmla="*/ 362 w 1192915"/>
              <a:gd name="connsiteY5" fmla="*/ 373719 h 792864"/>
              <a:gd name="connsiteX6" fmla="*/ 171812 w 1192915"/>
              <a:gd name="connsiteY6" fmla="*/ 386419 h 792864"/>
              <a:gd name="connsiteX7" fmla="*/ 508362 w 1192915"/>
              <a:gd name="connsiteY7" fmla="*/ 595969 h 792864"/>
              <a:gd name="connsiteX8" fmla="*/ 794112 w 1192915"/>
              <a:gd name="connsiteY8" fmla="*/ 399119 h 792864"/>
              <a:gd name="connsiteX9" fmla="*/ 508362 w 1192915"/>
              <a:gd name="connsiteY9" fmla="*/ 202269 h 792864"/>
              <a:gd name="connsiteX10" fmla="*/ 171812 w 1192915"/>
              <a:gd name="connsiteY10" fmla="*/ 386419 h 792864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566"/>
              <a:gd name="connsiteY0" fmla="*/ 373719 h 800571"/>
              <a:gd name="connsiteX1" fmla="*/ 508317 w 1181566"/>
              <a:gd name="connsiteY1" fmla="*/ 5419 h 800571"/>
              <a:gd name="connsiteX2" fmla="*/ 902017 w 1181566"/>
              <a:gd name="connsiteY2" fmla="*/ 170520 h 800571"/>
              <a:gd name="connsiteX3" fmla="*/ 1181417 w 1181566"/>
              <a:gd name="connsiteY3" fmla="*/ 399119 h 800571"/>
              <a:gd name="connsiteX4" fmla="*/ 889317 w 1181566"/>
              <a:gd name="connsiteY4" fmla="*/ 627720 h 800571"/>
              <a:gd name="connsiteX5" fmla="*/ 508317 w 1181566"/>
              <a:gd name="connsiteY5" fmla="*/ 792819 h 800571"/>
              <a:gd name="connsiteX6" fmla="*/ 317 w 1181566"/>
              <a:gd name="connsiteY6" fmla="*/ 373719 h 800571"/>
              <a:gd name="connsiteX7" fmla="*/ 171767 w 1181566"/>
              <a:gd name="connsiteY7" fmla="*/ 386419 h 800571"/>
              <a:gd name="connsiteX8" fmla="*/ 508317 w 1181566"/>
              <a:gd name="connsiteY8" fmla="*/ 595969 h 800571"/>
              <a:gd name="connsiteX9" fmla="*/ 794067 w 1181566"/>
              <a:gd name="connsiteY9" fmla="*/ 399119 h 800571"/>
              <a:gd name="connsiteX10" fmla="*/ 508317 w 1181566"/>
              <a:gd name="connsiteY10" fmla="*/ 202269 h 800571"/>
              <a:gd name="connsiteX11" fmla="*/ 171767 w 1181566"/>
              <a:gd name="connsiteY11" fmla="*/ 386419 h 800571"/>
              <a:gd name="connsiteX0" fmla="*/ 317 w 1181676"/>
              <a:gd name="connsiteY0" fmla="*/ 373719 h 800571"/>
              <a:gd name="connsiteX1" fmla="*/ 508317 w 1181676"/>
              <a:gd name="connsiteY1" fmla="*/ 5419 h 800571"/>
              <a:gd name="connsiteX2" fmla="*/ 902017 w 1181676"/>
              <a:gd name="connsiteY2" fmla="*/ 170520 h 800571"/>
              <a:gd name="connsiteX3" fmla="*/ 1181417 w 1181676"/>
              <a:gd name="connsiteY3" fmla="*/ 399119 h 800571"/>
              <a:gd name="connsiteX4" fmla="*/ 889317 w 1181676"/>
              <a:gd name="connsiteY4" fmla="*/ 627720 h 800571"/>
              <a:gd name="connsiteX5" fmla="*/ 508317 w 1181676"/>
              <a:gd name="connsiteY5" fmla="*/ 792819 h 800571"/>
              <a:gd name="connsiteX6" fmla="*/ 317 w 1181676"/>
              <a:gd name="connsiteY6" fmla="*/ 373719 h 800571"/>
              <a:gd name="connsiteX7" fmla="*/ 171767 w 1181676"/>
              <a:gd name="connsiteY7" fmla="*/ 386419 h 800571"/>
              <a:gd name="connsiteX8" fmla="*/ 508317 w 1181676"/>
              <a:gd name="connsiteY8" fmla="*/ 595969 h 800571"/>
              <a:gd name="connsiteX9" fmla="*/ 794067 w 1181676"/>
              <a:gd name="connsiteY9" fmla="*/ 399119 h 800571"/>
              <a:gd name="connsiteX10" fmla="*/ 508317 w 1181676"/>
              <a:gd name="connsiteY10" fmla="*/ 202269 h 800571"/>
              <a:gd name="connsiteX11" fmla="*/ 171767 w 1181676"/>
              <a:gd name="connsiteY11" fmla="*/ 386419 h 800571"/>
              <a:gd name="connsiteX0" fmla="*/ 351 w 1181710"/>
              <a:gd name="connsiteY0" fmla="*/ 373719 h 798379"/>
              <a:gd name="connsiteX1" fmla="*/ 508351 w 1181710"/>
              <a:gd name="connsiteY1" fmla="*/ 5419 h 798379"/>
              <a:gd name="connsiteX2" fmla="*/ 902051 w 1181710"/>
              <a:gd name="connsiteY2" fmla="*/ 170520 h 798379"/>
              <a:gd name="connsiteX3" fmla="*/ 1181451 w 1181710"/>
              <a:gd name="connsiteY3" fmla="*/ 399119 h 798379"/>
              <a:gd name="connsiteX4" fmla="*/ 889351 w 1181710"/>
              <a:gd name="connsiteY4" fmla="*/ 627720 h 798379"/>
              <a:gd name="connsiteX5" fmla="*/ 508351 w 1181710"/>
              <a:gd name="connsiteY5" fmla="*/ 792819 h 798379"/>
              <a:gd name="connsiteX6" fmla="*/ 351 w 1181710"/>
              <a:gd name="connsiteY6" fmla="*/ 373719 h 798379"/>
              <a:gd name="connsiteX7" fmla="*/ 171801 w 1181710"/>
              <a:gd name="connsiteY7" fmla="*/ 386419 h 798379"/>
              <a:gd name="connsiteX8" fmla="*/ 508351 w 1181710"/>
              <a:gd name="connsiteY8" fmla="*/ 595969 h 798379"/>
              <a:gd name="connsiteX9" fmla="*/ 794101 w 1181710"/>
              <a:gd name="connsiteY9" fmla="*/ 399119 h 798379"/>
              <a:gd name="connsiteX10" fmla="*/ 508351 w 1181710"/>
              <a:gd name="connsiteY10" fmla="*/ 202269 h 798379"/>
              <a:gd name="connsiteX11" fmla="*/ 171801 w 1181710"/>
              <a:gd name="connsiteY11" fmla="*/ 386419 h 798379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8351 w 1181710"/>
              <a:gd name="connsiteY10" fmla="*/ 197320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90552 h 815212"/>
              <a:gd name="connsiteX1" fmla="*/ 508351 w 1181710"/>
              <a:gd name="connsiteY1" fmla="*/ 22252 h 815212"/>
              <a:gd name="connsiteX2" fmla="*/ 902051 w 1181710"/>
              <a:gd name="connsiteY2" fmla="*/ 187353 h 815212"/>
              <a:gd name="connsiteX3" fmla="*/ 1181451 w 1181710"/>
              <a:gd name="connsiteY3" fmla="*/ 415952 h 815212"/>
              <a:gd name="connsiteX4" fmla="*/ 889351 w 1181710"/>
              <a:gd name="connsiteY4" fmla="*/ 644553 h 815212"/>
              <a:gd name="connsiteX5" fmla="*/ 508351 w 1181710"/>
              <a:gd name="connsiteY5" fmla="*/ 809652 h 815212"/>
              <a:gd name="connsiteX6" fmla="*/ 351 w 1181710"/>
              <a:gd name="connsiteY6" fmla="*/ 390552 h 815212"/>
              <a:gd name="connsiteX7" fmla="*/ 171801 w 1181710"/>
              <a:gd name="connsiteY7" fmla="*/ 403252 h 815212"/>
              <a:gd name="connsiteX8" fmla="*/ 508351 w 1181710"/>
              <a:gd name="connsiteY8" fmla="*/ 612802 h 815212"/>
              <a:gd name="connsiteX9" fmla="*/ 794101 w 1181710"/>
              <a:gd name="connsiteY9" fmla="*/ 415952 h 815212"/>
              <a:gd name="connsiteX10" fmla="*/ 505166 w 1181710"/>
              <a:gd name="connsiteY10" fmla="*/ 209547 h 815212"/>
              <a:gd name="connsiteX11" fmla="*/ 171801 w 1181710"/>
              <a:gd name="connsiteY11" fmla="*/ 403252 h 815212"/>
              <a:gd name="connsiteX0" fmla="*/ 215 w 1181574"/>
              <a:gd name="connsiteY0" fmla="*/ 376996 h 797132"/>
              <a:gd name="connsiteX1" fmla="*/ 457256 w 1181574"/>
              <a:gd name="connsiteY1" fmla="*/ 5511 h 797132"/>
              <a:gd name="connsiteX2" fmla="*/ 901915 w 1181574"/>
              <a:gd name="connsiteY2" fmla="*/ 173797 h 797132"/>
              <a:gd name="connsiteX3" fmla="*/ 1181315 w 1181574"/>
              <a:gd name="connsiteY3" fmla="*/ 402396 h 797132"/>
              <a:gd name="connsiteX4" fmla="*/ 889215 w 1181574"/>
              <a:gd name="connsiteY4" fmla="*/ 630997 h 797132"/>
              <a:gd name="connsiteX5" fmla="*/ 508215 w 1181574"/>
              <a:gd name="connsiteY5" fmla="*/ 796096 h 797132"/>
              <a:gd name="connsiteX6" fmla="*/ 215 w 1181574"/>
              <a:gd name="connsiteY6" fmla="*/ 376996 h 797132"/>
              <a:gd name="connsiteX7" fmla="*/ 171665 w 1181574"/>
              <a:gd name="connsiteY7" fmla="*/ 389696 h 797132"/>
              <a:gd name="connsiteX8" fmla="*/ 508215 w 1181574"/>
              <a:gd name="connsiteY8" fmla="*/ 599246 h 797132"/>
              <a:gd name="connsiteX9" fmla="*/ 793965 w 1181574"/>
              <a:gd name="connsiteY9" fmla="*/ 402396 h 797132"/>
              <a:gd name="connsiteX10" fmla="*/ 505030 w 1181574"/>
              <a:gd name="connsiteY10" fmla="*/ 195991 h 797132"/>
              <a:gd name="connsiteX11" fmla="*/ 171665 w 1181574"/>
              <a:gd name="connsiteY11" fmla="*/ 389696 h 797132"/>
              <a:gd name="connsiteX0" fmla="*/ 554 w 1181913"/>
              <a:gd name="connsiteY0" fmla="*/ 375244 h 795380"/>
              <a:gd name="connsiteX1" fmla="*/ 457595 w 1181913"/>
              <a:gd name="connsiteY1" fmla="*/ 3759 h 795380"/>
              <a:gd name="connsiteX2" fmla="*/ 902254 w 1181913"/>
              <a:gd name="connsiteY2" fmla="*/ 172045 h 795380"/>
              <a:gd name="connsiteX3" fmla="*/ 1181654 w 1181913"/>
              <a:gd name="connsiteY3" fmla="*/ 400644 h 795380"/>
              <a:gd name="connsiteX4" fmla="*/ 889554 w 1181913"/>
              <a:gd name="connsiteY4" fmla="*/ 629245 h 795380"/>
              <a:gd name="connsiteX5" fmla="*/ 508554 w 1181913"/>
              <a:gd name="connsiteY5" fmla="*/ 794344 h 795380"/>
              <a:gd name="connsiteX6" fmla="*/ 554 w 1181913"/>
              <a:gd name="connsiteY6" fmla="*/ 375244 h 795380"/>
              <a:gd name="connsiteX7" fmla="*/ 172004 w 1181913"/>
              <a:gd name="connsiteY7" fmla="*/ 387944 h 795380"/>
              <a:gd name="connsiteX8" fmla="*/ 508554 w 1181913"/>
              <a:gd name="connsiteY8" fmla="*/ 597494 h 795380"/>
              <a:gd name="connsiteX9" fmla="*/ 794304 w 1181913"/>
              <a:gd name="connsiteY9" fmla="*/ 400644 h 795380"/>
              <a:gd name="connsiteX10" fmla="*/ 505369 w 1181913"/>
              <a:gd name="connsiteY10" fmla="*/ 194239 h 795380"/>
              <a:gd name="connsiteX11" fmla="*/ 172004 w 1181913"/>
              <a:gd name="connsiteY11" fmla="*/ 387944 h 795380"/>
              <a:gd name="connsiteX0" fmla="*/ 554 w 1181913"/>
              <a:gd name="connsiteY0" fmla="*/ 375244 h 806020"/>
              <a:gd name="connsiteX1" fmla="*/ 457595 w 1181913"/>
              <a:gd name="connsiteY1" fmla="*/ 3759 h 806020"/>
              <a:gd name="connsiteX2" fmla="*/ 902254 w 1181913"/>
              <a:gd name="connsiteY2" fmla="*/ 172045 h 806020"/>
              <a:gd name="connsiteX3" fmla="*/ 1181654 w 1181913"/>
              <a:gd name="connsiteY3" fmla="*/ 400644 h 806020"/>
              <a:gd name="connsiteX4" fmla="*/ 889554 w 1181913"/>
              <a:gd name="connsiteY4" fmla="*/ 629245 h 806020"/>
              <a:gd name="connsiteX5" fmla="*/ 508554 w 1181913"/>
              <a:gd name="connsiteY5" fmla="*/ 794344 h 806020"/>
              <a:gd name="connsiteX6" fmla="*/ 554 w 1181913"/>
              <a:gd name="connsiteY6" fmla="*/ 375244 h 806020"/>
              <a:gd name="connsiteX7" fmla="*/ 172004 w 1181913"/>
              <a:gd name="connsiteY7" fmla="*/ 387944 h 806020"/>
              <a:gd name="connsiteX8" fmla="*/ 508554 w 1181913"/>
              <a:gd name="connsiteY8" fmla="*/ 597494 h 806020"/>
              <a:gd name="connsiteX9" fmla="*/ 794304 w 1181913"/>
              <a:gd name="connsiteY9" fmla="*/ 400644 h 806020"/>
              <a:gd name="connsiteX10" fmla="*/ 505369 w 1181913"/>
              <a:gd name="connsiteY10" fmla="*/ 194239 h 806020"/>
              <a:gd name="connsiteX11" fmla="*/ 172004 w 1181913"/>
              <a:gd name="connsiteY11" fmla="*/ 387944 h 806020"/>
              <a:gd name="connsiteX0" fmla="*/ 1076 w 1182435"/>
              <a:gd name="connsiteY0" fmla="*/ 375206 h 787319"/>
              <a:gd name="connsiteX1" fmla="*/ 458117 w 1182435"/>
              <a:gd name="connsiteY1" fmla="*/ 3721 h 787319"/>
              <a:gd name="connsiteX2" fmla="*/ 902776 w 1182435"/>
              <a:gd name="connsiteY2" fmla="*/ 172007 h 787319"/>
              <a:gd name="connsiteX3" fmla="*/ 1182176 w 1182435"/>
              <a:gd name="connsiteY3" fmla="*/ 400606 h 787319"/>
              <a:gd name="connsiteX4" fmla="*/ 890076 w 1182435"/>
              <a:gd name="connsiteY4" fmla="*/ 629207 h 787319"/>
              <a:gd name="connsiteX5" fmla="*/ 442192 w 1182435"/>
              <a:gd name="connsiteY5" fmla="*/ 775196 h 787319"/>
              <a:gd name="connsiteX6" fmla="*/ 1076 w 1182435"/>
              <a:gd name="connsiteY6" fmla="*/ 375206 h 787319"/>
              <a:gd name="connsiteX7" fmla="*/ 172526 w 1182435"/>
              <a:gd name="connsiteY7" fmla="*/ 387906 h 787319"/>
              <a:gd name="connsiteX8" fmla="*/ 509076 w 1182435"/>
              <a:gd name="connsiteY8" fmla="*/ 597456 h 787319"/>
              <a:gd name="connsiteX9" fmla="*/ 794826 w 1182435"/>
              <a:gd name="connsiteY9" fmla="*/ 400606 h 787319"/>
              <a:gd name="connsiteX10" fmla="*/ 505891 w 1182435"/>
              <a:gd name="connsiteY10" fmla="*/ 194201 h 787319"/>
              <a:gd name="connsiteX11" fmla="*/ 172526 w 1182435"/>
              <a:gd name="connsiteY11" fmla="*/ 387906 h 787319"/>
              <a:gd name="connsiteX0" fmla="*/ 159 w 1181518"/>
              <a:gd name="connsiteY0" fmla="*/ 375230 h 799781"/>
              <a:gd name="connsiteX1" fmla="*/ 457200 w 1181518"/>
              <a:gd name="connsiteY1" fmla="*/ 3745 h 799781"/>
              <a:gd name="connsiteX2" fmla="*/ 901859 w 1181518"/>
              <a:gd name="connsiteY2" fmla="*/ 172031 h 799781"/>
              <a:gd name="connsiteX3" fmla="*/ 1181259 w 1181518"/>
              <a:gd name="connsiteY3" fmla="*/ 400630 h 799781"/>
              <a:gd name="connsiteX4" fmla="*/ 889159 w 1181518"/>
              <a:gd name="connsiteY4" fmla="*/ 629231 h 799781"/>
              <a:gd name="connsiteX5" fmla="*/ 454015 w 1181518"/>
              <a:gd name="connsiteY5" fmla="*/ 787960 h 799781"/>
              <a:gd name="connsiteX6" fmla="*/ 159 w 1181518"/>
              <a:gd name="connsiteY6" fmla="*/ 375230 h 799781"/>
              <a:gd name="connsiteX7" fmla="*/ 171609 w 1181518"/>
              <a:gd name="connsiteY7" fmla="*/ 387930 h 799781"/>
              <a:gd name="connsiteX8" fmla="*/ 508159 w 1181518"/>
              <a:gd name="connsiteY8" fmla="*/ 597480 h 799781"/>
              <a:gd name="connsiteX9" fmla="*/ 793909 w 1181518"/>
              <a:gd name="connsiteY9" fmla="*/ 400630 h 799781"/>
              <a:gd name="connsiteX10" fmla="*/ 504974 w 1181518"/>
              <a:gd name="connsiteY10" fmla="*/ 194225 h 799781"/>
              <a:gd name="connsiteX11" fmla="*/ 171609 w 1181518"/>
              <a:gd name="connsiteY11" fmla="*/ 387930 h 799781"/>
              <a:gd name="connsiteX0" fmla="*/ 159 w 1181518"/>
              <a:gd name="connsiteY0" fmla="*/ 378958 h 803509"/>
              <a:gd name="connsiteX1" fmla="*/ 457200 w 1181518"/>
              <a:gd name="connsiteY1" fmla="*/ 7473 h 803509"/>
              <a:gd name="connsiteX2" fmla="*/ 901859 w 1181518"/>
              <a:gd name="connsiteY2" fmla="*/ 175759 h 803509"/>
              <a:gd name="connsiteX3" fmla="*/ 1181259 w 1181518"/>
              <a:gd name="connsiteY3" fmla="*/ 404358 h 803509"/>
              <a:gd name="connsiteX4" fmla="*/ 889159 w 1181518"/>
              <a:gd name="connsiteY4" fmla="*/ 632959 h 803509"/>
              <a:gd name="connsiteX5" fmla="*/ 454015 w 1181518"/>
              <a:gd name="connsiteY5" fmla="*/ 791688 h 803509"/>
              <a:gd name="connsiteX6" fmla="*/ 159 w 1181518"/>
              <a:gd name="connsiteY6" fmla="*/ 378958 h 803509"/>
              <a:gd name="connsiteX7" fmla="*/ 171609 w 1181518"/>
              <a:gd name="connsiteY7" fmla="*/ 391658 h 803509"/>
              <a:gd name="connsiteX8" fmla="*/ 508159 w 1181518"/>
              <a:gd name="connsiteY8" fmla="*/ 601208 h 803509"/>
              <a:gd name="connsiteX9" fmla="*/ 793909 w 1181518"/>
              <a:gd name="connsiteY9" fmla="*/ 404358 h 803509"/>
              <a:gd name="connsiteX10" fmla="*/ 504974 w 1181518"/>
              <a:gd name="connsiteY10" fmla="*/ 197953 h 803509"/>
              <a:gd name="connsiteX11" fmla="*/ 171609 w 1181518"/>
              <a:gd name="connsiteY11" fmla="*/ 391658 h 80350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1 w 1187730"/>
              <a:gd name="connsiteY0" fmla="*/ 396746 h 797476"/>
              <a:gd name="connsiteX1" fmla="*/ 463412 w 1187730"/>
              <a:gd name="connsiteY1" fmla="*/ 6151 h 797476"/>
              <a:gd name="connsiteX2" fmla="*/ 908071 w 1187730"/>
              <a:gd name="connsiteY2" fmla="*/ 174437 h 797476"/>
              <a:gd name="connsiteX3" fmla="*/ 1187471 w 1187730"/>
              <a:gd name="connsiteY3" fmla="*/ 403036 h 797476"/>
              <a:gd name="connsiteX4" fmla="*/ 895371 w 1187730"/>
              <a:gd name="connsiteY4" fmla="*/ 631637 h 797476"/>
              <a:gd name="connsiteX5" fmla="*/ 460227 w 1187730"/>
              <a:gd name="connsiteY5" fmla="*/ 790366 h 797476"/>
              <a:gd name="connsiteX6" fmla="*/ 1 w 1187730"/>
              <a:gd name="connsiteY6" fmla="*/ 396746 h 797476"/>
              <a:gd name="connsiteX7" fmla="*/ 177821 w 1187730"/>
              <a:gd name="connsiteY7" fmla="*/ 390336 h 797476"/>
              <a:gd name="connsiteX8" fmla="*/ 514371 w 1187730"/>
              <a:gd name="connsiteY8" fmla="*/ 599886 h 797476"/>
              <a:gd name="connsiteX9" fmla="*/ 800121 w 1187730"/>
              <a:gd name="connsiteY9" fmla="*/ 403036 h 797476"/>
              <a:gd name="connsiteX10" fmla="*/ 511186 w 1187730"/>
              <a:gd name="connsiteY10" fmla="*/ 196631 h 797476"/>
              <a:gd name="connsiteX11" fmla="*/ 177821 w 1187730"/>
              <a:gd name="connsiteY11" fmla="*/ 390336 h 797476"/>
              <a:gd name="connsiteX0" fmla="*/ 1 w 1187730"/>
              <a:gd name="connsiteY0" fmla="*/ 390777 h 791507"/>
              <a:gd name="connsiteX1" fmla="*/ 463412 w 1187730"/>
              <a:gd name="connsiteY1" fmla="*/ 182 h 791507"/>
              <a:gd name="connsiteX2" fmla="*/ 908071 w 1187730"/>
              <a:gd name="connsiteY2" fmla="*/ 168468 h 791507"/>
              <a:gd name="connsiteX3" fmla="*/ 1187471 w 1187730"/>
              <a:gd name="connsiteY3" fmla="*/ 397067 h 791507"/>
              <a:gd name="connsiteX4" fmla="*/ 895371 w 1187730"/>
              <a:gd name="connsiteY4" fmla="*/ 625668 h 791507"/>
              <a:gd name="connsiteX5" fmla="*/ 460227 w 1187730"/>
              <a:gd name="connsiteY5" fmla="*/ 784397 h 791507"/>
              <a:gd name="connsiteX6" fmla="*/ 1 w 1187730"/>
              <a:gd name="connsiteY6" fmla="*/ 390777 h 791507"/>
              <a:gd name="connsiteX7" fmla="*/ 177821 w 1187730"/>
              <a:gd name="connsiteY7" fmla="*/ 384367 h 791507"/>
              <a:gd name="connsiteX8" fmla="*/ 514371 w 1187730"/>
              <a:gd name="connsiteY8" fmla="*/ 593917 h 791507"/>
              <a:gd name="connsiteX9" fmla="*/ 800121 w 1187730"/>
              <a:gd name="connsiteY9" fmla="*/ 397067 h 791507"/>
              <a:gd name="connsiteX10" fmla="*/ 511186 w 1187730"/>
              <a:gd name="connsiteY10" fmla="*/ 190662 h 791507"/>
              <a:gd name="connsiteX11" fmla="*/ 177821 w 1187730"/>
              <a:gd name="connsiteY11" fmla="*/ 384367 h 791507"/>
              <a:gd name="connsiteX0" fmla="*/ 117 w 1187846"/>
              <a:gd name="connsiteY0" fmla="*/ 371704 h 772434"/>
              <a:gd name="connsiteX1" fmla="*/ 425308 w 1187846"/>
              <a:gd name="connsiteY1" fmla="*/ 219 h 772434"/>
              <a:gd name="connsiteX2" fmla="*/ 908187 w 1187846"/>
              <a:gd name="connsiteY2" fmla="*/ 149395 h 772434"/>
              <a:gd name="connsiteX3" fmla="*/ 1187587 w 1187846"/>
              <a:gd name="connsiteY3" fmla="*/ 377994 h 772434"/>
              <a:gd name="connsiteX4" fmla="*/ 895487 w 1187846"/>
              <a:gd name="connsiteY4" fmla="*/ 606595 h 772434"/>
              <a:gd name="connsiteX5" fmla="*/ 460343 w 1187846"/>
              <a:gd name="connsiteY5" fmla="*/ 765324 h 772434"/>
              <a:gd name="connsiteX6" fmla="*/ 117 w 1187846"/>
              <a:gd name="connsiteY6" fmla="*/ 371704 h 772434"/>
              <a:gd name="connsiteX7" fmla="*/ 177937 w 1187846"/>
              <a:gd name="connsiteY7" fmla="*/ 365294 h 772434"/>
              <a:gd name="connsiteX8" fmla="*/ 514487 w 1187846"/>
              <a:gd name="connsiteY8" fmla="*/ 574844 h 772434"/>
              <a:gd name="connsiteX9" fmla="*/ 800237 w 1187846"/>
              <a:gd name="connsiteY9" fmla="*/ 377994 h 772434"/>
              <a:gd name="connsiteX10" fmla="*/ 511302 w 1187846"/>
              <a:gd name="connsiteY10" fmla="*/ 171589 h 772434"/>
              <a:gd name="connsiteX11" fmla="*/ 177937 w 1187846"/>
              <a:gd name="connsiteY11" fmla="*/ 365294 h 772434"/>
              <a:gd name="connsiteX0" fmla="*/ 236 w 1187965"/>
              <a:gd name="connsiteY0" fmla="*/ 371520 h 772250"/>
              <a:gd name="connsiteX1" fmla="*/ 425427 w 1187965"/>
              <a:gd name="connsiteY1" fmla="*/ 35 h 772250"/>
              <a:gd name="connsiteX2" fmla="*/ 908306 w 1187965"/>
              <a:gd name="connsiteY2" fmla="*/ 149211 h 772250"/>
              <a:gd name="connsiteX3" fmla="*/ 1187706 w 1187965"/>
              <a:gd name="connsiteY3" fmla="*/ 377810 h 772250"/>
              <a:gd name="connsiteX4" fmla="*/ 895606 w 1187965"/>
              <a:gd name="connsiteY4" fmla="*/ 606411 h 772250"/>
              <a:gd name="connsiteX5" fmla="*/ 460462 w 1187965"/>
              <a:gd name="connsiteY5" fmla="*/ 765140 h 772250"/>
              <a:gd name="connsiteX6" fmla="*/ 236 w 1187965"/>
              <a:gd name="connsiteY6" fmla="*/ 371520 h 772250"/>
              <a:gd name="connsiteX7" fmla="*/ 178056 w 1187965"/>
              <a:gd name="connsiteY7" fmla="*/ 365110 h 772250"/>
              <a:gd name="connsiteX8" fmla="*/ 514606 w 1187965"/>
              <a:gd name="connsiteY8" fmla="*/ 574660 h 772250"/>
              <a:gd name="connsiteX9" fmla="*/ 800356 w 1187965"/>
              <a:gd name="connsiteY9" fmla="*/ 377810 h 772250"/>
              <a:gd name="connsiteX10" fmla="*/ 511421 w 1187965"/>
              <a:gd name="connsiteY10" fmla="*/ 171405 h 772250"/>
              <a:gd name="connsiteX11" fmla="*/ 178056 w 1187965"/>
              <a:gd name="connsiteY11" fmla="*/ 365110 h 772250"/>
              <a:gd name="connsiteX0" fmla="*/ 0 w 1187729"/>
              <a:gd name="connsiteY0" fmla="*/ 371520 h 766165"/>
              <a:gd name="connsiteX1" fmla="*/ 425191 w 1187729"/>
              <a:gd name="connsiteY1" fmla="*/ 35 h 766165"/>
              <a:gd name="connsiteX2" fmla="*/ 908070 w 1187729"/>
              <a:gd name="connsiteY2" fmla="*/ 149211 h 766165"/>
              <a:gd name="connsiteX3" fmla="*/ 1187470 w 1187729"/>
              <a:gd name="connsiteY3" fmla="*/ 377810 h 766165"/>
              <a:gd name="connsiteX4" fmla="*/ 895370 w 1187729"/>
              <a:gd name="connsiteY4" fmla="*/ 606411 h 766165"/>
              <a:gd name="connsiteX5" fmla="*/ 425191 w 1187729"/>
              <a:gd name="connsiteY5" fmla="*/ 758770 h 766165"/>
              <a:gd name="connsiteX6" fmla="*/ 0 w 1187729"/>
              <a:gd name="connsiteY6" fmla="*/ 371520 h 766165"/>
              <a:gd name="connsiteX7" fmla="*/ 177820 w 1187729"/>
              <a:gd name="connsiteY7" fmla="*/ 365110 h 766165"/>
              <a:gd name="connsiteX8" fmla="*/ 514370 w 1187729"/>
              <a:gd name="connsiteY8" fmla="*/ 574660 h 766165"/>
              <a:gd name="connsiteX9" fmla="*/ 800120 w 1187729"/>
              <a:gd name="connsiteY9" fmla="*/ 377810 h 766165"/>
              <a:gd name="connsiteX10" fmla="*/ 511185 w 1187729"/>
              <a:gd name="connsiteY10" fmla="*/ 171405 h 766165"/>
              <a:gd name="connsiteX11" fmla="*/ 177820 w 1187729"/>
              <a:gd name="connsiteY11" fmla="*/ 365110 h 766165"/>
              <a:gd name="connsiteX0" fmla="*/ 0 w 1187729"/>
              <a:gd name="connsiteY0" fmla="*/ 371520 h 758904"/>
              <a:gd name="connsiteX1" fmla="*/ 425191 w 1187729"/>
              <a:gd name="connsiteY1" fmla="*/ 35 h 758904"/>
              <a:gd name="connsiteX2" fmla="*/ 908070 w 1187729"/>
              <a:gd name="connsiteY2" fmla="*/ 149211 h 758904"/>
              <a:gd name="connsiteX3" fmla="*/ 1187470 w 1187729"/>
              <a:gd name="connsiteY3" fmla="*/ 377810 h 758904"/>
              <a:gd name="connsiteX4" fmla="*/ 895370 w 1187729"/>
              <a:gd name="connsiteY4" fmla="*/ 606411 h 758904"/>
              <a:gd name="connsiteX5" fmla="*/ 425191 w 1187729"/>
              <a:gd name="connsiteY5" fmla="*/ 758770 h 758904"/>
              <a:gd name="connsiteX6" fmla="*/ 0 w 1187729"/>
              <a:gd name="connsiteY6" fmla="*/ 371520 h 758904"/>
              <a:gd name="connsiteX7" fmla="*/ 177820 w 1187729"/>
              <a:gd name="connsiteY7" fmla="*/ 365110 h 758904"/>
              <a:gd name="connsiteX8" fmla="*/ 514370 w 1187729"/>
              <a:gd name="connsiteY8" fmla="*/ 574660 h 758904"/>
              <a:gd name="connsiteX9" fmla="*/ 800120 w 1187729"/>
              <a:gd name="connsiteY9" fmla="*/ 377810 h 758904"/>
              <a:gd name="connsiteX10" fmla="*/ 511185 w 1187729"/>
              <a:gd name="connsiteY10" fmla="*/ 171405 h 758904"/>
              <a:gd name="connsiteX11" fmla="*/ 177820 w 1187729"/>
              <a:gd name="connsiteY11" fmla="*/ 365110 h 758904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63199"/>
              <a:gd name="connsiteX1" fmla="*/ 425191 w 1187729"/>
              <a:gd name="connsiteY1" fmla="*/ 35 h 763199"/>
              <a:gd name="connsiteX2" fmla="*/ 908070 w 1187729"/>
              <a:gd name="connsiteY2" fmla="*/ 149211 h 763199"/>
              <a:gd name="connsiteX3" fmla="*/ 1187470 w 1187729"/>
              <a:gd name="connsiteY3" fmla="*/ 377810 h 763199"/>
              <a:gd name="connsiteX4" fmla="*/ 895370 w 1187729"/>
              <a:gd name="connsiteY4" fmla="*/ 568192 h 763199"/>
              <a:gd name="connsiteX5" fmla="*/ 425191 w 1187729"/>
              <a:gd name="connsiteY5" fmla="*/ 758770 h 763199"/>
              <a:gd name="connsiteX6" fmla="*/ 0 w 1187729"/>
              <a:gd name="connsiteY6" fmla="*/ 371520 h 763199"/>
              <a:gd name="connsiteX7" fmla="*/ 177820 w 1187729"/>
              <a:gd name="connsiteY7" fmla="*/ 365110 h 763199"/>
              <a:gd name="connsiteX8" fmla="*/ 514370 w 1187729"/>
              <a:gd name="connsiteY8" fmla="*/ 574660 h 763199"/>
              <a:gd name="connsiteX9" fmla="*/ 800120 w 1187729"/>
              <a:gd name="connsiteY9" fmla="*/ 377810 h 763199"/>
              <a:gd name="connsiteX10" fmla="*/ 511185 w 1187729"/>
              <a:gd name="connsiteY10" fmla="*/ 171405 h 763199"/>
              <a:gd name="connsiteX11" fmla="*/ 177820 w 1187729"/>
              <a:gd name="connsiteY11" fmla="*/ 365110 h 763199"/>
              <a:gd name="connsiteX0" fmla="*/ 0 w 1187729"/>
              <a:gd name="connsiteY0" fmla="*/ 371520 h 761049"/>
              <a:gd name="connsiteX1" fmla="*/ 425191 w 1187729"/>
              <a:gd name="connsiteY1" fmla="*/ 35 h 761049"/>
              <a:gd name="connsiteX2" fmla="*/ 908070 w 1187729"/>
              <a:gd name="connsiteY2" fmla="*/ 149211 h 761049"/>
              <a:gd name="connsiteX3" fmla="*/ 1187470 w 1187729"/>
              <a:gd name="connsiteY3" fmla="*/ 377810 h 761049"/>
              <a:gd name="connsiteX4" fmla="*/ 895370 w 1187729"/>
              <a:gd name="connsiteY4" fmla="*/ 568192 h 761049"/>
              <a:gd name="connsiteX5" fmla="*/ 425191 w 1187729"/>
              <a:gd name="connsiteY5" fmla="*/ 758770 h 761049"/>
              <a:gd name="connsiteX6" fmla="*/ 0 w 1187729"/>
              <a:gd name="connsiteY6" fmla="*/ 371520 h 761049"/>
              <a:gd name="connsiteX7" fmla="*/ 177820 w 1187729"/>
              <a:gd name="connsiteY7" fmla="*/ 365110 h 761049"/>
              <a:gd name="connsiteX8" fmla="*/ 514370 w 1187729"/>
              <a:gd name="connsiteY8" fmla="*/ 574660 h 761049"/>
              <a:gd name="connsiteX9" fmla="*/ 800120 w 1187729"/>
              <a:gd name="connsiteY9" fmla="*/ 377810 h 761049"/>
              <a:gd name="connsiteX10" fmla="*/ 511185 w 1187729"/>
              <a:gd name="connsiteY10" fmla="*/ 171405 h 761049"/>
              <a:gd name="connsiteX11" fmla="*/ 177820 w 1187729"/>
              <a:gd name="connsiteY11" fmla="*/ 365110 h 761049"/>
              <a:gd name="connsiteX0" fmla="*/ 0 w 1187640"/>
              <a:gd name="connsiteY0" fmla="*/ 371520 h 761825"/>
              <a:gd name="connsiteX1" fmla="*/ 425191 w 1187640"/>
              <a:gd name="connsiteY1" fmla="*/ 35 h 761825"/>
              <a:gd name="connsiteX2" fmla="*/ 908070 w 1187640"/>
              <a:gd name="connsiteY2" fmla="*/ 149211 h 761825"/>
              <a:gd name="connsiteX3" fmla="*/ 1187470 w 1187640"/>
              <a:gd name="connsiteY3" fmla="*/ 377810 h 761825"/>
              <a:gd name="connsiteX4" fmla="*/ 898555 w 1187640"/>
              <a:gd name="connsiteY4" fmla="*/ 542712 h 761825"/>
              <a:gd name="connsiteX5" fmla="*/ 425191 w 1187640"/>
              <a:gd name="connsiteY5" fmla="*/ 758770 h 761825"/>
              <a:gd name="connsiteX6" fmla="*/ 0 w 1187640"/>
              <a:gd name="connsiteY6" fmla="*/ 371520 h 761825"/>
              <a:gd name="connsiteX7" fmla="*/ 177820 w 1187640"/>
              <a:gd name="connsiteY7" fmla="*/ 365110 h 761825"/>
              <a:gd name="connsiteX8" fmla="*/ 514370 w 1187640"/>
              <a:gd name="connsiteY8" fmla="*/ 574660 h 761825"/>
              <a:gd name="connsiteX9" fmla="*/ 800120 w 1187640"/>
              <a:gd name="connsiteY9" fmla="*/ 377810 h 761825"/>
              <a:gd name="connsiteX10" fmla="*/ 511185 w 1187640"/>
              <a:gd name="connsiteY10" fmla="*/ 171405 h 761825"/>
              <a:gd name="connsiteX11" fmla="*/ 177820 w 1187640"/>
              <a:gd name="connsiteY11" fmla="*/ 365110 h 761825"/>
              <a:gd name="connsiteX0" fmla="*/ 0 w 1187640"/>
              <a:gd name="connsiteY0" fmla="*/ 371520 h 760381"/>
              <a:gd name="connsiteX1" fmla="*/ 425191 w 1187640"/>
              <a:gd name="connsiteY1" fmla="*/ 35 h 760381"/>
              <a:gd name="connsiteX2" fmla="*/ 908070 w 1187640"/>
              <a:gd name="connsiteY2" fmla="*/ 149211 h 760381"/>
              <a:gd name="connsiteX3" fmla="*/ 1187470 w 1187640"/>
              <a:gd name="connsiteY3" fmla="*/ 377810 h 760381"/>
              <a:gd name="connsiteX4" fmla="*/ 898555 w 1187640"/>
              <a:gd name="connsiteY4" fmla="*/ 542712 h 760381"/>
              <a:gd name="connsiteX5" fmla="*/ 425191 w 1187640"/>
              <a:gd name="connsiteY5" fmla="*/ 758770 h 760381"/>
              <a:gd name="connsiteX6" fmla="*/ 0 w 1187640"/>
              <a:gd name="connsiteY6" fmla="*/ 371520 h 760381"/>
              <a:gd name="connsiteX7" fmla="*/ 177820 w 1187640"/>
              <a:gd name="connsiteY7" fmla="*/ 365110 h 760381"/>
              <a:gd name="connsiteX8" fmla="*/ 514370 w 1187640"/>
              <a:gd name="connsiteY8" fmla="*/ 574660 h 760381"/>
              <a:gd name="connsiteX9" fmla="*/ 800120 w 1187640"/>
              <a:gd name="connsiteY9" fmla="*/ 377810 h 760381"/>
              <a:gd name="connsiteX10" fmla="*/ 511185 w 1187640"/>
              <a:gd name="connsiteY10" fmla="*/ 171405 h 760381"/>
              <a:gd name="connsiteX11" fmla="*/ 177820 w 1187640"/>
              <a:gd name="connsiteY11" fmla="*/ 365110 h 760381"/>
              <a:gd name="connsiteX0" fmla="*/ 0 w 1187488"/>
              <a:gd name="connsiteY0" fmla="*/ 373802 h 762663"/>
              <a:gd name="connsiteX1" fmla="*/ 425191 w 1187488"/>
              <a:gd name="connsiteY1" fmla="*/ 2317 h 762663"/>
              <a:gd name="connsiteX2" fmla="*/ 901700 w 1187488"/>
              <a:gd name="connsiteY2" fmla="*/ 224747 h 762663"/>
              <a:gd name="connsiteX3" fmla="*/ 1187470 w 1187488"/>
              <a:gd name="connsiteY3" fmla="*/ 380092 h 762663"/>
              <a:gd name="connsiteX4" fmla="*/ 898555 w 1187488"/>
              <a:gd name="connsiteY4" fmla="*/ 544994 h 762663"/>
              <a:gd name="connsiteX5" fmla="*/ 425191 w 1187488"/>
              <a:gd name="connsiteY5" fmla="*/ 761052 h 762663"/>
              <a:gd name="connsiteX6" fmla="*/ 0 w 1187488"/>
              <a:gd name="connsiteY6" fmla="*/ 373802 h 762663"/>
              <a:gd name="connsiteX7" fmla="*/ 177820 w 1187488"/>
              <a:gd name="connsiteY7" fmla="*/ 367392 h 762663"/>
              <a:gd name="connsiteX8" fmla="*/ 514370 w 1187488"/>
              <a:gd name="connsiteY8" fmla="*/ 576942 h 762663"/>
              <a:gd name="connsiteX9" fmla="*/ 800120 w 1187488"/>
              <a:gd name="connsiteY9" fmla="*/ 380092 h 762663"/>
              <a:gd name="connsiteX10" fmla="*/ 511185 w 1187488"/>
              <a:gd name="connsiteY10" fmla="*/ 173687 h 762663"/>
              <a:gd name="connsiteX11" fmla="*/ 177820 w 1187488"/>
              <a:gd name="connsiteY11" fmla="*/ 367392 h 762663"/>
              <a:gd name="connsiteX0" fmla="*/ 0 w 1187488"/>
              <a:gd name="connsiteY0" fmla="*/ 371782 h 760643"/>
              <a:gd name="connsiteX1" fmla="*/ 425191 w 1187488"/>
              <a:gd name="connsiteY1" fmla="*/ 297 h 760643"/>
              <a:gd name="connsiteX2" fmla="*/ 901700 w 1187488"/>
              <a:gd name="connsiteY2" fmla="*/ 222727 h 760643"/>
              <a:gd name="connsiteX3" fmla="*/ 1187470 w 1187488"/>
              <a:gd name="connsiteY3" fmla="*/ 378072 h 760643"/>
              <a:gd name="connsiteX4" fmla="*/ 898555 w 1187488"/>
              <a:gd name="connsiteY4" fmla="*/ 542974 h 760643"/>
              <a:gd name="connsiteX5" fmla="*/ 425191 w 1187488"/>
              <a:gd name="connsiteY5" fmla="*/ 759032 h 760643"/>
              <a:gd name="connsiteX6" fmla="*/ 0 w 1187488"/>
              <a:gd name="connsiteY6" fmla="*/ 371782 h 760643"/>
              <a:gd name="connsiteX7" fmla="*/ 177820 w 1187488"/>
              <a:gd name="connsiteY7" fmla="*/ 365372 h 760643"/>
              <a:gd name="connsiteX8" fmla="*/ 514370 w 1187488"/>
              <a:gd name="connsiteY8" fmla="*/ 574922 h 760643"/>
              <a:gd name="connsiteX9" fmla="*/ 800120 w 1187488"/>
              <a:gd name="connsiteY9" fmla="*/ 378072 h 760643"/>
              <a:gd name="connsiteX10" fmla="*/ 511185 w 1187488"/>
              <a:gd name="connsiteY10" fmla="*/ 171667 h 760643"/>
              <a:gd name="connsiteX11" fmla="*/ 177820 w 1187488"/>
              <a:gd name="connsiteY11" fmla="*/ 365372 h 760643"/>
              <a:gd name="connsiteX0" fmla="*/ 0 w 1187488"/>
              <a:gd name="connsiteY0" fmla="*/ 373659 h 762520"/>
              <a:gd name="connsiteX1" fmla="*/ 425191 w 1187488"/>
              <a:gd name="connsiteY1" fmla="*/ 2174 h 762520"/>
              <a:gd name="connsiteX2" fmla="*/ 901700 w 1187488"/>
              <a:gd name="connsiteY2" fmla="*/ 224604 h 762520"/>
              <a:gd name="connsiteX3" fmla="*/ 1187470 w 1187488"/>
              <a:gd name="connsiteY3" fmla="*/ 379949 h 762520"/>
              <a:gd name="connsiteX4" fmla="*/ 898555 w 1187488"/>
              <a:gd name="connsiteY4" fmla="*/ 544851 h 762520"/>
              <a:gd name="connsiteX5" fmla="*/ 425191 w 1187488"/>
              <a:gd name="connsiteY5" fmla="*/ 760909 h 762520"/>
              <a:gd name="connsiteX6" fmla="*/ 0 w 1187488"/>
              <a:gd name="connsiteY6" fmla="*/ 373659 h 762520"/>
              <a:gd name="connsiteX7" fmla="*/ 177820 w 1187488"/>
              <a:gd name="connsiteY7" fmla="*/ 367249 h 762520"/>
              <a:gd name="connsiteX8" fmla="*/ 514370 w 1187488"/>
              <a:gd name="connsiteY8" fmla="*/ 576799 h 762520"/>
              <a:gd name="connsiteX9" fmla="*/ 800120 w 1187488"/>
              <a:gd name="connsiteY9" fmla="*/ 379949 h 762520"/>
              <a:gd name="connsiteX10" fmla="*/ 511185 w 1187488"/>
              <a:gd name="connsiteY10" fmla="*/ 173544 h 762520"/>
              <a:gd name="connsiteX11" fmla="*/ 177820 w 1187488"/>
              <a:gd name="connsiteY11" fmla="*/ 367249 h 762520"/>
              <a:gd name="connsiteX0" fmla="*/ 0 w 1187488"/>
              <a:gd name="connsiteY0" fmla="*/ 374109 h 762970"/>
              <a:gd name="connsiteX1" fmla="*/ 425191 w 1187488"/>
              <a:gd name="connsiteY1" fmla="*/ 2624 h 762970"/>
              <a:gd name="connsiteX2" fmla="*/ 901700 w 1187488"/>
              <a:gd name="connsiteY2" fmla="*/ 225054 h 762970"/>
              <a:gd name="connsiteX3" fmla="*/ 1187470 w 1187488"/>
              <a:gd name="connsiteY3" fmla="*/ 380399 h 762970"/>
              <a:gd name="connsiteX4" fmla="*/ 898555 w 1187488"/>
              <a:gd name="connsiteY4" fmla="*/ 545301 h 762970"/>
              <a:gd name="connsiteX5" fmla="*/ 425191 w 1187488"/>
              <a:gd name="connsiteY5" fmla="*/ 761359 h 762970"/>
              <a:gd name="connsiteX6" fmla="*/ 0 w 1187488"/>
              <a:gd name="connsiteY6" fmla="*/ 374109 h 762970"/>
              <a:gd name="connsiteX7" fmla="*/ 177820 w 1187488"/>
              <a:gd name="connsiteY7" fmla="*/ 367699 h 762970"/>
              <a:gd name="connsiteX8" fmla="*/ 514370 w 1187488"/>
              <a:gd name="connsiteY8" fmla="*/ 577249 h 762970"/>
              <a:gd name="connsiteX9" fmla="*/ 800120 w 1187488"/>
              <a:gd name="connsiteY9" fmla="*/ 380399 h 762970"/>
              <a:gd name="connsiteX10" fmla="*/ 511185 w 1187488"/>
              <a:gd name="connsiteY10" fmla="*/ 173994 h 762970"/>
              <a:gd name="connsiteX11" fmla="*/ 177820 w 1187488"/>
              <a:gd name="connsiteY11" fmla="*/ 367699 h 76297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  <a:gd name="connsiteX0" fmla="*/ 0 w 1188236"/>
              <a:gd name="connsiteY0" fmla="*/ 374109 h 765790"/>
              <a:gd name="connsiteX1" fmla="*/ 425191 w 1188236"/>
              <a:gd name="connsiteY1" fmla="*/ 2624 h 765790"/>
              <a:gd name="connsiteX2" fmla="*/ 901700 w 1188236"/>
              <a:gd name="connsiteY2" fmla="*/ 225054 h 765790"/>
              <a:gd name="connsiteX3" fmla="*/ 1187470 w 1188236"/>
              <a:gd name="connsiteY3" fmla="*/ 380399 h 765790"/>
              <a:gd name="connsiteX4" fmla="*/ 898555 w 1188236"/>
              <a:gd name="connsiteY4" fmla="*/ 545301 h 765790"/>
              <a:gd name="connsiteX5" fmla="*/ 425191 w 1188236"/>
              <a:gd name="connsiteY5" fmla="*/ 761359 h 765790"/>
              <a:gd name="connsiteX6" fmla="*/ 0 w 1188236"/>
              <a:gd name="connsiteY6" fmla="*/ 374109 h 765790"/>
              <a:gd name="connsiteX7" fmla="*/ 177820 w 1188236"/>
              <a:gd name="connsiteY7" fmla="*/ 367699 h 765790"/>
              <a:gd name="connsiteX8" fmla="*/ 514370 w 1188236"/>
              <a:gd name="connsiteY8" fmla="*/ 577249 h 765790"/>
              <a:gd name="connsiteX9" fmla="*/ 800120 w 1188236"/>
              <a:gd name="connsiteY9" fmla="*/ 380399 h 765790"/>
              <a:gd name="connsiteX10" fmla="*/ 511185 w 1188236"/>
              <a:gd name="connsiteY10" fmla="*/ 173994 h 765790"/>
              <a:gd name="connsiteX11" fmla="*/ 177820 w 1188236"/>
              <a:gd name="connsiteY11" fmla="*/ 367699 h 76579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7488" h="765790">
                <a:moveTo>
                  <a:pt x="0" y="374109"/>
                </a:moveTo>
                <a:cubicBezTo>
                  <a:pt x="0" y="247653"/>
                  <a:pt x="153880" y="-29864"/>
                  <a:pt x="425191" y="2624"/>
                </a:cubicBezTo>
                <a:cubicBezTo>
                  <a:pt x="696502" y="35112"/>
                  <a:pt x="789517" y="159437"/>
                  <a:pt x="901700" y="225054"/>
                </a:cubicBezTo>
                <a:cubicBezTo>
                  <a:pt x="1178983" y="201771"/>
                  <a:pt x="1187994" y="253771"/>
                  <a:pt x="1187470" y="380399"/>
                </a:cubicBezTo>
                <a:cubicBezTo>
                  <a:pt x="1186946" y="507027"/>
                  <a:pt x="1201238" y="543184"/>
                  <a:pt x="898555" y="545301"/>
                </a:cubicBezTo>
                <a:cubicBezTo>
                  <a:pt x="786372" y="610918"/>
                  <a:pt x="721458" y="716637"/>
                  <a:pt x="425191" y="761359"/>
                </a:cubicBezTo>
                <a:cubicBezTo>
                  <a:pt x="128924" y="806081"/>
                  <a:pt x="0" y="500565"/>
                  <a:pt x="0" y="374109"/>
                </a:cubicBezTo>
                <a:close/>
                <a:moveTo>
                  <a:pt x="177820" y="367699"/>
                </a:moveTo>
                <a:cubicBezTo>
                  <a:pt x="178351" y="434908"/>
                  <a:pt x="251405" y="657941"/>
                  <a:pt x="514370" y="577249"/>
                </a:cubicBezTo>
                <a:cubicBezTo>
                  <a:pt x="777335" y="496557"/>
                  <a:pt x="800120" y="422232"/>
                  <a:pt x="800120" y="380399"/>
                </a:cubicBezTo>
                <a:cubicBezTo>
                  <a:pt x="803305" y="338566"/>
                  <a:pt x="742300" y="255734"/>
                  <a:pt x="511185" y="173994"/>
                </a:cubicBezTo>
                <a:cubicBezTo>
                  <a:pt x="280070" y="92254"/>
                  <a:pt x="177289" y="300490"/>
                  <a:pt x="177820" y="367699"/>
                </a:cubicBezTo>
                <a:close/>
              </a:path>
            </a:pathLst>
          </a:custGeom>
          <a:gradFill flip="none" rotWithShape="1">
            <a:gsLst>
              <a:gs pos="96000">
                <a:srgbClr val="00B0F0"/>
              </a:gs>
              <a:gs pos="0">
                <a:schemeClr val="bg1">
                  <a:lumMod val="100000"/>
                </a:schemeClr>
              </a:gs>
            </a:gsLst>
            <a:lin ang="18900000" scaled="1"/>
            <a:tileRect/>
          </a:gradFill>
          <a:ln w="9525">
            <a:solidFill>
              <a:srgbClr val="227088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en-US" sz="1400" b="1">
              <a:solidFill>
                <a:srgbClr val="FFFFFF"/>
              </a:solidFill>
              <a:latin typeface="Calibri" pitchFamily="-112" charset="0"/>
              <a:ea typeface="ＭＳ Ｐゴシック" pitchFamily="-112" charset="-128"/>
              <a:cs typeface="ＭＳ Ｐゴシック" charset="0"/>
            </a:endParaRPr>
          </a:p>
        </p:txBody>
      </p:sp>
      <p:sp>
        <p:nvSpPr>
          <p:cNvPr id="405" name="Donut 3"/>
          <p:cNvSpPr/>
          <p:nvPr/>
        </p:nvSpPr>
        <p:spPr bwMode="auto">
          <a:xfrm>
            <a:off x="7544947" y="2915265"/>
            <a:ext cx="1802238" cy="1162053"/>
          </a:xfrm>
          <a:custGeom>
            <a:avLst/>
            <a:gdLst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196850 w 1346200"/>
              <a:gd name="connsiteY5" fmla="*/ 3937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196850 w 1346200"/>
              <a:gd name="connsiteY9" fmla="*/ 3937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181100"/>
              <a:gd name="connsiteY0" fmla="*/ 368384 h 787556"/>
              <a:gd name="connsiteX1" fmla="*/ 508000 w 1181100"/>
              <a:gd name="connsiteY1" fmla="*/ 84 h 787556"/>
              <a:gd name="connsiteX2" fmla="*/ 1181100 w 1181100"/>
              <a:gd name="connsiteY2" fmla="*/ 393784 h 787556"/>
              <a:gd name="connsiteX3" fmla="*/ 508000 w 1181100"/>
              <a:gd name="connsiteY3" fmla="*/ 787484 h 787556"/>
              <a:gd name="connsiteX4" fmla="*/ 0 w 1181100"/>
              <a:gd name="connsiteY4" fmla="*/ 368384 h 787556"/>
              <a:gd name="connsiteX5" fmla="*/ 171450 w 1181100"/>
              <a:gd name="connsiteY5" fmla="*/ 381084 h 787556"/>
              <a:gd name="connsiteX6" fmla="*/ 508000 w 1181100"/>
              <a:gd name="connsiteY6" fmla="*/ 590634 h 787556"/>
              <a:gd name="connsiteX7" fmla="*/ 984250 w 1181100"/>
              <a:gd name="connsiteY7" fmla="*/ 393784 h 787556"/>
              <a:gd name="connsiteX8" fmla="*/ 508000 w 1181100"/>
              <a:gd name="connsiteY8" fmla="*/ 196934 h 787556"/>
              <a:gd name="connsiteX9" fmla="*/ 171450 w 1181100"/>
              <a:gd name="connsiteY9" fmla="*/ 381084 h 787556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9846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345"/>
              <a:gd name="connsiteX1" fmla="*/ 508362 w 1181462"/>
              <a:gd name="connsiteY1" fmla="*/ 3723 h 791345"/>
              <a:gd name="connsiteX2" fmla="*/ 1181462 w 1181462"/>
              <a:gd name="connsiteY2" fmla="*/ 397423 h 791345"/>
              <a:gd name="connsiteX3" fmla="*/ 508362 w 1181462"/>
              <a:gd name="connsiteY3" fmla="*/ 791123 h 791345"/>
              <a:gd name="connsiteX4" fmla="*/ 362 w 1181462"/>
              <a:gd name="connsiteY4" fmla="*/ 372023 h 791345"/>
              <a:gd name="connsiteX5" fmla="*/ 171812 w 1181462"/>
              <a:gd name="connsiteY5" fmla="*/ 384723 h 791345"/>
              <a:gd name="connsiteX6" fmla="*/ 508362 w 1181462"/>
              <a:gd name="connsiteY6" fmla="*/ 594273 h 791345"/>
              <a:gd name="connsiteX7" fmla="*/ 794112 w 1181462"/>
              <a:gd name="connsiteY7" fmla="*/ 397423 h 791345"/>
              <a:gd name="connsiteX8" fmla="*/ 508362 w 1181462"/>
              <a:gd name="connsiteY8" fmla="*/ 200573 h 791345"/>
              <a:gd name="connsiteX9" fmla="*/ 171812 w 1181462"/>
              <a:gd name="connsiteY9" fmla="*/ 384723 h 791345"/>
              <a:gd name="connsiteX0" fmla="*/ 362 w 1192915"/>
              <a:gd name="connsiteY0" fmla="*/ 389409 h 808556"/>
              <a:gd name="connsiteX1" fmla="*/ 508362 w 1192915"/>
              <a:gd name="connsiteY1" fmla="*/ 21109 h 808556"/>
              <a:gd name="connsiteX2" fmla="*/ 902062 w 1192915"/>
              <a:gd name="connsiteY2" fmla="*/ 84610 h 808556"/>
              <a:gd name="connsiteX3" fmla="*/ 1181462 w 1192915"/>
              <a:gd name="connsiteY3" fmla="*/ 414809 h 808556"/>
              <a:gd name="connsiteX4" fmla="*/ 508362 w 1192915"/>
              <a:gd name="connsiteY4" fmla="*/ 808509 h 808556"/>
              <a:gd name="connsiteX5" fmla="*/ 362 w 1192915"/>
              <a:gd name="connsiteY5" fmla="*/ 389409 h 808556"/>
              <a:gd name="connsiteX6" fmla="*/ 171812 w 1192915"/>
              <a:gd name="connsiteY6" fmla="*/ 402109 h 808556"/>
              <a:gd name="connsiteX7" fmla="*/ 508362 w 1192915"/>
              <a:gd name="connsiteY7" fmla="*/ 611659 h 808556"/>
              <a:gd name="connsiteX8" fmla="*/ 794112 w 1192915"/>
              <a:gd name="connsiteY8" fmla="*/ 414809 h 808556"/>
              <a:gd name="connsiteX9" fmla="*/ 508362 w 1192915"/>
              <a:gd name="connsiteY9" fmla="*/ 217959 h 808556"/>
              <a:gd name="connsiteX10" fmla="*/ 171812 w 1192915"/>
              <a:gd name="connsiteY10" fmla="*/ 402109 h 808556"/>
              <a:gd name="connsiteX0" fmla="*/ 362 w 1192915"/>
              <a:gd name="connsiteY0" fmla="*/ 373719 h 792864"/>
              <a:gd name="connsiteX1" fmla="*/ 508362 w 1192915"/>
              <a:gd name="connsiteY1" fmla="*/ 5419 h 792864"/>
              <a:gd name="connsiteX2" fmla="*/ 902062 w 1192915"/>
              <a:gd name="connsiteY2" fmla="*/ 170520 h 792864"/>
              <a:gd name="connsiteX3" fmla="*/ 1181462 w 1192915"/>
              <a:gd name="connsiteY3" fmla="*/ 399119 h 792864"/>
              <a:gd name="connsiteX4" fmla="*/ 508362 w 1192915"/>
              <a:gd name="connsiteY4" fmla="*/ 792819 h 792864"/>
              <a:gd name="connsiteX5" fmla="*/ 362 w 1192915"/>
              <a:gd name="connsiteY5" fmla="*/ 373719 h 792864"/>
              <a:gd name="connsiteX6" fmla="*/ 171812 w 1192915"/>
              <a:gd name="connsiteY6" fmla="*/ 386419 h 792864"/>
              <a:gd name="connsiteX7" fmla="*/ 508362 w 1192915"/>
              <a:gd name="connsiteY7" fmla="*/ 595969 h 792864"/>
              <a:gd name="connsiteX8" fmla="*/ 794112 w 1192915"/>
              <a:gd name="connsiteY8" fmla="*/ 399119 h 792864"/>
              <a:gd name="connsiteX9" fmla="*/ 508362 w 1192915"/>
              <a:gd name="connsiteY9" fmla="*/ 202269 h 792864"/>
              <a:gd name="connsiteX10" fmla="*/ 171812 w 1192915"/>
              <a:gd name="connsiteY10" fmla="*/ 386419 h 792864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566"/>
              <a:gd name="connsiteY0" fmla="*/ 373719 h 800571"/>
              <a:gd name="connsiteX1" fmla="*/ 508317 w 1181566"/>
              <a:gd name="connsiteY1" fmla="*/ 5419 h 800571"/>
              <a:gd name="connsiteX2" fmla="*/ 902017 w 1181566"/>
              <a:gd name="connsiteY2" fmla="*/ 170520 h 800571"/>
              <a:gd name="connsiteX3" fmla="*/ 1181417 w 1181566"/>
              <a:gd name="connsiteY3" fmla="*/ 399119 h 800571"/>
              <a:gd name="connsiteX4" fmla="*/ 889317 w 1181566"/>
              <a:gd name="connsiteY4" fmla="*/ 627720 h 800571"/>
              <a:gd name="connsiteX5" fmla="*/ 508317 w 1181566"/>
              <a:gd name="connsiteY5" fmla="*/ 792819 h 800571"/>
              <a:gd name="connsiteX6" fmla="*/ 317 w 1181566"/>
              <a:gd name="connsiteY6" fmla="*/ 373719 h 800571"/>
              <a:gd name="connsiteX7" fmla="*/ 171767 w 1181566"/>
              <a:gd name="connsiteY7" fmla="*/ 386419 h 800571"/>
              <a:gd name="connsiteX8" fmla="*/ 508317 w 1181566"/>
              <a:gd name="connsiteY8" fmla="*/ 595969 h 800571"/>
              <a:gd name="connsiteX9" fmla="*/ 794067 w 1181566"/>
              <a:gd name="connsiteY9" fmla="*/ 399119 h 800571"/>
              <a:gd name="connsiteX10" fmla="*/ 508317 w 1181566"/>
              <a:gd name="connsiteY10" fmla="*/ 202269 h 800571"/>
              <a:gd name="connsiteX11" fmla="*/ 171767 w 1181566"/>
              <a:gd name="connsiteY11" fmla="*/ 386419 h 800571"/>
              <a:gd name="connsiteX0" fmla="*/ 317 w 1181676"/>
              <a:gd name="connsiteY0" fmla="*/ 373719 h 800571"/>
              <a:gd name="connsiteX1" fmla="*/ 508317 w 1181676"/>
              <a:gd name="connsiteY1" fmla="*/ 5419 h 800571"/>
              <a:gd name="connsiteX2" fmla="*/ 902017 w 1181676"/>
              <a:gd name="connsiteY2" fmla="*/ 170520 h 800571"/>
              <a:gd name="connsiteX3" fmla="*/ 1181417 w 1181676"/>
              <a:gd name="connsiteY3" fmla="*/ 399119 h 800571"/>
              <a:gd name="connsiteX4" fmla="*/ 889317 w 1181676"/>
              <a:gd name="connsiteY4" fmla="*/ 627720 h 800571"/>
              <a:gd name="connsiteX5" fmla="*/ 508317 w 1181676"/>
              <a:gd name="connsiteY5" fmla="*/ 792819 h 800571"/>
              <a:gd name="connsiteX6" fmla="*/ 317 w 1181676"/>
              <a:gd name="connsiteY6" fmla="*/ 373719 h 800571"/>
              <a:gd name="connsiteX7" fmla="*/ 171767 w 1181676"/>
              <a:gd name="connsiteY7" fmla="*/ 386419 h 800571"/>
              <a:gd name="connsiteX8" fmla="*/ 508317 w 1181676"/>
              <a:gd name="connsiteY8" fmla="*/ 595969 h 800571"/>
              <a:gd name="connsiteX9" fmla="*/ 794067 w 1181676"/>
              <a:gd name="connsiteY9" fmla="*/ 399119 h 800571"/>
              <a:gd name="connsiteX10" fmla="*/ 508317 w 1181676"/>
              <a:gd name="connsiteY10" fmla="*/ 202269 h 800571"/>
              <a:gd name="connsiteX11" fmla="*/ 171767 w 1181676"/>
              <a:gd name="connsiteY11" fmla="*/ 386419 h 800571"/>
              <a:gd name="connsiteX0" fmla="*/ 351 w 1181710"/>
              <a:gd name="connsiteY0" fmla="*/ 373719 h 798379"/>
              <a:gd name="connsiteX1" fmla="*/ 508351 w 1181710"/>
              <a:gd name="connsiteY1" fmla="*/ 5419 h 798379"/>
              <a:gd name="connsiteX2" fmla="*/ 902051 w 1181710"/>
              <a:gd name="connsiteY2" fmla="*/ 170520 h 798379"/>
              <a:gd name="connsiteX3" fmla="*/ 1181451 w 1181710"/>
              <a:gd name="connsiteY3" fmla="*/ 399119 h 798379"/>
              <a:gd name="connsiteX4" fmla="*/ 889351 w 1181710"/>
              <a:gd name="connsiteY4" fmla="*/ 627720 h 798379"/>
              <a:gd name="connsiteX5" fmla="*/ 508351 w 1181710"/>
              <a:gd name="connsiteY5" fmla="*/ 792819 h 798379"/>
              <a:gd name="connsiteX6" fmla="*/ 351 w 1181710"/>
              <a:gd name="connsiteY6" fmla="*/ 373719 h 798379"/>
              <a:gd name="connsiteX7" fmla="*/ 171801 w 1181710"/>
              <a:gd name="connsiteY7" fmla="*/ 386419 h 798379"/>
              <a:gd name="connsiteX8" fmla="*/ 508351 w 1181710"/>
              <a:gd name="connsiteY8" fmla="*/ 595969 h 798379"/>
              <a:gd name="connsiteX9" fmla="*/ 794101 w 1181710"/>
              <a:gd name="connsiteY9" fmla="*/ 399119 h 798379"/>
              <a:gd name="connsiteX10" fmla="*/ 508351 w 1181710"/>
              <a:gd name="connsiteY10" fmla="*/ 202269 h 798379"/>
              <a:gd name="connsiteX11" fmla="*/ 171801 w 1181710"/>
              <a:gd name="connsiteY11" fmla="*/ 386419 h 798379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8351 w 1181710"/>
              <a:gd name="connsiteY10" fmla="*/ 197320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90552 h 815212"/>
              <a:gd name="connsiteX1" fmla="*/ 508351 w 1181710"/>
              <a:gd name="connsiteY1" fmla="*/ 22252 h 815212"/>
              <a:gd name="connsiteX2" fmla="*/ 902051 w 1181710"/>
              <a:gd name="connsiteY2" fmla="*/ 187353 h 815212"/>
              <a:gd name="connsiteX3" fmla="*/ 1181451 w 1181710"/>
              <a:gd name="connsiteY3" fmla="*/ 415952 h 815212"/>
              <a:gd name="connsiteX4" fmla="*/ 889351 w 1181710"/>
              <a:gd name="connsiteY4" fmla="*/ 644553 h 815212"/>
              <a:gd name="connsiteX5" fmla="*/ 508351 w 1181710"/>
              <a:gd name="connsiteY5" fmla="*/ 809652 h 815212"/>
              <a:gd name="connsiteX6" fmla="*/ 351 w 1181710"/>
              <a:gd name="connsiteY6" fmla="*/ 390552 h 815212"/>
              <a:gd name="connsiteX7" fmla="*/ 171801 w 1181710"/>
              <a:gd name="connsiteY7" fmla="*/ 403252 h 815212"/>
              <a:gd name="connsiteX8" fmla="*/ 508351 w 1181710"/>
              <a:gd name="connsiteY8" fmla="*/ 612802 h 815212"/>
              <a:gd name="connsiteX9" fmla="*/ 794101 w 1181710"/>
              <a:gd name="connsiteY9" fmla="*/ 415952 h 815212"/>
              <a:gd name="connsiteX10" fmla="*/ 505166 w 1181710"/>
              <a:gd name="connsiteY10" fmla="*/ 209547 h 815212"/>
              <a:gd name="connsiteX11" fmla="*/ 171801 w 1181710"/>
              <a:gd name="connsiteY11" fmla="*/ 403252 h 815212"/>
              <a:gd name="connsiteX0" fmla="*/ 215 w 1181574"/>
              <a:gd name="connsiteY0" fmla="*/ 376996 h 797132"/>
              <a:gd name="connsiteX1" fmla="*/ 457256 w 1181574"/>
              <a:gd name="connsiteY1" fmla="*/ 5511 h 797132"/>
              <a:gd name="connsiteX2" fmla="*/ 901915 w 1181574"/>
              <a:gd name="connsiteY2" fmla="*/ 173797 h 797132"/>
              <a:gd name="connsiteX3" fmla="*/ 1181315 w 1181574"/>
              <a:gd name="connsiteY3" fmla="*/ 402396 h 797132"/>
              <a:gd name="connsiteX4" fmla="*/ 889215 w 1181574"/>
              <a:gd name="connsiteY4" fmla="*/ 630997 h 797132"/>
              <a:gd name="connsiteX5" fmla="*/ 508215 w 1181574"/>
              <a:gd name="connsiteY5" fmla="*/ 796096 h 797132"/>
              <a:gd name="connsiteX6" fmla="*/ 215 w 1181574"/>
              <a:gd name="connsiteY6" fmla="*/ 376996 h 797132"/>
              <a:gd name="connsiteX7" fmla="*/ 171665 w 1181574"/>
              <a:gd name="connsiteY7" fmla="*/ 389696 h 797132"/>
              <a:gd name="connsiteX8" fmla="*/ 508215 w 1181574"/>
              <a:gd name="connsiteY8" fmla="*/ 599246 h 797132"/>
              <a:gd name="connsiteX9" fmla="*/ 793965 w 1181574"/>
              <a:gd name="connsiteY9" fmla="*/ 402396 h 797132"/>
              <a:gd name="connsiteX10" fmla="*/ 505030 w 1181574"/>
              <a:gd name="connsiteY10" fmla="*/ 195991 h 797132"/>
              <a:gd name="connsiteX11" fmla="*/ 171665 w 1181574"/>
              <a:gd name="connsiteY11" fmla="*/ 389696 h 797132"/>
              <a:gd name="connsiteX0" fmla="*/ 554 w 1181913"/>
              <a:gd name="connsiteY0" fmla="*/ 375244 h 795380"/>
              <a:gd name="connsiteX1" fmla="*/ 457595 w 1181913"/>
              <a:gd name="connsiteY1" fmla="*/ 3759 h 795380"/>
              <a:gd name="connsiteX2" fmla="*/ 902254 w 1181913"/>
              <a:gd name="connsiteY2" fmla="*/ 172045 h 795380"/>
              <a:gd name="connsiteX3" fmla="*/ 1181654 w 1181913"/>
              <a:gd name="connsiteY3" fmla="*/ 400644 h 795380"/>
              <a:gd name="connsiteX4" fmla="*/ 889554 w 1181913"/>
              <a:gd name="connsiteY4" fmla="*/ 629245 h 795380"/>
              <a:gd name="connsiteX5" fmla="*/ 508554 w 1181913"/>
              <a:gd name="connsiteY5" fmla="*/ 794344 h 795380"/>
              <a:gd name="connsiteX6" fmla="*/ 554 w 1181913"/>
              <a:gd name="connsiteY6" fmla="*/ 375244 h 795380"/>
              <a:gd name="connsiteX7" fmla="*/ 172004 w 1181913"/>
              <a:gd name="connsiteY7" fmla="*/ 387944 h 795380"/>
              <a:gd name="connsiteX8" fmla="*/ 508554 w 1181913"/>
              <a:gd name="connsiteY8" fmla="*/ 597494 h 795380"/>
              <a:gd name="connsiteX9" fmla="*/ 794304 w 1181913"/>
              <a:gd name="connsiteY9" fmla="*/ 400644 h 795380"/>
              <a:gd name="connsiteX10" fmla="*/ 505369 w 1181913"/>
              <a:gd name="connsiteY10" fmla="*/ 194239 h 795380"/>
              <a:gd name="connsiteX11" fmla="*/ 172004 w 1181913"/>
              <a:gd name="connsiteY11" fmla="*/ 387944 h 795380"/>
              <a:gd name="connsiteX0" fmla="*/ 554 w 1181913"/>
              <a:gd name="connsiteY0" fmla="*/ 375244 h 806020"/>
              <a:gd name="connsiteX1" fmla="*/ 457595 w 1181913"/>
              <a:gd name="connsiteY1" fmla="*/ 3759 h 806020"/>
              <a:gd name="connsiteX2" fmla="*/ 902254 w 1181913"/>
              <a:gd name="connsiteY2" fmla="*/ 172045 h 806020"/>
              <a:gd name="connsiteX3" fmla="*/ 1181654 w 1181913"/>
              <a:gd name="connsiteY3" fmla="*/ 400644 h 806020"/>
              <a:gd name="connsiteX4" fmla="*/ 889554 w 1181913"/>
              <a:gd name="connsiteY4" fmla="*/ 629245 h 806020"/>
              <a:gd name="connsiteX5" fmla="*/ 508554 w 1181913"/>
              <a:gd name="connsiteY5" fmla="*/ 794344 h 806020"/>
              <a:gd name="connsiteX6" fmla="*/ 554 w 1181913"/>
              <a:gd name="connsiteY6" fmla="*/ 375244 h 806020"/>
              <a:gd name="connsiteX7" fmla="*/ 172004 w 1181913"/>
              <a:gd name="connsiteY7" fmla="*/ 387944 h 806020"/>
              <a:gd name="connsiteX8" fmla="*/ 508554 w 1181913"/>
              <a:gd name="connsiteY8" fmla="*/ 597494 h 806020"/>
              <a:gd name="connsiteX9" fmla="*/ 794304 w 1181913"/>
              <a:gd name="connsiteY9" fmla="*/ 400644 h 806020"/>
              <a:gd name="connsiteX10" fmla="*/ 505369 w 1181913"/>
              <a:gd name="connsiteY10" fmla="*/ 194239 h 806020"/>
              <a:gd name="connsiteX11" fmla="*/ 172004 w 1181913"/>
              <a:gd name="connsiteY11" fmla="*/ 387944 h 806020"/>
              <a:gd name="connsiteX0" fmla="*/ 1076 w 1182435"/>
              <a:gd name="connsiteY0" fmla="*/ 375206 h 787319"/>
              <a:gd name="connsiteX1" fmla="*/ 458117 w 1182435"/>
              <a:gd name="connsiteY1" fmla="*/ 3721 h 787319"/>
              <a:gd name="connsiteX2" fmla="*/ 902776 w 1182435"/>
              <a:gd name="connsiteY2" fmla="*/ 172007 h 787319"/>
              <a:gd name="connsiteX3" fmla="*/ 1182176 w 1182435"/>
              <a:gd name="connsiteY3" fmla="*/ 400606 h 787319"/>
              <a:gd name="connsiteX4" fmla="*/ 890076 w 1182435"/>
              <a:gd name="connsiteY4" fmla="*/ 629207 h 787319"/>
              <a:gd name="connsiteX5" fmla="*/ 442192 w 1182435"/>
              <a:gd name="connsiteY5" fmla="*/ 775196 h 787319"/>
              <a:gd name="connsiteX6" fmla="*/ 1076 w 1182435"/>
              <a:gd name="connsiteY6" fmla="*/ 375206 h 787319"/>
              <a:gd name="connsiteX7" fmla="*/ 172526 w 1182435"/>
              <a:gd name="connsiteY7" fmla="*/ 387906 h 787319"/>
              <a:gd name="connsiteX8" fmla="*/ 509076 w 1182435"/>
              <a:gd name="connsiteY8" fmla="*/ 597456 h 787319"/>
              <a:gd name="connsiteX9" fmla="*/ 794826 w 1182435"/>
              <a:gd name="connsiteY9" fmla="*/ 400606 h 787319"/>
              <a:gd name="connsiteX10" fmla="*/ 505891 w 1182435"/>
              <a:gd name="connsiteY10" fmla="*/ 194201 h 787319"/>
              <a:gd name="connsiteX11" fmla="*/ 172526 w 1182435"/>
              <a:gd name="connsiteY11" fmla="*/ 387906 h 787319"/>
              <a:gd name="connsiteX0" fmla="*/ 159 w 1181518"/>
              <a:gd name="connsiteY0" fmla="*/ 375230 h 799781"/>
              <a:gd name="connsiteX1" fmla="*/ 457200 w 1181518"/>
              <a:gd name="connsiteY1" fmla="*/ 3745 h 799781"/>
              <a:gd name="connsiteX2" fmla="*/ 901859 w 1181518"/>
              <a:gd name="connsiteY2" fmla="*/ 172031 h 799781"/>
              <a:gd name="connsiteX3" fmla="*/ 1181259 w 1181518"/>
              <a:gd name="connsiteY3" fmla="*/ 400630 h 799781"/>
              <a:gd name="connsiteX4" fmla="*/ 889159 w 1181518"/>
              <a:gd name="connsiteY4" fmla="*/ 629231 h 799781"/>
              <a:gd name="connsiteX5" fmla="*/ 454015 w 1181518"/>
              <a:gd name="connsiteY5" fmla="*/ 787960 h 799781"/>
              <a:gd name="connsiteX6" fmla="*/ 159 w 1181518"/>
              <a:gd name="connsiteY6" fmla="*/ 375230 h 799781"/>
              <a:gd name="connsiteX7" fmla="*/ 171609 w 1181518"/>
              <a:gd name="connsiteY7" fmla="*/ 387930 h 799781"/>
              <a:gd name="connsiteX8" fmla="*/ 508159 w 1181518"/>
              <a:gd name="connsiteY8" fmla="*/ 597480 h 799781"/>
              <a:gd name="connsiteX9" fmla="*/ 793909 w 1181518"/>
              <a:gd name="connsiteY9" fmla="*/ 400630 h 799781"/>
              <a:gd name="connsiteX10" fmla="*/ 504974 w 1181518"/>
              <a:gd name="connsiteY10" fmla="*/ 194225 h 799781"/>
              <a:gd name="connsiteX11" fmla="*/ 171609 w 1181518"/>
              <a:gd name="connsiteY11" fmla="*/ 387930 h 799781"/>
              <a:gd name="connsiteX0" fmla="*/ 159 w 1181518"/>
              <a:gd name="connsiteY0" fmla="*/ 378958 h 803509"/>
              <a:gd name="connsiteX1" fmla="*/ 457200 w 1181518"/>
              <a:gd name="connsiteY1" fmla="*/ 7473 h 803509"/>
              <a:gd name="connsiteX2" fmla="*/ 901859 w 1181518"/>
              <a:gd name="connsiteY2" fmla="*/ 175759 h 803509"/>
              <a:gd name="connsiteX3" fmla="*/ 1181259 w 1181518"/>
              <a:gd name="connsiteY3" fmla="*/ 404358 h 803509"/>
              <a:gd name="connsiteX4" fmla="*/ 889159 w 1181518"/>
              <a:gd name="connsiteY4" fmla="*/ 632959 h 803509"/>
              <a:gd name="connsiteX5" fmla="*/ 454015 w 1181518"/>
              <a:gd name="connsiteY5" fmla="*/ 791688 h 803509"/>
              <a:gd name="connsiteX6" fmla="*/ 159 w 1181518"/>
              <a:gd name="connsiteY6" fmla="*/ 378958 h 803509"/>
              <a:gd name="connsiteX7" fmla="*/ 171609 w 1181518"/>
              <a:gd name="connsiteY7" fmla="*/ 391658 h 803509"/>
              <a:gd name="connsiteX8" fmla="*/ 508159 w 1181518"/>
              <a:gd name="connsiteY8" fmla="*/ 601208 h 803509"/>
              <a:gd name="connsiteX9" fmla="*/ 793909 w 1181518"/>
              <a:gd name="connsiteY9" fmla="*/ 404358 h 803509"/>
              <a:gd name="connsiteX10" fmla="*/ 504974 w 1181518"/>
              <a:gd name="connsiteY10" fmla="*/ 197953 h 803509"/>
              <a:gd name="connsiteX11" fmla="*/ 171609 w 1181518"/>
              <a:gd name="connsiteY11" fmla="*/ 391658 h 80350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1 w 1187730"/>
              <a:gd name="connsiteY0" fmla="*/ 396746 h 797476"/>
              <a:gd name="connsiteX1" fmla="*/ 463412 w 1187730"/>
              <a:gd name="connsiteY1" fmla="*/ 6151 h 797476"/>
              <a:gd name="connsiteX2" fmla="*/ 908071 w 1187730"/>
              <a:gd name="connsiteY2" fmla="*/ 174437 h 797476"/>
              <a:gd name="connsiteX3" fmla="*/ 1187471 w 1187730"/>
              <a:gd name="connsiteY3" fmla="*/ 403036 h 797476"/>
              <a:gd name="connsiteX4" fmla="*/ 895371 w 1187730"/>
              <a:gd name="connsiteY4" fmla="*/ 631637 h 797476"/>
              <a:gd name="connsiteX5" fmla="*/ 460227 w 1187730"/>
              <a:gd name="connsiteY5" fmla="*/ 790366 h 797476"/>
              <a:gd name="connsiteX6" fmla="*/ 1 w 1187730"/>
              <a:gd name="connsiteY6" fmla="*/ 396746 h 797476"/>
              <a:gd name="connsiteX7" fmla="*/ 177821 w 1187730"/>
              <a:gd name="connsiteY7" fmla="*/ 390336 h 797476"/>
              <a:gd name="connsiteX8" fmla="*/ 514371 w 1187730"/>
              <a:gd name="connsiteY8" fmla="*/ 599886 h 797476"/>
              <a:gd name="connsiteX9" fmla="*/ 800121 w 1187730"/>
              <a:gd name="connsiteY9" fmla="*/ 403036 h 797476"/>
              <a:gd name="connsiteX10" fmla="*/ 511186 w 1187730"/>
              <a:gd name="connsiteY10" fmla="*/ 196631 h 797476"/>
              <a:gd name="connsiteX11" fmla="*/ 177821 w 1187730"/>
              <a:gd name="connsiteY11" fmla="*/ 390336 h 797476"/>
              <a:gd name="connsiteX0" fmla="*/ 1 w 1187730"/>
              <a:gd name="connsiteY0" fmla="*/ 390777 h 791507"/>
              <a:gd name="connsiteX1" fmla="*/ 463412 w 1187730"/>
              <a:gd name="connsiteY1" fmla="*/ 182 h 791507"/>
              <a:gd name="connsiteX2" fmla="*/ 908071 w 1187730"/>
              <a:gd name="connsiteY2" fmla="*/ 168468 h 791507"/>
              <a:gd name="connsiteX3" fmla="*/ 1187471 w 1187730"/>
              <a:gd name="connsiteY3" fmla="*/ 397067 h 791507"/>
              <a:gd name="connsiteX4" fmla="*/ 895371 w 1187730"/>
              <a:gd name="connsiteY4" fmla="*/ 625668 h 791507"/>
              <a:gd name="connsiteX5" fmla="*/ 460227 w 1187730"/>
              <a:gd name="connsiteY5" fmla="*/ 784397 h 791507"/>
              <a:gd name="connsiteX6" fmla="*/ 1 w 1187730"/>
              <a:gd name="connsiteY6" fmla="*/ 390777 h 791507"/>
              <a:gd name="connsiteX7" fmla="*/ 177821 w 1187730"/>
              <a:gd name="connsiteY7" fmla="*/ 384367 h 791507"/>
              <a:gd name="connsiteX8" fmla="*/ 514371 w 1187730"/>
              <a:gd name="connsiteY8" fmla="*/ 593917 h 791507"/>
              <a:gd name="connsiteX9" fmla="*/ 800121 w 1187730"/>
              <a:gd name="connsiteY9" fmla="*/ 397067 h 791507"/>
              <a:gd name="connsiteX10" fmla="*/ 511186 w 1187730"/>
              <a:gd name="connsiteY10" fmla="*/ 190662 h 791507"/>
              <a:gd name="connsiteX11" fmla="*/ 177821 w 1187730"/>
              <a:gd name="connsiteY11" fmla="*/ 384367 h 791507"/>
              <a:gd name="connsiteX0" fmla="*/ 117 w 1187846"/>
              <a:gd name="connsiteY0" fmla="*/ 371704 h 772434"/>
              <a:gd name="connsiteX1" fmla="*/ 425308 w 1187846"/>
              <a:gd name="connsiteY1" fmla="*/ 219 h 772434"/>
              <a:gd name="connsiteX2" fmla="*/ 908187 w 1187846"/>
              <a:gd name="connsiteY2" fmla="*/ 149395 h 772434"/>
              <a:gd name="connsiteX3" fmla="*/ 1187587 w 1187846"/>
              <a:gd name="connsiteY3" fmla="*/ 377994 h 772434"/>
              <a:gd name="connsiteX4" fmla="*/ 895487 w 1187846"/>
              <a:gd name="connsiteY4" fmla="*/ 606595 h 772434"/>
              <a:gd name="connsiteX5" fmla="*/ 460343 w 1187846"/>
              <a:gd name="connsiteY5" fmla="*/ 765324 h 772434"/>
              <a:gd name="connsiteX6" fmla="*/ 117 w 1187846"/>
              <a:gd name="connsiteY6" fmla="*/ 371704 h 772434"/>
              <a:gd name="connsiteX7" fmla="*/ 177937 w 1187846"/>
              <a:gd name="connsiteY7" fmla="*/ 365294 h 772434"/>
              <a:gd name="connsiteX8" fmla="*/ 514487 w 1187846"/>
              <a:gd name="connsiteY8" fmla="*/ 574844 h 772434"/>
              <a:gd name="connsiteX9" fmla="*/ 800237 w 1187846"/>
              <a:gd name="connsiteY9" fmla="*/ 377994 h 772434"/>
              <a:gd name="connsiteX10" fmla="*/ 511302 w 1187846"/>
              <a:gd name="connsiteY10" fmla="*/ 171589 h 772434"/>
              <a:gd name="connsiteX11" fmla="*/ 177937 w 1187846"/>
              <a:gd name="connsiteY11" fmla="*/ 365294 h 772434"/>
              <a:gd name="connsiteX0" fmla="*/ 236 w 1187965"/>
              <a:gd name="connsiteY0" fmla="*/ 371520 h 772250"/>
              <a:gd name="connsiteX1" fmla="*/ 425427 w 1187965"/>
              <a:gd name="connsiteY1" fmla="*/ 35 h 772250"/>
              <a:gd name="connsiteX2" fmla="*/ 908306 w 1187965"/>
              <a:gd name="connsiteY2" fmla="*/ 149211 h 772250"/>
              <a:gd name="connsiteX3" fmla="*/ 1187706 w 1187965"/>
              <a:gd name="connsiteY3" fmla="*/ 377810 h 772250"/>
              <a:gd name="connsiteX4" fmla="*/ 895606 w 1187965"/>
              <a:gd name="connsiteY4" fmla="*/ 606411 h 772250"/>
              <a:gd name="connsiteX5" fmla="*/ 460462 w 1187965"/>
              <a:gd name="connsiteY5" fmla="*/ 765140 h 772250"/>
              <a:gd name="connsiteX6" fmla="*/ 236 w 1187965"/>
              <a:gd name="connsiteY6" fmla="*/ 371520 h 772250"/>
              <a:gd name="connsiteX7" fmla="*/ 178056 w 1187965"/>
              <a:gd name="connsiteY7" fmla="*/ 365110 h 772250"/>
              <a:gd name="connsiteX8" fmla="*/ 514606 w 1187965"/>
              <a:gd name="connsiteY8" fmla="*/ 574660 h 772250"/>
              <a:gd name="connsiteX9" fmla="*/ 800356 w 1187965"/>
              <a:gd name="connsiteY9" fmla="*/ 377810 h 772250"/>
              <a:gd name="connsiteX10" fmla="*/ 511421 w 1187965"/>
              <a:gd name="connsiteY10" fmla="*/ 171405 h 772250"/>
              <a:gd name="connsiteX11" fmla="*/ 178056 w 1187965"/>
              <a:gd name="connsiteY11" fmla="*/ 365110 h 772250"/>
              <a:gd name="connsiteX0" fmla="*/ 0 w 1187729"/>
              <a:gd name="connsiteY0" fmla="*/ 371520 h 766165"/>
              <a:gd name="connsiteX1" fmla="*/ 425191 w 1187729"/>
              <a:gd name="connsiteY1" fmla="*/ 35 h 766165"/>
              <a:gd name="connsiteX2" fmla="*/ 908070 w 1187729"/>
              <a:gd name="connsiteY2" fmla="*/ 149211 h 766165"/>
              <a:gd name="connsiteX3" fmla="*/ 1187470 w 1187729"/>
              <a:gd name="connsiteY3" fmla="*/ 377810 h 766165"/>
              <a:gd name="connsiteX4" fmla="*/ 895370 w 1187729"/>
              <a:gd name="connsiteY4" fmla="*/ 606411 h 766165"/>
              <a:gd name="connsiteX5" fmla="*/ 425191 w 1187729"/>
              <a:gd name="connsiteY5" fmla="*/ 758770 h 766165"/>
              <a:gd name="connsiteX6" fmla="*/ 0 w 1187729"/>
              <a:gd name="connsiteY6" fmla="*/ 371520 h 766165"/>
              <a:gd name="connsiteX7" fmla="*/ 177820 w 1187729"/>
              <a:gd name="connsiteY7" fmla="*/ 365110 h 766165"/>
              <a:gd name="connsiteX8" fmla="*/ 514370 w 1187729"/>
              <a:gd name="connsiteY8" fmla="*/ 574660 h 766165"/>
              <a:gd name="connsiteX9" fmla="*/ 800120 w 1187729"/>
              <a:gd name="connsiteY9" fmla="*/ 377810 h 766165"/>
              <a:gd name="connsiteX10" fmla="*/ 511185 w 1187729"/>
              <a:gd name="connsiteY10" fmla="*/ 171405 h 766165"/>
              <a:gd name="connsiteX11" fmla="*/ 177820 w 1187729"/>
              <a:gd name="connsiteY11" fmla="*/ 365110 h 766165"/>
              <a:gd name="connsiteX0" fmla="*/ 0 w 1187729"/>
              <a:gd name="connsiteY0" fmla="*/ 371520 h 758904"/>
              <a:gd name="connsiteX1" fmla="*/ 425191 w 1187729"/>
              <a:gd name="connsiteY1" fmla="*/ 35 h 758904"/>
              <a:gd name="connsiteX2" fmla="*/ 908070 w 1187729"/>
              <a:gd name="connsiteY2" fmla="*/ 149211 h 758904"/>
              <a:gd name="connsiteX3" fmla="*/ 1187470 w 1187729"/>
              <a:gd name="connsiteY3" fmla="*/ 377810 h 758904"/>
              <a:gd name="connsiteX4" fmla="*/ 895370 w 1187729"/>
              <a:gd name="connsiteY4" fmla="*/ 606411 h 758904"/>
              <a:gd name="connsiteX5" fmla="*/ 425191 w 1187729"/>
              <a:gd name="connsiteY5" fmla="*/ 758770 h 758904"/>
              <a:gd name="connsiteX6" fmla="*/ 0 w 1187729"/>
              <a:gd name="connsiteY6" fmla="*/ 371520 h 758904"/>
              <a:gd name="connsiteX7" fmla="*/ 177820 w 1187729"/>
              <a:gd name="connsiteY7" fmla="*/ 365110 h 758904"/>
              <a:gd name="connsiteX8" fmla="*/ 514370 w 1187729"/>
              <a:gd name="connsiteY8" fmla="*/ 574660 h 758904"/>
              <a:gd name="connsiteX9" fmla="*/ 800120 w 1187729"/>
              <a:gd name="connsiteY9" fmla="*/ 377810 h 758904"/>
              <a:gd name="connsiteX10" fmla="*/ 511185 w 1187729"/>
              <a:gd name="connsiteY10" fmla="*/ 171405 h 758904"/>
              <a:gd name="connsiteX11" fmla="*/ 177820 w 1187729"/>
              <a:gd name="connsiteY11" fmla="*/ 365110 h 758904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63199"/>
              <a:gd name="connsiteX1" fmla="*/ 425191 w 1187729"/>
              <a:gd name="connsiteY1" fmla="*/ 35 h 763199"/>
              <a:gd name="connsiteX2" fmla="*/ 908070 w 1187729"/>
              <a:gd name="connsiteY2" fmla="*/ 149211 h 763199"/>
              <a:gd name="connsiteX3" fmla="*/ 1187470 w 1187729"/>
              <a:gd name="connsiteY3" fmla="*/ 377810 h 763199"/>
              <a:gd name="connsiteX4" fmla="*/ 895370 w 1187729"/>
              <a:gd name="connsiteY4" fmla="*/ 568192 h 763199"/>
              <a:gd name="connsiteX5" fmla="*/ 425191 w 1187729"/>
              <a:gd name="connsiteY5" fmla="*/ 758770 h 763199"/>
              <a:gd name="connsiteX6" fmla="*/ 0 w 1187729"/>
              <a:gd name="connsiteY6" fmla="*/ 371520 h 763199"/>
              <a:gd name="connsiteX7" fmla="*/ 177820 w 1187729"/>
              <a:gd name="connsiteY7" fmla="*/ 365110 h 763199"/>
              <a:gd name="connsiteX8" fmla="*/ 514370 w 1187729"/>
              <a:gd name="connsiteY8" fmla="*/ 574660 h 763199"/>
              <a:gd name="connsiteX9" fmla="*/ 800120 w 1187729"/>
              <a:gd name="connsiteY9" fmla="*/ 377810 h 763199"/>
              <a:gd name="connsiteX10" fmla="*/ 511185 w 1187729"/>
              <a:gd name="connsiteY10" fmla="*/ 171405 h 763199"/>
              <a:gd name="connsiteX11" fmla="*/ 177820 w 1187729"/>
              <a:gd name="connsiteY11" fmla="*/ 365110 h 763199"/>
              <a:gd name="connsiteX0" fmla="*/ 0 w 1187729"/>
              <a:gd name="connsiteY0" fmla="*/ 371520 h 761049"/>
              <a:gd name="connsiteX1" fmla="*/ 425191 w 1187729"/>
              <a:gd name="connsiteY1" fmla="*/ 35 h 761049"/>
              <a:gd name="connsiteX2" fmla="*/ 908070 w 1187729"/>
              <a:gd name="connsiteY2" fmla="*/ 149211 h 761049"/>
              <a:gd name="connsiteX3" fmla="*/ 1187470 w 1187729"/>
              <a:gd name="connsiteY3" fmla="*/ 377810 h 761049"/>
              <a:gd name="connsiteX4" fmla="*/ 895370 w 1187729"/>
              <a:gd name="connsiteY4" fmla="*/ 568192 h 761049"/>
              <a:gd name="connsiteX5" fmla="*/ 425191 w 1187729"/>
              <a:gd name="connsiteY5" fmla="*/ 758770 h 761049"/>
              <a:gd name="connsiteX6" fmla="*/ 0 w 1187729"/>
              <a:gd name="connsiteY6" fmla="*/ 371520 h 761049"/>
              <a:gd name="connsiteX7" fmla="*/ 177820 w 1187729"/>
              <a:gd name="connsiteY7" fmla="*/ 365110 h 761049"/>
              <a:gd name="connsiteX8" fmla="*/ 514370 w 1187729"/>
              <a:gd name="connsiteY8" fmla="*/ 574660 h 761049"/>
              <a:gd name="connsiteX9" fmla="*/ 800120 w 1187729"/>
              <a:gd name="connsiteY9" fmla="*/ 377810 h 761049"/>
              <a:gd name="connsiteX10" fmla="*/ 511185 w 1187729"/>
              <a:gd name="connsiteY10" fmla="*/ 171405 h 761049"/>
              <a:gd name="connsiteX11" fmla="*/ 177820 w 1187729"/>
              <a:gd name="connsiteY11" fmla="*/ 365110 h 761049"/>
              <a:gd name="connsiteX0" fmla="*/ 0 w 1187640"/>
              <a:gd name="connsiteY0" fmla="*/ 371520 h 761825"/>
              <a:gd name="connsiteX1" fmla="*/ 425191 w 1187640"/>
              <a:gd name="connsiteY1" fmla="*/ 35 h 761825"/>
              <a:gd name="connsiteX2" fmla="*/ 908070 w 1187640"/>
              <a:gd name="connsiteY2" fmla="*/ 149211 h 761825"/>
              <a:gd name="connsiteX3" fmla="*/ 1187470 w 1187640"/>
              <a:gd name="connsiteY3" fmla="*/ 377810 h 761825"/>
              <a:gd name="connsiteX4" fmla="*/ 898555 w 1187640"/>
              <a:gd name="connsiteY4" fmla="*/ 542712 h 761825"/>
              <a:gd name="connsiteX5" fmla="*/ 425191 w 1187640"/>
              <a:gd name="connsiteY5" fmla="*/ 758770 h 761825"/>
              <a:gd name="connsiteX6" fmla="*/ 0 w 1187640"/>
              <a:gd name="connsiteY6" fmla="*/ 371520 h 761825"/>
              <a:gd name="connsiteX7" fmla="*/ 177820 w 1187640"/>
              <a:gd name="connsiteY7" fmla="*/ 365110 h 761825"/>
              <a:gd name="connsiteX8" fmla="*/ 514370 w 1187640"/>
              <a:gd name="connsiteY8" fmla="*/ 574660 h 761825"/>
              <a:gd name="connsiteX9" fmla="*/ 800120 w 1187640"/>
              <a:gd name="connsiteY9" fmla="*/ 377810 h 761825"/>
              <a:gd name="connsiteX10" fmla="*/ 511185 w 1187640"/>
              <a:gd name="connsiteY10" fmla="*/ 171405 h 761825"/>
              <a:gd name="connsiteX11" fmla="*/ 177820 w 1187640"/>
              <a:gd name="connsiteY11" fmla="*/ 365110 h 761825"/>
              <a:gd name="connsiteX0" fmla="*/ 0 w 1187640"/>
              <a:gd name="connsiteY0" fmla="*/ 371520 h 760381"/>
              <a:gd name="connsiteX1" fmla="*/ 425191 w 1187640"/>
              <a:gd name="connsiteY1" fmla="*/ 35 h 760381"/>
              <a:gd name="connsiteX2" fmla="*/ 908070 w 1187640"/>
              <a:gd name="connsiteY2" fmla="*/ 149211 h 760381"/>
              <a:gd name="connsiteX3" fmla="*/ 1187470 w 1187640"/>
              <a:gd name="connsiteY3" fmla="*/ 377810 h 760381"/>
              <a:gd name="connsiteX4" fmla="*/ 898555 w 1187640"/>
              <a:gd name="connsiteY4" fmla="*/ 542712 h 760381"/>
              <a:gd name="connsiteX5" fmla="*/ 425191 w 1187640"/>
              <a:gd name="connsiteY5" fmla="*/ 758770 h 760381"/>
              <a:gd name="connsiteX6" fmla="*/ 0 w 1187640"/>
              <a:gd name="connsiteY6" fmla="*/ 371520 h 760381"/>
              <a:gd name="connsiteX7" fmla="*/ 177820 w 1187640"/>
              <a:gd name="connsiteY7" fmla="*/ 365110 h 760381"/>
              <a:gd name="connsiteX8" fmla="*/ 514370 w 1187640"/>
              <a:gd name="connsiteY8" fmla="*/ 574660 h 760381"/>
              <a:gd name="connsiteX9" fmla="*/ 800120 w 1187640"/>
              <a:gd name="connsiteY9" fmla="*/ 377810 h 760381"/>
              <a:gd name="connsiteX10" fmla="*/ 511185 w 1187640"/>
              <a:gd name="connsiteY10" fmla="*/ 171405 h 760381"/>
              <a:gd name="connsiteX11" fmla="*/ 177820 w 1187640"/>
              <a:gd name="connsiteY11" fmla="*/ 365110 h 760381"/>
              <a:gd name="connsiteX0" fmla="*/ 0 w 1187488"/>
              <a:gd name="connsiteY0" fmla="*/ 373802 h 762663"/>
              <a:gd name="connsiteX1" fmla="*/ 425191 w 1187488"/>
              <a:gd name="connsiteY1" fmla="*/ 2317 h 762663"/>
              <a:gd name="connsiteX2" fmla="*/ 901700 w 1187488"/>
              <a:gd name="connsiteY2" fmla="*/ 224747 h 762663"/>
              <a:gd name="connsiteX3" fmla="*/ 1187470 w 1187488"/>
              <a:gd name="connsiteY3" fmla="*/ 380092 h 762663"/>
              <a:gd name="connsiteX4" fmla="*/ 898555 w 1187488"/>
              <a:gd name="connsiteY4" fmla="*/ 544994 h 762663"/>
              <a:gd name="connsiteX5" fmla="*/ 425191 w 1187488"/>
              <a:gd name="connsiteY5" fmla="*/ 761052 h 762663"/>
              <a:gd name="connsiteX6" fmla="*/ 0 w 1187488"/>
              <a:gd name="connsiteY6" fmla="*/ 373802 h 762663"/>
              <a:gd name="connsiteX7" fmla="*/ 177820 w 1187488"/>
              <a:gd name="connsiteY7" fmla="*/ 367392 h 762663"/>
              <a:gd name="connsiteX8" fmla="*/ 514370 w 1187488"/>
              <a:gd name="connsiteY8" fmla="*/ 576942 h 762663"/>
              <a:gd name="connsiteX9" fmla="*/ 800120 w 1187488"/>
              <a:gd name="connsiteY9" fmla="*/ 380092 h 762663"/>
              <a:gd name="connsiteX10" fmla="*/ 511185 w 1187488"/>
              <a:gd name="connsiteY10" fmla="*/ 173687 h 762663"/>
              <a:gd name="connsiteX11" fmla="*/ 177820 w 1187488"/>
              <a:gd name="connsiteY11" fmla="*/ 367392 h 762663"/>
              <a:gd name="connsiteX0" fmla="*/ 0 w 1187488"/>
              <a:gd name="connsiteY0" fmla="*/ 371782 h 760643"/>
              <a:gd name="connsiteX1" fmla="*/ 425191 w 1187488"/>
              <a:gd name="connsiteY1" fmla="*/ 297 h 760643"/>
              <a:gd name="connsiteX2" fmla="*/ 901700 w 1187488"/>
              <a:gd name="connsiteY2" fmla="*/ 222727 h 760643"/>
              <a:gd name="connsiteX3" fmla="*/ 1187470 w 1187488"/>
              <a:gd name="connsiteY3" fmla="*/ 378072 h 760643"/>
              <a:gd name="connsiteX4" fmla="*/ 898555 w 1187488"/>
              <a:gd name="connsiteY4" fmla="*/ 542974 h 760643"/>
              <a:gd name="connsiteX5" fmla="*/ 425191 w 1187488"/>
              <a:gd name="connsiteY5" fmla="*/ 759032 h 760643"/>
              <a:gd name="connsiteX6" fmla="*/ 0 w 1187488"/>
              <a:gd name="connsiteY6" fmla="*/ 371782 h 760643"/>
              <a:gd name="connsiteX7" fmla="*/ 177820 w 1187488"/>
              <a:gd name="connsiteY7" fmla="*/ 365372 h 760643"/>
              <a:gd name="connsiteX8" fmla="*/ 514370 w 1187488"/>
              <a:gd name="connsiteY8" fmla="*/ 574922 h 760643"/>
              <a:gd name="connsiteX9" fmla="*/ 800120 w 1187488"/>
              <a:gd name="connsiteY9" fmla="*/ 378072 h 760643"/>
              <a:gd name="connsiteX10" fmla="*/ 511185 w 1187488"/>
              <a:gd name="connsiteY10" fmla="*/ 171667 h 760643"/>
              <a:gd name="connsiteX11" fmla="*/ 177820 w 1187488"/>
              <a:gd name="connsiteY11" fmla="*/ 365372 h 760643"/>
              <a:gd name="connsiteX0" fmla="*/ 0 w 1187488"/>
              <a:gd name="connsiteY0" fmla="*/ 373659 h 762520"/>
              <a:gd name="connsiteX1" fmla="*/ 425191 w 1187488"/>
              <a:gd name="connsiteY1" fmla="*/ 2174 h 762520"/>
              <a:gd name="connsiteX2" fmla="*/ 901700 w 1187488"/>
              <a:gd name="connsiteY2" fmla="*/ 224604 h 762520"/>
              <a:gd name="connsiteX3" fmla="*/ 1187470 w 1187488"/>
              <a:gd name="connsiteY3" fmla="*/ 379949 h 762520"/>
              <a:gd name="connsiteX4" fmla="*/ 898555 w 1187488"/>
              <a:gd name="connsiteY4" fmla="*/ 544851 h 762520"/>
              <a:gd name="connsiteX5" fmla="*/ 425191 w 1187488"/>
              <a:gd name="connsiteY5" fmla="*/ 760909 h 762520"/>
              <a:gd name="connsiteX6" fmla="*/ 0 w 1187488"/>
              <a:gd name="connsiteY6" fmla="*/ 373659 h 762520"/>
              <a:gd name="connsiteX7" fmla="*/ 177820 w 1187488"/>
              <a:gd name="connsiteY7" fmla="*/ 367249 h 762520"/>
              <a:gd name="connsiteX8" fmla="*/ 514370 w 1187488"/>
              <a:gd name="connsiteY8" fmla="*/ 576799 h 762520"/>
              <a:gd name="connsiteX9" fmla="*/ 800120 w 1187488"/>
              <a:gd name="connsiteY9" fmla="*/ 379949 h 762520"/>
              <a:gd name="connsiteX10" fmla="*/ 511185 w 1187488"/>
              <a:gd name="connsiteY10" fmla="*/ 173544 h 762520"/>
              <a:gd name="connsiteX11" fmla="*/ 177820 w 1187488"/>
              <a:gd name="connsiteY11" fmla="*/ 367249 h 762520"/>
              <a:gd name="connsiteX0" fmla="*/ 0 w 1187488"/>
              <a:gd name="connsiteY0" fmla="*/ 374109 h 762970"/>
              <a:gd name="connsiteX1" fmla="*/ 425191 w 1187488"/>
              <a:gd name="connsiteY1" fmla="*/ 2624 h 762970"/>
              <a:gd name="connsiteX2" fmla="*/ 901700 w 1187488"/>
              <a:gd name="connsiteY2" fmla="*/ 225054 h 762970"/>
              <a:gd name="connsiteX3" fmla="*/ 1187470 w 1187488"/>
              <a:gd name="connsiteY3" fmla="*/ 380399 h 762970"/>
              <a:gd name="connsiteX4" fmla="*/ 898555 w 1187488"/>
              <a:gd name="connsiteY4" fmla="*/ 545301 h 762970"/>
              <a:gd name="connsiteX5" fmla="*/ 425191 w 1187488"/>
              <a:gd name="connsiteY5" fmla="*/ 761359 h 762970"/>
              <a:gd name="connsiteX6" fmla="*/ 0 w 1187488"/>
              <a:gd name="connsiteY6" fmla="*/ 374109 h 762970"/>
              <a:gd name="connsiteX7" fmla="*/ 177820 w 1187488"/>
              <a:gd name="connsiteY7" fmla="*/ 367699 h 762970"/>
              <a:gd name="connsiteX8" fmla="*/ 514370 w 1187488"/>
              <a:gd name="connsiteY8" fmla="*/ 577249 h 762970"/>
              <a:gd name="connsiteX9" fmla="*/ 800120 w 1187488"/>
              <a:gd name="connsiteY9" fmla="*/ 380399 h 762970"/>
              <a:gd name="connsiteX10" fmla="*/ 511185 w 1187488"/>
              <a:gd name="connsiteY10" fmla="*/ 173994 h 762970"/>
              <a:gd name="connsiteX11" fmla="*/ 177820 w 1187488"/>
              <a:gd name="connsiteY11" fmla="*/ 367699 h 76297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  <a:gd name="connsiteX0" fmla="*/ 0 w 1188236"/>
              <a:gd name="connsiteY0" fmla="*/ 374109 h 765790"/>
              <a:gd name="connsiteX1" fmla="*/ 425191 w 1188236"/>
              <a:gd name="connsiteY1" fmla="*/ 2624 h 765790"/>
              <a:gd name="connsiteX2" fmla="*/ 901700 w 1188236"/>
              <a:gd name="connsiteY2" fmla="*/ 225054 h 765790"/>
              <a:gd name="connsiteX3" fmla="*/ 1187470 w 1188236"/>
              <a:gd name="connsiteY3" fmla="*/ 380399 h 765790"/>
              <a:gd name="connsiteX4" fmla="*/ 898555 w 1188236"/>
              <a:gd name="connsiteY4" fmla="*/ 545301 h 765790"/>
              <a:gd name="connsiteX5" fmla="*/ 425191 w 1188236"/>
              <a:gd name="connsiteY5" fmla="*/ 761359 h 765790"/>
              <a:gd name="connsiteX6" fmla="*/ 0 w 1188236"/>
              <a:gd name="connsiteY6" fmla="*/ 374109 h 765790"/>
              <a:gd name="connsiteX7" fmla="*/ 177820 w 1188236"/>
              <a:gd name="connsiteY7" fmla="*/ 367699 h 765790"/>
              <a:gd name="connsiteX8" fmla="*/ 514370 w 1188236"/>
              <a:gd name="connsiteY8" fmla="*/ 577249 h 765790"/>
              <a:gd name="connsiteX9" fmla="*/ 800120 w 1188236"/>
              <a:gd name="connsiteY9" fmla="*/ 380399 h 765790"/>
              <a:gd name="connsiteX10" fmla="*/ 511185 w 1188236"/>
              <a:gd name="connsiteY10" fmla="*/ 173994 h 765790"/>
              <a:gd name="connsiteX11" fmla="*/ 177820 w 1188236"/>
              <a:gd name="connsiteY11" fmla="*/ 367699 h 76579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7488" h="765790">
                <a:moveTo>
                  <a:pt x="0" y="374109"/>
                </a:moveTo>
                <a:cubicBezTo>
                  <a:pt x="0" y="247653"/>
                  <a:pt x="153880" y="-29864"/>
                  <a:pt x="425191" y="2624"/>
                </a:cubicBezTo>
                <a:cubicBezTo>
                  <a:pt x="696502" y="35112"/>
                  <a:pt x="789517" y="159437"/>
                  <a:pt x="901700" y="225054"/>
                </a:cubicBezTo>
                <a:cubicBezTo>
                  <a:pt x="1178983" y="201771"/>
                  <a:pt x="1187994" y="253771"/>
                  <a:pt x="1187470" y="380399"/>
                </a:cubicBezTo>
                <a:cubicBezTo>
                  <a:pt x="1186946" y="507027"/>
                  <a:pt x="1201238" y="543184"/>
                  <a:pt x="898555" y="545301"/>
                </a:cubicBezTo>
                <a:cubicBezTo>
                  <a:pt x="786372" y="610918"/>
                  <a:pt x="721458" y="716637"/>
                  <a:pt x="425191" y="761359"/>
                </a:cubicBezTo>
                <a:cubicBezTo>
                  <a:pt x="128924" y="806081"/>
                  <a:pt x="0" y="500565"/>
                  <a:pt x="0" y="374109"/>
                </a:cubicBezTo>
                <a:close/>
                <a:moveTo>
                  <a:pt x="177820" y="367699"/>
                </a:moveTo>
                <a:cubicBezTo>
                  <a:pt x="178351" y="434908"/>
                  <a:pt x="251405" y="657941"/>
                  <a:pt x="514370" y="577249"/>
                </a:cubicBezTo>
                <a:cubicBezTo>
                  <a:pt x="777335" y="496557"/>
                  <a:pt x="800120" y="422232"/>
                  <a:pt x="800120" y="380399"/>
                </a:cubicBezTo>
                <a:cubicBezTo>
                  <a:pt x="803305" y="338566"/>
                  <a:pt x="742300" y="255734"/>
                  <a:pt x="511185" y="173994"/>
                </a:cubicBezTo>
                <a:cubicBezTo>
                  <a:pt x="280070" y="92254"/>
                  <a:pt x="177289" y="300490"/>
                  <a:pt x="177820" y="367699"/>
                </a:cubicBezTo>
                <a:close/>
              </a:path>
            </a:pathLst>
          </a:custGeom>
          <a:gradFill>
            <a:gsLst>
              <a:gs pos="96000">
                <a:srgbClr val="00B0F0"/>
              </a:gs>
              <a:gs pos="0">
                <a:schemeClr val="bg1">
                  <a:lumMod val="100000"/>
                </a:schemeClr>
              </a:gs>
            </a:gsLst>
            <a:lin ang="5400000" scaled="0"/>
          </a:gradFill>
          <a:ln w="9525">
            <a:solidFill>
              <a:srgbClr val="227088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en-US" sz="1400" b="1">
              <a:solidFill>
                <a:srgbClr val="FFFFFF"/>
              </a:solidFill>
              <a:latin typeface="Calibri" pitchFamily="-112" charset="0"/>
              <a:ea typeface="ＭＳ Ｐゴシック" pitchFamily="-112" charset="-128"/>
              <a:cs typeface="ＭＳ Ｐゴシック" charset="0"/>
            </a:endParaRPr>
          </a:p>
        </p:txBody>
      </p:sp>
      <p:sp>
        <p:nvSpPr>
          <p:cNvPr id="406" name="Donut 3"/>
          <p:cNvSpPr/>
          <p:nvPr/>
        </p:nvSpPr>
        <p:spPr bwMode="auto">
          <a:xfrm>
            <a:off x="6148036" y="2915265"/>
            <a:ext cx="1814937" cy="1162053"/>
          </a:xfrm>
          <a:custGeom>
            <a:avLst/>
            <a:gdLst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196850 w 1346200"/>
              <a:gd name="connsiteY5" fmla="*/ 3937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196850 w 1346200"/>
              <a:gd name="connsiteY9" fmla="*/ 3937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181100"/>
              <a:gd name="connsiteY0" fmla="*/ 368384 h 787556"/>
              <a:gd name="connsiteX1" fmla="*/ 508000 w 1181100"/>
              <a:gd name="connsiteY1" fmla="*/ 84 h 787556"/>
              <a:gd name="connsiteX2" fmla="*/ 1181100 w 1181100"/>
              <a:gd name="connsiteY2" fmla="*/ 393784 h 787556"/>
              <a:gd name="connsiteX3" fmla="*/ 508000 w 1181100"/>
              <a:gd name="connsiteY3" fmla="*/ 787484 h 787556"/>
              <a:gd name="connsiteX4" fmla="*/ 0 w 1181100"/>
              <a:gd name="connsiteY4" fmla="*/ 368384 h 787556"/>
              <a:gd name="connsiteX5" fmla="*/ 171450 w 1181100"/>
              <a:gd name="connsiteY5" fmla="*/ 381084 h 787556"/>
              <a:gd name="connsiteX6" fmla="*/ 508000 w 1181100"/>
              <a:gd name="connsiteY6" fmla="*/ 590634 h 787556"/>
              <a:gd name="connsiteX7" fmla="*/ 984250 w 1181100"/>
              <a:gd name="connsiteY7" fmla="*/ 393784 h 787556"/>
              <a:gd name="connsiteX8" fmla="*/ 508000 w 1181100"/>
              <a:gd name="connsiteY8" fmla="*/ 196934 h 787556"/>
              <a:gd name="connsiteX9" fmla="*/ 171450 w 1181100"/>
              <a:gd name="connsiteY9" fmla="*/ 381084 h 787556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9846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345"/>
              <a:gd name="connsiteX1" fmla="*/ 508362 w 1181462"/>
              <a:gd name="connsiteY1" fmla="*/ 3723 h 791345"/>
              <a:gd name="connsiteX2" fmla="*/ 1181462 w 1181462"/>
              <a:gd name="connsiteY2" fmla="*/ 397423 h 791345"/>
              <a:gd name="connsiteX3" fmla="*/ 508362 w 1181462"/>
              <a:gd name="connsiteY3" fmla="*/ 791123 h 791345"/>
              <a:gd name="connsiteX4" fmla="*/ 362 w 1181462"/>
              <a:gd name="connsiteY4" fmla="*/ 372023 h 791345"/>
              <a:gd name="connsiteX5" fmla="*/ 171812 w 1181462"/>
              <a:gd name="connsiteY5" fmla="*/ 384723 h 791345"/>
              <a:gd name="connsiteX6" fmla="*/ 508362 w 1181462"/>
              <a:gd name="connsiteY6" fmla="*/ 594273 h 791345"/>
              <a:gd name="connsiteX7" fmla="*/ 794112 w 1181462"/>
              <a:gd name="connsiteY7" fmla="*/ 397423 h 791345"/>
              <a:gd name="connsiteX8" fmla="*/ 508362 w 1181462"/>
              <a:gd name="connsiteY8" fmla="*/ 200573 h 791345"/>
              <a:gd name="connsiteX9" fmla="*/ 171812 w 1181462"/>
              <a:gd name="connsiteY9" fmla="*/ 384723 h 791345"/>
              <a:gd name="connsiteX0" fmla="*/ 362 w 1192915"/>
              <a:gd name="connsiteY0" fmla="*/ 389409 h 808556"/>
              <a:gd name="connsiteX1" fmla="*/ 508362 w 1192915"/>
              <a:gd name="connsiteY1" fmla="*/ 21109 h 808556"/>
              <a:gd name="connsiteX2" fmla="*/ 902062 w 1192915"/>
              <a:gd name="connsiteY2" fmla="*/ 84610 h 808556"/>
              <a:gd name="connsiteX3" fmla="*/ 1181462 w 1192915"/>
              <a:gd name="connsiteY3" fmla="*/ 414809 h 808556"/>
              <a:gd name="connsiteX4" fmla="*/ 508362 w 1192915"/>
              <a:gd name="connsiteY4" fmla="*/ 808509 h 808556"/>
              <a:gd name="connsiteX5" fmla="*/ 362 w 1192915"/>
              <a:gd name="connsiteY5" fmla="*/ 389409 h 808556"/>
              <a:gd name="connsiteX6" fmla="*/ 171812 w 1192915"/>
              <a:gd name="connsiteY6" fmla="*/ 402109 h 808556"/>
              <a:gd name="connsiteX7" fmla="*/ 508362 w 1192915"/>
              <a:gd name="connsiteY7" fmla="*/ 611659 h 808556"/>
              <a:gd name="connsiteX8" fmla="*/ 794112 w 1192915"/>
              <a:gd name="connsiteY8" fmla="*/ 414809 h 808556"/>
              <a:gd name="connsiteX9" fmla="*/ 508362 w 1192915"/>
              <a:gd name="connsiteY9" fmla="*/ 217959 h 808556"/>
              <a:gd name="connsiteX10" fmla="*/ 171812 w 1192915"/>
              <a:gd name="connsiteY10" fmla="*/ 402109 h 808556"/>
              <a:gd name="connsiteX0" fmla="*/ 362 w 1192915"/>
              <a:gd name="connsiteY0" fmla="*/ 373719 h 792864"/>
              <a:gd name="connsiteX1" fmla="*/ 508362 w 1192915"/>
              <a:gd name="connsiteY1" fmla="*/ 5419 h 792864"/>
              <a:gd name="connsiteX2" fmla="*/ 902062 w 1192915"/>
              <a:gd name="connsiteY2" fmla="*/ 170520 h 792864"/>
              <a:gd name="connsiteX3" fmla="*/ 1181462 w 1192915"/>
              <a:gd name="connsiteY3" fmla="*/ 399119 h 792864"/>
              <a:gd name="connsiteX4" fmla="*/ 508362 w 1192915"/>
              <a:gd name="connsiteY4" fmla="*/ 792819 h 792864"/>
              <a:gd name="connsiteX5" fmla="*/ 362 w 1192915"/>
              <a:gd name="connsiteY5" fmla="*/ 373719 h 792864"/>
              <a:gd name="connsiteX6" fmla="*/ 171812 w 1192915"/>
              <a:gd name="connsiteY6" fmla="*/ 386419 h 792864"/>
              <a:gd name="connsiteX7" fmla="*/ 508362 w 1192915"/>
              <a:gd name="connsiteY7" fmla="*/ 595969 h 792864"/>
              <a:gd name="connsiteX8" fmla="*/ 794112 w 1192915"/>
              <a:gd name="connsiteY8" fmla="*/ 399119 h 792864"/>
              <a:gd name="connsiteX9" fmla="*/ 508362 w 1192915"/>
              <a:gd name="connsiteY9" fmla="*/ 202269 h 792864"/>
              <a:gd name="connsiteX10" fmla="*/ 171812 w 1192915"/>
              <a:gd name="connsiteY10" fmla="*/ 386419 h 792864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566"/>
              <a:gd name="connsiteY0" fmla="*/ 373719 h 800571"/>
              <a:gd name="connsiteX1" fmla="*/ 508317 w 1181566"/>
              <a:gd name="connsiteY1" fmla="*/ 5419 h 800571"/>
              <a:gd name="connsiteX2" fmla="*/ 902017 w 1181566"/>
              <a:gd name="connsiteY2" fmla="*/ 170520 h 800571"/>
              <a:gd name="connsiteX3" fmla="*/ 1181417 w 1181566"/>
              <a:gd name="connsiteY3" fmla="*/ 399119 h 800571"/>
              <a:gd name="connsiteX4" fmla="*/ 889317 w 1181566"/>
              <a:gd name="connsiteY4" fmla="*/ 627720 h 800571"/>
              <a:gd name="connsiteX5" fmla="*/ 508317 w 1181566"/>
              <a:gd name="connsiteY5" fmla="*/ 792819 h 800571"/>
              <a:gd name="connsiteX6" fmla="*/ 317 w 1181566"/>
              <a:gd name="connsiteY6" fmla="*/ 373719 h 800571"/>
              <a:gd name="connsiteX7" fmla="*/ 171767 w 1181566"/>
              <a:gd name="connsiteY7" fmla="*/ 386419 h 800571"/>
              <a:gd name="connsiteX8" fmla="*/ 508317 w 1181566"/>
              <a:gd name="connsiteY8" fmla="*/ 595969 h 800571"/>
              <a:gd name="connsiteX9" fmla="*/ 794067 w 1181566"/>
              <a:gd name="connsiteY9" fmla="*/ 399119 h 800571"/>
              <a:gd name="connsiteX10" fmla="*/ 508317 w 1181566"/>
              <a:gd name="connsiteY10" fmla="*/ 202269 h 800571"/>
              <a:gd name="connsiteX11" fmla="*/ 171767 w 1181566"/>
              <a:gd name="connsiteY11" fmla="*/ 386419 h 800571"/>
              <a:gd name="connsiteX0" fmla="*/ 317 w 1181676"/>
              <a:gd name="connsiteY0" fmla="*/ 373719 h 800571"/>
              <a:gd name="connsiteX1" fmla="*/ 508317 w 1181676"/>
              <a:gd name="connsiteY1" fmla="*/ 5419 h 800571"/>
              <a:gd name="connsiteX2" fmla="*/ 902017 w 1181676"/>
              <a:gd name="connsiteY2" fmla="*/ 170520 h 800571"/>
              <a:gd name="connsiteX3" fmla="*/ 1181417 w 1181676"/>
              <a:gd name="connsiteY3" fmla="*/ 399119 h 800571"/>
              <a:gd name="connsiteX4" fmla="*/ 889317 w 1181676"/>
              <a:gd name="connsiteY4" fmla="*/ 627720 h 800571"/>
              <a:gd name="connsiteX5" fmla="*/ 508317 w 1181676"/>
              <a:gd name="connsiteY5" fmla="*/ 792819 h 800571"/>
              <a:gd name="connsiteX6" fmla="*/ 317 w 1181676"/>
              <a:gd name="connsiteY6" fmla="*/ 373719 h 800571"/>
              <a:gd name="connsiteX7" fmla="*/ 171767 w 1181676"/>
              <a:gd name="connsiteY7" fmla="*/ 386419 h 800571"/>
              <a:gd name="connsiteX8" fmla="*/ 508317 w 1181676"/>
              <a:gd name="connsiteY8" fmla="*/ 595969 h 800571"/>
              <a:gd name="connsiteX9" fmla="*/ 794067 w 1181676"/>
              <a:gd name="connsiteY9" fmla="*/ 399119 h 800571"/>
              <a:gd name="connsiteX10" fmla="*/ 508317 w 1181676"/>
              <a:gd name="connsiteY10" fmla="*/ 202269 h 800571"/>
              <a:gd name="connsiteX11" fmla="*/ 171767 w 1181676"/>
              <a:gd name="connsiteY11" fmla="*/ 386419 h 800571"/>
              <a:gd name="connsiteX0" fmla="*/ 351 w 1181710"/>
              <a:gd name="connsiteY0" fmla="*/ 373719 h 798379"/>
              <a:gd name="connsiteX1" fmla="*/ 508351 w 1181710"/>
              <a:gd name="connsiteY1" fmla="*/ 5419 h 798379"/>
              <a:gd name="connsiteX2" fmla="*/ 902051 w 1181710"/>
              <a:gd name="connsiteY2" fmla="*/ 170520 h 798379"/>
              <a:gd name="connsiteX3" fmla="*/ 1181451 w 1181710"/>
              <a:gd name="connsiteY3" fmla="*/ 399119 h 798379"/>
              <a:gd name="connsiteX4" fmla="*/ 889351 w 1181710"/>
              <a:gd name="connsiteY4" fmla="*/ 627720 h 798379"/>
              <a:gd name="connsiteX5" fmla="*/ 508351 w 1181710"/>
              <a:gd name="connsiteY5" fmla="*/ 792819 h 798379"/>
              <a:gd name="connsiteX6" fmla="*/ 351 w 1181710"/>
              <a:gd name="connsiteY6" fmla="*/ 373719 h 798379"/>
              <a:gd name="connsiteX7" fmla="*/ 171801 w 1181710"/>
              <a:gd name="connsiteY7" fmla="*/ 386419 h 798379"/>
              <a:gd name="connsiteX8" fmla="*/ 508351 w 1181710"/>
              <a:gd name="connsiteY8" fmla="*/ 595969 h 798379"/>
              <a:gd name="connsiteX9" fmla="*/ 794101 w 1181710"/>
              <a:gd name="connsiteY9" fmla="*/ 399119 h 798379"/>
              <a:gd name="connsiteX10" fmla="*/ 508351 w 1181710"/>
              <a:gd name="connsiteY10" fmla="*/ 202269 h 798379"/>
              <a:gd name="connsiteX11" fmla="*/ 171801 w 1181710"/>
              <a:gd name="connsiteY11" fmla="*/ 386419 h 798379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8351 w 1181710"/>
              <a:gd name="connsiteY10" fmla="*/ 197320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90552 h 815212"/>
              <a:gd name="connsiteX1" fmla="*/ 508351 w 1181710"/>
              <a:gd name="connsiteY1" fmla="*/ 22252 h 815212"/>
              <a:gd name="connsiteX2" fmla="*/ 902051 w 1181710"/>
              <a:gd name="connsiteY2" fmla="*/ 187353 h 815212"/>
              <a:gd name="connsiteX3" fmla="*/ 1181451 w 1181710"/>
              <a:gd name="connsiteY3" fmla="*/ 415952 h 815212"/>
              <a:gd name="connsiteX4" fmla="*/ 889351 w 1181710"/>
              <a:gd name="connsiteY4" fmla="*/ 644553 h 815212"/>
              <a:gd name="connsiteX5" fmla="*/ 508351 w 1181710"/>
              <a:gd name="connsiteY5" fmla="*/ 809652 h 815212"/>
              <a:gd name="connsiteX6" fmla="*/ 351 w 1181710"/>
              <a:gd name="connsiteY6" fmla="*/ 390552 h 815212"/>
              <a:gd name="connsiteX7" fmla="*/ 171801 w 1181710"/>
              <a:gd name="connsiteY7" fmla="*/ 403252 h 815212"/>
              <a:gd name="connsiteX8" fmla="*/ 508351 w 1181710"/>
              <a:gd name="connsiteY8" fmla="*/ 612802 h 815212"/>
              <a:gd name="connsiteX9" fmla="*/ 794101 w 1181710"/>
              <a:gd name="connsiteY9" fmla="*/ 415952 h 815212"/>
              <a:gd name="connsiteX10" fmla="*/ 505166 w 1181710"/>
              <a:gd name="connsiteY10" fmla="*/ 209547 h 815212"/>
              <a:gd name="connsiteX11" fmla="*/ 171801 w 1181710"/>
              <a:gd name="connsiteY11" fmla="*/ 403252 h 815212"/>
              <a:gd name="connsiteX0" fmla="*/ 215 w 1181574"/>
              <a:gd name="connsiteY0" fmla="*/ 376996 h 797132"/>
              <a:gd name="connsiteX1" fmla="*/ 457256 w 1181574"/>
              <a:gd name="connsiteY1" fmla="*/ 5511 h 797132"/>
              <a:gd name="connsiteX2" fmla="*/ 901915 w 1181574"/>
              <a:gd name="connsiteY2" fmla="*/ 173797 h 797132"/>
              <a:gd name="connsiteX3" fmla="*/ 1181315 w 1181574"/>
              <a:gd name="connsiteY3" fmla="*/ 402396 h 797132"/>
              <a:gd name="connsiteX4" fmla="*/ 889215 w 1181574"/>
              <a:gd name="connsiteY4" fmla="*/ 630997 h 797132"/>
              <a:gd name="connsiteX5" fmla="*/ 508215 w 1181574"/>
              <a:gd name="connsiteY5" fmla="*/ 796096 h 797132"/>
              <a:gd name="connsiteX6" fmla="*/ 215 w 1181574"/>
              <a:gd name="connsiteY6" fmla="*/ 376996 h 797132"/>
              <a:gd name="connsiteX7" fmla="*/ 171665 w 1181574"/>
              <a:gd name="connsiteY7" fmla="*/ 389696 h 797132"/>
              <a:gd name="connsiteX8" fmla="*/ 508215 w 1181574"/>
              <a:gd name="connsiteY8" fmla="*/ 599246 h 797132"/>
              <a:gd name="connsiteX9" fmla="*/ 793965 w 1181574"/>
              <a:gd name="connsiteY9" fmla="*/ 402396 h 797132"/>
              <a:gd name="connsiteX10" fmla="*/ 505030 w 1181574"/>
              <a:gd name="connsiteY10" fmla="*/ 195991 h 797132"/>
              <a:gd name="connsiteX11" fmla="*/ 171665 w 1181574"/>
              <a:gd name="connsiteY11" fmla="*/ 389696 h 797132"/>
              <a:gd name="connsiteX0" fmla="*/ 554 w 1181913"/>
              <a:gd name="connsiteY0" fmla="*/ 375244 h 795380"/>
              <a:gd name="connsiteX1" fmla="*/ 457595 w 1181913"/>
              <a:gd name="connsiteY1" fmla="*/ 3759 h 795380"/>
              <a:gd name="connsiteX2" fmla="*/ 902254 w 1181913"/>
              <a:gd name="connsiteY2" fmla="*/ 172045 h 795380"/>
              <a:gd name="connsiteX3" fmla="*/ 1181654 w 1181913"/>
              <a:gd name="connsiteY3" fmla="*/ 400644 h 795380"/>
              <a:gd name="connsiteX4" fmla="*/ 889554 w 1181913"/>
              <a:gd name="connsiteY4" fmla="*/ 629245 h 795380"/>
              <a:gd name="connsiteX5" fmla="*/ 508554 w 1181913"/>
              <a:gd name="connsiteY5" fmla="*/ 794344 h 795380"/>
              <a:gd name="connsiteX6" fmla="*/ 554 w 1181913"/>
              <a:gd name="connsiteY6" fmla="*/ 375244 h 795380"/>
              <a:gd name="connsiteX7" fmla="*/ 172004 w 1181913"/>
              <a:gd name="connsiteY7" fmla="*/ 387944 h 795380"/>
              <a:gd name="connsiteX8" fmla="*/ 508554 w 1181913"/>
              <a:gd name="connsiteY8" fmla="*/ 597494 h 795380"/>
              <a:gd name="connsiteX9" fmla="*/ 794304 w 1181913"/>
              <a:gd name="connsiteY9" fmla="*/ 400644 h 795380"/>
              <a:gd name="connsiteX10" fmla="*/ 505369 w 1181913"/>
              <a:gd name="connsiteY10" fmla="*/ 194239 h 795380"/>
              <a:gd name="connsiteX11" fmla="*/ 172004 w 1181913"/>
              <a:gd name="connsiteY11" fmla="*/ 387944 h 795380"/>
              <a:gd name="connsiteX0" fmla="*/ 554 w 1181913"/>
              <a:gd name="connsiteY0" fmla="*/ 375244 h 806020"/>
              <a:gd name="connsiteX1" fmla="*/ 457595 w 1181913"/>
              <a:gd name="connsiteY1" fmla="*/ 3759 h 806020"/>
              <a:gd name="connsiteX2" fmla="*/ 902254 w 1181913"/>
              <a:gd name="connsiteY2" fmla="*/ 172045 h 806020"/>
              <a:gd name="connsiteX3" fmla="*/ 1181654 w 1181913"/>
              <a:gd name="connsiteY3" fmla="*/ 400644 h 806020"/>
              <a:gd name="connsiteX4" fmla="*/ 889554 w 1181913"/>
              <a:gd name="connsiteY4" fmla="*/ 629245 h 806020"/>
              <a:gd name="connsiteX5" fmla="*/ 508554 w 1181913"/>
              <a:gd name="connsiteY5" fmla="*/ 794344 h 806020"/>
              <a:gd name="connsiteX6" fmla="*/ 554 w 1181913"/>
              <a:gd name="connsiteY6" fmla="*/ 375244 h 806020"/>
              <a:gd name="connsiteX7" fmla="*/ 172004 w 1181913"/>
              <a:gd name="connsiteY7" fmla="*/ 387944 h 806020"/>
              <a:gd name="connsiteX8" fmla="*/ 508554 w 1181913"/>
              <a:gd name="connsiteY8" fmla="*/ 597494 h 806020"/>
              <a:gd name="connsiteX9" fmla="*/ 794304 w 1181913"/>
              <a:gd name="connsiteY9" fmla="*/ 400644 h 806020"/>
              <a:gd name="connsiteX10" fmla="*/ 505369 w 1181913"/>
              <a:gd name="connsiteY10" fmla="*/ 194239 h 806020"/>
              <a:gd name="connsiteX11" fmla="*/ 172004 w 1181913"/>
              <a:gd name="connsiteY11" fmla="*/ 387944 h 806020"/>
              <a:gd name="connsiteX0" fmla="*/ 1076 w 1182435"/>
              <a:gd name="connsiteY0" fmla="*/ 375206 h 787319"/>
              <a:gd name="connsiteX1" fmla="*/ 458117 w 1182435"/>
              <a:gd name="connsiteY1" fmla="*/ 3721 h 787319"/>
              <a:gd name="connsiteX2" fmla="*/ 902776 w 1182435"/>
              <a:gd name="connsiteY2" fmla="*/ 172007 h 787319"/>
              <a:gd name="connsiteX3" fmla="*/ 1182176 w 1182435"/>
              <a:gd name="connsiteY3" fmla="*/ 400606 h 787319"/>
              <a:gd name="connsiteX4" fmla="*/ 890076 w 1182435"/>
              <a:gd name="connsiteY4" fmla="*/ 629207 h 787319"/>
              <a:gd name="connsiteX5" fmla="*/ 442192 w 1182435"/>
              <a:gd name="connsiteY5" fmla="*/ 775196 h 787319"/>
              <a:gd name="connsiteX6" fmla="*/ 1076 w 1182435"/>
              <a:gd name="connsiteY6" fmla="*/ 375206 h 787319"/>
              <a:gd name="connsiteX7" fmla="*/ 172526 w 1182435"/>
              <a:gd name="connsiteY7" fmla="*/ 387906 h 787319"/>
              <a:gd name="connsiteX8" fmla="*/ 509076 w 1182435"/>
              <a:gd name="connsiteY8" fmla="*/ 597456 h 787319"/>
              <a:gd name="connsiteX9" fmla="*/ 794826 w 1182435"/>
              <a:gd name="connsiteY9" fmla="*/ 400606 h 787319"/>
              <a:gd name="connsiteX10" fmla="*/ 505891 w 1182435"/>
              <a:gd name="connsiteY10" fmla="*/ 194201 h 787319"/>
              <a:gd name="connsiteX11" fmla="*/ 172526 w 1182435"/>
              <a:gd name="connsiteY11" fmla="*/ 387906 h 787319"/>
              <a:gd name="connsiteX0" fmla="*/ 159 w 1181518"/>
              <a:gd name="connsiteY0" fmla="*/ 375230 h 799781"/>
              <a:gd name="connsiteX1" fmla="*/ 457200 w 1181518"/>
              <a:gd name="connsiteY1" fmla="*/ 3745 h 799781"/>
              <a:gd name="connsiteX2" fmla="*/ 901859 w 1181518"/>
              <a:gd name="connsiteY2" fmla="*/ 172031 h 799781"/>
              <a:gd name="connsiteX3" fmla="*/ 1181259 w 1181518"/>
              <a:gd name="connsiteY3" fmla="*/ 400630 h 799781"/>
              <a:gd name="connsiteX4" fmla="*/ 889159 w 1181518"/>
              <a:gd name="connsiteY4" fmla="*/ 629231 h 799781"/>
              <a:gd name="connsiteX5" fmla="*/ 454015 w 1181518"/>
              <a:gd name="connsiteY5" fmla="*/ 787960 h 799781"/>
              <a:gd name="connsiteX6" fmla="*/ 159 w 1181518"/>
              <a:gd name="connsiteY6" fmla="*/ 375230 h 799781"/>
              <a:gd name="connsiteX7" fmla="*/ 171609 w 1181518"/>
              <a:gd name="connsiteY7" fmla="*/ 387930 h 799781"/>
              <a:gd name="connsiteX8" fmla="*/ 508159 w 1181518"/>
              <a:gd name="connsiteY8" fmla="*/ 597480 h 799781"/>
              <a:gd name="connsiteX9" fmla="*/ 793909 w 1181518"/>
              <a:gd name="connsiteY9" fmla="*/ 400630 h 799781"/>
              <a:gd name="connsiteX10" fmla="*/ 504974 w 1181518"/>
              <a:gd name="connsiteY10" fmla="*/ 194225 h 799781"/>
              <a:gd name="connsiteX11" fmla="*/ 171609 w 1181518"/>
              <a:gd name="connsiteY11" fmla="*/ 387930 h 799781"/>
              <a:gd name="connsiteX0" fmla="*/ 159 w 1181518"/>
              <a:gd name="connsiteY0" fmla="*/ 378958 h 803509"/>
              <a:gd name="connsiteX1" fmla="*/ 457200 w 1181518"/>
              <a:gd name="connsiteY1" fmla="*/ 7473 h 803509"/>
              <a:gd name="connsiteX2" fmla="*/ 901859 w 1181518"/>
              <a:gd name="connsiteY2" fmla="*/ 175759 h 803509"/>
              <a:gd name="connsiteX3" fmla="*/ 1181259 w 1181518"/>
              <a:gd name="connsiteY3" fmla="*/ 404358 h 803509"/>
              <a:gd name="connsiteX4" fmla="*/ 889159 w 1181518"/>
              <a:gd name="connsiteY4" fmla="*/ 632959 h 803509"/>
              <a:gd name="connsiteX5" fmla="*/ 454015 w 1181518"/>
              <a:gd name="connsiteY5" fmla="*/ 791688 h 803509"/>
              <a:gd name="connsiteX6" fmla="*/ 159 w 1181518"/>
              <a:gd name="connsiteY6" fmla="*/ 378958 h 803509"/>
              <a:gd name="connsiteX7" fmla="*/ 171609 w 1181518"/>
              <a:gd name="connsiteY7" fmla="*/ 391658 h 803509"/>
              <a:gd name="connsiteX8" fmla="*/ 508159 w 1181518"/>
              <a:gd name="connsiteY8" fmla="*/ 601208 h 803509"/>
              <a:gd name="connsiteX9" fmla="*/ 793909 w 1181518"/>
              <a:gd name="connsiteY9" fmla="*/ 404358 h 803509"/>
              <a:gd name="connsiteX10" fmla="*/ 504974 w 1181518"/>
              <a:gd name="connsiteY10" fmla="*/ 197953 h 803509"/>
              <a:gd name="connsiteX11" fmla="*/ 171609 w 1181518"/>
              <a:gd name="connsiteY11" fmla="*/ 391658 h 80350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1 w 1187730"/>
              <a:gd name="connsiteY0" fmla="*/ 396746 h 797476"/>
              <a:gd name="connsiteX1" fmla="*/ 463412 w 1187730"/>
              <a:gd name="connsiteY1" fmla="*/ 6151 h 797476"/>
              <a:gd name="connsiteX2" fmla="*/ 908071 w 1187730"/>
              <a:gd name="connsiteY2" fmla="*/ 174437 h 797476"/>
              <a:gd name="connsiteX3" fmla="*/ 1187471 w 1187730"/>
              <a:gd name="connsiteY3" fmla="*/ 403036 h 797476"/>
              <a:gd name="connsiteX4" fmla="*/ 895371 w 1187730"/>
              <a:gd name="connsiteY4" fmla="*/ 631637 h 797476"/>
              <a:gd name="connsiteX5" fmla="*/ 460227 w 1187730"/>
              <a:gd name="connsiteY5" fmla="*/ 790366 h 797476"/>
              <a:gd name="connsiteX6" fmla="*/ 1 w 1187730"/>
              <a:gd name="connsiteY6" fmla="*/ 396746 h 797476"/>
              <a:gd name="connsiteX7" fmla="*/ 177821 w 1187730"/>
              <a:gd name="connsiteY7" fmla="*/ 390336 h 797476"/>
              <a:gd name="connsiteX8" fmla="*/ 514371 w 1187730"/>
              <a:gd name="connsiteY8" fmla="*/ 599886 h 797476"/>
              <a:gd name="connsiteX9" fmla="*/ 800121 w 1187730"/>
              <a:gd name="connsiteY9" fmla="*/ 403036 h 797476"/>
              <a:gd name="connsiteX10" fmla="*/ 511186 w 1187730"/>
              <a:gd name="connsiteY10" fmla="*/ 196631 h 797476"/>
              <a:gd name="connsiteX11" fmla="*/ 177821 w 1187730"/>
              <a:gd name="connsiteY11" fmla="*/ 390336 h 797476"/>
              <a:gd name="connsiteX0" fmla="*/ 1 w 1187730"/>
              <a:gd name="connsiteY0" fmla="*/ 390777 h 791507"/>
              <a:gd name="connsiteX1" fmla="*/ 463412 w 1187730"/>
              <a:gd name="connsiteY1" fmla="*/ 182 h 791507"/>
              <a:gd name="connsiteX2" fmla="*/ 908071 w 1187730"/>
              <a:gd name="connsiteY2" fmla="*/ 168468 h 791507"/>
              <a:gd name="connsiteX3" fmla="*/ 1187471 w 1187730"/>
              <a:gd name="connsiteY3" fmla="*/ 397067 h 791507"/>
              <a:gd name="connsiteX4" fmla="*/ 895371 w 1187730"/>
              <a:gd name="connsiteY4" fmla="*/ 625668 h 791507"/>
              <a:gd name="connsiteX5" fmla="*/ 460227 w 1187730"/>
              <a:gd name="connsiteY5" fmla="*/ 784397 h 791507"/>
              <a:gd name="connsiteX6" fmla="*/ 1 w 1187730"/>
              <a:gd name="connsiteY6" fmla="*/ 390777 h 791507"/>
              <a:gd name="connsiteX7" fmla="*/ 177821 w 1187730"/>
              <a:gd name="connsiteY7" fmla="*/ 384367 h 791507"/>
              <a:gd name="connsiteX8" fmla="*/ 514371 w 1187730"/>
              <a:gd name="connsiteY8" fmla="*/ 593917 h 791507"/>
              <a:gd name="connsiteX9" fmla="*/ 800121 w 1187730"/>
              <a:gd name="connsiteY9" fmla="*/ 397067 h 791507"/>
              <a:gd name="connsiteX10" fmla="*/ 511186 w 1187730"/>
              <a:gd name="connsiteY10" fmla="*/ 190662 h 791507"/>
              <a:gd name="connsiteX11" fmla="*/ 177821 w 1187730"/>
              <a:gd name="connsiteY11" fmla="*/ 384367 h 791507"/>
              <a:gd name="connsiteX0" fmla="*/ 117 w 1187846"/>
              <a:gd name="connsiteY0" fmla="*/ 371704 h 772434"/>
              <a:gd name="connsiteX1" fmla="*/ 425308 w 1187846"/>
              <a:gd name="connsiteY1" fmla="*/ 219 h 772434"/>
              <a:gd name="connsiteX2" fmla="*/ 908187 w 1187846"/>
              <a:gd name="connsiteY2" fmla="*/ 149395 h 772434"/>
              <a:gd name="connsiteX3" fmla="*/ 1187587 w 1187846"/>
              <a:gd name="connsiteY3" fmla="*/ 377994 h 772434"/>
              <a:gd name="connsiteX4" fmla="*/ 895487 w 1187846"/>
              <a:gd name="connsiteY4" fmla="*/ 606595 h 772434"/>
              <a:gd name="connsiteX5" fmla="*/ 460343 w 1187846"/>
              <a:gd name="connsiteY5" fmla="*/ 765324 h 772434"/>
              <a:gd name="connsiteX6" fmla="*/ 117 w 1187846"/>
              <a:gd name="connsiteY6" fmla="*/ 371704 h 772434"/>
              <a:gd name="connsiteX7" fmla="*/ 177937 w 1187846"/>
              <a:gd name="connsiteY7" fmla="*/ 365294 h 772434"/>
              <a:gd name="connsiteX8" fmla="*/ 514487 w 1187846"/>
              <a:gd name="connsiteY8" fmla="*/ 574844 h 772434"/>
              <a:gd name="connsiteX9" fmla="*/ 800237 w 1187846"/>
              <a:gd name="connsiteY9" fmla="*/ 377994 h 772434"/>
              <a:gd name="connsiteX10" fmla="*/ 511302 w 1187846"/>
              <a:gd name="connsiteY10" fmla="*/ 171589 h 772434"/>
              <a:gd name="connsiteX11" fmla="*/ 177937 w 1187846"/>
              <a:gd name="connsiteY11" fmla="*/ 365294 h 772434"/>
              <a:gd name="connsiteX0" fmla="*/ 236 w 1187965"/>
              <a:gd name="connsiteY0" fmla="*/ 371520 h 772250"/>
              <a:gd name="connsiteX1" fmla="*/ 425427 w 1187965"/>
              <a:gd name="connsiteY1" fmla="*/ 35 h 772250"/>
              <a:gd name="connsiteX2" fmla="*/ 908306 w 1187965"/>
              <a:gd name="connsiteY2" fmla="*/ 149211 h 772250"/>
              <a:gd name="connsiteX3" fmla="*/ 1187706 w 1187965"/>
              <a:gd name="connsiteY3" fmla="*/ 377810 h 772250"/>
              <a:gd name="connsiteX4" fmla="*/ 895606 w 1187965"/>
              <a:gd name="connsiteY4" fmla="*/ 606411 h 772250"/>
              <a:gd name="connsiteX5" fmla="*/ 460462 w 1187965"/>
              <a:gd name="connsiteY5" fmla="*/ 765140 h 772250"/>
              <a:gd name="connsiteX6" fmla="*/ 236 w 1187965"/>
              <a:gd name="connsiteY6" fmla="*/ 371520 h 772250"/>
              <a:gd name="connsiteX7" fmla="*/ 178056 w 1187965"/>
              <a:gd name="connsiteY7" fmla="*/ 365110 h 772250"/>
              <a:gd name="connsiteX8" fmla="*/ 514606 w 1187965"/>
              <a:gd name="connsiteY8" fmla="*/ 574660 h 772250"/>
              <a:gd name="connsiteX9" fmla="*/ 800356 w 1187965"/>
              <a:gd name="connsiteY9" fmla="*/ 377810 h 772250"/>
              <a:gd name="connsiteX10" fmla="*/ 511421 w 1187965"/>
              <a:gd name="connsiteY10" fmla="*/ 171405 h 772250"/>
              <a:gd name="connsiteX11" fmla="*/ 178056 w 1187965"/>
              <a:gd name="connsiteY11" fmla="*/ 365110 h 772250"/>
              <a:gd name="connsiteX0" fmla="*/ 0 w 1187729"/>
              <a:gd name="connsiteY0" fmla="*/ 371520 h 766165"/>
              <a:gd name="connsiteX1" fmla="*/ 425191 w 1187729"/>
              <a:gd name="connsiteY1" fmla="*/ 35 h 766165"/>
              <a:gd name="connsiteX2" fmla="*/ 908070 w 1187729"/>
              <a:gd name="connsiteY2" fmla="*/ 149211 h 766165"/>
              <a:gd name="connsiteX3" fmla="*/ 1187470 w 1187729"/>
              <a:gd name="connsiteY3" fmla="*/ 377810 h 766165"/>
              <a:gd name="connsiteX4" fmla="*/ 895370 w 1187729"/>
              <a:gd name="connsiteY4" fmla="*/ 606411 h 766165"/>
              <a:gd name="connsiteX5" fmla="*/ 425191 w 1187729"/>
              <a:gd name="connsiteY5" fmla="*/ 758770 h 766165"/>
              <a:gd name="connsiteX6" fmla="*/ 0 w 1187729"/>
              <a:gd name="connsiteY6" fmla="*/ 371520 h 766165"/>
              <a:gd name="connsiteX7" fmla="*/ 177820 w 1187729"/>
              <a:gd name="connsiteY7" fmla="*/ 365110 h 766165"/>
              <a:gd name="connsiteX8" fmla="*/ 514370 w 1187729"/>
              <a:gd name="connsiteY8" fmla="*/ 574660 h 766165"/>
              <a:gd name="connsiteX9" fmla="*/ 800120 w 1187729"/>
              <a:gd name="connsiteY9" fmla="*/ 377810 h 766165"/>
              <a:gd name="connsiteX10" fmla="*/ 511185 w 1187729"/>
              <a:gd name="connsiteY10" fmla="*/ 171405 h 766165"/>
              <a:gd name="connsiteX11" fmla="*/ 177820 w 1187729"/>
              <a:gd name="connsiteY11" fmla="*/ 365110 h 766165"/>
              <a:gd name="connsiteX0" fmla="*/ 0 w 1187729"/>
              <a:gd name="connsiteY0" fmla="*/ 371520 h 758904"/>
              <a:gd name="connsiteX1" fmla="*/ 425191 w 1187729"/>
              <a:gd name="connsiteY1" fmla="*/ 35 h 758904"/>
              <a:gd name="connsiteX2" fmla="*/ 908070 w 1187729"/>
              <a:gd name="connsiteY2" fmla="*/ 149211 h 758904"/>
              <a:gd name="connsiteX3" fmla="*/ 1187470 w 1187729"/>
              <a:gd name="connsiteY3" fmla="*/ 377810 h 758904"/>
              <a:gd name="connsiteX4" fmla="*/ 895370 w 1187729"/>
              <a:gd name="connsiteY4" fmla="*/ 606411 h 758904"/>
              <a:gd name="connsiteX5" fmla="*/ 425191 w 1187729"/>
              <a:gd name="connsiteY5" fmla="*/ 758770 h 758904"/>
              <a:gd name="connsiteX6" fmla="*/ 0 w 1187729"/>
              <a:gd name="connsiteY6" fmla="*/ 371520 h 758904"/>
              <a:gd name="connsiteX7" fmla="*/ 177820 w 1187729"/>
              <a:gd name="connsiteY7" fmla="*/ 365110 h 758904"/>
              <a:gd name="connsiteX8" fmla="*/ 514370 w 1187729"/>
              <a:gd name="connsiteY8" fmla="*/ 574660 h 758904"/>
              <a:gd name="connsiteX9" fmla="*/ 800120 w 1187729"/>
              <a:gd name="connsiteY9" fmla="*/ 377810 h 758904"/>
              <a:gd name="connsiteX10" fmla="*/ 511185 w 1187729"/>
              <a:gd name="connsiteY10" fmla="*/ 171405 h 758904"/>
              <a:gd name="connsiteX11" fmla="*/ 177820 w 1187729"/>
              <a:gd name="connsiteY11" fmla="*/ 365110 h 758904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63199"/>
              <a:gd name="connsiteX1" fmla="*/ 425191 w 1187729"/>
              <a:gd name="connsiteY1" fmla="*/ 35 h 763199"/>
              <a:gd name="connsiteX2" fmla="*/ 908070 w 1187729"/>
              <a:gd name="connsiteY2" fmla="*/ 149211 h 763199"/>
              <a:gd name="connsiteX3" fmla="*/ 1187470 w 1187729"/>
              <a:gd name="connsiteY3" fmla="*/ 377810 h 763199"/>
              <a:gd name="connsiteX4" fmla="*/ 895370 w 1187729"/>
              <a:gd name="connsiteY4" fmla="*/ 568192 h 763199"/>
              <a:gd name="connsiteX5" fmla="*/ 425191 w 1187729"/>
              <a:gd name="connsiteY5" fmla="*/ 758770 h 763199"/>
              <a:gd name="connsiteX6" fmla="*/ 0 w 1187729"/>
              <a:gd name="connsiteY6" fmla="*/ 371520 h 763199"/>
              <a:gd name="connsiteX7" fmla="*/ 177820 w 1187729"/>
              <a:gd name="connsiteY7" fmla="*/ 365110 h 763199"/>
              <a:gd name="connsiteX8" fmla="*/ 514370 w 1187729"/>
              <a:gd name="connsiteY8" fmla="*/ 574660 h 763199"/>
              <a:gd name="connsiteX9" fmla="*/ 800120 w 1187729"/>
              <a:gd name="connsiteY9" fmla="*/ 377810 h 763199"/>
              <a:gd name="connsiteX10" fmla="*/ 511185 w 1187729"/>
              <a:gd name="connsiteY10" fmla="*/ 171405 h 763199"/>
              <a:gd name="connsiteX11" fmla="*/ 177820 w 1187729"/>
              <a:gd name="connsiteY11" fmla="*/ 365110 h 763199"/>
              <a:gd name="connsiteX0" fmla="*/ 0 w 1187729"/>
              <a:gd name="connsiteY0" fmla="*/ 371520 h 761049"/>
              <a:gd name="connsiteX1" fmla="*/ 425191 w 1187729"/>
              <a:gd name="connsiteY1" fmla="*/ 35 h 761049"/>
              <a:gd name="connsiteX2" fmla="*/ 908070 w 1187729"/>
              <a:gd name="connsiteY2" fmla="*/ 149211 h 761049"/>
              <a:gd name="connsiteX3" fmla="*/ 1187470 w 1187729"/>
              <a:gd name="connsiteY3" fmla="*/ 377810 h 761049"/>
              <a:gd name="connsiteX4" fmla="*/ 895370 w 1187729"/>
              <a:gd name="connsiteY4" fmla="*/ 568192 h 761049"/>
              <a:gd name="connsiteX5" fmla="*/ 425191 w 1187729"/>
              <a:gd name="connsiteY5" fmla="*/ 758770 h 761049"/>
              <a:gd name="connsiteX6" fmla="*/ 0 w 1187729"/>
              <a:gd name="connsiteY6" fmla="*/ 371520 h 761049"/>
              <a:gd name="connsiteX7" fmla="*/ 177820 w 1187729"/>
              <a:gd name="connsiteY7" fmla="*/ 365110 h 761049"/>
              <a:gd name="connsiteX8" fmla="*/ 514370 w 1187729"/>
              <a:gd name="connsiteY8" fmla="*/ 574660 h 761049"/>
              <a:gd name="connsiteX9" fmla="*/ 800120 w 1187729"/>
              <a:gd name="connsiteY9" fmla="*/ 377810 h 761049"/>
              <a:gd name="connsiteX10" fmla="*/ 511185 w 1187729"/>
              <a:gd name="connsiteY10" fmla="*/ 171405 h 761049"/>
              <a:gd name="connsiteX11" fmla="*/ 177820 w 1187729"/>
              <a:gd name="connsiteY11" fmla="*/ 365110 h 761049"/>
              <a:gd name="connsiteX0" fmla="*/ 0 w 1187640"/>
              <a:gd name="connsiteY0" fmla="*/ 371520 h 761825"/>
              <a:gd name="connsiteX1" fmla="*/ 425191 w 1187640"/>
              <a:gd name="connsiteY1" fmla="*/ 35 h 761825"/>
              <a:gd name="connsiteX2" fmla="*/ 908070 w 1187640"/>
              <a:gd name="connsiteY2" fmla="*/ 149211 h 761825"/>
              <a:gd name="connsiteX3" fmla="*/ 1187470 w 1187640"/>
              <a:gd name="connsiteY3" fmla="*/ 377810 h 761825"/>
              <a:gd name="connsiteX4" fmla="*/ 898555 w 1187640"/>
              <a:gd name="connsiteY4" fmla="*/ 542712 h 761825"/>
              <a:gd name="connsiteX5" fmla="*/ 425191 w 1187640"/>
              <a:gd name="connsiteY5" fmla="*/ 758770 h 761825"/>
              <a:gd name="connsiteX6" fmla="*/ 0 w 1187640"/>
              <a:gd name="connsiteY6" fmla="*/ 371520 h 761825"/>
              <a:gd name="connsiteX7" fmla="*/ 177820 w 1187640"/>
              <a:gd name="connsiteY7" fmla="*/ 365110 h 761825"/>
              <a:gd name="connsiteX8" fmla="*/ 514370 w 1187640"/>
              <a:gd name="connsiteY8" fmla="*/ 574660 h 761825"/>
              <a:gd name="connsiteX9" fmla="*/ 800120 w 1187640"/>
              <a:gd name="connsiteY9" fmla="*/ 377810 h 761825"/>
              <a:gd name="connsiteX10" fmla="*/ 511185 w 1187640"/>
              <a:gd name="connsiteY10" fmla="*/ 171405 h 761825"/>
              <a:gd name="connsiteX11" fmla="*/ 177820 w 1187640"/>
              <a:gd name="connsiteY11" fmla="*/ 365110 h 761825"/>
              <a:gd name="connsiteX0" fmla="*/ 0 w 1187640"/>
              <a:gd name="connsiteY0" fmla="*/ 371520 h 760381"/>
              <a:gd name="connsiteX1" fmla="*/ 425191 w 1187640"/>
              <a:gd name="connsiteY1" fmla="*/ 35 h 760381"/>
              <a:gd name="connsiteX2" fmla="*/ 908070 w 1187640"/>
              <a:gd name="connsiteY2" fmla="*/ 149211 h 760381"/>
              <a:gd name="connsiteX3" fmla="*/ 1187470 w 1187640"/>
              <a:gd name="connsiteY3" fmla="*/ 377810 h 760381"/>
              <a:gd name="connsiteX4" fmla="*/ 898555 w 1187640"/>
              <a:gd name="connsiteY4" fmla="*/ 542712 h 760381"/>
              <a:gd name="connsiteX5" fmla="*/ 425191 w 1187640"/>
              <a:gd name="connsiteY5" fmla="*/ 758770 h 760381"/>
              <a:gd name="connsiteX6" fmla="*/ 0 w 1187640"/>
              <a:gd name="connsiteY6" fmla="*/ 371520 h 760381"/>
              <a:gd name="connsiteX7" fmla="*/ 177820 w 1187640"/>
              <a:gd name="connsiteY7" fmla="*/ 365110 h 760381"/>
              <a:gd name="connsiteX8" fmla="*/ 514370 w 1187640"/>
              <a:gd name="connsiteY8" fmla="*/ 574660 h 760381"/>
              <a:gd name="connsiteX9" fmla="*/ 800120 w 1187640"/>
              <a:gd name="connsiteY9" fmla="*/ 377810 h 760381"/>
              <a:gd name="connsiteX10" fmla="*/ 511185 w 1187640"/>
              <a:gd name="connsiteY10" fmla="*/ 171405 h 760381"/>
              <a:gd name="connsiteX11" fmla="*/ 177820 w 1187640"/>
              <a:gd name="connsiteY11" fmla="*/ 365110 h 760381"/>
              <a:gd name="connsiteX0" fmla="*/ 0 w 1187488"/>
              <a:gd name="connsiteY0" fmla="*/ 373802 h 762663"/>
              <a:gd name="connsiteX1" fmla="*/ 425191 w 1187488"/>
              <a:gd name="connsiteY1" fmla="*/ 2317 h 762663"/>
              <a:gd name="connsiteX2" fmla="*/ 901700 w 1187488"/>
              <a:gd name="connsiteY2" fmla="*/ 224747 h 762663"/>
              <a:gd name="connsiteX3" fmla="*/ 1187470 w 1187488"/>
              <a:gd name="connsiteY3" fmla="*/ 380092 h 762663"/>
              <a:gd name="connsiteX4" fmla="*/ 898555 w 1187488"/>
              <a:gd name="connsiteY4" fmla="*/ 544994 h 762663"/>
              <a:gd name="connsiteX5" fmla="*/ 425191 w 1187488"/>
              <a:gd name="connsiteY5" fmla="*/ 761052 h 762663"/>
              <a:gd name="connsiteX6" fmla="*/ 0 w 1187488"/>
              <a:gd name="connsiteY6" fmla="*/ 373802 h 762663"/>
              <a:gd name="connsiteX7" fmla="*/ 177820 w 1187488"/>
              <a:gd name="connsiteY7" fmla="*/ 367392 h 762663"/>
              <a:gd name="connsiteX8" fmla="*/ 514370 w 1187488"/>
              <a:gd name="connsiteY8" fmla="*/ 576942 h 762663"/>
              <a:gd name="connsiteX9" fmla="*/ 800120 w 1187488"/>
              <a:gd name="connsiteY9" fmla="*/ 380092 h 762663"/>
              <a:gd name="connsiteX10" fmla="*/ 511185 w 1187488"/>
              <a:gd name="connsiteY10" fmla="*/ 173687 h 762663"/>
              <a:gd name="connsiteX11" fmla="*/ 177820 w 1187488"/>
              <a:gd name="connsiteY11" fmla="*/ 367392 h 762663"/>
              <a:gd name="connsiteX0" fmla="*/ 0 w 1187488"/>
              <a:gd name="connsiteY0" fmla="*/ 371782 h 760643"/>
              <a:gd name="connsiteX1" fmla="*/ 425191 w 1187488"/>
              <a:gd name="connsiteY1" fmla="*/ 297 h 760643"/>
              <a:gd name="connsiteX2" fmla="*/ 901700 w 1187488"/>
              <a:gd name="connsiteY2" fmla="*/ 222727 h 760643"/>
              <a:gd name="connsiteX3" fmla="*/ 1187470 w 1187488"/>
              <a:gd name="connsiteY3" fmla="*/ 378072 h 760643"/>
              <a:gd name="connsiteX4" fmla="*/ 898555 w 1187488"/>
              <a:gd name="connsiteY4" fmla="*/ 542974 h 760643"/>
              <a:gd name="connsiteX5" fmla="*/ 425191 w 1187488"/>
              <a:gd name="connsiteY5" fmla="*/ 759032 h 760643"/>
              <a:gd name="connsiteX6" fmla="*/ 0 w 1187488"/>
              <a:gd name="connsiteY6" fmla="*/ 371782 h 760643"/>
              <a:gd name="connsiteX7" fmla="*/ 177820 w 1187488"/>
              <a:gd name="connsiteY7" fmla="*/ 365372 h 760643"/>
              <a:gd name="connsiteX8" fmla="*/ 514370 w 1187488"/>
              <a:gd name="connsiteY8" fmla="*/ 574922 h 760643"/>
              <a:gd name="connsiteX9" fmla="*/ 800120 w 1187488"/>
              <a:gd name="connsiteY9" fmla="*/ 378072 h 760643"/>
              <a:gd name="connsiteX10" fmla="*/ 511185 w 1187488"/>
              <a:gd name="connsiteY10" fmla="*/ 171667 h 760643"/>
              <a:gd name="connsiteX11" fmla="*/ 177820 w 1187488"/>
              <a:gd name="connsiteY11" fmla="*/ 365372 h 760643"/>
              <a:gd name="connsiteX0" fmla="*/ 0 w 1187488"/>
              <a:gd name="connsiteY0" fmla="*/ 373659 h 762520"/>
              <a:gd name="connsiteX1" fmla="*/ 425191 w 1187488"/>
              <a:gd name="connsiteY1" fmla="*/ 2174 h 762520"/>
              <a:gd name="connsiteX2" fmla="*/ 901700 w 1187488"/>
              <a:gd name="connsiteY2" fmla="*/ 224604 h 762520"/>
              <a:gd name="connsiteX3" fmla="*/ 1187470 w 1187488"/>
              <a:gd name="connsiteY3" fmla="*/ 379949 h 762520"/>
              <a:gd name="connsiteX4" fmla="*/ 898555 w 1187488"/>
              <a:gd name="connsiteY4" fmla="*/ 544851 h 762520"/>
              <a:gd name="connsiteX5" fmla="*/ 425191 w 1187488"/>
              <a:gd name="connsiteY5" fmla="*/ 760909 h 762520"/>
              <a:gd name="connsiteX6" fmla="*/ 0 w 1187488"/>
              <a:gd name="connsiteY6" fmla="*/ 373659 h 762520"/>
              <a:gd name="connsiteX7" fmla="*/ 177820 w 1187488"/>
              <a:gd name="connsiteY7" fmla="*/ 367249 h 762520"/>
              <a:gd name="connsiteX8" fmla="*/ 514370 w 1187488"/>
              <a:gd name="connsiteY8" fmla="*/ 576799 h 762520"/>
              <a:gd name="connsiteX9" fmla="*/ 800120 w 1187488"/>
              <a:gd name="connsiteY9" fmla="*/ 379949 h 762520"/>
              <a:gd name="connsiteX10" fmla="*/ 511185 w 1187488"/>
              <a:gd name="connsiteY10" fmla="*/ 173544 h 762520"/>
              <a:gd name="connsiteX11" fmla="*/ 177820 w 1187488"/>
              <a:gd name="connsiteY11" fmla="*/ 367249 h 762520"/>
              <a:gd name="connsiteX0" fmla="*/ 0 w 1187488"/>
              <a:gd name="connsiteY0" fmla="*/ 374109 h 762970"/>
              <a:gd name="connsiteX1" fmla="*/ 425191 w 1187488"/>
              <a:gd name="connsiteY1" fmla="*/ 2624 h 762970"/>
              <a:gd name="connsiteX2" fmla="*/ 901700 w 1187488"/>
              <a:gd name="connsiteY2" fmla="*/ 225054 h 762970"/>
              <a:gd name="connsiteX3" fmla="*/ 1187470 w 1187488"/>
              <a:gd name="connsiteY3" fmla="*/ 380399 h 762970"/>
              <a:gd name="connsiteX4" fmla="*/ 898555 w 1187488"/>
              <a:gd name="connsiteY4" fmla="*/ 545301 h 762970"/>
              <a:gd name="connsiteX5" fmla="*/ 425191 w 1187488"/>
              <a:gd name="connsiteY5" fmla="*/ 761359 h 762970"/>
              <a:gd name="connsiteX6" fmla="*/ 0 w 1187488"/>
              <a:gd name="connsiteY6" fmla="*/ 374109 h 762970"/>
              <a:gd name="connsiteX7" fmla="*/ 177820 w 1187488"/>
              <a:gd name="connsiteY7" fmla="*/ 367699 h 762970"/>
              <a:gd name="connsiteX8" fmla="*/ 514370 w 1187488"/>
              <a:gd name="connsiteY8" fmla="*/ 577249 h 762970"/>
              <a:gd name="connsiteX9" fmla="*/ 800120 w 1187488"/>
              <a:gd name="connsiteY9" fmla="*/ 380399 h 762970"/>
              <a:gd name="connsiteX10" fmla="*/ 511185 w 1187488"/>
              <a:gd name="connsiteY10" fmla="*/ 173994 h 762970"/>
              <a:gd name="connsiteX11" fmla="*/ 177820 w 1187488"/>
              <a:gd name="connsiteY11" fmla="*/ 367699 h 76297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  <a:gd name="connsiteX0" fmla="*/ 0 w 1188236"/>
              <a:gd name="connsiteY0" fmla="*/ 374109 h 765790"/>
              <a:gd name="connsiteX1" fmla="*/ 425191 w 1188236"/>
              <a:gd name="connsiteY1" fmla="*/ 2624 h 765790"/>
              <a:gd name="connsiteX2" fmla="*/ 901700 w 1188236"/>
              <a:gd name="connsiteY2" fmla="*/ 225054 h 765790"/>
              <a:gd name="connsiteX3" fmla="*/ 1187470 w 1188236"/>
              <a:gd name="connsiteY3" fmla="*/ 380399 h 765790"/>
              <a:gd name="connsiteX4" fmla="*/ 898555 w 1188236"/>
              <a:gd name="connsiteY4" fmla="*/ 545301 h 765790"/>
              <a:gd name="connsiteX5" fmla="*/ 425191 w 1188236"/>
              <a:gd name="connsiteY5" fmla="*/ 761359 h 765790"/>
              <a:gd name="connsiteX6" fmla="*/ 0 w 1188236"/>
              <a:gd name="connsiteY6" fmla="*/ 374109 h 765790"/>
              <a:gd name="connsiteX7" fmla="*/ 177820 w 1188236"/>
              <a:gd name="connsiteY7" fmla="*/ 367699 h 765790"/>
              <a:gd name="connsiteX8" fmla="*/ 514370 w 1188236"/>
              <a:gd name="connsiteY8" fmla="*/ 577249 h 765790"/>
              <a:gd name="connsiteX9" fmla="*/ 800120 w 1188236"/>
              <a:gd name="connsiteY9" fmla="*/ 380399 h 765790"/>
              <a:gd name="connsiteX10" fmla="*/ 511185 w 1188236"/>
              <a:gd name="connsiteY10" fmla="*/ 173994 h 765790"/>
              <a:gd name="connsiteX11" fmla="*/ 177820 w 1188236"/>
              <a:gd name="connsiteY11" fmla="*/ 367699 h 76579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7488" h="765790">
                <a:moveTo>
                  <a:pt x="0" y="374109"/>
                </a:moveTo>
                <a:cubicBezTo>
                  <a:pt x="0" y="247653"/>
                  <a:pt x="153880" y="-29864"/>
                  <a:pt x="425191" y="2624"/>
                </a:cubicBezTo>
                <a:cubicBezTo>
                  <a:pt x="696502" y="35112"/>
                  <a:pt x="789517" y="159437"/>
                  <a:pt x="901700" y="225054"/>
                </a:cubicBezTo>
                <a:cubicBezTo>
                  <a:pt x="1178983" y="201771"/>
                  <a:pt x="1187994" y="253771"/>
                  <a:pt x="1187470" y="380399"/>
                </a:cubicBezTo>
                <a:cubicBezTo>
                  <a:pt x="1186946" y="507027"/>
                  <a:pt x="1201238" y="543184"/>
                  <a:pt x="898555" y="545301"/>
                </a:cubicBezTo>
                <a:cubicBezTo>
                  <a:pt x="786372" y="610918"/>
                  <a:pt x="721458" y="716637"/>
                  <a:pt x="425191" y="761359"/>
                </a:cubicBezTo>
                <a:cubicBezTo>
                  <a:pt x="128924" y="806081"/>
                  <a:pt x="0" y="500565"/>
                  <a:pt x="0" y="374109"/>
                </a:cubicBezTo>
                <a:close/>
                <a:moveTo>
                  <a:pt x="177820" y="367699"/>
                </a:moveTo>
                <a:cubicBezTo>
                  <a:pt x="178351" y="434908"/>
                  <a:pt x="251405" y="657941"/>
                  <a:pt x="514370" y="577249"/>
                </a:cubicBezTo>
                <a:cubicBezTo>
                  <a:pt x="777335" y="496557"/>
                  <a:pt x="800120" y="422232"/>
                  <a:pt x="800120" y="380399"/>
                </a:cubicBezTo>
                <a:cubicBezTo>
                  <a:pt x="803305" y="338566"/>
                  <a:pt x="742300" y="255734"/>
                  <a:pt x="511185" y="173994"/>
                </a:cubicBezTo>
                <a:cubicBezTo>
                  <a:pt x="280070" y="92254"/>
                  <a:pt x="177289" y="300490"/>
                  <a:pt x="177820" y="367699"/>
                </a:cubicBezTo>
                <a:close/>
              </a:path>
            </a:pathLst>
          </a:custGeom>
          <a:gradFill flip="none" rotWithShape="1">
            <a:gsLst>
              <a:gs pos="96000">
                <a:srgbClr val="00B0F0"/>
              </a:gs>
              <a:gs pos="0">
                <a:schemeClr val="bg1">
                  <a:lumMod val="100000"/>
                </a:schemeClr>
              </a:gs>
            </a:gsLst>
            <a:lin ang="18900000" scaled="1"/>
            <a:tileRect/>
          </a:gradFill>
          <a:ln w="9525">
            <a:solidFill>
              <a:srgbClr val="227088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en-US" sz="1400" b="1">
              <a:solidFill>
                <a:srgbClr val="FFFFFF"/>
              </a:solidFill>
              <a:latin typeface="Calibri" pitchFamily="-112" charset="0"/>
              <a:ea typeface="ＭＳ Ｐゴシック" pitchFamily="-112" charset="-128"/>
              <a:cs typeface="ＭＳ Ｐゴシック" charset="0"/>
            </a:endParaRPr>
          </a:p>
        </p:txBody>
      </p:sp>
      <p:sp>
        <p:nvSpPr>
          <p:cNvPr id="407" name="Donut 3"/>
          <p:cNvSpPr/>
          <p:nvPr/>
        </p:nvSpPr>
        <p:spPr bwMode="auto">
          <a:xfrm>
            <a:off x="4827319" y="2915265"/>
            <a:ext cx="1802238" cy="1162053"/>
          </a:xfrm>
          <a:custGeom>
            <a:avLst/>
            <a:gdLst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196850 w 1346200"/>
              <a:gd name="connsiteY5" fmla="*/ 3937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196850 w 1346200"/>
              <a:gd name="connsiteY9" fmla="*/ 3937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181100"/>
              <a:gd name="connsiteY0" fmla="*/ 368384 h 787556"/>
              <a:gd name="connsiteX1" fmla="*/ 508000 w 1181100"/>
              <a:gd name="connsiteY1" fmla="*/ 84 h 787556"/>
              <a:gd name="connsiteX2" fmla="*/ 1181100 w 1181100"/>
              <a:gd name="connsiteY2" fmla="*/ 393784 h 787556"/>
              <a:gd name="connsiteX3" fmla="*/ 508000 w 1181100"/>
              <a:gd name="connsiteY3" fmla="*/ 787484 h 787556"/>
              <a:gd name="connsiteX4" fmla="*/ 0 w 1181100"/>
              <a:gd name="connsiteY4" fmla="*/ 368384 h 787556"/>
              <a:gd name="connsiteX5" fmla="*/ 171450 w 1181100"/>
              <a:gd name="connsiteY5" fmla="*/ 381084 h 787556"/>
              <a:gd name="connsiteX6" fmla="*/ 508000 w 1181100"/>
              <a:gd name="connsiteY6" fmla="*/ 590634 h 787556"/>
              <a:gd name="connsiteX7" fmla="*/ 984250 w 1181100"/>
              <a:gd name="connsiteY7" fmla="*/ 393784 h 787556"/>
              <a:gd name="connsiteX8" fmla="*/ 508000 w 1181100"/>
              <a:gd name="connsiteY8" fmla="*/ 196934 h 787556"/>
              <a:gd name="connsiteX9" fmla="*/ 171450 w 1181100"/>
              <a:gd name="connsiteY9" fmla="*/ 381084 h 787556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9846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345"/>
              <a:gd name="connsiteX1" fmla="*/ 508362 w 1181462"/>
              <a:gd name="connsiteY1" fmla="*/ 3723 h 791345"/>
              <a:gd name="connsiteX2" fmla="*/ 1181462 w 1181462"/>
              <a:gd name="connsiteY2" fmla="*/ 397423 h 791345"/>
              <a:gd name="connsiteX3" fmla="*/ 508362 w 1181462"/>
              <a:gd name="connsiteY3" fmla="*/ 791123 h 791345"/>
              <a:gd name="connsiteX4" fmla="*/ 362 w 1181462"/>
              <a:gd name="connsiteY4" fmla="*/ 372023 h 791345"/>
              <a:gd name="connsiteX5" fmla="*/ 171812 w 1181462"/>
              <a:gd name="connsiteY5" fmla="*/ 384723 h 791345"/>
              <a:gd name="connsiteX6" fmla="*/ 508362 w 1181462"/>
              <a:gd name="connsiteY6" fmla="*/ 594273 h 791345"/>
              <a:gd name="connsiteX7" fmla="*/ 794112 w 1181462"/>
              <a:gd name="connsiteY7" fmla="*/ 397423 h 791345"/>
              <a:gd name="connsiteX8" fmla="*/ 508362 w 1181462"/>
              <a:gd name="connsiteY8" fmla="*/ 200573 h 791345"/>
              <a:gd name="connsiteX9" fmla="*/ 171812 w 1181462"/>
              <a:gd name="connsiteY9" fmla="*/ 384723 h 791345"/>
              <a:gd name="connsiteX0" fmla="*/ 362 w 1192915"/>
              <a:gd name="connsiteY0" fmla="*/ 389409 h 808556"/>
              <a:gd name="connsiteX1" fmla="*/ 508362 w 1192915"/>
              <a:gd name="connsiteY1" fmla="*/ 21109 h 808556"/>
              <a:gd name="connsiteX2" fmla="*/ 902062 w 1192915"/>
              <a:gd name="connsiteY2" fmla="*/ 84610 h 808556"/>
              <a:gd name="connsiteX3" fmla="*/ 1181462 w 1192915"/>
              <a:gd name="connsiteY3" fmla="*/ 414809 h 808556"/>
              <a:gd name="connsiteX4" fmla="*/ 508362 w 1192915"/>
              <a:gd name="connsiteY4" fmla="*/ 808509 h 808556"/>
              <a:gd name="connsiteX5" fmla="*/ 362 w 1192915"/>
              <a:gd name="connsiteY5" fmla="*/ 389409 h 808556"/>
              <a:gd name="connsiteX6" fmla="*/ 171812 w 1192915"/>
              <a:gd name="connsiteY6" fmla="*/ 402109 h 808556"/>
              <a:gd name="connsiteX7" fmla="*/ 508362 w 1192915"/>
              <a:gd name="connsiteY7" fmla="*/ 611659 h 808556"/>
              <a:gd name="connsiteX8" fmla="*/ 794112 w 1192915"/>
              <a:gd name="connsiteY8" fmla="*/ 414809 h 808556"/>
              <a:gd name="connsiteX9" fmla="*/ 508362 w 1192915"/>
              <a:gd name="connsiteY9" fmla="*/ 217959 h 808556"/>
              <a:gd name="connsiteX10" fmla="*/ 171812 w 1192915"/>
              <a:gd name="connsiteY10" fmla="*/ 402109 h 808556"/>
              <a:gd name="connsiteX0" fmla="*/ 362 w 1192915"/>
              <a:gd name="connsiteY0" fmla="*/ 373719 h 792864"/>
              <a:gd name="connsiteX1" fmla="*/ 508362 w 1192915"/>
              <a:gd name="connsiteY1" fmla="*/ 5419 h 792864"/>
              <a:gd name="connsiteX2" fmla="*/ 902062 w 1192915"/>
              <a:gd name="connsiteY2" fmla="*/ 170520 h 792864"/>
              <a:gd name="connsiteX3" fmla="*/ 1181462 w 1192915"/>
              <a:gd name="connsiteY3" fmla="*/ 399119 h 792864"/>
              <a:gd name="connsiteX4" fmla="*/ 508362 w 1192915"/>
              <a:gd name="connsiteY4" fmla="*/ 792819 h 792864"/>
              <a:gd name="connsiteX5" fmla="*/ 362 w 1192915"/>
              <a:gd name="connsiteY5" fmla="*/ 373719 h 792864"/>
              <a:gd name="connsiteX6" fmla="*/ 171812 w 1192915"/>
              <a:gd name="connsiteY6" fmla="*/ 386419 h 792864"/>
              <a:gd name="connsiteX7" fmla="*/ 508362 w 1192915"/>
              <a:gd name="connsiteY7" fmla="*/ 595969 h 792864"/>
              <a:gd name="connsiteX8" fmla="*/ 794112 w 1192915"/>
              <a:gd name="connsiteY8" fmla="*/ 399119 h 792864"/>
              <a:gd name="connsiteX9" fmla="*/ 508362 w 1192915"/>
              <a:gd name="connsiteY9" fmla="*/ 202269 h 792864"/>
              <a:gd name="connsiteX10" fmla="*/ 171812 w 1192915"/>
              <a:gd name="connsiteY10" fmla="*/ 386419 h 792864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566"/>
              <a:gd name="connsiteY0" fmla="*/ 373719 h 800571"/>
              <a:gd name="connsiteX1" fmla="*/ 508317 w 1181566"/>
              <a:gd name="connsiteY1" fmla="*/ 5419 h 800571"/>
              <a:gd name="connsiteX2" fmla="*/ 902017 w 1181566"/>
              <a:gd name="connsiteY2" fmla="*/ 170520 h 800571"/>
              <a:gd name="connsiteX3" fmla="*/ 1181417 w 1181566"/>
              <a:gd name="connsiteY3" fmla="*/ 399119 h 800571"/>
              <a:gd name="connsiteX4" fmla="*/ 889317 w 1181566"/>
              <a:gd name="connsiteY4" fmla="*/ 627720 h 800571"/>
              <a:gd name="connsiteX5" fmla="*/ 508317 w 1181566"/>
              <a:gd name="connsiteY5" fmla="*/ 792819 h 800571"/>
              <a:gd name="connsiteX6" fmla="*/ 317 w 1181566"/>
              <a:gd name="connsiteY6" fmla="*/ 373719 h 800571"/>
              <a:gd name="connsiteX7" fmla="*/ 171767 w 1181566"/>
              <a:gd name="connsiteY7" fmla="*/ 386419 h 800571"/>
              <a:gd name="connsiteX8" fmla="*/ 508317 w 1181566"/>
              <a:gd name="connsiteY8" fmla="*/ 595969 h 800571"/>
              <a:gd name="connsiteX9" fmla="*/ 794067 w 1181566"/>
              <a:gd name="connsiteY9" fmla="*/ 399119 h 800571"/>
              <a:gd name="connsiteX10" fmla="*/ 508317 w 1181566"/>
              <a:gd name="connsiteY10" fmla="*/ 202269 h 800571"/>
              <a:gd name="connsiteX11" fmla="*/ 171767 w 1181566"/>
              <a:gd name="connsiteY11" fmla="*/ 386419 h 800571"/>
              <a:gd name="connsiteX0" fmla="*/ 317 w 1181676"/>
              <a:gd name="connsiteY0" fmla="*/ 373719 h 800571"/>
              <a:gd name="connsiteX1" fmla="*/ 508317 w 1181676"/>
              <a:gd name="connsiteY1" fmla="*/ 5419 h 800571"/>
              <a:gd name="connsiteX2" fmla="*/ 902017 w 1181676"/>
              <a:gd name="connsiteY2" fmla="*/ 170520 h 800571"/>
              <a:gd name="connsiteX3" fmla="*/ 1181417 w 1181676"/>
              <a:gd name="connsiteY3" fmla="*/ 399119 h 800571"/>
              <a:gd name="connsiteX4" fmla="*/ 889317 w 1181676"/>
              <a:gd name="connsiteY4" fmla="*/ 627720 h 800571"/>
              <a:gd name="connsiteX5" fmla="*/ 508317 w 1181676"/>
              <a:gd name="connsiteY5" fmla="*/ 792819 h 800571"/>
              <a:gd name="connsiteX6" fmla="*/ 317 w 1181676"/>
              <a:gd name="connsiteY6" fmla="*/ 373719 h 800571"/>
              <a:gd name="connsiteX7" fmla="*/ 171767 w 1181676"/>
              <a:gd name="connsiteY7" fmla="*/ 386419 h 800571"/>
              <a:gd name="connsiteX8" fmla="*/ 508317 w 1181676"/>
              <a:gd name="connsiteY8" fmla="*/ 595969 h 800571"/>
              <a:gd name="connsiteX9" fmla="*/ 794067 w 1181676"/>
              <a:gd name="connsiteY9" fmla="*/ 399119 h 800571"/>
              <a:gd name="connsiteX10" fmla="*/ 508317 w 1181676"/>
              <a:gd name="connsiteY10" fmla="*/ 202269 h 800571"/>
              <a:gd name="connsiteX11" fmla="*/ 171767 w 1181676"/>
              <a:gd name="connsiteY11" fmla="*/ 386419 h 800571"/>
              <a:gd name="connsiteX0" fmla="*/ 351 w 1181710"/>
              <a:gd name="connsiteY0" fmla="*/ 373719 h 798379"/>
              <a:gd name="connsiteX1" fmla="*/ 508351 w 1181710"/>
              <a:gd name="connsiteY1" fmla="*/ 5419 h 798379"/>
              <a:gd name="connsiteX2" fmla="*/ 902051 w 1181710"/>
              <a:gd name="connsiteY2" fmla="*/ 170520 h 798379"/>
              <a:gd name="connsiteX3" fmla="*/ 1181451 w 1181710"/>
              <a:gd name="connsiteY3" fmla="*/ 399119 h 798379"/>
              <a:gd name="connsiteX4" fmla="*/ 889351 w 1181710"/>
              <a:gd name="connsiteY4" fmla="*/ 627720 h 798379"/>
              <a:gd name="connsiteX5" fmla="*/ 508351 w 1181710"/>
              <a:gd name="connsiteY5" fmla="*/ 792819 h 798379"/>
              <a:gd name="connsiteX6" fmla="*/ 351 w 1181710"/>
              <a:gd name="connsiteY6" fmla="*/ 373719 h 798379"/>
              <a:gd name="connsiteX7" fmla="*/ 171801 w 1181710"/>
              <a:gd name="connsiteY7" fmla="*/ 386419 h 798379"/>
              <a:gd name="connsiteX8" fmla="*/ 508351 w 1181710"/>
              <a:gd name="connsiteY8" fmla="*/ 595969 h 798379"/>
              <a:gd name="connsiteX9" fmla="*/ 794101 w 1181710"/>
              <a:gd name="connsiteY9" fmla="*/ 399119 h 798379"/>
              <a:gd name="connsiteX10" fmla="*/ 508351 w 1181710"/>
              <a:gd name="connsiteY10" fmla="*/ 202269 h 798379"/>
              <a:gd name="connsiteX11" fmla="*/ 171801 w 1181710"/>
              <a:gd name="connsiteY11" fmla="*/ 386419 h 798379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8351 w 1181710"/>
              <a:gd name="connsiteY10" fmla="*/ 197320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90552 h 815212"/>
              <a:gd name="connsiteX1" fmla="*/ 508351 w 1181710"/>
              <a:gd name="connsiteY1" fmla="*/ 22252 h 815212"/>
              <a:gd name="connsiteX2" fmla="*/ 902051 w 1181710"/>
              <a:gd name="connsiteY2" fmla="*/ 187353 h 815212"/>
              <a:gd name="connsiteX3" fmla="*/ 1181451 w 1181710"/>
              <a:gd name="connsiteY3" fmla="*/ 415952 h 815212"/>
              <a:gd name="connsiteX4" fmla="*/ 889351 w 1181710"/>
              <a:gd name="connsiteY4" fmla="*/ 644553 h 815212"/>
              <a:gd name="connsiteX5" fmla="*/ 508351 w 1181710"/>
              <a:gd name="connsiteY5" fmla="*/ 809652 h 815212"/>
              <a:gd name="connsiteX6" fmla="*/ 351 w 1181710"/>
              <a:gd name="connsiteY6" fmla="*/ 390552 h 815212"/>
              <a:gd name="connsiteX7" fmla="*/ 171801 w 1181710"/>
              <a:gd name="connsiteY7" fmla="*/ 403252 h 815212"/>
              <a:gd name="connsiteX8" fmla="*/ 508351 w 1181710"/>
              <a:gd name="connsiteY8" fmla="*/ 612802 h 815212"/>
              <a:gd name="connsiteX9" fmla="*/ 794101 w 1181710"/>
              <a:gd name="connsiteY9" fmla="*/ 415952 h 815212"/>
              <a:gd name="connsiteX10" fmla="*/ 505166 w 1181710"/>
              <a:gd name="connsiteY10" fmla="*/ 209547 h 815212"/>
              <a:gd name="connsiteX11" fmla="*/ 171801 w 1181710"/>
              <a:gd name="connsiteY11" fmla="*/ 403252 h 815212"/>
              <a:gd name="connsiteX0" fmla="*/ 215 w 1181574"/>
              <a:gd name="connsiteY0" fmla="*/ 376996 h 797132"/>
              <a:gd name="connsiteX1" fmla="*/ 457256 w 1181574"/>
              <a:gd name="connsiteY1" fmla="*/ 5511 h 797132"/>
              <a:gd name="connsiteX2" fmla="*/ 901915 w 1181574"/>
              <a:gd name="connsiteY2" fmla="*/ 173797 h 797132"/>
              <a:gd name="connsiteX3" fmla="*/ 1181315 w 1181574"/>
              <a:gd name="connsiteY3" fmla="*/ 402396 h 797132"/>
              <a:gd name="connsiteX4" fmla="*/ 889215 w 1181574"/>
              <a:gd name="connsiteY4" fmla="*/ 630997 h 797132"/>
              <a:gd name="connsiteX5" fmla="*/ 508215 w 1181574"/>
              <a:gd name="connsiteY5" fmla="*/ 796096 h 797132"/>
              <a:gd name="connsiteX6" fmla="*/ 215 w 1181574"/>
              <a:gd name="connsiteY6" fmla="*/ 376996 h 797132"/>
              <a:gd name="connsiteX7" fmla="*/ 171665 w 1181574"/>
              <a:gd name="connsiteY7" fmla="*/ 389696 h 797132"/>
              <a:gd name="connsiteX8" fmla="*/ 508215 w 1181574"/>
              <a:gd name="connsiteY8" fmla="*/ 599246 h 797132"/>
              <a:gd name="connsiteX9" fmla="*/ 793965 w 1181574"/>
              <a:gd name="connsiteY9" fmla="*/ 402396 h 797132"/>
              <a:gd name="connsiteX10" fmla="*/ 505030 w 1181574"/>
              <a:gd name="connsiteY10" fmla="*/ 195991 h 797132"/>
              <a:gd name="connsiteX11" fmla="*/ 171665 w 1181574"/>
              <a:gd name="connsiteY11" fmla="*/ 389696 h 797132"/>
              <a:gd name="connsiteX0" fmla="*/ 554 w 1181913"/>
              <a:gd name="connsiteY0" fmla="*/ 375244 h 795380"/>
              <a:gd name="connsiteX1" fmla="*/ 457595 w 1181913"/>
              <a:gd name="connsiteY1" fmla="*/ 3759 h 795380"/>
              <a:gd name="connsiteX2" fmla="*/ 902254 w 1181913"/>
              <a:gd name="connsiteY2" fmla="*/ 172045 h 795380"/>
              <a:gd name="connsiteX3" fmla="*/ 1181654 w 1181913"/>
              <a:gd name="connsiteY3" fmla="*/ 400644 h 795380"/>
              <a:gd name="connsiteX4" fmla="*/ 889554 w 1181913"/>
              <a:gd name="connsiteY4" fmla="*/ 629245 h 795380"/>
              <a:gd name="connsiteX5" fmla="*/ 508554 w 1181913"/>
              <a:gd name="connsiteY5" fmla="*/ 794344 h 795380"/>
              <a:gd name="connsiteX6" fmla="*/ 554 w 1181913"/>
              <a:gd name="connsiteY6" fmla="*/ 375244 h 795380"/>
              <a:gd name="connsiteX7" fmla="*/ 172004 w 1181913"/>
              <a:gd name="connsiteY7" fmla="*/ 387944 h 795380"/>
              <a:gd name="connsiteX8" fmla="*/ 508554 w 1181913"/>
              <a:gd name="connsiteY8" fmla="*/ 597494 h 795380"/>
              <a:gd name="connsiteX9" fmla="*/ 794304 w 1181913"/>
              <a:gd name="connsiteY9" fmla="*/ 400644 h 795380"/>
              <a:gd name="connsiteX10" fmla="*/ 505369 w 1181913"/>
              <a:gd name="connsiteY10" fmla="*/ 194239 h 795380"/>
              <a:gd name="connsiteX11" fmla="*/ 172004 w 1181913"/>
              <a:gd name="connsiteY11" fmla="*/ 387944 h 795380"/>
              <a:gd name="connsiteX0" fmla="*/ 554 w 1181913"/>
              <a:gd name="connsiteY0" fmla="*/ 375244 h 806020"/>
              <a:gd name="connsiteX1" fmla="*/ 457595 w 1181913"/>
              <a:gd name="connsiteY1" fmla="*/ 3759 h 806020"/>
              <a:gd name="connsiteX2" fmla="*/ 902254 w 1181913"/>
              <a:gd name="connsiteY2" fmla="*/ 172045 h 806020"/>
              <a:gd name="connsiteX3" fmla="*/ 1181654 w 1181913"/>
              <a:gd name="connsiteY3" fmla="*/ 400644 h 806020"/>
              <a:gd name="connsiteX4" fmla="*/ 889554 w 1181913"/>
              <a:gd name="connsiteY4" fmla="*/ 629245 h 806020"/>
              <a:gd name="connsiteX5" fmla="*/ 508554 w 1181913"/>
              <a:gd name="connsiteY5" fmla="*/ 794344 h 806020"/>
              <a:gd name="connsiteX6" fmla="*/ 554 w 1181913"/>
              <a:gd name="connsiteY6" fmla="*/ 375244 h 806020"/>
              <a:gd name="connsiteX7" fmla="*/ 172004 w 1181913"/>
              <a:gd name="connsiteY7" fmla="*/ 387944 h 806020"/>
              <a:gd name="connsiteX8" fmla="*/ 508554 w 1181913"/>
              <a:gd name="connsiteY8" fmla="*/ 597494 h 806020"/>
              <a:gd name="connsiteX9" fmla="*/ 794304 w 1181913"/>
              <a:gd name="connsiteY9" fmla="*/ 400644 h 806020"/>
              <a:gd name="connsiteX10" fmla="*/ 505369 w 1181913"/>
              <a:gd name="connsiteY10" fmla="*/ 194239 h 806020"/>
              <a:gd name="connsiteX11" fmla="*/ 172004 w 1181913"/>
              <a:gd name="connsiteY11" fmla="*/ 387944 h 806020"/>
              <a:gd name="connsiteX0" fmla="*/ 1076 w 1182435"/>
              <a:gd name="connsiteY0" fmla="*/ 375206 h 787319"/>
              <a:gd name="connsiteX1" fmla="*/ 458117 w 1182435"/>
              <a:gd name="connsiteY1" fmla="*/ 3721 h 787319"/>
              <a:gd name="connsiteX2" fmla="*/ 902776 w 1182435"/>
              <a:gd name="connsiteY2" fmla="*/ 172007 h 787319"/>
              <a:gd name="connsiteX3" fmla="*/ 1182176 w 1182435"/>
              <a:gd name="connsiteY3" fmla="*/ 400606 h 787319"/>
              <a:gd name="connsiteX4" fmla="*/ 890076 w 1182435"/>
              <a:gd name="connsiteY4" fmla="*/ 629207 h 787319"/>
              <a:gd name="connsiteX5" fmla="*/ 442192 w 1182435"/>
              <a:gd name="connsiteY5" fmla="*/ 775196 h 787319"/>
              <a:gd name="connsiteX6" fmla="*/ 1076 w 1182435"/>
              <a:gd name="connsiteY6" fmla="*/ 375206 h 787319"/>
              <a:gd name="connsiteX7" fmla="*/ 172526 w 1182435"/>
              <a:gd name="connsiteY7" fmla="*/ 387906 h 787319"/>
              <a:gd name="connsiteX8" fmla="*/ 509076 w 1182435"/>
              <a:gd name="connsiteY8" fmla="*/ 597456 h 787319"/>
              <a:gd name="connsiteX9" fmla="*/ 794826 w 1182435"/>
              <a:gd name="connsiteY9" fmla="*/ 400606 h 787319"/>
              <a:gd name="connsiteX10" fmla="*/ 505891 w 1182435"/>
              <a:gd name="connsiteY10" fmla="*/ 194201 h 787319"/>
              <a:gd name="connsiteX11" fmla="*/ 172526 w 1182435"/>
              <a:gd name="connsiteY11" fmla="*/ 387906 h 787319"/>
              <a:gd name="connsiteX0" fmla="*/ 159 w 1181518"/>
              <a:gd name="connsiteY0" fmla="*/ 375230 h 799781"/>
              <a:gd name="connsiteX1" fmla="*/ 457200 w 1181518"/>
              <a:gd name="connsiteY1" fmla="*/ 3745 h 799781"/>
              <a:gd name="connsiteX2" fmla="*/ 901859 w 1181518"/>
              <a:gd name="connsiteY2" fmla="*/ 172031 h 799781"/>
              <a:gd name="connsiteX3" fmla="*/ 1181259 w 1181518"/>
              <a:gd name="connsiteY3" fmla="*/ 400630 h 799781"/>
              <a:gd name="connsiteX4" fmla="*/ 889159 w 1181518"/>
              <a:gd name="connsiteY4" fmla="*/ 629231 h 799781"/>
              <a:gd name="connsiteX5" fmla="*/ 454015 w 1181518"/>
              <a:gd name="connsiteY5" fmla="*/ 787960 h 799781"/>
              <a:gd name="connsiteX6" fmla="*/ 159 w 1181518"/>
              <a:gd name="connsiteY6" fmla="*/ 375230 h 799781"/>
              <a:gd name="connsiteX7" fmla="*/ 171609 w 1181518"/>
              <a:gd name="connsiteY7" fmla="*/ 387930 h 799781"/>
              <a:gd name="connsiteX8" fmla="*/ 508159 w 1181518"/>
              <a:gd name="connsiteY8" fmla="*/ 597480 h 799781"/>
              <a:gd name="connsiteX9" fmla="*/ 793909 w 1181518"/>
              <a:gd name="connsiteY9" fmla="*/ 400630 h 799781"/>
              <a:gd name="connsiteX10" fmla="*/ 504974 w 1181518"/>
              <a:gd name="connsiteY10" fmla="*/ 194225 h 799781"/>
              <a:gd name="connsiteX11" fmla="*/ 171609 w 1181518"/>
              <a:gd name="connsiteY11" fmla="*/ 387930 h 799781"/>
              <a:gd name="connsiteX0" fmla="*/ 159 w 1181518"/>
              <a:gd name="connsiteY0" fmla="*/ 378958 h 803509"/>
              <a:gd name="connsiteX1" fmla="*/ 457200 w 1181518"/>
              <a:gd name="connsiteY1" fmla="*/ 7473 h 803509"/>
              <a:gd name="connsiteX2" fmla="*/ 901859 w 1181518"/>
              <a:gd name="connsiteY2" fmla="*/ 175759 h 803509"/>
              <a:gd name="connsiteX3" fmla="*/ 1181259 w 1181518"/>
              <a:gd name="connsiteY3" fmla="*/ 404358 h 803509"/>
              <a:gd name="connsiteX4" fmla="*/ 889159 w 1181518"/>
              <a:gd name="connsiteY4" fmla="*/ 632959 h 803509"/>
              <a:gd name="connsiteX5" fmla="*/ 454015 w 1181518"/>
              <a:gd name="connsiteY5" fmla="*/ 791688 h 803509"/>
              <a:gd name="connsiteX6" fmla="*/ 159 w 1181518"/>
              <a:gd name="connsiteY6" fmla="*/ 378958 h 803509"/>
              <a:gd name="connsiteX7" fmla="*/ 171609 w 1181518"/>
              <a:gd name="connsiteY7" fmla="*/ 391658 h 803509"/>
              <a:gd name="connsiteX8" fmla="*/ 508159 w 1181518"/>
              <a:gd name="connsiteY8" fmla="*/ 601208 h 803509"/>
              <a:gd name="connsiteX9" fmla="*/ 793909 w 1181518"/>
              <a:gd name="connsiteY9" fmla="*/ 404358 h 803509"/>
              <a:gd name="connsiteX10" fmla="*/ 504974 w 1181518"/>
              <a:gd name="connsiteY10" fmla="*/ 197953 h 803509"/>
              <a:gd name="connsiteX11" fmla="*/ 171609 w 1181518"/>
              <a:gd name="connsiteY11" fmla="*/ 391658 h 80350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1 w 1187730"/>
              <a:gd name="connsiteY0" fmla="*/ 396746 h 797476"/>
              <a:gd name="connsiteX1" fmla="*/ 463412 w 1187730"/>
              <a:gd name="connsiteY1" fmla="*/ 6151 h 797476"/>
              <a:gd name="connsiteX2" fmla="*/ 908071 w 1187730"/>
              <a:gd name="connsiteY2" fmla="*/ 174437 h 797476"/>
              <a:gd name="connsiteX3" fmla="*/ 1187471 w 1187730"/>
              <a:gd name="connsiteY3" fmla="*/ 403036 h 797476"/>
              <a:gd name="connsiteX4" fmla="*/ 895371 w 1187730"/>
              <a:gd name="connsiteY4" fmla="*/ 631637 h 797476"/>
              <a:gd name="connsiteX5" fmla="*/ 460227 w 1187730"/>
              <a:gd name="connsiteY5" fmla="*/ 790366 h 797476"/>
              <a:gd name="connsiteX6" fmla="*/ 1 w 1187730"/>
              <a:gd name="connsiteY6" fmla="*/ 396746 h 797476"/>
              <a:gd name="connsiteX7" fmla="*/ 177821 w 1187730"/>
              <a:gd name="connsiteY7" fmla="*/ 390336 h 797476"/>
              <a:gd name="connsiteX8" fmla="*/ 514371 w 1187730"/>
              <a:gd name="connsiteY8" fmla="*/ 599886 h 797476"/>
              <a:gd name="connsiteX9" fmla="*/ 800121 w 1187730"/>
              <a:gd name="connsiteY9" fmla="*/ 403036 h 797476"/>
              <a:gd name="connsiteX10" fmla="*/ 511186 w 1187730"/>
              <a:gd name="connsiteY10" fmla="*/ 196631 h 797476"/>
              <a:gd name="connsiteX11" fmla="*/ 177821 w 1187730"/>
              <a:gd name="connsiteY11" fmla="*/ 390336 h 797476"/>
              <a:gd name="connsiteX0" fmla="*/ 1 w 1187730"/>
              <a:gd name="connsiteY0" fmla="*/ 390777 h 791507"/>
              <a:gd name="connsiteX1" fmla="*/ 463412 w 1187730"/>
              <a:gd name="connsiteY1" fmla="*/ 182 h 791507"/>
              <a:gd name="connsiteX2" fmla="*/ 908071 w 1187730"/>
              <a:gd name="connsiteY2" fmla="*/ 168468 h 791507"/>
              <a:gd name="connsiteX3" fmla="*/ 1187471 w 1187730"/>
              <a:gd name="connsiteY3" fmla="*/ 397067 h 791507"/>
              <a:gd name="connsiteX4" fmla="*/ 895371 w 1187730"/>
              <a:gd name="connsiteY4" fmla="*/ 625668 h 791507"/>
              <a:gd name="connsiteX5" fmla="*/ 460227 w 1187730"/>
              <a:gd name="connsiteY5" fmla="*/ 784397 h 791507"/>
              <a:gd name="connsiteX6" fmla="*/ 1 w 1187730"/>
              <a:gd name="connsiteY6" fmla="*/ 390777 h 791507"/>
              <a:gd name="connsiteX7" fmla="*/ 177821 w 1187730"/>
              <a:gd name="connsiteY7" fmla="*/ 384367 h 791507"/>
              <a:gd name="connsiteX8" fmla="*/ 514371 w 1187730"/>
              <a:gd name="connsiteY8" fmla="*/ 593917 h 791507"/>
              <a:gd name="connsiteX9" fmla="*/ 800121 w 1187730"/>
              <a:gd name="connsiteY9" fmla="*/ 397067 h 791507"/>
              <a:gd name="connsiteX10" fmla="*/ 511186 w 1187730"/>
              <a:gd name="connsiteY10" fmla="*/ 190662 h 791507"/>
              <a:gd name="connsiteX11" fmla="*/ 177821 w 1187730"/>
              <a:gd name="connsiteY11" fmla="*/ 384367 h 791507"/>
              <a:gd name="connsiteX0" fmla="*/ 117 w 1187846"/>
              <a:gd name="connsiteY0" fmla="*/ 371704 h 772434"/>
              <a:gd name="connsiteX1" fmla="*/ 425308 w 1187846"/>
              <a:gd name="connsiteY1" fmla="*/ 219 h 772434"/>
              <a:gd name="connsiteX2" fmla="*/ 908187 w 1187846"/>
              <a:gd name="connsiteY2" fmla="*/ 149395 h 772434"/>
              <a:gd name="connsiteX3" fmla="*/ 1187587 w 1187846"/>
              <a:gd name="connsiteY3" fmla="*/ 377994 h 772434"/>
              <a:gd name="connsiteX4" fmla="*/ 895487 w 1187846"/>
              <a:gd name="connsiteY4" fmla="*/ 606595 h 772434"/>
              <a:gd name="connsiteX5" fmla="*/ 460343 w 1187846"/>
              <a:gd name="connsiteY5" fmla="*/ 765324 h 772434"/>
              <a:gd name="connsiteX6" fmla="*/ 117 w 1187846"/>
              <a:gd name="connsiteY6" fmla="*/ 371704 h 772434"/>
              <a:gd name="connsiteX7" fmla="*/ 177937 w 1187846"/>
              <a:gd name="connsiteY7" fmla="*/ 365294 h 772434"/>
              <a:gd name="connsiteX8" fmla="*/ 514487 w 1187846"/>
              <a:gd name="connsiteY8" fmla="*/ 574844 h 772434"/>
              <a:gd name="connsiteX9" fmla="*/ 800237 w 1187846"/>
              <a:gd name="connsiteY9" fmla="*/ 377994 h 772434"/>
              <a:gd name="connsiteX10" fmla="*/ 511302 w 1187846"/>
              <a:gd name="connsiteY10" fmla="*/ 171589 h 772434"/>
              <a:gd name="connsiteX11" fmla="*/ 177937 w 1187846"/>
              <a:gd name="connsiteY11" fmla="*/ 365294 h 772434"/>
              <a:gd name="connsiteX0" fmla="*/ 236 w 1187965"/>
              <a:gd name="connsiteY0" fmla="*/ 371520 h 772250"/>
              <a:gd name="connsiteX1" fmla="*/ 425427 w 1187965"/>
              <a:gd name="connsiteY1" fmla="*/ 35 h 772250"/>
              <a:gd name="connsiteX2" fmla="*/ 908306 w 1187965"/>
              <a:gd name="connsiteY2" fmla="*/ 149211 h 772250"/>
              <a:gd name="connsiteX3" fmla="*/ 1187706 w 1187965"/>
              <a:gd name="connsiteY3" fmla="*/ 377810 h 772250"/>
              <a:gd name="connsiteX4" fmla="*/ 895606 w 1187965"/>
              <a:gd name="connsiteY4" fmla="*/ 606411 h 772250"/>
              <a:gd name="connsiteX5" fmla="*/ 460462 w 1187965"/>
              <a:gd name="connsiteY5" fmla="*/ 765140 h 772250"/>
              <a:gd name="connsiteX6" fmla="*/ 236 w 1187965"/>
              <a:gd name="connsiteY6" fmla="*/ 371520 h 772250"/>
              <a:gd name="connsiteX7" fmla="*/ 178056 w 1187965"/>
              <a:gd name="connsiteY7" fmla="*/ 365110 h 772250"/>
              <a:gd name="connsiteX8" fmla="*/ 514606 w 1187965"/>
              <a:gd name="connsiteY8" fmla="*/ 574660 h 772250"/>
              <a:gd name="connsiteX9" fmla="*/ 800356 w 1187965"/>
              <a:gd name="connsiteY9" fmla="*/ 377810 h 772250"/>
              <a:gd name="connsiteX10" fmla="*/ 511421 w 1187965"/>
              <a:gd name="connsiteY10" fmla="*/ 171405 h 772250"/>
              <a:gd name="connsiteX11" fmla="*/ 178056 w 1187965"/>
              <a:gd name="connsiteY11" fmla="*/ 365110 h 772250"/>
              <a:gd name="connsiteX0" fmla="*/ 0 w 1187729"/>
              <a:gd name="connsiteY0" fmla="*/ 371520 h 766165"/>
              <a:gd name="connsiteX1" fmla="*/ 425191 w 1187729"/>
              <a:gd name="connsiteY1" fmla="*/ 35 h 766165"/>
              <a:gd name="connsiteX2" fmla="*/ 908070 w 1187729"/>
              <a:gd name="connsiteY2" fmla="*/ 149211 h 766165"/>
              <a:gd name="connsiteX3" fmla="*/ 1187470 w 1187729"/>
              <a:gd name="connsiteY3" fmla="*/ 377810 h 766165"/>
              <a:gd name="connsiteX4" fmla="*/ 895370 w 1187729"/>
              <a:gd name="connsiteY4" fmla="*/ 606411 h 766165"/>
              <a:gd name="connsiteX5" fmla="*/ 425191 w 1187729"/>
              <a:gd name="connsiteY5" fmla="*/ 758770 h 766165"/>
              <a:gd name="connsiteX6" fmla="*/ 0 w 1187729"/>
              <a:gd name="connsiteY6" fmla="*/ 371520 h 766165"/>
              <a:gd name="connsiteX7" fmla="*/ 177820 w 1187729"/>
              <a:gd name="connsiteY7" fmla="*/ 365110 h 766165"/>
              <a:gd name="connsiteX8" fmla="*/ 514370 w 1187729"/>
              <a:gd name="connsiteY8" fmla="*/ 574660 h 766165"/>
              <a:gd name="connsiteX9" fmla="*/ 800120 w 1187729"/>
              <a:gd name="connsiteY9" fmla="*/ 377810 h 766165"/>
              <a:gd name="connsiteX10" fmla="*/ 511185 w 1187729"/>
              <a:gd name="connsiteY10" fmla="*/ 171405 h 766165"/>
              <a:gd name="connsiteX11" fmla="*/ 177820 w 1187729"/>
              <a:gd name="connsiteY11" fmla="*/ 365110 h 766165"/>
              <a:gd name="connsiteX0" fmla="*/ 0 w 1187729"/>
              <a:gd name="connsiteY0" fmla="*/ 371520 h 758904"/>
              <a:gd name="connsiteX1" fmla="*/ 425191 w 1187729"/>
              <a:gd name="connsiteY1" fmla="*/ 35 h 758904"/>
              <a:gd name="connsiteX2" fmla="*/ 908070 w 1187729"/>
              <a:gd name="connsiteY2" fmla="*/ 149211 h 758904"/>
              <a:gd name="connsiteX3" fmla="*/ 1187470 w 1187729"/>
              <a:gd name="connsiteY3" fmla="*/ 377810 h 758904"/>
              <a:gd name="connsiteX4" fmla="*/ 895370 w 1187729"/>
              <a:gd name="connsiteY4" fmla="*/ 606411 h 758904"/>
              <a:gd name="connsiteX5" fmla="*/ 425191 w 1187729"/>
              <a:gd name="connsiteY5" fmla="*/ 758770 h 758904"/>
              <a:gd name="connsiteX6" fmla="*/ 0 w 1187729"/>
              <a:gd name="connsiteY6" fmla="*/ 371520 h 758904"/>
              <a:gd name="connsiteX7" fmla="*/ 177820 w 1187729"/>
              <a:gd name="connsiteY7" fmla="*/ 365110 h 758904"/>
              <a:gd name="connsiteX8" fmla="*/ 514370 w 1187729"/>
              <a:gd name="connsiteY8" fmla="*/ 574660 h 758904"/>
              <a:gd name="connsiteX9" fmla="*/ 800120 w 1187729"/>
              <a:gd name="connsiteY9" fmla="*/ 377810 h 758904"/>
              <a:gd name="connsiteX10" fmla="*/ 511185 w 1187729"/>
              <a:gd name="connsiteY10" fmla="*/ 171405 h 758904"/>
              <a:gd name="connsiteX11" fmla="*/ 177820 w 1187729"/>
              <a:gd name="connsiteY11" fmla="*/ 365110 h 758904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63199"/>
              <a:gd name="connsiteX1" fmla="*/ 425191 w 1187729"/>
              <a:gd name="connsiteY1" fmla="*/ 35 h 763199"/>
              <a:gd name="connsiteX2" fmla="*/ 908070 w 1187729"/>
              <a:gd name="connsiteY2" fmla="*/ 149211 h 763199"/>
              <a:gd name="connsiteX3" fmla="*/ 1187470 w 1187729"/>
              <a:gd name="connsiteY3" fmla="*/ 377810 h 763199"/>
              <a:gd name="connsiteX4" fmla="*/ 895370 w 1187729"/>
              <a:gd name="connsiteY4" fmla="*/ 568192 h 763199"/>
              <a:gd name="connsiteX5" fmla="*/ 425191 w 1187729"/>
              <a:gd name="connsiteY5" fmla="*/ 758770 h 763199"/>
              <a:gd name="connsiteX6" fmla="*/ 0 w 1187729"/>
              <a:gd name="connsiteY6" fmla="*/ 371520 h 763199"/>
              <a:gd name="connsiteX7" fmla="*/ 177820 w 1187729"/>
              <a:gd name="connsiteY7" fmla="*/ 365110 h 763199"/>
              <a:gd name="connsiteX8" fmla="*/ 514370 w 1187729"/>
              <a:gd name="connsiteY8" fmla="*/ 574660 h 763199"/>
              <a:gd name="connsiteX9" fmla="*/ 800120 w 1187729"/>
              <a:gd name="connsiteY9" fmla="*/ 377810 h 763199"/>
              <a:gd name="connsiteX10" fmla="*/ 511185 w 1187729"/>
              <a:gd name="connsiteY10" fmla="*/ 171405 h 763199"/>
              <a:gd name="connsiteX11" fmla="*/ 177820 w 1187729"/>
              <a:gd name="connsiteY11" fmla="*/ 365110 h 763199"/>
              <a:gd name="connsiteX0" fmla="*/ 0 w 1187729"/>
              <a:gd name="connsiteY0" fmla="*/ 371520 h 761049"/>
              <a:gd name="connsiteX1" fmla="*/ 425191 w 1187729"/>
              <a:gd name="connsiteY1" fmla="*/ 35 h 761049"/>
              <a:gd name="connsiteX2" fmla="*/ 908070 w 1187729"/>
              <a:gd name="connsiteY2" fmla="*/ 149211 h 761049"/>
              <a:gd name="connsiteX3" fmla="*/ 1187470 w 1187729"/>
              <a:gd name="connsiteY3" fmla="*/ 377810 h 761049"/>
              <a:gd name="connsiteX4" fmla="*/ 895370 w 1187729"/>
              <a:gd name="connsiteY4" fmla="*/ 568192 h 761049"/>
              <a:gd name="connsiteX5" fmla="*/ 425191 w 1187729"/>
              <a:gd name="connsiteY5" fmla="*/ 758770 h 761049"/>
              <a:gd name="connsiteX6" fmla="*/ 0 w 1187729"/>
              <a:gd name="connsiteY6" fmla="*/ 371520 h 761049"/>
              <a:gd name="connsiteX7" fmla="*/ 177820 w 1187729"/>
              <a:gd name="connsiteY7" fmla="*/ 365110 h 761049"/>
              <a:gd name="connsiteX8" fmla="*/ 514370 w 1187729"/>
              <a:gd name="connsiteY8" fmla="*/ 574660 h 761049"/>
              <a:gd name="connsiteX9" fmla="*/ 800120 w 1187729"/>
              <a:gd name="connsiteY9" fmla="*/ 377810 h 761049"/>
              <a:gd name="connsiteX10" fmla="*/ 511185 w 1187729"/>
              <a:gd name="connsiteY10" fmla="*/ 171405 h 761049"/>
              <a:gd name="connsiteX11" fmla="*/ 177820 w 1187729"/>
              <a:gd name="connsiteY11" fmla="*/ 365110 h 761049"/>
              <a:gd name="connsiteX0" fmla="*/ 0 w 1187640"/>
              <a:gd name="connsiteY0" fmla="*/ 371520 h 761825"/>
              <a:gd name="connsiteX1" fmla="*/ 425191 w 1187640"/>
              <a:gd name="connsiteY1" fmla="*/ 35 h 761825"/>
              <a:gd name="connsiteX2" fmla="*/ 908070 w 1187640"/>
              <a:gd name="connsiteY2" fmla="*/ 149211 h 761825"/>
              <a:gd name="connsiteX3" fmla="*/ 1187470 w 1187640"/>
              <a:gd name="connsiteY3" fmla="*/ 377810 h 761825"/>
              <a:gd name="connsiteX4" fmla="*/ 898555 w 1187640"/>
              <a:gd name="connsiteY4" fmla="*/ 542712 h 761825"/>
              <a:gd name="connsiteX5" fmla="*/ 425191 w 1187640"/>
              <a:gd name="connsiteY5" fmla="*/ 758770 h 761825"/>
              <a:gd name="connsiteX6" fmla="*/ 0 w 1187640"/>
              <a:gd name="connsiteY6" fmla="*/ 371520 h 761825"/>
              <a:gd name="connsiteX7" fmla="*/ 177820 w 1187640"/>
              <a:gd name="connsiteY7" fmla="*/ 365110 h 761825"/>
              <a:gd name="connsiteX8" fmla="*/ 514370 w 1187640"/>
              <a:gd name="connsiteY8" fmla="*/ 574660 h 761825"/>
              <a:gd name="connsiteX9" fmla="*/ 800120 w 1187640"/>
              <a:gd name="connsiteY9" fmla="*/ 377810 h 761825"/>
              <a:gd name="connsiteX10" fmla="*/ 511185 w 1187640"/>
              <a:gd name="connsiteY10" fmla="*/ 171405 h 761825"/>
              <a:gd name="connsiteX11" fmla="*/ 177820 w 1187640"/>
              <a:gd name="connsiteY11" fmla="*/ 365110 h 761825"/>
              <a:gd name="connsiteX0" fmla="*/ 0 w 1187640"/>
              <a:gd name="connsiteY0" fmla="*/ 371520 h 760381"/>
              <a:gd name="connsiteX1" fmla="*/ 425191 w 1187640"/>
              <a:gd name="connsiteY1" fmla="*/ 35 h 760381"/>
              <a:gd name="connsiteX2" fmla="*/ 908070 w 1187640"/>
              <a:gd name="connsiteY2" fmla="*/ 149211 h 760381"/>
              <a:gd name="connsiteX3" fmla="*/ 1187470 w 1187640"/>
              <a:gd name="connsiteY3" fmla="*/ 377810 h 760381"/>
              <a:gd name="connsiteX4" fmla="*/ 898555 w 1187640"/>
              <a:gd name="connsiteY4" fmla="*/ 542712 h 760381"/>
              <a:gd name="connsiteX5" fmla="*/ 425191 w 1187640"/>
              <a:gd name="connsiteY5" fmla="*/ 758770 h 760381"/>
              <a:gd name="connsiteX6" fmla="*/ 0 w 1187640"/>
              <a:gd name="connsiteY6" fmla="*/ 371520 h 760381"/>
              <a:gd name="connsiteX7" fmla="*/ 177820 w 1187640"/>
              <a:gd name="connsiteY7" fmla="*/ 365110 h 760381"/>
              <a:gd name="connsiteX8" fmla="*/ 514370 w 1187640"/>
              <a:gd name="connsiteY8" fmla="*/ 574660 h 760381"/>
              <a:gd name="connsiteX9" fmla="*/ 800120 w 1187640"/>
              <a:gd name="connsiteY9" fmla="*/ 377810 h 760381"/>
              <a:gd name="connsiteX10" fmla="*/ 511185 w 1187640"/>
              <a:gd name="connsiteY10" fmla="*/ 171405 h 760381"/>
              <a:gd name="connsiteX11" fmla="*/ 177820 w 1187640"/>
              <a:gd name="connsiteY11" fmla="*/ 365110 h 760381"/>
              <a:gd name="connsiteX0" fmla="*/ 0 w 1187488"/>
              <a:gd name="connsiteY0" fmla="*/ 373802 h 762663"/>
              <a:gd name="connsiteX1" fmla="*/ 425191 w 1187488"/>
              <a:gd name="connsiteY1" fmla="*/ 2317 h 762663"/>
              <a:gd name="connsiteX2" fmla="*/ 901700 w 1187488"/>
              <a:gd name="connsiteY2" fmla="*/ 224747 h 762663"/>
              <a:gd name="connsiteX3" fmla="*/ 1187470 w 1187488"/>
              <a:gd name="connsiteY3" fmla="*/ 380092 h 762663"/>
              <a:gd name="connsiteX4" fmla="*/ 898555 w 1187488"/>
              <a:gd name="connsiteY4" fmla="*/ 544994 h 762663"/>
              <a:gd name="connsiteX5" fmla="*/ 425191 w 1187488"/>
              <a:gd name="connsiteY5" fmla="*/ 761052 h 762663"/>
              <a:gd name="connsiteX6" fmla="*/ 0 w 1187488"/>
              <a:gd name="connsiteY6" fmla="*/ 373802 h 762663"/>
              <a:gd name="connsiteX7" fmla="*/ 177820 w 1187488"/>
              <a:gd name="connsiteY7" fmla="*/ 367392 h 762663"/>
              <a:gd name="connsiteX8" fmla="*/ 514370 w 1187488"/>
              <a:gd name="connsiteY8" fmla="*/ 576942 h 762663"/>
              <a:gd name="connsiteX9" fmla="*/ 800120 w 1187488"/>
              <a:gd name="connsiteY9" fmla="*/ 380092 h 762663"/>
              <a:gd name="connsiteX10" fmla="*/ 511185 w 1187488"/>
              <a:gd name="connsiteY10" fmla="*/ 173687 h 762663"/>
              <a:gd name="connsiteX11" fmla="*/ 177820 w 1187488"/>
              <a:gd name="connsiteY11" fmla="*/ 367392 h 762663"/>
              <a:gd name="connsiteX0" fmla="*/ 0 w 1187488"/>
              <a:gd name="connsiteY0" fmla="*/ 371782 h 760643"/>
              <a:gd name="connsiteX1" fmla="*/ 425191 w 1187488"/>
              <a:gd name="connsiteY1" fmla="*/ 297 h 760643"/>
              <a:gd name="connsiteX2" fmla="*/ 901700 w 1187488"/>
              <a:gd name="connsiteY2" fmla="*/ 222727 h 760643"/>
              <a:gd name="connsiteX3" fmla="*/ 1187470 w 1187488"/>
              <a:gd name="connsiteY3" fmla="*/ 378072 h 760643"/>
              <a:gd name="connsiteX4" fmla="*/ 898555 w 1187488"/>
              <a:gd name="connsiteY4" fmla="*/ 542974 h 760643"/>
              <a:gd name="connsiteX5" fmla="*/ 425191 w 1187488"/>
              <a:gd name="connsiteY5" fmla="*/ 759032 h 760643"/>
              <a:gd name="connsiteX6" fmla="*/ 0 w 1187488"/>
              <a:gd name="connsiteY6" fmla="*/ 371782 h 760643"/>
              <a:gd name="connsiteX7" fmla="*/ 177820 w 1187488"/>
              <a:gd name="connsiteY7" fmla="*/ 365372 h 760643"/>
              <a:gd name="connsiteX8" fmla="*/ 514370 w 1187488"/>
              <a:gd name="connsiteY8" fmla="*/ 574922 h 760643"/>
              <a:gd name="connsiteX9" fmla="*/ 800120 w 1187488"/>
              <a:gd name="connsiteY9" fmla="*/ 378072 h 760643"/>
              <a:gd name="connsiteX10" fmla="*/ 511185 w 1187488"/>
              <a:gd name="connsiteY10" fmla="*/ 171667 h 760643"/>
              <a:gd name="connsiteX11" fmla="*/ 177820 w 1187488"/>
              <a:gd name="connsiteY11" fmla="*/ 365372 h 760643"/>
              <a:gd name="connsiteX0" fmla="*/ 0 w 1187488"/>
              <a:gd name="connsiteY0" fmla="*/ 373659 h 762520"/>
              <a:gd name="connsiteX1" fmla="*/ 425191 w 1187488"/>
              <a:gd name="connsiteY1" fmla="*/ 2174 h 762520"/>
              <a:gd name="connsiteX2" fmla="*/ 901700 w 1187488"/>
              <a:gd name="connsiteY2" fmla="*/ 224604 h 762520"/>
              <a:gd name="connsiteX3" fmla="*/ 1187470 w 1187488"/>
              <a:gd name="connsiteY3" fmla="*/ 379949 h 762520"/>
              <a:gd name="connsiteX4" fmla="*/ 898555 w 1187488"/>
              <a:gd name="connsiteY4" fmla="*/ 544851 h 762520"/>
              <a:gd name="connsiteX5" fmla="*/ 425191 w 1187488"/>
              <a:gd name="connsiteY5" fmla="*/ 760909 h 762520"/>
              <a:gd name="connsiteX6" fmla="*/ 0 w 1187488"/>
              <a:gd name="connsiteY6" fmla="*/ 373659 h 762520"/>
              <a:gd name="connsiteX7" fmla="*/ 177820 w 1187488"/>
              <a:gd name="connsiteY7" fmla="*/ 367249 h 762520"/>
              <a:gd name="connsiteX8" fmla="*/ 514370 w 1187488"/>
              <a:gd name="connsiteY8" fmla="*/ 576799 h 762520"/>
              <a:gd name="connsiteX9" fmla="*/ 800120 w 1187488"/>
              <a:gd name="connsiteY9" fmla="*/ 379949 h 762520"/>
              <a:gd name="connsiteX10" fmla="*/ 511185 w 1187488"/>
              <a:gd name="connsiteY10" fmla="*/ 173544 h 762520"/>
              <a:gd name="connsiteX11" fmla="*/ 177820 w 1187488"/>
              <a:gd name="connsiteY11" fmla="*/ 367249 h 762520"/>
              <a:gd name="connsiteX0" fmla="*/ 0 w 1187488"/>
              <a:gd name="connsiteY0" fmla="*/ 374109 h 762970"/>
              <a:gd name="connsiteX1" fmla="*/ 425191 w 1187488"/>
              <a:gd name="connsiteY1" fmla="*/ 2624 h 762970"/>
              <a:gd name="connsiteX2" fmla="*/ 901700 w 1187488"/>
              <a:gd name="connsiteY2" fmla="*/ 225054 h 762970"/>
              <a:gd name="connsiteX3" fmla="*/ 1187470 w 1187488"/>
              <a:gd name="connsiteY3" fmla="*/ 380399 h 762970"/>
              <a:gd name="connsiteX4" fmla="*/ 898555 w 1187488"/>
              <a:gd name="connsiteY4" fmla="*/ 545301 h 762970"/>
              <a:gd name="connsiteX5" fmla="*/ 425191 w 1187488"/>
              <a:gd name="connsiteY5" fmla="*/ 761359 h 762970"/>
              <a:gd name="connsiteX6" fmla="*/ 0 w 1187488"/>
              <a:gd name="connsiteY6" fmla="*/ 374109 h 762970"/>
              <a:gd name="connsiteX7" fmla="*/ 177820 w 1187488"/>
              <a:gd name="connsiteY7" fmla="*/ 367699 h 762970"/>
              <a:gd name="connsiteX8" fmla="*/ 514370 w 1187488"/>
              <a:gd name="connsiteY8" fmla="*/ 577249 h 762970"/>
              <a:gd name="connsiteX9" fmla="*/ 800120 w 1187488"/>
              <a:gd name="connsiteY9" fmla="*/ 380399 h 762970"/>
              <a:gd name="connsiteX10" fmla="*/ 511185 w 1187488"/>
              <a:gd name="connsiteY10" fmla="*/ 173994 h 762970"/>
              <a:gd name="connsiteX11" fmla="*/ 177820 w 1187488"/>
              <a:gd name="connsiteY11" fmla="*/ 367699 h 76297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  <a:gd name="connsiteX0" fmla="*/ 0 w 1188236"/>
              <a:gd name="connsiteY0" fmla="*/ 374109 h 765790"/>
              <a:gd name="connsiteX1" fmla="*/ 425191 w 1188236"/>
              <a:gd name="connsiteY1" fmla="*/ 2624 h 765790"/>
              <a:gd name="connsiteX2" fmla="*/ 901700 w 1188236"/>
              <a:gd name="connsiteY2" fmla="*/ 225054 h 765790"/>
              <a:gd name="connsiteX3" fmla="*/ 1187470 w 1188236"/>
              <a:gd name="connsiteY3" fmla="*/ 380399 h 765790"/>
              <a:gd name="connsiteX4" fmla="*/ 898555 w 1188236"/>
              <a:gd name="connsiteY4" fmla="*/ 545301 h 765790"/>
              <a:gd name="connsiteX5" fmla="*/ 425191 w 1188236"/>
              <a:gd name="connsiteY5" fmla="*/ 761359 h 765790"/>
              <a:gd name="connsiteX6" fmla="*/ 0 w 1188236"/>
              <a:gd name="connsiteY6" fmla="*/ 374109 h 765790"/>
              <a:gd name="connsiteX7" fmla="*/ 177820 w 1188236"/>
              <a:gd name="connsiteY7" fmla="*/ 367699 h 765790"/>
              <a:gd name="connsiteX8" fmla="*/ 514370 w 1188236"/>
              <a:gd name="connsiteY8" fmla="*/ 577249 h 765790"/>
              <a:gd name="connsiteX9" fmla="*/ 800120 w 1188236"/>
              <a:gd name="connsiteY9" fmla="*/ 380399 h 765790"/>
              <a:gd name="connsiteX10" fmla="*/ 511185 w 1188236"/>
              <a:gd name="connsiteY10" fmla="*/ 173994 h 765790"/>
              <a:gd name="connsiteX11" fmla="*/ 177820 w 1188236"/>
              <a:gd name="connsiteY11" fmla="*/ 367699 h 76579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7488" h="765790">
                <a:moveTo>
                  <a:pt x="0" y="374109"/>
                </a:moveTo>
                <a:cubicBezTo>
                  <a:pt x="0" y="247653"/>
                  <a:pt x="153880" y="-29864"/>
                  <a:pt x="425191" y="2624"/>
                </a:cubicBezTo>
                <a:cubicBezTo>
                  <a:pt x="696502" y="35112"/>
                  <a:pt x="789517" y="159437"/>
                  <a:pt x="901700" y="225054"/>
                </a:cubicBezTo>
                <a:cubicBezTo>
                  <a:pt x="1178983" y="201771"/>
                  <a:pt x="1187994" y="253771"/>
                  <a:pt x="1187470" y="380399"/>
                </a:cubicBezTo>
                <a:cubicBezTo>
                  <a:pt x="1186946" y="507027"/>
                  <a:pt x="1201238" y="543184"/>
                  <a:pt x="898555" y="545301"/>
                </a:cubicBezTo>
                <a:cubicBezTo>
                  <a:pt x="786372" y="610918"/>
                  <a:pt x="721458" y="716637"/>
                  <a:pt x="425191" y="761359"/>
                </a:cubicBezTo>
                <a:cubicBezTo>
                  <a:pt x="128924" y="806081"/>
                  <a:pt x="0" y="500565"/>
                  <a:pt x="0" y="374109"/>
                </a:cubicBezTo>
                <a:close/>
                <a:moveTo>
                  <a:pt x="177820" y="367699"/>
                </a:moveTo>
                <a:cubicBezTo>
                  <a:pt x="178351" y="434908"/>
                  <a:pt x="251405" y="657941"/>
                  <a:pt x="514370" y="577249"/>
                </a:cubicBezTo>
                <a:cubicBezTo>
                  <a:pt x="777335" y="496557"/>
                  <a:pt x="800120" y="422232"/>
                  <a:pt x="800120" y="380399"/>
                </a:cubicBezTo>
                <a:cubicBezTo>
                  <a:pt x="803305" y="338566"/>
                  <a:pt x="742300" y="255734"/>
                  <a:pt x="511185" y="173994"/>
                </a:cubicBezTo>
                <a:cubicBezTo>
                  <a:pt x="280070" y="92254"/>
                  <a:pt x="177289" y="300490"/>
                  <a:pt x="177820" y="367699"/>
                </a:cubicBezTo>
                <a:close/>
              </a:path>
            </a:pathLst>
          </a:custGeom>
          <a:gradFill>
            <a:gsLst>
              <a:gs pos="96000">
                <a:srgbClr val="00B0F0"/>
              </a:gs>
              <a:gs pos="0">
                <a:schemeClr val="bg1">
                  <a:lumMod val="100000"/>
                </a:schemeClr>
              </a:gs>
            </a:gsLst>
            <a:lin ang="5400000" scaled="0"/>
          </a:gradFill>
          <a:ln w="9525">
            <a:solidFill>
              <a:srgbClr val="227088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en-US" sz="1400" b="1">
              <a:solidFill>
                <a:srgbClr val="FFFFFF"/>
              </a:solidFill>
              <a:latin typeface="Calibri" pitchFamily="-112" charset="0"/>
              <a:ea typeface="ＭＳ Ｐゴシック" pitchFamily="-112" charset="-128"/>
              <a:cs typeface="ＭＳ Ｐゴシック" charset="0"/>
            </a:endParaRPr>
          </a:p>
        </p:txBody>
      </p:sp>
      <p:sp>
        <p:nvSpPr>
          <p:cNvPr id="408" name="Donut 3"/>
          <p:cNvSpPr/>
          <p:nvPr/>
        </p:nvSpPr>
        <p:spPr bwMode="auto">
          <a:xfrm>
            <a:off x="3468505" y="2902568"/>
            <a:ext cx="1814937" cy="1162053"/>
          </a:xfrm>
          <a:custGeom>
            <a:avLst/>
            <a:gdLst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196850 w 1346200"/>
              <a:gd name="connsiteY5" fmla="*/ 3937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196850 w 1346200"/>
              <a:gd name="connsiteY9" fmla="*/ 3937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181100"/>
              <a:gd name="connsiteY0" fmla="*/ 368384 h 787556"/>
              <a:gd name="connsiteX1" fmla="*/ 508000 w 1181100"/>
              <a:gd name="connsiteY1" fmla="*/ 84 h 787556"/>
              <a:gd name="connsiteX2" fmla="*/ 1181100 w 1181100"/>
              <a:gd name="connsiteY2" fmla="*/ 393784 h 787556"/>
              <a:gd name="connsiteX3" fmla="*/ 508000 w 1181100"/>
              <a:gd name="connsiteY3" fmla="*/ 787484 h 787556"/>
              <a:gd name="connsiteX4" fmla="*/ 0 w 1181100"/>
              <a:gd name="connsiteY4" fmla="*/ 368384 h 787556"/>
              <a:gd name="connsiteX5" fmla="*/ 171450 w 1181100"/>
              <a:gd name="connsiteY5" fmla="*/ 381084 h 787556"/>
              <a:gd name="connsiteX6" fmla="*/ 508000 w 1181100"/>
              <a:gd name="connsiteY6" fmla="*/ 590634 h 787556"/>
              <a:gd name="connsiteX7" fmla="*/ 984250 w 1181100"/>
              <a:gd name="connsiteY7" fmla="*/ 393784 h 787556"/>
              <a:gd name="connsiteX8" fmla="*/ 508000 w 1181100"/>
              <a:gd name="connsiteY8" fmla="*/ 196934 h 787556"/>
              <a:gd name="connsiteX9" fmla="*/ 171450 w 1181100"/>
              <a:gd name="connsiteY9" fmla="*/ 381084 h 787556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9846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345"/>
              <a:gd name="connsiteX1" fmla="*/ 508362 w 1181462"/>
              <a:gd name="connsiteY1" fmla="*/ 3723 h 791345"/>
              <a:gd name="connsiteX2" fmla="*/ 1181462 w 1181462"/>
              <a:gd name="connsiteY2" fmla="*/ 397423 h 791345"/>
              <a:gd name="connsiteX3" fmla="*/ 508362 w 1181462"/>
              <a:gd name="connsiteY3" fmla="*/ 791123 h 791345"/>
              <a:gd name="connsiteX4" fmla="*/ 362 w 1181462"/>
              <a:gd name="connsiteY4" fmla="*/ 372023 h 791345"/>
              <a:gd name="connsiteX5" fmla="*/ 171812 w 1181462"/>
              <a:gd name="connsiteY5" fmla="*/ 384723 h 791345"/>
              <a:gd name="connsiteX6" fmla="*/ 508362 w 1181462"/>
              <a:gd name="connsiteY6" fmla="*/ 594273 h 791345"/>
              <a:gd name="connsiteX7" fmla="*/ 794112 w 1181462"/>
              <a:gd name="connsiteY7" fmla="*/ 397423 h 791345"/>
              <a:gd name="connsiteX8" fmla="*/ 508362 w 1181462"/>
              <a:gd name="connsiteY8" fmla="*/ 200573 h 791345"/>
              <a:gd name="connsiteX9" fmla="*/ 171812 w 1181462"/>
              <a:gd name="connsiteY9" fmla="*/ 384723 h 791345"/>
              <a:gd name="connsiteX0" fmla="*/ 362 w 1192915"/>
              <a:gd name="connsiteY0" fmla="*/ 389409 h 808556"/>
              <a:gd name="connsiteX1" fmla="*/ 508362 w 1192915"/>
              <a:gd name="connsiteY1" fmla="*/ 21109 h 808556"/>
              <a:gd name="connsiteX2" fmla="*/ 902062 w 1192915"/>
              <a:gd name="connsiteY2" fmla="*/ 84610 h 808556"/>
              <a:gd name="connsiteX3" fmla="*/ 1181462 w 1192915"/>
              <a:gd name="connsiteY3" fmla="*/ 414809 h 808556"/>
              <a:gd name="connsiteX4" fmla="*/ 508362 w 1192915"/>
              <a:gd name="connsiteY4" fmla="*/ 808509 h 808556"/>
              <a:gd name="connsiteX5" fmla="*/ 362 w 1192915"/>
              <a:gd name="connsiteY5" fmla="*/ 389409 h 808556"/>
              <a:gd name="connsiteX6" fmla="*/ 171812 w 1192915"/>
              <a:gd name="connsiteY6" fmla="*/ 402109 h 808556"/>
              <a:gd name="connsiteX7" fmla="*/ 508362 w 1192915"/>
              <a:gd name="connsiteY7" fmla="*/ 611659 h 808556"/>
              <a:gd name="connsiteX8" fmla="*/ 794112 w 1192915"/>
              <a:gd name="connsiteY8" fmla="*/ 414809 h 808556"/>
              <a:gd name="connsiteX9" fmla="*/ 508362 w 1192915"/>
              <a:gd name="connsiteY9" fmla="*/ 217959 h 808556"/>
              <a:gd name="connsiteX10" fmla="*/ 171812 w 1192915"/>
              <a:gd name="connsiteY10" fmla="*/ 402109 h 808556"/>
              <a:gd name="connsiteX0" fmla="*/ 362 w 1192915"/>
              <a:gd name="connsiteY0" fmla="*/ 373719 h 792864"/>
              <a:gd name="connsiteX1" fmla="*/ 508362 w 1192915"/>
              <a:gd name="connsiteY1" fmla="*/ 5419 h 792864"/>
              <a:gd name="connsiteX2" fmla="*/ 902062 w 1192915"/>
              <a:gd name="connsiteY2" fmla="*/ 170520 h 792864"/>
              <a:gd name="connsiteX3" fmla="*/ 1181462 w 1192915"/>
              <a:gd name="connsiteY3" fmla="*/ 399119 h 792864"/>
              <a:gd name="connsiteX4" fmla="*/ 508362 w 1192915"/>
              <a:gd name="connsiteY4" fmla="*/ 792819 h 792864"/>
              <a:gd name="connsiteX5" fmla="*/ 362 w 1192915"/>
              <a:gd name="connsiteY5" fmla="*/ 373719 h 792864"/>
              <a:gd name="connsiteX6" fmla="*/ 171812 w 1192915"/>
              <a:gd name="connsiteY6" fmla="*/ 386419 h 792864"/>
              <a:gd name="connsiteX7" fmla="*/ 508362 w 1192915"/>
              <a:gd name="connsiteY7" fmla="*/ 595969 h 792864"/>
              <a:gd name="connsiteX8" fmla="*/ 794112 w 1192915"/>
              <a:gd name="connsiteY8" fmla="*/ 399119 h 792864"/>
              <a:gd name="connsiteX9" fmla="*/ 508362 w 1192915"/>
              <a:gd name="connsiteY9" fmla="*/ 202269 h 792864"/>
              <a:gd name="connsiteX10" fmla="*/ 171812 w 1192915"/>
              <a:gd name="connsiteY10" fmla="*/ 386419 h 792864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566"/>
              <a:gd name="connsiteY0" fmla="*/ 373719 h 800571"/>
              <a:gd name="connsiteX1" fmla="*/ 508317 w 1181566"/>
              <a:gd name="connsiteY1" fmla="*/ 5419 h 800571"/>
              <a:gd name="connsiteX2" fmla="*/ 902017 w 1181566"/>
              <a:gd name="connsiteY2" fmla="*/ 170520 h 800571"/>
              <a:gd name="connsiteX3" fmla="*/ 1181417 w 1181566"/>
              <a:gd name="connsiteY3" fmla="*/ 399119 h 800571"/>
              <a:gd name="connsiteX4" fmla="*/ 889317 w 1181566"/>
              <a:gd name="connsiteY4" fmla="*/ 627720 h 800571"/>
              <a:gd name="connsiteX5" fmla="*/ 508317 w 1181566"/>
              <a:gd name="connsiteY5" fmla="*/ 792819 h 800571"/>
              <a:gd name="connsiteX6" fmla="*/ 317 w 1181566"/>
              <a:gd name="connsiteY6" fmla="*/ 373719 h 800571"/>
              <a:gd name="connsiteX7" fmla="*/ 171767 w 1181566"/>
              <a:gd name="connsiteY7" fmla="*/ 386419 h 800571"/>
              <a:gd name="connsiteX8" fmla="*/ 508317 w 1181566"/>
              <a:gd name="connsiteY8" fmla="*/ 595969 h 800571"/>
              <a:gd name="connsiteX9" fmla="*/ 794067 w 1181566"/>
              <a:gd name="connsiteY9" fmla="*/ 399119 h 800571"/>
              <a:gd name="connsiteX10" fmla="*/ 508317 w 1181566"/>
              <a:gd name="connsiteY10" fmla="*/ 202269 h 800571"/>
              <a:gd name="connsiteX11" fmla="*/ 171767 w 1181566"/>
              <a:gd name="connsiteY11" fmla="*/ 386419 h 800571"/>
              <a:gd name="connsiteX0" fmla="*/ 317 w 1181676"/>
              <a:gd name="connsiteY0" fmla="*/ 373719 h 800571"/>
              <a:gd name="connsiteX1" fmla="*/ 508317 w 1181676"/>
              <a:gd name="connsiteY1" fmla="*/ 5419 h 800571"/>
              <a:gd name="connsiteX2" fmla="*/ 902017 w 1181676"/>
              <a:gd name="connsiteY2" fmla="*/ 170520 h 800571"/>
              <a:gd name="connsiteX3" fmla="*/ 1181417 w 1181676"/>
              <a:gd name="connsiteY3" fmla="*/ 399119 h 800571"/>
              <a:gd name="connsiteX4" fmla="*/ 889317 w 1181676"/>
              <a:gd name="connsiteY4" fmla="*/ 627720 h 800571"/>
              <a:gd name="connsiteX5" fmla="*/ 508317 w 1181676"/>
              <a:gd name="connsiteY5" fmla="*/ 792819 h 800571"/>
              <a:gd name="connsiteX6" fmla="*/ 317 w 1181676"/>
              <a:gd name="connsiteY6" fmla="*/ 373719 h 800571"/>
              <a:gd name="connsiteX7" fmla="*/ 171767 w 1181676"/>
              <a:gd name="connsiteY7" fmla="*/ 386419 h 800571"/>
              <a:gd name="connsiteX8" fmla="*/ 508317 w 1181676"/>
              <a:gd name="connsiteY8" fmla="*/ 595969 h 800571"/>
              <a:gd name="connsiteX9" fmla="*/ 794067 w 1181676"/>
              <a:gd name="connsiteY9" fmla="*/ 399119 h 800571"/>
              <a:gd name="connsiteX10" fmla="*/ 508317 w 1181676"/>
              <a:gd name="connsiteY10" fmla="*/ 202269 h 800571"/>
              <a:gd name="connsiteX11" fmla="*/ 171767 w 1181676"/>
              <a:gd name="connsiteY11" fmla="*/ 386419 h 800571"/>
              <a:gd name="connsiteX0" fmla="*/ 351 w 1181710"/>
              <a:gd name="connsiteY0" fmla="*/ 373719 h 798379"/>
              <a:gd name="connsiteX1" fmla="*/ 508351 w 1181710"/>
              <a:gd name="connsiteY1" fmla="*/ 5419 h 798379"/>
              <a:gd name="connsiteX2" fmla="*/ 902051 w 1181710"/>
              <a:gd name="connsiteY2" fmla="*/ 170520 h 798379"/>
              <a:gd name="connsiteX3" fmla="*/ 1181451 w 1181710"/>
              <a:gd name="connsiteY3" fmla="*/ 399119 h 798379"/>
              <a:gd name="connsiteX4" fmla="*/ 889351 w 1181710"/>
              <a:gd name="connsiteY4" fmla="*/ 627720 h 798379"/>
              <a:gd name="connsiteX5" fmla="*/ 508351 w 1181710"/>
              <a:gd name="connsiteY5" fmla="*/ 792819 h 798379"/>
              <a:gd name="connsiteX6" fmla="*/ 351 w 1181710"/>
              <a:gd name="connsiteY6" fmla="*/ 373719 h 798379"/>
              <a:gd name="connsiteX7" fmla="*/ 171801 w 1181710"/>
              <a:gd name="connsiteY7" fmla="*/ 386419 h 798379"/>
              <a:gd name="connsiteX8" fmla="*/ 508351 w 1181710"/>
              <a:gd name="connsiteY8" fmla="*/ 595969 h 798379"/>
              <a:gd name="connsiteX9" fmla="*/ 794101 w 1181710"/>
              <a:gd name="connsiteY9" fmla="*/ 399119 h 798379"/>
              <a:gd name="connsiteX10" fmla="*/ 508351 w 1181710"/>
              <a:gd name="connsiteY10" fmla="*/ 202269 h 798379"/>
              <a:gd name="connsiteX11" fmla="*/ 171801 w 1181710"/>
              <a:gd name="connsiteY11" fmla="*/ 386419 h 798379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8351 w 1181710"/>
              <a:gd name="connsiteY10" fmla="*/ 197320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90552 h 815212"/>
              <a:gd name="connsiteX1" fmla="*/ 508351 w 1181710"/>
              <a:gd name="connsiteY1" fmla="*/ 22252 h 815212"/>
              <a:gd name="connsiteX2" fmla="*/ 902051 w 1181710"/>
              <a:gd name="connsiteY2" fmla="*/ 187353 h 815212"/>
              <a:gd name="connsiteX3" fmla="*/ 1181451 w 1181710"/>
              <a:gd name="connsiteY3" fmla="*/ 415952 h 815212"/>
              <a:gd name="connsiteX4" fmla="*/ 889351 w 1181710"/>
              <a:gd name="connsiteY4" fmla="*/ 644553 h 815212"/>
              <a:gd name="connsiteX5" fmla="*/ 508351 w 1181710"/>
              <a:gd name="connsiteY5" fmla="*/ 809652 h 815212"/>
              <a:gd name="connsiteX6" fmla="*/ 351 w 1181710"/>
              <a:gd name="connsiteY6" fmla="*/ 390552 h 815212"/>
              <a:gd name="connsiteX7" fmla="*/ 171801 w 1181710"/>
              <a:gd name="connsiteY7" fmla="*/ 403252 h 815212"/>
              <a:gd name="connsiteX8" fmla="*/ 508351 w 1181710"/>
              <a:gd name="connsiteY8" fmla="*/ 612802 h 815212"/>
              <a:gd name="connsiteX9" fmla="*/ 794101 w 1181710"/>
              <a:gd name="connsiteY9" fmla="*/ 415952 h 815212"/>
              <a:gd name="connsiteX10" fmla="*/ 505166 w 1181710"/>
              <a:gd name="connsiteY10" fmla="*/ 209547 h 815212"/>
              <a:gd name="connsiteX11" fmla="*/ 171801 w 1181710"/>
              <a:gd name="connsiteY11" fmla="*/ 403252 h 815212"/>
              <a:gd name="connsiteX0" fmla="*/ 215 w 1181574"/>
              <a:gd name="connsiteY0" fmla="*/ 376996 h 797132"/>
              <a:gd name="connsiteX1" fmla="*/ 457256 w 1181574"/>
              <a:gd name="connsiteY1" fmla="*/ 5511 h 797132"/>
              <a:gd name="connsiteX2" fmla="*/ 901915 w 1181574"/>
              <a:gd name="connsiteY2" fmla="*/ 173797 h 797132"/>
              <a:gd name="connsiteX3" fmla="*/ 1181315 w 1181574"/>
              <a:gd name="connsiteY3" fmla="*/ 402396 h 797132"/>
              <a:gd name="connsiteX4" fmla="*/ 889215 w 1181574"/>
              <a:gd name="connsiteY4" fmla="*/ 630997 h 797132"/>
              <a:gd name="connsiteX5" fmla="*/ 508215 w 1181574"/>
              <a:gd name="connsiteY5" fmla="*/ 796096 h 797132"/>
              <a:gd name="connsiteX6" fmla="*/ 215 w 1181574"/>
              <a:gd name="connsiteY6" fmla="*/ 376996 h 797132"/>
              <a:gd name="connsiteX7" fmla="*/ 171665 w 1181574"/>
              <a:gd name="connsiteY7" fmla="*/ 389696 h 797132"/>
              <a:gd name="connsiteX8" fmla="*/ 508215 w 1181574"/>
              <a:gd name="connsiteY8" fmla="*/ 599246 h 797132"/>
              <a:gd name="connsiteX9" fmla="*/ 793965 w 1181574"/>
              <a:gd name="connsiteY9" fmla="*/ 402396 h 797132"/>
              <a:gd name="connsiteX10" fmla="*/ 505030 w 1181574"/>
              <a:gd name="connsiteY10" fmla="*/ 195991 h 797132"/>
              <a:gd name="connsiteX11" fmla="*/ 171665 w 1181574"/>
              <a:gd name="connsiteY11" fmla="*/ 389696 h 797132"/>
              <a:gd name="connsiteX0" fmla="*/ 554 w 1181913"/>
              <a:gd name="connsiteY0" fmla="*/ 375244 h 795380"/>
              <a:gd name="connsiteX1" fmla="*/ 457595 w 1181913"/>
              <a:gd name="connsiteY1" fmla="*/ 3759 h 795380"/>
              <a:gd name="connsiteX2" fmla="*/ 902254 w 1181913"/>
              <a:gd name="connsiteY2" fmla="*/ 172045 h 795380"/>
              <a:gd name="connsiteX3" fmla="*/ 1181654 w 1181913"/>
              <a:gd name="connsiteY3" fmla="*/ 400644 h 795380"/>
              <a:gd name="connsiteX4" fmla="*/ 889554 w 1181913"/>
              <a:gd name="connsiteY4" fmla="*/ 629245 h 795380"/>
              <a:gd name="connsiteX5" fmla="*/ 508554 w 1181913"/>
              <a:gd name="connsiteY5" fmla="*/ 794344 h 795380"/>
              <a:gd name="connsiteX6" fmla="*/ 554 w 1181913"/>
              <a:gd name="connsiteY6" fmla="*/ 375244 h 795380"/>
              <a:gd name="connsiteX7" fmla="*/ 172004 w 1181913"/>
              <a:gd name="connsiteY7" fmla="*/ 387944 h 795380"/>
              <a:gd name="connsiteX8" fmla="*/ 508554 w 1181913"/>
              <a:gd name="connsiteY8" fmla="*/ 597494 h 795380"/>
              <a:gd name="connsiteX9" fmla="*/ 794304 w 1181913"/>
              <a:gd name="connsiteY9" fmla="*/ 400644 h 795380"/>
              <a:gd name="connsiteX10" fmla="*/ 505369 w 1181913"/>
              <a:gd name="connsiteY10" fmla="*/ 194239 h 795380"/>
              <a:gd name="connsiteX11" fmla="*/ 172004 w 1181913"/>
              <a:gd name="connsiteY11" fmla="*/ 387944 h 795380"/>
              <a:gd name="connsiteX0" fmla="*/ 554 w 1181913"/>
              <a:gd name="connsiteY0" fmla="*/ 375244 h 806020"/>
              <a:gd name="connsiteX1" fmla="*/ 457595 w 1181913"/>
              <a:gd name="connsiteY1" fmla="*/ 3759 h 806020"/>
              <a:gd name="connsiteX2" fmla="*/ 902254 w 1181913"/>
              <a:gd name="connsiteY2" fmla="*/ 172045 h 806020"/>
              <a:gd name="connsiteX3" fmla="*/ 1181654 w 1181913"/>
              <a:gd name="connsiteY3" fmla="*/ 400644 h 806020"/>
              <a:gd name="connsiteX4" fmla="*/ 889554 w 1181913"/>
              <a:gd name="connsiteY4" fmla="*/ 629245 h 806020"/>
              <a:gd name="connsiteX5" fmla="*/ 508554 w 1181913"/>
              <a:gd name="connsiteY5" fmla="*/ 794344 h 806020"/>
              <a:gd name="connsiteX6" fmla="*/ 554 w 1181913"/>
              <a:gd name="connsiteY6" fmla="*/ 375244 h 806020"/>
              <a:gd name="connsiteX7" fmla="*/ 172004 w 1181913"/>
              <a:gd name="connsiteY7" fmla="*/ 387944 h 806020"/>
              <a:gd name="connsiteX8" fmla="*/ 508554 w 1181913"/>
              <a:gd name="connsiteY8" fmla="*/ 597494 h 806020"/>
              <a:gd name="connsiteX9" fmla="*/ 794304 w 1181913"/>
              <a:gd name="connsiteY9" fmla="*/ 400644 h 806020"/>
              <a:gd name="connsiteX10" fmla="*/ 505369 w 1181913"/>
              <a:gd name="connsiteY10" fmla="*/ 194239 h 806020"/>
              <a:gd name="connsiteX11" fmla="*/ 172004 w 1181913"/>
              <a:gd name="connsiteY11" fmla="*/ 387944 h 806020"/>
              <a:gd name="connsiteX0" fmla="*/ 1076 w 1182435"/>
              <a:gd name="connsiteY0" fmla="*/ 375206 h 787319"/>
              <a:gd name="connsiteX1" fmla="*/ 458117 w 1182435"/>
              <a:gd name="connsiteY1" fmla="*/ 3721 h 787319"/>
              <a:gd name="connsiteX2" fmla="*/ 902776 w 1182435"/>
              <a:gd name="connsiteY2" fmla="*/ 172007 h 787319"/>
              <a:gd name="connsiteX3" fmla="*/ 1182176 w 1182435"/>
              <a:gd name="connsiteY3" fmla="*/ 400606 h 787319"/>
              <a:gd name="connsiteX4" fmla="*/ 890076 w 1182435"/>
              <a:gd name="connsiteY4" fmla="*/ 629207 h 787319"/>
              <a:gd name="connsiteX5" fmla="*/ 442192 w 1182435"/>
              <a:gd name="connsiteY5" fmla="*/ 775196 h 787319"/>
              <a:gd name="connsiteX6" fmla="*/ 1076 w 1182435"/>
              <a:gd name="connsiteY6" fmla="*/ 375206 h 787319"/>
              <a:gd name="connsiteX7" fmla="*/ 172526 w 1182435"/>
              <a:gd name="connsiteY7" fmla="*/ 387906 h 787319"/>
              <a:gd name="connsiteX8" fmla="*/ 509076 w 1182435"/>
              <a:gd name="connsiteY8" fmla="*/ 597456 h 787319"/>
              <a:gd name="connsiteX9" fmla="*/ 794826 w 1182435"/>
              <a:gd name="connsiteY9" fmla="*/ 400606 h 787319"/>
              <a:gd name="connsiteX10" fmla="*/ 505891 w 1182435"/>
              <a:gd name="connsiteY10" fmla="*/ 194201 h 787319"/>
              <a:gd name="connsiteX11" fmla="*/ 172526 w 1182435"/>
              <a:gd name="connsiteY11" fmla="*/ 387906 h 787319"/>
              <a:gd name="connsiteX0" fmla="*/ 159 w 1181518"/>
              <a:gd name="connsiteY0" fmla="*/ 375230 h 799781"/>
              <a:gd name="connsiteX1" fmla="*/ 457200 w 1181518"/>
              <a:gd name="connsiteY1" fmla="*/ 3745 h 799781"/>
              <a:gd name="connsiteX2" fmla="*/ 901859 w 1181518"/>
              <a:gd name="connsiteY2" fmla="*/ 172031 h 799781"/>
              <a:gd name="connsiteX3" fmla="*/ 1181259 w 1181518"/>
              <a:gd name="connsiteY3" fmla="*/ 400630 h 799781"/>
              <a:gd name="connsiteX4" fmla="*/ 889159 w 1181518"/>
              <a:gd name="connsiteY4" fmla="*/ 629231 h 799781"/>
              <a:gd name="connsiteX5" fmla="*/ 454015 w 1181518"/>
              <a:gd name="connsiteY5" fmla="*/ 787960 h 799781"/>
              <a:gd name="connsiteX6" fmla="*/ 159 w 1181518"/>
              <a:gd name="connsiteY6" fmla="*/ 375230 h 799781"/>
              <a:gd name="connsiteX7" fmla="*/ 171609 w 1181518"/>
              <a:gd name="connsiteY7" fmla="*/ 387930 h 799781"/>
              <a:gd name="connsiteX8" fmla="*/ 508159 w 1181518"/>
              <a:gd name="connsiteY8" fmla="*/ 597480 h 799781"/>
              <a:gd name="connsiteX9" fmla="*/ 793909 w 1181518"/>
              <a:gd name="connsiteY9" fmla="*/ 400630 h 799781"/>
              <a:gd name="connsiteX10" fmla="*/ 504974 w 1181518"/>
              <a:gd name="connsiteY10" fmla="*/ 194225 h 799781"/>
              <a:gd name="connsiteX11" fmla="*/ 171609 w 1181518"/>
              <a:gd name="connsiteY11" fmla="*/ 387930 h 799781"/>
              <a:gd name="connsiteX0" fmla="*/ 159 w 1181518"/>
              <a:gd name="connsiteY0" fmla="*/ 378958 h 803509"/>
              <a:gd name="connsiteX1" fmla="*/ 457200 w 1181518"/>
              <a:gd name="connsiteY1" fmla="*/ 7473 h 803509"/>
              <a:gd name="connsiteX2" fmla="*/ 901859 w 1181518"/>
              <a:gd name="connsiteY2" fmla="*/ 175759 h 803509"/>
              <a:gd name="connsiteX3" fmla="*/ 1181259 w 1181518"/>
              <a:gd name="connsiteY3" fmla="*/ 404358 h 803509"/>
              <a:gd name="connsiteX4" fmla="*/ 889159 w 1181518"/>
              <a:gd name="connsiteY4" fmla="*/ 632959 h 803509"/>
              <a:gd name="connsiteX5" fmla="*/ 454015 w 1181518"/>
              <a:gd name="connsiteY5" fmla="*/ 791688 h 803509"/>
              <a:gd name="connsiteX6" fmla="*/ 159 w 1181518"/>
              <a:gd name="connsiteY6" fmla="*/ 378958 h 803509"/>
              <a:gd name="connsiteX7" fmla="*/ 171609 w 1181518"/>
              <a:gd name="connsiteY7" fmla="*/ 391658 h 803509"/>
              <a:gd name="connsiteX8" fmla="*/ 508159 w 1181518"/>
              <a:gd name="connsiteY8" fmla="*/ 601208 h 803509"/>
              <a:gd name="connsiteX9" fmla="*/ 793909 w 1181518"/>
              <a:gd name="connsiteY9" fmla="*/ 404358 h 803509"/>
              <a:gd name="connsiteX10" fmla="*/ 504974 w 1181518"/>
              <a:gd name="connsiteY10" fmla="*/ 197953 h 803509"/>
              <a:gd name="connsiteX11" fmla="*/ 171609 w 1181518"/>
              <a:gd name="connsiteY11" fmla="*/ 391658 h 80350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1 w 1187730"/>
              <a:gd name="connsiteY0" fmla="*/ 396746 h 797476"/>
              <a:gd name="connsiteX1" fmla="*/ 463412 w 1187730"/>
              <a:gd name="connsiteY1" fmla="*/ 6151 h 797476"/>
              <a:gd name="connsiteX2" fmla="*/ 908071 w 1187730"/>
              <a:gd name="connsiteY2" fmla="*/ 174437 h 797476"/>
              <a:gd name="connsiteX3" fmla="*/ 1187471 w 1187730"/>
              <a:gd name="connsiteY3" fmla="*/ 403036 h 797476"/>
              <a:gd name="connsiteX4" fmla="*/ 895371 w 1187730"/>
              <a:gd name="connsiteY4" fmla="*/ 631637 h 797476"/>
              <a:gd name="connsiteX5" fmla="*/ 460227 w 1187730"/>
              <a:gd name="connsiteY5" fmla="*/ 790366 h 797476"/>
              <a:gd name="connsiteX6" fmla="*/ 1 w 1187730"/>
              <a:gd name="connsiteY6" fmla="*/ 396746 h 797476"/>
              <a:gd name="connsiteX7" fmla="*/ 177821 w 1187730"/>
              <a:gd name="connsiteY7" fmla="*/ 390336 h 797476"/>
              <a:gd name="connsiteX8" fmla="*/ 514371 w 1187730"/>
              <a:gd name="connsiteY8" fmla="*/ 599886 h 797476"/>
              <a:gd name="connsiteX9" fmla="*/ 800121 w 1187730"/>
              <a:gd name="connsiteY9" fmla="*/ 403036 h 797476"/>
              <a:gd name="connsiteX10" fmla="*/ 511186 w 1187730"/>
              <a:gd name="connsiteY10" fmla="*/ 196631 h 797476"/>
              <a:gd name="connsiteX11" fmla="*/ 177821 w 1187730"/>
              <a:gd name="connsiteY11" fmla="*/ 390336 h 797476"/>
              <a:gd name="connsiteX0" fmla="*/ 1 w 1187730"/>
              <a:gd name="connsiteY0" fmla="*/ 390777 h 791507"/>
              <a:gd name="connsiteX1" fmla="*/ 463412 w 1187730"/>
              <a:gd name="connsiteY1" fmla="*/ 182 h 791507"/>
              <a:gd name="connsiteX2" fmla="*/ 908071 w 1187730"/>
              <a:gd name="connsiteY2" fmla="*/ 168468 h 791507"/>
              <a:gd name="connsiteX3" fmla="*/ 1187471 w 1187730"/>
              <a:gd name="connsiteY3" fmla="*/ 397067 h 791507"/>
              <a:gd name="connsiteX4" fmla="*/ 895371 w 1187730"/>
              <a:gd name="connsiteY4" fmla="*/ 625668 h 791507"/>
              <a:gd name="connsiteX5" fmla="*/ 460227 w 1187730"/>
              <a:gd name="connsiteY5" fmla="*/ 784397 h 791507"/>
              <a:gd name="connsiteX6" fmla="*/ 1 w 1187730"/>
              <a:gd name="connsiteY6" fmla="*/ 390777 h 791507"/>
              <a:gd name="connsiteX7" fmla="*/ 177821 w 1187730"/>
              <a:gd name="connsiteY7" fmla="*/ 384367 h 791507"/>
              <a:gd name="connsiteX8" fmla="*/ 514371 w 1187730"/>
              <a:gd name="connsiteY8" fmla="*/ 593917 h 791507"/>
              <a:gd name="connsiteX9" fmla="*/ 800121 w 1187730"/>
              <a:gd name="connsiteY9" fmla="*/ 397067 h 791507"/>
              <a:gd name="connsiteX10" fmla="*/ 511186 w 1187730"/>
              <a:gd name="connsiteY10" fmla="*/ 190662 h 791507"/>
              <a:gd name="connsiteX11" fmla="*/ 177821 w 1187730"/>
              <a:gd name="connsiteY11" fmla="*/ 384367 h 791507"/>
              <a:gd name="connsiteX0" fmla="*/ 117 w 1187846"/>
              <a:gd name="connsiteY0" fmla="*/ 371704 h 772434"/>
              <a:gd name="connsiteX1" fmla="*/ 425308 w 1187846"/>
              <a:gd name="connsiteY1" fmla="*/ 219 h 772434"/>
              <a:gd name="connsiteX2" fmla="*/ 908187 w 1187846"/>
              <a:gd name="connsiteY2" fmla="*/ 149395 h 772434"/>
              <a:gd name="connsiteX3" fmla="*/ 1187587 w 1187846"/>
              <a:gd name="connsiteY3" fmla="*/ 377994 h 772434"/>
              <a:gd name="connsiteX4" fmla="*/ 895487 w 1187846"/>
              <a:gd name="connsiteY4" fmla="*/ 606595 h 772434"/>
              <a:gd name="connsiteX5" fmla="*/ 460343 w 1187846"/>
              <a:gd name="connsiteY5" fmla="*/ 765324 h 772434"/>
              <a:gd name="connsiteX6" fmla="*/ 117 w 1187846"/>
              <a:gd name="connsiteY6" fmla="*/ 371704 h 772434"/>
              <a:gd name="connsiteX7" fmla="*/ 177937 w 1187846"/>
              <a:gd name="connsiteY7" fmla="*/ 365294 h 772434"/>
              <a:gd name="connsiteX8" fmla="*/ 514487 w 1187846"/>
              <a:gd name="connsiteY8" fmla="*/ 574844 h 772434"/>
              <a:gd name="connsiteX9" fmla="*/ 800237 w 1187846"/>
              <a:gd name="connsiteY9" fmla="*/ 377994 h 772434"/>
              <a:gd name="connsiteX10" fmla="*/ 511302 w 1187846"/>
              <a:gd name="connsiteY10" fmla="*/ 171589 h 772434"/>
              <a:gd name="connsiteX11" fmla="*/ 177937 w 1187846"/>
              <a:gd name="connsiteY11" fmla="*/ 365294 h 772434"/>
              <a:gd name="connsiteX0" fmla="*/ 236 w 1187965"/>
              <a:gd name="connsiteY0" fmla="*/ 371520 h 772250"/>
              <a:gd name="connsiteX1" fmla="*/ 425427 w 1187965"/>
              <a:gd name="connsiteY1" fmla="*/ 35 h 772250"/>
              <a:gd name="connsiteX2" fmla="*/ 908306 w 1187965"/>
              <a:gd name="connsiteY2" fmla="*/ 149211 h 772250"/>
              <a:gd name="connsiteX3" fmla="*/ 1187706 w 1187965"/>
              <a:gd name="connsiteY3" fmla="*/ 377810 h 772250"/>
              <a:gd name="connsiteX4" fmla="*/ 895606 w 1187965"/>
              <a:gd name="connsiteY4" fmla="*/ 606411 h 772250"/>
              <a:gd name="connsiteX5" fmla="*/ 460462 w 1187965"/>
              <a:gd name="connsiteY5" fmla="*/ 765140 h 772250"/>
              <a:gd name="connsiteX6" fmla="*/ 236 w 1187965"/>
              <a:gd name="connsiteY6" fmla="*/ 371520 h 772250"/>
              <a:gd name="connsiteX7" fmla="*/ 178056 w 1187965"/>
              <a:gd name="connsiteY7" fmla="*/ 365110 h 772250"/>
              <a:gd name="connsiteX8" fmla="*/ 514606 w 1187965"/>
              <a:gd name="connsiteY8" fmla="*/ 574660 h 772250"/>
              <a:gd name="connsiteX9" fmla="*/ 800356 w 1187965"/>
              <a:gd name="connsiteY9" fmla="*/ 377810 h 772250"/>
              <a:gd name="connsiteX10" fmla="*/ 511421 w 1187965"/>
              <a:gd name="connsiteY10" fmla="*/ 171405 h 772250"/>
              <a:gd name="connsiteX11" fmla="*/ 178056 w 1187965"/>
              <a:gd name="connsiteY11" fmla="*/ 365110 h 772250"/>
              <a:gd name="connsiteX0" fmla="*/ 0 w 1187729"/>
              <a:gd name="connsiteY0" fmla="*/ 371520 h 766165"/>
              <a:gd name="connsiteX1" fmla="*/ 425191 w 1187729"/>
              <a:gd name="connsiteY1" fmla="*/ 35 h 766165"/>
              <a:gd name="connsiteX2" fmla="*/ 908070 w 1187729"/>
              <a:gd name="connsiteY2" fmla="*/ 149211 h 766165"/>
              <a:gd name="connsiteX3" fmla="*/ 1187470 w 1187729"/>
              <a:gd name="connsiteY3" fmla="*/ 377810 h 766165"/>
              <a:gd name="connsiteX4" fmla="*/ 895370 w 1187729"/>
              <a:gd name="connsiteY4" fmla="*/ 606411 h 766165"/>
              <a:gd name="connsiteX5" fmla="*/ 425191 w 1187729"/>
              <a:gd name="connsiteY5" fmla="*/ 758770 h 766165"/>
              <a:gd name="connsiteX6" fmla="*/ 0 w 1187729"/>
              <a:gd name="connsiteY6" fmla="*/ 371520 h 766165"/>
              <a:gd name="connsiteX7" fmla="*/ 177820 w 1187729"/>
              <a:gd name="connsiteY7" fmla="*/ 365110 h 766165"/>
              <a:gd name="connsiteX8" fmla="*/ 514370 w 1187729"/>
              <a:gd name="connsiteY8" fmla="*/ 574660 h 766165"/>
              <a:gd name="connsiteX9" fmla="*/ 800120 w 1187729"/>
              <a:gd name="connsiteY9" fmla="*/ 377810 h 766165"/>
              <a:gd name="connsiteX10" fmla="*/ 511185 w 1187729"/>
              <a:gd name="connsiteY10" fmla="*/ 171405 h 766165"/>
              <a:gd name="connsiteX11" fmla="*/ 177820 w 1187729"/>
              <a:gd name="connsiteY11" fmla="*/ 365110 h 766165"/>
              <a:gd name="connsiteX0" fmla="*/ 0 w 1187729"/>
              <a:gd name="connsiteY0" fmla="*/ 371520 h 758904"/>
              <a:gd name="connsiteX1" fmla="*/ 425191 w 1187729"/>
              <a:gd name="connsiteY1" fmla="*/ 35 h 758904"/>
              <a:gd name="connsiteX2" fmla="*/ 908070 w 1187729"/>
              <a:gd name="connsiteY2" fmla="*/ 149211 h 758904"/>
              <a:gd name="connsiteX3" fmla="*/ 1187470 w 1187729"/>
              <a:gd name="connsiteY3" fmla="*/ 377810 h 758904"/>
              <a:gd name="connsiteX4" fmla="*/ 895370 w 1187729"/>
              <a:gd name="connsiteY4" fmla="*/ 606411 h 758904"/>
              <a:gd name="connsiteX5" fmla="*/ 425191 w 1187729"/>
              <a:gd name="connsiteY5" fmla="*/ 758770 h 758904"/>
              <a:gd name="connsiteX6" fmla="*/ 0 w 1187729"/>
              <a:gd name="connsiteY6" fmla="*/ 371520 h 758904"/>
              <a:gd name="connsiteX7" fmla="*/ 177820 w 1187729"/>
              <a:gd name="connsiteY7" fmla="*/ 365110 h 758904"/>
              <a:gd name="connsiteX8" fmla="*/ 514370 w 1187729"/>
              <a:gd name="connsiteY8" fmla="*/ 574660 h 758904"/>
              <a:gd name="connsiteX9" fmla="*/ 800120 w 1187729"/>
              <a:gd name="connsiteY9" fmla="*/ 377810 h 758904"/>
              <a:gd name="connsiteX10" fmla="*/ 511185 w 1187729"/>
              <a:gd name="connsiteY10" fmla="*/ 171405 h 758904"/>
              <a:gd name="connsiteX11" fmla="*/ 177820 w 1187729"/>
              <a:gd name="connsiteY11" fmla="*/ 365110 h 758904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63199"/>
              <a:gd name="connsiteX1" fmla="*/ 425191 w 1187729"/>
              <a:gd name="connsiteY1" fmla="*/ 35 h 763199"/>
              <a:gd name="connsiteX2" fmla="*/ 908070 w 1187729"/>
              <a:gd name="connsiteY2" fmla="*/ 149211 h 763199"/>
              <a:gd name="connsiteX3" fmla="*/ 1187470 w 1187729"/>
              <a:gd name="connsiteY3" fmla="*/ 377810 h 763199"/>
              <a:gd name="connsiteX4" fmla="*/ 895370 w 1187729"/>
              <a:gd name="connsiteY4" fmla="*/ 568192 h 763199"/>
              <a:gd name="connsiteX5" fmla="*/ 425191 w 1187729"/>
              <a:gd name="connsiteY5" fmla="*/ 758770 h 763199"/>
              <a:gd name="connsiteX6" fmla="*/ 0 w 1187729"/>
              <a:gd name="connsiteY6" fmla="*/ 371520 h 763199"/>
              <a:gd name="connsiteX7" fmla="*/ 177820 w 1187729"/>
              <a:gd name="connsiteY7" fmla="*/ 365110 h 763199"/>
              <a:gd name="connsiteX8" fmla="*/ 514370 w 1187729"/>
              <a:gd name="connsiteY8" fmla="*/ 574660 h 763199"/>
              <a:gd name="connsiteX9" fmla="*/ 800120 w 1187729"/>
              <a:gd name="connsiteY9" fmla="*/ 377810 h 763199"/>
              <a:gd name="connsiteX10" fmla="*/ 511185 w 1187729"/>
              <a:gd name="connsiteY10" fmla="*/ 171405 h 763199"/>
              <a:gd name="connsiteX11" fmla="*/ 177820 w 1187729"/>
              <a:gd name="connsiteY11" fmla="*/ 365110 h 763199"/>
              <a:gd name="connsiteX0" fmla="*/ 0 w 1187729"/>
              <a:gd name="connsiteY0" fmla="*/ 371520 h 761049"/>
              <a:gd name="connsiteX1" fmla="*/ 425191 w 1187729"/>
              <a:gd name="connsiteY1" fmla="*/ 35 h 761049"/>
              <a:gd name="connsiteX2" fmla="*/ 908070 w 1187729"/>
              <a:gd name="connsiteY2" fmla="*/ 149211 h 761049"/>
              <a:gd name="connsiteX3" fmla="*/ 1187470 w 1187729"/>
              <a:gd name="connsiteY3" fmla="*/ 377810 h 761049"/>
              <a:gd name="connsiteX4" fmla="*/ 895370 w 1187729"/>
              <a:gd name="connsiteY4" fmla="*/ 568192 h 761049"/>
              <a:gd name="connsiteX5" fmla="*/ 425191 w 1187729"/>
              <a:gd name="connsiteY5" fmla="*/ 758770 h 761049"/>
              <a:gd name="connsiteX6" fmla="*/ 0 w 1187729"/>
              <a:gd name="connsiteY6" fmla="*/ 371520 h 761049"/>
              <a:gd name="connsiteX7" fmla="*/ 177820 w 1187729"/>
              <a:gd name="connsiteY7" fmla="*/ 365110 h 761049"/>
              <a:gd name="connsiteX8" fmla="*/ 514370 w 1187729"/>
              <a:gd name="connsiteY8" fmla="*/ 574660 h 761049"/>
              <a:gd name="connsiteX9" fmla="*/ 800120 w 1187729"/>
              <a:gd name="connsiteY9" fmla="*/ 377810 h 761049"/>
              <a:gd name="connsiteX10" fmla="*/ 511185 w 1187729"/>
              <a:gd name="connsiteY10" fmla="*/ 171405 h 761049"/>
              <a:gd name="connsiteX11" fmla="*/ 177820 w 1187729"/>
              <a:gd name="connsiteY11" fmla="*/ 365110 h 761049"/>
              <a:gd name="connsiteX0" fmla="*/ 0 w 1187640"/>
              <a:gd name="connsiteY0" fmla="*/ 371520 h 761825"/>
              <a:gd name="connsiteX1" fmla="*/ 425191 w 1187640"/>
              <a:gd name="connsiteY1" fmla="*/ 35 h 761825"/>
              <a:gd name="connsiteX2" fmla="*/ 908070 w 1187640"/>
              <a:gd name="connsiteY2" fmla="*/ 149211 h 761825"/>
              <a:gd name="connsiteX3" fmla="*/ 1187470 w 1187640"/>
              <a:gd name="connsiteY3" fmla="*/ 377810 h 761825"/>
              <a:gd name="connsiteX4" fmla="*/ 898555 w 1187640"/>
              <a:gd name="connsiteY4" fmla="*/ 542712 h 761825"/>
              <a:gd name="connsiteX5" fmla="*/ 425191 w 1187640"/>
              <a:gd name="connsiteY5" fmla="*/ 758770 h 761825"/>
              <a:gd name="connsiteX6" fmla="*/ 0 w 1187640"/>
              <a:gd name="connsiteY6" fmla="*/ 371520 h 761825"/>
              <a:gd name="connsiteX7" fmla="*/ 177820 w 1187640"/>
              <a:gd name="connsiteY7" fmla="*/ 365110 h 761825"/>
              <a:gd name="connsiteX8" fmla="*/ 514370 w 1187640"/>
              <a:gd name="connsiteY8" fmla="*/ 574660 h 761825"/>
              <a:gd name="connsiteX9" fmla="*/ 800120 w 1187640"/>
              <a:gd name="connsiteY9" fmla="*/ 377810 h 761825"/>
              <a:gd name="connsiteX10" fmla="*/ 511185 w 1187640"/>
              <a:gd name="connsiteY10" fmla="*/ 171405 h 761825"/>
              <a:gd name="connsiteX11" fmla="*/ 177820 w 1187640"/>
              <a:gd name="connsiteY11" fmla="*/ 365110 h 761825"/>
              <a:gd name="connsiteX0" fmla="*/ 0 w 1187640"/>
              <a:gd name="connsiteY0" fmla="*/ 371520 h 760381"/>
              <a:gd name="connsiteX1" fmla="*/ 425191 w 1187640"/>
              <a:gd name="connsiteY1" fmla="*/ 35 h 760381"/>
              <a:gd name="connsiteX2" fmla="*/ 908070 w 1187640"/>
              <a:gd name="connsiteY2" fmla="*/ 149211 h 760381"/>
              <a:gd name="connsiteX3" fmla="*/ 1187470 w 1187640"/>
              <a:gd name="connsiteY3" fmla="*/ 377810 h 760381"/>
              <a:gd name="connsiteX4" fmla="*/ 898555 w 1187640"/>
              <a:gd name="connsiteY4" fmla="*/ 542712 h 760381"/>
              <a:gd name="connsiteX5" fmla="*/ 425191 w 1187640"/>
              <a:gd name="connsiteY5" fmla="*/ 758770 h 760381"/>
              <a:gd name="connsiteX6" fmla="*/ 0 w 1187640"/>
              <a:gd name="connsiteY6" fmla="*/ 371520 h 760381"/>
              <a:gd name="connsiteX7" fmla="*/ 177820 w 1187640"/>
              <a:gd name="connsiteY7" fmla="*/ 365110 h 760381"/>
              <a:gd name="connsiteX8" fmla="*/ 514370 w 1187640"/>
              <a:gd name="connsiteY8" fmla="*/ 574660 h 760381"/>
              <a:gd name="connsiteX9" fmla="*/ 800120 w 1187640"/>
              <a:gd name="connsiteY9" fmla="*/ 377810 h 760381"/>
              <a:gd name="connsiteX10" fmla="*/ 511185 w 1187640"/>
              <a:gd name="connsiteY10" fmla="*/ 171405 h 760381"/>
              <a:gd name="connsiteX11" fmla="*/ 177820 w 1187640"/>
              <a:gd name="connsiteY11" fmla="*/ 365110 h 760381"/>
              <a:gd name="connsiteX0" fmla="*/ 0 w 1187488"/>
              <a:gd name="connsiteY0" fmla="*/ 373802 h 762663"/>
              <a:gd name="connsiteX1" fmla="*/ 425191 w 1187488"/>
              <a:gd name="connsiteY1" fmla="*/ 2317 h 762663"/>
              <a:gd name="connsiteX2" fmla="*/ 901700 w 1187488"/>
              <a:gd name="connsiteY2" fmla="*/ 224747 h 762663"/>
              <a:gd name="connsiteX3" fmla="*/ 1187470 w 1187488"/>
              <a:gd name="connsiteY3" fmla="*/ 380092 h 762663"/>
              <a:gd name="connsiteX4" fmla="*/ 898555 w 1187488"/>
              <a:gd name="connsiteY4" fmla="*/ 544994 h 762663"/>
              <a:gd name="connsiteX5" fmla="*/ 425191 w 1187488"/>
              <a:gd name="connsiteY5" fmla="*/ 761052 h 762663"/>
              <a:gd name="connsiteX6" fmla="*/ 0 w 1187488"/>
              <a:gd name="connsiteY6" fmla="*/ 373802 h 762663"/>
              <a:gd name="connsiteX7" fmla="*/ 177820 w 1187488"/>
              <a:gd name="connsiteY7" fmla="*/ 367392 h 762663"/>
              <a:gd name="connsiteX8" fmla="*/ 514370 w 1187488"/>
              <a:gd name="connsiteY8" fmla="*/ 576942 h 762663"/>
              <a:gd name="connsiteX9" fmla="*/ 800120 w 1187488"/>
              <a:gd name="connsiteY9" fmla="*/ 380092 h 762663"/>
              <a:gd name="connsiteX10" fmla="*/ 511185 w 1187488"/>
              <a:gd name="connsiteY10" fmla="*/ 173687 h 762663"/>
              <a:gd name="connsiteX11" fmla="*/ 177820 w 1187488"/>
              <a:gd name="connsiteY11" fmla="*/ 367392 h 762663"/>
              <a:gd name="connsiteX0" fmla="*/ 0 w 1187488"/>
              <a:gd name="connsiteY0" fmla="*/ 371782 h 760643"/>
              <a:gd name="connsiteX1" fmla="*/ 425191 w 1187488"/>
              <a:gd name="connsiteY1" fmla="*/ 297 h 760643"/>
              <a:gd name="connsiteX2" fmla="*/ 901700 w 1187488"/>
              <a:gd name="connsiteY2" fmla="*/ 222727 h 760643"/>
              <a:gd name="connsiteX3" fmla="*/ 1187470 w 1187488"/>
              <a:gd name="connsiteY3" fmla="*/ 378072 h 760643"/>
              <a:gd name="connsiteX4" fmla="*/ 898555 w 1187488"/>
              <a:gd name="connsiteY4" fmla="*/ 542974 h 760643"/>
              <a:gd name="connsiteX5" fmla="*/ 425191 w 1187488"/>
              <a:gd name="connsiteY5" fmla="*/ 759032 h 760643"/>
              <a:gd name="connsiteX6" fmla="*/ 0 w 1187488"/>
              <a:gd name="connsiteY6" fmla="*/ 371782 h 760643"/>
              <a:gd name="connsiteX7" fmla="*/ 177820 w 1187488"/>
              <a:gd name="connsiteY7" fmla="*/ 365372 h 760643"/>
              <a:gd name="connsiteX8" fmla="*/ 514370 w 1187488"/>
              <a:gd name="connsiteY8" fmla="*/ 574922 h 760643"/>
              <a:gd name="connsiteX9" fmla="*/ 800120 w 1187488"/>
              <a:gd name="connsiteY9" fmla="*/ 378072 h 760643"/>
              <a:gd name="connsiteX10" fmla="*/ 511185 w 1187488"/>
              <a:gd name="connsiteY10" fmla="*/ 171667 h 760643"/>
              <a:gd name="connsiteX11" fmla="*/ 177820 w 1187488"/>
              <a:gd name="connsiteY11" fmla="*/ 365372 h 760643"/>
              <a:gd name="connsiteX0" fmla="*/ 0 w 1187488"/>
              <a:gd name="connsiteY0" fmla="*/ 373659 h 762520"/>
              <a:gd name="connsiteX1" fmla="*/ 425191 w 1187488"/>
              <a:gd name="connsiteY1" fmla="*/ 2174 h 762520"/>
              <a:gd name="connsiteX2" fmla="*/ 901700 w 1187488"/>
              <a:gd name="connsiteY2" fmla="*/ 224604 h 762520"/>
              <a:gd name="connsiteX3" fmla="*/ 1187470 w 1187488"/>
              <a:gd name="connsiteY3" fmla="*/ 379949 h 762520"/>
              <a:gd name="connsiteX4" fmla="*/ 898555 w 1187488"/>
              <a:gd name="connsiteY4" fmla="*/ 544851 h 762520"/>
              <a:gd name="connsiteX5" fmla="*/ 425191 w 1187488"/>
              <a:gd name="connsiteY5" fmla="*/ 760909 h 762520"/>
              <a:gd name="connsiteX6" fmla="*/ 0 w 1187488"/>
              <a:gd name="connsiteY6" fmla="*/ 373659 h 762520"/>
              <a:gd name="connsiteX7" fmla="*/ 177820 w 1187488"/>
              <a:gd name="connsiteY7" fmla="*/ 367249 h 762520"/>
              <a:gd name="connsiteX8" fmla="*/ 514370 w 1187488"/>
              <a:gd name="connsiteY8" fmla="*/ 576799 h 762520"/>
              <a:gd name="connsiteX9" fmla="*/ 800120 w 1187488"/>
              <a:gd name="connsiteY9" fmla="*/ 379949 h 762520"/>
              <a:gd name="connsiteX10" fmla="*/ 511185 w 1187488"/>
              <a:gd name="connsiteY10" fmla="*/ 173544 h 762520"/>
              <a:gd name="connsiteX11" fmla="*/ 177820 w 1187488"/>
              <a:gd name="connsiteY11" fmla="*/ 367249 h 762520"/>
              <a:gd name="connsiteX0" fmla="*/ 0 w 1187488"/>
              <a:gd name="connsiteY0" fmla="*/ 374109 h 762970"/>
              <a:gd name="connsiteX1" fmla="*/ 425191 w 1187488"/>
              <a:gd name="connsiteY1" fmla="*/ 2624 h 762970"/>
              <a:gd name="connsiteX2" fmla="*/ 901700 w 1187488"/>
              <a:gd name="connsiteY2" fmla="*/ 225054 h 762970"/>
              <a:gd name="connsiteX3" fmla="*/ 1187470 w 1187488"/>
              <a:gd name="connsiteY3" fmla="*/ 380399 h 762970"/>
              <a:gd name="connsiteX4" fmla="*/ 898555 w 1187488"/>
              <a:gd name="connsiteY4" fmla="*/ 545301 h 762970"/>
              <a:gd name="connsiteX5" fmla="*/ 425191 w 1187488"/>
              <a:gd name="connsiteY5" fmla="*/ 761359 h 762970"/>
              <a:gd name="connsiteX6" fmla="*/ 0 w 1187488"/>
              <a:gd name="connsiteY6" fmla="*/ 374109 h 762970"/>
              <a:gd name="connsiteX7" fmla="*/ 177820 w 1187488"/>
              <a:gd name="connsiteY7" fmla="*/ 367699 h 762970"/>
              <a:gd name="connsiteX8" fmla="*/ 514370 w 1187488"/>
              <a:gd name="connsiteY8" fmla="*/ 577249 h 762970"/>
              <a:gd name="connsiteX9" fmla="*/ 800120 w 1187488"/>
              <a:gd name="connsiteY9" fmla="*/ 380399 h 762970"/>
              <a:gd name="connsiteX10" fmla="*/ 511185 w 1187488"/>
              <a:gd name="connsiteY10" fmla="*/ 173994 h 762970"/>
              <a:gd name="connsiteX11" fmla="*/ 177820 w 1187488"/>
              <a:gd name="connsiteY11" fmla="*/ 367699 h 76297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  <a:gd name="connsiteX0" fmla="*/ 0 w 1188236"/>
              <a:gd name="connsiteY0" fmla="*/ 374109 h 765790"/>
              <a:gd name="connsiteX1" fmla="*/ 425191 w 1188236"/>
              <a:gd name="connsiteY1" fmla="*/ 2624 h 765790"/>
              <a:gd name="connsiteX2" fmla="*/ 901700 w 1188236"/>
              <a:gd name="connsiteY2" fmla="*/ 225054 h 765790"/>
              <a:gd name="connsiteX3" fmla="*/ 1187470 w 1188236"/>
              <a:gd name="connsiteY3" fmla="*/ 380399 h 765790"/>
              <a:gd name="connsiteX4" fmla="*/ 898555 w 1188236"/>
              <a:gd name="connsiteY4" fmla="*/ 545301 h 765790"/>
              <a:gd name="connsiteX5" fmla="*/ 425191 w 1188236"/>
              <a:gd name="connsiteY5" fmla="*/ 761359 h 765790"/>
              <a:gd name="connsiteX6" fmla="*/ 0 w 1188236"/>
              <a:gd name="connsiteY6" fmla="*/ 374109 h 765790"/>
              <a:gd name="connsiteX7" fmla="*/ 177820 w 1188236"/>
              <a:gd name="connsiteY7" fmla="*/ 367699 h 765790"/>
              <a:gd name="connsiteX8" fmla="*/ 514370 w 1188236"/>
              <a:gd name="connsiteY8" fmla="*/ 577249 h 765790"/>
              <a:gd name="connsiteX9" fmla="*/ 800120 w 1188236"/>
              <a:gd name="connsiteY9" fmla="*/ 380399 h 765790"/>
              <a:gd name="connsiteX10" fmla="*/ 511185 w 1188236"/>
              <a:gd name="connsiteY10" fmla="*/ 173994 h 765790"/>
              <a:gd name="connsiteX11" fmla="*/ 177820 w 1188236"/>
              <a:gd name="connsiteY11" fmla="*/ 367699 h 76579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7488" h="765790">
                <a:moveTo>
                  <a:pt x="0" y="374109"/>
                </a:moveTo>
                <a:cubicBezTo>
                  <a:pt x="0" y="247653"/>
                  <a:pt x="153880" y="-29864"/>
                  <a:pt x="425191" y="2624"/>
                </a:cubicBezTo>
                <a:cubicBezTo>
                  <a:pt x="696502" y="35112"/>
                  <a:pt x="789517" y="159437"/>
                  <a:pt x="901700" y="225054"/>
                </a:cubicBezTo>
                <a:cubicBezTo>
                  <a:pt x="1178983" y="201771"/>
                  <a:pt x="1187994" y="253771"/>
                  <a:pt x="1187470" y="380399"/>
                </a:cubicBezTo>
                <a:cubicBezTo>
                  <a:pt x="1186946" y="507027"/>
                  <a:pt x="1201238" y="543184"/>
                  <a:pt x="898555" y="545301"/>
                </a:cubicBezTo>
                <a:cubicBezTo>
                  <a:pt x="786372" y="610918"/>
                  <a:pt x="721458" y="716637"/>
                  <a:pt x="425191" y="761359"/>
                </a:cubicBezTo>
                <a:cubicBezTo>
                  <a:pt x="128924" y="806081"/>
                  <a:pt x="0" y="500565"/>
                  <a:pt x="0" y="374109"/>
                </a:cubicBezTo>
                <a:close/>
                <a:moveTo>
                  <a:pt x="177820" y="367699"/>
                </a:moveTo>
                <a:cubicBezTo>
                  <a:pt x="178351" y="434908"/>
                  <a:pt x="251405" y="657941"/>
                  <a:pt x="514370" y="577249"/>
                </a:cubicBezTo>
                <a:cubicBezTo>
                  <a:pt x="777335" y="496557"/>
                  <a:pt x="800120" y="422232"/>
                  <a:pt x="800120" y="380399"/>
                </a:cubicBezTo>
                <a:cubicBezTo>
                  <a:pt x="803305" y="338566"/>
                  <a:pt x="742300" y="255734"/>
                  <a:pt x="511185" y="173994"/>
                </a:cubicBezTo>
                <a:cubicBezTo>
                  <a:pt x="280070" y="92254"/>
                  <a:pt x="177289" y="300490"/>
                  <a:pt x="177820" y="367699"/>
                </a:cubicBezTo>
                <a:close/>
              </a:path>
            </a:pathLst>
          </a:custGeom>
          <a:gradFill flip="none" rotWithShape="1">
            <a:gsLst>
              <a:gs pos="96000">
                <a:srgbClr val="00B0F0"/>
              </a:gs>
              <a:gs pos="0">
                <a:schemeClr val="bg1">
                  <a:lumMod val="100000"/>
                </a:schemeClr>
              </a:gs>
            </a:gsLst>
            <a:lin ang="18900000" scaled="1"/>
            <a:tileRect/>
          </a:gradFill>
          <a:ln w="9525">
            <a:solidFill>
              <a:srgbClr val="227088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en-US" sz="1400" b="1">
              <a:solidFill>
                <a:srgbClr val="FFFFFF"/>
              </a:solidFill>
              <a:latin typeface="Calibri" pitchFamily="-112" charset="0"/>
              <a:ea typeface="ＭＳ Ｐゴシック" pitchFamily="-112" charset="-128"/>
              <a:cs typeface="ＭＳ Ｐゴシック" charset="0"/>
            </a:endParaRPr>
          </a:p>
        </p:txBody>
      </p:sp>
      <p:sp>
        <p:nvSpPr>
          <p:cNvPr id="409" name="Donut 3"/>
          <p:cNvSpPr/>
          <p:nvPr/>
        </p:nvSpPr>
        <p:spPr bwMode="auto">
          <a:xfrm>
            <a:off x="2147789" y="2902568"/>
            <a:ext cx="1802238" cy="1162053"/>
          </a:xfrm>
          <a:custGeom>
            <a:avLst/>
            <a:gdLst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196850 w 1346200"/>
              <a:gd name="connsiteY5" fmla="*/ 3937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196850 w 1346200"/>
              <a:gd name="connsiteY9" fmla="*/ 3937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346200"/>
              <a:gd name="connsiteY0" fmla="*/ 393700 h 787400"/>
              <a:gd name="connsiteX1" fmla="*/ 673100 w 1346200"/>
              <a:gd name="connsiteY1" fmla="*/ 0 h 787400"/>
              <a:gd name="connsiteX2" fmla="*/ 1346200 w 1346200"/>
              <a:gd name="connsiteY2" fmla="*/ 393700 h 787400"/>
              <a:gd name="connsiteX3" fmla="*/ 673100 w 1346200"/>
              <a:gd name="connsiteY3" fmla="*/ 787400 h 787400"/>
              <a:gd name="connsiteX4" fmla="*/ 0 w 1346200"/>
              <a:gd name="connsiteY4" fmla="*/ 393700 h 787400"/>
              <a:gd name="connsiteX5" fmla="*/ 336550 w 1346200"/>
              <a:gd name="connsiteY5" fmla="*/ 381000 h 787400"/>
              <a:gd name="connsiteX6" fmla="*/ 673100 w 1346200"/>
              <a:gd name="connsiteY6" fmla="*/ 590550 h 787400"/>
              <a:gd name="connsiteX7" fmla="*/ 1149350 w 1346200"/>
              <a:gd name="connsiteY7" fmla="*/ 393700 h 787400"/>
              <a:gd name="connsiteX8" fmla="*/ 673100 w 1346200"/>
              <a:gd name="connsiteY8" fmla="*/ 196850 h 787400"/>
              <a:gd name="connsiteX9" fmla="*/ 336550 w 1346200"/>
              <a:gd name="connsiteY9" fmla="*/ 381000 h 787400"/>
              <a:gd name="connsiteX0" fmla="*/ 0 w 1181100"/>
              <a:gd name="connsiteY0" fmla="*/ 368384 h 787556"/>
              <a:gd name="connsiteX1" fmla="*/ 508000 w 1181100"/>
              <a:gd name="connsiteY1" fmla="*/ 84 h 787556"/>
              <a:gd name="connsiteX2" fmla="*/ 1181100 w 1181100"/>
              <a:gd name="connsiteY2" fmla="*/ 393784 h 787556"/>
              <a:gd name="connsiteX3" fmla="*/ 508000 w 1181100"/>
              <a:gd name="connsiteY3" fmla="*/ 787484 h 787556"/>
              <a:gd name="connsiteX4" fmla="*/ 0 w 1181100"/>
              <a:gd name="connsiteY4" fmla="*/ 368384 h 787556"/>
              <a:gd name="connsiteX5" fmla="*/ 171450 w 1181100"/>
              <a:gd name="connsiteY5" fmla="*/ 381084 h 787556"/>
              <a:gd name="connsiteX6" fmla="*/ 508000 w 1181100"/>
              <a:gd name="connsiteY6" fmla="*/ 590634 h 787556"/>
              <a:gd name="connsiteX7" fmla="*/ 984250 w 1181100"/>
              <a:gd name="connsiteY7" fmla="*/ 393784 h 787556"/>
              <a:gd name="connsiteX8" fmla="*/ 508000 w 1181100"/>
              <a:gd name="connsiteY8" fmla="*/ 196934 h 787556"/>
              <a:gd name="connsiteX9" fmla="*/ 171450 w 1181100"/>
              <a:gd name="connsiteY9" fmla="*/ 381084 h 787556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9846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195"/>
              <a:gd name="connsiteX1" fmla="*/ 508362 w 1181462"/>
              <a:gd name="connsiteY1" fmla="*/ 3723 h 791195"/>
              <a:gd name="connsiteX2" fmla="*/ 1181462 w 1181462"/>
              <a:gd name="connsiteY2" fmla="*/ 397423 h 791195"/>
              <a:gd name="connsiteX3" fmla="*/ 508362 w 1181462"/>
              <a:gd name="connsiteY3" fmla="*/ 791123 h 791195"/>
              <a:gd name="connsiteX4" fmla="*/ 362 w 1181462"/>
              <a:gd name="connsiteY4" fmla="*/ 372023 h 791195"/>
              <a:gd name="connsiteX5" fmla="*/ 171812 w 1181462"/>
              <a:gd name="connsiteY5" fmla="*/ 384723 h 791195"/>
              <a:gd name="connsiteX6" fmla="*/ 508362 w 1181462"/>
              <a:gd name="connsiteY6" fmla="*/ 594273 h 791195"/>
              <a:gd name="connsiteX7" fmla="*/ 794112 w 1181462"/>
              <a:gd name="connsiteY7" fmla="*/ 397423 h 791195"/>
              <a:gd name="connsiteX8" fmla="*/ 508362 w 1181462"/>
              <a:gd name="connsiteY8" fmla="*/ 200573 h 791195"/>
              <a:gd name="connsiteX9" fmla="*/ 171812 w 1181462"/>
              <a:gd name="connsiteY9" fmla="*/ 384723 h 791195"/>
              <a:gd name="connsiteX0" fmla="*/ 362 w 1181462"/>
              <a:gd name="connsiteY0" fmla="*/ 372023 h 791345"/>
              <a:gd name="connsiteX1" fmla="*/ 508362 w 1181462"/>
              <a:gd name="connsiteY1" fmla="*/ 3723 h 791345"/>
              <a:gd name="connsiteX2" fmla="*/ 1181462 w 1181462"/>
              <a:gd name="connsiteY2" fmla="*/ 397423 h 791345"/>
              <a:gd name="connsiteX3" fmla="*/ 508362 w 1181462"/>
              <a:gd name="connsiteY3" fmla="*/ 791123 h 791345"/>
              <a:gd name="connsiteX4" fmla="*/ 362 w 1181462"/>
              <a:gd name="connsiteY4" fmla="*/ 372023 h 791345"/>
              <a:gd name="connsiteX5" fmla="*/ 171812 w 1181462"/>
              <a:gd name="connsiteY5" fmla="*/ 384723 h 791345"/>
              <a:gd name="connsiteX6" fmla="*/ 508362 w 1181462"/>
              <a:gd name="connsiteY6" fmla="*/ 594273 h 791345"/>
              <a:gd name="connsiteX7" fmla="*/ 794112 w 1181462"/>
              <a:gd name="connsiteY7" fmla="*/ 397423 h 791345"/>
              <a:gd name="connsiteX8" fmla="*/ 508362 w 1181462"/>
              <a:gd name="connsiteY8" fmla="*/ 200573 h 791345"/>
              <a:gd name="connsiteX9" fmla="*/ 171812 w 1181462"/>
              <a:gd name="connsiteY9" fmla="*/ 384723 h 791345"/>
              <a:gd name="connsiteX0" fmla="*/ 362 w 1192915"/>
              <a:gd name="connsiteY0" fmla="*/ 389409 h 808556"/>
              <a:gd name="connsiteX1" fmla="*/ 508362 w 1192915"/>
              <a:gd name="connsiteY1" fmla="*/ 21109 h 808556"/>
              <a:gd name="connsiteX2" fmla="*/ 902062 w 1192915"/>
              <a:gd name="connsiteY2" fmla="*/ 84610 h 808556"/>
              <a:gd name="connsiteX3" fmla="*/ 1181462 w 1192915"/>
              <a:gd name="connsiteY3" fmla="*/ 414809 h 808556"/>
              <a:gd name="connsiteX4" fmla="*/ 508362 w 1192915"/>
              <a:gd name="connsiteY4" fmla="*/ 808509 h 808556"/>
              <a:gd name="connsiteX5" fmla="*/ 362 w 1192915"/>
              <a:gd name="connsiteY5" fmla="*/ 389409 h 808556"/>
              <a:gd name="connsiteX6" fmla="*/ 171812 w 1192915"/>
              <a:gd name="connsiteY6" fmla="*/ 402109 h 808556"/>
              <a:gd name="connsiteX7" fmla="*/ 508362 w 1192915"/>
              <a:gd name="connsiteY7" fmla="*/ 611659 h 808556"/>
              <a:gd name="connsiteX8" fmla="*/ 794112 w 1192915"/>
              <a:gd name="connsiteY8" fmla="*/ 414809 h 808556"/>
              <a:gd name="connsiteX9" fmla="*/ 508362 w 1192915"/>
              <a:gd name="connsiteY9" fmla="*/ 217959 h 808556"/>
              <a:gd name="connsiteX10" fmla="*/ 171812 w 1192915"/>
              <a:gd name="connsiteY10" fmla="*/ 402109 h 808556"/>
              <a:gd name="connsiteX0" fmla="*/ 362 w 1192915"/>
              <a:gd name="connsiteY0" fmla="*/ 373719 h 792864"/>
              <a:gd name="connsiteX1" fmla="*/ 508362 w 1192915"/>
              <a:gd name="connsiteY1" fmla="*/ 5419 h 792864"/>
              <a:gd name="connsiteX2" fmla="*/ 902062 w 1192915"/>
              <a:gd name="connsiteY2" fmla="*/ 170520 h 792864"/>
              <a:gd name="connsiteX3" fmla="*/ 1181462 w 1192915"/>
              <a:gd name="connsiteY3" fmla="*/ 399119 h 792864"/>
              <a:gd name="connsiteX4" fmla="*/ 508362 w 1192915"/>
              <a:gd name="connsiteY4" fmla="*/ 792819 h 792864"/>
              <a:gd name="connsiteX5" fmla="*/ 362 w 1192915"/>
              <a:gd name="connsiteY5" fmla="*/ 373719 h 792864"/>
              <a:gd name="connsiteX6" fmla="*/ 171812 w 1192915"/>
              <a:gd name="connsiteY6" fmla="*/ 386419 h 792864"/>
              <a:gd name="connsiteX7" fmla="*/ 508362 w 1192915"/>
              <a:gd name="connsiteY7" fmla="*/ 595969 h 792864"/>
              <a:gd name="connsiteX8" fmla="*/ 794112 w 1192915"/>
              <a:gd name="connsiteY8" fmla="*/ 399119 h 792864"/>
              <a:gd name="connsiteX9" fmla="*/ 508362 w 1192915"/>
              <a:gd name="connsiteY9" fmla="*/ 202269 h 792864"/>
              <a:gd name="connsiteX10" fmla="*/ 171812 w 1192915"/>
              <a:gd name="connsiteY10" fmla="*/ 386419 h 792864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436"/>
              <a:gd name="connsiteY0" fmla="*/ 373719 h 800571"/>
              <a:gd name="connsiteX1" fmla="*/ 508317 w 1181436"/>
              <a:gd name="connsiteY1" fmla="*/ 5419 h 800571"/>
              <a:gd name="connsiteX2" fmla="*/ 902017 w 1181436"/>
              <a:gd name="connsiteY2" fmla="*/ 170520 h 800571"/>
              <a:gd name="connsiteX3" fmla="*/ 1181417 w 1181436"/>
              <a:gd name="connsiteY3" fmla="*/ 399119 h 800571"/>
              <a:gd name="connsiteX4" fmla="*/ 889317 w 1181436"/>
              <a:gd name="connsiteY4" fmla="*/ 627720 h 800571"/>
              <a:gd name="connsiteX5" fmla="*/ 508317 w 1181436"/>
              <a:gd name="connsiteY5" fmla="*/ 792819 h 800571"/>
              <a:gd name="connsiteX6" fmla="*/ 317 w 1181436"/>
              <a:gd name="connsiteY6" fmla="*/ 373719 h 800571"/>
              <a:gd name="connsiteX7" fmla="*/ 171767 w 1181436"/>
              <a:gd name="connsiteY7" fmla="*/ 386419 h 800571"/>
              <a:gd name="connsiteX8" fmla="*/ 508317 w 1181436"/>
              <a:gd name="connsiteY8" fmla="*/ 595969 h 800571"/>
              <a:gd name="connsiteX9" fmla="*/ 794067 w 1181436"/>
              <a:gd name="connsiteY9" fmla="*/ 399119 h 800571"/>
              <a:gd name="connsiteX10" fmla="*/ 508317 w 1181436"/>
              <a:gd name="connsiteY10" fmla="*/ 202269 h 800571"/>
              <a:gd name="connsiteX11" fmla="*/ 171767 w 1181436"/>
              <a:gd name="connsiteY11" fmla="*/ 386419 h 800571"/>
              <a:gd name="connsiteX0" fmla="*/ 317 w 1181566"/>
              <a:gd name="connsiteY0" fmla="*/ 373719 h 800571"/>
              <a:gd name="connsiteX1" fmla="*/ 508317 w 1181566"/>
              <a:gd name="connsiteY1" fmla="*/ 5419 h 800571"/>
              <a:gd name="connsiteX2" fmla="*/ 902017 w 1181566"/>
              <a:gd name="connsiteY2" fmla="*/ 170520 h 800571"/>
              <a:gd name="connsiteX3" fmla="*/ 1181417 w 1181566"/>
              <a:gd name="connsiteY3" fmla="*/ 399119 h 800571"/>
              <a:gd name="connsiteX4" fmla="*/ 889317 w 1181566"/>
              <a:gd name="connsiteY4" fmla="*/ 627720 h 800571"/>
              <a:gd name="connsiteX5" fmla="*/ 508317 w 1181566"/>
              <a:gd name="connsiteY5" fmla="*/ 792819 h 800571"/>
              <a:gd name="connsiteX6" fmla="*/ 317 w 1181566"/>
              <a:gd name="connsiteY6" fmla="*/ 373719 h 800571"/>
              <a:gd name="connsiteX7" fmla="*/ 171767 w 1181566"/>
              <a:gd name="connsiteY7" fmla="*/ 386419 h 800571"/>
              <a:gd name="connsiteX8" fmla="*/ 508317 w 1181566"/>
              <a:gd name="connsiteY8" fmla="*/ 595969 h 800571"/>
              <a:gd name="connsiteX9" fmla="*/ 794067 w 1181566"/>
              <a:gd name="connsiteY9" fmla="*/ 399119 h 800571"/>
              <a:gd name="connsiteX10" fmla="*/ 508317 w 1181566"/>
              <a:gd name="connsiteY10" fmla="*/ 202269 h 800571"/>
              <a:gd name="connsiteX11" fmla="*/ 171767 w 1181566"/>
              <a:gd name="connsiteY11" fmla="*/ 386419 h 800571"/>
              <a:gd name="connsiteX0" fmla="*/ 317 w 1181676"/>
              <a:gd name="connsiteY0" fmla="*/ 373719 h 800571"/>
              <a:gd name="connsiteX1" fmla="*/ 508317 w 1181676"/>
              <a:gd name="connsiteY1" fmla="*/ 5419 h 800571"/>
              <a:gd name="connsiteX2" fmla="*/ 902017 w 1181676"/>
              <a:gd name="connsiteY2" fmla="*/ 170520 h 800571"/>
              <a:gd name="connsiteX3" fmla="*/ 1181417 w 1181676"/>
              <a:gd name="connsiteY3" fmla="*/ 399119 h 800571"/>
              <a:gd name="connsiteX4" fmla="*/ 889317 w 1181676"/>
              <a:gd name="connsiteY4" fmla="*/ 627720 h 800571"/>
              <a:gd name="connsiteX5" fmla="*/ 508317 w 1181676"/>
              <a:gd name="connsiteY5" fmla="*/ 792819 h 800571"/>
              <a:gd name="connsiteX6" fmla="*/ 317 w 1181676"/>
              <a:gd name="connsiteY6" fmla="*/ 373719 h 800571"/>
              <a:gd name="connsiteX7" fmla="*/ 171767 w 1181676"/>
              <a:gd name="connsiteY7" fmla="*/ 386419 h 800571"/>
              <a:gd name="connsiteX8" fmla="*/ 508317 w 1181676"/>
              <a:gd name="connsiteY8" fmla="*/ 595969 h 800571"/>
              <a:gd name="connsiteX9" fmla="*/ 794067 w 1181676"/>
              <a:gd name="connsiteY9" fmla="*/ 399119 h 800571"/>
              <a:gd name="connsiteX10" fmla="*/ 508317 w 1181676"/>
              <a:gd name="connsiteY10" fmla="*/ 202269 h 800571"/>
              <a:gd name="connsiteX11" fmla="*/ 171767 w 1181676"/>
              <a:gd name="connsiteY11" fmla="*/ 386419 h 800571"/>
              <a:gd name="connsiteX0" fmla="*/ 351 w 1181710"/>
              <a:gd name="connsiteY0" fmla="*/ 373719 h 798379"/>
              <a:gd name="connsiteX1" fmla="*/ 508351 w 1181710"/>
              <a:gd name="connsiteY1" fmla="*/ 5419 h 798379"/>
              <a:gd name="connsiteX2" fmla="*/ 902051 w 1181710"/>
              <a:gd name="connsiteY2" fmla="*/ 170520 h 798379"/>
              <a:gd name="connsiteX3" fmla="*/ 1181451 w 1181710"/>
              <a:gd name="connsiteY3" fmla="*/ 399119 h 798379"/>
              <a:gd name="connsiteX4" fmla="*/ 889351 w 1181710"/>
              <a:gd name="connsiteY4" fmla="*/ 627720 h 798379"/>
              <a:gd name="connsiteX5" fmla="*/ 508351 w 1181710"/>
              <a:gd name="connsiteY5" fmla="*/ 792819 h 798379"/>
              <a:gd name="connsiteX6" fmla="*/ 351 w 1181710"/>
              <a:gd name="connsiteY6" fmla="*/ 373719 h 798379"/>
              <a:gd name="connsiteX7" fmla="*/ 171801 w 1181710"/>
              <a:gd name="connsiteY7" fmla="*/ 386419 h 798379"/>
              <a:gd name="connsiteX8" fmla="*/ 508351 w 1181710"/>
              <a:gd name="connsiteY8" fmla="*/ 595969 h 798379"/>
              <a:gd name="connsiteX9" fmla="*/ 794101 w 1181710"/>
              <a:gd name="connsiteY9" fmla="*/ 399119 h 798379"/>
              <a:gd name="connsiteX10" fmla="*/ 508351 w 1181710"/>
              <a:gd name="connsiteY10" fmla="*/ 202269 h 798379"/>
              <a:gd name="connsiteX11" fmla="*/ 171801 w 1181710"/>
              <a:gd name="connsiteY11" fmla="*/ 386419 h 798379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8351 w 1181710"/>
              <a:gd name="connsiteY10" fmla="*/ 197320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68770 h 793430"/>
              <a:gd name="connsiteX1" fmla="*/ 508351 w 1181710"/>
              <a:gd name="connsiteY1" fmla="*/ 470 h 793430"/>
              <a:gd name="connsiteX2" fmla="*/ 902051 w 1181710"/>
              <a:gd name="connsiteY2" fmla="*/ 165571 h 793430"/>
              <a:gd name="connsiteX3" fmla="*/ 1181451 w 1181710"/>
              <a:gd name="connsiteY3" fmla="*/ 394170 h 793430"/>
              <a:gd name="connsiteX4" fmla="*/ 889351 w 1181710"/>
              <a:gd name="connsiteY4" fmla="*/ 622771 h 793430"/>
              <a:gd name="connsiteX5" fmla="*/ 508351 w 1181710"/>
              <a:gd name="connsiteY5" fmla="*/ 787870 h 793430"/>
              <a:gd name="connsiteX6" fmla="*/ 351 w 1181710"/>
              <a:gd name="connsiteY6" fmla="*/ 368770 h 793430"/>
              <a:gd name="connsiteX7" fmla="*/ 171801 w 1181710"/>
              <a:gd name="connsiteY7" fmla="*/ 381470 h 793430"/>
              <a:gd name="connsiteX8" fmla="*/ 508351 w 1181710"/>
              <a:gd name="connsiteY8" fmla="*/ 591020 h 793430"/>
              <a:gd name="connsiteX9" fmla="*/ 794101 w 1181710"/>
              <a:gd name="connsiteY9" fmla="*/ 394170 h 793430"/>
              <a:gd name="connsiteX10" fmla="*/ 505166 w 1181710"/>
              <a:gd name="connsiteY10" fmla="*/ 187765 h 793430"/>
              <a:gd name="connsiteX11" fmla="*/ 171801 w 1181710"/>
              <a:gd name="connsiteY11" fmla="*/ 381470 h 793430"/>
              <a:gd name="connsiteX0" fmla="*/ 351 w 1181710"/>
              <a:gd name="connsiteY0" fmla="*/ 390552 h 815212"/>
              <a:gd name="connsiteX1" fmla="*/ 508351 w 1181710"/>
              <a:gd name="connsiteY1" fmla="*/ 22252 h 815212"/>
              <a:gd name="connsiteX2" fmla="*/ 902051 w 1181710"/>
              <a:gd name="connsiteY2" fmla="*/ 187353 h 815212"/>
              <a:gd name="connsiteX3" fmla="*/ 1181451 w 1181710"/>
              <a:gd name="connsiteY3" fmla="*/ 415952 h 815212"/>
              <a:gd name="connsiteX4" fmla="*/ 889351 w 1181710"/>
              <a:gd name="connsiteY4" fmla="*/ 644553 h 815212"/>
              <a:gd name="connsiteX5" fmla="*/ 508351 w 1181710"/>
              <a:gd name="connsiteY5" fmla="*/ 809652 h 815212"/>
              <a:gd name="connsiteX6" fmla="*/ 351 w 1181710"/>
              <a:gd name="connsiteY6" fmla="*/ 390552 h 815212"/>
              <a:gd name="connsiteX7" fmla="*/ 171801 w 1181710"/>
              <a:gd name="connsiteY7" fmla="*/ 403252 h 815212"/>
              <a:gd name="connsiteX8" fmla="*/ 508351 w 1181710"/>
              <a:gd name="connsiteY8" fmla="*/ 612802 h 815212"/>
              <a:gd name="connsiteX9" fmla="*/ 794101 w 1181710"/>
              <a:gd name="connsiteY9" fmla="*/ 415952 h 815212"/>
              <a:gd name="connsiteX10" fmla="*/ 505166 w 1181710"/>
              <a:gd name="connsiteY10" fmla="*/ 209547 h 815212"/>
              <a:gd name="connsiteX11" fmla="*/ 171801 w 1181710"/>
              <a:gd name="connsiteY11" fmla="*/ 403252 h 815212"/>
              <a:gd name="connsiteX0" fmla="*/ 215 w 1181574"/>
              <a:gd name="connsiteY0" fmla="*/ 376996 h 797132"/>
              <a:gd name="connsiteX1" fmla="*/ 457256 w 1181574"/>
              <a:gd name="connsiteY1" fmla="*/ 5511 h 797132"/>
              <a:gd name="connsiteX2" fmla="*/ 901915 w 1181574"/>
              <a:gd name="connsiteY2" fmla="*/ 173797 h 797132"/>
              <a:gd name="connsiteX3" fmla="*/ 1181315 w 1181574"/>
              <a:gd name="connsiteY3" fmla="*/ 402396 h 797132"/>
              <a:gd name="connsiteX4" fmla="*/ 889215 w 1181574"/>
              <a:gd name="connsiteY4" fmla="*/ 630997 h 797132"/>
              <a:gd name="connsiteX5" fmla="*/ 508215 w 1181574"/>
              <a:gd name="connsiteY5" fmla="*/ 796096 h 797132"/>
              <a:gd name="connsiteX6" fmla="*/ 215 w 1181574"/>
              <a:gd name="connsiteY6" fmla="*/ 376996 h 797132"/>
              <a:gd name="connsiteX7" fmla="*/ 171665 w 1181574"/>
              <a:gd name="connsiteY7" fmla="*/ 389696 h 797132"/>
              <a:gd name="connsiteX8" fmla="*/ 508215 w 1181574"/>
              <a:gd name="connsiteY8" fmla="*/ 599246 h 797132"/>
              <a:gd name="connsiteX9" fmla="*/ 793965 w 1181574"/>
              <a:gd name="connsiteY9" fmla="*/ 402396 h 797132"/>
              <a:gd name="connsiteX10" fmla="*/ 505030 w 1181574"/>
              <a:gd name="connsiteY10" fmla="*/ 195991 h 797132"/>
              <a:gd name="connsiteX11" fmla="*/ 171665 w 1181574"/>
              <a:gd name="connsiteY11" fmla="*/ 389696 h 797132"/>
              <a:gd name="connsiteX0" fmla="*/ 554 w 1181913"/>
              <a:gd name="connsiteY0" fmla="*/ 375244 h 795380"/>
              <a:gd name="connsiteX1" fmla="*/ 457595 w 1181913"/>
              <a:gd name="connsiteY1" fmla="*/ 3759 h 795380"/>
              <a:gd name="connsiteX2" fmla="*/ 902254 w 1181913"/>
              <a:gd name="connsiteY2" fmla="*/ 172045 h 795380"/>
              <a:gd name="connsiteX3" fmla="*/ 1181654 w 1181913"/>
              <a:gd name="connsiteY3" fmla="*/ 400644 h 795380"/>
              <a:gd name="connsiteX4" fmla="*/ 889554 w 1181913"/>
              <a:gd name="connsiteY4" fmla="*/ 629245 h 795380"/>
              <a:gd name="connsiteX5" fmla="*/ 508554 w 1181913"/>
              <a:gd name="connsiteY5" fmla="*/ 794344 h 795380"/>
              <a:gd name="connsiteX6" fmla="*/ 554 w 1181913"/>
              <a:gd name="connsiteY6" fmla="*/ 375244 h 795380"/>
              <a:gd name="connsiteX7" fmla="*/ 172004 w 1181913"/>
              <a:gd name="connsiteY7" fmla="*/ 387944 h 795380"/>
              <a:gd name="connsiteX8" fmla="*/ 508554 w 1181913"/>
              <a:gd name="connsiteY8" fmla="*/ 597494 h 795380"/>
              <a:gd name="connsiteX9" fmla="*/ 794304 w 1181913"/>
              <a:gd name="connsiteY9" fmla="*/ 400644 h 795380"/>
              <a:gd name="connsiteX10" fmla="*/ 505369 w 1181913"/>
              <a:gd name="connsiteY10" fmla="*/ 194239 h 795380"/>
              <a:gd name="connsiteX11" fmla="*/ 172004 w 1181913"/>
              <a:gd name="connsiteY11" fmla="*/ 387944 h 795380"/>
              <a:gd name="connsiteX0" fmla="*/ 554 w 1181913"/>
              <a:gd name="connsiteY0" fmla="*/ 375244 h 806020"/>
              <a:gd name="connsiteX1" fmla="*/ 457595 w 1181913"/>
              <a:gd name="connsiteY1" fmla="*/ 3759 h 806020"/>
              <a:gd name="connsiteX2" fmla="*/ 902254 w 1181913"/>
              <a:gd name="connsiteY2" fmla="*/ 172045 h 806020"/>
              <a:gd name="connsiteX3" fmla="*/ 1181654 w 1181913"/>
              <a:gd name="connsiteY3" fmla="*/ 400644 h 806020"/>
              <a:gd name="connsiteX4" fmla="*/ 889554 w 1181913"/>
              <a:gd name="connsiteY4" fmla="*/ 629245 h 806020"/>
              <a:gd name="connsiteX5" fmla="*/ 508554 w 1181913"/>
              <a:gd name="connsiteY5" fmla="*/ 794344 h 806020"/>
              <a:gd name="connsiteX6" fmla="*/ 554 w 1181913"/>
              <a:gd name="connsiteY6" fmla="*/ 375244 h 806020"/>
              <a:gd name="connsiteX7" fmla="*/ 172004 w 1181913"/>
              <a:gd name="connsiteY7" fmla="*/ 387944 h 806020"/>
              <a:gd name="connsiteX8" fmla="*/ 508554 w 1181913"/>
              <a:gd name="connsiteY8" fmla="*/ 597494 h 806020"/>
              <a:gd name="connsiteX9" fmla="*/ 794304 w 1181913"/>
              <a:gd name="connsiteY9" fmla="*/ 400644 h 806020"/>
              <a:gd name="connsiteX10" fmla="*/ 505369 w 1181913"/>
              <a:gd name="connsiteY10" fmla="*/ 194239 h 806020"/>
              <a:gd name="connsiteX11" fmla="*/ 172004 w 1181913"/>
              <a:gd name="connsiteY11" fmla="*/ 387944 h 806020"/>
              <a:gd name="connsiteX0" fmla="*/ 1076 w 1182435"/>
              <a:gd name="connsiteY0" fmla="*/ 375206 h 787319"/>
              <a:gd name="connsiteX1" fmla="*/ 458117 w 1182435"/>
              <a:gd name="connsiteY1" fmla="*/ 3721 h 787319"/>
              <a:gd name="connsiteX2" fmla="*/ 902776 w 1182435"/>
              <a:gd name="connsiteY2" fmla="*/ 172007 h 787319"/>
              <a:gd name="connsiteX3" fmla="*/ 1182176 w 1182435"/>
              <a:gd name="connsiteY3" fmla="*/ 400606 h 787319"/>
              <a:gd name="connsiteX4" fmla="*/ 890076 w 1182435"/>
              <a:gd name="connsiteY4" fmla="*/ 629207 h 787319"/>
              <a:gd name="connsiteX5" fmla="*/ 442192 w 1182435"/>
              <a:gd name="connsiteY5" fmla="*/ 775196 h 787319"/>
              <a:gd name="connsiteX6" fmla="*/ 1076 w 1182435"/>
              <a:gd name="connsiteY6" fmla="*/ 375206 h 787319"/>
              <a:gd name="connsiteX7" fmla="*/ 172526 w 1182435"/>
              <a:gd name="connsiteY7" fmla="*/ 387906 h 787319"/>
              <a:gd name="connsiteX8" fmla="*/ 509076 w 1182435"/>
              <a:gd name="connsiteY8" fmla="*/ 597456 h 787319"/>
              <a:gd name="connsiteX9" fmla="*/ 794826 w 1182435"/>
              <a:gd name="connsiteY9" fmla="*/ 400606 h 787319"/>
              <a:gd name="connsiteX10" fmla="*/ 505891 w 1182435"/>
              <a:gd name="connsiteY10" fmla="*/ 194201 h 787319"/>
              <a:gd name="connsiteX11" fmla="*/ 172526 w 1182435"/>
              <a:gd name="connsiteY11" fmla="*/ 387906 h 787319"/>
              <a:gd name="connsiteX0" fmla="*/ 159 w 1181518"/>
              <a:gd name="connsiteY0" fmla="*/ 375230 h 799781"/>
              <a:gd name="connsiteX1" fmla="*/ 457200 w 1181518"/>
              <a:gd name="connsiteY1" fmla="*/ 3745 h 799781"/>
              <a:gd name="connsiteX2" fmla="*/ 901859 w 1181518"/>
              <a:gd name="connsiteY2" fmla="*/ 172031 h 799781"/>
              <a:gd name="connsiteX3" fmla="*/ 1181259 w 1181518"/>
              <a:gd name="connsiteY3" fmla="*/ 400630 h 799781"/>
              <a:gd name="connsiteX4" fmla="*/ 889159 w 1181518"/>
              <a:gd name="connsiteY4" fmla="*/ 629231 h 799781"/>
              <a:gd name="connsiteX5" fmla="*/ 454015 w 1181518"/>
              <a:gd name="connsiteY5" fmla="*/ 787960 h 799781"/>
              <a:gd name="connsiteX6" fmla="*/ 159 w 1181518"/>
              <a:gd name="connsiteY6" fmla="*/ 375230 h 799781"/>
              <a:gd name="connsiteX7" fmla="*/ 171609 w 1181518"/>
              <a:gd name="connsiteY7" fmla="*/ 387930 h 799781"/>
              <a:gd name="connsiteX8" fmla="*/ 508159 w 1181518"/>
              <a:gd name="connsiteY8" fmla="*/ 597480 h 799781"/>
              <a:gd name="connsiteX9" fmla="*/ 793909 w 1181518"/>
              <a:gd name="connsiteY9" fmla="*/ 400630 h 799781"/>
              <a:gd name="connsiteX10" fmla="*/ 504974 w 1181518"/>
              <a:gd name="connsiteY10" fmla="*/ 194225 h 799781"/>
              <a:gd name="connsiteX11" fmla="*/ 171609 w 1181518"/>
              <a:gd name="connsiteY11" fmla="*/ 387930 h 799781"/>
              <a:gd name="connsiteX0" fmla="*/ 159 w 1181518"/>
              <a:gd name="connsiteY0" fmla="*/ 378958 h 803509"/>
              <a:gd name="connsiteX1" fmla="*/ 457200 w 1181518"/>
              <a:gd name="connsiteY1" fmla="*/ 7473 h 803509"/>
              <a:gd name="connsiteX2" fmla="*/ 901859 w 1181518"/>
              <a:gd name="connsiteY2" fmla="*/ 175759 h 803509"/>
              <a:gd name="connsiteX3" fmla="*/ 1181259 w 1181518"/>
              <a:gd name="connsiteY3" fmla="*/ 404358 h 803509"/>
              <a:gd name="connsiteX4" fmla="*/ 889159 w 1181518"/>
              <a:gd name="connsiteY4" fmla="*/ 632959 h 803509"/>
              <a:gd name="connsiteX5" fmla="*/ 454015 w 1181518"/>
              <a:gd name="connsiteY5" fmla="*/ 791688 h 803509"/>
              <a:gd name="connsiteX6" fmla="*/ 159 w 1181518"/>
              <a:gd name="connsiteY6" fmla="*/ 378958 h 803509"/>
              <a:gd name="connsiteX7" fmla="*/ 171609 w 1181518"/>
              <a:gd name="connsiteY7" fmla="*/ 391658 h 803509"/>
              <a:gd name="connsiteX8" fmla="*/ 508159 w 1181518"/>
              <a:gd name="connsiteY8" fmla="*/ 601208 h 803509"/>
              <a:gd name="connsiteX9" fmla="*/ 793909 w 1181518"/>
              <a:gd name="connsiteY9" fmla="*/ 404358 h 803509"/>
              <a:gd name="connsiteX10" fmla="*/ 504974 w 1181518"/>
              <a:gd name="connsiteY10" fmla="*/ 197953 h 803509"/>
              <a:gd name="connsiteX11" fmla="*/ 171609 w 1181518"/>
              <a:gd name="connsiteY11" fmla="*/ 391658 h 80350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0 w 1190914"/>
              <a:gd name="connsiteY0" fmla="*/ 376799 h 797569"/>
              <a:gd name="connsiteX1" fmla="*/ 466596 w 1190914"/>
              <a:gd name="connsiteY1" fmla="*/ 5314 h 797569"/>
              <a:gd name="connsiteX2" fmla="*/ 911255 w 1190914"/>
              <a:gd name="connsiteY2" fmla="*/ 173600 h 797569"/>
              <a:gd name="connsiteX3" fmla="*/ 1190655 w 1190914"/>
              <a:gd name="connsiteY3" fmla="*/ 402199 h 797569"/>
              <a:gd name="connsiteX4" fmla="*/ 898555 w 1190914"/>
              <a:gd name="connsiteY4" fmla="*/ 630800 h 797569"/>
              <a:gd name="connsiteX5" fmla="*/ 463411 w 1190914"/>
              <a:gd name="connsiteY5" fmla="*/ 789529 h 797569"/>
              <a:gd name="connsiteX6" fmla="*/ 0 w 1190914"/>
              <a:gd name="connsiteY6" fmla="*/ 376799 h 797569"/>
              <a:gd name="connsiteX7" fmla="*/ 181005 w 1190914"/>
              <a:gd name="connsiteY7" fmla="*/ 389499 h 797569"/>
              <a:gd name="connsiteX8" fmla="*/ 517555 w 1190914"/>
              <a:gd name="connsiteY8" fmla="*/ 599049 h 797569"/>
              <a:gd name="connsiteX9" fmla="*/ 803305 w 1190914"/>
              <a:gd name="connsiteY9" fmla="*/ 402199 h 797569"/>
              <a:gd name="connsiteX10" fmla="*/ 514370 w 1190914"/>
              <a:gd name="connsiteY10" fmla="*/ 195794 h 797569"/>
              <a:gd name="connsiteX11" fmla="*/ 181005 w 1190914"/>
              <a:gd name="connsiteY11" fmla="*/ 389499 h 797569"/>
              <a:gd name="connsiteX0" fmla="*/ 1 w 1187730"/>
              <a:gd name="connsiteY0" fmla="*/ 396746 h 797476"/>
              <a:gd name="connsiteX1" fmla="*/ 463412 w 1187730"/>
              <a:gd name="connsiteY1" fmla="*/ 6151 h 797476"/>
              <a:gd name="connsiteX2" fmla="*/ 908071 w 1187730"/>
              <a:gd name="connsiteY2" fmla="*/ 174437 h 797476"/>
              <a:gd name="connsiteX3" fmla="*/ 1187471 w 1187730"/>
              <a:gd name="connsiteY3" fmla="*/ 403036 h 797476"/>
              <a:gd name="connsiteX4" fmla="*/ 895371 w 1187730"/>
              <a:gd name="connsiteY4" fmla="*/ 631637 h 797476"/>
              <a:gd name="connsiteX5" fmla="*/ 460227 w 1187730"/>
              <a:gd name="connsiteY5" fmla="*/ 790366 h 797476"/>
              <a:gd name="connsiteX6" fmla="*/ 1 w 1187730"/>
              <a:gd name="connsiteY6" fmla="*/ 396746 h 797476"/>
              <a:gd name="connsiteX7" fmla="*/ 177821 w 1187730"/>
              <a:gd name="connsiteY7" fmla="*/ 390336 h 797476"/>
              <a:gd name="connsiteX8" fmla="*/ 514371 w 1187730"/>
              <a:gd name="connsiteY8" fmla="*/ 599886 h 797476"/>
              <a:gd name="connsiteX9" fmla="*/ 800121 w 1187730"/>
              <a:gd name="connsiteY9" fmla="*/ 403036 h 797476"/>
              <a:gd name="connsiteX10" fmla="*/ 511186 w 1187730"/>
              <a:gd name="connsiteY10" fmla="*/ 196631 h 797476"/>
              <a:gd name="connsiteX11" fmla="*/ 177821 w 1187730"/>
              <a:gd name="connsiteY11" fmla="*/ 390336 h 797476"/>
              <a:gd name="connsiteX0" fmla="*/ 1 w 1187730"/>
              <a:gd name="connsiteY0" fmla="*/ 390777 h 791507"/>
              <a:gd name="connsiteX1" fmla="*/ 463412 w 1187730"/>
              <a:gd name="connsiteY1" fmla="*/ 182 h 791507"/>
              <a:gd name="connsiteX2" fmla="*/ 908071 w 1187730"/>
              <a:gd name="connsiteY2" fmla="*/ 168468 h 791507"/>
              <a:gd name="connsiteX3" fmla="*/ 1187471 w 1187730"/>
              <a:gd name="connsiteY3" fmla="*/ 397067 h 791507"/>
              <a:gd name="connsiteX4" fmla="*/ 895371 w 1187730"/>
              <a:gd name="connsiteY4" fmla="*/ 625668 h 791507"/>
              <a:gd name="connsiteX5" fmla="*/ 460227 w 1187730"/>
              <a:gd name="connsiteY5" fmla="*/ 784397 h 791507"/>
              <a:gd name="connsiteX6" fmla="*/ 1 w 1187730"/>
              <a:gd name="connsiteY6" fmla="*/ 390777 h 791507"/>
              <a:gd name="connsiteX7" fmla="*/ 177821 w 1187730"/>
              <a:gd name="connsiteY7" fmla="*/ 384367 h 791507"/>
              <a:gd name="connsiteX8" fmla="*/ 514371 w 1187730"/>
              <a:gd name="connsiteY8" fmla="*/ 593917 h 791507"/>
              <a:gd name="connsiteX9" fmla="*/ 800121 w 1187730"/>
              <a:gd name="connsiteY9" fmla="*/ 397067 h 791507"/>
              <a:gd name="connsiteX10" fmla="*/ 511186 w 1187730"/>
              <a:gd name="connsiteY10" fmla="*/ 190662 h 791507"/>
              <a:gd name="connsiteX11" fmla="*/ 177821 w 1187730"/>
              <a:gd name="connsiteY11" fmla="*/ 384367 h 791507"/>
              <a:gd name="connsiteX0" fmla="*/ 117 w 1187846"/>
              <a:gd name="connsiteY0" fmla="*/ 371704 h 772434"/>
              <a:gd name="connsiteX1" fmla="*/ 425308 w 1187846"/>
              <a:gd name="connsiteY1" fmla="*/ 219 h 772434"/>
              <a:gd name="connsiteX2" fmla="*/ 908187 w 1187846"/>
              <a:gd name="connsiteY2" fmla="*/ 149395 h 772434"/>
              <a:gd name="connsiteX3" fmla="*/ 1187587 w 1187846"/>
              <a:gd name="connsiteY3" fmla="*/ 377994 h 772434"/>
              <a:gd name="connsiteX4" fmla="*/ 895487 w 1187846"/>
              <a:gd name="connsiteY4" fmla="*/ 606595 h 772434"/>
              <a:gd name="connsiteX5" fmla="*/ 460343 w 1187846"/>
              <a:gd name="connsiteY5" fmla="*/ 765324 h 772434"/>
              <a:gd name="connsiteX6" fmla="*/ 117 w 1187846"/>
              <a:gd name="connsiteY6" fmla="*/ 371704 h 772434"/>
              <a:gd name="connsiteX7" fmla="*/ 177937 w 1187846"/>
              <a:gd name="connsiteY7" fmla="*/ 365294 h 772434"/>
              <a:gd name="connsiteX8" fmla="*/ 514487 w 1187846"/>
              <a:gd name="connsiteY8" fmla="*/ 574844 h 772434"/>
              <a:gd name="connsiteX9" fmla="*/ 800237 w 1187846"/>
              <a:gd name="connsiteY9" fmla="*/ 377994 h 772434"/>
              <a:gd name="connsiteX10" fmla="*/ 511302 w 1187846"/>
              <a:gd name="connsiteY10" fmla="*/ 171589 h 772434"/>
              <a:gd name="connsiteX11" fmla="*/ 177937 w 1187846"/>
              <a:gd name="connsiteY11" fmla="*/ 365294 h 772434"/>
              <a:gd name="connsiteX0" fmla="*/ 236 w 1187965"/>
              <a:gd name="connsiteY0" fmla="*/ 371520 h 772250"/>
              <a:gd name="connsiteX1" fmla="*/ 425427 w 1187965"/>
              <a:gd name="connsiteY1" fmla="*/ 35 h 772250"/>
              <a:gd name="connsiteX2" fmla="*/ 908306 w 1187965"/>
              <a:gd name="connsiteY2" fmla="*/ 149211 h 772250"/>
              <a:gd name="connsiteX3" fmla="*/ 1187706 w 1187965"/>
              <a:gd name="connsiteY3" fmla="*/ 377810 h 772250"/>
              <a:gd name="connsiteX4" fmla="*/ 895606 w 1187965"/>
              <a:gd name="connsiteY4" fmla="*/ 606411 h 772250"/>
              <a:gd name="connsiteX5" fmla="*/ 460462 w 1187965"/>
              <a:gd name="connsiteY5" fmla="*/ 765140 h 772250"/>
              <a:gd name="connsiteX6" fmla="*/ 236 w 1187965"/>
              <a:gd name="connsiteY6" fmla="*/ 371520 h 772250"/>
              <a:gd name="connsiteX7" fmla="*/ 178056 w 1187965"/>
              <a:gd name="connsiteY7" fmla="*/ 365110 h 772250"/>
              <a:gd name="connsiteX8" fmla="*/ 514606 w 1187965"/>
              <a:gd name="connsiteY8" fmla="*/ 574660 h 772250"/>
              <a:gd name="connsiteX9" fmla="*/ 800356 w 1187965"/>
              <a:gd name="connsiteY9" fmla="*/ 377810 h 772250"/>
              <a:gd name="connsiteX10" fmla="*/ 511421 w 1187965"/>
              <a:gd name="connsiteY10" fmla="*/ 171405 h 772250"/>
              <a:gd name="connsiteX11" fmla="*/ 178056 w 1187965"/>
              <a:gd name="connsiteY11" fmla="*/ 365110 h 772250"/>
              <a:gd name="connsiteX0" fmla="*/ 0 w 1187729"/>
              <a:gd name="connsiteY0" fmla="*/ 371520 h 766165"/>
              <a:gd name="connsiteX1" fmla="*/ 425191 w 1187729"/>
              <a:gd name="connsiteY1" fmla="*/ 35 h 766165"/>
              <a:gd name="connsiteX2" fmla="*/ 908070 w 1187729"/>
              <a:gd name="connsiteY2" fmla="*/ 149211 h 766165"/>
              <a:gd name="connsiteX3" fmla="*/ 1187470 w 1187729"/>
              <a:gd name="connsiteY3" fmla="*/ 377810 h 766165"/>
              <a:gd name="connsiteX4" fmla="*/ 895370 w 1187729"/>
              <a:gd name="connsiteY4" fmla="*/ 606411 h 766165"/>
              <a:gd name="connsiteX5" fmla="*/ 425191 w 1187729"/>
              <a:gd name="connsiteY5" fmla="*/ 758770 h 766165"/>
              <a:gd name="connsiteX6" fmla="*/ 0 w 1187729"/>
              <a:gd name="connsiteY6" fmla="*/ 371520 h 766165"/>
              <a:gd name="connsiteX7" fmla="*/ 177820 w 1187729"/>
              <a:gd name="connsiteY7" fmla="*/ 365110 h 766165"/>
              <a:gd name="connsiteX8" fmla="*/ 514370 w 1187729"/>
              <a:gd name="connsiteY8" fmla="*/ 574660 h 766165"/>
              <a:gd name="connsiteX9" fmla="*/ 800120 w 1187729"/>
              <a:gd name="connsiteY9" fmla="*/ 377810 h 766165"/>
              <a:gd name="connsiteX10" fmla="*/ 511185 w 1187729"/>
              <a:gd name="connsiteY10" fmla="*/ 171405 h 766165"/>
              <a:gd name="connsiteX11" fmla="*/ 177820 w 1187729"/>
              <a:gd name="connsiteY11" fmla="*/ 365110 h 766165"/>
              <a:gd name="connsiteX0" fmla="*/ 0 w 1187729"/>
              <a:gd name="connsiteY0" fmla="*/ 371520 h 758904"/>
              <a:gd name="connsiteX1" fmla="*/ 425191 w 1187729"/>
              <a:gd name="connsiteY1" fmla="*/ 35 h 758904"/>
              <a:gd name="connsiteX2" fmla="*/ 908070 w 1187729"/>
              <a:gd name="connsiteY2" fmla="*/ 149211 h 758904"/>
              <a:gd name="connsiteX3" fmla="*/ 1187470 w 1187729"/>
              <a:gd name="connsiteY3" fmla="*/ 377810 h 758904"/>
              <a:gd name="connsiteX4" fmla="*/ 895370 w 1187729"/>
              <a:gd name="connsiteY4" fmla="*/ 606411 h 758904"/>
              <a:gd name="connsiteX5" fmla="*/ 425191 w 1187729"/>
              <a:gd name="connsiteY5" fmla="*/ 758770 h 758904"/>
              <a:gd name="connsiteX6" fmla="*/ 0 w 1187729"/>
              <a:gd name="connsiteY6" fmla="*/ 371520 h 758904"/>
              <a:gd name="connsiteX7" fmla="*/ 177820 w 1187729"/>
              <a:gd name="connsiteY7" fmla="*/ 365110 h 758904"/>
              <a:gd name="connsiteX8" fmla="*/ 514370 w 1187729"/>
              <a:gd name="connsiteY8" fmla="*/ 574660 h 758904"/>
              <a:gd name="connsiteX9" fmla="*/ 800120 w 1187729"/>
              <a:gd name="connsiteY9" fmla="*/ 377810 h 758904"/>
              <a:gd name="connsiteX10" fmla="*/ 511185 w 1187729"/>
              <a:gd name="connsiteY10" fmla="*/ 171405 h 758904"/>
              <a:gd name="connsiteX11" fmla="*/ 177820 w 1187729"/>
              <a:gd name="connsiteY11" fmla="*/ 365110 h 758904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58777"/>
              <a:gd name="connsiteX1" fmla="*/ 425191 w 1187729"/>
              <a:gd name="connsiteY1" fmla="*/ 35 h 758777"/>
              <a:gd name="connsiteX2" fmla="*/ 908070 w 1187729"/>
              <a:gd name="connsiteY2" fmla="*/ 149211 h 758777"/>
              <a:gd name="connsiteX3" fmla="*/ 1187470 w 1187729"/>
              <a:gd name="connsiteY3" fmla="*/ 377810 h 758777"/>
              <a:gd name="connsiteX4" fmla="*/ 895370 w 1187729"/>
              <a:gd name="connsiteY4" fmla="*/ 606411 h 758777"/>
              <a:gd name="connsiteX5" fmla="*/ 425191 w 1187729"/>
              <a:gd name="connsiteY5" fmla="*/ 758770 h 758777"/>
              <a:gd name="connsiteX6" fmla="*/ 0 w 1187729"/>
              <a:gd name="connsiteY6" fmla="*/ 371520 h 758777"/>
              <a:gd name="connsiteX7" fmla="*/ 177820 w 1187729"/>
              <a:gd name="connsiteY7" fmla="*/ 365110 h 758777"/>
              <a:gd name="connsiteX8" fmla="*/ 514370 w 1187729"/>
              <a:gd name="connsiteY8" fmla="*/ 574660 h 758777"/>
              <a:gd name="connsiteX9" fmla="*/ 800120 w 1187729"/>
              <a:gd name="connsiteY9" fmla="*/ 377810 h 758777"/>
              <a:gd name="connsiteX10" fmla="*/ 511185 w 1187729"/>
              <a:gd name="connsiteY10" fmla="*/ 171405 h 758777"/>
              <a:gd name="connsiteX11" fmla="*/ 177820 w 1187729"/>
              <a:gd name="connsiteY11" fmla="*/ 365110 h 758777"/>
              <a:gd name="connsiteX0" fmla="*/ 0 w 1187729"/>
              <a:gd name="connsiteY0" fmla="*/ 371520 h 763199"/>
              <a:gd name="connsiteX1" fmla="*/ 425191 w 1187729"/>
              <a:gd name="connsiteY1" fmla="*/ 35 h 763199"/>
              <a:gd name="connsiteX2" fmla="*/ 908070 w 1187729"/>
              <a:gd name="connsiteY2" fmla="*/ 149211 h 763199"/>
              <a:gd name="connsiteX3" fmla="*/ 1187470 w 1187729"/>
              <a:gd name="connsiteY3" fmla="*/ 377810 h 763199"/>
              <a:gd name="connsiteX4" fmla="*/ 895370 w 1187729"/>
              <a:gd name="connsiteY4" fmla="*/ 568192 h 763199"/>
              <a:gd name="connsiteX5" fmla="*/ 425191 w 1187729"/>
              <a:gd name="connsiteY5" fmla="*/ 758770 h 763199"/>
              <a:gd name="connsiteX6" fmla="*/ 0 w 1187729"/>
              <a:gd name="connsiteY6" fmla="*/ 371520 h 763199"/>
              <a:gd name="connsiteX7" fmla="*/ 177820 w 1187729"/>
              <a:gd name="connsiteY7" fmla="*/ 365110 h 763199"/>
              <a:gd name="connsiteX8" fmla="*/ 514370 w 1187729"/>
              <a:gd name="connsiteY8" fmla="*/ 574660 h 763199"/>
              <a:gd name="connsiteX9" fmla="*/ 800120 w 1187729"/>
              <a:gd name="connsiteY9" fmla="*/ 377810 h 763199"/>
              <a:gd name="connsiteX10" fmla="*/ 511185 w 1187729"/>
              <a:gd name="connsiteY10" fmla="*/ 171405 h 763199"/>
              <a:gd name="connsiteX11" fmla="*/ 177820 w 1187729"/>
              <a:gd name="connsiteY11" fmla="*/ 365110 h 763199"/>
              <a:gd name="connsiteX0" fmla="*/ 0 w 1187729"/>
              <a:gd name="connsiteY0" fmla="*/ 371520 h 761049"/>
              <a:gd name="connsiteX1" fmla="*/ 425191 w 1187729"/>
              <a:gd name="connsiteY1" fmla="*/ 35 h 761049"/>
              <a:gd name="connsiteX2" fmla="*/ 908070 w 1187729"/>
              <a:gd name="connsiteY2" fmla="*/ 149211 h 761049"/>
              <a:gd name="connsiteX3" fmla="*/ 1187470 w 1187729"/>
              <a:gd name="connsiteY3" fmla="*/ 377810 h 761049"/>
              <a:gd name="connsiteX4" fmla="*/ 895370 w 1187729"/>
              <a:gd name="connsiteY4" fmla="*/ 568192 h 761049"/>
              <a:gd name="connsiteX5" fmla="*/ 425191 w 1187729"/>
              <a:gd name="connsiteY5" fmla="*/ 758770 h 761049"/>
              <a:gd name="connsiteX6" fmla="*/ 0 w 1187729"/>
              <a:gd name="connsiteY6" fmla="*/ 371520 h 761049"/>
              <a:gd name="connsiteX7" fmla="*/ 177820 w 1187729"/>
              <a:gd name="connsiteY7" fmla="*/ 365110 h 761049"/>
              <a:gd name="connsiteX8" fmla="*/ 514370 w 1187729"/>
              <a:gd name="connsiteY8" fmla="*/ 574660 h 761049"/>
              <a:gd name="connsiteX9" fmla="*/ 800120 w 1187729"/>
              <a:gd name="connsiteY9" fmla="*/ 377810 h 761049"/>
              <a:gd name="connsiteX10" fmla="*/ 511185 w 1187729"/>
              <a:gd name="connsiteY10" fmla="*/ 171405 h 761049"/>
              <a:gd name="connsiteX11" fmla="*/ 177820 w 1187729"/>
              <a:gd name="connsiteY11" fmla="*/ 365110 h 761049"/>
              <a:gd name="connsiteX0" fmla="*/ 0 w 1187640"/>
              <a:gd name="connsiteY0" fmla="*/ 371520 h 761825"/>
              <a:gd name="connsiteX1" fmla="*/ 425191 w 1187640"/>
              <a:gd name="connsiteY1" fmla="*/ 35 h 761825"/>
              <a:gd name="connsiteX2" fmla="*/ 908070 w 1187640"/>
              <a:gd name="connsiteY2" fmla="*/ 149211 h 761825"/>
              <a:gd name="connsiteX3" fmla="*/ 1187470 w 1187640"/>
              <a:gd name="connsiteY3" fmla="*/ 377810 h 761825"/>
              <a:gd name="connsiteX4" fmla="*/ 898555 w 1187640"/>
              <a:gd name="connsiteY4" fmla="*/ 542712 h 761825"/>
              <a:gd name="connsiteX5" fmla="*/ 425191 w 1187640"/>
              <a:gd name="connsiteY5" fmla="*/ 758770 h 761825"/>
              <a:gd name="connsiteX6" fmla="*/ 0 w 1187640"/>
              <a:gd name="connsiteY6" fmla="*/ 371520 h 761825"/>
              <a:gd name="connsiteX7" fmla="*/ 177820 w 1187640"/>
              <a:gd name="connsiteY7" fmla="*/ 365110 h 761825"/>
              <a:gd name="connsiteX8" fmla="*/ 514370 w 1187640"/>
              <a:gd name="connsiteY8" fmla="*/ 574660 h 761825"/>
              <a:gd name="connsiteX9" fmla="*/ 800120 w 1187640"/>
              <a:gd name="connsiteY9" fmla="*/ 377810 h 761825"/>
              <a:gd name="connsiteX10" fmla="*/ 511185 w 1187640"/>
              <a:gd name="connsiteY10" fmla="*/ 171405 h 761825"/>
              <a:gd name="connsiteX11" fmla="*/ 177820 w 1187640"/>
              <a:gd name="connsiteY11" fmla="*/ 365110 h 761825"/>
              <a:gd name="connsiteX0" fmla="*/ 0 w 1187640"/>
              <a:gd name="connsiteY0" fmla="*/ 371520 h 760381"/>
              <a:gd name="connsiteX1" fmla="*/ 425191 w 1187640"/>
              <a:gd name="connsiteY1" fmla="*/ 35 h 760381"/>
              <a:gd name="connsiteX2" fmla="*/ 908070 w 1187640"/>
              <a:gd name="connsiteY2" fmla="*/ 149211 h 760381"/>
              <a:gd name="connsiteX3" fmla="*/ 1187470 w 1187640"/>
              <a:gd name="connsiteY3" fmla="*/ 377810 h 760381"/>
              <a:gd name="connsiteX4" fmla="*/ 898555 w 1187640"/>
              <a:gd name="connsiteY4" fmla="*/ 542712 h 760381"/>
              <a:gd name="connsiteX5" fmla="*/ 425191 w 1187640"/>
              <a:gd name="connsiteY5" fmla="*/ 758770 h 760381"/>
              <a:gd name="connsiteX6" fmla="*/ 0 w 1187640"/>
              <a:gd name="connsiteY6" fmla="*/ 371520 h 760381"/>
              <a:gd name="connsiteX7" fmla="*/ 177820 w 1187640"/>
              <a:gd name="connsiteY7" fmla="*/ 365110 h 760381"/>
              <a:gd name="connsiteX8" fmla="*/ 514370 w 1187640"/>
              <a:gd name="connsiteY8" fmla="*/ 574660 h 760381"/>
              <a:gd name="connsiteX9" fmla="*/ 800120 w 1187640"/>
              <a:gd name="connsiteY9" fmla="*/ 377810 h 760381"/>
              <a:gd name="connsiteX10" fmla="*/ 511185 w 1187640"/>
              <a:gd name="connsiteY10" fmla="*/ 171405 h 760381"/>
              <a:gd name="connsiteX11" fmla="*/ 177820 w 1187640"/>
              <a:gd name="connsiteY11" fmla="*/ 365110 h 760381"/>
              <a:gd name="connsiteX0" fmla="*/ 0 w 1187488"/>
              <a:gd name="connsiteY0" fmla="*/ 373802 h 762663"/>
              <a:gd name="connsiteX1" fmla="*/ 425191 w 1187488"/>
              <a:gd name="connsiteY1" fmla="*/ 2317 h 762663"/>
              <a:gd name="connsiteX2" fmla="*/ 901700 w 1187488"/>
              <a:gd name="connsiteY2" fmla="*/ 224747 h 762663"/>
              <a:gd name="connsiteX3" fmla="*/ 1187470 w 1187488"/>
              <a:gd name="connsiteY3" fmla="*/ 380092 h 762663"/>
              <a:gd name="connsiteX4" fmla="*/ 898555 w 1187488"/>
              <a:gd name="connsiteY4" fmla="*/ 544994 h 762663"/>
              <a:gd name="connsiteX5" fmla="*/ 425191 w 1187488"/>
              <a:gd name="connsiteY5" fmla="*/ 761052 h 762663"/>
              <a:gd name="connsiteX6" fmla="*/ 0 w 1187488"/>
              <a:gd name="connsiteY6" fmla="*/ 373802 h 762663"/>
              <a:gd name="connsiteX7" fmla="*/ 177820 w 1187488"/>
              <a:gd name="connsiteY7" fmla="*/ 367392 h 762663"/>
              <a:gd name="connsiteX8" fmla="*/ 514370 w 1187488"/>
              <a:gd name="connsiteY8" fmla="*/ 576942 h 762663"/>
              <a:gd name="connsiteX9" fmla="*/ 800120 w 1187488"/>
              <a:gd name="connsiteY9" fmla="*/ 380092 h 762663"/>
              <a:gd name="connsiteX10" fmla="*/ 511185 w 1187488"/>
              <a:gd name="connsiteY10" fmla="*/ 173687 h 762663"/>
              <a:gd name="connsiteX11" fmla="*/ 177820 w 1187488"/>
              <a:gd name="connsiteY11" fmla="*/ 367392 h 762663"/>
              <a:gd name="connsiteX0" fmla="*/ 0 w 1187488"/>
              <a:gd name="connsiteY0" fmla="*/ 371782 h 760643"/>
              <a:gd name="connsiteX1" fmla="*/ 425191 w 1187488"/>
              <a:gd name="connsiteY1" fmla="*/ 297 h 760643"/>
              <a:gd name="connsiteX2" fmla="*/ 901700 w 1187488"/>
              <a:gd name="connsiteY2" fmla="*/ 222727 h 760643"/>
              <a:gd name="connsiteX3" fmla="*/ 1187470 w 1187488"/>
              <a:gd name="connsiteY3" fmla="*/ 378072 h 760643"/>
              <a:gd name="connsiteX4" fmla="*/ 898555 w 1187488"/>
              <a:gd name="connsiteY4" fmla="*/ 542974 h 760643"/>
              <a:gd name="connsiteX5" fmla="*/ 425191 w 1187488"/>
              <a:gd name="connsiteY5" fmla="*/ 759032 h 760643"/>
              <a:gd name="connsiteX6" fmla="*/ 0 w 1187488"/>
              <a:gd name="connsiteY6" fmla="*/ 371782 h 760643"/>
              <a:gd name="connsiteX7" fmla="*/ 177820 w 1187488"/>
              <a:gd name="connsiteY7" fmla="*/ 365372 h 760643"/>
              <a:gd name="connsiteX8" fmla="*/ 514370 w 1187488"/>
              <a:gd name="connsiteY8" fmla="*/ 574922 h 760643"/>
              <a:gd name="connsiteX9" fmla="*/ 800120 w 1187488"/>
              <a:gd name="connsiteY9" fmla="*/ 378072 h 760643"/>
              <a:gd name="connsiteX10" fmla="*/ 511185 w 1187488"/>
              <a:gd name="connsiteY10" fmla="*/ 171667 h 760643"/>
              <a:gd name="connsiteX11" fmla="*/ 177820 w 1187488"/>
              <a:gd name="connsiteY11" fmla="*/ 365372 h 760643"/>
              <a:gd name="connsiteX0" fmla="*/ 0 w 1187488"/>
              <a:gd name="connsiteY0" fmla="*/ 373659 h 762520"/>
              <a:gd name="connsiteX1" fmla="*/ 425191 w 1187488"/>
              <a:gd name="connsiteY1" fmla="*/ 2174 h 762520"/>
              <a:gd name="connsiteX2" fmla="*/ 901700 w 1187488"/>
              <a:gd name="connsiteY2" fmla="*/ 224604 h 762520"/>
              <a:gd name="connsiteX3" fmla="*/ 1187470 w 1187488"/>
              <a:gd name="connsiteY3" fmla="*/ 379949 h 762520"/>
              <a:gd name="connsiteX4" fmla="*/ 898555 w 1187488"/>
              <a:gd name="connsiteY4" fmla="*/ 544851 h 762520"/>
              <a:gd name="connsiteX5" fmla="*/ 425191 w 1187488"/>
              <a:gd name="connsiteY5" fmla="*/ 760909 h 762520"/>
              <a:gd name="connsiteX6" fmla="*/ 0 w 1187488"/>
              <a:gd name="connsiteY6" fmla="*/ 373659 h 762520"/>
              <a:gd name="connsiteX7" fmla="*/ 177820 w 1187488"/>
              <a:gd name="connsiteY7" fmla="*/ 367249 h 762520"/>
              <a:gd name="connsiteX8" fmla="*/ 514370 w 1187488"/>
              <a:gd name="connsiteY8" fmla="*/ 576799 h 762520"/>
              <a:gd name="connsiteX9" fmla="*/ 800120 w 1187488"/>
              <a:gd name="connsiteY9" fmla="*/ 379949 h 762520"/>
              <a:gd name="connsiteX10" fmla="*/ 511185 w 1187488"/>
              <a:gd name="connsiteY10" fmla="*/ 173544 h 762520"/>
              <a:gd name="connsiteX11" fmla="*/ 177820 w 1187488"/>
              <a:gd name="connsiteY11" fmla="*/ 367249 h 762520"/>
              <a:gd name="connsiteX0" fmla="*/ 0 w 1187488"/>
              <a:gd name="connsiteY0" fmla="*/ 374109 h 762970"/>
              <a:gd name="connsiteX1" fmla="*/ 425191 w 1187488"/>
              <a:gd name="connsiteY1" fmla="*/ 2624 h 762970"/>
              <a:gd name="connsiteX2" fmla="*/ 901700 w 1187488"/>
              <a:gd name="connsiteY2" fmla="*/ 225054 h 762970"/>
              <a:gd name="connsiteX3" fmla="*/ 1187470 w 1187488"/>
              <a:gd name="connsiteY3" fmla="*/ 380399 h 762970"/>
              <a:gd name="connsiteX4" fmla="*/ 898555 w 1187488"/>
              <a:gd name="connsiteY4" fmla="*/ 545301 h 762970"/>
              <a:gd name="connsiteX5" fmla="*/ 425191 w 1187488"/>
              <a:gd name="connsiteY5" fmla="*/ 761359 h 762970"/>
              <a:gd name="connsiteX6" fmla="*/ 0 w 1187488"/>
              <a:gd name="connsiteY6" fmla="*/ 374109 h 762970"/>
              <a:gd name="connsiteX7" fmla="*/ 177820 w 1187488"/>
              <a:gd name="connsiteY7" fmla="*/ 367699 h 762970"/>
              <a:gd name="connsiteX8" fmla="*/ 514370 w 1187488"/>
              <a:gd name="connsiteY8" fmla="*/ 577249 h 762970"/>
              <a:gd name="connsiteX9" fmla="*/ 800120 w 1187488"/>
              <a:gd name="connsiteY9" fmla="*/ 380399 h 762970"/>
              <a:gd name="connsiteX10" fmla="*/ 511185 w 1187488"/>
              <a:gd name="connsiteY10" fmla="*/ 173994 h 762970"/>
              <a:gd name="connsiteX11" fmla="*/ 177820 w 1187488"/>
              <a:gd name="connsiteY11" fmla="*/ 367699 h 76297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  <a:gd name="connsiteX0" fmla="*/ 0 w 1188236"/>
              <a:gd name="connsiteY0" fmla="*/ 374109 h 765790"/>
              <a:gd name="connsiteX1" fmla="*/ 425191 w 1188236"/>
              <a:gd name="connsiteY1" fmla="*/ 2624 h 765790"/>
              <a:gd name="connsiteX2" fmla="*/ 901700 w 1188236"/>
              <a:gd name="connsiteY2" fmla="*/ 225054 h 765790"/>
              <a:gd name="connsiteX3" fmla="*/ 1187470 w 1188236"/>
              <a:gd name="connsiteY3" fmla="*/ 380399 h 765790"/>
              <a:gd name="connsiteX4" fmla="*/ 898555 w 1188236"/>
              <a:gd name="connsiteY4" fmla="*/ 545301 h 765790"/>
              <a:gd name="connsiteX5" fmla="*/ 425191 w 1188236"/>
              <a:gd name="connsiteY5" fmla="*/ 761359 h 765790"/>
              <a:gd name="connsiteX6" fmla="*/ 0 w 1188236"/>
              <a:gd name="connsiteY6" fmla="*/ 374109 h 765790"/>
              <a:gd name="connsiteX7" fmla="*/ 177820 w 1188236"/>
              <a:gd name="connsiteY7" fmla="*/ 367699 h 765790"/>
              <a:gd name="connsiteX8" fmla="*/ 514370 w 1188236"/>
              <a:gd name="connsiteY8" fmla="*/ 577249 h 765790"/>
              <a:gd name="connsiteX9" fmla="*/ 800120 w 1188236"/>
              <a:gd name="connsiteY9" fmla="*/ 380399 h 765790"/>
              <a:gd name="connsiteX10" fmla="*/ 511185 w 1188236"/>
              <a:gd name="connsiteY10" fmla="*/ 173994 h 765790"/>
              <a:gd name="connsiteX11" fmla="*/ 177820 w 1188236"/>
              <a:gd name="connsiteY11" fmla="*/ 367699 h 765790"/>
              <a:gd name="connsiteX0" fmla="*/ 0 w 1187488"/>
              <a:gd name="connsiteY0" fmla="*/ 374109 h 765790"/>
              <a:gd name="connsiteX1" fmla="*/ 425191 w 1187488"/>
              <a:gd name="connsiteY1" fmla="*/ 2624 h 765790"/>
              <a:gd name="connsiteX2" fmla="*/ 901700 w 1187488"/>
              <a:gd name="connsiteY2" fmla="*/ 225054 h 765790"/>
              <a:gd name="connsiteX3" fmla="*/ 1187470 w 1187488"/>
              <a:gd name="connsiteY3" fmla="*/ 380399 h 765790"/>
              <a:gd name="connsiteX4" fmla="*/ 898555 w 1187488"/>
              <a:gd name="connsiteY4" fmla="*/ 545301 h 765790"/>
              <a:gd name="connsiteX5" fmla="*/ 425191 w 1187488"/>
              <a:gd name="connsiteY5" fmla="*/ 761359 h 765790"/>
              <a:gd name="connsiteX6" fmla="*/ 0 w 1187488"/>
              <a:gd name="connsiteY6" fmla="*/ 374109 h 765790"/>
              <a:gd name="connsiteX7" fmla="*/ 177820 w 1187488"/>
              <a:gd name="connsiteY7" fmla="*/ 367699 h 765790"/>
              <a:gd name="connsiteX8" fmla="*/ 514370 w 1187488"/>
              <a:gd name="connsiteY8" fmla="*/ 577249 h 765790"/>
              <a:gd name="connsiteX9" fmla="*/ 800120 w 1187488"/>
              <a:gd name="connsiteY9" fmla="*/ 380399 h 765790"/>
              <a:gd name="connsiteX10" fmla="*/ 511185 w 1187488"/>
              <a:gd name="connsiteY10" fmla="*/ 173994 h 765790"/>
              <a:gd name="connsiteX11" fmla="*/ 177820 w 1187488"/>
              <a:gd name="connsiteY11" fmla="*/ 367699 h 76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7488" h="765790">
                <a:moveTo>
                  <a:pt x="0" y="374109"/>
                </a:moveTo>
                <a:cubicBezTo>
                  <a:pt x="0" y="247653"/>
                  <a:pt x="153880" y="-29864"/>
                  <a:pt x="425191" y="2624"/>
                </a:cubicBezTo>
                <a:cubicBezTo>
                  <a:pt x="696502" y="35112"/>
                  <a:pt x="789517" y="159437"/>
                  <a:pt x="901700" y="225054"/>
                </a:cubicBezTo>
                <a:cubicBezTo>
                  <a:pt x="1178983" y="201771"/>
                  <a:pt x="1187994" y="253771"/>
                  <a:pt x="1187470" y="380399"/>
                </a:cubicBezTo>
                <a:cubicBezTo>
                  <a:pt x="1186946" y="507027"/>
                  <a:pt x="1201238" y="543184"/>
                  <a:pt x="898555" y="545301"/>
                </a:cubicBezTo>
                <a:cubicBezTo>
                  <a:pt x="786372" y="610918"/>
                  <a:pt x="721458" y="716637"/>
                  <a:pt x="425191" y="761359"/>
                </a:cubicBezTo>
                <a:cubicBezTo>
                  <a:pt x="128924" y="806081"/>
                  <a:pt x="0" y="500565"/>
                  <a:pt x="0" y="374109"/>
                </a:cubicBezTo>
                <a:close/>
                <a:moveTo>
                  <a:pt x="177820" y="367699"/>
                </a:moveTo>
                <a:cubicBezTo>
                  <a:pt x="178351" y="434908"/>
                  <a:pt x="251405" y="657941"/>
                  <a:pt x="514370" y="577249"/>
                </a:cubicBezTo>
                <a:cubicBezTo>
                  <a:pt x="777335" y="496557"/>
                  <a:pt x="800120" y="422232"/>
                  <a:pt x="800120" y="380399"/>
                </a:cubicBezTo>
                <a:cubicBezTo>
                  <a:pt x="803305" y="338566"/>
                  <a:pt x="742300" y="255734"/>
                  <a:pt x="511185" y="173994"/>
                </a:cubicBezTo>
                <a:cubicBezTo>
                  <a:pt x="280070" y="92254"/>
                  <a:pt x="177289" y="300490"/>
                  <a:pt x="177820" y="367699"/>
                </a:cubicBezTo>
                <a:close/>
              </a:path>
            </a:pathLst>
          </a:custGeom>
          <a:gradFill>
            <a:gsLst>
              <a:gs pos="96000">
                <a:srgbClr val="00B0F0"/>
              </a:gs>
              <a:gs pos="0">
                <a:schemeClr val="bg1">
                  <a:lumMod val="100000"/>
                </a:schemeClr>
              </a:gs>
            </a:gsLst>
            <a:lin ang="5400000" scaled="0"/>
          </a:gradFill>
          <a:ln w="9525">
            <a:solidFill>
              <a:srgbClr val="227088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en-US" sz="1400" b="1">
              <a:solidFill>
                <a:srgbClr val="FFFFFF"/>
              </a:solidFill>
              <a:latin typeface="Calibri" pitchFamily="-112" charset="0"/>
              <a:ea typeface="ＭＳ Ｐゴシック" pitchFamily="-112" charset="-128"/>
              <a:cs typeface="ＭＳ Ｐゴシック" charset="0"/>
            </a:endParaRPr>
          </a:p>
        </p:txBody>
      </p:sp>
      <p:sp>
        <p:nvSpPr>
          <p:cNvPr id="433" name="矩形 432"/>
          <p:cNvSpPr/>
          <p:nvPr/>
        </p:nvSpPr>
        <p:spPr>
          <a:xfrm>
            <a:off x="5434750" y="4680684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查工作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与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层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层分工负责相结合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sp>
        <p:nvSpPr>
          <p:cNvPr id="437" name="矩形 436"/>
          <p:cNvSpPr/>
          <p:nvPr/>
        </p:nvSpPr>
        <p:spPr>
          <a:xfrm>
            <a:off x="8161967" y="19137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自查和整改相结合</a:t>
            </a:r>
          </a:p>
        </p:txBody>
      </p:sp>
      <p:sp>
        <p:nvSpPr>
          <p:cNvPr id="443" name="矩形 442"/>
          <p:cNvSpPr/>
          <p:nvPr/>
        </p:nvSpPr>
        <p:spPr>
          <a:xfrm>
            <a:off x="9495383" y="4677693"/>
            <a:ext cx="183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自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查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与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  <a:p>
            <a:pPr algn="ctr"/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制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度建设相结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合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cxnSp>
        <p:nvCxnSpPr>
          <p:cNvPr id="451" name="直接连接符 450"/>
          <p:cNvCxnSpPr/>
          <p:nvPr/>
        </p:nvCxnSpPr>
        <p:spPr>
          <a:xfrm flipV="1">
            <a:off x="4201527" y="2346330"/>
            <a:ext cx="2364302" cy="2972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00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48901" y="321429"/>
            <a:ext cx="3335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6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.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积极</a:t>
            </a:r>
            <a:r>
              <a:rPr lang="zh-CN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沟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通，维护企业利益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pic>
        <p:nvPicPr>
          <p:cNvPr id="7170" name="Picture 2" descr="计算器和收银条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1" b="7786"/>
          <a:stretch/>
        </p:blipFill>
        <p:spPr bwMode="auto">
          <a:xfrm>
            <a:off x="1270670" y="1487681"/>
            <a:ext cx="2376264" cy="1316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645" y="3444079"/>
            <a:ext cx="2044882" cy="2176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" name="矩形 7167"/>
          <p:cNvSpPr/>
          <p:nvPr/>
        </p:nvSpPr>
        <p:spPr>
          <a:xfrm>
            <a:off x="4248281" y="1822684"/>
            <a:ext cx="25670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审查工作，历时</a:t>
            </a:r>
            <a:r>
              <a:rPr lang="en-US" altLang="zh-CN" sz="2800" dirty="0" smtClean="0">
                <a:solidFill>
                  <a:srgbClr val="00B0F0"/>
                </a:solidFill>
                <a:ea typeface="微软雅黑"/>
              </a:rPr>
              <a:t>2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个月。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319342" y="4344351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虚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心请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教、积极协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调沟通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，获取理解和支持，维护企业利益。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7919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藏珠馆 PPT达人必备 wholehr.taobao.com;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393</Words>
  <Application>Microsoft Office PowerPoint</Application>
  <PresentationFormat>自定义</PresentationFormat>
  <Paragraphs>99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 Unicode MS</vt:lpstr>
      <vt:lpstr>ＭＳ Ｐゴシック</vt:lpstr>
      <vt:lpstr>宋体</vt:lpstr>
      <vt:lpstr>微软雅黑</vt:lpstr>
      <vt:lpstr>Arial</vt:lpstr>
      <vt:lpstr>Calibri</vt:lpstr>
      <vt:lpstr>Segoe UI Semilight</vt:lpstr>
      <vt:lpstr>藏珠馆 PPT达人必备 wholehr.taobao.com;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多吉让布</dc:creator>
  <cp:lastModifiedBy>Sky123.Org</cp:lastModifiedBy>
  <cp:revision>279</cp:revision>
  <dcterms:created xsi:type="dcterms:W3CDTF">2013-01-27T13:11:00Z</dcterms:created>
  <dcterms:modified xsi:type="dcterms:W3CDTF">2015-10-09T07:36:02Z</dcterms:modified>
</cp:coreProperties>
</file>