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9D"/>
    <a:srgbClr val="F1F2F9"/>
    <a:srgbClr val="0D5A8F"/>
    <a:srgbClr val="D4E0EA"/>
    <a:srgbClr val="CE220C"/>
    <a:srgbClr val="F6AB1A"/>
    <a:srgbClr val="FDE67C"/>
    <a:srgbClr val="BFD78D"/>
    <a:srgbClr val="1D458B"/>
    <a:srgbClr val="EEEF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94" autoAdjust="0"/>
  </p:normalViewPr>
  <p:slideViewPr>
    <p:cSldViewPr>
      <p:cViewPr varScale="1">
        <p:scale>
          <a:sx n="120" d="100"/>
          <a:sy n="120" d="100"/>
        </p:scale>
        <p:origin x="-738" y="-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0B2C0-285F-46A7-B18A-3671A7C5EBF9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07CCF-76A5-4405-9395-8977CB7B36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02980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07CCF-76A5-4405-9395-8977CB7B3672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5366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07CCF-76A5-4405-9395-8977CB7B367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536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2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61788911"/>
              </p:ext>
            </p:extLst>
          </p:nvPr>
        </p:nvGraphicFramePr>
        <p:xfrm>
          <a:off x="0" y="0"/>
          <a:ext cx="91440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5715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00989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BFD78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DE67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6AB1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CE220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0D5A8F"/>
                    </a:solidFill>
                  </a:tcPr>
                </a:tc>
              </a:tr>
            </a:tbl>
          </a:graphicData>
        </a:graphic>
      </p:graphicFrame>
      <p:sp>
        <p:nvSpPr>
          <p:cNvPr id="3" name="圆角矩形标注 2"/>
          <p:cNvSpPr/>
          <p:nvPr/>
        </p:nvSpPr>
        <p:spPr>
          <a:xfrm>
            <a:off x="3707904" y="905722"/>
            <a:ext cx="1656184" cy="1501020"/>
          </a:xfrm>
          <a:prstGeom prst="wedgeRoundRectCallout">
            <a:avLst/>
          </a:prstGeom>
          <a:solidFill>
            <a:srgbClr val="CE2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标注 8"/>
          <p:cNvSpPr/>
          <p:nvPr/>
        </p:nvSpPr>
        <p:spPr>
          <a:xfrm rot="1621206">
            <a:off x="5794676" y="1508596"/>
            <a:ext cx="1125479" cy="1111415"/>
          </a:xfrm>
          <a:prstGeom prst="wedgeRoundRectCallout">
            <a:avLst/>
          </a:prstGeom>
          <a:solidFill>
            <a:srgbClr val="BFD7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 rot="1803275">
            <a:off x="7071621" y="2228635"/>
            <a:ext cx="1125479" cy="1082315"/>
          </a:xfrm>
          <a:prstGeom prst="wedgeRoundRectCallout">
            <a:avLst/>
          </a:prstGeom>
          <a:solidFill>
            <a:srgbClr val="FDE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标注 10"/>
          <p:cNvSpPr/>
          <p:nvPr/>
        </p:nvSpPr>
        <p:spPr>
          <a:xfrm rot="19996846">
            <a:off x="2167006" y="1499795"/>
            <a:ext cx="1125479" cy="1100419"/>
          </a:xfrm>
          <a:prstGeom prst="wedgeRoundRectCallout">
            <a:avLst/>
          </a:prstGeom>
          <a:solidFill>
            <a:srgbClr val="0098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标注 11"/>
          <p:cNvSpPr/>
          <p:nvPr/>
        </p:nvSpPr>
        <p:spPr>
          <a:xfrm rot="19996846">
            <a:off x="843121" y="2188203"/>
            <a:ext cx="1125479" cy="1100419"/>
          </a:xfrm>
          <a:prstGeom prst="wedgeRoundRectCallout">
            <a:avLst/>
          </a:prstGeom>
          <a:solidFill>
            <a:srgbClr val="F6AB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814685" y="3482890"/>
            <a:ext cx="55707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1D458B"/>
                </a:solidFill>
                <a:latin typeface="Axure Handwriting" pitchFamily="34" charset="0"/>
                <a:ea typeface="华文琥珀" pitchFamily="2" charset="-122"/>
              </a:rPr>
              <a:t>DANG’S WORLD</a:t>
            </a:r>
            <a:endParaRPr lang="zh-CN" altLang="en-US" sz="5400" dirty="0">
              <a:solidFill>
                <a:srgbClr val="1D458B"/>
              </a:solidFill>
              <a:latin typeface="Axure Handwriting" pitchFamily="34" charset="0"/>
              <a:ea typeface="华文琥珀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 rot="20245011">
            <a:off x="976579" y="191142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00989D"/>
                </a:solidFill>
              </a:rPr>
              <a:t>2</a:t>
            </a:r>
            <a:endParaRPr lang="zh-CN" altLang="en-US" sz="9600" dirty="0">
              <a:solidFill>
                <a:srgbClr val="00989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245011">
            <a:off x="2325628" y="123022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BFD78D"/>
                </a:solidFill>
              </a:rPr>
              <a:t>0</a:t>
            </a:r>
            <a:endParaRPr lang="zh-CN" altLang="en-US" sz="9600" dirty="0">
              <a:solidFill>
                <a:srgbClr val="BFD78D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772272">
            <a:off x="5963564" y="1215982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CE220C"/>
                </a:solidFill>
              </a:rPr>
              <a:t>1</a:t>
            </a:r>
            <a:endParaRPr lang="zh-CN" altLang="en-US" sz="9600" dirty="0">
              <a:solidFill>
                <a:srgbClr val="CE220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720415">
            <a:off x="7230243" y="1953582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0D5A8F"/>
                </a:solidFill>
              </a:rPr>
              <a:t>5</a:t>
            </a:r>
            <a:endParaRPr lang="zh-CN" altLang="en-US" sz="9600" dirty="0">
              <a:solidFill>
                <a:srgbClr val="0D5A8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7904" y="959037"/>
            <a:ext cx="15616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rgbClr val="FDE67C"/>
                </a:solidFill>
              </a:rPr>
              <a:t>M</a:t>
            </a:r>
            <a:r>
              <a:rPr lang="en-US" altLang="zh-CN" sz="8000" dirty="0" smtClean="0">
                <a:solidFill>
                  <a:srgbClr val="F6AB1A"/>
                </a:solidFill>
              </a:rPr>
              <a:t>Y</a:t>
            </a:r>
            <a:endParaRPr lang="zh-CN" altLang="en-US" sz="8000" dirty="0">
              <a:solidFill>
                <a:srgbClr val="F6AB1A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7593" y="4514106"/>
            <a:ext cx="349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1D458B"/>
                </a:solidFill>
              </a:rPr>
              <a:t>Be the best of whatever I am.</a:t>
            </a:r>
            <a:endParaRPr lang="zh-CN" altLang="en-US" sz="2000" dirty="0">
              <a:solidFill>
                <a:srgbClr val="1D45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4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0EA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5322275"/>
              </p:ext>
            </p:extLst>
          </p:nvPr>
        </p:nvGraphicFramePr>
        <p:xfrm>
          <a:off x="0" y="0"/>
          <a:ext cx="9144000" cy="285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28575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89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solidFill>
                      <a:srgbClr val="BFD78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DE67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6AB1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CE220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0D5A8F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7" y="4621295"/>
            <a:ext cx="560370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600" dirty="0" smtClean="0">
                <a:solidFill>
                  <a:schemeClr val="bg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在我爱你的时候，为你做的一切都是自愿的</a:t>
            </a:r>
            <a:endParaRPr lang="en-US" altLang="zh-CN" sz="1600" dirty="0" smtClean="0">
              <a:solidFill>
                <a:schemeClr val="bg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600" dirty="0" smtClean="0">
                <a:solidFill>
                  <a:schemeClr val="bg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此刻，尚有犯贱之激情，耗尽即放下</a:t>
            </a:r>
            <a:endParaRPr lang="en-US" altLang="zh-CN" sz="1600" dirty="0" smtClean="0">
              <a:solidFill>
                <a:schemeClr val="bg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 sz="1600" dirty="0" smtClean="0">
                <a:solidFill>
                  <a:schemeClr val="bg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绝不纠缠，绝不伤害</a:t>
            </a:r>
            <a:endParaRPr lang="en-US" altLang="zh-CN" sz="1600" dirty="0" smtClean="0">
              <a:solidFill>
                <a:schemeClr val="bg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42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0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6" y="357"/>
            <a:ext cx="9142858" cy="571428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851920" y="2032759"/>
            <a:ext cx="1399979" cy="1377228"/>
            <a:chOff x="3911588" y="2618948"/>
            <a:chExt cx="1296144" cy="1296144"/>
          </a:xfrm>
        </p:grpSpPr>
        <p:sp>
          <p:nvSpPr>
            <p:cNvPr id="3" name="椭圆 2"/>
            <p:cNvSpPr/>
            <p:nvPr/>
          </p:nvSpPr>
          <p:spPr>
            <a:xfrm>
              <a:off x="3911588" y="2618948"/>
              <a:ext cx="1296144" cy="1296144"/>
            </a:xfrm>
            <a:prstGeom prst="ellipse">
              <a:avLst/>
            </a:prstGeom>
            <a:solidFill>
              <a:srgbClr val="F1F2F9"/>
            </a:solidFill>
            <a:ln w="76200">
              <a:solidFill>
                <a:srgbClr val="00989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099589" y="2806948"/>
              <a:ext cx="920141" cy="9201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0353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8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563888" y="3361556"/>
            <a:ext cx="2952328" cy="1603340"/>
            <a:chOff x="3563888" y="3361556"/>
            <a:chExt cx="2952328" cy="1603340"/>
          </a:xfrm>
        </p:grpSpPr>
        <p:sp>
          <p:nvSpPr>
            <p:cNvPr id="2" name="TextBox 1"/>
            <p:cNvSpPr txBox="1"/>
            <p:nvPr/>
          </p:nvSpPr>
          <p:spPr>
            <a:xfrm>
              <a:off x="3563888" y="3361556"/>
              <a:ext cx="2952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</a:rPr>
                <a:t>运动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79912" y="444167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/>
              <a:r>
                <a:rPr lang="en-US" altLang="zh-CN" sz="28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800" dirty="0" err="1" smtClean="0">
                  <a:solidFill>
                    <a:schemeClr val="bg1"/>
                  </a:solidFill>
                </a:rPr>
                <a:t>Yùn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dirty="0" err="1" smtClean="0">
                  <a:solidFill>
                    <a:schemeClr val="bg1"/>
                  </a:solidFill>
                </a:rPr>
                <a:t>dòng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</a:t>
              </a:r>
              <a:endParaRPr lang="en-US" altLang="zh-CN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2389" y="1129308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939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D7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63888" y="3361556"/>
            <a:ext cx="2952328" cy="1603340"/>
            <a:chOff x="3563888" y="3361556"/>
            <a:chExt cx="2952328" cy="1603340"/>
          </a:xfrm>
        </p:grpSpPr>
        <p:sp>
          <p:nvSpPr>
            <p:cNvPr id="4" name="TextBox 3"/>
            <p:cNvSpPr txBox="1"/>
            <p:nvPr/>
          </p:nvSpPr>
          <p:spPr>
            <a:xfrm>
              <a:off x="3563888" y="3361556"/>
              <a:ext cx="2952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</a:rPr>
                <a:t>阅读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79912" y="444167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err="1" smtClean="0">
                  <a:solidFill>
                    <a:schemeClr val="bg1"/>
                  </a:solidFill>
                </a:rPr>
                <a:t>Yuè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     </a:t>
              </a:r>
              <a:r>
                <a:rPr lang="en-US" altLang="zh-CN" sz="2800" dirty="0" err="1">
                  <a:solidFill>
                    <a:schemeClr val="bg1"/>
                  </a:solidFill>
                </a:rPr>
                <a:t>dú</a:t>
              </a:r>
              <a:endParaRPr lang="en-US" altLang="zh-CN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1588" y="841276"/>
            <a:ext cx="2280824" cy="228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34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6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63888" y="3361556"/>
            <a:ext cx="2952328" cy="1603340"/>
            <a:chOff x="3563888" y="3361556"/>
            <a:chExt cx="2952328" cy="1603340"/>
          </a:xfrm>
        </p:grpSpPr>
        <p:sp>
          <p:nvSpPr>
            <p:cNvPr id="4" name="TextBox 3"/>
            <p:cNvSpPr txBox="1"/>
            <p:nvPr/>
          </p:nvSpPr>
          <p:spPr>
            <a:xfrm>
              <a:off x="3563888" y="3361556"/>
              <a:ext cx="2952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 smtClean="0">
                  <a:solidFill>
                    <a:schemeClr val="bg1"/>
                  </a:solidFill>
                </a:rPr>
                <a:t>冥想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07904" y="444167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err="1" smtClean="0">
                  <a:solidFill>
                    <a:schemeClr val="bg1"/>
                  </a:solidFill>
                </a:rPr>
                <a:t>Míng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 </a:t>
              </a:r>
              <a:r>
                <a:rPr lang="en-US" altLang="zh-CN" sz="2800" dirty="0" err="1">
                  <a:solidFill>
                    <a:schemeClr val="bg1"/>
                  </a:solidFill>
                </a:rPr>
                <a:t>xiǎng</a:t>
              </a:r>
              <a:endParaRPr lang="en-US" altLang="zh-CN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1129308"/>
            <a:ext cx="158417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62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AB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563888" y="3361556"/>
            <a:ext cx="2952328" cy="1603340"/>
            <a:chOff x="3563888" y="3361556"/>
            <a:chExt cx="2952328" cy="1603340"/>
          </a:xfrm>
        </p:grpSpPr>
        <p:sp>
          <p:nvSpPr>
            <p:cNvPr id="4" name="TextBox 3"/>
            <p:cNvSpPr txBox="1"/>
            <p:nvPr/>
          </p:nvSpPr>
          <p:spPr>
            <a:xfrm>
              <a:off x="3563888" y="3361556"/>
              <a:ext cx="2952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7200" b="1" dirty="0">
                  <a:solidFill>
                    <a:schemeClr val="bg1"/>
                  </a:solidFill>
                </a:rPr>
                <a:t>睡眠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07904" y="444167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err="1" smtClean="0">
                  <a:solidFill>
                    <a:schemeClr val="bg1"/>
                  </a:solidFill>
                </a:rPr>
                <a:t>Shuì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  </a:t>
              </a:r>
              <a:r>
                <a:rPr lang="en-US" altLang="zh-CN" sz="2800" dirty="0" err="1" smtClean="0">
                  <a:solidFill>
                    <a:schemeClr val="bg1"/>
                  </a:solidFill>
                </a:rPr>
                <a:t>mián</a:t>
              </a:r>
              <a:endParaRPr lang="en-US" altLang="zh-CN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7884" y="1273324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82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22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63888" y="3361556"/>
            <a:ext cx="2952328" cy="1603340"/>
            <a:chOff x="3563888" y="3361556"/>
            <a:chExt cx="2952328" cy="1603340"/>
          </a:xfrm>
        </p:grpSpPr>
        <p:sp>
          <p:nvSpPr>
            <p:cNvPr id="4" name="TextBox 3"/>
            <p:cNvSpPr txBox="1"/>
            <p:nvPr/>
          </p:nvSpPr>
          <p:spPr>
            <a:xfrm>
              <a:off x="3563888" y="3361556"/>
              <a:ext cx="2952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7200" dirty="0">
                  <a:solidFill>
                    <a:schemeClr val="bg1"/>
                  </a:solidFill>
                </a:rPr>
                <a:t>感激</a:t>
              </a:r>
              <a:endParaRPr lang="zh-CN" altLang="en-US" sz="7200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07904" y="444167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 </a:t>
              </a:r>
              <a:r>
                <a:rPr lang="en-US" altLang="zh-CN" sz="2800" dirty="0" err="1" smtClean="0">
                  <a:solidFill>
                    <a:schemeClr val="bg1"/>
                  </a:solidFill>
                </a:rPr>
                <a:t>Gǎn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     </a:t>
              </a:r>
              <a:r>
                <a:rPr lang="en-US" altLang="zh-CN" sz="2800" dirty="0" err="1">
                  <a:solidFill>
                    <a:schemeClr val="bg1"/>
                  </a:solidFill>
                </a:rPr>
                <a:t>jī</a:t>
              </a:r>
              <a:endParaRPr lang="en-US" altLang="zh-CN" sz="2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1262" y="1212048"/>
            <a:ext cx="1861476" cy="186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2661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45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563888" y="3361556"/>
            <a:ext cx="2952328" cy="1603340"/>
            <a:chOff x="3563888" y="3361556"/>
            <a:chExt cx="2952328" cy="1603340"/>
          </a:xfrm>
        </p:grpSpPr>
        <p:sp>
          <p:nvSpPr>
            <p:cNvPr id="5" name="TextBox 4"/>
            <p:cNvSpPr txBox="1"/>
            <p:nvPr/>
          </p:nvSpPr>
          <p:spPr>
            <a:xfrm>
              <a:off x="3707904" y="4441676"/>
              <a:ext cx="19442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   </a:t>
              </a:r>
              <a:r>
                <a:rPr lang="en-US" altLang="zh-CN" sz="2800" dirty="0" err="1" smtClean="0">
                  <a:solidFill>
                    <a:schemeClr val="bg1"/>
                  </a:solidFill>
                </a:rPr>
                <a:t>Rì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        </a:t>
              </a:r>
              <a:r>
                <a:rPr lang="en-US" altLang="zh-CN" sz="2800" dirty="0" err="1" smtClean="0">
                  <a:solidFill>
                    <a:schemeClr val="bg1"/>
                  </a:solidFill>
                </a:rPr>
                <a:t>jì</a:t>
              </a:r>
              <a:endParaRPr lang="en-US" altLang="zh-CN" sz="2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63888" y="3361556"/>
              <a:ext cx="29523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bg1"/>
                  </a:solidFill>
                </a:rPr>
                <a:t>日记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6303" y="1508033"/>
            <a:ext cx="1310851" cy="131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426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E0EA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 rot="10800000">
            <a:off x="3203848" y="3732743"/>
            <a:ext cx="2700301" cy="1312292"/>
          </a:xfrm>
          <a:prstGeom prst="wedgeRoundRectCallout">
            <a:avLst/>
          </a:prstGeom>
          <a:solidFill>
            <a:srgbClr val="1D4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5322275"/>
              </p:ext>
            </p:extLst>
          </p:nvPr>
        </p:nvGraphicFramePr>
        <p:xfrm>
          <a:off x="0" y="0"/>
          <a:ext cx="9144000" cy="2857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28575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89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solidFill>
                      <a:srgbClr val="BFD78D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DE67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6AB1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CE220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0D5A8F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80857" y="2056658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rgbClr val="0D5A8F"/>
                </a:solidFill>
              </a:rPr>
              <a:t>H</a:t>
            </a:r>
            <a:r>
              <a:rPr lang="en-US" altLang="zh-CN" sz="9600" dirty="0" smtClean="0">
                <a:solidFill>
                  <a:srgbClr val="CE220C"/>
                </a:solidFill>
              </a:rPr>
              <a:t>E</a:t>
            </a:r>
            <a:r>
              <a:rPr lang="en-US" altLang="zh-CN" sz="9600" dirty="0" smtClean="0">
                <a:solidFill>
                  <a:srgbClr val="F6AB1A"/>
                </a:solidFill>
              </a:rPr>
              <a:t>L</a:t>
            </a:r>
            <a:r>
              <a:rPr lang="en-US" altLang="zh-CN" sz="9600" dirty="0" smtClean="0">
                <a:solidFill>
                  <a:srgbClr val="FDE67C"/>
                </a:solidFill>
              </a:rPr>
              <a:t>L</a:t>
            </a:r>
            <a:r>
              <a:rPr lang="en-US" altLang="zh-CN" sz="9600" dirty="0" smtClean="0">
                <a:solidFill>
                  <a:srgbClr val="BFD78D"/>
                </a:solidFill>
              </a:rPr>
              <a:t>O</a:t>
            </a:r>
            <a:endParaRPr lang="zh-CN" altLang="en-US" sz="9600" dirty="0">
              <a:solidFill>
                <a:srgbClr val="BFD78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3860" y="3721596"/>
            <a:ext cx="2520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  <a:latin typeface="Axure Handwriting" pitchFamily="34" charset="0"/>
              </a:rPr>
              <a:t>2016</a:t>
            </a:r>
            <a:endParaRPr lang="zh-CN" altLang="en-US" sz="8000" dirty="0">
              <a:solidFill>
                <a:schemeClr val="bg1"/>
              </a:solidFill>
              <a:latin typeface="Axure Handwriting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51920" y="544168"/>
            <a:ext cx="1399979" cy="1377228"/>
          </a:xfrm>
          <a:prstGeom prst="ellipse">
            <a:avLst/>
          </a:prstGeom>
          <a:solidFill>
            <a:srgbClr val="F1F2F9"/>
          </a:solidFill>
          <a:ln w="76200">
            <a:solidFill>
              <a:srgbClr val="0098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pic>
        <p:nvPicPr>
          <p:cNvPr id="1026" name="Picture 2" descr="http://g.hiphotos.bdimg.com/album/w%3D2048/sign=ffa5b33da044ad342ebf8087e49a0ef4/ae51f3deb48f8c54fa68d4ff3b292df5e1fe7f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2101" y="553244"/>
            <a:ext cx="1327971" cy="13191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42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90</Words>
  <Application>Microsoft Office PowerPoint</Application>
  <PresentationFormat>全屏显示(16:10)</PresentationFormat>
  <Paragraphs>27</Paragraphs>
  <Slides>10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93</cp:revision>
  <dcterms:modified xsi:type="dcterms:W3CDTF">2015-07-14T06:23:26Z</dcterms:modified>
</cp:coreProperties>
</file>