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887924" y="6021288"/>
            <a:ext cx="13681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LOGO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281463"/>
            <a:ext cx="914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TITLE OF</a:t>
            </a:r>
            <a:r>
              <a:rPr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0" y="451202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PPT TEMPLATES</a:t>
            </a:r>
          </a:p>
        </p:txBody>
      </p:sp>
    </p:spTree>
    <p:extLst>
      <p:ext uri="{BB962C8B-B14F-4D97-AF65-F5344CB8AC3E}">
        <p14:creationId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119132"/>
            <a:ext cx="91424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ENTER YOUR TITTLE</a:t>
            </a:r>
          </a:p>
        </p:txBody>
      </p:sp>
    </p:spTree>
    <p:extLst>
      <p:ext uri="{BB962C8B-B14F-4D97-AF65-F5344CB8AC3E}">
        <p14:creationId xmlns:p14="http://schemas.microsoft.com/office/powerpoint/2010/main" val="186478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Sky123.Org</cp:lastModifiedBy>
  <cp:revision>22</cp:revision>
  <dcterms:created xsi:type="dcterms:W3CDTF">2014-02-22T02:13:23Z</dcterms:created>
  <dcterms:modified xsi:type="dcterms:W3CDTF">2015-07-21T00:45:04Z</dcterms:modified>
</cp:coreProperties>
</file>