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4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A9FD"/>
    <a:srgbClr val="FF931D"/>
    <a:srgbClr val="73C6ED"/>
    <a:srgbClr val="2BA4E2"/>
    <a:srgbClr val="9B9B9B"/>
    <a:srgbClr val="984807"/>
    <a:srgbClr val="F3F3F3"/>
    <a:srgbClr val="1973DA"/>
    <a:srgbClr val="FFFFFF"/>
    <a:srgbClr val="F2F2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30" autoAdjust="0"/>
  </p:normalViewPr>
  <p:slideViewPr>
    <p:cSldViewPr>
      <p:cViewPr varScale="1">
        <p:scale>
          <a:sx n="106" d="100"/>
          <a:sy n="106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8039C-6F95-4C44-ACC6-EE0BA907DD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896633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DB7C8-5A44-4CFB-93F5-3D292CB7920E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62098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67629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8453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94926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5300119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508430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370182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image" Target="../media/image3.jpeg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.pn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4.jpe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139603" y="5589240"/>
            <a:ext cx="208823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www.1ppt.com/hangye/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www.1ppt.com/jieri/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www.1ppt.com/sucai/</a:t>
            </a:r>
            <a:endParaRPr lang="en-US" altLang="zh-CN" sz="4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www.1ppt.com/beijing/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www.1ppt.com/tubiao/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www.1ppt.com/xiazai/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教程</a:t>
            </a:r>
            <a:r>
              <a:rPr lang="zh-CN" altLang="en-US" sz="400" dirty="0" smtClean="0">
                <a:solidFill>
                  <a:srgbClr val="EEECE1">
                    <a:lumMod val="25000"/>
                  </a:srgbClr>
                </a:solidFill>
              </a:rPr>
              <a:t>： 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www.1ppt.com/powerpoint/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教程</a:t>
            </a:r>
            <a:r>
              <a:rPr lang="zh-CN" altLang="en-US" sz="400" dirty="0" smtClean="0">
                <a:solidFill>
                  <a:srgbClr val="EEECE1">
                    <a:lumMod val="25000"/>
                  </a:srgbClr>
                </a:solidFill>
              </a:rPr>
              <a:t>： 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www.1ppt.com/word/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4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Excel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教程</a:t>
            </a:r>
            <a:r>
              <a:rPr lang="zh-CN" altLang="en-US" sz="400" dirty="0" smtClean="0">
                <a:solidFill>
                  <a:srgbClr val="EEECE1">
                    <a:lumMod val="25000"/>
                  </a:srgbClr>
                </a:solidFill>
              </a:rPr>
              <a:t>：</a:t>
            </a:r>
            <a:r>
              <a:rPr lang="en-US" altLang="zh-CN" sz="4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www.1ppt.com/excel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4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4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www.1ppt.com/ziliao/</a:t>
            </a:r>
            <a:endParaRPr lang="en-US" altLang="zh-CN" sz="4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4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4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www.1ppt.com/fanwen/</a:t>
            </a:r>
            <a:r>
              <a:rPr lang="en-US" altLang="zh-CN" sz="400" dirty="0">
                <a:solidFill>
                  <a:srgbClr val="EEECE1">
                    <a:lumMod val="25000"/>
                  </a:srgbClr>
                </a:solidFill>
              </a:rPr>
              <a:t>           </a:t>
            </a:r>
            <a:endParaRPr lang="zh-CN" altLang="en-US" sz="4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931382">
            <a:off x="1687048" y="-5111605"/>
            <a:ext cx="9183811" cy="129906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2491"/>
            <a:ext cx="2242457" cy="2242457"/>
          </a:xfrm>
          <a:prstGeom prst="rect">
            <a:avLst/>
          </a:prstGeom>
        </p:spPr>
      </p:pic>
      <p:pic>
        <p:nvPicPr>
          <p:cNvPr id="25" name="Picture 2" descr="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532" y="2276872"/>
            <a:ext cx="3888000" cy="460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532" y="2276872"/>
            <a:ext cx="3888000" cy="460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 descr="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9532" y="2276872"/>
            <a:ext cx="3888000" cy="460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3311860" y="2132856"/>
            <a:ext cx="56861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kern="0" dirty="0">
                <a:ln w="0"/>
                <a:gradFill>
                  <a:gsLst>
                    <a:gs pos="0">
                      <a:srgbClr val="9A0000"/>
                    </a:gs>
                    <a:gs pos="50000">
                      <a:srgbClr val="D00000"/>
                    </a:gs>
                    <a:gs pos="100000">
                      <a:srgbClr val="FFA3A3"/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叶根友刀锋黑草-企业版" pitchFamily="2" charset="-122"/>
                <a:ea typeface="叶根友刀锋黑草-企业版" pitchFamily="2" charset="-122"/>
              </a:rPr>
              <a:t>餐饮业陷入十年来低谷期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5515" y="5157192"/>
            <a:ext cx="5328593" cy="119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1600" dirty="0" smtClean="0">
                <a:solidFill>
                  <a:srgbClr val="984807"/>
                </a:solidFill>
                <a:latin typeface="微软雅黑" pitchFamily="34" charset="-122"/>
                <a:ea typeface="微软雅黑" pitchFamily="34" charset="-122"/>
              </a:rPr>
              <a:t>在国内外经济普遍不景气的情况下，作为经济晴雨表的餐饮行业表现更加明显。全国各地传出的信息显示，</a:t>
            </a:r>
            <a:r>
              <a:rPr lang="en-US" altLang="zh-CN" sz="1600" dirty="0" smtClean="0">
                <a:solidFill>
                  <a:srgbClr val="984807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600" dirty="0" smtClean="0">
                <a:solidFill>
                  <a:srgbClr val="984807"/>
                </a:solidFill>
                <a:latin typeface="微软雅黑" pitchFamily="34" charset="-122"/>
                <a:ea typeface="微软雅黑" pitchFamily="34" charset="-122"/>
              </a:rPr>
              <a:t>年餐饮行业的日子不好过，已经出现了较高的倒闭潮。</a:t>
            </a:r>
            <a:endParaRPr lang="zh-CN" altLang="en-US" sz="1600" dirty="0">
              <a:solidFill>
                <a:srgbClr val="9848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3392996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期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60000" endA="900" endPos="580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37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76073" y="2931920"/>
            <a:ext cx="4716525" cy="2119013"/>
            <a:chOff x="276073" y="2946434"/>
            <a:chExt cx="4716525" cy="2119013"/>
          </a:xfrm>
        </p:grpSpPr>
        <p:sp>
          <p:nvSpPr>
            <p:cNvPr id="12" name="剪去单角的矩形 11"/>
            <p:cNvSpPr/>
            <p:nvPr/>
          </p:nvSpPr>
          <p:spPr>
            <a:xfrm rot="10800000" flipH="1">
              <a:off x="276074" y="2946434"/>
              <a:ext cx="4716524" cy="2119013"/>
            </a:xfrm>
            <a:prstGeom prst="snip1Rect">
              <a:avLst/>
            </a:prstGeom>
            <a:solidFill>
              <a:srgbClr val="3FA9FD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6073" y="2946436"/>
              <a:ext cx="471652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中国烹饪协会表示，目前餐企月倒闭率高达</a:t>
              </a:r>
              <a:r>
                <a:rPr lang="en-US" altLang="zh-CN" sz="2000" dirty="0" smtClean="0">
                  <a:solidFill>
                    <a:srgbClr val="FF931D"/>
                  </a:solidFill>
                  <a:latin typeface="Arial Black" pitchFamily="34" charset="0"/>
                  <a:ea typeface="微软雅黑" pitchFamily="34" charset="-122"/>
                </a:rPr>
                <a:t>15%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。整个餐饮行业增速陷入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2000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年以来除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2003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年非典时期的最低谷。</a:t>
              </a:r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2018" y="37073"/>
            <a:ext cx="1332148" cy="1195683"/>
            <a:chOff x="107504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07504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  <a:latin typeface="Arial Black" pitchFamily="34" charset="0"/>
                </a:rPr>
                <a:t>1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29883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餐企倒闭率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高达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15%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3995" b="20279" l="55222" r="88778">
                        <a14:foregroundMark x1="60556" y1="16264" x2="60556" y2="16264"/>
                        <a14:foregroundMark x1="86111" y1="16613" x2="86111" y2="166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642" t="13920" r="34958" b="79554"/>
          <a:stretch/>
        </p:blipFill>
        <p:spPr bwMode="auto">
          <a:xfrm>
            <a:off x="5124082" y="2779996"/>
            <a:ext cx="1068098" cy="28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3995" b="20279" l="55222" r="88778">
                        <a14:foregroundMark x1="60556" y1="16264" x2="60556" y2="16264"/>
                        <a14:foregroundMark x1="86111" y1="16613" x2="86111" y2="166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797" t="13920" r="11199" b="79554"/>
          <a:stretch/>
        </p:blipFill>
        <p:spPr bwMode="auto">
          <a:xfrm>
            <a:off x="8354323" y="2809023"/>
            <a:ext cx="682173" cy="28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5956880" y="2456892"/>
            <a:ext cx="2647568" cy="3528392"/>
            <a:chOff x="5796136" y="2456892"/>
            <a:chExt cx="2647568" cy="3528392"/>
          </a:xfrm>
        </p:grpSpPr>
        <p:sp>
          <p:nvSpPr>
            <p:cNvPr id="8" name="乘号 7"/>
            <p:cNvSpPr/>
            <p:nvPr/>
          </p:nvSpPr>
          <p:spPr>
            <a:xfrm>
              <a:off x="5796136" y="2456892"/>
              <a:ext cx="2647568" cy="3528392"/>
            </a:xfrm>
            <a:prstGeom prst="mathMultiply">
              <a:avLst/>
            </a:prstGeom>
            <a:solidFill>
              <a:srgbClr val="92D050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80212" y="3753036"/>
              <a:ext cx="12961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600"/>
                </a:lnSpc>
              </a:pPr>
              <a:r>
                <a:rPr lang="en-US" altLang="zh-CN" sz="2800" dirty="0" smtClean="0">
                  <a:latin typeface="Arial Black" pitchFamily="34" charset="0"/>
                  <a:ea typeface="方正超粗黑简体" pitchFamily="65" charset="-122"/>
                </a:rPr>
                <a:t>15%</a:t>
              </a:r>
            </a:p>
            <a:p>
              <a:pPr algn="ctr">
                <a:lnSpc>
                  <a:spcPts val="3600"/>
                </a:lnSpc>
              </a:pPr>
              <a:r>
                <a:rPr lang="zh-CN" altLang="en-US" sz="2800" dirty="0">
                  <a:latin typeface="方正超粗黑简体" pitchFamily="65" charset="-122"/>
                  <a:ea typeface="方正超粗黑简体" pitchFamily="65" charset="-122"/>
                </a:rPr>
                <a:t>倒闭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0776904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6532" y="37073"/>
            <a:ext cx="1332148" cy="1195683"/>
            <a:chOff x="122018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22018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chemeClr val="bg1"/>
                  </a:solidFill>
                  <a:latin typeface="Arial Black" pitchFamily="34" charset="0"/>
                </a:rPr>
                <a:t>2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2988332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本土快餐品牌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利润不及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8%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7699" b="34012" l="11889" r="40556">
                        <a14:foregroundMark x1="30222" y1="33401" x2="30222" y2="334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38" t="27613" r="59399" b="66039"/>
          <a:stretch/>
        </p:blipFill>
        <p:spPr bwMode="auto">
          <a:xfrm>
            <a:off x="276074" y="3465004"/>
            <a:ext cx="2880000" cy="244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组合 28"/>
          <p:cNvGrpSpPr/>
          <p:nvPr/>
        </p:nvGrpSpPr>
        <p:grpSpPr>
          <a:xfrm>
            <a:off x="4535996" y="872716"/>
            <a:ext cx="4320481" cy="1800200"/>
            <a:chOff x="4535996" y="872716"/>
            <a:chExt cx="4320481" cy="1800200"/>
          </a:xfrm>
        </p:grpSpPr>
        <p:sp>
          <p:nvSpPr>
            <p:cNvPr id="18" name="剪去单角的矩形 17"/>
            <p:cNvSpPr/>
            <p:nvPr/>
          </p:nvSpPr>
          <p:spPr>
            <a:xfrm flipH="1" flipV="1">
              <a:off x="4535996" y="872716"/>
              <a:ext cx="4320480" cy="1800200"/>
            </a:xfrm>
            <a:prstGeom prst="snip1Rect">
              <a:avLst/>
            </a:prstGeom>
            <a:solidFill>
              <a:srgbClr val="3FA9FD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1" y="872716"/>
              <a:ext cx="428447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据统计，大型快餐连锁企业上半年的新门店扩张完成计划比例仅为</a:t>
              </a:r>
              <a:r>
                <a:rPr lang="en-US" altLang="zh-CN" dirty="0" smtClean="0">
                  <a:solidFill>
                    <a:srgbClr val="FF931D"/>
                  </a:solidFill>
                  <a:latin typeface="Arial Black" pitchFamily="34" charset="0"/>
                  <a:ea typeface="微软雅黑" pitchFamily="34" charset="-122"/>
                </a:rPr>
                <a:t>20%</a:t>
              </a:r>
              <a:r>
                <a:rPr lang="zh-CN" altLang="en-US" dirty="0" smtClean="0">
                  <a:solidFill>
                    <a:srgbClr val="FF931D"/>
                  </a:solidFill>
                  <a:latin typeface="Arial Black" pitchFamily="34" charset="0"/>
                  <a:ea typeface="微软雅黑" pitchFamily="34" charset="-122"/>
                </a:rPr>
                <a:t>～</a:t>
              </a:r>
              <a:r>
                <a:rPr lang="en-US" altLang="zh-CN" dirty="0" smtClean="0">
                  <a:solidFill>
                    <a:srgbClr val="FF931D"/>
                  </a:solidFill>
                  <a:latin typeface="Arial Black" pitchFamily="34" charset="0"/>
                  <a:ea typeface="微软雅黑" pitchFamily="34" charset="-122"/>
                </a:rPr>
                <a:t>30%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，本土快餐品牌利润不及</a:t>
              </a:r>
              <a:r>
                <a:rPr lang="en-US" altLang="zh-CN" dirty="0" smtClean="0">
                  <a:solidFill>
                    <a:srgbClr val="FF931D"/>
                  </a:solidFill>
                  <a:latin typeface="Arial Black" pitchFamily="34" charset="0"/>
                  <a:ea typeface="微软雅黑" pitchFamily="34" charset="-122"/>
                </a:rPr>
                <a:t>8%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419586" y="3604975"/>
            <a:ext cx="2268538" cy="2160240"/>
            <a:chOff x="3419586" y="3969060"/>
            <a:chExt cx="2268538" cy="2160240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2683"/>
            <a:stretch/>
          </p:blipFill>
          <p:spPr bwMode="auto">
            <a:xfrm>
              <a:off x="3419587" y="5265300"/>
              <a:ext cx="2268537" cy="8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670" r="4348"/>
            <a:stretch/>
          </p:blipFill>
          <p:spPr bwMode="auto">
            <a:xfrm>
              <a:off x="3419586" y="3969060"/>
              <a:ext cx="2268537" cy="18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3419587" y="4257092"/>
              <a:ext cx="2268536" cy="96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大型快餐连锁</a:t>
              </a:r>
              <a:endPara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扩张完成比</a:t>
              </a:r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19588" y="5481228"/>
              <a:ext cx="2268536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20%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～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30%</a:t>
              </a:r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26652" y="4671584"/>
            <a:ext cx="2033780" cy="2016000"/>
            <a:chOff x="6174624" y="4671584"/>
            <a:chExt cx="2033780" cy="2016000"/>
          </a:xfrm>
        </p:grpSpPr>
        <p:grpSp>
          <p:nvGrpSpPr>
            <p:cNvPr id="34" name="组合 33"/>
            <p:cNvGrpSpPr/>
            <p:nvPr/>
          </p:nvGrpSpPr>
          <p:grpSpPr>
            <a:xfrm>
              <a:off x="6174624" y="4671584"/>
              <a:ext cx="2016000" cy="2016000"/>
              <a:chOff x="6174624" y="4671584"/>
              <a:chExt cx="2016000" cy="2016000"/>
            </a:xfrm>
          </p:grpSpPr>
          <p:sp>
            <p:nvSpPr>
              <p:cNvPr id="30" name="泪滴形 29"/>
              <p:cNvSpPr>
                <a:spLocks noChangeAspect="1"/>
              </p:cNvSpPr>
              <p:nvPr/>
            </p:nvSpPr>
            <p:spPr>
              <a:xfrm rot="13747850">
                <a:off x="6174624" y="4671584"/>
                <a:ext cx="2016000" cy="2016000"/>
              </a:xfrm>
              <a:prstGeom prst="teardrop">
                <a:avLst/>
              </a:prstGeom>
              <a:solidFill>
                <a:srgbClr val="92D050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流程图: 联系 32"/>
              <p:cNvSpPr>
                <a:spLocks noChangeAspect="1"/>
              </p:cNvSpPr>
              <p:nvPr/>
            </p:nvSpPr>
            <p:spPr>
              <a:xfrm>
                <a:off x="6534624" y="5031656"/>
                <a:ext cx="1296000" cy="1295856"/>
              </a:xfrm>
              <a:prstGeom prst="flowChartConnector">
                <a:avLst/>
              </a:prstGeom>
              <a:solidFill>
                <a:srgbClr val="F3F3F3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6228184" y="5019731"/>
              <a:ext cx="1980220" cy="759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本土快餐品牌</a:t>
              </a:r>
              <a:endParaRPr lang="en-US" altLang="zh-CN" sz="1600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利润不及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5810047"/>
              <a:ext cx="1980220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en-US" altLang="zh-CN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Elephant" pitchFamily="18" charset="0"/>
                  <a:ea typeface="微软雅黑" pitchFamily="34" charset="-122"/>
                </a:rPr>
                <a:t>8%</a:t>
              </a:r>
              <a:endPara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lephant" pitchFamily="18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36924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6532" y="37073"/>
            <a:ext cx="1332148" cy="1195683"/>
            <a:chOff x="122018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22018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  <a:latin typeface="Arial Black" pitchFamily="34" charset="0"/>
                </a:rPr>
                <a:t>3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29883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多地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餐饮业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陷入困境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3"/>
          <p:cNvSpPr>
            <a:spLocks/>
          </p:cNvSpPr>
          <p:nvPr/>
        </p:nvSpPr>
        <p:spPr bwMode="auto">
          <a:xfrm>
            <a:off x="5273357" y="3848818"/>
            <a:ext cx="628844" cy="450693"/>
          </a:xfrm>
          <a:custGeom>
            <a:avLst/>
            <a:gdLst>
              <a:gd name="T0" fmla="*/ 121 w 549"/>
              <a:gd name="T1" fmla="*/ 365 h 378"/>
              <a:gd name="T2" fmla="*/ 125 w 549"/>
              <a:gd name="T3" fmla="*/ 343 h 378"/>
              <a:gd name="T4" fmla="*/ 145 w 549"/>
              <a:gd name="T5" fmla="*/ 334 h 378"/>
              <a:gd name="T6" fmla="*/ 180 w 549"/>
              <a:gd name="T7" fmla="*/ 365 h 378"/>
              <a:gd name="T8" fmla="*/ 191 w 549"/>
              <a:gd name="T9" fmla="*/ 365 h 378"/>
              <a:gd name="T10" fmla="*/ 224 w 549"/>
              <a:gd name="T11" fmla="*/ 360 h 378"/>
              <a:gd name="T12" fmla="*/ 243 w 549"/>
              <a:gd name="T13" fmla="*/ 345 h 378"/>
              <a:gd name="T14" fmla="*/ 269 w 549"/>
              <a:gd name="T15" fmla="*/ 367 h 378"/>
              <a:gd name="T16" fmla="*/ 281 w 549"/>
              <a:gd name="T17" fmla="*/ 348 h 378"/>
              <a:gd name="T18" fmla="*/ 283 w 549"/>
              <a:gd name="T19" fmla="*/ 336 h 378"/>
              <a:gd name="T20" fmla="*/ 305 w 549"/>
              <a:gd name="T21" fmla="*/ 324 h 378"/>
              <a:gd name="T22" fmla="*/ 311 w 549"/>
              <a:gd name="T23" fmla="*/ 297 h 378"/>
              <a:gd name="T24" fmla="*/ 334 w 549"/>
              <a:gd name="T25" fmla="*/ 293 h 378"/>
              <a:gd name="T26" fmla="*/ 394 w 549"/>
              <a:gd name="T27" fmla="*/ 189 h 378"/>
              <a:gd name="T28" fmla="*/ 384 w 549"/>
              <a:gd name="T29" fmla="*/ 172 h 378"/>
              <a:gd name="T30" fmla="*/ 394 w 549"/>
              <a:gd name="T31" fmla="*/ 160 h 378"/>
              <a:gd name="T32" fmla="*/ 408 w 549"/>
              <a:gd name="T33" fmla="*/ 165 h 378"/>
              <a:gd name="T34" fmla="*/ 427 w 549"/>
              <a:gd name="T35" fmla="*/ 154 h 378"/>
              <a:gd name="T36" fmla="*/ 439 w 549"/>
              <a:gd name="T37" fmla="*/ 129 h 378"/>
              <a:gd name="T38" fmla="*/ 489 w 549"/>
              <a:gd name="T39" fmla="*/ 83 h 378"/>
              <a:gd name="T40" fmla="*/ 528 w 549"/>
              <a:gd name="T41" fmla="*/ 70 h 378"/>
              <a:gd name="T42" fmla="*/ 548 w 549"/>
              <a:gd name="T43" fmla="*/ 52 h 378"/>
              <a:gd name="T44" fmla="*/ 542 w 549"/>
              <a:gd name="T45" fmla="*/ 16 h 378"/>
              <a:gd name="T46" fmla="*/ 515 w 549"/>
              <a:gd name="T47" fmla="*/ 13 h 378"/>
              <a:gd name="T48" fmla="*/ 456 w 549"/>
              <a:gd name="T49" fmla="*/ 19 h 378"/>
              <a:gd name="T50" fmla="*/ 415 w 549"/>
              <a:gd name="T51" fmla="*/ 0 h 378"/>
              <a:gd name="T52" fmla="*/ 390 w 549"/>
              <a:gd name="T53" fmla="*/ 4 h 378"/>
              <a:gd name="T54" fmla="*/ 329 w 549"/>
              <a:gd name="T55" fmla="*/ 83 h 378"/>
              <a:gd name="T56" fmla="*/ 311 w 549"/>
              <a:gd name="T57" fmla="*/ 95 h 378"/>
              <a:gd name="T58" fmla="*/ 272 w 549"/>
              <a:gd name="T59" fmla="*/ 77 h 378"/>
              <a:gd name="T60" fmla="*/ 269 w 549"/>
              <a:gd name="T61" fmla="*/ 57 h 378"/>
              <a:gd name="T62" fmla="*/ 260 w 549"/>
              <a:gd name="T63" fmla="*/ 21 h 378"/>
              <a:gd name="T64" fmla="*/ 239 w 549"/>
              <a:gd name="T65" fmla="*/ 9 h 378"/>
              <a:gd name="T66" fmla="*/ 204 w 549"/>
              <a:gd name="T67" fmla="*/ 17 h 378"/>
              <a:gd name="T68" fmla="*/ 181 w 549"/>
              <a:gd name="T69" fmla="*/ 2 h 378"/>
              <a:gd name="T70" fmla="*/ 149 w 549"/>
              <a:gd name="T71" fmla="*/ 43 h 378"/>
              <a:gd name="T72" fmla="*/ 114 w 549"/>
              <a:gd name="T73" fmla="*/ 52 h 378"/>
              <a:gd name="T74" fmla="*/ 66 w 549"/>
              <a:gd name="T75" fmla="*/ 96 h 378"/>
              <a:gd name="T76" fmla="*/ 13 w 549"/>
              <a:gd name="T77" fmla="*/ 194 h 378"/>
              <a:gd name="T78" fmla="*/ 26 w 549"/>
              <a:gd name="T79" fmla="*/ 220 h 378"/>
              <a:gd name="T80" fmla="*/ 25 w 549"/>
              <a:gd name="T81" fmla="*/ 231 h 378"/>
              <a:gd name="T82" fmla="*/ 25 w 549"/>
              <a:gd name="T83" fmla="*/ 244 h 378"/>
              <a:gd name="T84" fmla="*/ 30 w 549"/>
              <a:gd name="T85" fmla="*/ 255 h 378"/>
              <a:gd name="T86" fmla="*/ 49 w 549"/>
              <a:gd name="T87" fmla="*/ 242 h 378"/>
              <a:gd name="T88" fmla="*/ 76 w 549"/>
              <a:gd name="T89" fmla="*/ 235 h 378"/>
              <a:gd name="T90" fmla="*/ 0 w 549"/>
              <a:gd name="T91" fmla="*/ 321 h 378"/>
              <a:gd name="T92" fmla="*/ 0 w 549"/>
              <a:gd name="T93" fmla="*/ 341 h 378"/>
              <a:gd name="T94" fmla="*/ 16 w 549"/>
              <a:gd name="T95" fmla="*/ 345 h 378"/>
              <a:gd name="T96" fmla="*/ 50 w 549"/>
              <a:gd name="T97" fmla="*/ 377 h 378"/>
              <a:gd name="T98" fmla="*/ 105 w 549"/>
              <a:gd name="T99" fmla="*/ 370 h 378"/>
              <a:gd name="T100" fmla="*/ 121 w 549"/>
              <a:gd name="T101" fmla="*/ 365 h 378"/>
              <a:gd name="T102" fmla="*/ 121 w 549"/>
              <a:gd name="T103" fmla="*/ 365 h 3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49"/>
              <a:gd name="T157" fmla="*/ 0 h 378"/>
              <a:gd name="T158" fmla="*/ 549 w 549"/>
              <a:gd name="T159" fmla="*/ 378 h 3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49" h="378">
                <a:moveTo>
                  <a:pt x="121" y="365"/>
                </a:moveTo>
                <a:lnTo>
                  <a:pt x="125" y="343"/>
                </a:lnTo>
                <a:lnTo>
                  <a:pt x="145" y="334"/>
                </a:lnTo>
                <a:lnTo>
                  <a:pt x="180" y="365"/>
                </a:lnTo>
                <a:lnTo>
                  <a:pt x="191" y="365"/>
                </a:lnTo>
                <a:lnTo>
                  <a:pt x="224" y="360"/>
                </a:lnTo>
                <a:lnTo>
                  <a:pt x="243" y="345"/>
                </a:lnTo>
                <a:lnTo>
                  <a:pt x="269" y="367"/>
                </a:lnTo>
                <a:lnTo>
                  <a:pt x="281" y="348"/>
                </a:lnTo>
                <a:lnTo>
                  <a:pt x="283" y="336"/>
                </a:lnTo>
                <a:lnTo>
                  <a:pt x="305" y="324"/>
                </a:lnTo>
                <a:lnTo>
                  <a:pt x="311" y="297"/>
                </a:lnTo>
                <a:lnTo>
                  <a:pt x="334" y="293"/>
                </a:lnTo>
                <a:lnTo>
                  <a:pt x="394" y="189"/>
                </a:lnTo>
                <a:lnTo>
                  <a:pt x="384" y="172"/>
                </a:lnTo>
                <a:lnTo>
                  <a:pt x="394" y="160"/>
                </a:lnTo>
                <a:lnTo>
                  <a:pt x="408" y="165"/>
                </a:lnTo>
                <a:lnTo>
                  <a:pt x="427" y="154"/>
                </a:lnTo>
                <a:lnTo>
                  <a:pt x="439" y="129"/>
                </a:lnTo>
                <a:lnTo>
                  <a:pt x="489" y="83"/>
                </a:lnTo>
                <a:lnTo>
                  <a:pt x="528" y="70"/>
                </a:lnTo>
                <a:lnTo>
                  <a:pt x="548" y="52"/>
                </a:lnTo>
                <a:lnTo>
                  <a:pt x="542" y="16"/>
                </a:lnTo>
                <a:lnTo>
                  <a:pt x="515" y="13"/>
                </a:lnTo>
                <a:lnTo>
                  <a:pt x="456" y="19"/>
                </a:lnTo>
                <a:lnTo>
                  <a:pt x="415" y="0"/>
                </a:lnTo>
                <a:lnTo>
                  <a:pt x="390" y="4"/>
                </a:lnTo>
                <a:lnTo>
                  <a:pt x="329" y="83"/>
                </a:lnTo>
                <a:lnTo>
                  <a:pt x="311" y="95"/>
                </a:lnTo>
                <a:lnTo>
                  <a:pt x="272" y="77"/>
                </a:lnTo>
                <a:lnTo>
                  <a:pt x="269" y="57"/>
                </a:lnTo>
                <a:lnTo>
                  <a:pt x="260" y="21"/>
                </a:lnTo>
                <a:lnTo>
                  <a:pt x="239" y="9"/>
                </a:lnTo>
                <a:lnTo>
                  <a:pt x="204" y="17"/>
                </a:lnTo>
                <a:lnTo>
                  <a:pt x="181" y="2"/>
                </a:lnTo>
                <a:lnTo>
                  <a:pt x="149" y="43"/>
                </a:lnTo>
                <a:lnTo>
                  <a:pt x="114" y="52"/>
                </a:lnTo>
                <a:lnTo>
                  <a:pt x="66" y="96"/>
                </a:lnTo>
                <a:lnTo>
                  <a:pt x="13" y="194"/>
                </a:lnTo>
                <a:lnTo>
                  <a:pt x="26" y="220"/>
                </a:lnTo>
                <a:lnTo>
                  <a:pt x="25" y="231"/>
                </a:lnTo>
                <a:lnTo>
                  <a:pt x="25" y="244"/>
                </a:lnTo>
                <a:lnTo>
                  <a:pt x="30" y="255"/>
                </a:lnTo>
                <a:lnTo>
                  <a:pt x="49" y="242"/>
                </a:lnTo>
                <a:lnTo>
                  <a:pt x="76" y="235"/>
                </a:lnTo>
                <a:lnTo>
                  <a:pt x="0" y="321"/>
                </a:lnTo>
                <a:lnTo>
                  <a:pt x="0" y="341"/>
                </a:lnTo>
                <a:lnTo>
                  <a:pt x="16" y="345"/>
                </a:lnTo>
                <a:lnTo>
                  <a:pt x="50" y="377"/>
                </a:lnTo>
                <a:lnTo>
                  <a:pt x="105" y="370"/>
                </a:lnTo>
                <a:lnTo>
                  <a:pt x="121" y="365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1" name="Freeform 4"/>
          <p:cNvSpPr>
            <a:spLocks/>
          </p:cNvSpPr>
          <p:nvPr/>
        </p:nvSpPr>
        <p:spPr bwMode="auto">
          <a:xfrm>
            <a:off x="5501850" y="4983640"/>
            <a:ext cx="421833" cy="557011"/>
          </a:xfrm>
          <a:custGeom>
            <a:avLst/>
            <a:gdLst>
              <a:gd name="T0" fmla="*/ 0 w 369"/>
              <a:gd name="T1" fmla="*/ 357 h 465"/>
              <a:gd name="T2" fmla="*/ 12 w 369"/>
              <a:gd name="T3" fmla="*/ 275 h 465"/>
              <a:gd name="T4" fmla="*/ 26 w 369"/>
              <a:gd name="T5" fmla="*/ 256 h 465"/>
              <a:gd name="T6" fmla="*/ 33 w 369"/>
              <a:gd name="T7" fmla="*/ 234 h 465"/>
              <a:gd name="T8" fmla="*/ 48 w 369"/>
              <a:gd name="T9" fmla="*/ 200 h 465"/>
              <a:gd name="T10" fmla="*/ 38 w 369"/>
              <a:gd name="T11" fmla="*/ 186 h 465"/>
              <a:gd name="T12" fmla="*/ 41 w 369"/>
              <a:gd name="T13" fmla="*/ 159 h 465"/>
              <a:gd name="T14" fmla="*/ 78 w 369"/>
              <a:gd name="T15" fmla="*/ 116 h 465"/>
              <a:gd name="T16" fmla="*/ 76 w 369"/>
              <a:gd name="T17" fmla="*/ 87 h 465"/>
              <a:gd name="T18" fmla="*/ 100 w 369"/>
              <a:gd name="T19" fmla="*/ 46 h 465"/>
              <a:gd name="T20" fmla="*/ 124 w 369"/>
              <a:gd name="T21" fmla="*/ 53 h 465"/>
              <a:gd name="T22" fmla="*/ 172 w 369"/>
              <a:gd name="T23" fmla="*/ 17 h 465"/>
              <a:gd name="T24" fmla="*/ 181 w 369"/>
              <a:gd name="T25" fmla="*/ 0 h 465"/>
              <a:gd name="T26" fmla="*/ 210 w 369"/>
              <a:gd name="T27" fmla="*/ 3 h 465"/>
              <a:gd name="T28" fmla="*/ 225 w 369"/>
              <a:gd name="T29" fmla="*/ 43 h 465"/>
              <a:gd name="T30" fmla="*/ 238 w 369"/>
              <a:gd name="T31" fmla="*/ 70 h 465"/>
              <a:gd name="T32" fmla="*/ 270 w 369"/>
              <a:gd name="T33" fmla="*/ 70 h 465"/>
              <a:gd name="T34" fmla="*/ 289 w 369"/>
              <a:gd name="T35" fmla="*/ 46 h 465"/>
              <a:gd name="T36" fmla="*/ 317 w 369"/>
              <a:gd name="T37" fmla="*/ 75 h 465"/>
              <a:gd name="T38" fmla="*/ 368 w 369"/>
              <a:gd name="T39" fmla="*/ 56 h 465"/>
              <a:gd name="T40" fmla="*/ 337 w 369"/>
              <a:gd name="T41" fmla="*/ 132 h 465"/>
              <a:gd name="T42" fmla="*/ 317 w 369"/>
              <a:gd name="T43" fmla="*/ 123 h 465"/>
              <a:gd name="T44" fmla="*/ 304 w 369"/>
              <a:gd name="T45" fmla="*/ 130 h 465"/>
              <a:gd name="T46" fmla="*/ 304 w 369"/>
              <a:gd name="T47" fmla="*/ 136 h 465"/>
              <a:gd name="T48" fmla="*/ 318 w 369"/>
              <a:gd name="T49" fmla="*/ 156 h 465"/>
              <a:gd name="T50" fmla="*/ 315 w 369"/>
              <a:gd name="T51" fmla="*/ 225 h 465"/>
              <a:gd name="T52" fmla="*/ 318 w 369"/>
              <a:gd name="T53" fmla="*/ 247 h 465"/>
              <a:gd name="T54" fmla="*/ 315 w 369"/>
              <a:gd name="T55" fmla="*/ 253 h 465"/>
              <a:gd name="T56" fmla="*/ 294 w 369"/>
              <a:gd name="T57" fmla="*/ 249 h 465"/>
              <a:gd name="T58" fmla="*/ 282 w 369"/>
              <a:gd name="T59" fmla="*/ 263 h 465"/>
              <a:gd name="T60" fmla="*/ 292 w 369"/>
              <a:gd name="T61" fmla="*/ 280 h 465"/>
              <a:gd name="T62" fmla="*/ 267 w 369"/>
              <a:gd name="T63" fmla="*/ 304 h 465"/>
              <a:gd name="T64" fmla="*/ 270 w 369"/>
              <a:gd name="T65" fmla="*/ 313 h 465"/>
              <a:gd name="T66" fmla="*/ 246 w 369"/>
              <a:gd name="T67" fmla="*/ 326 h 465"/>
              <a:gd name="T68" fmla="*/ 251 w 369"/>
              <a:gd name="T69" fmla="*/ 343 h 465"/>
              <a:gd name="T70" fmla="*/ 242 w 369"/>
              <a:gd name="T71" fmla="*/ 353 h 465"/>
              <a:gd name="T72" fmla="*/ 210 w 369"/>
              <a:gd name="T73" fmla="*/ 353 h 465"/>
              <a:gd name="T74" fmla="*/ 192 w 369"/>
              <a:gd name="T75" fmla="*/ 368 h 465"/>
              <a:gd name="T76" fmla="*/ 189 w 369"/>
              <a:gd name="T77" fmla="*/ 375 h 465"/>
              <a:gd name="T78" fmla="*/ 205 w 369"/>
              <a:gd name="T79" fmla="*/ 386 h 465"/>
              <a:gd name="T80" fmla="*/ 188 w 369"/>
              <a:gd name="T81" fmla="*/ 413 h 465"/>
              <a:gd name="T82" fmla="*/ 165 w 369"/>
              <a:gd name="T83" fmla="*/ 442 h 465"/>
              <a:gd name="T84" fmla="*/ 157 w 369"/>
              <a:gd name="T85" fmla="*/ 439 h 465"/>
              <a:gd name="T86" fmla="*/ 133 w 369"/>
              <a:gd name="T87" fmla="*/ 464 h 465"/>
              <a:gd name="T88" fmla="*/ 107 w 369"/>
              <a:gd name="T89" fmla="*/ 406 h 465"/>
              <a:gd name="T90" fmla="*/ 83 w 369"/>
              <a:gd name="T91" fmla="*/ 375 h 465"/>
              <a:gd name="T92" fmla="*/ 67 w 369"/>
              <a:gd name="T93" fmla="*/ 377 h 465"/>
              <a:gd name="T94" fmla="*/ 57 w 369"/>
              <a:gd name="T95" fmla="*/ 368 h 465"/>
              <a:gd name="T96" fmla="*/ 0 w 369"/>
              <a:gd name="T97" fmla="*/ 357 h 465"/>
              <a:gd name="T98" fmla="*/ 0 w 369"/>
              <a:gd name="T99" fmla="*/ 357 h 46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9"/>
              <a:gd name="T151" fmla="*/ 0 h 465"/>
              <a:gd name="T152" fmla="*/ 369 w 369"/>
              <a:gd name="T153" fmla="*/ 465 h 46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9" h="465">
                <a:moveTo>
                  <a:pt x="0" y="357"/>
                </a:moveTo>
                <a:lnTo>
                  <a:pt x="12" y="275"/>
                </a:lnTo>
                <a:lnTo>
                  <a:pt x="26" y="256"/>
                </a:lnTo>
                <a:lnTo>
                  <a:pt x="33" y="234"/>
                </a:lnTo>
                <a:lnTo>
                  <a:pt x="48" y="200"/>
                </a:lnTo>
                <a:lnTo>
                  <a:pt x="38" y="186"/>
                </a:lnTo>
                <a:lnTo>
                  <a:pt x="41" y="159"/>
                </a:lnTo>
                <a:lnTo>
                  <a:pt x="78" y="116"/>
                </a:lnTo>
                <a:lnTo>
                  <a:pt x="76" y="87"/>
                </a:lnTo>
                <a:lnTo>
                  <a:pt x="100" y="46"/>
                </a:lnTo>
                <a:lnTo>
                  <a:pt x="124" y="53"/>
                </a:lnTo>
                <a:lnTo>
                  <a:pt x="172" y="17"/>
                </a:lnTo>
                <a:lnTo>
                  <a:pt x="181" y="0"/>
                </a:lnTo>
                <a:lnTo>
                  <a:pt x="210" y="3"/>
                </a:lnTo>
                <a:lnTo>
                  <a:pt x="225" y="43"/>
                </a:lnTo>
                <a:lnTo>
                  <a:pt x="238" y="70"/>
                </a:lnTo>
                <a:lnTo>
                  <a:pt x="270" y="70"/>
                </a:lnTo>
                <a:lnTo>
                  <a:pt x="289" y="46"/>
                </a:lnTo>
                <a:lnTo>
                  <a:pt x="317" y="75"/>
                </a:lnTo>
                <a:lnTo>
                  <a:pt x="368" y="56"/>
                </a:lnTo>
                <a:lnTo>
                  <a:pt x="337" y="132"/>
                </a:lnTo>
                <a:lnTo>
                  <a:pt x="317" y="123"/>
                </a:lnTo>
                <a:lnTo>
                  <a:pt x="304" y="130"/>
                </a:lnTo>
                <a:lnTo>
                  <a:pt x="304" y="136"/>
                </a:lnTo>
                <a:lnTo>
                  <a:pt x="318" y="156"/>
                </a:lnTo>
                <a:lnTo>
                  <a:pt x="315" y="225"/>
                </a:lnTo>
                <a:lnTo>
                  <a:pt x="318" y="247"/>
                </a:lnTo>
                <a:lnTo>
                  <a:pt x="315" y="253"/>
                </a:lnTo>
                <a:lnTo>
                  <a:pt x="294" y="249"/>
                </a:lnTo>
                <a:lnTo>
                  <a:pt x="282" y="263"/>
                </a:lnTo>
                <a:lnTo>
                  <a:pt x="292" y="280"/>
                </a:lnTo>
                <a:lnTo>
                  <a:pt x="267" y="304"/>
                </a:lnTo>
                <a:lnTo>
                  <a:pt x="270" y="313"/>
                </a:lnTo>
                <a:lnTo>
                  <a:pt x="246" y="326"/>
                </a:lnTo>
                <a:lnTo>
                  <a:pt x="251" y="343"/>
                </a:lnTo>
                <a:lnTo>
                  <a:pt x="242" y="353"/>
                </a:lnTo>
                <a:lnTo>
                  <a:pt x="210" y="353"/>
                </a:lnTo>
                <a:lnTo>
                  <a:pt x="192" y="368"/>
                </a:lnTo>
                <a:lnTo>
                  <a:pt x="189" y="375"/>
                </a:lnTo>
                <a:lnTo>
                  <a:pt x="205" y="386"/>
                </a:lnTo>
                <a:lnTo>
                  <a:pt x="188" y="413"/>
                </a:lnTo>
                <a:lnTo>
                  <a:pt x="165" y="442"/>
                </a:lnTo>
                <a:lnTo>
                  <a:pt x="157" y="439"/>
                </a:lnTo>
                <a:lnTo>
                  <a:pt x="133" y="464"/>
                </a:lnTo>
                <a:lnTo>
                  <a:pt x="107" y="406"/>
                </a:lnTo>
                <a:lnTo>
                  <a:pt x="83" y="375"/>
                </a:lnTo>
                <a:lnTo>
                  <a:pt x="67" y="377"/>
                </a:lnTo>
                <a:lnTo>
                  <a:pt x="57" y="368"/>
                </a:lnTo>
                <a:lnTo>
                  <a:pt x="0" y="357"/>
                </a:lnTo>
              </a:path>
            </a:pathLst>
          </a:custGeom>
          <a:solidFill>
            <a:srgbClr val="2BA4E2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337804" y="5707060"/>
            <a:ext cx="82023" cy="57781"/>
          </a:xfrm>
          <a:custGeom>
            <a:avLst/>
            <a:gdLst>
              <a:gd name="T0" fmla="*/ 6 w 72"/>
              <a:gd name="T1" fmla="*/ 14 h 50"/>
              <a:gd name="T2" fmla="*/ 30 w 72"/>
              <a:gd name="T3" fmla="*/ 21 h 50"/>
              <a:gd name="T4" fmla="*/ 59 w 72"/>
              <a:gd name="T5" fmla="*/ 0 h 50"/>
              <a:gd name="T6" fmla="*/ 71 w 72"/>
              <a:gd name="T7" fmla="*/ 36 h 50"/>
              <a:gd name="T8" fmla="*/ 42 w 72"/>
              <a:gd name="T9" fmla="*/ 49 h 50"/>
              <a:gd name="T10" fmla="*/ 6 w 72"/>
              <a:gd name="T11" fmla="*/ 47 h 50"/>
              <a:gd name="T12" fmla="*/ 0 w 72"/>
              <a:gd name="T13" fmla="*/ 21 h 50"/>
              <a:gd name="T14" fmla="*/ 6 w 72"/>
              <a:gd name="T15" fmla="*/ 14 h 50"/>
              <a:gd name="T16" fmla="*/ 6 w 72"/>
              <a:gd name="T17" fmla="*/ 14 h 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2"/>
              <a:gd name="T28" fmla="*/ 0 h 50"/>
              <a:gd name="T29" fmla="*/ 72 w 72"/>
              <a:gd name="T30" fmla="*/ 50 h 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2" h="50">
                <a:moveTo>
                  <a:pt x="6" y="14"/>
                </a:moveTo>
                <a:lnTo>
                  <a:pt x="30" y="21"/>
                </a:lnTo>
                <a:lnTo>
                  <a:pt x="59" y="0"/>
                </a:lnTo>
                <a:lnTo>
                  <a:pt x="71" y="36"/>
                </a:lnTo>
                <a:lnTo>
                  <a:pt x="42" y="49"/>
                </a:lnTo>
                <a:lnTo>
                  <a:pt x="6" y="47"/>
                </a:lnTo>
                <a:lnTo>
                  <a:pt x="0" y="21"/>
                </a:lnTo>
                <a:lnTo>
                  <a:pt x="6" y="1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5966648" y="5265612"/>
            <a:ext cx="148423" cy="402157"/>
          </a:xfrm>
          <a:custGeom>
            <a:avLst/>
            <a:gdLst>
              <a:gd name="T0" fmla="*/ 128 w 129"/>
              <a:gd name="T1" fmla="*/ 92 h 338"/>
              <a:gd name="T2" fmla="*/ 101 w 129"/>
              <a:gd name="T3" fmla="*/ 239 h 338"/>
              <a:gd name="T4" fmla="*/ 89 w 129"/>
              <a:gd name="T5" fmla="*/ 286 h 338"/>
              <a:gd name="T6" fmla="*/ 89 w 129"/>
              <a:gd name="T7" fmla="*/ 325 h 338"/>
              <a:gd name="T8" fmla="*/ 78 w 129"/>
              <a:gd name="T9" fmla="*/ 337 h 338"/>
              <a:gd name="T10" fmla="*/ 52 w 129"/>
              <a:gd name="T11" fmla="*/ 296 h 338"/>
              <a:gd name="T12" fmla="*/ 23 w 129"/>
              <a:gd name="T13" fmla="*/ 274 h 338"/>
              <a:gd name="T14" fmla="*/ 0 w 129"/>
              <a:gd name="T15" fmla="*/ 209 h 338"/>
              <a:gd name="T16" fmla="*/ 2 w 129"/>
              <a:gd name="T17" fmla="*/ 149 h 338"/>
              <a:gd name="T18" fmla="*/ 44 w 129"/>
              <a:gd name="T19" fmla="*/ 41 h 338"/>
              <a:gd name="T20" fmla="*/ 91 w 129"/>
              <a:gd name="T21" fmla="*/ 0 h 338"/>
              <a:gd name="T22" fmla="*/ 121 w 129"/>
              <a:gd name="T23" fmla="*/ 14 h 338"/>
              <a:gd name="T24" fmla="*/ 128 w 129"/>
              <a:gd name="T25" fmla="*/ 92 h 338"/>
              <a:gd name="T26" fmla="*/ 128 w 129"/>
              <a:gd name="T27" fmla="*/ 92 h 33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9"/>
              <a:gd name="T43" fmla="*/ 0 h 338"/>
              <a:gd name="T44" fmla="*/ 129 w 129"/>
              <a:gd name="T45" fmla="*/ 338 h 33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9" h="338">
                <a:moveTo>
                  <a:pt x="128" y="92"/>
                </a:moveTo>
                <a:lnTo>
                  <a:pt x="101" y="239"/>
                </a:lnTo>
                <a:lnTo>
                  <a:pt x="89" y="286"/>
                </a:lnTo>
                <a:lnTo>
                  <a:pt x="89" y="325"/>
                </a:lnTo>
                <a:lnTo>
                  <a:pt x="78" y="337"/>
                </a:lnTo>
                <a:lnTo>
                  <a:pt x="52" y="296"/>
                </a:lnTo>
                <a:lnTo>
                  <a:pt x="23" y="274"/>
                </a:lnTo>
                <a:lnTo>
                  <a:pt x="0" y="209"/>
                </a:lnTo>
                <a:lnTo>
                  <a:pt x="2" y="149"/>
                </a:lnTo>
                <a:lnTo>
                  <a:pt x="44" y="41"/>
                </a:lnTo>
                <a:lnTo>
                  <a:pt x="91" y="0"/>
                </a:lnTo>
                <a:lnTo>
                  <a:pt x="121" y="14"/>
                </a:lnTo>
                <a:lnTo>
                  <a:pt x="128" y="92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4915970" y="5369618"/>
            <a:ext cx="740161" cy="651772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4355479" y="5307215"/>
            <a:ext cx="771408" cy="580123"/>
          </a:xfrm>
          <a:custGeom>
            <a:avLst/>
            <a:gdLst>
              <a:gd name="T0" fmla="*/ 30 w 673"/>
              <a:gd name="T1" fmla="*/ 189 h 490"/>
              <a:gd name="T2" fmla="*/ 74 w 673"/>
              <a:gd name="T3" fmla="*/ 170 h 490"/>
              <a:gd name="T4" fmla="*/ 145 w 673"/>
              <a:gd name="T5" fmla="*/ 187 h 490"/>
              <a:gd name="T6" fmla="*/ 157 w 673"/>
              <a:gd name="T7" fmla="*/ 156 h 490"/>
              <a:gd name="T8" fmla="*/ 256 w 673"/>
              <a:gd name="T9" fmla="*/ 119 h 490"/>
              <a:gd name="T10" fmla="*/ 334 w 673"/>
              <a:gd name="T11" fmla="*/ 97 h 490"/>
              <a:gd name="T12" fmla="*/ 368 w 673"/>
              <a:gd name="T13" fmla="*/ 105 h 490"/>
              <a:gd name="T14" fmla="*/ 394 w 673"/>
              <a:gd name="T15" fmla="*/ 86 h 490"/>
              <a:gd name="T16" fmla="*/ 405 w 673"/>
              <a:gd name="T17" fmla="*/ 66 h 490"/>
              <a:gd name="T18" fmla="*/ 437 w 673"/>
              <a:gd name="T19" fmla="*/ 42 h 490"/>
              <a:gd name="T20" fmla="*/ 482 w 673"/>
              <a:gd name="T21" fmla="*/ 18 h 490"/>
              <a:gd name="T22" fmla="*/ 499 w 673"/>
              <a:gd name="T23" fmla="*/ 40 h 490"/>
              <a:gd name="T24" fmla="*/ 542 w 673"/>
              <a:gd name="T25" fmla="*/ 9 h 490"/>
              <a:gd name="T26" fmla="*/ 587 w 673"/>
              <a:gd name="T27" fmla="*/ 9 h 490"/>
              <a:gd name="T28" fmla="*/ 609 w 673"/>
              <a:gd name="T29" fmla="*/ 44 h 490"/>
              <a:gd name="T30" fmla="*/ 582 w 673"/>
              <a:gd name="T31" fmla="*/ 108 h 490"/>
              <a:gd name="T32" fmla="*/ 582 w 673"/>
              <a:gd name="T33" fmla="*/ 136 h 490"/>
              <a:gd name="T34" fmla="*/ 626 w 673"/>
              <a:gd name="T35" fmla="*/ 158 h 490"/>
              <a:gd name="T36" fmla="*/ 659 w 673"/>
              <a:gd name="T37" fmla="*/ 148 h 490"/>
              <a:gd name="T38" fmla="*/ 659 w 673"/>
              <a:gd name="T39" fmla="*/ 209 h 490"/>
              <a:gd name="T40" fmla="*/ 621 w 673"/>
              <a:gd name="T41" fmla="*/ 280 h 490"/>
              <a:gd name="T42" fmla="*/ 573 w 673"/>
              <a:gd name="T43" fmla="*/ 372 h 490"/>
              <a:gd name="T44" fmla="*/ 540 w 673"/>
              <a:gd name="T45" fmla="*/ 418 h 490"/>
              <a:gd name="T46" fmla="*/ 514 w 673"/>
              <a:gd name="T47" fmla="*/ 445 h 490"/>
              <a:gd name="T48" fmla="*/ 435 w 673"/>
              <a:gd name="T49" fmla="*/ 489 h 490"/>
              <a:gd name="T50" fmla="*/ 374 w 673"/>
              <a:gd name="T51" fmla="*/ 454 h 490"/>
              <a:gd name="T52" fmla="*/ 310 w 673"/>
              <a:gd name="T53" fmla="*/ 487 h 490"/>
              <a:gd name="T54" fmla="*/ 210 w 673"/>
              <a:gd name="T55" fmla="*/ 449 h 490"/>
              <a:gd name="T56" fmla="*/ 214 w 673"/>
              <a:gd name="T57" fmla="*/ 379 h 490"/>
              <a:gd name="T58" fmla="*/ 169 w 673"/>
              <a:gd name="T59" fmla="*/ 363 h 490"/>
              <a:gd name="T60" fmla="*/ 133 w 673"/>
              <a:gd name="T61" fmla="*/ 363 h 490"/>
              <a:gd name="T62" fmla="*/ 116 w 673"/>
              <a:gd name="T63" fmla="*/ 312 h 490"/>
              <a:gd name="T64" fmla="*/ 147 w 673"/>
              <a:gd name="T65" fmla="*/ 304 h 490"/>
              <a:gd name="T66" fmla="*/ 145 w 673"/>
              <a:gd name="T67" fmla="*/ 260 h 490"/>
              <a:gd name="T68" fmla="*/ 57 w 673"/>
              <a:gd name="T69" fmla="*/ 225 h 490"/>
              <a:gd name="T70" fmla="*/ 16 w 673"/>
              <a:gd name="T71" fmla="*/ 225 h 490"/>
              <a:gd name="T72" fmla="*/ 2 w 673"/>
              <a:gd name="T73" fmla="*/ 187 h 49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3"/>
              <a:gd name="T112" fmla="*/ 0 h 490"/>
              <a:gd name="T113" fmla="*/ 673 w 673"/>
              <a:gd name="T114" fmla="*/ 490 h 49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3" h="490">
                <a:moveTo>
                  <a:pt x="2" y="187"/>
                </a:moveTo>
                <a:lnTo>
                  <a:pt x="30" y="189"/>
                </a:lnTo>
                <a:lnTo>
                  <a:pt x="61" y="161"/>
                </a:lnTo>
                <a:lnTo>
                  <a:pt x="74" y="170"/>
                </a:lnTo>
                <a:lnTo>
                  <a:pt x="133" y="194"/>
                </a:lnTo>
                <a:lnTo>
                  <a:pt x="145" y="187"/>
                </a:lnTo>
                <a:lnTo>
                  <a:pt x="147" y="167"/>
                </a:lnTo>
                <a:lnTo>
                  <a:pt x="157" y="156"/>
                </a:lnTo>
                <a:lnTo>
                  <a:pt x="241" y="101"/>
                </a:lnTo>
                <a:lnTo>
                  <a:pt x="256" y="119"/>
                </a:lnTo>
                <a:lnTo>
                  <a:pt x="306" y="134"/>
                </a:lnTo>
                <a:lnTo>
                  <a:pt x="334" y="97"/>
                </a:lnTo>
                <a:lnTo>
                  <a:pt x="348" y="105"/>
                </a:lnTo>
                <a:lnTo>
                  <a:pt x="368" y="105"/>
                </a:lnTo>
                <a:lnTo>
                  <a:pt x="368" y="95"/>
                </a:lnTo>
                <a:lnTo>
                  <a:pt x="394" y="86"/>
                </a:lnTo>
                <a:lnTo>
                  <a:pt x="394" y="77"/>
                </a:lnTo>
                <a:lnTo>
                  <a:pt x="405" y="66"/>
                </a:lnTo>
                <a:lnTo>
                  <a:pt x="411" y="69"/>
                </a:lnTo>
                <a:lnTo>
                  <a:pt x="437" y="42"/>
                </a:lnTo>
                <a:lnTo>
                  <a:pt x="460" y="48"/>
                </a:lnTo>
                <a:lnTo>
                  <a:pt x="482" y="18"/>
                </a:lnTo>
                <a:lnTo>
                  <a:pt x="492" y="42"/>
                </a:lnTo>
                <a:lnTo>
                  <a:pt x="499" y="40"/>
                </a:lnTo>
                <a:lnTo>
                  <a:pt x="534" y="6"/>
                </a:lnTo>
                <a:lnTo>
                  <a:pt x="542" y="9"/>
                </a:lnTo>
                <a:lnTo>
                  <a:pt x="558" y="0"/>
                </a:lnTo>
                <a:lnTo>
                  <a:pt x="587" y="9"/>
                </a:lnTo>
                <a:lnTo>
                  <a:pt x="587" y="40"/>
                </a:lnTo>
                <a:lnTo>
                  <a:pt x="609" y="44"/>
                </a:lnTo>
                <a:lnTo>
                  <a:pt x="602" y="74"/>
                </a:lnTo>
                <a:lnTo>
                  <a:pt x="582" y="108"/>
                </a:lnTo>
                <a:lnTo>
                  <a:pt x="573" y="136"/>
                </a:lnTo>
                <a:lnTo>
                  <a:pt x="582" y="136"/>
                </a:lnTo>
                <a:lnTo>
                  <a:pt x="606" y="115"/>
                </a:lnTo>
                <a:lnTo>
                  <a:pt x="626" y="158"/>
                </a:lnTo>
                <a:lnTo>
                  <a:pt x="642" y="148"/>
                </a:lnTo>
                <a:lnTo>
                  <a:pt x="659" y="148"/>
                </a:lnTo>
                <a:lnTo>
                  <a:pt x="672" y="192"/>
                </a:lnTo>
                <a:lnTo>
                  <a:pt x="659" y="209"/>
                </a:lnTo>
                <a:lnTo>
                  <a:pt x="661" y="228"/>
                </a:lnTo>
                <a:lnTo>
                  <a:pt x="621" y="280"/>
                </a:lnTo>
                <a:lnTo>
                  <a:pt x="624" y="332"/>
                </a:lnTo>
                <a:lnTo>
                  <a:pt x="573" y="372"/>
                </a:lnTo>
                <a:lnTo>
                  <a:pt x="569" y="406"/>
                </a:lnTo>
                <a:lnTo>
                  <a:pt x="540" y="418"/>
                </a:lnTo>
                <a:lnTo>
                  <a:pt x="542" y="438"/>
                </a:lnTo>
                <a:lnTo>
                  <a:pt x="514" y="445"/>
                </a:lnTo>
                <a:lnTo>
                  <a:pt x="492" y="480"/>
                </a:lnTo>
                <a:lnTo>
                  <a:pt x="435" y="489"/>
                </a:lnTo>
                <a:lnTo>
                  <a:pt x="405" y="467"/>
                </a:lnTo>
                <a:lnTo>
                  <a:pt x="374" y="454"/>
                </a:lnTo>
                <a:lnTo>
                  <a:pt x="344" y="485"/>
                </a:lnTo>
                <a:lnTo>
                  <a:pt x="310" y="487"/>
                </a:lnTo>
                <a:lnTo>
                  <a:pt x="280" y="489"/>
                </a:lnTo>
                <a:lnTo>
                  <a:pt x="210" y="449"/>
                </a:lnTo>
                <a:lnTo>
                  <a:pt x="197" y="414"/>
                </a:lnTo>
                <a:lnTo>
                  <a:pt x="214" y="379"/>
                </a:lnTo>
                <a:lnTo>
                  <a:pt x="195" y="363"/>
                </a:lnTo>
                <a:lnTo>
                  <a:pt x="169" y="363"/>
                </a:lnTo>
                <a:lnTo>
                  <a:pt x="162" y="357"/>
                </a:lnTo>
                <a:lnTo>
                  <a:pt x="133" y="363"/>
                </a:lnTo>
                <a:lnTo>
                  <a:pt x="105" y="344"/>
                </a:lnTo>
                <a:lnTo>
                  <a:pt x="116" y="312"/>
                </a:lnTo>
                <a:lnTo>
                  <a:pt x="138" y="310"/>
                </a:lnTo>
                <a:lnTo>
                  <a:pt x="147" y="304"/>
                </a:lnTo>
                <a:lnTo>
                  <a:pt x="153" y="276"/>
                </a:lnTo>
                <a:lnTo>
                  <a:pt x="145" y="260"/>
                </a:lnTo>
                <a:lnTo>
                  <a:pt x="70" y="247"/>
                </a:lnTo>
                <a:lnTo>
                  <a:pt x="57" y="225"/>
                </a:lnTo>
                <a:lnTo>
                  <a:pt x="35" y="225"/>
                </a:lnTo>
                <a:lnTo>
                  <a:pt x="16" y="225"/>
                </a:lnTo>
                <a:lnTo>
                  <a:pt x="0" y="201"/>
                </a:lnTo>
                <a:lnTo>
                  <a:pt x="2" y="187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4818324" y="6037569"/>
            <a:ext cx="246069" cy="235747"/>
          </a:xfrm>
          <a:custGeom>
            <a:avLst/>
            <a:gdLst>
              <a:gd name="T0" fmla="*/ 213 w 214"/>
              <a:gd name="T1" fmla="*/ 34 h 199"/>
              <a:gd name="T2" fmla="*/ 174 w 214"/>
              <a:gd name="T3" fmla="*/ 105 h 199"/>
              <a:gd name="T4" fmla="*/ 174 w 214"/>
              <a:gd name="T5" fmla="*/ 134 h 199"/>
              <a:gd name="T6" fmla="*/ 95 w 214"/>
              <a:gd name="T7" fmla="*/ 198 h 199"/>
              <a:gd name="T8" fmla="*/ 14 w 214"/>
              <a:gd name="T9" fmla="*/ 171 h 199"/>
              <a:gd name="T10" fmla="*/ 0 w 214"/>
              <a:gd name="T11" fmla="*/ 111 h 199"/>
              <a:gd name="T12" fmla="*/ 4 w 214"/>
              <a:gd name="T13" fmla="*/ 85 h 199"/>
              <a:gd name="T14" fmla="*/ 47 w 214"/>
              <a:gd name="T15" fmla="*/ 41 h 199"/>
              <a:gd name="T16" fmla="*/ 62 w 214"/>
              <a:gd name="T17" fmla="*/ 28 h 199"/>
              <a:gd name="T18" fmla="*/ 135 w 214"/>
              <a:gd name="T19" fmla="*/ 14 h 199"/>
              <a:gd name="T20" fmla="*/ 167 w 214"/>
              <a:gd name="T21" fmla="*/ 12 h 199"/>
              <a:gd name="T22" fmla="*/ 178 w 214"/>
              <a:gd name="T23" fmla="*/ 0 h 199"/>
              <a:gd name="T24" fmla="*/ 202 w 214"/>
              <a:gd name="T25" fmla="*/ 5 h 199"/>
              <a:gd name="T26" fmla="*/ 213 w 214"/>
              <a:gd name="T27" fmla="*/ 34 h 199"/>
              <a:gd name="T28" fmla="*/ 213 w 214"/>
              <a:gd name="T29" fmla="*/ 34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4"/>
              <a:gd name="T46" fmla="*/ 0 h 199"/>
              <a:gd name="T47" fmla="*/ 214 w 214"/>
              <a:gd name="T48" fmla="*/ 199 h 19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4" h="199">
                <a:moveTo>
                  <a:pt x="213" y="34"/>
                </a:moveTo>
                <a:lnTo>
                  <a:pt x="174" y="105"/>
                </a:lnTo>
                <a:lnTo>
                  <a:pt x="174" y="134"/>
                </a:lnTo>
                <a:lnTo>
                  <a:pt x="95" y="198"/>
                </a:lnTo>
                <a:lnTo>
                  <a:pt x="14" y="171"/>
                </a:lnTo>
                <a:lnTo>
                  <a:pt x="0" y="111"/>
                </a:lnTo>
                <a:lnTo>
                  <a:pt x="4" y="85"/>
                </a:lnTo>
                <a:lnTo>
                  <a:pt x="47" y="41"/>
                </a:lnTo>
                <a:lnTo>
                  <a:pt x="62" y="28"/>
                </a:lnTo>
                <a:lnTo>
                  <a:pt x="135" y="14"/>
                </a:lnTo>
                <a:lnTo>
                  <a:pt x="167" y="12"/>
                </a:lnTo>
                <a:lnTo>
                  <a:pt x="178" y="0"/>
                </a:lnTo>
                <a:lnTo>
                  <a:pt x="202" y="5"/>
                </a:lnTo>
                <a:lnTo>
                  <a:pt x="213" y="3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3650471" y="4997507"/>
            <a:ext cx="882725" cy="959168"/>
          </a:xfrm>
          <a:custGeom>
            <a:avLst/>
            <a:gdLst>
              <a:gd name="T0" fmla="*/ 675 w 773"/>
              <a:gd name="T1" fmla="*/ 125 h 806"/>
              <a:gd name="T2" fmla="*/ 623 w 773"/>
              <a:gd name="T3" fmla="*/ 139 h 806"/>
              <a:gd name="T4" fmla="*/ 599 w 773"/>
              <a:gd name="T5" fmla="*/ 99 h 806"/>
              <a:gd name="T6" fmla="*/ 587 w 773"/>
              <a:gd name="T7" fmla="*/ 70 h 806"/>
              <a:gd name="T8" fmla="*/ 548 w 773"/>
              <a:gd name="T9" fmla="*/ 72 h 806"/>
              <a:gd name="T10" fmla="*/ 529 w 773"/>
              <a:gd name="T11" fmla="*/ 105 h 806"/>
              <a:gd name="T12" fmla="*/ 529 w 773"/>
              <a:gd name="T13" fmla="*/ 141 h 806"/>
              <a:gd name="T14" fmla="*/ 482 w 773"/>
              <a:gd name="T15" fmla="*/ 279 h 806"/>
              <a:gd name="T16" fmla="*/ 443 w 773"/>
              <a:gd name="T17" fmla="*/ 289 h 806"/>
              <a:gd name="T18" fmla="*/ 371 w 773"/>
              <a:gd name="T19" fmla="*/ 308 h 806"/>
              <a:gd name="T20" fmla="*/ 263 w 773"/>
              <a:gd name="T21" fmla="*/ 139 h 806"/>
              <a:gd name="T22" fmla="*/ 227 w 773"/>
              <a:gd name="T23" fmla="*/ 112 h 806"/>
              <a:gd name="T24" fmla="*/ 219 w 773"/>
              <a:gd name="T25" fmla="*/ 72 h 806"/>
              <a:gd name="T26" fmla="*/ 167 w 773"/>
              <a:gd name="T27" fmla="*/ 99 h 806"/>
              <a:gd name="T28" fmla="*/ 144 w 773"/>
              <a:gd name="T29" fmla="*/ 0 h 806"/>
              <a:gd name="T30" fmla="*/ 107 w 773"/>
              <a:gd name="T31" fmla="*/ 40 h 806"/>
              <a:gd name="T32" fmla="*/ 103 w 773"/>
              <a:gd name="T33" fmla="*/ 101 h 806"/>
              <a:gd name="T34" fmla="*/ 79 w 773"/>
              <a:gd name="T35" fmla="*/ 90 h 806"/>
              <a:gd name="T36" fmla="*/ 79 w 773"/>
              <a:gd name="T37" fmla="*/ 163 h 806"/>
              <a:gd name="T38" fmla="*/ 107 w 773"/>
              <a:gd name="T39" fmla="*/ 172 h 806"/>
              <a:gd name="T40" fmla="*/ 105 w 773"/>
              <a:gd name="T41" fmla="*/ 329 h 806"/>
              <a:gd name="T42" fmla="*/ 17 w 773"/>
              <a:gd name="T43" fmla="*/ 433 h 806"/>
              <a:gd name="T44" fmla="*/ 0 w 773"/>
              <a:gd name="T45" fmla="*/ 460 h 806"/>
              <a:gd name="T46" fmla="*/ 2 w 773"/>
              <a:gd name="T47" fmla="*/ 522 h 806"/>
              <a:gd name="T48" fmla="*/ 50 w 773"/>
              <a:gd name="T49" fmla="*/ 515 h 806"/>
              <a:gd name="T50" fmla="*/ 103 w 773"/>
              <a:gd name="T51" fmla="*/ 536 h 806"/>
              <a:gd name="T52" fmla="*/ 117 w 773"/>
              <a:gd name="T53" fmla="*/ 590 h 806"/>
              <a:gd name="T54" fmla="*/ 160 w 773"/>
              <a:gd name="T55" fmla="*/ 604 h 806"/>
              <a:gd name="T56" fmla="*/ 158 w 773"/>
              <a:gd name="T57" fmla="*/ 638 h 806"/>
              <a:gd name="T58" fmla="*/ 142 w 773"/>
              <a:gd name="T59" fmla="*/ 695 h 806"/>
              <a:gd name="T60" fmla="*/ 172 w 773"/>
              <a:gd name="T61" fmla="*/ 708 h 806"/>
              <a:gd name="T62" fmla="*/ 206 w 773"/>
              <a:gd name="T63" fmla="*/ 734 h 806"/>
              <a:gd name="T64" fmla="*/ 265 w 773"/>
              <a:gd name="T65" fmla="*/ 772 h 806"/>
              <a:gd name="T66" fmla="*/ 323 w 773"/>
              <a:gd name="T67" fmla="*/ 754 h 806"/>
              <a:gd name="T68" fmla="*/ 328 w 773"/>
              <a:gd name="T69" fmla="*/ 792 h 806"/>
              <a:gd name="T70" fmla="*/ 364 w 773"/>
              <a:gd name="T71" fmla="*/ 799 h 806"/>
              <a:gd name="T72" fmla="*/ 381 w 773"/>
              <a:gd name="T73" fmla="*/ 796 h 806"/>
              <a:gd name="T74" fmla="*/ 366 w 773"/>
              <a:gd name="T75" fmla="*/ 696 h 806"/>
              <a:gd name="T76" fmla="*/ 414 w 773"/>
              <a:gd name="T77" fmla="*/ 677 h 806"/>
              <a:gd name="T78" fmla="*/ 443 w 773"/>
              <a:gd name="T79" fmla="*/ 652 h 806"/>
              <a:gd name="T80" fmla="*/ 517 w 773"/>
              <a:gd name="T81" fmla="*/ 650 h 806"/>
              <a:gd name="T82" fmla="*/ 550 w 773"/>
              <a:gd name="T83" fmla="*/ 648 h 806"/>
              <a:gd name="T84" fmla="*/ 579 w 773"/>
              <a:gd name="T85" fmla="*/ 669 h 806"/>
              <a:gd name="T86" fmla="*/ 603 w 773"/>
              <a:gd name="T87" fmla="*/ 640 h 806"/>
              <a:gd name="T88" fmla="*/ 636 w 773"/>
              <a:gd name="T89" fmla="*/ 642 h 806"/>
              <a:gd name="T90" fmla="*/ 680 w 773"/>
              <a:gd name="T91" fmla="*/ 593 h 806"/>
              <a:gd name="T92" fmla="*/ 723 w 773"/>
              <a:gd name="T93" fmla="*/ 602 h 806"/>
              <a:gd name="T94" fmla="*/ 757 w 773"/>
              <a:gd name="T95" fmla="*/ 568 h 806"/>
              <a:gd name="T96" fmla="*/ 772 w 773"/>
              <a:gd name="T97" fmla="*/ 534 h 806"/>
              <a:gd name="T98" fmla="*/ 689 w 773"/>
              <a:gd name="T99" fmla="*/ 505 h 806"/>
              <a:gd name="T100" fmla="*/ 654 w 773"/>
              <a:gd name="T101" fmla="*/ 483 h 806"/>
              <a:gd name="T102" fmla="*/ 618 w 773"/>
              <a:gd name="T103" fmla="*/ 459 h 806"/>
              <a:gd name="T104" fmla="*/ 629 w 773"/>
              <a:gd name="T105" fmla="*/ 392 h 806"/>
              <a:gd name="T106" fmla="*/ 623 w 773"/>
              <a:gd name="T107" fmla="*/ 271 h 806"/>
              <a:gd name="T108" fmla="*/ 558 w 773"/>
              <a:gd name="T109" fmla="*/ 274 h 806"/>
              <a:gd name="T110" fmla="*/ 548 w 773"/>
              <a:gd name="T111" fmla="*/ 231 h 806"/>
              <a:gd name="T112" fmla="*/ 561 w 773"/>
              <a:gd name="T113" fmla="*/ 187 h 806"/>
              <a:gd name="T114" fmla="*/ 599 w 773"/>
              <a:gd name="T115" fmla="*/ 185 h 806"/>
              <a:gd name="T116" fmla="*/ 668 w 773"/>
              <a:gd name="T117" fmla="*/ 185 h 806"/>
              <a:gd name="T118" fmla="*/ 682 w 773"/>
              <a:gd name="T119" fmla="*/ 148 h 8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73"/>
              <a:gd name="T181" fmla="*/ 0 h 806"/>
              <a:gd name="T182" fmla="*/ 773 w 773"/>
              <a:gd name="T183" fmla="*/ 806 h 80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73" h="806">
                <a:moveTo>
                  <a:pt x="682" y="148"/>
                </a:moveTo>
                <a:lnTo>
                  <a:pt x="675" y="125"/>
                </a:lnTo>
                <a:lnTo>
                  <a:pt x="656" y="119"/>
                </a:lnTo>
                <a:lnTo>
                  <a:pt x="623" y="139"/>
                </a:lnTo>
                <a:lnTo>
                  <a:pt x="601" y="127"/>
                </a:lnTo>
                <a:lnTo>
                  <a:pt x="599" y="99"/>
                </a:lnTo>
                <a:lnTo>
                  <a:pt x="587" y="86"/>
                </a:lnTo>
                <a:lnTo>
                  <a:pt x="587" y="70"/>
                </a:lnTo>
                <a:lnTo>
                  <a:pt x="557" y="64"/>
                </a:lnTo>
                <a:lnTo>
                  <a:pt x="548" y="72"/>
                </a:lnTo>
                <a:lnTo>
                  <a:pt x="553" y="95"/>
                </a:lnTo>
                <a:lnTo>
                  <a:pt x="529" y="105"/>
                </a:lnTo>
                <a:lnTo>
                  <a:pt x="522" y="122"/>
                </a:lnTo>
                <a:lnTo>
                  <a:pt x="529" y="141"/>
                </a:lnTo>
                <a:lnTo>
                  <a:pt x="474" y="204"/>
                </a:lnTo>
                <a:lnTo>
                  <a:pt x="482" y="279"/>
                </a:lnTo>
                <a:lnTo>
                  <a:pt x="455" y="302"/>
                </a:lnTo>
                <a:lnTo>
                  <a:pt x="443" y="289"/>
                </a:lnTo>
                <a:lnTo>
                  <a:pt x="390" y="320"/>
                </a:lnTo>
                <a:lnTo>
                  <a:pt x="371" y="308"/>
                </a:lnTo>
                <a:lnTo>
                  <a:pt x="294" y="161"/>
                </a:lnTo>
                <a:lnTo>
                  <a:pt x="263" y="139"/>
                </a:lnTo>
                <a:lnTo>
                  <a:pt x="239" y="132"/>
                </a:lnTo>
                <a:lnTo>
                  <a:pt x="227" y="112"/>
                </a:lnTo>
                <a:lnTo>
                  <a:pt x="241" y="90"/>
                </a:lnTo>
                <a:lnTo>
                  <a:pt x="219" y="72"/>
                </a:lnTo>
                <a:lnTo>
                  <a:pt x="193" y="95"/>
                </a:lnTo>
                <a:lnTo>
                  <a:pt x="167" y="99"/>
                </a:lnTo>
                <a:lnTo>
                  <a:pt x="148" y="19"/>
                </a:lnTo>
                <a:lnTo>
                  <a:pt x="144" y="0"/>
                </a:lnTo>
                <a:lnTo>
                  <a:pt x="117" y="33"/>
                </a:lnTo>
                <a:lnTo>
                  <a:pt x="107" y="40"/>
                </a:lnTo>
                <a:lnTo>
                  <a:pt x="109" y="90"/>
                </a:lnTo>
                <a:lnTo>
                  <a:pt x="103" y="101"/>
                </a:lnTo>
                <a:lnTo>
                  <a:pt x="89" y="101"/>
                </a:lnTo>
                <a:lnTo>
                  <a:pt x="79" y="90"/>
                </a:lnTo>
                <a:lnTo>
                  <a:pt x="65" y="105"/>
                </a:lnTo>
                <a:lnTo>
                  <a:pt x="79" y="163"/>
                </a:lnTo>
                <a:lnTo>
                  <a:pt x="93" y="163"/>
                </a:lnTo>
                <a:lnTo>
                  <a:pt x="107" y="172"/>
                </a:lnTo>
                <a:lnTo>
                  <a:pt x="112" y="207"/>
                </a:lnTo>
                <a:lnTo>
                  <a:pt x="105" y="329"/>
                </a:lnTo>
                <a:lnTo>
                  <a:pt x="21" y="404"/>
                </a:lnTo>
                <a:lnTo>
                  <a:pt x="17" y="433"/>
                </a:lnTo>
                <a:lnTo>
                  <a:pt x="2" y="445"/>
                </a:lnTo>
                <a:lnTo>
                  <a:pt x="0" y="460"/>
                </a:lnTo>
                <a:lnTo>
                  <a:pt x="12" y="496"/>
                </a:lnTo>
                <a:lnTo>
                  <a:pt x="2" y="522"/>
                </a:lnTo>
                <a:lnTo>
                  <a:pt x="9" y="527"/>
                </a:lnTo>
                <a:lnTo>
                  <a:pt x="50" y="515"/>
                </a:lnTo>
                <a:lnTo>
                  <a:pt x="109" y="512"/>
                </a:lnTo>
                <a:lnTo>
                  <a:pt x="103" y="536"/>
                </a:lnTo>
                <a:lnTo>
                  <a:pt x="114" y="558"/>
                </a:lnTo>
                <a:lnTo>
                  <a:pt x="117" y="590"/>
                </a:lnTo>
                <a:lnTo>
                  <a:pt x="124" y="602"/>
                </a:lnTo>
                <a:lnTo>
                  <a:pt x="160" y="604"/>
                </a:lnTo>
                <a:lnTo>
                  <a:pt x="175" y="616"/>
                </a:lnTo>
                <a:lnTo>
                  <a:pt x="158" y="638"/>
                </a:lnTo>
                <a:lnTo>
                  <a:pt x="155" y="664"/>
                </a:lnTo>
                <a:lnTo>
                  <a:pt x="142" y="695"/>
                </a:lnTo>
                <a:lnTo>
                  <a:pt x="151" y="705"/>
                </a:lnTo>
                <a:lnTo>
                  <a:pt x="172" y="708"/>
                </a:lnTo>
                <a:lnTo>
                  <a:pt x="210" y="722"/>
                </a:lnTo>
                <a:lnTo>
                  <a:pt x="206" y="734"/>
                </a:lnTo>
                <a:lnTo>
                  <a:pt x="230" y="772"/>
                </a:lnTo>
                <a:lnTo>
                  <a:pt x="265" y="772"/>
                </a:lnTo>
                <a:lnTo>
                  <a:pt x="309" y="747"/>
                </a:lnTo>
                <a:lnTo>
                  <a:pt x="323" y="754"/>
                </a:lnTo>
                <a:lnTo>
                  <a:pt x="323" y="770"/>
                </a:lnTo>
                <a:lnTo>
                  <a:pt x="328" y="792"/>
                </a:lnTo>
                <a:lnTo>
                  <a:pt x="340" y="802"/>
                </a:lnTo>
                <a:lnTo>
                  <a:pt x="364" y="799"/>
                </a:lnTo>
                <a:lnTo>
                  <a:pt x="373" y="805"/>
                </a:lnTo>
                <a:lnTo>
                  <a:pt x="381" y="796"/>
                </a:lnTo>
                <a:lnTo>
                  <a:pt x="381" y="761"/>
                </a:lnTo>
                <a:lnTo>
                  <a:pt x="366" y="696"/>
                </a:lnTo>
                <a:lnTo>
                  <a:pt x="376" y="677"/>
                </a:lnTo>
                <a:lnTo>
                  <a:pt x="414" y="677"/>
                </a:lnTo>
                <a:lnTo>
                  <a:pt x="423" y="677"/>
                </a:lnTo>
                <a:lnTo>
                  <a:pt x="443" y="652"/>
                </a:lnTo>
                <a:lnTo>
                  <a:pt x="495" y="670"/>
                </a:lnTo>
                <a:lnTo>
                  <a:pt x="517" y="650"/>
                </a:lnTo>
                <a:lnTo>
                  <a:pt x="529" y="662"/>
                </a:lnTo>
                <a:lnTo>
                  <a:pt x="550" y="648"/>
                </a:lnTo>
                <a:lnTo>
                  <a:pt x="570" y="669"/>
                </a:lnTo>
                <a:lnTo>
                  <a:pt x="579" y="669"/>
                </a:lnTo>
                <a:lnTo>
                  <a:pt x="585" y="657"/>
                </a:lnTo>
                <a:lnTo>
                  <a:pt x="603" y="640"/>
                </a:lnTo>
                <a:lnTo>
                  <a:pt x="611" y="646"/>
                </a:lnTo>
                <a:lnTo>
                  <a:pt x="636" y="642"/>
                </a:lnTo>
                <a:lnTo>
                  <a:pt x="660" y="621"/>
                </a:lnTo>
                <a:lnTo>
                  <a:pt x="680" y="593"/>
                </a:lnTo>
                <a:lnTo>
                  <a:pt x="709" y="587"/>
                </a:lnTo>
                <a:lnTo>
                  <a:pt x="723" y="602"/>
                </a:lnTo>
                <a:lnTo>
                  <a:pt x="735" y="571"/>
                </a:lnTo>
                <a:lnTo>
                  <a:pt x="757" y="568"/>
                </a:lnTo>
                <a:lnTo>
                  <a:pt x="766" y="563"/>
                </a:lnTo>
                <a:lnTo>
                  <a:pt x="772" y="534"/>
                </a:lnTo>
                <a:lnTo>
                  <a:pt x="763" y="518"/>
                </a:lnTo>
                <a:lnTo>
                  <a:pt x="689" y="505"/>
                </a:lnTo>
                <a:lnTo>
                  <a:pt x="675" y="483"/>
                </a:lnTo>
                <a:lnTo>
                  <a:pt x="654" y="483"/>
                </a:lnTo>
                <a:lnTo>
                  <a:pt x="634" y="483"/>
                </a:lnTo>
                <a:lnTo>
                  <a:pt x="618" y="459"/>
                </a:lnTo>
                <a:lnTo>
                  <a:pt x="620" y="445"/>
                </a:lnTo>
                <a:lnTo>
                  <a:pt x="629" y="392"/>
                </a:lnTo>
                <a:lnTo>
                  <a:pt x="601" y="363"/>
                </a:lnTo>
                <a:lnTo>
                  <a:pt x="623" y="271"/>
                </a:lnTo>
                <a:lnTo>
                  <a:pt x="608" y="257"/>
                </a:lnTo>
                <a:lnTo>
                  <a:pt x="558" y="274"/>
                </a:lnTo>
                <a:lnTo>
                  <a:pt x="548" y="253"/>
                </a:lnTo>
                <a:lnTo>
                  <a:pt x="548" y="231"/>
                </a:lnTo>
                <a:lnTo>
                  <a:pt x="537" y="221"/>
                </a:lnTo>
                <a:lnTo>
                  <a:pt x="561" y="187"/>
                </a:lnTo>
                <a:lnTo>
                  <a:pt x="587" y="196"/>
                </a:lnTo>
                <a:lnTo>
                  <a:pt x="599" y="185"/>
                </a:lnTo>
                <a:lnTo>
                  <a:pt x="647" y="192"/>
                </a:lnTo>
                <a:lnTo>
                  <a:pt x="668" y="185"/>
                </a:lnTo>
                <a:lnTo>
                  <a:pt x="682" y="148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8" name="Freeform 11"/>
          <p:cNvSpPr>
            <a:spLocks/>
          </p:cNvSpPr>
          <p:nvPr/>
        </p:nvSpPr>
        <p:spPr bwMode="auto">
          <a:xfrm>
            <a:off x="5246016" y="4805674"/>
            <a:ext cx="464798" cy="674884"/>
          </a:xfrm>
          <a:custGeom>
            <a:avLst/>
            <a:gdLst>
              <a:gd name="T0" fmla="*/ 9 w 404"/>
              <a:gd name="T1" fmla="*/ 124 h 566"/>
              <a:gd name="T2" fmla="*/ 35 w 404"/>
              <a:gd name="T3" fmla="*/ 174 h 566"/>
              <a:gd name="T4" fmla="*/ 37 w 404"/>
              <a:gd name="T5" fmla="*/ 201 h 566"/>
              <a:gd name="T6" fmla="*/ 23 w 404"/>
              <a:gd name="T7" fmla="*/ 227 h 566"/>
              <a:gd name="T8" fmla="*/ 4 w 404"/>
              <a:gd name="T9" fmla="*/ 242 h 566"/>
              <a:gd name="T10" fmla="*/ 0 w 404"/>
              <a:gd name="T11" fmla="*/ 291 h 566"/>
              <a:gd name="T12" fmla="*/ 6 w 404"/>
              <a:gd name="T13" fmla="*/ 298 h 566"/>
              <a:gd name="T14" fmla="*/ 18 w 404"/>
              <a:gd name="T15" fmla="*/ 293 h 566"/>
              <a:gd name="T16" fmla="*/ 23 w 404"/>
              <a:gd name="T17" fmla="*/ 298 h 566"/>
              <a:gd name="T18" fmla="*/ 23 w 404"/>
              <a:gd name="T19" fmla="*/ 329 h 566"/>
              <a:gd name="T20" fmla="*/ 37 w 404"/>
              <a:gd name="T21" fmla="*/ 363 h 566"/>
              <a:gd name="T22" fmla="*/ 52 w 404"/>
              <a:gd name="T23" fmla="*/ 370 h 566"/>
              <a:gd name="T24" fmla="*/ 54 w 404"/>
              <a:gd name="T25" fmla="*/ 423 h 566"/>
              <a:gd name="T26" fmla="*/ 46 w 404"/>
              <a:gd name="T27" fmla="*/ 459 h 566"/>
              <a:gd name="T28" fmla="*/ 54 w 404"/>
              <a:gd name="T29" fmla="*/ 474 h 566"/>
              <a:gd name="T30" fmla="*/ 71 w 404"/>
              <a:gd name="T31" fmla="*/ 491 h 566"/>
              <a:gd name="T32" fmla="*/ 114 w 404"/>
              <a:gd name="T33" fmla="*/ 480 h 566"/>
              <a:gd name="T34" fmla="*/ 123 w 404"/>
              <a:gd name="T35" fmla="*/ 495 h 566"/>
              <a:gd name="T36" fmla="*/ 109 w 404"/>
              <a:gd name="T37" fmla="*/ 514 h 566"/>
              <a:gd name="T38" fmla="*/ 87 w 404"/>
              <a:gd name="T39" fmla="*/ 546 h 566"/>
              <a:gd name="T40" fmla="*/ 87 w 404"/>
              <a:gd name="T41" fmla="*/ 555 h 566"/>
              <a:gd name="T42" fmla="*/ 100 w 404"/>
              <a:gd name="T43" fmla="*/ 565 h 566"/>
              <a:gd name="T44" fmla="*/ 188 w 404"/>
              <a:gd name="T45" fmla="*/ 529 h 566"/>
              <a:gd name="T46" fmla="*/ 219 w 404"/>
              <a:gd name="T47" fmla="*/ 546 h 566"/>
              <a:gd name="T48" fmla="*/ 228 w 404"/>
              <a:gd name="T49" fmla="*/ 538 h 566"/>
              <a:gd name="T50" fmla="*/ 219 w 404"/>
              <a:gd name="T51" fmla="*/ 517 h 566"/>
              <a:gd name="T52" fmla="*/ 221 w 404"/>
              <a:gd name="T53" fmla="*/ 507 h 566"/>
              <a:gd name="T54" fmla="*/ 234 w 404"/>
              <a:gd name="T55" fmla="*/ 425 h 566"/>
              <a:gd name="T56" fmla="*/ 247 w 404"/>
              <a:gd name="T57" fmla="*/ 406 h 566"/>
              <a:gd name="T58" fmla="*/ 254 w 404"/>
              <a:gd name="T59" fmla="*/ 384 h 566"/>
              <a:gd name="T60" fmla="*/ 269 w 404"/>
              <a:gd name="T61" fmla="*/ 350 h 566"/>
              <a:gd name="T62" fmla="*/ 260 w 404"/>
              <a:gd name="T63" fmla="*/ 337 h 566"/>
              <a:gd name="T64" fmla="*/ 262 w 404"/>
              <a:gd name="T65" fmla="*/ 309 h 566"/>
              <a:gd name="T66" fmla="*/ 300 w 404"/>
              <a:gd name="T67" fmla="*/ 266 h 566"/>
              <a:gd name="T68" fmla="*/ 297 w 404"/>
              <a:gd name="T69" fmla="*/ 238 h 566"/>
              <a:gd name="T70" fmla="*/ 321 w 404"/>
              <a:gd name="T71" fmla="*/ 196 h 566"/>
              <a:gd name="T72" fmla="*/ 345 w 404"/>
              <a:gd name="T73" fmla="*/ 203 h 566"/>
              <a:gd name="T74" fmla="*/ 393 w 404"/>
              <a:gd name="T75" fmla="*/ 168 h 566"/>
              <a:gd name="T76" fmla="*/ 403 w 404"/>
              <a:gd name="T77" fmla="*/ 150 h 566"/>
              <a:gd name="T78" fmla="*/ 372 w 404"/>
              <a:gd name="T79" fmla="*/ 93 h 566"/>
              <a:gd name="T80" fmla="*/ 352 w 404"/>
              <a:gd name="T81" fmla="*/ 64 h 566"/>
              <a:gd name="T82" fmla="*/ 367 w 404"/>
              <a:gd name="T83" fmla="*/ 50 h 566"/>
              <a:gd name="T84" fmla="*/ 348 w 404"/>
              <a:gd name="T85" fmla="*/ 33 h 566"/>
              <a:gd name="T86" fmla="*/ 302 w 404"/>
              <a:gd name="T87" fmla="*/ 33 h 566"/>
              <a:gd name="T88" fmla="*/ 281 w 404"/>
              <a:gd name="T89" fmla="*/ 11 h 566"/>
              <a:gd name="T90" fmla="*/ 245 w 404"/>
              <a:gd name="T91" fmla="*/ 48 h 566"/>
              <a:gd name="T92" fmla="*/ 231 w 404"/>
              <a:gd name="T93" fmla="*/ 42 h 566"/>
              <a:gd name="T94" fmla="*/ 247 w 404"/>
              <a:gd name="T95" fmla="*/ 13 h 566"/>
              <a:gd name="T96" fmla="*/ 245 w 404"/>
              <a:gd name="T97" fmla="*/ 4 h 566"/>
              <a:gd name="T98" fmla="*/ 231 w 404"/>
              <a:gd name="T99" fmla="*/ 0 h 566"/>
              <a:gd name="T100" fmla="*/ 188 w 404"/>
              <a:gd name="T101" fmla="*/ 24 h 566"/>
              <a:gd name="T102" fmla="*/ 152 w 404"/>
              <a:gd name="T103" fmla="*/ 35 h 566"/>
              <a:gd name="T104" fmla="*/ 124 w 404"/>
              <a:gd name="T105" fmla="*/ 33 h 566"/>
              <a:gd name="T106" fmla="*/ 63 w 404"/>
              <a:gd name="T107" fmla="*/ 90 h 566"/>
              <a:gd name="T108" fmla="*/ 30 w 404"/>
              <a:gd name="T109" fmla="*/ 101 h 566"/>
              <a:gd name="T110" fmla="*/ 9 w 404"/>
              <a:gd name="T111" fmla="*/ 124 h 566"/>
              <a:gd name="T112" fmla="*/ 9 w 404"/>
              <a:gd name="T113" fmla="*/ 124 h 5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566"/>
              <a:gd name="T173" fmla="*/ 404 w 404"/>
              <a:gd name="T174" fmla="*/ 566 h 5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566">
                <a:moveTo>
                  <a:pt x="9" y="124"/>
                </a:moveTo>
                <a:lnTo>
                  <a:pt x="35" y="174"/>
                </a:lnTo>
                <a:lnTo>
                  <a:pt x="37" y="201"/>
                </a:lnTo>
                <a:lnTo>
                  <a:pt x="23" y="227"/>
                </a:lnTo>
                <a:lnTo>
                  <a:pt x="4" y="242"/>
                </a:lnTo>
                <a:lnTo>
                  <a:pt x="0" y="291"/>
                </a:lnTo>
                <a:lnTo>
                  <a:pt x="6" y="298"/>
                </a:lnTo>
                <a:lnTo>
                  <a:pt x="18" y="293"/>
                </a:lnTo>
                <a:lnTo>
                  <a:pt x="23" y="298"/>
                </a:lnTo>
                <a:lnTo>
                  <a:pt x="23" y="329"/>
                </a:lnTo>
                <a:lnTo>
                  <a:pt x="37" y="363"/>
                </a:lnTo>
                <a:lnTo>
                  <a:pt x="52" y="370"/>
                </a:lnTo>
                <a:lnTo>
                  <a:pt x="54" y="423"/>
                </a:lnTo>
                <a:lnTo>
                  <a:pt x="46" y="459"/>
                </a:lnTo>
                <a:lnTo>
                  <a:pt x="54" y="474"/>
                </a:lnTo>
                <a:lnTo>
                  <a:pt x="71" y="491"/>
                </a:lnTo>
                <a:lnTo>
                  <a:pt x="114" y="480"/>
                </a:lnTo>
                <a:lnTo>
                  <a:pt x="123" y="495"/>
                </a:lnTo>
                <a:lnTo>
                  <a:pt x="109" y="514"/>
                </a:lnTo>
                <a:lnTo>
                  <a:pt x="87" y="546"/>
                </a:lnTo>
                <a:lnTo>
                  <a:pt x="87" y="555"/>
                </a:lnTo>
                <a:lnTo>
                  <a:pt x="100" y="565"/>
                </a:lnTo>
                <a:lnTo>
                  <a:pt x="188" y="529"/>
                </a:lnTo>
                <a:lnTo>
                  <a:pt x="219" y="546"/>
                </a:lnTo>
                <a:lnTo>
                  <a:pt x="228" y="538"/>
                </a:lnTo>
                <a:lnTo>
                  <a:pt x="219" y="517"/>
                </a:lnTo>
                <a:lnTo>
                  <a:pt x="221" y="507"/>
                </a:lnTo>
                <a:lnTo>
                  <a:pt x="234" y="425"/>
                </a:lnTo>
                <a:lnTo>
                  <a:pt x="247" y="406"/>
                </a:lnTo>
                <a:lnTo>
                  <a:pt x="254" y="384"/>
                </a:lnTo>
                <a:lnTo>
                  <a:pt x="269" y="350"/>
                </a:lnTo>
                <a:lnTo>
                  <a:pt x="260" y="337"/>
                </a:lnTo>
                <a:lnTo>
                  <a:pt x="262" y="309"/>
                </a:lnTo>
                <a:lnTo>
                  <a:pt x="300" y="266"/>
                </a:lnTo>
                <a:lnTo>
                  <a:pt x="297" y="238"/>
                </a:lnTo>
                <a:lnTo>
                  <a:pt x="321" y="196"/>
                </a:lnTo>
                <a:lnTo>
                  <a:pt x="345" y="203"/>
                </a:lnTo>
                <a:lnTo>
                  <a:pt x="393" y="168"/>
                </a:lnTo>
                <a:lnTo>
                  <a:pt x="403" y="150"/>
                </a:lnTo>
                <a:lnTo>
                  <a:pt x="372" y="93"/>
                </a:lnTo>
                <a:lnTo>
                  <a:pt x="352" y="64"/>
                </a:lnTo>
                <a:lnTo>
                  <a:pt x="367" y="50"/>
                </a:lnTo>
                <a:lnTo>
                  <a:pt x="348" y="33"/>
                </a:lnTo>
                <a:lnTo>
                  <a:pt x="302" y="33"/>
                </a:lnTo>
                <a:lnTo>
                  <a:pt x="281" y="11"/>
                </a:lnTo>
                <a:lnTo>
                  <a:pt x="245" y="48"/>
                </a:lnTo>
                <a:lnTo>
                  <a:pt x="231" y="42"/>
                </a:lnTo>
                <a:lnTo>
                  <a:pt x="247" y="13"/>
                </a:lnTo>
                <a:lnTo>
                  <a:pt x="245" y="4"/>
                </a:lnTo>
                <a:lnTo>
                  <a:pt x="231" y="0"/>
                </a:lnTo>
                <a:lnTo>
                  <a:pt x="188" y="24"/>
                </a:lnTo>
                <a:lnTo>
                  <a:pt x="152" y="35"/>
                </a:lnTo>
                <a:lnTo>
                  <a:pt x="124" y="33"/>
                </a:lnTo>
                <a:lnTo>
                  <a:pt x="63" y="90"/>
                </a:lnTo>
                <a:lnTo>
                  <a:pt x="30" y="101"/>
                </a:lnTo>
                <a:lnTo>
                  <a:pt x="9" y="12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>
            <a:off x="4779265" y="4870389"/>
            <a:ext cx="533150" cy="626348"/>
          </a:xfrm>
          <a:custGeom>
            <a:avLst/>
            <a:gdLst>
              <a:gd name="T0" fmla="*/ 398 w 465"/>
              <a:gd name="T1" fmla="*/ 64 h 524"/>
              <a:gd name="T2" fmla="*/ 389 w 465"/>
              <a:gd name="T3" fmla="*/ 19 h 524"/>
              <a:gd name="T4" fmla="*/ 356 w 465"/>
              <a:gd name="T5" fmla="*/ 26 h 524"/>
              <a:gd name="T6" fmla="*/ 330 w 465"/>
              <a:gd name="T7" fmla="*/ 42 h 524"/>
              <a:gd name="T8" fmla="*/ 306 w 465"/>
              <a:gd name="T9" fmla="*/ 24 h 524"/>
              <a:gd name="T10" fmla="*/ 262 w 465"/>
              <a:gd name="T11" fmla="*/ 31 h 524"/>
              <a:gd name="T12" fmla="*/ 126 w 465"/>
              <a:gd name="T13" fmla="*/ 0 h 524"/>
              <a:gd name="T14" fmla="*/ 136 w 465"/>
              <a:gd name="T15" fmla="*/ 35 h 524"/>
              <a:gd name="T16" fmla="*/ 74 w 465"/>
              <a:gd name="T17" fmla="*/ 35 h 524"/>
              <a:gd name="T18" fmla="*/ 21 w 465"/>
              <a:gd name="T19" fmla="*/ 99 h 524"/>
              <a:gd name="T20" fmla="*/ 43 w 465"/>
              <a:gd name="T21" fmla="*/ 249 h 524"/>
              <a:gd name="T22" fmla="*/ 4 w 465"/>
              <a:gd name="T23" fmla="*/ 305 h 524"/>
              <a:gd name="T24" fmla="*/ 57 w 465"/>
              <a:gd name="T25" fmla="*/ 311 h 524"/>
              <a:gd name="T26" fmla="*/ 67 w 465"/>
              <a:gd name="T27" fmla="*/ 406 h 524"/>
              <a:gd name="T28" fmla="*/ 112 w 465"/>
              <a:gd name="T29" fmla="*/ 382 h 524"/>
              <a:gd name="T30" fmla="*/ 129 w 465"/>
              <a:gd name="T31" fmla="*/ 404 h 524"/>
              <a:gd name="T32" fmla="*/ 172 w 465"/>
              <a:gd name="T33" fmla="*/ 373 h 524"/>
              <a:gd name="T34" fmla="*/ 217 w 465"/>
              <a:gd name="T35" fmla="*/ 373 h 524"/>
              <a:gd name="T36" fmla="*/ 238 w 465"/>
              <a:gd name="T37" fmla="*/ 408 h 524"/>
              <a:gd name="T38" fmla="*/ 212 w 465"/>
              <a:gd name="T39" fmla="*/ 472 h 524"/>
              <a:gd name="T40" fmla="*/ 212 w 465"/>
              <a:gd name="T41" fmla="*/ 501 h 524"/>
              <a:gd name="T42" fmla="*/ 256 w 465"/>
              <a:gd name="T43" fmla="*/ 523 h 524"/>
              <a:gd name="T44" fmla="*/ 289 w 465"/>
              <a:gd name="T45" fmla="*/ 512 h 524"/>
              <a:gd name="T46" fmla="*/ 306 w 465"/>
              <a:gd name="T47" fmla="*/ 472 h 524"/>
              <a:gd name="T48" fmla="*/ 337 w 465"/>
              <a:gd name="T49" fmla="*/ 465 h 524"/>
              <a:gd name="T50" fmla="*/ 380 w 465"/>
              <a:gd name="T51" fmla="*/ 470 h 524"/>
              <a:gd name="T52" fmla="*/ 374 w 465"/>
              <a:gd name="T53" fmla="*/ 443 h 524"/>
              <a:gd name="T54" fmla="*/ 440 w 465"/>
              <a:gd name="T55" fmla="*/ 435 h 524"/>
              <a:gd name="T56" fmla="*/ 456 w 465"/>
              <a:gd name="T57" fmla="*/ 404 h 524"/>
              <a:gd name="T58" fmla="*/ 461 w 465"/>
              <a:gd name="T59" fmla="*/ 315 h 524"/>
              <a:gd name="T60" fmla="*/ 433 w 465"/>
              <a:gd name="T61" fmla="*/ 274 h 524"/>
              <a:gd name="T62" fmla="*/ 427 w 465"/>
              <a:gd name="T63" fmla="*/ 238 h 524"/>
              <a:gd name="T64" fmla="*/ 409 w 465"/>
              <a:gd name="T65" fmla="*/ 236 h 524"/>
              <a:gd name="T66" fmla="*/ 433 w 465"/>
              <a:gd name="T67" fmla="*/ 172 h 524"/>
              <a:gd name="T68" fmla="*/ 444 w 465"/>
              <a:gd name="T69" fmla="*/ 119 h 524"/>
              <a:gd name="T70" fmla="*/ 418 w 465"/>
              <a:gd name="T71" fmla="*/ 69 h 5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65"/>
              <a:gd name="T109" fmla="*/ 0 h 524"/>
              <a:gd name="T110" fmla="*/ 465 w 465"/>
              <a:gd name="T111" fmla="*/ 524 h 52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65" h="524">
                <a:moveTo>
                  <a:pt x="418" y="69"/>
                </a:moveTo>
                <a:lnTo>
                  <a:pt x="398" y="64"/>
                </a:lnTo>
                <a:lnTo>
                  <a:pt x="389" y="50"/>
                </a:lnTo>
                <a:lnTo>
                  <a:pt x="389" y="19"/>
                </a:lnTo>
                <a:lnTo>
                  <a:pt x="378" y="4"/>
                </a:lnTo>
                <a:lnTo>
                  <a:pt x="356" y="26"/>
                </a:lnTo>
                <a:lnTo>
                  <a:pt x="346" y="42"/>
                </a:lnTo>
                <a:lnTo>
                  <a:pt x="330" y="42"/>
                </a:lnTo>
                <a:lnTo>
                  <a:pt x="325" y="18"/>
                </a:lnTo>
                <a:lnTo>
                  <a:pt x="306" y="24"/>
                </a:lnTo>
                <a:lnTo>
                  <a:pt x="280" y="42"/>
                </a:lnTo>
                <a:lnTo>
                  <a:pt x="262" y="31"/>
                </a:lnTo>
                <a:lnTo>
                  <a:pt x="227" y="6"/>
                </a:lnTo>
                <a:lnTo>
                  <a:pt x="126" y="0"/>
                </a:lnTo>
                <a:lnTo>
                  <a:pt x="116" y="11"/>
                </a:lnTo>
                <a:lnTo>
                  <a:pt x="136" y="35"/>
                </a:lnTo>
                <a:lnTo>
                  <a:pt x="112" y="50"/>
                </a:lnTo>
                <a:lnTo>
                  <a:pt x="74" y="35"/>
                </a:lnTo>
                <a:lnTo>
                  <a:pt x="35" y="69"/>
                </a:lnTo>
                <a:lnTo>
                  <a:pt x="21" y="99"/>
                </a:lnTo>
                <a:lnTo>
                  <a:pt x="24" y="172"/>
                </a:lnTo>
                <a:lnTo>
                  <a:pt x="43" y="249"/>
                </a:lnTo>
                <a:lnTo>
                  <a:pt x="0" y="298"/>
                </a:lnTo>
                <a:lnTo>
                  <a:pt x="4" y="305"/>
                </a:lnTo>
                <a:lnTo>
                  <a:pt x="43" y="293"/>
                </a:lnTo>
                <a:lnTo>
                  <a:pt x="57" y="311"/>
                </a:lnTo>
                <a:lnTo>
                  <a:pt x="45" y="366"/>
                </a:lnTo>
                <a:lnTo>
                  <a:pt x="67" y="406"/>
                </a:lnTo>
                <a:lnTo>
                  <a:pt x="90" y="412"/>
                </a:lnTo>
                <a:lnTo>
                  <a:pt x="112" y="382"/>
                </a:lnTo>
                <a:lnTo>
                  <a:pt x="122" y="406"/>
                </a:lnTo>
                <a:lnTo>
                  <a:pt x="129" y="404"/>
                </a:lnTo>
                <a:lnTo>
                  <a:pt x="164" y="370"/>
                </a:lnTo>
                <a:lnTo>
                  <a:pt x="172" y="373"/>
                </a:lnTo>
                <a:lnTo>
                  <a:pt x="188" y="364"/>
                </a:lnTo>
                <a:lnTo>
                  <a:pt x="217" y="373"/>
                </a:lnTo>
                <a:lnTo>
                  <a:pt x="217" y="404"/>
                </a:lnTo>
                <a:lnTo>
                  <a:pt x="238" y="408"/>
                </a:lnTo>
                <a:lnTo>
                  <a:pt x="232" y="438"/>
                </a:lnTo>
                <a:lnTo>
                  <a:pt x="212" y="472"/>
                </a:lnTo>
                <a:lnTo>
                  <a:pt x="203" y="501"/>
                </a:lnTo>
                <a:lnTo>
                  <a:pt x="212" y="501"/>
                </a:lnTo>
                <a:lnTo>
                  <a:pt x="236" y="479"/>
                </a:lnTo>
                <a:lnTo>
                  <a:pt x="256" y="523"/>
                </a:lnTo>
                <a:lnTo>
                  <a:pt x="272" y="512"/>
                </a:lnTo>
                <a:lnTo>
                  <a:pt x="289" y="512"/>
                </a:lnTo>
                <a:lnTo>
                  <a:pt x="306" y="498"/>
                </a:lnTo>
                <a:lnTo>
                  <a:pt x="306" y="472"/>
                </a:lnTo>
                <a:lnTo>
                  <a:pt x="315" y="463"/>
                </a:lnTo>
                <a:lnTo>
                  <a:pt x="337" y="465"/>
                </a:lnTo>
                <a:lnTo>
                  <a:pt x="374" y="483"/>
                </a:lnTo>
                <a:lnTo>
                  <a:pt x="380" y="470"/>
                </a:lnTo>
                <a:lnTo>
                  <a:pt x="372" y="455"/>
                </a:lnTo>
                <a:lnTo>
                  <a:pt x="374" y="443"/>
                </a:lnTo>
                <a:lnTo>
                  <a:pt x="398" y="423"/>
                </a:lnTo>
                <a:lnTo>
                  <a:pt x="440" y="435"/>
                </a:lnTo>
                <a:lnTo>
                  <a:pt x="464" y="419"/>
                </a:lnTo>
                <a:lnTo>
                  <a:pt x="456" y="404"/>
                </a:lnTo>
                <a:lnTo>
                  <a:pt x="464" y="368"/>
                </a:lnTo>
                <a:lnTo>
                  <a:pt x="461" y="315"/>
                </a:lnTo>
                <a:lnTo>
                  <a:pt x="446" y="308"/>
                </a:lnTo>
                <a:lnTo>
                  <a:pt x="433" y="274"/>
                </a:lnTo>
                <a:lnTo>
                  <a:pt x="433" y="243"/>
                </a:lnTo>
                <a:lnTo>
                  <a:pt x="427" y="238"/>
                </a:lnTo>
                <a:lnTo>
                  <a:pt x="416" y="243"/>
                </a:lnTo>
                <a:lnTo>
                  <a:pt x="409" y="236"/>
                </a:lnTo>
                <a:lnTo>
                  <a:pt x="413" y="187"/>
                </a:lnTo>
                <a:lnTo>
                  <a:pt x="433" y="172"/>
                </a:lnTo>
                <a:lnTo>
                  <a:pt x="446" y="146"/>
                </a:lnTo>
                <a:lnTo>
                  <a:pt x="444" y="119"/>
                </a:lnTo>
                <a:lnTo>
                  <a:pt x="418" y="69"/>
                </a:lnTo>
              </a:path>
            </a:pathLst>
          </a:custGeom>
          <a:solidFill>
            <a:srgbClr val="2BA4E2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4263691" y="4992885"/>
            <a:ext cx="591738" cy="547766"/>
          </a:xfrm>
          <a:custGeom>
            <a:avLst/>
            <a:gdLst>
              <a:gd name="T0" fmla="*/ 145 w 520"/>
              <a:gd name="T1" fmla="*/ 153 h 459"/>
              <a:gd name="T2" fmla="*/ 131 w 520"/>
              <a:gd name="T3" fmla="*/ 190 h 459"/>
              <a:gd name="T4" fmla="*/ 109 w 520"/>
              <a:gd name="T5" fmla="*/ 197 h 459"/>
              <a:gd name="T6" fmla="*/ 61 w 520"/>
              <a:gd name="T7" fmla="*/ 190 h 459"/>
              <a:gd name="T8" fmla="*/ 50 w 520"/>
              <a:gd name="T9" fmla="*/ 201 h 459"/>
              <a:gd name="T10" fmla="*/ 24 w 520"/>
              <a:gd name="T11" fmla="*/ 192 h 459"/>
              <a:gd name="T12" fmla="*/ 0 w 520"/>
              <a:gd name="T13" fmla="*/ 226 h 459"/>
              <a:gd name="T14" fmla="*/ 11 w 520"/>
              <a:gd name="T15" fmla="*/ 236 h 459"/>
              <a:gd name="T16" fmla="*/ 11 w 520"/>
              <a:gd name="T17" fmla="*/ 258 h 459"/>
              <a:gd name="T18" fmla="*/ 21 w 520"/>
              <a:gd name="T19" fmla="*/ 279 h 459"/>
              <a:gd name="T20" fmla="*/ 70 w 520"/>
              <a:gd name="T21" fmla="*/ 263 h 459"/>
              <a:gd name="T22" fmla="*/ 85 w 520"/>
              <a:gd name="T23" fmla="*/ 276 h 459"/>
              <a:gd name="T24" fmla="*/ 64 w 520"/>
              <a:gd name="T25" fmla="*/ 369 h 459"/>
              <a:gd name="T26" fmla="*/ 92 w 520"/>
              <a:gd name="T27" fmla="*/ 398 h 459"/>
              <a:gd name="T28" fmla="*/ 83 w 520"/>
              <a:gd name="T29" fmla="*/ 451 h 459"/>
              <a:gd name="T30" fmla="*/ 112 w 520"/>
              <a:gd name="T31" fmla="*/ 453 h 459"/>
              <a:gd name="T32" fmla="*/ 142 w 520"/>
              <a:gd name="T33" fmla="*/ 424 h 459"/>
              <a:gd name="T34" fmla="*/ 155 w 520"/>
              <a:gd name="T35" fmla="*/ 433 h 459"/>
              <a:gd name="T36" fmla="*/ 214 w 520"/>
              <a:gd name="T37" fmla="*/ 458 h 459"/>
              <a:gd name="T38" fmla="*/ 226 w 520"/>
              <a:gd name="T39" fmla="*/ 451 h 459"/>
              <a:gd name="T40" fmla="*/ 228 w 520"/>
              <a:gd name="T41" fmla="*/ 431 h 459"/>
              <a:gd name="T42" fmla="*/ 238 w 520"/>
              <a:gd name="T43" fmla="*/ 419 h 459"/>
              <a:gd name="T44" fmla="*/ 322 w 520"/>
              <a:gd name="T45" fmla="*/ 364 h 459"/>
              <a:gd name="T46" fmla="*/ 337 w 520"/>
              <a:gd name="T47" fmla="*/ 383 h 459"/>
              <a:gd name="T48" fmla="*/ 387 w 520"/>
              <a:gd name="T49" fmla="*/ 398 h 459"/>
              <a:gd name="T50" fmla="*/ 416 w 520"/>
              <a:gd name="T51" fmla="*/ 361 h 459"/>
              <a:gd name="T52" fmla="*/ 429 w 520"/>
              <a:gd name="T53" fmla="*/ 369 h 459"/>
              <a:gd name="T54" fmla="*/ 449 w 520"/>
              <a:gd name="T55" fmla="*/ 369 h 459"/>
              <a:gd name="T56" fmla="*/ 449 w 520"/>
              <a:gd name="T57" fmla="*/ 358 h 459"/>
              <a:gd name="T58" fmla="*/ 475 w 520"/>
              <a:gd name="T59" fmla="*/ 349 h 459"/>
              <a:gd name="T60" fmla="*/ 475 w 520"/>
              <a:gd name="T61" fmla="*/ 340 h 459"/>
              <a:gd name="T62" fmla="*/ 486 w 520"/>
              <a:gd name="T63" fmla="*/ 329 h 459"/>
              <a:gd name="T64" fmla="*/ 492 w 520"/>
              <a:gd name="T65" fmla="*/ 332 h 459"/>
              <a:gd name="T66" fmla="*/ 519 w 520"/>
              <a:gd name="T67" fmla="*/ 305 h 459"/>
              <a:gd name="T68" fmla="*/ 497 w 520"/>
              <a:gd name="T69" fmla="*/ 265 h 459"/>
              <a:gd name="T70" fmla="*/ 508 w 520"/>
              <a:gd name="T71" fmla="*/ 209 h 459"/>
              <a:gd name="T72" fmla="*/ 494 w 520"/>
              <a:gd name="T73" fmla="*/ 192 h 459"/>
              <a:gd name="T74" fmla="*/ 456 w 520"/>
              <a:gd name="T75" fmla="*/ 204 h 459"/>
              <a:gd name="T76" fmla="*/ 451 w 520"/>
              <a:gd name="T77" fmla="*/ 197 h 459"/>
              <a:gd name="T78" fmla="*/ 494 w 520"/>
              <a:gd name="T79" fmla="*/ 148 h 459"/>
              <a:gd name="T80" fmla="*/ 475 w 520"/>
              <a:gd name="T81" fmla="*/ 71 h 459"/>
              <a:gd name="T82" fmla="*/ 446 w 520"/>
              <a:gd name="T83" fmla="*/ 93 h 459"/>
              <a:gd name="T84" fmla="*/ 420 w 520"/>
              <a:gd name="T85" fmla="*/ 66 h 459"/>
              <a:gd name="T86" fmla="*/ 396 w 520"/>
              <a:gd name="T87" fmla="*/ 33 h 459"/>
              <a:gd name="T88" fmla="*/ 394 w 520"/>
              <a:gd name="T89" fmla="*/ 13 h 459"/>
              <a:gd name="T90" fmla="*/ 377 w 520"/>
              <a:gd name="T91" fmla="*/ 9 h 459"/>
              <a:gd name="T92" fmla="*/ 357 w 520"/>
              <a:gd name="T93" fmla="*/ 16 h 459"/>
              <a:gd name="T94" fmla="*/ 324 w 520"/>
              <a:gd name="T95" fmla="*/ 0 h 459"/>
              <a:gd name="T96" fmla="*/ 308 w 520"/>
              <a:gd name="T97" fmla="*/ 38 h 459"/>
              <a:gd name="T98" fmla="*/ 281 w 520"/>
              <a:gd name="T99" fmla="*/ 40 h 459"/>
              <a:gd name="T100" fmla="*/ 260 w 520"/>
              <a:gd name="T101" fmla="*/ 71 h 459"/>
              <a:gd name="T102" fmla="*/ 248 w 520"/>
              <a:gd name="T103" fmla="*/ 64 h 459"/>
              <a:gd name="T104" fmla="*/ 228 w 520"/>
              <a:gd name="T105" fmla="*/ 71 h 459"/>
              <a:gd name="T106" fmla="*/ 197 w 520"/>
              <a:gd name="T107" fmla="*/ 53 h 459"/>
              <a:gd name="T108" fmla="*/ 173 w 520"/>
              <a:gd name="T109" fmla="*/ 81 h 459"/>
              <a:gd name="T110" fmla="*/ 173 w 520"/>
              <a:gd name="T111" fmla="*/ 95 h 459"/>
              <a:gd name="T112" fmla="*/ 221 w 520"/>
              <a:gd name="T113" fmla="*/ 122 h 459"/>
              <a:gd name="T114" fmla="*/ 232 w 520"/>
              <a:gd name="T115" fmla="*/ 141 h 459"/>
              <a:gd name="T116" fmla="*/ 197 w 520"/>
              <a:gd name="T117" fmla="*/ 154 h 459"/>
              <a:gd name="T118" fmla="*/ 145 w 520"/>
              <a:gd name="T119" fmla="*/ 153 h 459"/>
              <a:gd name="T120" fmla="*/ 145 w 520"/>
              <a:gd name="T121" fmla="*/ 153 h 45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20"/>
              <a:gd name="T184" fmla="*/ 0 h 459"/>
              <a:gd name="T185" fmla="*/ 520 w 520"/>
              <a:gd name="T186" fmla="*/ 459 h 45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20" h="459">
                <a:moveTo>
                  <a:pt x="145" y="153"/>
                </a:moveTo>
                <a:lnTo>
                  <a:pt x="131" y="190"/>
                </a:lnTo>
                <a:lnTo>
                  <a:pt x="109" y="197"/>
                </a:lnTo>
                <a:lnTo>
                  <a:pt x="61" y="190"/>
                </a:lnTo>
                <a:lnTo>
                  <a:pt x="50" y="201"/>
                </a:lnTo>
                <a:lnTo>
                  <a:pt x="24" y="192"/>
                </a:lnTo>
                <a:lnTo>
                  <a:pt x="0" y="226"/>
                </a:lnTo>
                <a:lnTo>
                  <a:pt x="11" y="236"/>
                </a:lnTo>
                <a:lnTo>
                  <a:pt x="11" y="258"/>
                </a:lnTo>
                <a:lnTo>
                  <a:pt x="21" y="279"/>
                </a:lnTo>
                <a:lnTo>
                  <a:pt x="70" y="263"/>
                </a:lnTo>
                <a:lnTo>
                  <a:pt x="85" y="276"/>
                </a:lnTo>
                <a:lnTo>
                  <a:pt x="64" y="369"/>
                </a:lnTo>
                <a:lnTo>
                  <a:pt x="92" y="398"/>
                </a:lnTo>
                <a:lnTo>
                  <a:pt x="83" y="451"/>
                </a:lnTo>
                <a:lnTo>
                  <a:pt x="112" y="453"/>
                </a:lnTo>
                <a:lnTo>
                  <a:pt x="142" y="424"/>
                </a:lnTo>
                <a:lnTo>
                  <a:pt x="155" y="433"/>
                </a:lnTo>
                <a:lnTo>
                  <a:pt x="214" y="458"/>
                </a:lnTo>
                <a:lnTo>
                  <a:pt x="226" y="451"/>
                </a:lnTo>
                <a:lnTo>
                  <a:pt x="228" y="431"/>
                </a:lnTo>
                <a:lnTo>
                  <a:pt x="238" y="419"/>
                </a:lnTo>
                <a:lnTo>
                  <a:pt x="322" y="364"/>
                </a:lnTo>
                <a:lnTo>
                  <a:pt x="337" y="383"/>
                </a:lnTo>
                <a:lnTo>
                  <a:pt x="387" y="398"/>
                </a:lnTo>
                <a:lnTo>
                  <a:pt x="416" y="361"/>
                </a:lnTo>
                <a:lnTo>
                  <a:pt x="429" y="369"/>
                </a:lnTo>
                <a:lnTo>
                  <a:pt x="449" y="369"/>
                </a:lnTo>
                <a:lnTo>
                  <a:pt x="449" y="358"/>
                </a:lnTo>
                <a:lnTo>
                  <a:pt x="475" y="349"/>
                </a:lnTo>
                <a:lnTo>
                  <a:pt x="475" y="340"/>
                </a:lnTo>
                <a:lnTo>
                  <a:pt x="486" y="329"/>
                </a:lnTo>
                <a:lnTo>
                  <a:pt x="492" y="332"/>
                </a:lnTo>
                <a:lnTo>
                  <a:pt x="519" y="305"/>
                </a:lnTo>
                <a:lnTo>
                  <a:pt x="497" y="265"/>
                </a:lnTo>
                <a:lnTo>
                  <a:pt x="508" y="209"/>
                </a:lnTo>
                <a:lnTo>
                  <a:pt x="494" y="192"/>
                </a:lnTo>
                <a:lnTo>
                  <a:pt x="456" y="204"/>
                </a:lnTo>
                <a:lnTo>
                  <a:pt x="451" y="197"/>
                </a:lnTo>
                <a:lnTo>
                  <a:pt x="494" y="148"/>
                </a:lnTo>
                <a:lnTo>
                  <a:pt x="475" y="71"/>
                </a:lnTo>
                <a:lnTo>
                  <a:pt x="446" y="93"/>
                </a:lnTo>
                <a:lnTo>
                  <a:pt x="420" y="66"/>
                </a:lnTo>
                <a:lnTo>
                  <a:pt x="396" y="33"/>
                </a:lnTo>
                <a:lnTo>
                  <a:pt x="394" y="13"/>
                </a:lnTo>
                <a:lnTo>
                  <a:pt x="377" y="9"/>
                </a:lnTo>
                <a:lnTo>
                  <a:pt x="357" y="16"/>
                </a:lnTo>
                <a:lnTo>
                  <a:pt x="324" y="0"/>
                </a:lnTo>
                <a:lnTo>
                  <a:pt x="308" y="38"/>
                </a:lnTo>
                <a:lnTo>
                  <a:pt x="281" y="40"/>
                </a:lnTo>
                <a:lnTo>
                  <a:pt x="260" y="71"/>
                </a:lnTo>
                <a:lnTo>
                  <a:pt x="248" y="64"/>
                </a:lnTo>
                <a:lnTo>
                  <a:pt x="228" y="71"/>
                </a:lnTo>
                <a:lnTo>
                  <a:pt x="197" y="53"/>
                </a:lnTo>
                <a:lnTo>
                  <a:pt x="173" y="81"/>
                </a:lnTo>
                <a:lnTo>
                  <a:pt x="173" y="95"/>
                </a:lnTo>
                <a:lnTo>
                  <a:pt x="221" y="122"/>
                </a:lnTo>
                <a:lnTo>
                  <a:pt x="232" y="141"/>
                </a:lnTo>
                <a:lnTo>
                  <a:pt x="197" y="154"/>
                </a:lnTo>
                <a:lnTo>
                  <a:pt x="145" y="153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>
            <a:off x="5654179" y="4618463"/>
            <a:ext cx="371057" cy="457627"/>
          </a:xfrm>
          <a:custGeom>
            <a:avLst/>
            <a:gdLst>
              <a:gd name="T0" fmla="*/ 236 w 327"/>
              <a:gd name="T1" fmla="*/ 361 h 381"/>
              <a:gd name="T2" fmla="*/ 186 w 327"/>
              <a:gd name="T3" fmla="*/ 380 h 381"/>
              <a:gd name="T4" fmla="*/ 157 w 327"/>
              <a:gd name="T5" fmla="*/ 351 h 381"/>
              <a:gd name="T6" fmla="*/ 139 w 327"/>
              <a:gd name="T7" fmla="*/ 375 h 381"/>
              <a:gd name="T8" fmla="*/ 107 w 327"/>
              <a:gd name="T9" fmla="*/ 375 h 381"/>
              <a:gd name="T10" fmla="*/ 93 w 327"/>
              <a:gd name="T11" fmla="*/ 348 h 381"/>
              <a:gd name="T12" fmla="*/ 78 w 327"/>
              <a:gd name="T13" fmla="*/ 308 h 381"/>
              <a:gd name="T14" fmla="*/ 50 w 327"/>
              <a:gd name="T15" fmla="*/ 305 h 381"/>
              <a:gd name="T16" fmla="*/ 19 w 327"/>
              <a:gd name="T17" fmla="*/ 247 h 381"/>
              <a:gd name="T18" fmla="*/ 0 w 327"/>
              <a:gd name="T19" fmla="*/ 218 h 381"/>
              <a:gd name="T20" fmla="*/ 14 w 327"/>
              <a:gd name="T21" fmla="*/ 204 h 381"/>
              <a:gd name="T22" fmla="*/ 19 w 327"/>
              <a:gd name="T23" fmla="*/ 199 h 381"/>
              <a:gd name="T24" fmla="*/ 52 w 327"/>
              <a:gd name="T25" fmla="*/ 152 h 381"/>
              <a:gd name="T26" fmla="*/ 50 w 327"/>
              <a:gd name="T27" fmla="*/ 115 h 381"/>
              <a:gd name="T28" fmla="*/ 60 w 327"/>
              <a:gd name="T29" fmla="*/ 99 h 381"/>
              <a:gd name="T30" fmla="*/ 86 w 327"/>
              <a:gd name="T31" fmla="*/ 95 h 381"/>
              <a:gd name="T32" fmla="*/ 93 w 327"/>
              <a:gd name="T33" fmla="*/ 84 h 381"/>
              <a:gd name="T34" fmla="*/ 84 w 327"/>
              <a:gd name="T35" fmla="*/ 66 h 381"/>
              <a:gd name="T36" fmla="*/ 98 w 327"/>
              <a:gd name="T37" fmla="*/ 48 h 381"/>
              <a:gd name="T38" fmla="*/ 98 w 327"/>
              <a:gd name="T39" fmla="*/ 13 h 381"/>
              <a:gd name="T40" fmla="*/ 115 w 327"/>
              <a:gd name="T41" fmla="*/ 4 h 381"/>
              <a:gd name="T42" fmla="*/ 146 w 327"/>
              <a:gd name="T43" fmla="*/ 21 h 381"/>
              <a:gd name="T44" fmla="*/ 184 w 327"/>
              <a:gd name="T45" fmla="*/ 28 h 381"/>
              <a:gd name="T46" fmla="*/ 210 w 327"/>
              <a:gd name="T47" fmla="*/ 0 h 381"/>
              <a:gd name="T48" fmla="*/ 240 w 327"/>
              <a:gd name="T49" fmla="*/ 24 h 381"/>
              <a:gd name="T50" fmla="*/ 227 w 327"/>
              <a:gd name="T51" fmla="*/ 35 h 381"/>
              <a:gd name="T52" fmla="*/ 210 w 327"/>
              <a:gd name="T53" fmla="*/ 59 h 381"/>
              <a:gd name="T54" fmla="*/ 186 w 327"/>
              <a:gd name="T55" fmla="*/ 66 h 381"/>
              <a:gd name="T56" fmla="*/ 177 w 327"/>
              <a:gd name="T57" fmla="*/ 72 h 381"/>
              <a:gd name="T58" fmla="*/ 201 w 327"/>
              <a:gd name="T59" fmla="*/ 86 h 381"/>
              <a:gd name="T60" fmla="*/ 244 w 327"/>
              <a:gd name="T61" fmla="*/ 66 h 381"/>
              <a:gd name="T62" fmla="*/ 317 w 327"/>
              <a:gd name="T63" fmla="*/ 97 h 381"/>
              <a:gd name="T64" fmla="*/ 326 w 327"/>
              <a:gd name="T65" fmla="*/ 158 h 381"/>
              <a:gd name="T66" fmla="*/ 295 w 327"/>
              <a:gd name="T67" fmla="*/ 158 h 381"/>
              <a:gd name="T68" fmla="*/ 292 w 327"/>
              <a:gd name="T69" fmla="*/ 177 h 381"/>
              <a:gd name="T70" fmla="*/ 308 w 327"/>
              <a:gd name="T71" fmla="*/ 202 h 381"/>
              <a:gd name="T72" fmla="*/ 295 w 327"/>
              <a:gd name="T73" fmla="*/ 218 h 381"/>
              <a:gd name="T74" fmla="*/ 311 w 327"/>
              <a:gd name="T75" fmla="*/ 242 h 381"/>
              <a:gd name="T76" fmla="*/ 287 w 327"/>
              <a:gd name="T77" fmla="*/ 271 h 381"/>
              <a:gd name="T78" fmla="*/ 275 w 327"/>
              <a:gd name="T79" fmla="*/ 257 h 381"/>
              <a:gd name="T80" fmla="*/ 240 w 327"/>
              <a:gd name="T81" fmla="*/ 348 h 381"/>
              <a:gd name="T82" fmla="*/ 236 w 327"/>
              <a:gd name="T83" fmla="*/ 361 h 381"/>
              <a:gd name="T84" fmla="*/ 236 w 327"/>
              <a:gd name="T85" fmla="*/ 361 h 38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7"/>
              <a:gd name="T130" fmla="*/ 0 h 381"/>
              <a:gd name="T131" fmla="*/ 327 w 327"/>
              <a:gd name="T132" fmla="*/ 381 h 38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7" h="381">
                <a:moveTo>
                  <a:pt x="236" y="361"/>
                </a:moveTo>
                <a:lnTo>
                  <a:pt x="186" y="380"/>
                </a:lnTo>
                <a:lnTo>
                  <a:pt x="157" y="351"/>
                </a:lnTo>
                <a:lnTo>
                  <a:pt x="139" y="375"/>
                </a:lnTo>
                <a:lnTo>
                  <a:pt x="107" y="375"/>
                </a:lnTo>
                <a:lnTo>
                  <a:pt x="93" y="348"/>
                </a:lnTo>
                <a:lnTo>
                  <a:pt x="78" y="308"/>
                </a:lnTo>
                <a:lnTo>
                  <a:pt x="50" y="305"/>
                </a:lnTo>
                <a:lnTo>
                  <a:pt x="19" y="247"/>
                </a:lnTo>
                <a:lnTo>
                  <a:pt x="0" y="218"/>
                </a:lnTo>
                <a:lnTo>
                  <a:pt x="14" y="204"/>
                </a:lnTo>
                <a:lnTo>
                  <a:pt x="19" y="199"/>
                </a:lnTo>
                <a:lnTo>
                  <a:pt x="52" y="152"/>
                </a:lnTo>
                <a:lnTo>
                  <a:pt x="50" y="115"/>
                </a:lnTo>
                <a:lnTo>
                  <a:pt x="60" y="99"/>
                </a:lnTo>
                <a:lnTo>
                  <a:pt x="86" y="95"/>
                </a:lnTo>
                <a:lnTo>
                  <a:pt x="93" y="84"/>
                </a:lnTo>
                <a:lnTo>
                  <a:pt x="84" y="66"/>
                </a:lnTo>
                <a:lnTo>
                  <a:pt x="98" y="48"/>
                </a:lnTo>
                <a:lnTo>
                  <a:pt x="98" y="13"/>
                </a:lnTo>
                <a:lnTo>
                  <a:pt x="115" y="4"/>
                </a:lnTo>
                <a:lnTo>
                  <a:pt x="146" y="21"/>
                </a:lnTo>
                <a:lnTo>
                  <a:pt x="184" y="28"/>
                </a:lnTo>
                <a:lnTo>
                  <a:pt x="210" y="0"/>
                </a:lnTo>
                <a:lnTo>
                  <a:pt x="240" y="24"/>
                </a:lnTo>
                <a:lnTo>
                  <a:pt x="227" y="35"/>
                </a:lnTo>
                <a:lnTo>
                  <a:pt x="210" y="59"/>
                </a:lnTo>
                <a:lnTo>
                  <a:pt x="186" y="66"/>
                </a:lnTo>
                <a:lnTo>
                  <a:pt x="177" y="72"/>
                </a:lnTo>
                <a:lnTo>
                  <a:pt x="201" y="86"/>
                </a:lnTo>
                <a:lnTo>
                  <a:pt x="244" y="66"/>
                </a:lnTo>
                <a:lnTo>
                  <a:pt x="317" y="97"/>
                </a:lnTo>
                <a:lnTo>
                  <a:pt x="326" y="158"/>
                </a:lnTo>
                <a:lnTo>
                  <a:pt x="295" y="158"/>
                </a:lnTo>
                <a:lnTo>
                  <a:pt x="292" y="177"/>
                </a:lnTo>
                <a:lnTo>
                  <a:pt x="308" y="202"/>
                </a:lnTo>
                <a:lnTo>
                  <a:pt x="295" y="218"/>
                </a:lnTo>
                <a:lnTo>
                  <a:pt x="311" y="242"/>
                </a:lnTo>
                <a:lnTo>
                  <a:pt x="287" y="271"/>
                </a:lnTo>
                <a:lnTo>
                  <a:pt x="275" y="257"/>
                </a:lnTo>
                <a:lnTo>
                  <a:pt x="240" y="348"/>
                </a:lnTo>
                <a:lnTo>
                  <a:pt x="236" y="361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>
            <a:off x="5302651" y="4285643"/>
            <a:ext cx="464798" cy="580123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4" name="Freeform 16"/>
          <p:cNvSpPr>
            <a:spLocks/>
          </p:cNvSpPr>
          <p:nvPr/>
        </p:nvSpPr>
        <p:spPr bwMode="auto">
          <a:xfrm>
            <a:off x="5896342" y="4560682"/>
            <a:ext cx="82023" cy="90139"/>
          </a:xfrm>
          <a:custGeom>
            <a:avLst/>
            <a:gdLst>
              <a:gd name="T0" fmla="*/ 29 w 73"/>
              <a:gd name="T1" fmla="*/ 75 h 76"/>
              <a:gd name="T2" fmla="*/ 0 w 73"/>
              <a:gd name="T3" fmla="*/ 50 h 76"/>
              <a:gd name="T4" fmla="*/ 12 w 73"/>
              <a:gd name="T5" fmla="*/ 33 h 76"/>
              <a:gd name="T6" fmla="*/ 24 w 73"/>
              <a:gd name="T7" fmla="*/ 0 h 76"/>
              <a:gd name="T8" fmla="*/ 56 w 73"/>
              <a:gd name="T9" fmla="*/ 13 h 76"/>
              <a:gd name="T10" fmla="*/ 72 w 73"/>
              <a:gd name="T11" fmla="*/ 35 h 76"/>
              <a:gd name="T12" fmla="*/ 60 w 73"/>
              <a:gd name="T13" fmla="*/ 50 h 76"/>
              <a:gd name="T14" fmla="*/ 29 w 73"/>
              <a:gd name="T15" fmla="*/ 75 h 76"/>
              <a:gd name="T16" fmla="*/ 29 w 73"/>
              <a:gd name="T17" fmla="*/ 75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76"/>
              <a:gd name="T29" fmla="*/ 73 w 73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76">
                <a:moveTo>
                  <a:pt x="29" y="75"/>
                </a:moveTo>
                <a:lnTo>
                  <a:pt x="0" y="50"/>
                </a:lnTo>
                <a:lnTo>
                  <a:pt x="12" y="33"/>
                </a:lnTo>
                <a:lnTo>
                  <a:pt x="24" y="0"/>
                </a:lnTo>
                <a:lnTo>
                  <a:pt x="56" y="13"/>
                </a:lnTo>
                <a:lnTo>
                  <a:pt x="72" y="35"/>
                </a:lnTo>
                <a:lnTo>
                  <a:pt x="60" y="50"/>
                </a:lnTo>
                <a:lnTo>
                  <a:pt x="29" y="75"/>
                </a:lnTo>
              </a:path>
            </a:pathLst>
          </a:custGeom>
          <a:solidFill>
            <a:srgbClr val="2BA4E2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5" name="Freeform 17"/>
          <p:cNvSpPr>
            <a:spLocks/>
          </p:cNvSpPr>
          <p:nvPr/>
        </p:nvSpPr>
        <p:spPr bwMode="auto">
          <a:xfrm>
            <a:off x="5412015" y="4202438"/>
            <a:ext cx="550727" cy="45300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rgbClr val="2BA4E2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4718724" y="4502901"/>
            <a:ext cx="747973" cy="487673"/>
          </a:xfrm>
          <a:custGeom>
            <a:avLst/>
            <a:gdLst>
              <a:gd name="T0" fmla="*/ 90 w 654"/>
              <a:gd name="T1" fmla="*/ 380 h 411"/>
              <a:gd name="T2" fmla="*/ 166 w 654"/>
              <a:gd name="T3" fmla="*/ 361 h 411"/>
              <a:gd name="T4" fmla="*/ 171 w 654"/>
              <a:gd name="T5" fmla="*/ 322 h 411"/>
              <a:gd name="T6" fmla="*/ 282 w 654"/>
              <a:gd name="T7" fmla="*/ 317 h 411"/>
              <a:gd name="T8" fmla="*/ 335 w 654"/>
              <a:gd name="T9" fmla="*/ 353 h 411"/>
              <a:gd name="T10" fmla="*/ 380 w 654"/>
              <a:gd name="T11" fmla="*/ 329 h 411"/>
              <a:gd name="T12" fmla="*/ 401 w 654"/>
              <a:gd name="T13" fmla="*/ 353 h 411"/>
              <a:gd name="T14" fmla="*/ 433 w 654"/>
              <a:gd name="T15" fmla="*/ 315 h 411"/>
              <a:gd name="T16" fmla="*/ 444 w 654"/>
              <a:gd name="T17" fmla="*/ 361 h 411"/>
              <a:gd name="T18" fmla="*/ 473 w 654"/>
              <a:gd name="T19" fmla="*/ 380 h 411"/>
              <a:gd name="T20" fmla="*/ 528 w 654"/>
              <a:gd name="T21" fmla="*/ 346 h 411"/>
              <a:gd name="T22" fmla="*/ 617 w 654"/>
              <a:gd name="T23" fmla="*/ 291 h 411"/>
              <a:gd name="T24" fmla="*/ 611 w 654"/>
              <a:gd name="T25" fmla="*/ 200 h 411"/>
              <a:gd name="T26" fmla="*/ 619 w 654"/>
              <a:gd name="T27" fmla="*/ 168 h 411"/>
              <a:gd name="T28" fmla="*/ 561 w 654"/>
              <a:gd name="T29" fmla="*/ 139 h 411"/>
              <a:gd name="T30" fmla="*/ 519 w 654"/>
              <a:gd name="T31" fmla="*/ 139 h 411"/>
              <a:gd name="T32" fmla="*/ 458 w 654"/>
              <a:gd name="T33" fmla="*/ 117 h 411"/>
              <a:gd name="T34" fmla="*/ 425 w 654"/>
              <a:gd name="T35" fmla="*/ 79 h 411"/>
              <a:gd name="T36" fmla="*/ 392 w 654"/>
              <a:gd name="T37" fmla="*/ 77 h 411"/>
              <a:gd name="T38" fmla="*/ 320 w 654"/>
              <a:gd name="T39" fmla="*/ 77 h 411"/>
              <a:gd name="T40" fmla="*/ 188 w 654"/>
              <a:gd name="T41" fmla="*/ 0 h 411"/>
              <a:gd name="T42" fmla="*/ 160 w 654"/>
              <a:gd name="T43" fmla="*/ 9 h 411"/>
              <a:gd name="T44" fmla="*/ 78 w 654"/>
              <a:gd name="T45" fmla="*/ 9 h 411"/>
              <a:gd name="T46" fmla="*/ 90 w 654"/>
              <a:gd name="T47" fmla="*/ 38 h 411"/>
              <a:gd name="T48" fmla="*/ 126 w 654"/>
              <a:gd name="T49" fmla="*/ 48 h 411"/>
              <a:gd name="T50" fmla="*/ 85 w 654"/>
              <a:gd name="T51" fmla="*/ 77 h 411"/>
              <a:gd name="T52" fmla="*/ 85 w 654"/>
              <a:gd name="T53" fmla="*/ 112 h 411"/>
              <a:gd name="T54" fmla="*/ 109 w 654"/>
              <a:gd name="T55" fmla="*/ 147 h 411"/>
              <a:gd name="T56" fmla="*/ 138 w 654"/>
              <a:gd name="T57" fmla="*/ 225 h 411"/>
              <a:gd name="T58" fmla="*/ 118 w 654"/>
              <a:gd name="T59" fmla="*/ 238 h 411"/>
              <a:gd name="T60" fmla="*/ 17 w 654"/>
              <a:gd name="T61" fmla="*/ 278 h 411"/>
              <a:gd name="T62" fmla="*/ 13 w 654"/>
              <a:gd name="T63" fmla="*/ 313 h 411"/>
              <a:gd name="T64" fmla="*/ 33 w 654"/>
              <a:gd name="T65" fmla="*/ 355 h 411"/>
              <a:gd name="T66" fmla="*/ 76 w 654"/>
              <a:gd name="T67" fmla="*/ 410 h 4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54"/>
              <a:gd name="T103" fmla="*/ 0 h 411"/>
              <a:gd name="T104" fmla="*/ 654 w 654"/>
              <a:gd name="T105" fmla="*/ 411 h 4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54" h="411">
                <a:moveTo>
                  <a:pt x="76" y="410"/>
                </a:moveTo>
                <a:lnTo>
                  <a:pt x="90" y="380"/>
                </a:lnTo>
                <a:lnTo>
                  <a:pt x="129" y="346"/>
                </a:lnTo>
                <a:lnTo>
                  <a:pt x="166" y="361"/>
                </a:lnTo>
                <a:lnTo>
                  <a:pt x="190" y="346"/>
                </a:lnTo>
                <a:lnTo>
                  <a:pt x="171" y="322"/>
                </a:lnTo>
                <a:lnTo>
                  <a:pt x="181" y="310"/>
                </a:lnTo>
                <a:lnTo>
                  <a:pt x="282" y="317"/>
                </a:lnTo>
                <a:lnTo>
                  <a:pt x="317" y="342"/>
                </a:lnTo>
                <a:lnTo>
                  <a:pt x="335" y="353"/>
                </a:lnTo>
                <a:lnTo>
                  <a:pt x="361" y="335"/>
                </a:lnTo>
                <a:lnTo>
                  <a:pt x="380" y="329"/>
                </a:lnTo>
                <a:lnTo>
                  <a:pt x="385" y="353"/>
                </a:lnTo>
                <a:lnTo>
                  <a:pt x="401" y="353"/>
                </a:lnTo>
                <a:lnTo>
                  <a:pt x="411" y="337"/>
                </a:lnTo>
                <a:lnTo>
                  <a:pt x="433" y="315"/>
                </a:lnTo>
                <a:lnTo>
                  <a:pt x="444" y="330"/>
                </a:lnTo>
                <a:lnTo>
                  <a:pt x="444" y="361"/>
                </a:lnTo>
                <a:lnTo>
                  <a:pt x="454" y="375"/>
                </a:lnTo>
                <a:lnTo>
                  <a:pt x="473" y="380"/>
                </a:lnTo>
                <a:lnTo>
                  <a:pt x="495" y="357"/>
                </a:lnTo>
                <a:lnTo>
                  <a:pt x="528" y="346"/>
                </a:lnTo>
                <a:lnTo>
                  <a:pt x="588" y="289"/>
                </a:lnTo>
                <a:lnTo>
                  <a:pt x="617" y="291"/>
                </a:lnTo>
                <a:lnTo>
                  <a:pt x="653" y="279"/>
                </a:lnTo>
                <a:lnTo>
                  <a:pt x="611" y="200"/>
                </a:lnTo>
                <a:lnTo>
                  <a:pt x="624" y="176"/>
                </a:lnTo>
                <a:lnTo>
                  <a:pt x="619" y="168"/>
                </a:lnTo>
                <a:lnTo>
                  <a:pt x="598" y="161"/>
                </a:lnTo>
                <a:lnTo>
                  <a:pt x="561" y="139"/>
                </a:lnTo>
                <a:lnTo>
                  <a:pt x="543" y="127"/>
                </a:lnTo>
                <a:lnTo>
                  <a:pt x="519" y="139"/>
                </a:lnTo>
                <a:lnTo>
                  <a:pt x="492" y="117"/>
                </a:lnTo>
                <a:lnTo>
                  <a:pt x="458" y="117"/>
                </a:lnTo>
                <a:lnTo>
                  <a:pt x="432" y="101"/>
                </a:lnTo>
                <a:lnTo>
                  <a:pt x="425" y="79"/>
                </a:lnTo>
                <a:lnTo>
                  <a:pt x="411" y="66"/>
                </a:lnTo>
                <a:lnTo>
                  <a:pt x="392" y="77"/>
                </a:lnTo>
                <a:lnTo>
                  <a:pt x="375" y="69"/>
                </a:lnTo>
                <a:lnTo>
                  <a:pt x="320" y="77"/>
                </a:lnTo>
                <a:lnTo>
                  <a:pt x="260" y="64"/>
                </a:lnTo>
                <a:lnTo>
                  <a:pt x="188" y="0"/>
                </a:lnTo>
                <a:lnTo>
                  <a:pt x="169" y="16"/>
                </a:lnTo>
                <a:lnTo>
                  <a:pt x="160" y="9"/>
                </a:lnTo>
                <a:lnTo>
                  <a:pt x="145" y="9"/>
                </a:lnTo>
                <a:lnTo>
                  <a:pt x="78" y="9"/>
                </a:lnTo>
                <a:lnTo>
                  <a:pt x="69" y="17"/>
                </a:lnTo>
                <a:lnTo>
                  <a:pt x="90" y="38"/>
                </a:lnTo>
                <a:lnTo>
                  <a:pt x="109" y="42"/>
                </a:lnTo>
                <a:lnTo>
                  <a:pt x="126" y="48"/>
                </a:lnTo>
                <a:lnTo>
                  <a:pt x="118" y="62"/>
                </a:lnTo>
                <a:lnTo>
                  <a:pt x="85" y="77"/>
                </a:lnTo>
                <a:lnTo>
                  <a:pt x="78" y="103"/>
                </a:lnTo>
                <a:lnTo>
                  <a:pt x="85" y="112"/>
                </a:lnTo>
                <a:lnTo>
                  <a:pt x="90" y="146"/>
                </a:lnTo>
                <a:lnTo>
                  <a:pt x="109" y="147"/>
                </a:lnTo>
                <a:lnTo>
                  <a:pt x="129" y="173"/>
                </a:lnTo>
                <a:lnTo>
                  <a:pt x="138" y="225"/>
                </a:lnTo>
                <a:lnTo>
                  <a:pt x="131" y="243"/>
                </a:lnTo>
                <a:lnTo>
                  <a:pt x="118" y="238"/>
                </a:lnTo>
                <a:lnTo>
                  <a:pt x="81" y="267"/>
                </a:lnTo>
                <a:lnTo>
                  <a:pt x="17" y="278"/>
                </a:lnTo>
                <a:lnTo>
                  <a:pt x="0" y="295"/>
                </a:lnTo>
                <a:lnTo>
                  <a:pt x="13" y="313"/>
                </a:lnTo>
                <a:lnTo>
                  <a:pt x="16" y="351"/>
                </a:lnTo>
                <a:lnTo>
                  <a:pt x="33" y="355"/>
                </a:lnTo>
                <a:lnTo>
                  <a:pt x="76" y="410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3673906" y="4428941"/>
            <a:ext cx="1201053" cy="952234"/>
          </a:xfrm>
          <a:custGeom>
            <a:avLst/>
            <a:gdLst>
              <a:gd name="T0" fmla="*/ 409 w 1051"/>
              <a:gd name="T1" fmla="*/ 67 h 799"/>
              <a:gd name="T2" fmla="*/ 392 w 1051"/>
              <a:gd name="T3" fmla="*/ 24 h 799"/>
              <a:gd name="T4" fmla="*/ 459 w 1051"/>
              <a:gd name="T5" fmla="*/ 0 h 799"/>
              <a:gd name="T6" fmla="*/ 471 w 1051"/>
              <a:gd name="T7" fmla="*/ 46 h 799"/>
              <a:gd name="T8" fmla="*/ 533 w 1051"/>
              <a:gd name="T9" fmla="*/ 99 h 799"/>
              <a:gd name="T10" fmla="*/ 565 w 1051"/>
              <a:gd name="T11" fmla="*/ 99 h 799"/>
              <a:gd name="T12" fmla="*/ 591 w 1051"/>
              <a:gd name="T13" fmla="*/ 149 h 799"/>
              <a:gd name="T14" fmla="*/ 657 w 1051"/>
              <a:gd name="T15" fmla="*/ 142 h 799"/>
              <a:gd name="T16" fmla="*/ 688 w 1051"/>
              <a:gd name="T17" fmla="*/ 118 h 799"/>
              <a:gd name="T18" fmla="*/ 708 w 1051"/>
              <a:gd name="T19" fmla="*/ 142 h 799"/>
              <a:gd name="T20" fmla="*/ 780 w 1051"/>
              <a:gd name="T21" fmla="*/ 133 h 799"/>
              <a:gd name="T22" fmla="*/ 793 w 1051"/>
              <a:gd name="T23" fmla="*/ 154 h 799"/>
              <a:gd name="T24" fmla="*/ 868 w 1051"/>
              <a:gd name="T25" fmla="*/ 184 h 799"/>
              <a:gd name="T26" fmla="*/ 957 w 1051"/>
              <a:gd name="T27" fmla="*/ 195 h 799"/>
              <a:gd name="T28" fmla="*/ 1001 w 1051"/>
              <a:gd name="T29" fmla="*/ 207 h 799"/>
              <a:gd name="T30" fmla="*/ 1040 w 1051"/>
              <a:gd name="T31" fmla="*/ 234 h 799"/>
              <a:gd name="T32" fmla="*/ 1043 w 1051"/>
              <a:gd name="T33" fmla="*/ 304 h 799"/>
              <a:gd name="T34" fmla="*/ 992 w 1051"/>
              <a:gd name="T35" fmla="*/ 328 h 799"/>
              <a:gd name="T36" fmla="*/ 911 w 1051"/>
              <a:gd name="T37" fmla="*/ 356 h 799"/>
              <a:gd name="T38" fmla="*/ 927 w 1051"/>
              <a:gd name="T39" fmla="*/ 412 h 799"/>
              <a:gd name="T40" fmla="*/ 988 w 1051"/>
              <a:gd name="T41" fmla="*/ 470 h 799"/>
              <a:gd name="T42" fmla="*/ 961 w 1051"/>
              <a:gd name="T43" fmla="*/ 566 h 799"/>
              <a:gd name="T44" fmla="*/ 911 w 1051"/>
              <a:gd name="T45" fmla="*/ 506 h 799"/>
              <a:gd name="T46" fmla="*/ 892 w 1051"/>
              <a:gd name="T47" fmla="*/ 482 h 799"/>
              <a:gd name="T48" fmla="*/ 839 w 1051"/>
              <a:gd name="T49" fmla="*/ 473 h 799"/>
              <a:gd name="T50" fmla="*/ 796 w 1051"/>
              <a:gd name="T51" fmla="*/ 513 h 799"/>
              <a:gd name="T52" fmla="*/ 762 w 1051"/>
              <a:gd name="T53" fmla="*/ 537 h 799"/>
              <a:gd name="T54" fmla="*/ 712 w 1051"/>
              <a:gd name="T55" fmla="*/ 526 h 799"/>
              <a:gd name="T56" fmla="*/ 688 w 1051"/>
              <a:gd name="T57" fmla="*/ 568 h 799"/>
              <a:gd name="T58" fmla="*/ 746 w 1051"/>
              <a:gd name="T59" fmla="*/ 614 h 799"/>
              <a:gd name="T60" fmla="*/ 659 w 1051"/>
              <a:gd name="T61" fmla="*/ 626 h 799"/>
              <a:gd name="T62" fmla="*/ 633 w 1051"/>
              <a:gd name="T63" fmla="*/ 597 h 799"/>
              <a:gd name="T64" fmla="*/ 578 w 1051"/>
              <a:gd name="T65" fmla="*/ 605 h 799"/>
              <a:gd name="T66" fmla="*/ 565 w 1051"/>
              <a:gd name="T67" fmla="*/ 564 h 799"/>
              <a:gd name="T68" fmla="*/ 535 w 1051"/>
              <a:gd name="T69" fmla="*/ 542 h 799"/>
              <a:gd name="T70" fmla="*/ 530 w 1051"/>
              <a:gd name="T71" fmla="*/ 573 h 799"/>
              <a:gd name="T72" fmla="*/ 499 w 1051"/>
              <a:gd name="T73" fmla="*/ 599 h 799"/>
              <a:gd name="T74" fmla="*/ 451 w 1051"/>
              <a:gd name="T75" fmla="*/ 682 h 799"/>
              <a:gd name="T76" fmla="*/ 433 w 1051"/>
              <a:gd name="T77" fmla="*/ 780 h 799"/>
              <a:gd name="T78" fmla="*/ 368 w 1051"/>
              <a:gd name="T79" fmla="*/ 798 h 799"/>
              <a:gd name="T80" fmla="*/ 272 w 1051"/>
              <a:gd name="T81" fmla="*/ 639 h 799"/>
              <a:gd name="T82" fmla="*/ 217 w 1051"/>
              <a:gd name="T83" fmla="*/ 610 h 799"/>
              <a:gd name="T84" fmla="*/ 219 w 1051"/>
              <a:gd name="T85" fmla="*/ 568 h 799"/>
              <a:gd name="T86" fmla="*/ 171 w 1051"/>
              <a:gd name="T87" fmla="*/ 573 h 799"/>
              <a:gd name="T88" fmla="*/ 126 w 1051"/>
              <a:gd name="T89" fmla="*/ 497 h 799"/>
              <a:gd name="T90" fmla="*/ 118 w 1051"/>
              <a:gd name="T91" fmla="*/ 350 h 799"/>
              <a:gd name="T92" fmla="*/ 112 w 1051"/>
              <a:gd name="T93" fmla="*/ 272 h 799"/>
              <a:gd name="T94" fmla="*/ 0 w 1051"/>
              <a:gd name="T95" fmla="*/ 131 h 799"/>
              <a:gd name="T96" fmla="*/ 16 w 1051"/>
              <a:gd name="T97" fmla="*/ 94 h 799"/>
              <a:gd name="T98" fmla="*/ 164 w 1051"/>
              <a:gd name="T99" fmla="*/ 99 h 799"/>
              <a:gd name="T100" fmla="*/ 212 w 1051"/>
              <a:gd name="T101" fmla="*/ 109 h 799"/>
              <a:gd name="T102" fmla="*/ 291 w 1051"/>
              <a:gd name="T103" fmla="*/ 147 h 799"/>
              <a:gd name="T104" fmla="*/ 300 w 1051"/>
              <a:gd name="T105" fmla="*/ 103 h 799"/>
              <a:gd name="T106" fmla="*/ 348 w 1051"/>
              <a:gd name="T107" fmla="*/ 111 h 799"/>
              <a:gd name="T108" fmla="*/ 396 w 1051"/>
              <a:gd name="T109" fmla="*/ 101 h 799"/>
              <a:gd name="T110" fmla="*/ 396 w 1051"/>
              <a:gd name="T111" fmla="*/ 99 h 79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1"/>
              <a:gd name="T169" fmla="*/ 0 h 799"/>
              <a:gd name="T170" fmla="*/ 1051 w 1051"/>
              <a:gd name="T171" fmla="*/ 799 h 79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1" h="799">
                <a:moveTo>
                  <a:pt x="396" y="99"/>
                </a:moveTo>
                <a:lnTo>
                  <a:pt x="409" y="67"/>
                </a:lnTo>
                <a:lnTo>
                  <a:pt x="394" y="50"/>
                </a:lnTo>
                <a:lnTo>
                  <a:pt x="392" y="24"/>
                </a:lnTo>
                <a:lnTo>
                  <a:pt x="447" y="0"/>
                </a:lnTo>
                <a:lnTo>
                  <a:pt x="459" y="0"/>
                </a:lnTo>
                <a:lnTo>
                  <a:pt x="468" y="19"/>
                </a:lnTo>
                <a:lnTo>
                  <a:pt x="471" y="46"/>
                </a:lnTo>
                <a:lnTo>
                  <a:pt x="497" y="63"/>
                </a:lnTo>
                <a:lnTo>
                  <a:pt x="533" y="99"/>
                </a:lnTo>
                <a:lnTo>
                  <a:pt x="552" y="85"/>
                </a:lnTo>
                <a:lnTo>
                  <a:pt x="565" y="99"/>
                </a:lnTo>
                <a:lnTo>
                  <a:pt x="569" y="133"/>
                </a:lnTo>
                <a:lnTo>
                  <a:pt x="591" y="149"/>
                </a:lnTo>
                <a:lnTo>
                  <a:pt x="648" y="154"/>
                </a:lnTo>
                <a:lnTo>
                  <a:pt x="657" y="142"/>
                </a:lnTo>
                <a:lnTo>
                  <a:pt x="655" y="127"/>
                </a:lnTo>
                <a:lnTo>
                  <a:pt x="688" y="118"/>
                </a:lnTo>
                <a:lnTo>
                  <a:pt x="705" y="123"/>
                </a:lnTo>
                <a:lnTo>
                  <a:pt x="708" y="142"/>
                </a:lnTo>
                <a:lnTo>
                  <a:pt x="722" y="145"/>
                </a:lnTo>
                <a:lnTo>
                  <a:pt x="780" y="133"/>
                </a:lnTo>
                <a:lnTo>
                  <a:pt x="791" y="138"/>
                </a:lnTo>
                <a:lnTo>
                  <a:pt x="793" y="154"/>
                </a:lnTo>
                <a:lnTo>
                  <a:pt x="817" y="160"/>
                </a:lnTo>
                <a:lnTo>
                  <a:pt x="868" y="184"/>
                </a:lnTo>
                <a:lnTo>
                  <a:pt x="896" y="173"/>
                </a:lnTo>
                <a:lnTo>
                  <a:pt x="957" y="195"/>
                </a:lnTo>
                <a:lnTo>
                  <a:pt x="971" y="213"/>
                </a:lnTo>
                <a:lnTo>
                  <a:pt x="1001" y="207"/>
                </a:lnTo>
                <a:lnTo>
                  <a:pt x="1021" y="208"/>
                </a:lnTo>
                <a:lnTo>
                  <a:pt x="1040" y="234"/>
                </a:lnTo>
                <a:lnTo>
                  <a:pt x="1050" y="286"/>
                </a:lnTo>
                <a:lnTo>
                  <a:pt x="1043" y="304"/>
                </a:lnTo>
                <a:lnTo>
                  <a:pt x="1030" y="299"/>
                </a:lnTo>
                <a:lnTo>
                  <a:pt x="992" y="328"/>
                </a:lnTo>
                <a:lnTo>
                  <a:pt x="928" y="339"/>
                </a:lnTo>
                <a:lnTo>
                  <a:pt x="911" y="356"/>
                </a:lnTo>
                <a:lnTo>
                  <a:pt x="925" y="374"/>
                </a:lnTo>
                <a:lnTo>
                  <a:pt x="927" y="412"/>
                </a:lnTo>
                <a:lnTo>
                  <a:pt x="944" y="416"/>
                </a:lnTo>
                <a:lnTo>
                  <a:pt x="988" y="470"/>
                </a:lnTo>
                <a:lnTo>
                  <a:pt x="990" y="544"/>
                </a:lnTo>
                <a:lnTo>
                  <a:pt x="961" y="566"/>
                </a:lnTo>
                <a:lnTo>
                  <a:pt x="935" y="540"/>
                </a:lnTo>
                <a:lnTo>
                  <a:pt x="911" y="506"/>
                </a:lnTo>
                <a:lnTo>
                  <a:pt x="909" y="487"/>
                </a:lnTo>
                <a:lnTo>
                  <a:pt x="892" y="482"/>
                </a:lnTo>
                <a:lnTo>
                  <a:pt x="872" y="489"/>
                </a:lnTo>
                <a:lnTo>
                  <a:pt x="839" y="473"/>
                </a:lnTo>
                <a:lnTo>
                  <a:pt x="823" y="511"/>
                </a:lnTo>
                <a:lnTo>
                  <a:pt x="796" y="513"/>
                </a:lnTo>
                <a:lnTo>
                  <a:pt x="775" y="544"/>
                </a:lnTo>
                <a:lnTo>
                  <a:pt x="762" y="537"/>
                </a:lnTo>
                <a:lnTo>
                  <a:pt x="743" y="544"/>
                </a:lnTo>
                <a:lnTo>
                  <a:pt x="712" y="526"/>
                </a:lnTo>
                <a:lnTo>
                  <a:pt x="688" y="555"/>
                </a:lnTo>
                <a:lnTo>
                  <a:pt x="688" y="568"/>
                </a:lnTo>
                <a:lnTo>
                  <a:pt x="736" y="595"/>
                </a:lnTo>
                <a:lnTo>
                  <a:pt x="746" y="614"/>
                </a:lnTo>
                <a:lnTo>
                  <a:pt x="712" y="627"/>
                </a:lnTo>
                <a:lnTo>
                  <a:pt x="659" y="626"/>
                </a:lnTo>
                <a:lnTo>
                  <a:pt x="653" y="603"/>
                </a:lnTo>
                <a:lnTo>
                  <a:pt x="633" y="597"/>
                </a:lnTo>
                <a:lnTo>
                  <a:pt x="600" y="617"/>
                </a:lnTo>
                <a:lnTo>
                  <a:pt x="578" y="605"/>
                </a:lnTo>
                <a:lnTo>
                  <a:pt x="576" y="576"/>
                </a:lnTo>
                <a:lnTo>
                  <a:pt x="565" y="564"/>
                </a:lnTo>
                <a:lnTo>
                  <a:pt x="565" y="548"/>
                </a:lnTo>
                <a:lnTo>
                  <a:pt x="535" y="542"/>
                </a:lnTo>
                <a:lnTo>
                  <a:pt x="526" y="550"/>
                </a:lnTo>
                <a:lnTo>
                  <a:pt x="530" y="573"/>
                </a:lnTo>
                <a:lnTo>
                  <a:pt x="506" y="583"/>
                </a:lnTo>
                <a:lnTo>
                  <a:pt x="499" y="599"/>
                </a:lnTo>
                <a:lnTo>
                  <a:pt x="506" y="619"/>
                </a:lnTo>
                <a:lnTo>
                  <a:pt x="451" y="682"/>
                </a:lnTo>
                <a:lnTo>
                  <a:pt x="459" y="757"/>
                </a:lnTo>
                <a:lnTo>
                  <a:pt x="433" y="780"/>
                </a:lnTo>
                <a:lnTo>
                  <a:pt x="420" y="766"/>
                </a:lnTo>
                <a:lnTo>
                  <a:pt x="368" y="798"/>
                </a:lnTo>
                <a:lnTo>
                  <a:pt x="348" y="786"/>
                </a:lnTo>
                <a:lnTo>
                  <a:pt x="272" y="639"/>
                </a:lnTo>
                <a:lnTo>
                  <a:pt x="241" y="617"/>
                </a:lnTo>
                <a:lnTo>
                  <a:pt x="217" y="610"/>
                </a:lnTo>
                <a:lnTo>
                  <a:pt x="205" y="590"/>
                </a:lnTo>
                <a:lnTo>
                  <a:pt x="219" y="568"/>
                </a:lnTo>
                <a:lnTo>
                  <a:pt x="197" y="550"/>
                </a:lnTo>
                <a:lnTo>
                  <a:pt x="171" y="573"/>
                </a:lnTo>
                <a:lnTo>
                  <a:pt x="145" y="576"/>
                </a:lnTo>
                <a:lnTo>
                  <a:pt x="126" y="497"/>
                </a:lnTo>
                <a:lnTo>
                  <a:pt x="122" y="477"/>
                </a:lnTo>
                <a:lnTo>
                  <a:pt x="118" y="350"/>
                </a:lnTo>
                <a:lnTo>
                  <a:pt x="93" y="286"/>
                </a:lnTo>
                <a:lnTo>
                  <a:pt x="112" y="272"/>
                </a:lnTo>
                <a:lnTo>
                  <a:pt x="61" y="180"/>
                </a:lnTo>
                <a:lnTo>
                  <a:pt x="0" y="131"/>
                </a:lnTo>
                <a:lnTo>
                  <a:pt x="9" y="103"/>
                </a:lnTo>
                <a:lnTo>
                  <a:pt x="16" y="94"/>
                </a:lnTo>
                <a:lnTo>
                  <a:pt x="105" y="80"/>
                </a:lnTo>
                <a:lnTo>
                  <a:pt x="164" y="99"/>
                </a:lnTo>
                <a:lnTo>
                  <a:pt x="199" y="87"/>
                </a:lnTo>
                <a:lnTo>
                  <a:pt x="212" y="109"/>
                </a:lnTo>
                <a:lnTo>
                  <a:pt x="256" y="154"/>
                </a:lnTo>
                <a:lnTo>
                  <a:pt x="291" y="147"/>
                </a:lnTo>
                <a:lnTo>
                  <a:pt x="291" y="120"/>
                </a:lnTo>
                <a:lnTo>
                  <a:pt x="300" y="103"/>
                </a:lnTo>
                <a:lnTo>
                  <a:pt x="335" y="89"/>
                </a:lnTo>
                <a:lnTo>
                  <a:pt x="348" y="111"/>
                </a:lnTo>
                <a:lnTo>
                  <a:pt x="368" y="96"/>
                </a:lnTo>
                <a:lnTo>
                  <a:pt x="396" y="101"/>
                </a:lnTo>
                <a:lnTo>
                  <a:pt x="396" y="99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8" name="Freeform 20"/>
          <p:cNvSpPr>
            <a:spLocks/>
          </p:cNvSpPr>
          <p:nvPr/>
        </p:nvSpPr>
        <p:spPr bwMode="auto">
          <a:xfrm>
            <a:off x="1924079" y="4066075"/>
            <a:ext cx="1890438" cy="1074730"/>
          </a:xfrm>
          <a:custGeom>
            <a:avLst/>
            <a:gdLst>
              <a:gd name="T0" fmla="*/ 1005 w 1652"/>
              <a:gd name="T1" fmla="*/ 860 h 902"/>
              <a:gd name="T2" fmla="*/ 1031 w 1652"/>
              <a:gd name="T3" fmla="*/ 889 h 902"/>
              <a:gd name="T4" fmla="*/ 1114 w 1652"/>
              <a:gd name="T5" fmla="*/ 860 h 902"/>
              <a:gd name="T6" fmla="*/ 1167 w 1652"/>
              <a:gd name="T7" fmla="*/ 821 h 902"/>
              <a:gd name="T8" fmla="*/ 1231 w 1652"/>
              <a:gd name="T9" fmla="*/ 797 h 902"/>
              <a:gd name="T10" fmla="*/ 1296 w 1652"/>
              <a:gd name="T11" fmla="*/ 774 h 902"/>
              <a:gd name="T12" fmla="*/ 1404 w 1652"/>
              <a:gd name="T13" fmla="*/ 756 h 902"/>
              <a:gd name="T14" fmla="*/ 1406 w 1652"/>
              <a:gd name="T15" fmla="*/ 797 h 902"/>
              <a:gd name="T16" fmla="*/ 1439 w 1652"/>
              <a:gd name="T17" fmla="*/ 803 h 902"/>
              <a:gd name="T18" fmla="*/ 1418 w 1652"/>
              <a:gd name="T19" fmla="*/ 853 h 902"/>
              <a:gd name="T20" fmla="*/ 1439 w 1652"/>
              <a:gd name="T21" fmla="*/ 860 h 902"/>
              <a:gd name="T22" fmla="*/ 1530 w 1652"/>
              <a:gd name="T23" fmla="*/ 853 h 902"/>
              <a:gd name="T24" fmla="*/ 1585 w 1652"/>
              <a:gd name="T25" fmla="*/ 872 h 902"/>
              <a:gd name="T26" fmla="*/ 1609 w 1652"/>
              <a:gd name="T27" fmla="*/ 882 h 902"/>
              <a:gd name="T28" fmla="*/ 1614 w 1652"/>
              <a:gd name="T29" fmla="*/ 821 h 902"/>
              <a:gd name="T30" fmla="*/ 1651 w 1652"/>
              <a:gd name="T31" fmla="*/ 781 h 902"/>
              <a:gd name="T32" fmla="*/ 1622 w 1652"/>
              <a:gd name="T33" fmla="*/ 589 h 902"/>
              <a:gd name="T34" fmla="*/ 1590 w 1652"/>
              <a:gd name="T35" fmla="*/ 483 h 902"/>
              <a:gd name="T36" fmla="*/ 1511 w 1652"/>
              <a:gd name="T37" fmla="*/ 445 h 902"/>
              <a:gd name="T38" fmla="*/ 1461 w 1652"/>
              <a:gd name="T39" fmla="*/ 542 h 902"/>
              <a:gd name="T40" fmla="*/ 1366 w 1652"/>
              <a:gd name="T41" fmla="*/ 491 h 902"/>
              <a:gd name="T42" fmla="*/ 1191 w 1652"/>
              <a:gd name="T43" fmla="*/ 428 h 902"/>
              <a:gd name="T44" fmla="*/ 1119 w 1652"/>
              <a:gd name="T45" fmla="*/ 417 h 902"/>
              <a:gd name="T46" fmla="*/ 978 w 1652"/>
              <a:gd name="T47" fmla="*/ 357 h 902"/>
              <a:gd name="T48" fmla="*/ 911 w 1652"/>
              <a:gd name="T49" fmla="*/ 194 h 902"/>
              <a:gd name="T50" fmla="*/ 937 w 1652"/>
              <a:gd name="T51" fmla="*/ 141 h 902"/>
              <a:gd name="T52" fmla="*/ 935 w 1652"/>
              <a:gd name="T53" fmla="*/ 70 h 902"/>
              <a:gd name="T54" fmla="*/ 945 w 1652"/>
              <a:gd name="T55" fmla="*/ 35 h 902"/>
              <a:gd name="T56" fmla="*/ 823 w 1652"/>
              <a:gd name="T57" fmla="*/ 0 h 902"/>
              <a:gd name="T58" fmla="*/ 734 w 1652"/>
              <a:gd name="T59" fmla="*/ 11 h 902"/>
              <a:gd name="T60" fmla="*/ 621 w 1652"/>
              <a:gd name="T61" fmla="*/ 48 h 902"/>
              <a:gd name="T62" fmla="*/ 512 w 1652"/>
              <a:gd name="T63" fmla="*/ 62 h 902"/>
              <a:gd name="T64" fmla="*/ 437 w 1652"/>
              <a:gd name="T65" fmla="*/ 21 h 902"/>
              <a:gd name="T66" fmla="*/ 317 w 1652"/>
              <a:gd name="T67" fmla="*/ 43 h 902"/>
              <a:gd name="T68" fmla="*/ 268 w 1652"/>
              <a:gd name="T69" fmla="*/ 16 h 902"/>
              <a:gd name="T70" fmla="*/ 177 w 1652"/>
              <a:gd name="T71" fmla="*/ 28 h 902"/>
              <a:gd name="T72" fmla="*/ 133 w 1652"/>
              <a:gd name="T73" fmla="*/ 86 h 902"/>
              <a:gd name="T74" fmla="*/ 109 w 1652"/>
              <a:gd name="T75" fmla="*/ 117 h 902"/>
              <a:gd name="T76" fmla="*/ 78 w 1652"/>
              <a:gd name="T77" fmla="*/ 132 h 902"/>
              <a:gd name="T78" fmla="*/ 62 w 1652"/>
              <a:gd name="T79" fmla="*/ 156 h 902"/>
              <a:gd name="T80" fmla="*/ 89 w 1652"/>
              <a:gd name="T81" fmla="*/ 207 h 902"/>
              <a:gd name="T82" fmla="*/ 83 w 1652"/>
              <a:gd name="T83" fmla="*/ 260 h 902"/>
              <a:gd name="T84" fmla="*/ 24 w 1652"/>
              <a:gd name="T85" fmla="*/ 243 h 902"/>
              <a:gd name="T86" fmla="*/ 0 w 1652"/>
              <a:gd name="T87" fmla="*/ 262 h 902"/>
              <a:gd name="T88" fmla="*/ 12 w 1652"/>
              <a:gd name="T89" fmla="*/ 311 h 902"/>
              <a:gd name="T90" fmla="*/ 9 w 1652"/>
              <a:gd name="T91" fmla="*/ 356 h 902"/>
              <a:gd name="T92" fmla="*/ 34 w 1652"/>
              <a:gd name="T93" fmla="*/ 373 h 902"/>
              <a:gd name="T94" fmla="*/ 109 w 1652"/>
              <a:gd name="T95" fmla="*/ 443 h 902"/>
              <a:gd name="T96" fmla="*/ 153 w 1652"/>
              <a:gd name="T97" fmla="*/ 508 h 902"/>
              <a:gd name="T98" fmla="*/ 181 w 1652"/>
              <a:gd name="T99" fmla="*/ 530 h 902"/>
              <a:gd name="T100" fmla="*/ 232 w 1652"/>
              <a:gd name="T101" fmla="*/ 525 h 902"/>
              <a:gd name="T102" fmla="*/ 349 w 1652"/>
              <a:gd name="T103" fmla="*/ 655 h 902"/>
              <a:gd name="T104" fmla="*/ 385 w 1652"/>
              <a:gd name="T105" fmla="*/ 642 h 902"/>
              <a:gd name="T106" fmla="*/ 396 w 1652"/>
              <a:gd name="T107" fmla="*/ 693 h 902"/>
              <a:gd name="T108" fmla="*/ 468 w 1652"/>
              <a:gd name="T109" fmla="*/ 723 h 902"/>
              <a:gd name="T110" fmla="*/ 528 w 1652"/>
              <a:gd name="T111" fmla="*/ 785 h 902"/>
              <a:gd name="T112" fmla="*/ 538 w 1652"/>
              <a:gd name="T113" fmla="*/ 812 h 902"/>
              <a:gd name="T114" fmla="*/ 607 w 1652"/>
              <a:gd name="T115" fmla="*/ 809 h 902"/>
              <a:gd name="T116" fmla="*/ 720 w 1652"/>
              <a:gd name="T117" fmla="*/ 834 h 902"/>
              <a:gd name="T118" fmla="*/ 772 w 1652"/>
              <a:gd name="T119" fmla="*/ 850 h 902"/>
              <a:gd name="T120" fmla="*/ 775 w 1652"/>
              <a:gd name="T121" fmla="*/ 901 h 902"/>
              <a:gd name="T122" fmla="*/ 873 w 1652"/>
              <a:gd name="T123" fmla="*/ 823 h 902"/>
              <a:gd name="T124" fmla="*/ 952 w 1652"/>
              <a:gd name="T125" fmla="*/ 853 h 90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52"/>
              <a:gd name="T190" fmla="*/ 0 h 902"/>
              <a:gd name="T191" fmla="*/ 1652 w 1652"/>
              <a:gd name="T192" fmla="*/ 902 h 90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52" h="902">
                <a:moveTo>
                  <a:pt x="952" y="853"/>
                </a:moveTo>
                <a:lnTo>
                  <a:pt x="1005" y="860"/>
                </a:lnTo>
                <a:lnTo>
                  <a:pt x="1023" y="884"/>
                </a:lnTo>
                <a:lnTo>
                  <a:pt x="1031" y="889"/>
                </a:lnTo>
                <a:lnTo>
                  <a:pt x="1110" y="874"/>
                </a:lnTo>
                <a:lnTo>
                  <a:pt x="1114" y="860"/>
                </a:lnTo>
                <a:lnTo>
                  <a:pt x="1129" y="851"/>
                </a:lnTo>
                <a:lnTo>
                  <a:pt x="1167" y="821"/>
                </a:lnTo>
                <a:lnTo>
                  <a:pt x="1200" y="816"/>
                </a:lnTo>
                <a:lnTo>
                  <a:pt x="1231" y="797"/>
                </a:lnTo>
                <a:lnTo>
                  <a:pt x="1289" y="763"/>
                </a:lnTo>
                <a:lnTo>
                  <a:pt x="1296" y="774"/>
                </a:lnTo>
                <a:lnTo>
                  <a:pt x="1340" y="790"/>
                </a:lnTo>
                <a:lnTo>
                  <a:pt x="1404" y="756"/>
                </a:lnTo>
                <a:lnTo>
                  <a:pt x="1423" y="770"/>
                </a:lnTo>
                <a:lnTo>
                  <a:pt x="1406" y="797"/>
                </a:lnTo>
                <a:lnTo>
                  <a:pt x="1413" y="803"/>
                </a:lnTo>
                <a:lnTo>
                  <a:pt x="1439" y="803"/>
                </a:lnTo>
                <a:lnTo>
                  <a:pt x="1440" y="814"/>
                </a:lnTo>
                <a:lnTo>
                  <a:pt x="1418" y="853"/>
                </a:lnTo>
                <a:lnTo>
                  <a:pt x="1425" y="860"/>
                </a:lnTo>
                <a:lnTo>
                  <a:pt x="1439" y="860"/>
                </a:lnTo>
                <a:lnTo>
                  <a:pt x="1502" y="877"/>
                </a:lnTo>
                <a:lnTo>
                  <a:pt x="1530" y="853"/>
                </a:lnTo>
                <a:lnTo>
                  <a:pt x="1572" y="887"/>
                </a:lnTo>
                <a:lnTo>
                  <a:pt x="1585" y="872"/>
                </a:lnTo>
                <a:lnTo>
                  <a:pt x="1596" y="882"/>
                </a:lnTo>
                <a:lnTo>
                  <a:pt x="1609" y="882"/>
                </a:lnTo>
                <a:lnTo>
                  <a:pt x="1616" y="872"/>
                </a:lnTo>
                <a:lnTo>
                  <a:pt x="1614" y="821"/>
                </a:lnTo>
                <a:lnTo>
                  <a:pt x="1624" y="814"/>
                </a:lnTo>
                <a:lnTo>
                  <a:pt x="1651" y="781"/>
                </a:lnTo>
                <a:lnTo>
                  <a:pt x="1647" y="653"/>
                </a:lnTo>
                <a:lnTo>
                  <a:pt x="1622" y="589"/>
                </a:lnTo>
                <a:lnTo>
                  <a:pt x="1640" y="576"/>
                </a:lnTo>
                <a:lnTo>
                  <a:pt x="1590" y="483"/>
                </a:lnTo>
                <a:lnTo>
                  <a:pt x="1528" y="434"/>
                </a:lnTo>
                <a:lnTo>
                  <a:pt x="1511" y="445"/>
                </a:lnTo>
                <a:lnTo>
                  <a:pt x="1513" y="474"/>
                </a:lnTo>
                <a:lnTo>
                  <a:pt x="1461" y="542"/>
                </a:lnTo>
                <a:lnTo>
                  <a:pt x="1373" y="525"/>
                </a:lnTo>
                <a:lnTo>
                  <a:pt x="1366" y="491"/>
                </a:lnTo>
                <a:lnTo>
                  <a:pt x="1311" y="448"/>
                </a:lnTo>
                <a:lnTo>
                  <a:pt x="1191" y="428"/>
                </a:lnTo>
                <a:lnTo>
                  <a:pt x="1138" y="419"/>
                </a:lnTo>
                <a:lnTo>
                  <a:pt x="1119" y="417"/>
                </a:lnTo>
                <a:lnTo>
                  <a:pt x="1073" y="380"/>
                </a:lnTo>
                <a:lnTo>
                  <a:pt x="978" y="357"/>
                </a:lnTo>
                <a:lnTo>
                  <a:pt x="913" y="229"/>
                </a:lnTo>
                <a:lnTo>
                  <a:pt x="911" y="194"/>
                </a:lnTo>
                <a:lnTo>
                  <a:pt x="937" y="180"/>
                </a:lnTo>
                <a:lnTo>
                  <a:pt x="937" y="141"/>
                </a:lnTo>
                <a:lnTo>
                  <a:pt x="956" y="93"/>
                </a:lnTo>
                <a:lnTo>
                  <a:pt x="935" y="70"/>
                </a:lnTo>
                <a:lnTo>
                  <a:pt x="963" y="46"/>
                </a:lnTo>
                <a:lnTo>
                  <a:pt x="945" y="35"/>
                </a:lnTo>
                <a:lnTo>
                  <a:pt x="902" y="35"/>
                </a:lnTo>
                <a:lnTo>
                  <a:pt x="823" y="0"/>
                </a:lnTo>
                <a:lnTo>
                  <a:pt x="772" y="0"/>
                </a:lnTo>
                <a:lnTo>
                  <a:pt x="734" y="11"/>
                </a:lnTo>
                <a:lnTo>
                  <a:pt x="689" y="11"/>
                </a:lnTo>
                <a:lnTo>
                  <a:pt x="621" y="48"/>
                </a:lnTo>
                <a:lnTo>
                  <a:pt x="567" y="42"/>
                </a:lnTo>
                <a:lnTo>
                  <a:pt x="512" y="62"/>
                </a:lnTo>
                <a:lnTo>
                  <a:pt x="466" y="46"/>
                </a:lnTo>
                <a:lnTo>
                  <a:pt x="437" y="21"/>
                </a:lnTo>
                <a:lnTo>
                  <a:pt x="365" y="11"/>
                </a:lnTo>
                <a:lnTo>
                  <a:pt x="317" y="43"/>
                </a:lnTo>
                <a:lnTo>
                  <a:pt x="291" y="33"/>
                </a:lnTo>
                <a:lnTo>
                  <a:pt x="268" y="16"/>
                </a:lnTo>
                <a:lnTo>
                  <a:pt x="217" y="2"/>
                </a:lnTo>
                <a:lnTo>
                  <a:pt x="177" y="28"/>
                </a:lnTo>
                <a:lnTo>
                  <a:pt x="164" y="69"/>
                </a:lnTo>
                <a:lnTo>
                  <a:pt x="133" y="86"/>
                </a:lnTo>
                <a:lnTo>
                  <a:pt x="129" y="110"/>
                </a:lnTo>
                <a:lnTo>
                  <a:pt x="109" y="117"/>
                </a:lnTo>
                <a:lnTo>
                  <a:pt x="86" y="115"/>
                </a:lnTo>
                <a:lnTo>
                  <a:pt x="78" y="132"/>
                </a:lnTo>
                <a:lnTo>
                  <a:pt x="74" y="156"/>
                </a:lnTo>
                <a:lnTo>
                  <a:pt x="62" y="156"/>
                </a:lnTo>
                <a:lnTo>
                  <a:pt x="62" y="180"/>
                </a:lnTo>
                <a:lnTo>
                  <a:pt x="89" y="207"/>
                </a:lnTo>
                <a:lnTo>
                  <a:pt x="89" y="245"/>
                </a:lnTo>
                <a:lnTo>
                  <a:pt x="83" y="260"/>
                </a:lnTo>
                <a:lnTo>
                  <a:pt x="43" y="265"/>
                </a:lnTo>
                <a:lnTo>
                  <a:pt x="24" y="243"/>
                </a:lnTo>
                <a:lnTo>
                  <a:pt x="2" y="245"/>
                </a:lnTo>
                <a:lnTo>
                  <a:pt x="0" y="262"/>
                </a:lnTo>
                <a:lnTo>
                  <a:pt x="10" y="291"/>
                </a:lnTo>
                <a:lnTo>
                  <a:pt x="12" y="311"/>
                </a:lnTo>
                <a:lnTo>
                  <a:pt x="12" y="337"/>
                </a:lnTo>
                <a:lnTo>
                  <a:pt x="9" y="356"/>
                </a:lnTo>
                <a:lnTo>
                  <a:pt x="10" y="371"/>
                </a:lnTo>
                <a:lnTo>
                  <a:pt x="34" y="373"/>
                </a:lnTo>
                <a:lnTo>
                  <a:pt x="50" y="397"/>
                </a:lnTo>
                <a:lnTo>
                  <a:pt x="109" y="443"/>
                </a:lnTo>
                <a:lnTo>
                  <a:pt x="109" y="459"/>
                </a:lnTo>
                <a:lnTo>
                  <a:pt x="153" y="508"/>
                </a:lnTo>
                <a:lnTo>
                  <a:pt x="165" y="525"/>
                </a:lnTo>
                <a:lnTo>
                  <a:pt x="181" y="530"/>
                </a:lnTo>
                <a:lnTo>
                  <a:pt x="208" y="503"/>
                </a:lnTo>
                <a:lnTo>
                  <a:pt x="232" y="525"/>
                </a:lnTo>
                <a:lnTo>
                  <a:pt x="332" y="611"/>
                </a:lnTo>
                <a:lnTo>
                  <a:pt x="349" y="655"/>
                </a:lnTo>
                <a:lnTo>
                  <a:pt x="372" y="655"/>
                </a:lnTo>
                <a:lnTo>
                  <a:pt x="385" y="642"/>
                </a:lnTo>
                <a:lnTo>
                  <a:pt x="396" y="653"/>
                </a:lnTo>
                <a:lnTo>
                  <a:pt x="396" y="693"/>
                </a:lnTo>
                <a:lnTo>
                  <a:pt x="455" y="725"/>
                </a:lnTo>
                <a:lnTo>
                  <a:pt x="468" y="723"/>
                </a:lnTo>
                <a:lnTo>
                  <a:pt x="476" y="756"/>
                </a:lnTo>
                <a:lnTo>
                  <a:pt x="528" y="785"/>
                </a:lnTo>
                <a:lnTo>
                  <a:pt x="529" y="805"/>
                </a:lnTo>
                <a:lnTo>
                  <a:pt x="538" y="812"/>
                </a:lnTo>
                <a:lnTo>
                  <a:pt x="581" y="809"/>
                </a:lnTo>
                <a:lnTo>
                  <a:pt x="607" y="809"/>
                </a:lnTo>
                <a:lnTo>
                  <a:pt x="641" y="836"/>
                </a:lnTo>
                <a:lnTo>
                  <a:pt x="720" y="834"/>
                </a:lnTo>
                <a:lnTo>
                  <a:pt x="762" y="831"/>
                </a:lnTo>
                <a:lnTo>
                  <a:pt x="772" y="850"/>
                </a:lnTo>
                <a:lnTo>
                  <a:pt x="763" y="887"/>
                </a:lnTo>
                <a:lnTo>
                  <a:pt x="775" y="901"/>
                </a:lnTo>
                <a:lnTo>
                  <a:pt x="818" y="862"/>
                </a:lnTo>
                <a:lnTo>
                  <a:pt x="873" y="823"/>
                </a:lnTo>
                <a:lnTo>
                  <a:pt x="913" y="829"/>
                </a:lnTo>
                <a:lnTo>
                  <a:pt x="952" y="853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29" name="Freeform 21"/>
          <p:cNvSpPr>
            <a:spLocks/>
          </p:cNvSpPr>
          <p:nvPr/>
        </p:nvSpPr>
        <p:spPr bwMode="auto">
          <a:xfrm>
            <a:off x="2964992" y="3795659"/>
            <a:ext cx="1222535" cy="915254"/>
          </a:xfrm>
          <a:custGeom>
            <a:avLst/>
            <a:gdLst>
              <a:gd name="T0" fmla="*/ 86 w 1067"/>
              <a:gd name="T1" fmla="*/ 286 h 770"/>
              <a:gd name="T2" fmla="*/ 138 w 1067"/>
              <a:gd name="T3" fmla="*/ 255 h 770"/>
              <a:gd name="T4" fmla="*/ 115 w 1067"/>
              <a:gd name="T5" fmla="*/ 238 h 770"/>
              <a:gd name="T6" fmla="*/ 148 w 1067"/>
              <a:gd name="T7" fmla="*/ 209 h 770"/>
              <a:gd name="T8" fmla="*/ 107 w 1067"/>
              <a:gd name="T9" fmla="*/ 125 h 770"/>
              <a:gd name="T10" fmla="*/ 133 w 1067"/>
              <a:gd name="T11" fmla="*/ 50 h 770"/>
              <a:gd name="T12" fmla="*/ 347 w 1067"/>
              <a:gd name="T13" fmla="*/ 0 h 770"/>
              <a:gd name="T14" fmla="*/ 478 w 1067"/>
              <a:gd name="T15" fmla="*/ 28 h 770"/>
              <a:gd name="T16" fmla="*/ 554 w 1067"/>
              <a:gd name="T17" fmla="*/ 72 h 770"/>
              <a:gd name="T18" fmla="*/ 626 w 1067"/>
              <a:gd name="T19" fmla="*/ 43 h 770"/>
              <a:gd name="T20" fmla="*/ 719 w 1067"/>
              <a:gd name="T21" fmla="*/ 33 h 770"/>
              <a:gd name="T22" fmla="*/ 838 w 1067"/>
              <a:gd name="T23" fmla="*/ 65 h 770"/>
              <a:gd name="T24" fmla="*/ 912 w 1067"/>
              <a:gd name="T25" fmla="*/ 151 h 770"/>
              <a:gd name="T26" fmla="*/ 980 w 1067"/>
              <a:gd name="T27" fmla="*/ 176 h 770"/>
              <a:gd name="T28" fmla="*/ 1046 w 1067"/>
              <a:gd name="T29" fmla="*/ 295 h 770"/>
              <a:gd name="T30" fmla="*/ 1059 w 1067"/>
              <a:gd name="T31" fmla="*/ 378 h 770"/>
              <a:gd name="T32" fmla="*/ 1023 w 1067"/>
              <a:gd name="T33" fmla="*/ 436 h 770"/>
              <a:gd name="T34" fmla="*/ 984 w 1067"/>
              <a:gd name="T35" fmla="*/ 474 h 770"/>
              <a:gd name="T36" fmla="*/ 965 w 1067"/>
              <a:gd name="T37" fmla="*/ 527 h 770"/>
              <a:gd name="T38" fmla="*/ 920 w 1067"/>
              <a:gd name="T39" fmla="*/ 500 h 770"/>
              <a:gd name="T40" fmla="*/ 923 w 1067"/>
              <a:gd name="T41" fmla="*/ 542 h 770"/>
              <a:gd name="T42" fmla="*/ 991 w 1067"/>
              <a:gd name="T43" fmla="*/ 580 h 770"/>
              <a:gd name="T44" fmla="*/ 1026 w 1067"/>
              <a:gd name="T45" fmla="*/ 597 h 770"/>
              <a:gd name="T46" fmla="*/ 1013 w 1067"/>
              <a:gd name="T47" fmla="*/ 630 h 770"/>
              <a:gd name="T48" fmla="*/ 965 w 1067"/>
              <a:gd name="T49" fmla="*/ 641 h 770"/>
              <a:gd name="T50" fmla="*/ 917 w 1067"/>
              <a:gd name="T51" fmla="*/ 633 h 770"/>
              <a:gd name="T52" fmla="*/ 908 w 1067"/>
              <a:gd name="T53" fmla="*/ 676 h 770"/>
              <a:gd name="T54" fmla="*/ 829 w 1067"/>
              <a:gd name="T55" fmla="*/ 638 h 770"/>
              <a:gd name="T56" fmla="*/ 781 w 1067"/>
              <a:gd name="T57" fmla="*/ 628 h 770"/>
              <a:gd name="T58" fmla="*/ 632 w 1067"/>
              <a:gd name="T59" fmla="*/ 623 h 770"/>
              <a:gd name="T60" fmla="*/ 616 w 1067"/>
              <a:gd name="T61" fmla="*/ 660 h 770"/>
              <a:gd name="T62" fmla="*/ 602 w 1067"/>
              <a:gd name="T63" fmla="*/ 701 h 770"/>
              <a:gd name="T64" fmla="*/ 461 w 1067"/>
              <a:gd name="T65" fmla="*/ 751 h 770"/>
              <a:gd name="T66" fmla="*/ 399 w 1067"/>
              <a:gd name="T67" fmla="*/ 674 h 770"/>
              <a:gd name="T68" fmla="*/ 227 w 1067"/>
              <a:gd name="T69" fmla="*/ 645 h 770"/>
              <a:gd name="T70" fmla="*/ 162 w 1067"/>
              <a:gd name="T71" fmla="*/ 606 h 770"/>
              <a:gd name="T72" fmla="*/ 2 w 1067"/>
              <a:gd name="T73" fmla="*/ 455 h 770"/>
              <a:gd name="T74" fmla="*/ 26 w 1067"/>
              <a:gd name="T75" fmla="*/ 407 h 770"/>
              <a:gd name="T76" fmla="*/ 45 w 1067"/>
              <a:gd name="T77" fmla="*/ 320 h 770"/>
              <a:gd name="T78" fmla="*/ 52 w 1067"/>
              <a:gd name="T79" fmla="*/ 272 h 77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067"/>
              <a:gd name="T121" fmla="*/ 0 h 770"/>
              <a:gd name="T122" fmla="*/ 1067 w 1067"/>
              <a:gd name="T123" fmla="*/ 770 h 77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067" h="770">
                <a:moveTo>
                  <a:pt x="52" y="272"/>
                </a:moveTo>
                <a:lnTo>
                  <a:pt x="86" y="286"/>
                </a:lnTo>
                <a:lnTo>
                  <a:pt x="146" y="267"/>
                </a:lnTo>
                <a:lnTo>
                  <a:pt x="138" y="255"/>
                </a:lnTo>
                <a:lnTo>
                  <a:pt x="122" y="255"/>
                </a:lnTo>
                <a:lnTo>
                  <a:pt x="115" y="238"/>
                </a:lnTo>
                <a:lnTo>
                  <a:pt x="119" y="222"/>
                </a:lnTo>
                <a:lnTo>
                  <a:pt x="148" y="209"/>
                </a:lnTo>
                <a:lnTo>
                  <a:pt x="167" y="176"/>
                </a:lnTo>
                <a:lnTo>
                  <a:pt x="107" y="125"/>
                </a:lnTo>
                <a:lnTo>
                  <a:pt x="105" y="72"/>
                </a:lnTo>
                <a:lnTo>
                  <a:pt x="133" y="50"/>
                </a:lnTo>
                <a:lnTo>
                  <a:pt x="334" y="10"/>
                </a:lnTo>
                <a:lnTo>
                  <a:pt x="347" y="0"/>
                </a:lnTo>
                <a:lnTo>
                  <a:pt x="378" y="4"/>
                </a:lnTo>
                <a:lnTo>
                  <a:pt x="478" y="28"/>
                </a:lnTo>
                <a:lnTo>
                  <a:pt x="509" y="46"/>
                </a:lnTo>
                <a:lnTo>
                  <a:pt x="554" y="72"/>
                </a:lnTo>
                <a:lnTo>
                  <a:pt x="581" y="70"/>
                </a:lnTo>
                <a:lnTo>
                  <a:pt x="626" y="43"/>
                </a:lnTo>
                <a:lnTo>
                  <a:pt x="683" y="52"/>
                </a:lnTo>
                <a:lnTo>
                  <a:pt x="719" y="33"/>
                </a:lnTo>
                <a:lnTo>
                  <a:pt x="796" y="81"/>
                </a:lnTo>
                <a:lnTo>
                  <a:pt x="838" y="65"/>
                </a:lnTo>
                <a:lnTo>
                  <a:pt x="860" y="118"/>
                </a:lnTo>
                <a:lnTo>
                  <a:pt x="912" y="151"/>
                </a:lnTo>
                <a:lnTo>
                  <a:pt x="951" y="187"/>
                </a:lnTo>
                <a:lnTo>
                  <a:pt x="980" y="176"/>
                </a:lnTo>
                <a:lnTo>
                  <a:pt x="1035" y="248"/>
                </a:lnTo>
                <a:lnTo>
                  <a:pt x="1046" y="295"/>
                </a:lnTo>
                <a:lnTo>
                  <a:pt x="1066" y="323"/>
                </a:lnTo>
                <a:lnTo>
                  <a:pt x="1059" y="378"/>
                </a:lnTo>
                <a:lnTo>
                  <a:pt x="1015" y="414"/>
                </a:lnTo>
                <a:lnTo>
                  <a:pt x="1023" y="436"/>
                </a:lnTo>
                <a:lnTo>
                  <a:pt x="1006" y="453"/>
                </a:lnTo>
                <a:lnTo>
                  <a:pt x="984" y="474"/>
                </a:lnTo>
                <a:lnTo>
                  <a:pt x="984" y="511"/>
                </a:lnTo>
                <a:lnTo>
                  <a:pt x="965" y="527"/>
                </a:lnTo>
                <a:lnTo>
                  <a:pt x="941" y="520"/>
                </a:lnTo>
                <a:lnTo>
                  <a:pt x="920" y="500"/>
                </a:lnTo>
                <a:lnTo>
                  <a:pt x="910" y="522"/>
                </a:lnTo>
                <a:lnTo>
                  <a:pt x="923" y="542"/>
                </a:lnTo>
                <a:lnTo>
                  <a:pt x="958" y="546"/>
                </a:lnTo>
                <a:lnTo>
                  <a:pt x="991" y="580"/>
                </a:lnTo>
                <a:lnTo>
                  <a:pt x="1011" y="580"/>
                </a:lnTo>
                <a:lnTo>
                  <a:pt x="1026" y="597"/>
                </a:lnTo>
                <a:lnTo>
                  <a:pt x="1013" y="628"/>
                </a:lnTo>
                <a:lnTo>
                  <a:pt x="1013" y="630"/>
                </a:lnTo>
                <a:lnTo>
                  <a:pt x="984" y="626"/>
                </a:lnTo>
                <a:lnTo>
                  <a:pt x="965" y="641"/>
                </a:lnTo>
                <a:lnTo>
                  <a:pt x="951" y="619"/>
                </a:lnTo>
                <a:lnTo>
                  <a:pt x="917" y="633"/>
                </a:lnTo>
                <a:lnTo>
                  <a:pt x="908" y="650"/>
                </a:lnTo>
                <a:lnTo>
                  <a:pt x="908" y="676"/>
                </a:lnTo>
                <a:lnTo>
                  <a:pt x="872" y="683"/>
                </a:lnTo>
                <a:lnTo>
                  <a:pt x="829" y="638"/>
                </a:lnTo>
                <a:lnTo>
                  <a:pt x="815" y="617"/>
                </a:lnTo>
                <a:lnTo>
                  <a:pt x="781" y="628"/>
                </a:lnTo>
                <a:lnTo>
                  <a:pt x="722" y="610"/>
                </a:lnTo>
                <a:lnTo>
                  <a:pt x="632" y="623"/>
                </a:lnTo>
                <a:lnTo>
                  <a:pt x="626" y="633"/>
                </a:lnTo>
                <a:lnTo>
                  <a:pt x="616" y="660"/>
                </a:lnTo>
                <a:lnTo>
                  <a:pt x="599" y="672"/>
                </a:lnTo>
                <a:lnTo>
                  <a:pt x="602" y="701"/>
                </a:lnTo>
                <a:lnTo>
                  <a:pt x="549" y="769"/>
                </a:lnTo>
                <a:lnTo>
                  <a:pt x="461" y="751"/>
                </a:lnTo>
                <a:lnTo>
                  <a:pt x="454" y="718"/>
                </a:lnTo>
                <a:lnTo>
                  <a:pt x="399" y="674"/>
                </a:lnTo>
                <a:lnTo>
                  <a:pt x="279" y="655"/>
                </a:lnTo>
                <a:lnTo>
                  <a:pt x="227" y="645"/>
                </a:lnTo>
                <a:lnTo>
                  <a:pt x="207" y="643"/>
                </a:lnTo>
                <a:lnTo>
                  <a:pt x="162" y="606"/>
                </a:lnTo>
                <a:lnTo>
                  <a:pt x="67" y="583"/>
                </a:lnTo>
                <a:lnTo>
                  <a:pt x="2" y="455"/>
                </a:lnTo>
                <a:lnTo>
                  <a:pt x="0" y="421"/>
                </a:lnTo>
                <a:lnTo>
                  <a:pt x="26" y="407"/>
                </a:lnTo>
                <a:lnTo>
                  <a:pt x="26" y="368"/>
                </a:lnTo>
                <a:lnTo>
                  <a:pt x="45" y="320"/>
                </a:lnTo>
                <a:lnTo>
                  <a:pt x="23" y="297"/>
                </a:lnTo>
                <a:lnTo>
                  <a:pt x="52" y="272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0" name="Freeform 22"/>
          <p:cNvSpPr>
            <a:spLocks/>
          </p:cNvSpPr>
          <p:nvPr/>
        </p:nvSpPr>
        <p:spPr bwMode="auto">
          <a:xfrm>
            <a:off x="3384872" y="3428171"/>
            <a:ext cx="1326041" cy="1185670"/>
          </a:xfrm>
          <a:custGeom>
            <a:avLst/>
            <a:gdLst>
              <a:gd name="T0" fmla="*/ 5 w 1155"/>
              <a:gd name="T1" fmla="*/ 158 h 994"/>
              <a:gd name="T2" fmla="*/ 177 w 1155"/>
              <a:gd name="T3" fmla="*/ 63 h 994"/>
              <a:gd name="T4" fmla="*/ 225 w 1155"/>
              <a:gd name="T5" fmla="*/ 0 h 994"/>
              <a:gd name="T6" fmla="*/ 291 w 1155"/>
              <a:gd name="T7" fmla="*/ 34 h 994"/>
              <a:gd name="T8" fmla="*/ 341 w 1155"/>
              <a:gd name="T9" fmla="*/ 202 h 994"/>
              <a:gd name="T10" fmla="*/ 481 w 1155"/>
              <a:gd name="T11" fmla="*/ 188 h 994"/>
              <a:gd name="T12" fmla="*/ 503 w 1155"/>
              <a:gd name="T13" fmla="*/ 233 h 994"/>
              <a:gd name="T14" fmla="*/ 514 w 1155"/>
              <a:gd name="T15" fmla="*/ 323 h 994"/>
              <a:gd name="T16" fmla="*/ 536 w 1155"/>
              <a:gd name="T17" fmla="*/ 347 h 994"/>
              <a:gd name="T18" fmla="*/ 674 w 1155"/>
              <a:gd name="T19" fmla="*/ 374 h 994"/>
              <a:gd name="T20" fmla="*/ 792 w 1155"/>
              <a:gd name="T21" fmla="*/ 368 h 994"/>
              <a:gd name="T22" fmla="*/ 755 w 1155"/>
              <a:gd name="T23" fmla="*/ 434 h 994"/>
              <a:gd name="T24" fmla="*/ 797 w 1155"/>
              <a:gd name="T25" fmla="*/ 522 h 994"/>
              <a:gd name="T26" fmla="*/ 890 w 1155"/>
              <a:gd name="T27" fmla="*/ 646 h 994"/>
              <a:gd name="T28" fmla="*/ 926 w 1155"/>
              <a:gd name="T29" fmla="*/ 711 h 994"/>
              <a:gd name="T30" fmla="*/ 974 w 1155"/>
              <a:gd name="T31" fmla="*/ 690 h 994"/>
              <a:gd name="T32" fmla="*/ 990 w 1155"/>
              <a:gd name="T33" fmla="*/ 632 h 994"/>
              <a:gd name="T34" fmla="*/ 996 w 1155"/>
              <a:gd name="T35" fmla="*/ 537 h 994"/>
              <a:gd name="T36" fmla="*/ 1040 w 1155"/>
              <a:gd name="T37" fmla="*/ 557 h 994"/>
              <a:gd name="T38" fmla="*/ 1154 w 1155"/>
              <a:gd name="T39" fmla="*/ 639 h 994"/>
              <a:gd name="T40" fmla="*/ 1139 w 1155"/>
              <a:gd name="T41" fmla="*/ 716 h 994"/>
              <a:gd name="T42" fmla="*/ 1079 w 1155"/>
              <a:gd name="T43" fmla="*/ 736 h 994"/>
              <a:gd name="T44" fmla="*/ 1016 w 1155"/>
              <a:gd name="T45" fmla="*/ 745 h 994"/>
              <a:gd name="T46" fmla="*/ 988 w 1155"/>
              <a:gd name="T47" fmla="*/ 767 h 994"/>
              <a:gd name="T48" fmla="*/ 996 w 1155"/>
              <a:gd name="T49" fmla="*/ 822 h 994"/>
              <a:gd name="T50" fmla="*/ 983 w 1155"/>
              <a:gd name="T51" fmla="*/ 891 h 994"/>
              <a:gd name="T52" fmla="*/ 948 w 1155"/>
              <a:gd name="T53" fmla="*/ 926 h 994"/>
              <a:gd name="T54" fmla="*/ 906 w 1155"/>
              <a:gd name="T55" fmla="*/ 981 h 994"/>
              <a:gd name="T56" fmla="*/ 818 w 1155"/>
              <a:gd name="T57" fmla="*/ 972 h 994"/>
              <a:gd name="T58" fmla="*/ 782 w 1155"/>
              <a:gd name="T59" fmla="*/ 937 h 994"/>
              <a:gd name="T60" fmla="*/ 718 w 1155"/>
              <a:gd name="T61" fmla="*/ 858 h 994"/>
              <a:gd name="T62" fmla="*/ 641 w 1155"/>
              <a:gd name="T63" fmla="*/ 862 h 994"/>
              <a:gd name="T64" fmla="*/ 591 w 1155"/>
              <a:gd name="T65" fmla="*/ 855 h 994"/>
              <a:gd name="T66" fmla="*/ 553 w 1155"/>
              <a:gd name="T67" fmla="*/ 809 h 994"/>
              <a:gd name="T68" fmla="*/ 617 w 1155"/>
              <a:gd name="T69" fmla="*/ 820 h 994"/>
              <a:gd name="T70" fmla="*/ 656 w 1155"/>
              <a:gd name="T71" fmla="*/ 745 h 994"/>
              <a:gd name="T72" fmla="*/ 698 w 1155"/>
              <a:gd name="T73" fmla="*/ 632 h 994"/>
              <a:gd name="T74" fmla="*/ 613 w 1155"/>
              <a:gd name="T75" fmla="*/ 484 h 994"/>
              <a:gd name="T76" fmla="*/ 492 w 1155"/>
              <a:gd name="T77" fmla="*/ 427 h 994"/>
              <a:gd name="T78" fmla="*/ 352 w 1155"/>
              <a:gd name="T79" fmla="*/ 342 h 994"/>
              <a:gd name="T80" fmla="*/ 213 w 1155"/>
              <a:gd name="T81" fmla="*/ 378 h 994"/>
              <a:gd name="T82" fmla="*/ 110 w 1155"/>
              <a:gd name="T83" fmla="*/ 337 h 9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5"/>
              <a:gd name="T127" fmla="*/ 0 h 994"/>
              <a:gd name="T128" fmla="*/ 1155 w 1155"/>
              <a:gd name="T129" fmla="*/ 994 h 9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5" h="994">
                <a:moveTo>
                  <a:pt x="10" y="313"/>
                </a:moveTo>
                <a:lnTo>
                  <a:pt x="0" y="185"/>
                </a:lnTo>
                <a:lnTo>
                  <a:pt x="5" y="158"/>
                </a:lnTo>
                <a:lnTo>
                  <a:pt x="43" y="140"/>
                </a:lnTo>
                <a:lnTo>
                  <a:pt x="96" y="96"/>
                </a:lnTo>
                <a:lnTo>
                  <a:pt x="177" y="63"/>
                </a:lnTo>
                <a:lnTo>
                  <a:pt x="210" y="48"/>
                </a:lnTo>
                <a:lnTo>
                  <a:pt x="210" y="17"/>
                </a:lnTo>
                <a:lnTo>
                  <a:pt x="225" y="0"/>
                </a:lnTo>
                <a:lnTo>
                  <a:pt x="239" y="2"/>
                </a:lnTo>
                <a:lnTo>
                  <a:pt x="292" y="10"/>
                </a:lnTo>
                <a:lnTo>
                  <a:pt x="291" y="34"/>
                </a:lnTo>
                <a:lnTo>
                  <a:pt x="301" y="72"/>
                </a:lnTo>
                <a:lnTo>
                  <a:pt x="295" y="134"/>
                </a:lnTo>
                <a:lnTo>
                  <a:pt x="341" y="202"/>
                </a:lnTo>
                <a:lnTo>
                  <a:pt x="365" y="217"/>
                </a:lnTo>
                <a:lnTo>
                  <a:pt x="402" y="188"/>
                </a:lnTo>
                <a:lnTo>
                  <a:pt x="481" y="188"/>
                </a:lnTo>
                <a:lnTo>
                  <a:pt x="500" y="195"/>
                </a:lnTo>
                <a:lnTo>
                  <a:pt x="512" y="213"/>
                </a:lnTo>
                <a:lnTo>
                  <a:pt x="503" y="233"/>
                </a:lnTo>
                <a:lnTo>
                  <a:pt x="459" y="268"/>
                </a:lnTo>
                <a:lnTo>
                  <a:pt x="464" y="286"/>
                </a:lnTo>
                <a:lnTo>
                  <a:pt x="514" y="323"/>
                </a:lnTo>
                <a:lnTo>
                  <a:pt x="534" y="323"/>
                </a:lnTo>
                <a:lnTo>
                  <a:pt x="540" y="332"/>
                </a:lnTo>
                <a:lnTo>
                  <a:pt x="536" y="347"/>
                </a:lnTo>
                <a:lnTo>
                  <a:pt x="567" y="372"/>
                </a:lnTo>
                <a:lnTo>
                  <a:pt x="639" y="383"/>
                </a:lnTo>
                <a:lnTo>
                  <a:pt x="674" y="374"/>
                </a:lnTo>
                <a:lnTo>
                  <a:pt x="718" y="330"/>
                </a:lnTo>
                <a:lnTo>
                  <a:pt x="770" y="335"/>
                </a:lnTo>
                <a:lnTo>
                  <a:pt x="792" y="368"/>
                </a:lnTo>
                <a:lnTo>
                  <a:pt x="780" y="398"/>
                </a:lnTo>
                <a:lnTo>
                  <a:pt x="784" y="417"/>
                </a:lnTo>
                <a:lnTo>
                  <a:pt x="755" y="434"/>
                </a:lnTo>
                <a:lnTo>
                  <a:pt x="742" y="449"/>
                </a:lnTo>
                <a:lnTo>
                  <a:pt x="746" y="487"/>
                </a:lnTo>
                <a:lnTo>
                  <a:pt x="797" y="522"/>
                </a:lnTo>
                <a:lnTo>
                  <a:pt x="818" y="518"/>
                </a:lnTo>
                <a:lnTo>
                  <a:pt x="878" y="590"/>
                </a:lnTo>
                <a:lnTo>
                  <a:pt x="890" y="646"/>
                </a:lnTo>
                <a:lnTo>
                  <a:pt x="885" y="672"/>
                </a:lnTo>
                <a:lnTo>
                  <a:pt x="926" y="694"/>
                </a:lnTo>
                <a:lnTo>
                  <a:pt x="926" y="711"/>
                </a:lnTo>
                <a:lnTo>
                  <a:pt x="964" y="721"/>
                </a:lnTo>
                <a:lnTo>
                  <a:pt x="974" y="721"/>
                </a:lnTo>
                <a:lnTo>
                  <a:pt x="974" y="690"/>
                </a:lnTo>
                <a:lnTo>
                  <a:pt x="1003" y="685"/>
                </a:lnTo>
                <a:lnTo>
                  <a:pt x="1009" y="648"/>
                </a:lnTo>
                <a:lnTo>
                  <a:pt x="990" y="632"/>
                </a:lnTo>
                <a:lnTo>
                  <a:pt x="974" y="617"/>
                </a:lnTo>
                <a:lnTo>
                  <a:pt x="981" y="547"/>
                </a:lnTo>
                <a:lnTo>
                  <a:pt x="996" y="537"/>
                </a:lnTo>
                <a:lnTo>
                  <a:pt x="1022" y="549"/>
                </a:lnTo>
                <a:lnTo>
                  <a:pt x="1033" y="544"/>
                </a:lnTo>
                <a:lnTo>
                  <a:pt x="1040" y="557"/>
                </a:lnTo>
                <a:lnTo>
                  <a:pt x="1110" y="593"/>
                </a:lnTo>
                <a:lnTo>
                  <a:pt x="1148" y="617"/>
                </a:lnTo>
                <a:lnTo>
                  <a:pt x="1154" y="639"/>
                </a:lnTo>
                <a:lnTo>
                  <a:pt x="1134" y="668"/>
                </a:lnTo>
                <a:lnTo>
                  <a:pt x="1145" y="701"/>
                </a:lnTo>
                <a:lnTo>
                  <a:pt x="1139" y="716"/>
                </a:lnTo>
                <a:lnTo>
                  <a:pt x="1086" y="721"/>
                </a:lnTo>
                <a:lnTo>
                  <a:pt x="1075" y="728"/>
                </a:lnTo>
                <a:lnTo>
                  <a:pt x="1079" y="736"/>
                </a:lnTo>
                <a:lnTo>
                  <a:pt x="1079" y="752"/>
                </a:lnTo>
                <a:lnTo>
                  <a:pt x="1038" y="756"/>
                </a:lnTo>
                <a:lnTo>
                  <a:pt x="1016" y="745"/>
                </a:lnTo>
                <a:lnTo>
                  <a:pt x="988" y="745"/>
                </a:lnTo>
                <a:lnTo>
                  <a:pt x="983" y="752"/>
                </a:lnTo>
                <a:lnTo>
                  <a:pt x="988" y="767"/>
                </a:lnTo>
                <a:lnTo>
                  <a:pt x="974" y="783"/>
                </a:lnTo>
                <a:lnTo>
                  <a:pt x="969" y="800"/>
                </a:lnTo>
                <a:lnTo>
                  <a:pt x="996" y="822"/>
                </a:lnTo>
                <a:lnTo>
                  <a:pt x="976" y="862"/>
                </a:lnTo>
                <a:lnTo>
                  <a:pt x="985" y="882"/>
                </a:lnTo>
                <a:lnTo>
                  <a:pt x="983" y="891"/>
                </a:lnTo>
                <a:lnTo>
                  <a:pt x="952" y="891"/>
                </a:lnTo>
                <a:lnTo>
                  <a:pt x="930" y="901"/>
                </a:lnTo>
                <a:lnTo>
                  <a:pt x="948" y="926"/>
                </a:lnTo>
                <a:lnTo>
                  <a:pt x="937" y="957"/>
                </a:lnTo>
                <a:lnTo>
                  <a:pt x="904" y="966"/>
                </a:lnTo>
                <a:lnTo>
                  <a:pt x="906" y="981"/>
                </a:lnTo>
                <a:lnTo>
                  <a:pt x="897" y="993"/>
                </a:lnTo>
                <a:lnTo>
                  <a:pt x="840" y="988"/>
                </a:lnTo>
                <a:lnTo>
                  <a:pt x="818" y="972"/>
                </a:lnTo>
                <a:lnTo>
                  <a:pt x="814" y="937"/>
                </a:lnTo>
                <a:lnTo>
                  <a:pt x="801" y="923"/>
                </a:lnTo>
                <a:lnTo>
                  <a:pt x="782" y="937"/>
                </a:lnTo>
                <a:lnTo>
                  <a:pt x="746" y="901"/>
                </a:lnTo>
                <a:lnTo>
                  <a:pt x="720" y="884"/>
                </a:lnTo>
                <a:lnTo>
                  <a:pt x="718" y="858"/>
                </a:lnTo>
                <a:lnTo>
                  <a:pt x="709" y="838"/>
                </a:lnTo>
                <a:lnTo>
                  <a:pt x="696" y="838"/>
                </a:lnTo>
                <a:lnTo>
                  <a:pt x="641" y="862"/>
                </a:lnTo>
                <a:lnTo>
                  <a:pt x="643" y="889"/>
                </a:lnTo>
                <a:lnTo>
                  <a:pt x="624" y="889"/>
                </a:lnTo>
                <a:lnTo>
                  <a:pt x="591" y="855"/>
                </a:lnTo>
                <a:lnTo>
                  <a:pt x="555" y="851"/>
                </a:lnTo>
                <a:lnTo>
                  <a:pt x="543" y="831"/>
                </a:lnTo>
                <a:lnTo>
                  <a:pt x="553" y="809"/>
                </a:lnTo>
                <a:lnTo>
                  <a:pt x="574" y="829"/>
                </a:lnTo>
                <a:lnTo>
                  <a:pt x="598" y="836"/>
                </a:lnTo>
                <a:lnTo>
                  <a:pt x="617" y="820"/>
                </a:lnTo>
                <a:lnTo>
                  <a:pt x="617" y="783"/>
                </a:lnTo>
                <a:lnTo>
                  <a:pt x="639" y="762"/>
                </a:lnTo>
                <a:lnTo>
                  <a:pt x="656" y="745"/>
                </a:lnTo>
                <a:lnTo>
                  <a:pt x="648" y="723"/>
                </a:lnTo>
                <a:lnTo>
                  <a:pt x="691" y="687"/>
                </a:lnTo>
                <a:lnTo>
                  <a:pt x="698" y="632"/>
                </a:lnTo>
                <a:lnTo>
                  <a:pt x="679" y="604"/>
                </a:lnTo>
                <a:lnTo>
                  <a:pt x="667" y="557"/>
                </a:lnTo>
                <a:lnTo>
                  <a:pt x="613" y="484"/>
                </a:lnTo>
                <a:lnTo>
                  <a:pt x="584" y="496"/>
                </a:lnTo>
                <a:lnTo>
                  <a:pt x="545" y="460"/>
                </a:lnTo>
                <a:lnTo>
                  <a:pt x="492" y="427"/>
                </a:lnTo>
                <a:lnTo>
                  <a:pt x="471" y="374"/>
                </a:lnTo>
                <a:lnTo>
                  <a:pt x="428" y="390"/>
                </a:lnTo>
                <a:lnTo>
                  <a:pt x="352" y="342"/>
                </a:lnTo>
                <a:lnTo>
                  <a:pt x="315" y="361"/>
                </a:lnTo>
                <a:lnTo>
                  <a:pt x="258" y="352"/>
                </a:lnTo>
                <a:lnTo>
                  <a:pt x="213" y="378"/>
                </a:lnTo>
                <a:lnTo>
                  <a:pt x="186" y="381"/>
                </a:lnTo>
                <a:lnTo>
                  <a:pt x="141" y="354"/>
                </a:lnTo>
                <a:lnTo>
                  <a:pt x="110" y="337"/>
                </a:lnTo>
                <a:lnTo>
                  <a:pt x="10" y="313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1" name="Freeform 23"/>
          <p:cNvSpPr>
            <a:spLocks/>
          </p:cNvSpPr>
          <p:nvPr/>
        </p:nvSpPr>
        <p:spPr bwMode="auto">
          <a:xfrm>
            <a:off x="1691680" y="2586877"/>
            <a:ext cx="1954885" cy="1555469"/>
          </a:xfrm>
          <a:custGeom>
            <a:avLst/>
            <a:gdLst>
              <a:gd name="T0" fmla="*/ 1172 w 1707"/>
              <a:gd name="T1" fmla="*/ 43 h 1305"/>
              <a:gd name="T2" fmla="*/ 1224 w 1707"/>
              <a:gd name="T3" fmla="*/ 110 h 1305"/>
              <a:gd name="T4" fmla="*/ 1298 w 1707"/>
              <a:gd name="T5" fmla="*/ 158 h 1305"/>
              <a:gd name="T6" fmla="*/ 1361 w 1707"/>
              <a:gd name="T7" fmla="*/ 284 h 1305"/>
              <a:gd name="T8" fmla="*/ 1327 w 1707"/>
              <a:gd name="T9" fmla="*/ 383 h 1305"/>
              <a:gd name="T10" fmla="*/ 1511 w 1707"/>
              <a:gd name="T11" fmla="*/ 467 h 1305"/>
              <a:gd name="T12" fmla="*/ 1640 w 1707"/>
              <a:gd name="T13" fmla="*/ 562 h 1305"/>
              <a:gd name="T14" fmla="*/ 1706 w 1707"/>
              <a:gd name="T15" fmla="*/ 706 h 1305"/>
              <a:gd name="T16" fmla="*/ 1657 w 1707"/>
              <a:gd name="T17" fmla="*/ 769 h 1305"/>
              <a:gd name="T18" fmla="*/ 1486 w 1707"/>
              <a:gd name="T19" fmla="*/ 865 h 1305"/>
              <a:gd name="T20" fmla="*/ 1460 w 1707"/>
              <a:gd name="T21" fmla="*/ 1014 h 1305"/>
              <a:gd name="T22" fmla="*/ 1217 w 1707"/>
              <a:gd name="T23" fmla="*/ 1087 h 1305"/>
              <a:gd name="T24" fmla="*/ 1261 w 1707"/>
              <a:gd name="T25" fmla="*/ 1224 h 1305"/>
              <a:gd name="T26" fmla="*/ 1234 w 1707"/>
              <a:gd name="T27" fmla="*/ 1270 h 1305"/>
              <a:gd name="T28" fmla="*/ 1199 w 1707"/>
              <a:gd name="T29" fmla="*/ 1301 h 1305"/>
              <a:gd name="T30" fmla="*/ 1103 w 1707"/>
              <a:gd name="T31" fmla="*/ 1277 h 1305"/>
              <a:gd name="T32" fmla="*/ 935 w 1707"/>
              <a:gd name="T33" fmla="*/ 1253 h 1305"/>
              <a:gd name="T34" fmla="*/ 768 w 1707"/>
              <a:gd name="T35" fmla="*/ 1284 h 1305"/>
              <a:gd name="T36" fmla="*/ 639 w 1707"/>
              <a:gd name="T37" fmla="*/ 1263 h 1305"/>
              <a:gd name="T38" fmla="*/ 492 w 1707"/>
              <a:gd name="T39" fmla="*/ 1275 h 1305"/>
              <a:gd name="T40" fmla="*/ 409 w 1707"/>
              <a:gd name="T41" fmla="*/ 1234 h 1305"/>
              <a:gd name="T42" fmla="*/ 321 w 1707"/>
              <a:gd name="T43" fmla="*/ 1173 h 1305"/>
              <a:gd name="T44" fmla="*/ 131 w 1707"/>
              <a:gd name="T45" fmla="*/ 1138 h 1305"/>
              <a:gd name="T46" fmla="*/ 105 w 1707"/>
              <a:gd name="T47" fmla="*/ 1065 h 1305"/>
              <a:gd name="T48" fmla="*/ 65 w 1707"/>
              <a:gd name="T49" fmla="*/ 1012 h 1305"/>
              <a:gd name="T50" fmla="*/ 38 w 1707"/>
              <a:gd name="T51" fmla="*/ 961 h 1305"/>
              <a:gd name="T52" fmla="*/ 65 w 1707"/>
              <a:gd name="T53" fmla="*/ 901 h 1305"/>
              <a:gd name="T54" fmla="*/ 10 w 1707"/>
              <a:gd name="T55" fmla="*/ 829 h 1305"/>
              <a:gd name="T56" fmla="*/ 5 w 1707"/>
              <a:gd name="T57" fmla="*/ 752 h 1305"/>
              <a:gd name="T58" fmla="*/ 38 w 1707"/>
              <a:gd name="T59" fmla="*/ 701 h 1305"/>
              <a:gd name="T60" fmla="*/ 134 w 1707"/>
              <a:gd name="T61" fmla="*/ 668 h 1305"/>
              <a:gd name="T62" fmla="*/ 181 w 1707"/>
              <a:gd name="T63" fmla="*/ 672 h 1305"/>
              <a:gd name="T64" fmla="*/ 235 w 1707"/>
              <a:gd name="T65" fmla="*/ 699 h 1305"/>
              <a:gd name="T66" fmla="*/ 409 w 1707"/>
              <a:gd name="T67" fmla="*/ 639 h 1305"/>
              <a:gd name="T68" fmla="*/ 555 w 1707"/>
              <a:gd name="T69" fmla="*/ 544 h 1305"/>
              <a:gd name="T70" fmla="*/ 601 w 1707"/>
              <a:gd name="T71" fmla="*/ 501 h 1305"/>
              <a:gd name="T72" fmla="*/ 575 w 1707"/>
              <a:gd name="T73" fmla="*/ 342 h 1305"/>
              <a:gd name="T74" fmla="*/ 704 w 1707"/>
              <a:gd name="T75" fmla="*/ 313 h 1305"/>
              <a:gd name="T76" fmla="*/ 761 w 1707"/>
              <a:gd name="T77" fmla="*/ 342 h 1305"/>
              <a:gd name="T78" fmla="*/ 827 w 1707"/>
              <a:gd name="T79" fmla="*/ 163 h 1305"/>
              <a:gd name="T80" fmla="*/ 930 w 1707"/>
              <a:gd name="T81" fmla="*/ 187 h 1305"/>
              <a:gd name="T82" fmla="*/ 1019 w 1707"/>
              <a:gd name="T83" fmla="*/ 84 h 1305"/>
              <a:gd name="T84" fmla="*/ 1098 w 1707"/>
              <a:gd name="T85" fmla="*/ 36 h 1305"/>
              <a:gd name="T86" fmla="*/ 1165 w 1707"/>
              <a:gd name="T87" fmla="*/ 10 h 130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707"/>
              <a:gd name="T133" fmla="*/ 0 h 1305"/>
              <a:gd name="T134" fmla="*/ 1707 w 1707"/>
              <a:gd name="T135" fmla="*/ 1305 h 130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707" h="1305">
                <a:moveTo>
                  <a:pt x="1165" y="10"/>
                </a:moveTo>
                <a:lnTo>
                  <a:pt x="1182" y="10"/>
                </a:lnTo>
                <a:lnTo>
                  <a:pt x="1172" y="43"/>
                </a:lnTo>
                <a:lnTo>
                  <a:pt x="1186" y="63"/>
                </a:lnTo>
                <a:lnTo>
                  <a:pt x="1189" y="77"/>
                </a:lnTo>
                <a:lnTo>
                  <a:pt x="1224" y="110"/>
                </a:lnTo>
                <a:lnTo>
                  <a:pt x="1232" y="138"/>
                </a:lnTo>
                <a:lnTo>
                  <a:pt x="1278" y="140"/>
                </a:lnTo>
                <a:lnTo>
                  <a:pt x="1298" y="158"/>
                </a:lnTo>
                <a:lnTo>
                  <a:pt x="1309" y="158"/>
                </a:lnTo>
                <a:lnTo>
                  <a:pt x="1335" y="215"/>
                </a:lnTo>
                <a:lnTo>
                  <a:pt x="1361" y="284"/>
                </a:lnTo>
                <a:lnTo>
                  <a:pt x="1349" y="326"/>
                </a:lnTo>
                <a:lnTo>
                  <a:pt x="1351" y="342"/>
                </a:lnTo>
                <a:lnTo>
                  <a:pt x="1327" y="383"/>
                </a:lnTo>
                <a:lnTo>
                  <a:pt x="1333" y="417"/>
                </a:lnTo>
                <a:lnTo>
                  <a:pt x="1418" y="453"/>
                </a:lnTo>
                <a:lnTo>
                  <a:pt x="1511" y="467"/>
                </a:lnTo>
                <a:lnTo>
                  <a:pt x="1607" y="533"/>
                </a:lnTo>
                <a:lnTo>
                  <a:pt x="1638" y="544"/>
                </a:lnTo>
                <a:lnTo>
                  <a:pt x="1640" y="562"/>
                </a:lnTo>
                <a:lnTo>
                  <a:pt x="1660" y="604"/>
                </a:lnTo>
                <a:lnTo>
                  <a:pt x="1679" y="658"/>
                </a:lnTo>
                <a:lnTo>
                  <a:pt x="1706" y="706"/>
                </a:lnTo>
                <a:lnTo>
                  <a:pt x="1691" y="723"/>
                </a:lnTo>
                <a:lnTo>
                  <a:pt x="1691" y="754"/>
                </a:lnTo>
                <a:lnTo>
                  <a:pt x="1657" y="769"/>
                </a:lnTo>
                <a:lnTo>
                  <a:pt x="1576" y="802"/>
                </a:lnTo>
                <a:lnTo>
                  <a:pt x="1524" y="846"/>
                </a:lnTo>
                <a:lnTo>
                  <a:pt x="1486" y="865"/>
                </a:lnTo>
                <a:lnTo>
                  <a:pt x="1480" y="891"/>
                </a:lnTo>
                <a:lnTo>
                  <a:pt x="1491" y="1019"/>
                </a:lnTo>
                <a:lnTo>
                  <a:pt x="1460" y="1014"/>
                </a:lnTo>
                <a:lnTo>
                  <a:pt x="1447" y="1025"/>
                </a:lnTo>
                <a:lnTo>
                  <a:pt x="1246" y="1065"/>
                </a:lnTo>
                <a:lnTo>
                  <a:pt x="1217" y="1087"/>
                </a:lnTo>
                <a:lnTo>
                  <a:pt x="1220" y="1140"/>
                </a:lnTo>
                <a:lnTo>
                  <a:pt x="1280" y="1191"/>
                </a:lnTo>
                <a:lnTo>
                  <a:pt x="1261" y="1224"/>
                </a:lnTo>
                <a:lnTo>
                  <a:pt x="1232" y="1237"/>
                </a:lnTo>
                <a:lnTo>
                  <a:pt x="1228" y="1253"/>
                </a:lnTo>
                <a:lnTo>
                  <a:pt x="1234" y="1270"/>
                </a:lnTo>
                <a:lnTo>
                  <a:pt x="1250" y="1270"/>
                </a:lnTo>
                <a:lnTo>
                  <a:pt x="1258" y="1282"/>
                </a:lnTo>
                <a:lnTo>
                  <a:pt x="1199" y="1301"/>
                </a:lnTo>
                <a:lnTo>
                  <a:pt x="1165" y="1287"/>
                </a:lnTo>
                <a:lnTo>
                  <a:pt x="1146" y="1277"/>
                </a:lnTo>
                <a:lnTo>
                  <a:pt x="1103" y="1277"/>
                </a:lnTo>
                <a:lnTo>
                  <a:pt x="1024" y="1241"/>
                </a:lnTo>
                <a:lnTo>
                  <a:pt x="974" y="1241"/>
                </a:lnTo>
                <a:lnTo>
                  <a:pt x="935" y="1253"/>
                </a:lnTo>
                <a:lnTo>
                  <a:pt x="890" y="1253"/>
                </a:lnTo>
                <a:lnTo>
                  <a:pt x="823" y="1290"/>
                </a:lnTo>
                <a:lnTo>
                  <a:pt x="768" y="1284"/>
                </a:lnTo>
                <a:lnTo>
                  <a:pt x="713" y="1304"/>
                </a:lnTo>
                <a:lnTo>
                  <a:pt x="667" y="1287"/>
                </a:lnTo>
                <a:lnTo>
                  <a:pt x="639" y="1263"/>
                </a:lnTo>
                <a:lnTo>
                  <a:pt x="567" y="1253"/>
                </a:lnTo>
                <a:lnTo>
                  <a:pt x="519" y="1285"/>
                </a:lnTo>
                <a:lnTo>
                  <a:pt x="492" y="1275"/>
                </a:lnTo>
                <a:lnTo>
                  <a:pt x="469" y="1257"/>
                </a:lnTo>
                <a:lnTo>
                  <a:pt x="418" y="1244"/>
                </a:lnTo>
                <a:lnTo>
                  <a:pt x="409" y="1234"/>
                </a:lnTo>
                <a:lnTo>
                  <a:pt x="387" y="1232"/>
                </a:lnTo>
                <a:lnTo>
                  <a:pt x="354" y="1181"/>
                </a:lnTo>
                <a:lnTo>
                  <a:pt x="321" y="1173"/>
                </a:lnTo>
                <a:lnTo>
                  <a:pt x="235" y="1200"/>
                </a:lnTo>
                <a:lnTo>
                  <a:pt x="203" y="1191"/>
                </a:lnTo>
                <a:lnTo>
                  <a:pt x="131" y="1138"/>
                </a:lnTo>
                <a:lnTo>
                  <a:pt x="110" y="1135"/>
                </a:lnTo>
                <a:lnTo>
                  <a:pt x="93" y="1101"/>
                </a:lnTo>
                <a:lnTo>
                  <a:pt x="105" y="1065"/>
                </a:lnTo>
                <a:lnTo>
                  <a:pt x="102" y="1048"/>
                </a:lnTo>
                <a:lnTo>
                  <a:pt x="76" y="1029"/>
                </a:lnTo>
                <a:lnTo>
                  <a:pt x="65" y="1012"/>
                </a:lnTo>
                <a:lnTo>
                  <a:pt x="10" y="981"/>
                </a:lnTo>
                <a:lnTo>
                  <a:pt x="10" y="972"/>
                </a:lnTo>
                <a:lnTo>
                  <a:pt x="38" y="961"/>
                </a:lnTo>
                <a:lnTo>
                  <a:pt x="53" y="971"/>
                </a:lnTo>
                <a:lnTo>
                  <a:pt x="69" y="954"/>
                </a:lnTo>
                <a:lnTo>
                  <a:pt x="65" y="901"/>
                </a:lnTo>
                <a:lnTo>
                  <a:pt x="69" y="858"/>
                </a:lnTo>
                <a:lnTo>
                  <a:pt x="32" y="822"/>
                </a:lnTo>
                <a:lnTo>
                  <a:pt x="10" y="829"/>
                </a:lnTo>
                <a:lnTo>
                  <a:pt x="0" y="802"/>
                </a:lnTo>
                <a:lnTo>
                  <a:pt x="14" y="776"/>
                </a:lnTo>
                <a:lnTo>
                  <a:pt x="5" y="752"/>
                </a:lnTo>
                <a:lnTo>
                  <a:pt x="29" y="730"/>
                </a:lnTo>
                <a:lnTo>
                  <a:pt x="38" y="721"/>
                </a:lnTo>
                <a:lnTo>
                  <a:pt x="38" y="701"/>
                </a:lnTo>
                <a:lnTo>
                  <a:pt x="72" y="685"/>
                </a:lnTo>
                <a:lnTo>
                  <a:pt x="105" y="679"/>
                </a:lnTo>
                <a:lnTo>
                  <a:pt x="134" y="668"/>
                </a:lnTo>
                <a:lnTo>
                  <a:pt x="158" y="675"/>
                </a:lnTo>
                <a:lnTo>
                  <a:pt x="177" y="668"/>
                </a:lnTo>
                <a:lnTo>
                  <a:pt x="181" y="672"/>
                </a:lnTo>
                <a:lnTo>
                  <a:pt x="185" y="694"/>
                </a:lnTo>
                <a:lnTo>
                  <a:pt x="201" y="701"/>
                </a:lnTo>
                <a:lnTo>
                  <a:pt x="235" y="699"/>
                </a:lnTo>
                <a:lnTo>
                  <a:pt x="280" y="653"/>
                </a:lnTo>
                <a:lnTo>
                  <a:pt x="365" y="670"/>
                </a:lnTo>
                <a:lnTo>
                  <a:pt x="409" y="639"/>
                </a:lnTo>
                <a:lnTo>
                  <a:pt x="536" y="610"/>
                </a:lnTo>
                <a:lnTo>
                  <a:pt x="545" y="593"/>
                </a:lnTo>
                <a:lnTo>
                  <a:pt x="555" y="544"/>
                </a:lnTo>
                <a:lnTo>
                  <a:pt x="591" y="516"/>
                </a:lnTo>
                <a:lnTo>
                  <a:pt x="601" y="516"/>
                </a:lnTo>
                <a:lnTo>
                  <a:pt x="601" y="501"/>
                </a:lnTo>
                <a:lnTo>
                  <a:pt x="603" y="378"/>
                </a:lnTo>
                <a:lnTo>
                  <a:pt x="610" y="352"/>
                </a:lnTo>
                <a:lnTo>
                  <a:pt x="575" y="342"/>
                </a:lnTo>
                <a:lnTo>
                  <a:pt x="574" y="330"/>
                </a:lnTo>
                <a:lnTo>
                  <a:pt x="610" y="320"/>
                </a:lnTo>
                <a:lnTo>
                  <a:pt x="704" y="313"/>
                </a:lnTo>
                <a:lnTo>
                  <a:pt x="720" y="330"/>
                </a:lnTo>
                <a:lnTo>
                  <a:pt x="753" y="339"/>
                </a:lnTo>
                <a:lnTo>
                  <a:pt x="761" y="342"/>
                </a:lnTo>
                <a:lnTo>
                  <a:pt x="775" y="323"/>
                </a:lnTo>
                <a:lnTo>
                  <a:pt x="756" y="306"/>
                </a:lnTo>
                <a:lnTo>
                  <a:pt x="827" y="163"/>
                </a:lnTo>
                <a:lnTo>
                  <a:pt x="838" y="154"/>
                </a:lnTo>
                <a:lnTo>
                  <a:pt x="902" y="187"/>
                </a:lnTo>
                <a:lnTo>
                  <a:pt x="930" y="187"/>
                </a:lnTo>
                <a:lnTo>
                  <a:pt x="943" y="205"/>
                </a:lnTo>
                <a:lnTo>
                  <a:pt x="1005" y="185"/>
                </a:lnTo>
                <a:lnTo>
                  <a:pt x="1019" y="84"/>
                </a:lnTo>
                <a:lnTo>
                  <a:pt x="1046" y="65"/>
                </a:lnTo>
                <a:lnTo>
                  <a:pt x="1077" y="63"/>
                </a:lnTo>
                <a:lnTo>
                  <a:pt x="1098" y="36"/>
                </a:lnTo>
                <a:lnTo>
                  <a:pt x="1107" y="10"/>
                </a:lnTo>
                <a:lnTo>
                  <a:pt x="1125" y="0"/>
                </a:lnTo>
                <a:lnTo>
                  <a:pt x="1165" y="10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2" name="Freeform 24"/>
          <p:cNvSpPr>
            <a:spLocks/>
          </p:cNvSpPr>
          <p:nvPr/>
        </p:nvSpPr>
        <p:spPr bwMode="auto">
          <a:xfrm>
            <a:off x="4451173" y="3777169"/>
            <a:ext cx="486280" cy="903698"/>
          </a:xfrm>
          <a:custGeom>
            <a:avLst/>
            <a:gdLst>
              <a:gd name="T0" fmla="*/ 349 w 420"/>
              <a:gd name="T1" fmla="*/ 453 h 761"/>
              <a:gd name="T2" fmla="*/ 340 w 420"/>
              <a:gd name="T3" fmla="*/ 255 h 761"/>
              <a:gd name="T4" fmla="*/ 368 w 420"/>
              <a:gd name="T5" fmla="*/ 191 h 761"/>
              <a:gd name="T6" fmla="*/ 366 w 420"/>
              <a:gd name="T7" fmla="*/ 101 h 761"/>
              <a:gd name="T8" fmla="*/ 383 w 420"/>
              <a:gd name="T9" fmla="*/ 39 h 761"/>
              <a:gd name="T10" fmla="*/ 370 w 420"/>
              <a:gd name="T11" fmla="*/ 0 h 761"/>
              <a:gd name="T12" fmla="*/ 306 w 420"/>
              <a:gd name="T13" fmla="*/ 21 h 761"/>
              <a:gd name="T14" fmla="*/ 285 w 420"/>
              <a:gd name="T15" fmla="*/ 77 h 761"/>
              <a:gd name="T16" fmla="*/ 261 w 420"/>
              <a:gd name="T17" fmla="*/ 96 h 761"/>
              <a:gd name="T18" fmla="*/ 179 w 420"/>
              <a:gd name="T19" fmla="*/ 193 h 761"/>
              <a:gd name="T20" fmla="*/ 117 w 420"/>
              <a:gd name="T21" fmla="*/ 191 h 761"/>
              <a:gd name="T22" fmla="*/ 103 w 420"/>
              <a:gd name="T23" fmla="*/ 253 h 761"/>
              <a:gd name="T24" fmla="*/ 179 w 420"/>
              <a:gd name="T25" fmla="*/ 301 h 761"/>
              <a:gd name="T26" fmla="*/ 223 w 420"/>
              <a:gd name="T27" fmla="*/ 347 h 761"/>
              <a:gd name="T28" fmla="*/ 215 w 420"/>
              <a:gd name="T29" fmla="*/ 409 h 761"/>
              <a:gd name="T30" fmla="*/ 155 w 420"/>
              <a:gd name="T31" fmla="*/ 429 h 761"/>
              <a:gd name="T32" fmla="*/ 148 w 420"/>
              <a:gd name="T33" fmla="*/ 444 h 761"/>
              <a:gd name="T34" fmla="*/ 107 w 420"/>
              <a:gd name="T35" fmla="*/ 465 h 761"/>
              <a:gd name="T36" fmla="*/ 57 w 420"/>
              <a:gd name="T37" fmla="*/ 453 h 761"/>
              <a:gd name="T38" fmla="*/ 57 w 420"/>
              <a:gd name="T39" fmla="*/ 475 h 761"/>
              <a:gd name="T40" fmla="*/ 38 w 420"/>
              <a:gd name="T41" fmla="*/ 508 h 761"/>
              <a:gd name="T42" fmla="*/ 45 w 420"/>
              <a:gd name="T43" fmla="*/ 571 h 761"/>
              <a:gd name="T44" fmla="*/ 52 w 420"/>
              <a:gd name="T45" fmla="*/ 599 h 761"/>
              <a:gd name="T46" fmla="*/ 0 w 420"/>
              <a:gd name="T47" fmla="*/ 610 h 761"/>
              <a:gd name="T48" fmla="*/ 6 w 420"/>
              <a:gd name="T49" fmla="*/ 665 h 761"/>
              <a:gd name="T50" fmla="*/ 26 w 420"/>
              <a:gd name="T51" fmla="*/ 689 h 761"/>
              <a:gd name="T52" fmla="*/ 98 w 420"/>
              <a:gd name="T53" fmla="*/ 680 h 761"/>
              <a:gd name="T54" fmla="*/ 112 w 420"/>
              <a:gd name="T55" fmla="*/ 701 h 761"/>
              <a:gd name="T56" fmla="*/ 186 w 420"/>
              <a:gd name="T57" fmla="*/ 731 h 761"/>
              <a:gd name="T58" fmla="*/ 275 w 420"/>
              <a:gd name="T59" fmla="*/ 742 h 761"/>
              <a:gd name="T60" fmla="*/ 320 w 420"/>
              <a:gd name="T61" fmla="*/ 754 h 761"/>
              <a:gd name="T62" fmla="*/ 309 w 420"/>
              <a:gd name="T63" fmla="*/ 711 h 761"/>
              <a:gd name="T64" fmla="*/ 349 w 420"/>
              <a:gd name="T65" fmla="*/ 670 h 761"/>
              <a:gd name="T66" fmla="*/ 340 w 420"/>
              <a:gd name="T67" fmla="*/ 650 h 761"/>
              <a:gd name="T68" fmla="*/ 299 w 420"/>
              <a:gd name="T69" fmla="*/ 625 h 761"/>
              <a:gd name="T70" fmla="*/ 375 w 420"/>
              <a:gd name="T71" fmla="*/ 617 h 761"/>
              <a:gd name="T72" fmla="*/ 399 w 420"/>
              <a:gd name="T73" fmla="*/ 624 h 761"/>
              <a:gd name="T74" fmla="*/ 419 w 420"/>
              <a:gd name="T75" fmla="*/ 581 h 761"/>
              <a:gd name="T76" fmla="*/ 359 w 420"/>
              <a:gd name="T77" fmla="*/ 480 h 7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20"/>
              <a:gd name="T118" fmla="*/ 0 h 761"/>
              <a:gd name="T119" fmla="*/ 420 w 420"/>
              <a:gd name="T120" fmla="*/ 761 h 7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20" h="761">
                <a:moveTo>
                  <a:pt x="359" y="480"/>
                </a:moveTo>
                <a:lnTo>
                  <a:pt x="349" y="453"/>
                </a:lnTo>
                <a:lnTo>
                  <a:pt x="368" y="385"/>
                </a:lnTo>
                <a:lnTo>
                  <a:pt x="340" y="255"/>
                </a:lnTo>
                <a:lnTo>
                  <a:pt x="359" y="222"/>
                </a:lnTo>
                <a:lnTo>
                  <a:pt x="368" y="191"/>
                </a:lnTo>
                <a:lnTo>
                  <a:pt x="342" y="138"/>
                </a:lnTo>
                <a:lnTo>
                  <a:pt x="366" y="101"/>
                </a:lnTo>
                <a:lnTo>
                  <a:pt x="370" y="65"/>
                </a:lnTo>
                <a:lnTo>
                  <a:pt x="383" y="39"/>
                </a:lnTo>
                <a:lnTo>
                  <a:pt x="381" y="8"/>
                </a:lnTo>
                <a:lnTo>
                  <a:pt x="370" y="0"/>
                </a:lnTo>
                <a:lnTo>
                  <a:pt x="352" y="19"/>
                </a:lnTo>
                <a:lnTo>
                  <a:pt x="306" y="21"/>
                </a:lnTo>
                <a:lnTo>
                  <a:pt x="282" y="56"/>
                </a:lnTo>
                <a:lnTo>
                  <a:pt x="285" y="77"/>
                </a:lnTo>
                <a:lnTo>
                  <a:pt x="280" y="89"/>
                </a:lnTo>
                <a:lnTo>
                  <a:pt x="261" y="96"/>
                </a:lnTo>
                <a:lnTo>
                  <a:pt x="188" y="200"/>
                </a:lnTo>
                <a:lnTo>
                  <a:pt x="179" y="193"/>
                </a:lnTo>
                <a:lnTo>
                  <a:pt x="160" y="188"/>
                </a:lnTo>
                <a:lnTo>
                  <a:pt x="117" y="191"/>
                </a:lnTo>
                <a:lnTo>
                  <a:pt x="105" y="210"/>
                </a:lnTo>
                <a:lnTo>
                  <a:pt x="103" y="253"/>
                </a:lnTo>
                <a:lnTo>
                  <a:pt x="109" y="266"/>
                </a:lnTo>
                <a:lnTo>
                  <a:pt x="179" y="301"/>
                </a:lnTo>
                <a:lnTo>
                  <a:pt x="217" y="325"/>
                </a:lnTo>
                <a:lnTo>
                  <a:pt x="223" y="347"/>
                </a:lnTo>
                <a:lnTo>
                  <a:pt x="203" y="376"/>
                </a:lnTo>
                <a:lnTo>
                  <a:pt x="215" y="409"/>
                </a:lnTo>
                <a:lnTo>
                  <a:pt x="208" y="424"/>
                </a:lnTo>
                <a:lnTo>
                  <a:pt x="155" y="429"/>
                </a:lnTo>
                <a:lnTo>
                  <a:pt x="144" y="436"/>
                </a:lnTo>
                <a:lnTo>
                  <a:pt x="148" y="444"/>
                </a:lnTo>
                <a:lnTo>
                  <a:pt x="148" y="460"/>
                </a:lnTo>
                <a:lnTo>
                  <a:pt x="107" y="465"/>
                </a:lnTo>
                <a:lnTo>
                  <a:pt x="85" y="453"/>
                </a:lnTo>
                <a:lnTo>
                  <a:pt x="57" y="453"/>
                </a:lnTo>
                <a:lnTo>
                  <a:pt x="52" y="460"/>
                </a:lnTo>
                <a:lnTo>
                  <a:pt x="57" y="475"/>
                </a:lnTo>
                <a:lnTo>
                  <a:pt x="43" y="491"/>
                </a:lnTo>
                <a:lnTo>
                  <a:pt x="38" y="508"/>
                </a:lnTo>
                <a:lnTo>
                  <a:pt x="65" y="530"/>
                </a:lnTo>
                <a:lnTo>
                  <a:pt x="45" y="571"/>
                </a:lnTo>
                <a:lnTo>
                  <a:pt x="54" y="590"/>
                </a:lnTo>
                <a:lnTo>
                  <a:pt x="52" y="599"/>
                </a:lnTo>
                <a:lnTo>
                  <a:pt x="21" y="599"/>
                </a:lnTo>
                <a:lnTo>
                  <a:pt x="0" y="610"/>
                </a:lnTo>
                <a:lnTo>
                  <a:pt x="17" y="634"/>
                </a:lnTo>
                <a:lnTo>
                  <a:pt x="6" y="665"/>
                </a:lnTo>
                <a:lnTo>
                  <a:pt x="24" y="670"/>
                </a:lnTo>
                <a:lnTo>
                  <a:pt x="26" y="689"/>
                </a:lnTo>
                <a:lnTo>
                  <a:pt x="41" y="692"/>
                </a:lnTo>
                <a:lnTo>
                  <a:pt x="98" y="680"/>
                </a:lnTo>
                <a:lnTo>
                  <a:pt x="109" y="685"/>
                </a:lnTo>
                <a:lnTo>
                  <a:pt x="112" y="701"/>
                </a:lnTo>
                <a:lnTo>
                  <a:pt x="136" y="707"/>
                </a:lnTo>
                <a:lnTo>
                  <a:pt x="186" y="731"/>
                </a:lnTo>
                <a:lnTo>
                  <a:pt x="215" y="720"/>
                </a:lnTo>
                <a:lnTo>
                  <a:pt x="275" y="742"/>
                </a:lnTo>
                <a:lnTo>
                  <a:pt x="289" y="760"/>
                </a:lnTo>
                <a:lnTo>
                  <a:pt x="320" y="754"/>
                </a:lnTo>
                <a:lnTo>
                  <a:pt x="315" y="720"/>
                </a:lnTo>
                <a:lnTo>
                  <a:pt x="309" y="711"/>
                </a:lnTo>
                <a:lnTo>
                  <a:pt x="315" y="685"/>
                </a:lnTo>
                <a:lnTo>
                  <a:pt x="349" y="670"/>
                </a:lnTo>
                <a:lnTo>
                  <a:pt x="357" y="656"/>
                </a:lnTo>
                <a:lnTo>
                  <a:pt x="340" y="650"/>
                </a:lnTo>
                <a:lnTo>
                  <a:pt x="320" y="646"/>
                </a:lnTo>
                <a:lnTo>
                  <a:pt x="299" y="625"/>
                </a:lnTo>
                <a:lnTo>
                  <a:pt x="309" y="617"/>
                </a:lnTo>
                <a:lnTo>
                  <a:pt x="375" y="617"/>
                </a:lnTo>
                <a:lnTo>
                  <a:pt x="390" y="617"/>
                </a:lnTo>
                <a:lnTo>
                  <a:pt x="399" y="624"/>
                </a:lnTo>
                <a:lnTo>
                  <a:pt x="419" y="608"/>
                </a:lnTo>
                <a:lnTo>
                  <a:pt x="419" y="581"/>
                </a:lnTo>
                <a:lnTo>
                  <a:pt x="359" y="491"/>
                </a:lnTo>
                <a:lnTo>
                  <a:pt x="359" y="480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3" name="Freeform 25"/>
          <p:cNvSpPr>
            <a:spLocks/>
          </p:cNvSpPr>
          <p:nvPr/>
        </p:nvSpPr>
        <p:spPr bwMode="auto">
          <a:xfrm>
            <a:off x="4863241" y="4119234"/>
            <a:ext cx="583927" cy="547766"/>
          </a:xfrm>
          <a:custGeom>
            <a:avLst/>
            <a:gdLst>
              <a:gd name="T0" fmla="*/ 59 w 506"/>
              <a:gd name="T1" fmla="*/ 319 h 460"/>
              <a:gd name="T2" fmla="*/ 131 w 506"/>
              <a:gd name="T3" fmla="*/ 384 h 460"/>
              <a:gd name="T4" fmla="*/ 191 w 506"/>
              <a:gd name="T5" fmla="*/ 396 h 460"/>
              <a:gd name="T6" fmla="*/ 246 w 506"/>
              <a:gd name="T7" fmla="*/ 388 h 460"/>
              <a:gd name="T8" fmla="*/ 263 w 506"/>
              <a:gd name="T9" fmla="*/ 396 h 460"/>
              <a:gd name="T10" fmla="*/ 282 w 506"/>
              <a:gd name="T11" fmla="*/ 386 h 460"/>
              <a:gd name="T12" fmla="*/ 296 w 506"/>
              <a:gd name="T13" fmla="*/ 399 h 460"/>
              <a:gd name="T14" fmla="*/ 303 w 506"/>
              <a:gd name="T15" fmla="*/ 421 h 460"/>
              <a:gd name="T16" fmla="*/ 329 w 506"/>
              <a:gd name="T17" fmla="*/ 437 h 460"/>
              <a:gd name="T18" fmla="*/ 364 w 506"/>
              <a:gd name="T19" fmla="*/ 437 h 460"/>
              <a:gd name="T20" fmla="*/ 390 w 506"/>
              <a:gd name="T21" fmla="*/ 459 h 460"/>
              <a:gd name="T22" fmla="*/ 414 w 506"/>
              <a:gd name="T23" fmla="*/ 447 h 460"/>
              <a:gd name="T24" fmla="*/ 432 w 506"/>
              <a:gd name="T25" fmla="*/ 459 h 460"/>
              <a:gd name="T26" fmla="*/ 447 w 506"/>
              <a:gd name="T27" fmla="*/ 427 h 460"/>
              <a:gd name="T28" fmla="*/ 469 w 506"/>
              <a:gd name="T29" fmla="*/ 416 h 460"/>
              <a:gd name="T30" fmla="*/ 474 w 506"/>
              <a:gd name="T31" fmla="*/ 392 h 460"/>
              <a:gd name="T32" fmla="*/ 464 w 506"/>
              <a:gd name="T33" fmla="*/ 348 h 460"/>
              <a:gd name="T34" fmla="*/ 460 w 506"/>
              <a:gd name="T35" fmla="*/ 343 h 460"/>
              <a:gd name="T36" fmla="*/ 438 w 506"/>
              <a:gd name="T37" fmla="*/ 365 h 460"/>
              <a:gd name="T38" fmla="*/ 406 w 506"/>
              <a:gd name="T39" fmla="*/ 339 h 460"/>
              <a:gd name="T40" fmla="*/ 382 w 506"/>
              <a:gd name="T41" fmla="*/ 309 h 460"/>
              <a:gd name="T42" fmla="*/ 406 w 506"/>
              <a:gd name="T43" fmla="*/ 291 h 460"/>
              <a:gd name="T44" fmla="*/ 412 w 506"/>
              <a:gd name="T45" fmla="*/ 259 h 460"/>
              <a:gd name="T46" fmla="*/ 428 w 506"/>
              <a:gd name="T47" fmla="*/ 249 h 460"/>
              <a:gd name="T48" fmla="*/ 425 w 506"/>
              <a:gd name="T49" fmla="*/ 207 h 460"/>
              <a:gd name="T50" fmla="*/ 436 w 506"/>
              <a:gd name="T51" fmla="*/ 199 h 460"/>
              <a:gd name="T52" fmla="*/ 456 w 506"/>
              <a:gd name="T53" fmla="*/ 211 h 460"/>
              <a:gd name="T54" fmla="*/ 469 w 506"/>
              <a:gd name="T55" fmla="*/ 230 h 460"/>
              <a:gd name="T56" fmla="*/ 495 w 506"/>
              <a:gd name="T57" fmla="*/ 211 h 460"/>
              <a:gd name="T58" fmla="*/ 505 w 506"/>
              <a:gd name="T59" fmla="*/ 201 h 460"/>
              <a:gd name="T60" fmla="*/ 500 w 506"/>
              <a:gd name="T61" fmla="*/ 180 h 460"/>
              <a:gd name="T62" fmla="*/ 469 w 506"/>
              <a:gd name="T63" fmla="*/ 163 h 460"/>
              <a:gd name="T64" fmla="*/ 462 w 506"/>
              <a:gd name="T65" fmla="*/ 143 h 460"/>
              <a:gd name="T66" fmla="*/ 407 w 506"/>
              <a:gd name="T67" fmla="*/ 150 h 460"/>
              <a:gd name="T68" fmla="*/ 373 w 506"/>
              <a:gd name="T69" fmla="*/ 119 h 460"/>
              <a:gd name="T70" fmla="*/ 357 w 506"/>
              <a:gd name="T71" fmla="*/ 115 h 460"/>
              <a:gd name="T72" fmla="*/ 357 w 506"/>
              <a:gd name="T73" fmla="*/ 95 h 460"/>
              <a:gd name="T74" fmla="*/ 434 w 506"/>
              <a:gd name="T75" fmla="*/ 9 h 460"/>
              <a:gd name="T76" fmla="*/ 406 w 506"/>
              <a:gd name="T77" fmla="*/ 16 h 460"/>
              <a:gd name="T78" fmla="*/ 388 w 506"/>
              <a:gd name="T79" fmla="*/ 28 h 460"/>
              <a:gd name="T80" fmla="*/ 382 w 506"/>
              <a:gd name="T81" fmla="*/ 18 h 460"/>
              <a:gd name="T82" fmla="*/ 382 w 506"/>
              <a:gd name="T83" fmla="*/ 4 h 460"/>
              <a:gd name="T84" fmla="*/ 368 w 506"/>
              <a:gd name="T85" fmla="*/ 0 h 460"/>
              <a:gd name="T86" fmla="*/ 333 w 506"/>
              <a:gd name="T87" fmla="*/ 13 h 460"/>
              <a:gd name="T88" fmla="*/ 246 w 506"/>
              <a:gd name="T89" fmla="*/ 2 h 460"/>
              <a:gd name="T90" fmla="*/ 241 w 506"/>
              <a:gd name="T91" fmla="*/ 75 h 460"/>
              <a:gd name="T92" fmla="*/ 199 w 506"/>
              <a:gd name="T93" fmla="*/ 108 h 460"/>
              <a:gd name="T94" fmla="*/ 143 w 506"/>
              <a:gd name="T95" fmla="*/ 119 h 460"/>
              <a:gd name="T96" fmla="*/ 64 w 506"/>
              <a:gd name="T97" fmla="*/ 174 h 460"/>
              <a:gd name="T98" fmla="*/ 0 w 506"/>
              <a:gd name="T99" fmla="*/ 192 h 460"/>
              <a:gd name="T100" fmla="*/ 0 w 506"/>
              <a:gd name="T101" fmla="*/ 203 h 460"/>
              <a:gd name="T102" fmla="*/ 59 w 506"/>
              <a:gd name="T103" fmla="*/ 293 h 460"/>
              <a:gd name="T104" fmla="*/ 59 w 506"/>
              <a:gd name="T105" fmla="*/ 319 h 460"/>
              <a:gd name="T106" fmla="*/ 59 w 506"/>
              <a:gd name="T107" fmla="*/ 319 h 4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06"/>
              <a:gd name="T163" fmla="*/ 0 h 460"/>
              <a:gd name="T164" fmla="*/ 506 w 506"/>
              <a:gd name="T165" fmla="*/ 460 h 46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06" h="460">
                <a:moveTo>
                  <a:pt x="59" y="319"/>
                </a:moveTo>
                <a:lnTo>
                  <a:pt x="131" y="384"/>
                </a:lnTo>
                <a:lnTo>
                  <a:pt x="191" y="396"/>
                </a:lnTo>
                <a:lnTo>
                  <a:pt x="246" y="388"/>
                </a:lnTo>
                <a:lnTo>
                  <a:pt x="263" y="396"/>
                </a:lnTo>
                <a:lnTo>
                  <a:pt x="282" y="386"/>
                </a:lnTo>
                <a:lnTo>
                  <a:pt x="296" y="399"/>
                </a:lnTo>
                <a:lnTo>
                  <a:pt x="303" y="421"/>
                </a:lnTo>
                <a:lnTo>
                  <a:pt x="329" y="437"/>
                </a:lnTo>
                <a:lnTo>
                  <a:pt x="364" y="437"/>
                </a:lnTo>
                <a:lnTo>
                  <a:pt x="390" y="459"/>
                </a:lnTo>
                <a:lnTo>
                  <a:pt x="414" y="447"/>
                </a:lnTo>
                <a:lnTo>
                  <a:pt x="432" y="459"/>
                </a:lnTo>
                <a:lnTo>
                  <a:pt x="447" y="427"/>
                </a:lnTo>
                <a:lnTo>
                  <a:pt x="469" y="416"/>
                </a:lnTo>
                <a:lnTo>
                  <a:pt x="474" y="392"/>
                </a:lnTo>
                <a:lnTo>
                  <a:pt x="464" y="348"/>
                </a:lnTo>
                <a:lnTo>
                  <a:pt x="460" y="343"/>
                </a:lnTo>
                <a:lnTo>
                  <a:pt x="438" y="365"/>
                </a:lnTo>
                <a:lnTo>
                  <a:pt x="406" y="339"/>
                </a:lnTo>
                <a:lnTo>
                  <a:pt x="382" y="309"/>
                </a:lnTo>
                <a:lnTo>
                  <a:pt x="406" y="291"/>
                </a:lnTo>
                <a:lnTo>
                  <a:pt x="412" y="259"/>
                </a:lnTo>
                <a:lnTo>
                  <a:pt x="428" y="249"/>
                </a:lnTo>
                <a:lnTo>
                  <a:pt x="425" y="207"/>
                </a:lnTo>
                <a:lnTo>
                  <a:pt x="436" y="199"/>
                </a:lnTo>
                <a:lnTo>
                  <a:pt x="456" y="211"/>
                </a:lnTo>
                <a:lnTo>
                  <a:pt x="469" y="230"/>
                </a:lnTo>
                <a:lnTo>
                  <a:pt x="495" y="211"/>
                </a:lnTo>
                <a:lnTo>
                  <a:pt x="505" y="201"/>
                </a:lnTo>
                <a:lnTo>
                  <a:pt x="500" y="180"/>
                </a:lnTo>
                <a:lnTo>
                  <a:pt x="469" y="163"/>
                </a:lnTo>
                <a:lnTo>
                  <a:pt x="462" y="143"/>
                </a:lnTo>
                <a:lnTo>
                  <a:pt x="407" y="150"/>
                </a:lnTo>
                <a:lnTo>
                  <a:pt x="373" y="119"/>
                </a:lnTo>
                <a:lnTo>
                  <a:pt x="357" y="115"/>
                </a:lnTo>
                <a:lnTo>
                  <a:pt x="357" y="95"/>
                </a:lnTo>
                <a:lnTo>
                  <a:pt x="434" y="9"/>
                </a:lnTo>
                <a:lnTo>
                  <a:pt x="406" y="16"/>
                </a:lnTo>
                <a:lnTo>
                  <a:pt x="388" y="28"/>
                </a:lnTo>
                <a:lnTo>
                  <a:pt x="382" y="18"/>
                </a:lnTo>
                <a:lnTo>
                  <a:pt x="382" y="4"/>
                </a:lnTo>
                <a:lnTo>
                  <a:pt x="368" y="0"/>
                </a:lnTo>
                <a:lnTo>
                  <a:pt x="333" y="13"/>
                </a:lnTo>
                <a:lnTo>
                  <a:pt x="246" y="2"/>
                </a:lnTo>
                <a:lnTo>
                  <a:pt x="241" y="75"/>
                </a:lnTo>
                <a:lnTo>
                  <a:pt x="199" y="108"/>
                </a:lnTo>
                <a:lnTo>
                  <a:pt x="143" y="119"/>
                </a:lnTo>
                <a:lnTo>
                  <a:pt x="64" y="174"/>
                </a:lnTo>
                <a:lnTo>
                  <a:pt x="0" y="192"/>
                </a:lnTo>
                <a:lnTo>
                  <a:pt x="0" y="203"/>
                </a:lnTo>
                <a:lnTo>
                  <a:pt x="59" y="293"/>
                </a:lnTo>
                <a:lnTo>
                  <a:pt x="59" y="319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4" name="Freeform 26"/>
          <p:cNvSpPr>
            <a:spLocks/>
          </p:cNvSpPr>
          <p:nvPr/>
        </p:nvSpPr>
        <p:spPr bwMode="auto">
          <a:xfrm>
            <a:off x="4841759" y="3629249"/>
            <a:ext cx="335904" cy="721109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5" name="Freeform 27"/>
          <p:cNvSpPr>
            <a:spLocks/>
          </p:cNvSpPr>
          <p:nvPr/>
        </p:nvSpPr>
        <p:spPr bwMode="auto">
          <a:xfrm>
            <a:off x="5099546" y="3351899"/>
            <a:ext cx="519480" cy="783513"/>
          </a:xfrm>
          <a:custGeom>
            <a:avLst/>
            <a:gdLst>
              <a:gd name="T0" fmla="*/ 179 w 455"/>
              <a:gd name="T1" fmla="*/ 637 h 658"/>
              <a:gd name="T2" fmla="*/ 219 w 455"/>
              <a:gd name="T3" fmla="*/ 513 h 658"/>
              <a:gd name="T4" fmla="*/ 303 w 455"/>
              <a:gd name="T5" fmla="*/ 460 h 658"/>
              <a:gd name="T6" fmla="*/ 322 w 455"/>
              <a:gd name="T7" fmla="*/ 409 h 658"/>
              <a:gd name="T8" fmla="*/ 284 w 455"/>
              <a:gd name="T9" fmla="*/ 390 h 658"/>
              <a:gd name="T10" fmla="*/ 241 w 455"/>
              <a:gd name="T11" fmla="*/ 368 h 658"/>
              <a:gd name="T12" fmla="*/ 217 w 455"/>
              <a:gd name="T13" fmla="*/ 306 h 658"/>
              <a:gd name="T14" fmla="*/ 176 w 455"/>
              <a:gd name="T15" fmla="*/ 310 h 658"/>
              <a:gd name="T16" fmla="*/ 131 w 455"/>
              <a:gd name="T17" fmla="*/ 300 h 658"/>
              <a:gd name="T18" fmla="*/ 164 w 455"/>
              <a:gd name="T19" fmla="*/ 233 h 658"/>
              <a:gd name="T20" fmla="*/ 200 w 455"/>
              <a:gd name="T21" fmla="*/ 167 h 658"/>
              <a:gd name="T22" fmla="*/ 263 w 455"/>
              <a:gd name="T23" fmla="*/ 194 h 658"/>
              <a:gd name="T24" fmla="*/ 287 w 455"/>
              <a:gd name="T25" fmla="*/ 238 h 658"/>
              <a:gd name="T26" fmla="*/ 291 w 455"/>
              <a:gd name="T27" fmla="*/ 277 h 658"/>
              <a:gd name="T28" fmla="*/ 327 w 455"/>
              <a:gd name="T29" fmla="*/ 317 h 658"/>
              <a:gd name="T30" fmla="*/ 416 w 455"/>
              <a:gd name="T31" fmla="*/ 293 h 658"/>
              <a:gd name="T32" fmla="*/ 454 w 455"/>
              <a:gd name="T33" fmla="*/ 218 h 658"/>
              <a:gd name="T34" fmla="*/ 408 w 455"/>
              <a:gd name="T35" fmla="*/ 178 h 658"/>
              <a:gd name="T36" fmla="*/ 384 w 455"/>
              <a:gd name="T37" fmla="*/ 115 h 658"/>
              <a:gd name="T38" fmla="*/ 303 w 455"/>
              <a:gd name="T39" fmla="*/ 72 h 658"/>
              <a:gd name="T40" fmla="*/ 256 w 455"/>
              <a:gd name="T41" fmla="*/ 0 h 658"/>
              <a:gd name="T42" fmla="*/ 200 w 455"/>
              <a:gd name="T43" fmla="*/ 42 h 658"/>
              <a:gd name="T44" fmla="*/ 202 w 455"/>
              <a:gd name="T45" fmla="*/ 74 h 658"/>
              <a:gd name="T46" fmla="*/ 147 w 455"/>
              <a:gd name="T47" fmla="*/ 93 h 658"/>
              <a:gd name="T48" fmla="*/ 116 w 455"/>
              <a:gd name="T49" fmla="*/ 101 h 658"/>
              <a:gd name="T50" fmla="*/ 66 w 455"/>
              <a:gd name="T51" fmla="*/ 117 h 658"/>
              <a:gd name="T52" fmla="*/ 52 w 455"/>
              <a:gd name="T53" fmla="*/ 74 h 658"/>
              <a:gd name="T54" fmla="*/ 9 w 455"/>
              <a:gd name="T55" fmla="*/ 134 h 658"/>
              <a:gd name="T56" fmla="*/ 28 w 455"/>
              <a:gd name="T57" fmla="*/ 231 h 658"/>
              <a:gd name="T58" fmla="*/ 52 w 455"/>
              <a:gd name="T59" fmla="*/ 293 h 658"/>
              <a:gd name="T60" fmla="*/ 61 w 455"/>
              <a:gd name="T61" fmla="*/ 363 h 658"/>
              <a:gd name="T62" fmla="*/ 6 w 455"/>
              <a:gd name="T63" fmla="*/ 445 h 658"/>
              <a:gd name="T64" fmla="*/ 59 w 455"/>
              <a:gd name="T65" fmla="*/ 524 h 658"/>
              <a:gd name="T66" fmla="*/ 42 w 455"/>
              <a:gd name="T67" fmla="*/ 577 h 658"/>
              <a:gd name="T68" fmla="*/ 21 w 455"/>
              <a:gd name="T69" fmla="*/ 619 h 658"/>
              <a:gd name="T70" fmla="*/ 129 w 455"/>
              <a:gd name="T71" fmla="*/ 657 h 658"/>
              <a:gd name="T72" fmla="*/ 178 w 455"/>
              <a:gd name="T73" fmla="*/ 647 h 65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5"/>
              <a:gd name="T112" fmla="*/ 0 h 658"/>
              <a:gd name="T113" fmla="*/ 455 w 455"/>
              <a:gd name="T114" fmla="*/ 658 h 65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5" h="658">
                <a:moveTo>
                  <a:pt x="178" y="647"/>
                </a:moveTo>
                <a:lnTo>
                  <a:pt x="179" y="637"/>
                </a:lnTo>
                <a:lnTo>
                  <a:pt x="166" y="610"/>
                </a:lnTo>
                <a:lnTo>
                  <a:pt x="219" y="513"/>
                </a:lnTo>
                <a:lnTo>
                  <a:pt x="267" y="469"/>
                </a:lnTo>
                <a:lnTo>
                  <a:pt x="303" y="460"/>
                </a:lnTo>
                <a:lnTo>
                  <a:pt x="335" y="418"/>
                </a:lnTo>
                <a:lnTo>
                  <a:pt x="322" y="409"/>
                </a:lnTo>
                <a:lnTo>
                  <a:pt x="311" y="379"/>
                </a:lnTo>
                <a:lnTo>
                  <a:pt x="284" y="390"/>
                </a:lnTo>
                <a:lnTo>
                  <a:pt x="243" y="379"/>
                </a:lnTo>
                <a:lnTo>
                  <a:pt x="241" y="368"/>
                </a:lnTo>
                <a:lnTo>
                  <a:pt x="239" y="298"/>
                </a:lnTo>
                <a:lnTo>
                  <a:pt x="217" y="306"/>
                </a:lnTo>
                <a:lnTo>
                  <a:pt x="203" y="319"/>
                </a:lnTo>
                <a:lnTo>
                  <a:pt x="176" y="310"/>
                </a:lnTo>
                <a:lnTo>
                  <a:pt x="138" y="317"/>
                </a:lnTo>
                <a:lnTo>
                  <a:pt x="131" y="300"/>
                </a:lnTo>
                <a:lnTo>
                  <a:pt x="136" y="266"/>
                </a:lnTo>
                <a:lnTo>
                  <a:pt x="164" y="233"/>
                </a:lnTo>
                <a:lnTo>
                  <a:pt x="171" y="196"/>
                </a:lnTo>
                <a:lnTo>
                  <a:pt x="200" y="167"/>
                </a:lnTo>
                <a:lnTo>
                  <a:pt x="250" y="194"/>
                </a:lnTo>
                <a:lnTo>
                  <a:pt x="263" y="194"/>
                </a:lnTo>
                <a:lnTo>
                  <a:pt x="272" y="231"/>
                </a:lnTo>
                <a:lnTo>
                  <a:pt x="287" y="238"/>
                </a:lnTo>
                <a:lnTo>
                  <a:pt x="293" y="262"/>
                </a:lnTo>
                <a:lnTo>
                  <a:pt x="291" y="277"/>
                </a:lnTo>
                <a:lnTo>
                  <a:pt x="322" y="300"/>
                </a:lnTo>
                <a:lnTo>
                  <a:pt x="327" y="317"/>
                </a:lnTo>
                <a:lnTo>
                  <a:pt x="353" y="329"/>
                </a:lnTo>
                <a:lnTo>
                  <a:pt x="416" y="293"/>
                </a:lnTo>
                <a:lnTo>
                  <a:pt x="416" y="273"/>
                </a:lnTo>
                <a:lnTo>
                  <a:pt x="454" y="218"/>
                </a:lnTo>
                <a:lnTo>
                  <a:pt x="427" y="180"/>
                </a:lnTo>
                <a:lnTo>
                  <a:pt x="408" y="178"/>
                </a:lnTo>
                <a:lnTo>
                  <a:pt x="370" y="154"/>
                </a:lnTo>
                <a:lnTo>
                  <a:pt x="384" y="115"/>
                </a:lnTo>
                <a:lnTo>
                  <a:pt x="327" y="110"/>
                </a:lnTo>
                <a:lnTo>
                  <a:pt x="303" y="72"/>
                </a:lnTo>
                <a:lnTo>
                  <a:pt x="305" y="52"/>
                </a:lnTo>
                <a:lnTo>
                  <a:pt x="256" y="0"/>
                </a:lnTo>
                <a:lnTo>
                  <a:pt x="226" y="16"/>
                </a:lnTo>
                <a:lnTo>
                  <a:pt x="200" y="42"/>
                </a:lnTo>
                <a:lnTo>
                  <a:pt x="208" y="62"/>
                </a:lnTo>
                <a:lnTo>
                  <a:pt x="202" y="74"/>
                </a:lnTo>
                <a:lnTo>
                  <a:pt x="164" y="77"/>
                </a:lnTo>
                <a:lnTo>
                  <a:pt x="147" y="93"/>
                </a:lnTo>
                <a:lnTo>
                  <a:pt x="131" y="86"/>
                </a:lnTo>
                <a:lnTo>
                  <a:pt x="116" y="101"/>
                </a:lnTo>
                <a:lnTo>
                  <a:pt x="81" y="127"/>
                </a:lnTo>
                <a:lnTo>
                  <a:pt x="66" y="117"/>
                </a:lnTo>
                <a:lnTo>
                  <a:pt x="66" y="81"/>
                </a:lnTo>
                <a:lnTo>
                  <a:pt x="52" y="74"/>
                </a:lnTo>
                <a:lnTo>
                  <a:pt x="33" y="83"/>
                </a:lnTo>
                <a:lnTo>
                  <a:pt x="9" y="134"/>
                </a:lnTo>
                <a:lnTo>
                  <a:pt x="0" y="182"/>
                </a:lnTo>
                <a:lnTo>
                  <a:pt x="28" y="231"/>
                </a:lnTo>
                <a:lnTo>
                  <a:pt x="52" y="253"/>
                </a:lnTo>
                <a:lnTo>
                  <a:pt x="52" y="293"/>
                </a:lnTo>
                <a:lnTo>
                  <a:pt x="68" y="326"/>
                </a:lnTo>
                <a:lnTo>
                  <a:pt x="61" y="363"/>
                </a:lnTo>
                <a:lnTo>
                  <a:pt x="24" y="387"/>
                </a:lnTo>
                <a:lnTo>
                  <a:pt x="6" y="445"/>
                </a:lnTo>
                <a:lnTo>
                  <a:pt x="37" y="480"/>
                </a:lnTo>
                <a:lnTo>
                  <a:pt x="59" y="524"/>
                </a:lnTo>
                <a:lnTo>
                  <a:pt x="46" y="546"/>
                </a:lnTo>
                <a:lnTo>
                  <a:pt x="42" y="577"/>
                </a:lnTo>
                <a:lnTo>
                  <a:pt x="28" y="597"/>
                </a:lnTo>
                <a:lnTo>
                  <a:pt x="21" y="619"/>
                </a:lnTo>
                <a:lnTo>
                  <a:pt x="42" y="645"/>
                </a:lnTo>
                <a:lnTo>
                  <a:pt x="129" y="657"/>
                </a:lnTo>
                <a:lnTo>
                  <a:pt x="164" y="643"/>
                </a:lnTo>
                <a:lnTo>
                  <a:pt x="178" y="647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6" name="Freeform 28"/>
          <p:cNvSpPr>
            <a:spLocks/>
          </p:cNvSpPr>
          <p:nvPr/>
        </p:nvSpPr>
        <p:spPr bwMode="auto">
          <a:xfrm>
            <a:off x="5371003" y="3629249"/>
            <a:ext cx="103505" cy="189522"/>
          </a:xfrm>
          <a:custGeom>
            <a:avLst/>
            <a:gdLst>
              <a:gd name="T0" fmla="*/ 72 w 89"/>
              <a:gd name="T1" fmla="*/ 148 h 160"/>
              <a:gd name="T2" fmla="*/ 45 w 89"/>
              <a:gd name="T3" fmla="*/ 159 h 160"/>
              <a:gd name="T4" fmla="*/ 4 w 89"/>
              <a:gd name="T5" fmla="*/ 148 h 160"/>
              <a:gd name="T6" fmla="*/ 2 w 89"/>
              <a:gd name="T7" fmla="*/ 137 h 160"/>
              <a:gd name="T8" fmla="*/ 0 w 89"/>
              <a:gd name="T9" fmla="*/ 66 h 160"/>
              <a:gd name="T10" fmla="*/ 28 w 89"/>
              <a:gd name="T11" fmla="*/ 53 h 160"/>
              <a:gd name="T12" fmla="*/ 24 w 89"/>
              <a:gd name="T13" fmla="*/ 40 h 160"/>
              <a:gd name="T14" fmla="*/ 30 w 89"/>
              <a:gd name="T15" fmla="*/ 13 h 160"/>
              <a:gd name="T16" fmla="*/ 33 w 89"/>
              <a:gd name="T17" fmla="*/ 0 h 160"/>
              <a:gd name="T18" fmla="*/ 48 w 89"/>
              <a:gd name="T19" fmla="*/ 6 h 160"/>
              <a:gd name="T20" fmla="*/ 54 w 89"/>
              <a:gd name="T21" fmla="*/ 31 h 160"/>
              <a:gd name="T22" fmla="*/ 52 w 89"/>
              <a:gd name="T23" fmla="*/ 46 h 160"/>
              <a:gd name="T24" fmla="*/ 83 w 89"/>
              <a:gd name="T25" fmla="*/ 69 h 160"/>
              <a:gd name="T26" fmla="*/ 88 w 89"/>
              <a:gd name="T27" fmla="*/ 86 h 160"/>
              <a:gd name="T28" fmla="*/ 69 w 89"/>
              <a:gd name="T29" fmla="*/ 99 h 160"/>
              <a:gd name="T30" fmla="*/ 64 w 89"/>
              <a:gd name="T31" fmla="*/ 127 h 160"/>
              <a:gd name="T32" fmla="*/ 72 w 89"/>
              <a:gd name="T33" fmla="*/ 148 h 160"/>
              <a:gd name="T34" fmla="*/ 72 w 89"/>
              <a:gd name="T35" fmla="*/ 148 h 1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9"/>
              <a:gd name="T55" fmla="*/ 0 h 160"/>
              <a:gd name="T56" fmla="*/ 89 w 89"/>
              <a:gd name="T57" fmla="*/ 160 h 16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9" h="160">
                <a:moveTo>
                  <a:pt x="72" y="148"/>
                </a:moveTo>
                <a:lnTo>
                  <a:pt x="45" y="159"/>
                </a:lnTo>
                <a:lnTo>
                  <a:pt x="4" y="148"/>
                </a:lnTo>
                <a:lnTo>
                  <a:pt x="2" y="137"/>
                </a:lnTo>
                <a:lnTo>
                  <a:pt x="0" y="66"/>
                </a:lnTo>
                <a:lnTo>
                  <a:pt x="28" y="53"/>
                </a:lnTo>
                <a:lnTo>
                  <a:pt x="24" y="40"/>
                </a:lnTo>
                <a:lnTo>
                  <a:pt x="30" y="13"/>
                </a:lnTo>
                <a:lnTo>
                  <a:pt x="33" y="0"/>
                </a:lnTo>
                <a:lnTo>
                  <a:pt x="48" y="6"/>
                </a:lnTo>
                <a:lnTo>
                  <a:pt x="54" y="31"/>
                </a:lnTo>
                <a:lnTo>
                  <a:pt x="52" y="46"/>
                </a:lnTo>
                <a:lnTo>
                  <a:pt x="83" y="69"/>
                </a:lnTo>
                <a:lnTo>
                  <a:pt x="88" y="86"/>
                </a:lnTo>
                <a:lnTo>
                  <a:pt x="69" y="99"/>
                </a:lnTo>
                <a:lnTo>
                  <a:pt x="64" y="127"/>
                </a:lnTo>
                <a:lnTo>
                  <a:pt x="72" y="148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>
            <a:off x="5246016" y="3550667"/>
            <a:ext cx="162093" cy="182589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rgbClr val="2BA4E2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8" name="Freeform 30"/>
          <p:cNvSpPr>
            <a:spLocks/>
          </p:cNvSpPr>
          <p:nvPr/>
        </p:nvSpPr>
        <p:spPr bwMode="auto">
          <a:xfrm>
            <a:off x="4322279" y="3811838"/>
            <a:ext cx="267552" cy="476117"/>
          </a:xfrm>
          <a:custGeom>
            <a:avLst/>
            <a:gdLst>
              <a:gd name="T0" fmla="*/ 214 w 230"/>
              <a:gd name="T1" fmla="*/ 223 h 400"/>
              <a:gd name="T2" fmla="*/ 216 w 230"/>
              <a:gd name="T3" fmla="*/ 180 h 400"/>
              <a:gd name="T4" fmla="*/ 229 w 230"/>
              <a:gd name="T5" fmla="*/ 160 h 400"/>
              <a:gd name="T6" fmla="*/ 223 w 230"/>
              <a:gd name="T7" fmla="*/ 141 h 400"/>
              <a:gd name="T8" fmla="*/ 152 w 230"/>
              <a:gd name="T9" fmla="*/ 114 h 400"/>
              <a:gd name="T10" fmla="*/ 157 w 230"/>
              <a:gd name="T11" fmla="*/ 86 h 400"/>
              <a:gd name="T12" fmla="*/ 178 w 230"/>
              <a:gd name="T13" fmla="*/ 55 h 400"/>
              <a:gd name="T14" fmla="*/ 166 w 230"/>
              <a:gd name="T15" fmla="*/ 6 h 400"/>
              <a:gd name="T16" fmla="*/ 159 w 230"/>
              <a:gd name="T17" fmla="*/ 0 h 400"/>
              <a:gd name="T18" fmla="*/ 113 w 230"/>
              <a:gd name="T19" fmla="*/ 31 h 400"/>
              <a:gd name="T20" fmla="*/ 92 w 230"/>
              <a:gd name="T21" fmla="*/ 101 h 400"/>
              <a:gd name="T22" fmla="*/ 85 w 230"/>
              <a:gd name="T23" fmla="*/ 150 h 400"/>
              <a:gd name="T24" fmla="*/ 47 w 230"/>
              <a:gd name="T25" fmla="*/ 180 h 400"/>
              <a:gd name="T26" fmla="*/ 26 w 230"/>
              <a:gd name="T27" fmla="*/ 189 h 400"/>
              <a:gd name="T28" fmla="*/ 0 w 230"/>
              <a:gd name="T29" fmla="*/ 196 h 400"/>
              <a:gd name="T30" fmla="*/ 59 w 230"/>
              <a:gd name="T31" fmla="*/ 269 h 400"/>
              <a:gd name="T32" fmla="*/ 71 w 230"/>
              <a:gd name="T33" fmla="*/ 324 h 400"/>
              <a:gd name="T34" fmla="*/ 66 w 230"/>
              <a:gd name="T35" fmla="*/ 350 h 400"/>
              <a:gd name="T36" fmla="*/ 107 w 230"/>
              <a:gd name="T37" fmla="*/ 372 h 400"/>
              <a:gd name="T38" fmla="*/ 107 w 230"/>
              <a:gd name="T39" fmla="*/ 389 h 400"/>
              <a:gd name="T40" fmla="*/ 144 w 230"/>
              <a:gd name="T41" fmla="*/ 399 h 400"/>
              <a:gd name="T42" fmla="*/ 154 w 230"/>
              <a:gd name="T43" fmla="*/ 399 h 400"/>
              <a:gd name="T44" fmla="*/ 154 w 230"/>
              <a:gd name="T45" fmla="*/ 367 h 400"/>
              <a:gd name="T46" fmla="*/ 183 w 230"/>
              <a:gd name="T47" fmla="*/ 363 h 400"/>
              <a:gd name="T48" fmla="*/ 190 w 230"/>
              <a:gd name="T49" fmla="*/ 326 h 400"/>
              <a:gd name="T50" fmla="*/ 170 w 230"/>
              <a:gd name="T51" fmla="*/ 310 h 400"/>
              <a:gd name="T52" fmla="*/ 154 w 230"/>
              <a:gd name="T53" fmla="*/ 295 h 400"/>
              <a:gd name="T54" fmla="*/ 161 w 230"/>
              <a:gd name="T55" fmla="*/ 225 h 400"/>
              <a:gd name="T56" fmla="*/ 176 w 230"/>
              <a:gd name="T57" fmla="*/ 216 h 400"/>
              <a:gd name="T58" fmla="*/ 202 w 230"/>
              <a:gd name="T59" fmla="*/ 227 h 400"/>
              <a:gd name="T60" fmla="*/ 214 w 230"/>
              <a:gd name="T61" fmla="*/ 223 h 400"/>
              <a:gd name="T62" fmla="*/ 214 w 230"/>
              <a:gd name="T63" fmla="*/ 223 h 4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0"/>
              <a:gd name="T97" fmla="*/ 0 h 400"/>
              <a:gd name="T98" fmla="*/ 230 w 230"/>
              <a:gd name="T99" fmla="*/ 400 h 4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0" h="400">
                <a:moveTo>
                  <a:pt x="214" y="223"/>
                </a:moveTo>
                <a:lnTo>
                  <a:pt x="216" y="180"/>
                </a:lnTo>
                <a:lnTo>
                  <a:pt x="229" y="160"/>
                </a:lnTo>
                <a:lnTo>
                  <a:pt x="223" y="141"/>
                </a:lnTo>
                <a:lnTo>
                  <a:pt x="152" y="114"/>
                </a:lnTo>
                <a:lnTo>
                  <a:pt x="157" y="86"/>
                </a:lnTo>
                <a:lnTo>
                  <a:pt x="178" y="55"/>
                </a:lnTo>
                <a:lnTo>
                  <a:pt x="166" y="6"/>
                </a:lnTo>
                <a:lnTo>
                  <a:pt x="159" y="0"/>
                </a:lnTo>
                <a:lnTo>
                  <a:pt x="113" y="31"/>
                </a:lnTo>
                <a:lnTo>
                  <a:pt x="92" y="101"/>
                </a:lnTo>
                <a:lnTo>
                  <a:pt x="85" y="150"/>
                </a:lnTo>
                <a:lnTo>
                  <a:pt x="47" y="180"/>
                </a:lnTo>
                <a:lnTo>
                  <a:pt x="26" y="189"/>
                </a:lnTo>
                <a:lnTo>
                  <a:pt x="0" y="196"/>
                </a:lnTo>
                <a:lnTo>
                  <a:pt x="59" y="269"/>
                </a:lnTo>
                <a:lnTo>
                  <a:pt x="71" y="324"/>
                </a:lnTo>
                <a:lnTo>
                  <a:pt x="66" y="350"/>
                </a:lnTo>
                <a:lnTo>
                  <a:pt x="107" y="372"/>
                </a:lnTo>
                <a:lnTo>
                  <a:pt x="107" y="389"/>
                </a:lnTo>
                <a:lnTo>
                  <a:pt x="144" y="399"/>
                </a:lnTo>
                <a:lnTo>
                  <a:pt x="154" y="399"/>
                </a:lnTo>
                <a:lnTo>
                  <a:pt x="154" y="367"/>
                </a:lnTo>
                <a:lnTo>
                  <a:pt x="183" y="363"/>
                </a:lnTo>
                <a:lnTo>
                  <a:pt x="190" y="326"/>
                </a:lnTo>
                <a:lnTo>
                  <a:pt x="170" y="310"/>
                </a:lnTo>
                <a:lnTo>
                  <a:pt x="154" y="295"/>
                </a:lnTo>
                <a:lnTo>
                  <a:pt x="161" y="225"/>
                </a:lnTo>
                <a:lnTo>
                  <a:pt x="176" y="216"/>
                </a:lnTo>
                <a:lnTo>
                  <a:pt x="202" y="227"/>
                </a:lnTo>
                <a:lnTo>
                  <a:pt x="214" y="223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9" name="Freeform 31"/>
          <p:cNvSpPr>
            <a:spLocks/>
          </p:cNvSpPr>
          <p:nvPr/>
        </p:nvSpPr>
        <p:spPr bwMode="auto">
          <a:xfrm>
            <a:off x="3722729" y="2027555"/>
            <a:ext cx="2144319" cy="2024653"/>
          </a:xfrm>
          <a:custGeom>
            <a:avLst/>
            <a:gdLst>
              <a:gd name="T0" fmla="*/ 613 w 1876"/>
              <a:gd name="T1" fmla="*/ 1648 h 1700"/>
              <a:gd name="T2" fmla="*/ 694 w 1876"/>
              <a:gd name="T3" fmla="*/ 1504 h 1700"/>
              <a:gd name="T4" fmla="*/ 751 w 1876"/>
              <a:gd name="T5" fmla="*/ 1639 h 1700"/>
              <a:gd name="T6" fmla="*/ 828 w 1876"/>
              <a:gd name="T7" fmla="*/ 1667 h 1700"/>
              <a:gd name="T8" fmla="*/ 922 w 1876"/>
              <a:gd name="T9" fmla="*/ 1523 h 1700"/>
              <a:gd name="T10" fmla="*/ 1020 w 1876"/>
              <a:gd name="T11" fmla="*/ 1475 h 1700"/>
              <a:gd name="T12" fmla="*/ 1134 w 1876"/>
              <a:gd name="T13" fmla="*/ 1385 h 1700"/>
              <a:gd name="T14" fmla="*/ 1202 w 1876"/>
              <a:gd name="T15" fmla="*/ 1294 h 1700"/>
              <a:gd name="T16" fmla="*/ 1268 w 1876"/>
              <a:gd name="T17" fmla="*/ 1193 h 1700"/>
              <a:gd name="T18" fmla="*/ 1333 w 1876"/>
              <a:gd name="T19" fmla="*/ 1197 h 1700"/>
              <a:gd name="T20" fmla="*/ 1410 w 1876"/>
              <a:gd name="T21" fmla="*/ 1173 h 1700"/>
              <a:gd name="T22" fmla="*/ 1507 w 1876"/>
              <a:gd name="T23" fmla="*/ 1164 h 1700"/>
              <a:gd name="T24" fmla="*/ 1599 w 1876"/>
              <a:gd name="T25" fmla="*/ 1200 h 1700"/>
              <a:gd name="T26" fmla="*/ 1647 w 1876"/>
              <a:gd name="T27" fmla="*/ 1162 h 1700"/>
              <a:gd name="T28" fmla="*/ 1744 w 1876"/>
              <a:gd name="T29" fmla="*/ 1072 h 1700"/>
              <a:gd name="T30" fmla="*/ 1829 w 1876"/>
              <a:gd name="T31" fmla="*/ 1025 h 1700"/>
              <a:gd name="T32" fmla="*/ 1850 w 1876"/>
              <a:gd name="T33" fmla="*/ 947 h 1700"/>
              <a:gd name="T34" fmla="*/ 1748 w 1876"/>
              <a:gd name="T35" fmla="*/ 891 h 1700"/>
              <a:gd name="T36" fmla="*/ 1723 w 1876"/>
              <a:gd name="T37" fmla="*/ 778 h 1700"/>
              <a:gd name="T38" fmla="*/ 1754 w 1876"/>
              <a:gd name="T39" fmla="*/ 740 h 1700"/>
              <a:gd name="T40" fmla="*/ 1766 w 1876"/>
              <a:gd name="T41" fmla="*/ 653 h 1700"/>
              <a:gd name="T42" fmla="*/ 1766 w 1876"/>
              <a:gd name="T43" fmla="*/ 631 h 1700"/>
              <a:gd name="T44" fmla="*/ 1790 w 1876"/>
              <a:gd name="T45" fmla="*/ 463 h 1700"/>
              <a:gd name="T46" fmla="*/ 1826 w 1876"/>
              <a:gd name="T47" fmla="*/ 480 h 1700"/>
              <a:gd name="T48" fmla="*/ 1840 w 1876"/>
              <a:gd name="T49" fmla="*/ 264 h 1700"/>
              <a:gd name="T50" fmla="*/ 1719 w 1876"/>
              <a:gd name="T51" fmla="*/ 171 h 1700"/>
              <a:gd name="T52" fmla="*/ 1627 w 1876"/>
              <a:gd name="T53" fmla="*/ 114 h 1700"/>
              <a:gd name="T54" fmla="*/ 1537 w 1876"/>
              <a:gd name="T55" fmla="*/ 87 h 1700"/>
              <a:gd name="T56" fmla="*/ 1520 w 1876"/>
              <a:gd name="T57" fmla="*/ 0 h 1700"/>
              <a:gd name="T58" fmla="*/ 1484 w 1876"/>
              <a:gd name="T59" fmla="*/ 87 h 1700"/>
              <a:gd name="T60" fmla="*/ 1439 w 1876"/>
              <a:gd name="T61" fmla="*/ 320 h 1700"/>
              <a:gd name="T62" fmla="*/ 1316 w 1876"/>
              <a:gd name="T63" fmla="*/ 412 h 1700"/>
              <a:gd name="T64" fmla="*/ 1235 w 1876"/>
              <a:gd name="T65" fmla="*/ 578 h 1700"/>
              <a:gd name="T66" fmla="*/ 1362 w 1876"/>
              <a:gd name="T67" fmla="*/ 607 h 1700"/>
              <a:gd name="T68" fmla="*/ 1542 w 1876"/>
              <a:gd name="T69" fmla="*/ 668 h 1700"/>
              <a:gd name="T70" fmla="*/ 1415 w 1876"/>
              <a:gd name="T71" fmla="*/ 721 h 1700"/>
              <a:gd name="T72" fmla="*/ 1312 w 1876"/>
              <a:gd name="T73" fmla="*/ 790 h 1700"/>
              <a:gd name="T74" fmla="*/ 1176 w 1876"/>
              <a:gd name="T75" fmla="*/ 915 h 1700"/>
              <a:gd name="T76" fmla="*/ 1014 w 1876"/>
              <a:gd name="T77" fmla="*/ 939 h 1700"/>
              <a:gd name="T78" fmla="*/ 979 w 1876"/>
              <a:gd name="T79" fmla="*/ 1096 h 1700"/>
              <a:gd name="T80" fmla="*/ 728 w 1876"/>
              <a:gd name="T81" fmla="*/ 1202 h 1700"/>
              <a:gd name="T82" fmla="*/ 517 w 1876"/>
              <a:gd name="T83" fmla="*/ 1268 h 1700"/>
              <a:gd name="T84" fmla="*/ 187 w 1876"/>
              <a:gd name="T85" fmla="*/ 1191 h 1700"/>
              <a:gd name="T86" fmla="*/ 10 w 1876"/>
              <a:gd name="T87" fmla="*/ 1248 h 1700"/>
              <a:gd name="T88" fmla="*/ 110 w 1876"/>
              <a:gd name="T89" fmla="*/ 1364 h 1700"/>
              <a:gd name="T90" fmla="*/ 211 w 1876"/>
              <a:gd name="T91" fmla="*/ 1409 h 1700"/>
              <a:gd name="T92" fmla="*/ 242 w 1876"/>
              <a:gd name="T93" fmla="*/ 1499 h 1700"/>
              <a:gd name="T94" fmla="*/ 347 w 1876"/>
              <a:gd name="T95" fmla="*/ 1559 h 1700"/>
              <a:gd name="T96" fmla="*/ 501 w 1876"/>
              <a:gd name="T97" fmla="*/ 1544 h 1700"/>
              <a:gd name="T98" fmla="*/ 450 w 1876"/>
              <a:gd name="T99" fmla="*/ 1625 h 1700"/>
              <a:gd name="T100" fmla="*/ 527 w 1876"/>
              <a:gd name="T101" fmla="*/ 1694 h 17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76"/>
              <a:gd name="T154" fmla="*/ 0 h 1700"/>
              <a:gd name="T155" fmla="*/ 1876 w 1876"/>
              <a:gd name="T156" fmla="*/ 1700 h 17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76" h="1700">
                <a:moveTo>
                  <a:pt x="527" y="1694"/>
                </a:moveTo>
                <a:lnTo>
                  <a:pt x="553" y="1687"/>
                </a:lnTo>
                <a:lnTo>
                  <a:pt x="575" y="1678"/>
                </a:lnTo>
                <a:lnTo>
                  <a:pt x="613" y="1648"/>
                </a:lnTo>
                <a:lnTo>
                  <a:pt x="620" y="1598"/>
                </a:lnTo>
                <a:lnTo>
                  <a:pt x="641" y="1528"/>
                </a:lnTo>
                <a:lnTo>
                  <a:pt x="687" y="1497"/>
                </a:lnTo>
                <a:lnTo>
                  <a:pt x="694" y="1504"/>
                </a:lnTo>
                <a:lnTo>
                  <a:pt x="706" y="1552"/>
                </a:lnTo>
                <a:lnTo>
                  <a:pt x="685" y="1583"/>
                </a:lnTo>
                <a:lnTo>
                  <a:pt x="680" y="1612"/>
                </a:lnTo>
                <a:lnTo>
                  <a:pt x="751" y="1639"/>
                </a:lnTo>
                <a:lnTo>
                  <a:pt x="757" y="1658"/>
                </a:lnTo>
                <a:lnTo>
                  <a:pt x="799" y="1656"/>
                </a:lnTo>
                <a:lnTo>
                  <a:pt x="819" y="1660"/>
                </a:lnTo>
                <a:lnTo>
                  <a:pt x="828" y="1667"/>
                </a:lnTo>
                <a:lnTo>
                  <a:pt x="900" y="1564"/>
                </a:lnTo>
                <a:lnTo>
                  <a:pt x="919" y="1557"/>
                </a:lnTo>
                <a:lnTo>
                  <a:pt x="924" y="1544"/>
                </a:lnTo>
                <a:lnTo>
                  <a:pt x="922" y="1523"/>
                </a:lnTo>
                <a:lnTo>
                  <a:pt x="946" y="1489"/>
                </a:lnTo>
                <a:lnTo>
                  <a:pt x="991" y="1487"/>
                </a:lnTo>
                <a:lnTo>
                  <a:pt x="1010" y="1467"/>
                </a:lnTo>
                <a:lnTo>
                  <a:pt x="1020" y="1475"/>
                </a:lnTo>
                <a:lnTo>
                  <a:pt x="1046" y="1453"/>
                </a:lnTo>
                <a:lnTo>
                  <a:pt x="1062" y="1453"/>
                </a:lnTo>
                <a:lnTo>
                  <a:pt x="1110" y="1383"/>
                </a:lnTo>
                <a:lnTo>
                  <a:pt x="1134" y="1385"/>
                </a:lnTo>
                <a:lnTo>
                  <a:pt x="1165" y="1363"/>
                </a:lnTo>
                <a:lnTo>
                  <a:pt x="1173" y="1371"/>
                </a:lnTo>
                <a:lnTo>
                  <a:pt x="1230" y="1343"/>
                </a:lnTo>
                <a:lnTo>
                  <a:pt x="1202" y="1294"/>
                </a:lnTo>
                <a:lnTo>
                  <a:pt x="1211" y="1246"/>
                </a:lnTo>
                <a:lnTo>
                  <a:pt x="1235" y="1195"/>
                </a:lnTo>
                <a:lnTo>
                  <a:pt x="1254" y="1186"/>
                </a:lnTo>
                <a:lnTo>
                  <a:pt x="1268" y="1193"/>
                </a:lnTo>
                <a:lnTo>
                  <a:pt x="1268" y="1229"/>
                </a:lnTo>
                <a:lnTo>
                  <a:pt x="1283" y="1239"/>
                </a:lnTo>
                <a:lnTo>
                  <a:pt x="1319" y="1212"/>
                </a:lnTo>
                <a:lnTo>
                  <a:pt x="1333" y="1197"/>
                </a:lnTo>
                <a:lnTo>
                  <a:pt x="1349" y="1204"/>
                </a:lnTo>
                <a:lnTo>
                  <a:pt x="1367" y="1188"/>
                </a:lnTo>
                <a:lnTo>
                  <a:pt x="1404" y="1186"/>
                </a:lnTo>
                <a:lnTo>
                  <a:pt x="1410" y="1173"/>
                </a:lnTo>
                <a:lnTo>
                  <a:pt x="1402" y="1154"/>
                </a:lnTo>
                <a:lnTo>
                  <a:pt x="1428" y="1127"/>
                </a:lnTo>
                <a:lnTo>
                  <a:pt x="1458" y="1111"/>
                </a:lnTo>
                <a:lnTo>
                  <a:pt x="1507" y="1164"/>
                </a:lnTo>
                <a:lnTo>
                  <a:pt x="1505" y="1184"/>
                </a:lnTo>
                <a:lnTo>
                  <a:pt x="1529" y="1222"/>
                </a:lnTo>
                <a:lnTo>
                  <a:pt x="1586" y="1226"/>
                </a:lnTo>
                <a:lnTo>
                  <a:pt x="1599" y="1200"/>
                </a:lnTo>
                <a:lnTo>
                  <a:pt x="1584" y="1123"/>
                </a:lnTo>
                <a:lnTo>
                  <a:pt x="1597" y="1109"/>
                </a:lnTo>
                <a:lnTo>
                  <a:pt x="1623" y="1127"/>
                </a:lnTo>
                <a:lnTo>
                  <a:pt x="1647" y="1162"/>
                </a:lnTo>
                <a:lnTo>
                  <a:pt x="1685" y="1104"/>
                </a:lnTo>
                <a:lnTo>
                  <a:pt x="1702" y="1101"/>
                </a:lnTo>
                <a:lnTo>
                  <a:pt x="1730" y="1072"/>
                </a:lnTo>
                <a:lnTo>
                  <a:pt x="1744" y="1072"/>
                </a:lnTo>
                <a:lnTo>
                  <a:pt x="1768" y="1048"/>
                </a:lnTo>
                <a:lnTo>
                  <a:pt x="1781" y="1048"/>
                </a:lnTo>
                <a:lnTo>
                  <a:pt x="1794" y="1025"/>
                </a:lnTo>
                <a:lnTo>
                  <a:pt x="1829" y="1025"/>
                </a:lnTo>
                <a:lnTo>
                  <a:pt x="1860" y="995"/>
                </a:lnTo>
                <a:lnTo>
                  <a:pt x="1875" y="979"/>
                </a:lnTo>
                <a:lnTo>
                  <a:pt x="1875" y="961"/>
                </a:lnTo>
                <a:lnTo>
                  <a:pt x="1850" y="947"/>
                </a:lnTo>
                <a:lnTo>
                  <a:pt x="1850" y="915"/>
                </a:lnTo>
                <a:lnTo>
                  <a:pt x="1805" y="858"/>
                </a:lnTo>
                <a:lnTo>
                  <a:pt x="1761" y="899"/>
                </a:lnTo>
                <a:lnTo>
                  <a:pt x="1748" y="891"/>
                </a:lnTo>
                <a:lnTo>
                  <a:pt x="1745" y="867"/>
                </a:lnTo>
                <a:lnTo>
                  <a:pt x="1728" y="840"/>
                </a:lnTo>
                <a:lnTo>
                  <a:pt x="1723" y="809"/>
                </a:lnTo>
                <a:lnTo>
                  <a:pt x="1723" y="778"/>
                </a:lnTo>
                <a:lnTo>
                  <a:pt x="1693" y="756"/>
                </a:lnTo>
                <a:lnTo>
                  <a:pt x="1689" y="742"/>
                </a:lnTo>
                <a:lnTo>
                  <a:pt x="1697" y="723"/>
                </a:lnTo>
                <a:lnTo>
                  <a:pt x="1754" y="740"/>
                </a:lnTo>
                <a:lnTo>
                  <a:pt x="1757" y="711"/>
                </a:lnTo>
                <a:lnTo>
                  <a:pt x="1776" y="689"/>
                </a:lnTo>
                <a:lnTo>
                  <a:pt x="1764" y="677"/>
                </a:lnTo>
                <a:lnTo>
                  <a:pt x="1766" y="653"/>
                </a:lnTo>
                <a:lnTo>
                  <a:pt x="1794" y="639"/>
                </a:lnTo>
                <a:lnTo>
                  <a:pt x="1800" y="631"/>
                </a:lnTo>
                <a:lnTo>
                  <a:pt x="1797" y="622"/>
                </a:lnTo>
                <a:lnTo>
                  <a:pt x="1766" y="631"/>
                </a:lnTo>
                <a:lnTo>
                  <a:pt x="1711" y="590"/>
                </a:lnTo>
                <a:lnTo>
                  <a:pt x="1709" y="580"/>
                </a:lnTo>
                <a:lnTo>
                  <a:pt x="1735" y="547"/>
                </a:lnTo>
                <a:lnTo>
                  <a:pt x="1790" y="463"/>
                </a:lnTo>
                <a:lnTo>
                  <a:pt x="1794" y="456"/>
                </a:lnTo>
                <a:lnTo>
                  <a:pt x="1802" y="456"/>
                </a:lnTo>
                <a:lnTo>
                  <a:pt x="1821" y="478"/>
                </a:lnTo>
                <a:lnTo>
                  <a:pt x="1826" y="480"/>
                </a:lnTo>
                <a:lnTo>
                  <a:pt x="1826" y="378"/>
                </a:lnTo>
                <a:lnTo>
                  <a:pt x="1845" y="370"/>
                </a:lnTo>
                <a:lnTo>
                  <a:pt x="1845" y="330"/>
                </a:lnTo>
                <a:lnTo>
                  <a:pt x="1840" y="264"/>
                </a:lnTo>
                <a:lnTo>
                  <a:pt x="1862" y="176"/>
                </a:lnTo>
                <a:lnTo>
                  <a:pt x="1797" y="125"/>
                </a:lnTo>
                <a:lnTo>
                  <a:pt x="1745" y="169"/>
                </a:lnTo>
                <a:lnTo>
                  <a:pt x="1719" y="171"/>
                </a:lnTo>
                <a:lnTo>
                  <a:pt x="1706" y="187"/>
                </a:lnTo>
                <a:lnTo>
                  <a:pt x="1663" y="180"/>
                </a:lnTo>
                <a:lnTo>
                  <a:pt x="1640" y="154"/>
                </a:lnTo>
                <a:lnTo>
                  <a:pt x="1627" y="114"/>
                </a:lnTo>
                <a:lnTo>
                  <a:pt x="1630" y="99"/>
                </a:lnTo>
                <a:lnTo>
                  <a:pt x="1594" y="77"/>
                </a:lnTo>
                <a:lnTo>
                  <a:pt x="1575" y="110"/>
                </a:lnTo>
                <a:lnTo>
                  <a:pt x="1537" y="87"/>
                </a:lnTo>
                <a:lnTo>
                  <a:pt x="1531" y="81"/>
                </a:lnTo>
                <a:lnTo>
                  <a:pt x="1553" y="21"/>
                </a:lnTo>
                <a:lnTo>
                  <a:pt x="1536" y="0"/>
                </a:lnTo>
                <a:lnTo>
                  <a:pt x="1520" y="0"/>
                </a:lnTo>
                <a:lnTo>
                  <a:pt x="1481" y="26"/>
                </a:lnTo>
                <a:lnTo>
                  <a:pt x="1448" y="77"/>
                </a:lnTo>
                <a:lnTo>
                  <a:pt x="1460" y="84"/>
                </a:lnTo>
                <a:lnTo>
                  <a:pt x="1484" y="87"/>
                </a:lnTo>
                <a:lnTo>
                  <a:pt x="1505" y="137"/>
                </a:lnTo>
                <a:lnTo>
                  <a:pt x="1494" y="158"/>
                </a:lnTo>
                <a:lnTo>
                  <a:pt x="1474" y="187"/>
                </a:lnTo>
                <a:lnTo>
                  <a:pt x="1439" y="320"/>
                </a:lnTo>
                <a:lnTo>
                  <a:pt x="1452" y="342"/>
                </a:lnTo>
                <a:lnTo>
                  <a:pt x="1441" y="359"/>
                </a:lnTo>
                <a:lnTo>
                  <a:pt x="1360" y="419"/>
                </a:lnTo>
                <a:lnTo>
                  <a:pt x="1316" y="412"/>
                </a:lnTo>
                <a:lnTo>
                  <a:pt x="1292" y="403"/>
                </a:lnTo>
                <a:lnTo>
                  <a:pt x="1288" y="414"/>
                </a:lnTo>
                <a:lnTo>
                  <a:pt x="1252" y="557"/>
                </a:lnTo>
                <a:lnTo>
                  <a:pt x="1235" y="578"/>
                </a:lnTo>
                <a:lnTo>
                  <a:pt x="1244" y="602"/>
                </a:lnTo>
                <a:lnTo>
                  <a:pt x="1266" y="622"/>
                </a:lnTo>
                <a:lnTo>
                  <a:pt x="1303" y="602"/>
                </a:lnTo>
                <a:lnTo>
                  <a:pt x="1362" y="607"/>
                </a:lnTo>
                <a:lnTo>
                  <a:pt x="1380" y="578"/>
                </a:lnTo>
                <a:lnTo>
                  <a:pt x="1410" y="569"/>
                </a:lnTo>
                <a:lnTo>
                  <a:pt x="1470" y="590"/>
                </a:lnTo>
                <a:lnTo>
                  <a:pt x="1542" y="668"/>
                </a:lnTo>
                <a:lnTo>
                  <a:pt x="1542" y="684"/>
                </a:lnTo>
                <a:lnTo>
                  <a:pt x="1527" y="694"/>
                </a:lnTo>
                <a:lnTo>
                  <a:pt x="1443" y="699"/>
                </a:lnTo>
                <a:lnTo>
                  <a:pt x="1415" y="721"/>
                </a:lnTo>
                <a:lnTo>
                  <a:pt x="1393" y="718"/>
                </a:lnTo>
                <a:lnTo>
                  <a:pt x="1378" y="742"/>
                </a:lnTo>
                <a:lnTo>
                  <a:pt x="1338" y="752"/>
                </a:lnTo>
                <a:lnTo>
                  <a:pt x="1312" y="790"/>
                </a:lnTo>
                <a:lnTo>
                  <a:pt x="1307" y="820"/>
                </a:lnTo>
                <a:lnTo>
                  <a:pt x="1250" y="858"/>
                </a:lnTo>
                <a:lnTo>
                  <a:pt x="1216" y="862"/>
                </a:lnTo>
                <a:lnTo>
                  <a:pt x="1176" y="915"/>
                </a:lnTo>
                <a:lnTo>
                  <a:pt x="1139" y="937"/>
                </a:lnTo>
                <a:lnTo>
                  <a:pt x="1067" y="921"/>
                </a:lnTo>
                <a:lnTo>
                  <a:pt x="1042" y="911"/>
                </a:lnTo>
                <a:lnTo>
                  <a:pt x="1014" y="939"/>
                </a:lnTo>
                <a:lnTo>
                  <a:pt x="1000" y="990"/>
                </a:lnTo>
                <a:lnTo>
                  <a:pt x="1041" y="1048"/>
                </a:lnTo>
                <a:lnTo>
                  <a:pt x="1014" y="1074"/>
                </a:lnTo>
                <a:lnTo>
                  <a:pt x="979" y="1096"/>
                </a:lnTo>
                <a:lnTo>
                  <a:pt x="926" y="1162"/>
                </a:lnTo>
                <a:lnTo>
                  <a:pt x="859" y="1193"/>
                </a:lnTo>
                <a:lnTo>
                  <a:pt x="747" y="1204"/>
                </a:lnTo>
                <a:lnTo>
                  <a:pt x="728" y="1202"/>
                </a:lnTo>
                <a:lnTo>
                  <a:pt x="599" y="1257"/>
                </a:lnTo>
                <a:lnTo>
                  <a:pt x="541" y="1294"/>
                </a:lnTo>
                <a:lnTo>
                  <a:pt x="522" y="1285"/>
                </a:lnTo>
                <a:lnTo>
                  <a:pt x="517" y="1268"/>
                </a:lnTo>
                <a:lnTo>
                  <a:pt x="438" y="1263"/>
                </a:lnTo>
                <a:lnTo>
                  <a:pt x="345" y="1234"/>
                </a:lnTo>
                <a:lnTo>
                  <a:pt x="321" y="1207"/>
                </a:lnTo>
                <a:lnTo>
                  <a:pt x="187" y="1191"/>
                </a:lnTo>
                <a:lnTo>
                  <a:pt x="163" y="1202"/>
                </a:lnTo>
                <a:lnTo>
                  <a:pt x="1" y="1186"/>
                </a:lnTo>
                <a:lnTo>
                  <a:pt x="0" y="1210"/>
                </a:lnTo>
                <a:lnTo>
                  <a:pt x="10" y="1248"/>
                </a:lnTo>
                <a:lnTo>
                  <a:pt x="3" y="1310"/>
                </a:lnTo>
                <a:lnTo>
                  <a:pt x="50" y="1378"/>
                </a:lnTo>
                <a:lnTo>
                  <a:pt x="74" y="1393"/>
                </a:lnTo>
                <a:lnTo>
                  <a:pt x="110" y="1364"/>
                </a:lnTo>
                <a:lnTo>
                  <a:pt x="189" y="1364"/>
                </a:lnTo>
                <a:lnTo>
                  <a:pt x="209" y="1371"/>
                </a:lnTo>
                <a:lnTo>
                  <a:pt x="220" y="1389"/>
                </a:lnTo>
                <a:lnTo>
                  <a:pt x="211" y="1409"/>
                </a:lnTo>
                <a:lnTo>
                  <a:pt x="168" y="1444"/>
                </a:lnTo>
                <a:lnTo>
                  <a:pt x="172" y="1462"/>
                </a:lnTo>
                <a:lnTo>
                  <a:pt x="223" y="1499"/>
                </a:lnTo>
                <a:lnTo>
                  <a:pt x="242" y="1499"/>
                </a:lnTo>
                <a:lnTo>
                  <a:pt x="249" y="1508"/>
                </a:lnTo>
                <a:lnTo>
                  <a:pt x="244" y="1523"/>
                </a:lnTo>
                <a:lnTo>
                  <a:pt x="275" y="1548"/>
                </a:lnTo>
                <a:lnTo>
                  <a:pt x="347" y="1559"/>
                </a:lnTo>
                <a:lnTo>
                  <a:pt x="383" y="1550"/>
                </a:lnTo>
                <a:lnTo>
                  <a:pt x="426" y="1506"/>
                </a:lnTo>
                <a:lnTo>
                  <a:pt x="479" y="1511"/>
                </a:lnTo>
                <a:lnTo>
                  <a:pt x="501" y="1544"/>
                </a:lnTo>
                <a:lnTo>
                  <a:pt x="488" y="1574"/>
                </a:lnTo>
                <a:lnTo>
                  <a:pt x="493" y="1593"/>
                </a:lnTo>
                <a:lnTo>
                  <a:pt x="464" y="1610"/>
                </a:lnTo>
                <a:lnTo>
                  <a:pt x="450" y="1625"/>
                </a:lnTo>
                <a:lnTo>
                  <a:pt x="455" y="1663"/>
                </a:lnTo>
                <a:lnTo>
                  <a:pt x="505" y="1699"/>
                </a:lnTo>
                <a:lnTo>
                  <a:pt x="527" y="169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40" name="Freeform 32"/>
          <p:cNvSpPr>
            <a:spLocks/>
          </p:cNvSpPr>
          <p:nvPr/>
        </p:nvSpPr>
        <p:spPr bwMode="auto">
          <a:xfrm>
            <a:off x="5523332" y="3160066"/>
            <a:ext cx="562444" cy="568567"/>
          </a:xfrm>
          <a:custGeom>
            <a:avLst/>
            <a:gdLst>
              <a:gd name="T0" fmla="*/ 406 w 491"/>
              <a:gd name="T1" fmla="*/ 331 h 478"/>
              <a:gd name="T2" fmla="*/ 458 w 491"/>
              <a:gd name="T3" fmla="*/ 254 h 478"/>
              <a:gd name="T4" fmla="*/ 490 w 491"/>
              <a:gd name="T5" fmla="*/ 216 h 478"/>
              <a:gd name="T6" fmla="*/ 485 w 491"/>
              <a:gd name="T7" fmla="*/ 178 h 478"/>
              <a:gd name="T8" fmla="*/ 451 w 491"/>
              <a:gd name="T9" fmla="*/ 139 h 478"/>
              <a:gd name="T10" fmla="*/ 446 w 491"/>
              <a:gd name="T11" fmla="*/ 106 h 478"/>
              <a:gd name="T12" fmla="*/ 384 w 491"/>
              <a:gd name="T13" fmla="*/ 20 h 478"/>
              <a:gd name="T14" fmla="*/ 380 w 491"/>
              <a:gd name="T15" fmla="*/ 28 h 478"/>
              <a:gd name="T16" fmla="*/ 367 w 491"/>
              <a:gd name="T17" fmla="*/ 42 h 478"/>
              <a:gd name="T18" fmla="*/ 341 w 491"/>
              <a:gd name="T19" fmla="*/ 11 h 478"/>
              <a:gd name="T20" fmla="*/ 303 w 491"/>
              <a:gd name="T21" fmla="*/ 0 h 478"/>
              <a:gd name="T22" fmla="*/ 301 w 491"/>
              <a:gd name="T23" fmla="*/ 11 h 478"/>
              <a:gd name="T24" fmla="*/ 301 w 491"/>
              <a:gd name="T25" fmla="*/ 28 h 478"/>
              <a:gd name="T26" fmla="*/ 286 w 491"/>
              <a:gd name="T27" fmla="*/ 44 h 478"/>
              <a:gd name="T28" fmla="*/ 255 w 491"/>
              <a:gd name="T29" fmla="*/ 74 h 478"/>
              <a:gd name="T30" fmla="*/ 221 w 491"/>
              <a:gd name="T31" fmla="*/ 74 h 478"/>
              <a:gd name="T32" fmla="*/ 207 w 491"/>
              <a:gd name="T33" fmla="*/ 97 h 478"/>
              <a:gd name="T34" fmla="*/ 195 w 491"/>
              <a:gd name="T35" fmla="*/ 97 h 478"/>
              <a:gd name="T36" fmla="*/ 171 w 491"/>
              <a:gd name="T37" fmla="*/ 122 h 478"/>
              <a:gd name="T38" fmla="*/ 157 w 491"/>
              <a:gd name="T39" fmla="*/ 122 h 478"/>
              <a:gd name="T40" fmla="*/ 129 w 491"/>
              <a:gd name="T41" fmla="*/ 150 h 478"/>
              <a:gd name="T42" fmla="*/ 111 w 491"/>
              <a:gd name="T43" fmla="*/ 154 h 478"/>
              <a:gd name="T44" fmla="*/ 74 w 491"/>
              <a:gd name="T45" fmla="*/ 212 h 478"/>
              <a:gd name="T46" fmla="*/ 50 w 491"/>
              <a:gd name="T47" fmla="*/ 177 h 478"/>
              <a:gd name="T48" fmla="*/ 23 w 491"/>
              <a:gd name="T49" fmla="*/ 159 h 478"/>
              <a:gd name="T50" fmla="*/ 11 w 491"/>
              <a:gd name="T51" fmla="*/ 172 h 478"/>
              <a:gd name="T52" fmla="*/ 26 w 491"/>
              <a:gd name="T53" fmla="*/ 250 h 478"/>
              <a:gd name="T54" fmla="*/ 13 w 491"/>
              <a:gd name="T55" fmla="*/ 276 h 478"/>
              <a:gd name="T56" fmla="*/ 0 w 491"/>
              <a:gd name="T57" fmla="*/ 315 h 478"/>
              <a:gd name="T58" fmla="*/ 37 w 491"/>
              <a:gd name="T59" fmla="*/ 339 h 478"/>
              <a:gd name="T60" fmla="*/ 57 w 491"/>
              <a:gd name="T61" fmla="*/ 342 h 478"/>
              <a:gd name="T62" fmla="*/ 83 w 491"/>
              <a:gd name="T63" fmla="*/ 380 h 478"/>
              <a:gd name="T64" fmla="*/ 102 w 491"/>
              <a:gd name="T65" fmla="*/ 368 h 478"/>
              <a:gd name="T66" fmla="*/ 133 w 491"/>
              <a:gd name="T67" fmla="*/ 331 h 478"/>
              <a:gd name="T68" fmla="*/ 164 w 491"/>
              <a:gd name="T69" fmla="*/ 278 h 478"/>
              <a:gd name="T70" fmla="*/ 217 w 491"/>
              <a:gd name="T71" fmla="*/ 267 h 478"/>
              <a:gd name="T72" fmla="*/ 250 w 491"/>
              <a:gd name="T73" fmla="*/ 300 h 478"/>
              <a:gd name="T74" fmla="*/ 225 w 491"/>
              <a:gd name="T75" fmla="*/ 353 h 478"/>
              <a:gd name="T76" fmla="*/ 195 w 491"/>
              <a:gd name="T77" fmla="*/ 402 h 478"/>
              <a:gd name="T78" fmla="*/ 223 w 491"/>
              <a:gd name="T79" fmla="*/ 421 h 478"/>
              <a:gd name="T80" fmla="*/ 221 w 491"/>
              <a:gd name="T81" fmla="*/ 445 h 478"/>
              <a:gd name="T82" fmla="*/ 198 w 491"/>
              <a:gd name="T83" fmla="*/ 467 h 478"/>
              <a:gd name="T84" fmla="*/ 203 w 491"/>
              <a:gd name="T85" fmla="*/ 477 h 478"/>
              <a:gd name="T86" fmla="*/ 243 w 491"/>
              <a:gd name="T87" fmla="*/ 457 h 478"/>
              <a:gd name="T88" fmla="*/ 298 w 491"/>
              <a:gd name="T89" fmla="*/ 384 h 478"/>
              <a:gd name="T90" fmla="*/ 379 w 491"/>
              <a:gd name="T91" fmla="*/ 337 h 478"/>
              <a:gd name="T92" fmla="*/ 406 w 491"/>
              <a:gd name="T93" fmla="*/ 331 h 478"/>
              <a:gd name="T94" fmla="*/ 406 w 491"/>
              <a:gd name="T95" fmla="*/ 331 h 4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91"/>
              <a:gd name="T145" fmla="*/ 0 h 478"/>
              <a:gd name="T146" fmla="*/ 491 w 491"/>
              <a:gd name="T147" fmla="*/ 478 h 4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91" h="478">
                <a:moveTo>
                  <a:pt x="406" y="331"/>
                </a:moveTo>
                <a:lnTo>
                  <a:pt x="458" y="254"/>
                </a:lnTo>
                <a:lnTo>
                  <a:pt x="490" y="216"/>
                </a:lnTo>
                <a:lnTo>
                  <a:pt x="485" y="178"/>
                </a:lnTo>
                <a:lnTo>
                  <a:pt x="451" y="139"/>
                </a:lnTo>
                <a:lnTo>
                  <a:pt x="446" y="106"/>
                </a:lnTo>
                <a:lnTo>
                  <a:pt x="384" y="20"/>
                </a:lnTo>
                <a:lnTo>
                  <a:pt x="380" y="28"/>
                </a:lnTo>
                <a:lnTo>
                  <a:pt x="367" y="42"/>
                </a:lnTo>
                <a:lnTo>
                  <a:pt x="341" y="11"/>
                </a:lnTo>
                <a:lnTo>
                  <a:pt x="303" y="0"/>
                </a:lnTo>
                <a:lnTo>
                  <a:pt x="301" y="11"/>
                </a:lnTo>
                <a:lnTo>
                  <a:pt x="301" y="28"/>
                </a:lnTo>
                <a:lnTo>
                  <a:pt x="286" y="44"/>
                </a:lnTo>
                <a:lnTo>
                  <a:pt x="255" y="74"/>
                </a:lnTo>
                <a:lnTo>
                  <a:pt x="221" y="74"/>
                </a:lnTo>
                <a:lnTo>
                  <a:pt x="207" y="97"/>
                </a:lnTo>
                <a:lnTo>
                  <a:pt x="195" y="97"/>
                </a:lnTo>
                <a:lnTo>
                  <a:pt x="171" y="122"/>
                </a:lnTo>
                <a:lnTo>
                  <a:pt x="157" y="122"/>
                </a:lnTo>
                <a:lnTo>
                  <a:pt x="129" y="150"/>
                </a:lnTo>
                <a:lnTo>
                  <a:pt x="111" y="154"/>
                </a:lnTo>
                <a:lnTo>
                  <a:pt x="74" y="212"/>
                </a:lnTo>
                <a:lnTo>
                  <a:pt x="50" y="177"/>
                </a:lnTo>
                <a:lnTo>
                  <a:pt x="23" y="159"/>
                </a:lnTo>
                <a:lnTo>
                  <a:pt x="11" y="172"/>
                </a:lnTo>
                <a:lnTo>
                  <a:pt x="26" y="250"/>
                </a:lnTo>
                <a:lnTo>
                  <a:pt x="13" y="276"/>
                </a:lnTo>
                <a:lnTo>
                  <a:pt x="0" y="315"/>
                </a:lnTo>
                <a:lnTo>
                  <a:pt x="37" y="339"/>
                </a:lnTo>
                <a:lnTo>
                  <a:pt x="57" y="342"/>
                </a:lnTo>
                <a:lnTo>
                  <a:pt x="83" y="380"/>
                </a:lnTo>
                <a:lnTo>
                  <a:pt x="102" y="368"/>
                </a:lnTo>
                <a:lnTo>
                  <a:pt x="133" y="331"/>
                </a:lnTo>
                <a:lnTo>
                  <a:pt x="164" y="278"/>
                </a:lnTo>
                <a:lnTo>
                  <a:pt x="217" y="267"/>
                </a:lnTo>
                <a:lnTo>
                  <a:pt x="250" y="300"/>
                </a:lnTo>
                <a:lnTo>
                  <a:pt x="225" y="353"/>
                </a:lnTo>
                <a:lnTo>
                  <a:pt x="195" y="402"/>
                </a:lnTo>
                <a:lnTo>
                  <a:pt x="223" y="421"/>
                </a:lnTo>
                <a:lnTo>
                  <a:pt x="221" y="445"/>
                </a:lnTo>
                <a:lnTo>
                  <a:pt x="198" y="467"/>
                </a:lnTo>
                <a:lnTo>
                  <a:pt x="203" y="477"/>
                </a:lnTo>
                <a:lnTo>
                  <a:pt x="243" y="457"/>
                </a:lnTo>
                <a:lnTo>
                  <a:pt x="298" y="384"/>
                </a:lnTo>
                <a:lnTo>
                  <a:pt x="379" y="337"/>
                </a:lnTo>
                <a:lnTo>
                  <a:pt x="406" y="331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41" name="Freeform 33"/>
          <p:cNvSpPr>
            <a:spLocks/>
          </p:cNvSpPr>
          <p:nvPr/>
        </p:nvSpPr>
        <p:spPr bwMode="auto">
          <a:xfrm>
            <a:off x="5656132" y="2836491"/>
            <a:ext cx="812420" cy="584746"/>
          </a:xfrm>
          <a:custGeom>
            <a:avLst/>
            <a:gdLst>
              <a:gd name="T0" fmla="*/ 686 w 709"/>
              <a:gd name="T1" fmla="*/ 135 h 488"/>
              <a:gd name="T2" fmla="*/ 631 w 709"/>
              <a:gd name="T3" fmla="*/ 125 h 488"/>
              <a:gd name="T4" fmla="*/ 609 w 709"/>
              <a:gd name="T5" fmla="*/ 120 h 488"/>
              <a:gd name="T6" fmla="*/ 561 w 709"/>
              <a:gd name="T7" fmla="*/ 149 h 488"/>
              <a:gd name="T8" fmla="*/ 539 w 709"/>
              <a:gd name="T9" fmla="*/ 162 h 488"/>
              <a:gd name="T10" fmla="*/ 496 w 709"/>
              <a:gd name="T11" fmla="*/ 130 h 488"/>
              <a:gd name="T12" fmla="*/ 458 w 709"/>
              <a:gd name="T13" fmla="*/ 96 h 488"/>
              <a:gd name="T14" fmla="*/ 451 w 709"/>
              <a:gd name="T15" fmla="*/ 142 h 488"/>
              <a:gd name="T16" fmla="*/ 412 w 709"/>
              <a:gd name="T17" fmla="*/ 96 h 488"/>
              <a:gd name="T18" fmla="*/ 379 w 709"/>
              <a:gd name="T19" fmla="*/ 63 h 488"/>
              <a:gd name="T20" fmla="*/ 307 w 709"/>
              <a:gd name="T21" fmla="*/ 63 h 488"/>
              <a:gd name="T22" fmla="*/ 269 w 709"/>
              <a:gd name="T23" fmla="*/ 36 h 488"/>
              <a:gd name="T24" fmla="*/ 216 w 709"/>
              <a:gd name="T25" fmla="*/ 55 h 488"/>
              <a:gd name="T26" fmla="*/ 161 w 709"/>
              <a:gd name="T27" fmla="*/ 41 h 488"/>
              <a:gd name="T28" fmla="*/ 87 w 709"/>
              <a:gd name="T29" fmla="*/ 10 h 488"/>
              <a:gd name="T30" fmla="*/ 65 w 709"/>
              <a:gd name="T31" fmla="*/ 61 h 488"/>
              <a:gd name="T32" fmla="*/ 0 w 709"/>
              <a:gd name="T33" fmla="*/ 63 h 488"/>
              <a:gd name="T34" fmla="*/ 34 w 709"/>
              <a:gd name="T35" fmla="*/ 99 h 488"/>
              <a:gd name="T36" fmla="*/ 38 w 709"/>
              <a:gd name="T37" fmla="*/ 161 h 488"/>
              <a:gd name="T38" fmla="*/ 58 w 709"/>
              <a:gd name="T39" fmla="*/ 211 h 488"/>
              <a:gd name="T40" fmla="*/ 115 w 709"/>
              <a:gd name="T41" fmla="*/ 178 h 488"/>
              <a:gd name="T42" fmla="*/ 161 w 709"/>
              <a:gd name="T43" fmla="*/ 268 h 488"/>
              <a:gd name="T44" fmla="*/ 187 w 709"/>
              <a:gd name="T45" fmla="*/ 270 h 488"/>
              <a:gd name="T46" fmla="*/ 252 w 709"/>
              <a:gd name="T47" fmla="*/ 313 h 488"/>
              <a:gd name="T48" fmla="*/ 269 w 709"/>
              <a:gd name="T49" fmla="*/ 291 h 488"/>
              <a:gd name="T50" fmla="*/ 335 w 709"/>
              <a:gd name="T51" fmla="*/ 409 h 488"/>
              <a:gd name="T52" fmla="*/ 374 w 709"/>
              <a:gd name="T53" fmla="*/ 487 h 488"/>
              <a:gd name="T54" fmla="*/ 434 w 709"/>
              <a:gd name="T55" fmla="*/ 385 h 488"/>
              <a:gd name="T56" fmla="*/ 477 w 709"/>
              <a:gd name="T57" fmla="*/ 398 h 488"/>
              <a:gd name="T58" fmla="*/ 546 w 709"/>
              <a:gd name="T59" fmla="*/ 376 h 488"/>
              <a:gd name="T60" fmla="*/ 528 w 709"/>
              <a:gd name="T61" fmla="*/ 330 h 488"/>
              <a:gd name="T62" fmla="*/ 594 w 709"/>
              <a:gd name="T63" fmla="*/ 277 h 488"/>
              <a:gd name="T64" fmla="*/ 620 w 709"/>
              <a:gd name="T65" fmla="*/ 229 h 488"/>
              <a:gd name="T66" fmla="*/ 642 w 709"/>
              <a:gd name="T67" fmla="*/ 200 h 488"/>
              <a:gd name="T68" fmla="*/ 666 w 709"/>
              <a:gd name="T69" fmla="*/ 224 h 488"/>
              <a:gd name="T70" fmla="*/ 708 w 709"/>
              <a:gd name="T71" fmla="*/ 147 h 488"/>
              <a:gd name="T72" fmla="*/ 704 w 709"/>
              <a:gd name="T73" fmla="*/ 135 h 48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09"/>
              <a:gd name="T112" fmla="*/ 0 h 488"/>
              <a:gd name="T113" fmla="*/ 709 w 709"/>
              <a:gd name="T114" fmla="*/ 488 h 48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09" h="488">
                <a:moveTo>
                  <a:pt x="704" y="135"/>
                </a:moveTo>
                <a:lnTo>
                  <a:pt x="686" y="135"/>
                </a:lnTo>
                <a:lnTo>
                  <a:pt x="664" y="135"/>
                </a:lnTo>
                <a:lnTo>
                  <a:pt x="631" y="125"/>
                </a:lnTo>
                <a:lnTo>
                  <a:pt x="620" y="105"/>
                </a:lnTo>
                <a:lnTo>
                  <a:pt x="609" y="120"/>
                </a:lnTo>
                <a:lnTo>
                  <a:pt x="594" y="110"/>
                </a:lnTo>
                <a:lnTo>
                  <a:pt x="561" y="149"/>
                </a:lnTo>
                <a:lnTo>
                  <a:pt x="554" y="161"/>
                </a:lnTo>
                <a:lnTo>
                  <a:pt x="539" y="162"/>
                </a:lnTo>
                <a:lnTo>
                  <a:pt x="517" y="138"/>
                </a:lnTo>
                <a:lnTo>
                  <a:pt x="496" y="130"/>
                </a:lnTo>
                <a:lnTo>
                  <a:pt x="473" y="85"/>
                </a:lnTo>
                <a:lnTo>
                  <a:pt x="458" y="96"/>
                </a:lnTo>
                <a:lnTo>
                  <a:pt x="462" y="135"/>
                </a:lnTo>
                <a:lnTo>
                  <a:pt x="451" y="142"/>
                </a:lnTo>
                <a:lnTo>
                  <a:pt x="422" y="110"/>
                </a:lnTo>
                <a:lnTo>
                  <a:pt x="412" y="96"/>
                </a:lnTo>
                <a:lnTo>
                  <a:pt x="390" y="96"/>
                </a:lnTo>
                <a:lnTo>
                  <a:pt x="379" y="63"/>
                </a:lnTo>
                <a:lnTo>
                  <a:pt x="348" y="48"/>
                </a:lnTo>
                <a:lnTo>
                  <a:pt x="307" y="63"/>
                </a:lnTo>
                <a:lnTo>
                  <a:pt x="290" y="61"/>
                </a:lnTo>
                <a:lnTo>
                  <a:pt x="269" y="36"/>
                </a:lnTo>
                <a:lnTo>
                  <a:pt x="237" y="55"/>
                </a:lnTo>
                <a:lnTo>
                  <a:pt x="216" y="55"/>
                </a:lnTo>
                <a:lnTo>
                  <a:pt x="194" y="65"/>
                </a:lnTo>
                <a:lnTo>
                  <a:pt x="161" y="41"/>
                </a:lnTo>
                <a:lnTo>
                  <a:pt x="139" y="0"/>
                </a:lnTo>
                <a:lnTo>
                  <a:pt x="87" y="10"/>
                </a:lnTo>
                <a:lnTo>
                  <a:pt x="67" y="32"/>
                </a:lnTo>
                <a:lnTo>
                  <a:pt x="65" y="61"/>
                </a:lnTo>
                <a:lnTo>
                  <a:pt x="8" y="43"/>
                </a:lnTo>
                <a:lnTo>
                  <a:pt x="0" y="63"/>
                </a:lnTo>
                <a:lnTo>
                  <a:pt x="3" y="77"/>
                </a:lnTo>
                <a:lnTo>
                  <a:pt x="34" y="99"/>
                </a:lnTo>
                <a:lnTo>
                  <a:pt x="34" y="130"/>
                </a:lnTo>
                <a:lnTo>
                  <a:pt x="38" y="161"/>
                </a:lnTo>
                <a:lnTo>
                  <a:pt x="56" y="187"/>
                </a:lnTo>
                <a:lnTo>
                  <a:pt x="58" y="211"/>
                </a:lnTo>
                <a:lnTo>
                  <a:pt x="72" y="219"/>
                </a:lnTo>
                <a:lnTo>
                  <a:pt x="115" y="178"/>
                </a:lnTo>
                <a:lnTo>
                  <a:pt x="161" y="236"/>
                </a:lnTo>
                <a:lnTo>
                  <a:pt x="161" y="268"/>
                </a:lnTo>
                <a:lnTo>
                  <a:pt x="185" y="282"/>
                </a:lnTo>
                <a:lnTo>
                  <a:pt x="187" y="270"/>
                </a:lnTo>
                <a:lnTo>
                  <a:pt x="225" y="282"/>
                </a:lnTo>
                <a:lnTo>
                  <a:pt x="252" y="313"/>
                </a:lnTo>
                <a:lnTo>
                  <a:pt x="264" y="299"/>
                </a:lnTo>
                <a:lnTo>
                  <a:pt x="269" y="291"/>
                </a:lnTo>
                <a:lnTo>
                  <a:pt x="331" y="376"/>
                </a:lnTo>
                <a:lnTo>
                  <a:pt x="335" y="409"/>
                </a:lnTo>
                <a:lnTo>
                  <a:pt x="370" y="449"/>
                </a:lnTo>
                <a:lnTo>
                  <a:pt x="374" y="487"/>
                </a:lnTo>
                <a:lnTo>
                  <a:pt x="405" y="467"/>
                </a:lnTo>
                <a:lnTo>
                  <a:pt x="434" y="385"/>
                </a:lnTo>
                <a:lnTo>
                  <a:pt x="446" y="381"/>
                </a:lnTo>
                <a:lnTo>
                  <a:pt x="477" y="398"/>
                </a:lnTo>
                <a:lnTo>
                  <a:pt x="528" y="392"/>
                </a:lnTo>
                <a:lnTo>
                  <a:pt x="546" y="376"/>
                </a:lnTo>
                <a:lnTo>
                  <a:pt x="522" y="339"/>
                </a:lnTo>
                <a:lnTo>
                  <a:pt x="528" y="330"/>
                </a:lnTo>
                <a:lnTo>
                  <a:pt x="577" y="315"/>
                </a:lnTo>
                <a:lnTo>
                  <a:pt x="594" y="277"/>
                </a:lnTo>
                <a:lnTo>
                  <a:pt x="620" y="265"/>
                </a:lnTo>
                <a:lnTo>
                  <a:pt x="620" y="229"/>
                </a:lnTo>
                <a:lnTo>
                  <a:pt x="627" y="204"/>
                </a:lnTo>
                <a:lnTo>
                  <a:pt x="642" y="200"/>
                </a:lnTo>
                <a:lnTo>
                  <a:pt x="654" y="214"/>
                </a:lnTo>
                <a:lnTo>
                  <a:pt x="666" y="224"/>
                </a:lnTo>
                <a:lnTo>
                  <a:pt x="699" y="180"/>
                </a:lnTo>
                <a:lnTo>
                  <a:pt x="708" y="147"/>
                </a:lnTo>
                <a:lnTo>
                  <a:pt x="704" y="135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42" name="Freeform 34"/>
          <p:cNvSpPr>
            <a:spLocks/>
          </p:cNvSpPr>
          <p:nvPr/>
        </p:nvSpPr>
        <p:spPr bwMode="auto">
          <a:xfrm>
            <a:off x="5476462" y="1974396"/>
            <a:ext cx="1111218" cy="1056240"/>
          </a:xfrm>
          <a:custGeom>
            <a:avLst/>
            <a:gdLst>
              <a:gd name="T0" fmla="*/ 297 w 970"/>
              <a:gd name="T1" fmla="*/ 724 h 888"/>
              <a:gd name="T2" fmla="*/ 351 w 970"/>
              <a:gd name="T3" fmla="*/ 790 h 888"/>
              <a:gd name="T4" fmla="*/ 394 w 970"/>
              <a:gd name="T5" fmla="*/ 779 h 888"/>
              <a:gd name="T6" fmla="*/ 447 w 970"/>
              <a:gd name="T7" fmla="*/ 785 h 888"/>
              <a:gd name="T8" fmla="*/ 505 w 970"/>
              <a:gd name="T9" fmla="*/ 772 h 888"/>
              <a:gd name="T10" fmla="*/ 547 w 970"/>
              <a:gd name="T11" fmla="*/ 821 h 888"/>
              <a:gd name="T12" fmla="*/ 579 w 970"/>
              <a:gd name="T13" fmla="*/ 835 h 888"/>
              <a:gd name="T14" fmla="*/ 619 w 970"/>
              <a:gd name="T15" fmla="*/ 860 h 888"/>
              <a:gd name="T16" fmla="*/ 629 w 970"/>
              <a:gd name="T17" fmla="*/ 809 h 888"/>
              <a:gd name="T18" fmla="*/ 674 w 970"/>
              <a:gd name="T19" fmla="*/ 862 h 888"/>
              <a:gd name="T20" fmla="*/ 710 w 970"/>
              <a:gd name="T21" fmla="*/ 885 h 888"/>
              <a:gd name="T22" fmla="*/ 750 w 970"/>
              <a:gd name="T23" fmla="*/ 835 h 888"/>
              <a:gd name="T24" fmla="*/ 777 w 970"/>
              <a:gd name="T25" fmla="*/ 830 h 888"/>
              <a:gd name="T26" fmla="*/ 820 w 970"/>
              <a:gd name="T27" fmla="*/ 860 h 888"/>
              <a:gd name="T28" fmla="*/ 860 w 970"/>
              <a:gd name="T29" fmla="*/ 860 h 888"/>
              <a:gd name="T30" fmla="*/ 844 w 970"/>
              <a:gd name="T31" fmla="*/ 790 h 888"/>
              <a:gd name="T32" fmla="*/ 827 w 970"/>
              <a:gd name="T33" fmla="*/ 708 h 888"/>
              <a:gd name="T34" fmla="*/ 921 w 970"/>
              <a:gd name="T35" fmla="*/ 669 h 888"/>
              <a:gd name="T36" fmla="*/ 930 w 970"/>
              <a:gd name="T37" fmla="*/ 628 h 888"/>
              <a:gd name="T38" fmla="*/ 941 w 970"/>
              <a:gd name="T39" fmla="*/ 585 h 888"/>
              <a:gd name="T40" fmla="*/ 947 w 970"/>
              <a:gd name="T41" fmla="*/ 419 h 888"/>
              <a:gd name="T42" fmla="*/ 942 w 970"/>
              <a:gd name="T43" fmla="*/ 349 h 888"/>
              <a:gd name="T44" fmla="*/ 937 w 970"/>
              <a:gd name="T45" fmla="*/ 315 h 888"/>
              <a:gd name="T46" fmla="*/ 875 w 970"/>
              <a:gd name="T47" fmla="*/ 365 h 888"/>
              <a:gd name="T48" fmla="*/ 810 w 970"/>
              <a:gd name="T49" fmla="*/ 426 h 888"/>
              <a:gd name="T50" fmla="*/ 691 w 970"/>
              <a:gd name="T51" fmla="*/ 426 h 888"/>
              <a:gd name="T52" fmla="*/ 678 w 970"/>
              <a:gd name="T53" fmla="*/ 380 h 888"/>
              <a:gd name="T54" fmla="*/ 636 w 970"/>
              <a:gd name="T55" fmla="*/ 349 h 888"/>
              <a:gd name="T56" fmla="*/ 559 w 970"/>
              <a:gd name="T57" fmla="*/ 327 h 888"/>
              <a:gd name="T58" fmla="*/ 497 w 970"/>
              <a:gd name="T59" fmla="*/ 320 h 888"/>
              <a:gd name="T60" fmla="*/ 444 w 970"/>
              <a:gd name="T61" fmla="*/ 283 h 888"/>
              <a:gd name="T62" fmla="*/ 418 w 970"/>
              <a:gd name="T63" fmla="*/ 238 h 888"/>
              <a:gd name="T64" fmla="*/ 375 w 970"/>
              <a:gd name="T65" fmla="*/ 187 h 888"/>
              <a:gd name="T66" fmla="*/ 330 w 970"/>
              <a:gd name="T67" fmla="*/ 110 h 888"/>
              <a:gd name="T68" fmla="*/ 279 w 970"/>
              <a:gd name="T69" fmla="*/ 33 h 888"/>
              <a:gd name="T70" fmla="*/ 196 w 970"/>
              <a:gd name="T71" fmla="*/ 18 h 888"/>
              <a:gd name="T72" fmla="*/ 105 w 970"/>
              <a:gd name="T73" fmla="*/ 0 h 888"/>
              <a:gd name="T74" fmla="*/ 4 w 970"/>
              <a:gd name="T75" fmla="*/ 44 h 888"/>
              <a:gd name="T76" fmla="*/ 0 w 970"/>
              <a:gd name="T77" fmla="*/ 126 h 888"/>
              <a:gd name="T78" fmla="*/ 43 w 970"/>
              <a:gd name="T79" fmla="*/ 155 h 888"/>
              <a:gd name="T80" fmla="*/ 98 w 970"/>
              <a:gd name="T81" fmla="*/ 143 h 888"/>
              <a:gd name="T82" fmla="*/ 108 w 970"/>
              <a:gd name="T83" fmla="*/ 199 h 888"/>
              <a:gd name="T84" fmla="*/ 174 w 970"/>
              <a:gd name="T85" fmla="*/ 232 h 888"/>
              <a:gd name="T86" fmla="*/ 213 w 970"/>
              <a:gd name="T87" fmla="*/ 214 h 888"/>
              <a:gd name="T88" fmla="*/ 330 w 970"/>
              <a:gd name="T89" fmla="*/ 221 h 888"/>
              <a:gd name="T90" fmla="*/ 313 w 970"/>
              <a:gd name="T91" fmla="*/ 375 h 888"/>
              <a:gd name="T92" fmla="*/ 294 w 970"/>
              <a:gd name="T93" fmla="*/ 423 h 888"/>
              <a:gd name="T94" fmla="*/ 289 w 970"/>
              <a:gd name="T95" fmla="*/ 522 h 888"/>
              <a:gd name="T96" fmla="*/ 262 w 970"/>
              <a:gd name="T97" fmla="*/ 501 h 888"/>
              <a:gd name="T98" fmla="*/ 203 w 970"/>
              <a:gd name="T99" fmla="*/ 592 h 888"/>
              <a:gd name="T100" fmla="*/ 179 w 970"/>
              <a:gd name="T101" fmla="*/ 635 h 888"/>
              <a:gd name="T102" fmla="*/ 265 w 970"/>
              <a:gd name="T103" fmla="*/ 666 h 888"/>
              <a:gd name="T104" fmla="*/ 262 w 970"/>
              <a:gd name="T105" fmla="*/ 684 h 888"/>
              <a:gd name="T106" fmla="*/ 231 w 970"/>
              <a:gd name="T107" fmla="*/ 722 h 888"/>
              <a:gd name="T108" fmla="*/ 244 w 970"/>
              <a:gd name="T109" fmla="*/ 734 h 8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70"/>
              <a:gd name="T166" fmla="*/ 0 h 888"/>
              <a:gd name="T167" fmla="*/ 970 w 970"/>
              <a:gd name="T168" fmla="*/ 888 h 88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70" h="888">
                <a:moveTo>
                  <a:pt x="244" y="734"/>
                </a:moveTo>
                <a:lnTo>
                  <a:pt x="297" y="724"/>
                </a:lnTo>
                <a:lnTo>
                  <a:pt x="318" y="766"/>
                </a:lnTo>
                <a:lnTo>
                  <a:pt x="351" y="790"/>
                </a:lnTo>
                <a:lnTo>
                  <a:pt x="373" y="779"/>
                </a:lnTo>
                <a:lnTo>
                  <a:pt x="394" y="779"/>
                </a:lnTo>
                <a:lnTo>
                  <a:pt x="426" y="761"/>
                </a:lnTo>
                <a:lnTo>
                  <a:pt x="447" y="785"/>
                </a:lnTo>
                <a:lnTo>
                  <a:pt x="463" y="787"/>
                </a:lnTo>
                <a:lnTo>
                  <a:pt x="505" y="772"/>
                </a:lnTo>
                <a:lnTo>
                  <a:pt x="535" y="787"/>
                </a:lnTo>
                <a:lnTo>
                  <a:pt x="547" y="821"/>
                </a:lnTo>
                <a:lnTo>
                  <a:pt x="569" y="821"/>
                </a:lnTo>
                <a:lnTo>
                  <a:pt x="579" y="835"/>
                </a:lnTo>
                <a:lnTo>
                  <a:pt x="607" y="867"/>
                </a:lnTo>
                <a:lnTo>
                  <a:pt x="619" y="860"/>
                </a:lnTo>
                <a:lnTo>
                  <a:pt x="614" y="821"/>
                </a:lnTo>
                <a:lnTo>
                  <a:pt x="629" y="809"/>
                </a:lnTo>
                <a:lnTo>
                  <a:pt x="652" y="854"/>
                </a:lnTo>
                <a:lnTo>
                  <a:pt x="674" y="862"/>
                </a:lnTo>
                <a:lnTo>
                  <a:pt x="695" y="887"/>
                </a:lnTo>
                <a:lnTo>
                  <a:pt x="710" y="885"/>
                </a:lnTo>
                <a:lnTo>
                  <a:pt x="717" y="874"/>
                </a:lnTo>
                <a:lnTo>
                  <a:pt x="750" y="835"/>
                </a:lnTo>
                <a:lnTo>
                  <a:pt x="765" y="845"/>
                </a:lnTo>
                <a:lnTo>
                  <a:pt x="777" y="830"/>
                </a:lnTo>
                <a:lnTo>
                  <a:pt x="787" y="850"/>
                </a:lnTo>
                <a:lnTo>
                  <a:pt x="820" y="860"/>
                </a:lnTo>
                <a:lnTo>
                  <a:pt x="842" y="860"/>
                </a:lnTo>
                <a:lnTo>
                  <a:pt x="860" y="860"/>
                </a:lnTo>
                <a:lnTo>
                  <a:pt x="849" y="845"/>
                </a:lnTo>
                <a:lnTo>
                  <a:pt x="844" y="790"/>
                </a:lnTo>
                <a:lnTo>
                  <a:pt x="805" y="730"/>
                </a:lnTo>
                <a:lnTo>
                  <a:pt x="827" y="708"/>
                </a:lnTo>
                <a:lnTo>
                  <a:pt x="849" y="669"/>
                </a:lnTo>
                <a:lnTo>
                  <a:pt x="921" y="669"/>
                </a:lnTo>
                <a:lnTo>
                  <a:pt x="937" y="657"/>
                </a:lnTo>
                <a:lnTo>
                  <a:pt x="930" y="628"/>
                </a:lnTo>
                <a:lnTo>
                  <a:pt x="947" y="600"/>
                </a:lnTo>
                <a:lnTo>
                  <a:pt x="941" y="585"/>
                </a:lnTo>
                <a:lnTo>
                  <a:pt x="947" y="558"/>
                </a:lnTo>
                <a:lnTo>
                  <a:pt x="947" y="419"/>
                </a:lnTo>
                <a:lnTo>
                  <a:pt x="969" y="375"/>
                </a:lnTo>
                <a:lnTo>
                  <a:pt x="942" y="349"/>
                </a:lnTo>
                <a:lnTo>
                  <a:pt x="947" y="331"/>
                </a:lnTo>
                <a:lnTo>
                  <a:pt x="937" y="315"/>
                </a:lnTo>
                <a:lnTo>
                  <a:pt x="908" y="327"/>
                </a:lnTo>
                <a:lnTo>
                  <a:pt x="875" y="365"/>
                </a:lnTo>
                <a:lnTo>
                  <a:pt x="842" y="380"/>
                </a:lnTo>
                <a:lnTo>
                  <a:pt x="810" y="426"/>
                </a:lnTo>
                <a:lnTo>
                  <a:pt x="729" y="452"/>
                </a:lnTo>
                <a:lnTo>
                  <a:pt x="691" y="426"/>
                </a:lnTo>
                <a:lnTo>
                  <a:pt x="695" y="408"/>
                </a:lnTo>
                <a:lnTo>
                  <a:pt x="678" y="380"/>
                </a:lnTo>
                <a:lnTo>
                  <a:pt x="667" y="349"/>
                </a:lnTo>
                <a:lnTo>
                  <a:pt x="636" y="349"/>
                </a:lnTo>
                <a:lnTo>
                  <a:pt x="581" y="320"/>
                </a:lnTo>
                <a:lnTo>
                  <a:pt x="559" y="327"/>
                </a:lnTo>
                <a:lnTo>
                  <a:pt x="535" y="315"/>
                </a:lnTo>
                <a:lnTo>
                  <a:pt x="497" y="320"/>
                </a:lnTo>
                <a:lnTo>
                  <a:pt x="463" y="309"/>
                </a:lnTo>
                <a:lnTo>
                  <a:pt x="444" y="283"/>
                </a:lnTo>
                <a:lnTo>
                  <a:pt x="426" y="261"/>
                </a:lnTo>
                <a:lnTo>
                  <a:pt x="418" y="238"/>
                </a:lnTo>
                <a:lnTo>
                  <a:pt x="394" y="209"/>
                </a:lnTo>
                <a:lnTo>
                  <a:pt x="375" y="187"/>
                </a:lnTo>
                <a:lnTo>
                  <a:pt x="341" y="137"/>
                </a:lnTo>
                <a:lnTo>
                  <a:pt x="330" y="110"/>
                </a:lnTo>
                <a:lnTo>
                  <a:pt x="291" y="59"/>
                </a:lnTo>
                <a:lnTo>
                  <a:pt x="279" y="33"/>
                </a:lnTo>
                <a:lnTo>
                  <a:pt x="229" y="6"/>
                </a:lnTo>
                <a:lnTo>
                  <a:pt x="196" y="18"/>
                </a:lnTo>
                <a:lnTo>
                  <a:pt x="167" y="11"/>
                </a:lnTo>
                <a:lnTo>
                  <a:pt x="105" y="0"/>
                </a:lnTo>
                <a:lnTo>
                  <a:pt x="19" y="28"/>
                </a:lnTo>
                <a:lnTo>
                  <a:pt x="4" y="44"/>
                </a:lnTo>
                <a:lnTo>
                  <a:pt x="21" y="66"/>
                </a:lnTo>
                <a:lnTo>
                  <a:pt x="0" y="126"/>
                </a:lnTo>
                <a:lnTo>
                  <a:pt x="5" y="132"/>
                </a:lnTo>
                <a:lnTo>
                  <a:pt x="43" y="155"/>
                </a:lnTo>
                <a:lnTo>
                  <a:pt x="62" y="122"/>
                </a:lnTo>
                <a:lnTo>
                  <a:pt x="98" y="143"/>
                </a:lnTo>
                <a:lnTo>
                  <a:pt x="95" y="158"/>
                </a:lnTo>
                <a:lnTo>
                  <a:pt x="108" y="199"/>
                </a:lnTo>
                <a:lnTo>
                  <a:pt x="131" y="225"/>
                </a:lnTo>
                <a:lnTo>
                  <a:pt x="174" y="232"/>
                </a:lnTo>
                <a:lnTo>
                  <a:pt x="187" y="216"/>
                </a:lnTo>
                <a:lnTo>
                  <a:pt x="213" y="214"/>
                </a:lnTo>
                <a:lnTo>
                  <a:pt x="265" y="170"/>
                </a:lnTo>
                <a:lnTo>
                  <a:pt x="330" y="221"/>
                </a:lnTo>
                <a:lnTo>
                  <a:pt x="308" y="309"/>
                </a:lnTo>
                <a:lnTo>
                  <a:pt x="313" y="375"/>
                </a:lnTo>
                <a:lnTo>
                  <a:pt x="313" y="415"/>
                </a:lnTo>
                <a:lnTo>
                  <a:pt x="294" y="423"/>
                </a:lnTo>
                <a:lnTo>
                  <a:pt x="294" y="525"/>
                </a:lnTo>
                <a:lnTo>
                  <a:pt x="289" y="522"/>
                </a:lnTo>
                <a:lnTo>
                  <a:pt x="270" y="501"/>
                </a:lnTo>
                <a:lnTo>
                  <a:pt x="262" y="501"/>
                </a:lnTo>
                <a:lnTo>
                  <a:pt x="258" y="508"/>
                </a:lnTo>
                <a:lnTo>
                  <a:pt x="203" y="592"/>
                </a:lnTo>
                <a:lnTo>
                  <a:pt x="177" y="625"/>
                </a:lnTo>
                <a:lnTo>
                  <a:pt x="179" y="635"/>
                </a:lnTo>
                <a:lnTo>
                  <a:pt x="234" y="676"/>
                </a:lnTo>
                <a:lnTo>
                  <a:pt x="265" y="666"/>
                </a:lnTo>
                <a:lnTo>
                  <a:pt x="268" y="676"/>
                </a:lnTo>
                <a:lnTo>
                  <a:pt x="262" y="684"/>
                </a:lnTo>
                <a:lnTo>
                  <a:pt x="234" y="698"/>
                </a:lnTo>
                <a:lnTo>
                  <a:pt x="231" y="722"/>
                </a:lnTo>
                <a:lnTo>
                  <a:pt x="244" y="734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43" name="Freeform 35"/>
          <p:cNvSpPr>
            <a:spLocks/>
          </p:cNvSpPr>
          <p:nvPr/>
        </p:nvSpPr>
        <p:spPr bwMode="auto">
          <a:xfrm>
            <a:off x="5359286" y="3645428"/>
            <a:ext cx="48823" cy="62404"/>
          </a:xfrm>
          <a:custGeom>
            <a:avLst/>
            <a:gdLst>
              <a:gd name="T0" fmla="*/ 41 w 42"/>
              <a:gd name="T1" fmla="*/ 0 h 54"/>
              <a:gd name="T2" fmla="*/ 33 w 42"/>
              <a:gd name="T3" fmla="*/ 26 h 54"/>
              <a:gd name="T4" fmla="*/ 38 w 42"/>
              <a:gd name="T5" fmla="*/ 39 h 54"/>
              <a:gd name="T6" fmla="*/ 9 w 42"/>
              <a:gd name="T7" fmla="*/ 53 h 54"/>
              <a:gd name="T8" fmla="*/ 7 w 42"/>
              <a:gd name="T9" fmla="*/ 31 h 54"/>
              <a:gd name="T10" fmla="*/ 0 w 42"/>
              <a:gd name="T11" fmla="*/ 14 h 54"/>
              <a:gd name="T12" fmla="*/ 41 w 42"/>
              <a:gd name="T13" fmla="*/ 0 h 54"/>
              <a:gd name="T14" fmla="*/ 41 w 42"/>
              <a:gd name="T15" fmla="*/ 0 h 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54"/>
              <a:gd name="T26" fmla="*/ 42 w 42"/>
              <a:gd name="T27" fmla="*/ 54 h 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54">
                <a:moveTo>
                  <a:pt x="41" y="0"/>
                </a:moveTo>
                <a:lnTo>
                  <a:pt x="33" y="26"/>
                </a:lnTo>
                <a:lnTo>
                  <a:pt x="38" y="39"/>
                </a:lnTo>
                <a:lnTo>
                  <a:pt x="9" y="53"/>
                </a:lnTo>
                <a:lnTo>
                  <a:pt x="7" y="31"/>
                </a:lnTo>
                <a:lnTo>
                  <a:pt x="0" y="14"/>
                </a:lnTo>
                <a:lnTo>
                  <a:pt x="41" y="0"/>
                </a:lnTo>
              </a:path>
            </a:pathLst>
          </a:custGeom>
          <a:solidFill>
            <a:srgbClr val="73C6ED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ts val="3000"/>
              </a:lnSpc>
            </a:pPr>
            <a:endParaRPr lang="zh-CN" altLang="zh-CN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ea typeface="微软雅黑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867048" y="2494131"/>
            <a:ext cx="3025432" cy="584775"/>
            <a:chOff x="5867048" y="2494131"/>
            <a:chExt cx="3025432" cy="584775"/>
          </a:xfrm>
        </p:grpSpPr>
        <p:sp>
          <p:nvSpPr>
            <p:cNvPr id="44" name="矩形标注 43"/>
            <p:cNvSpPr/>
            <p:nvPr/>
          </p:nvSpPr>
          <p:spPr>
            <a:xfrm rot="5400000" flipH="1">
              <a:off x="7109065" y="1266629"/>
              <a:ext cx="541398" cy="3025431"/>
            </a:xfrm>
            <a:prstGeom prst="wedgeRectCallout">
              <a:avLst>
                <a:gd name="adj1" fmla="val -162922"/>
                <a:gd name="adj2" fmla="val 68516"/>
              </a:avLst>
            </a:prstGeom>
            <a:solidFill>
              <a:srgbClr val="8BD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25370" y="2494131"/>
              <a:ext cx="29671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北京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年餐饮业收入增幅大大低于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20112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年同期。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040358" y="3573016"/>
            <a:ext cx="2852122" cy="584775"/>
            <a:chOff x="6040358" y="3573016"/>
            <a:chExt cx="2852122" cy="584775"/>
          </a:xfrm>
        </p:grpSpPr>
        <p:sp>
          <p:nvSpPr>
            <p:cNvPr id="46" name="矩形标注 45"/>
            <p:cNvSpPr/>
            <p:nvPr/>
          </p:nvSpPr>
          <p:spPr>
            <a:xfrm rot="5400000">
              <a:off x="7218184" y="2440346"/>
              <a:ext cx="504000" cy="2844592"/>
            </a:xfrm>
            <a:prstGeom prst="wedgeRectCallout">
              <a:avLst>
                <a:gd name="adj1" fmla="val 151733"/>
                <a:gd name="adj2" fmla="val 54514"/>
              </a:avLst>
            </a:prstGeom>
            <a:solidFill>
              <a:srgbClr val="8BD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40358" y="3573016"/>
              <a:ext cx="28521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上海餐饮行业能够实现盈利的不足一成。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259086" y="4630109"/>
            <a:ext cx="2633394" cy="584775"/>
            <a:chOff x="6259086" y="4630109"/>
            <a:chExt cx="2633394" cy="584775"/>
          </a:xfrm>
        </p:grpSpPr>
        <p:sp>
          <p:nvSpPr>
            <p:cNvPr id="48" name="矩形标注 47"/>
            <p:cNvSpPr/>
            <p:nvPr/>
          </p:nvSpPr>
          <p:spPr>
            <a:xfrm rot="5400000" flipH="1">
              <a:off x="7305084" y="3605800"/>
              <a:ext cx="541398" cy="2633393"/>
            </a:xfrm>
            <a:prstGeom prst="wedgeRectCallout">
              <a:avLst>
                <a:gd name="adj1" fmla="val -55687"/>
                <a:gd name="adj2" fmla="val 95590"/>
              </a:avLst>
            </a:prstGeom>
            <a:solidFill>
              <a:srgbClr val="8BD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59087" y="4630109"/>
              <a:ext cx="26333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湖南省餐饮协会调研显示，三成生存困难，濒临倒闭。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946390" y="5726690"/>
            <a:ext cx="2991601" cy="584775"/>
            <a:chOff x="5946390" y="5726690"/>
            <a:chExt cx="2991601" cy="584775"/>
          </a:xfrm>
        </p:grpSpPr>
        <p:sp>
          <p:nvSpPr>
            <p:cNvPr id="50" name="矩形标注 49"/>
            <p:cNvSpPr/>
            <p:nvPr/>
          </p:nvSpPr>
          <p:spPr>
            <a:xfrm rot="5400000">
              <a:off x="7165196" y="4546034"/>
              <a:ext cx="508477" cy="2946089"/>
            </a:xfrm>
            <a:prstGeom prst="wedgeRectCallout">
              <a:avLst>
                <a:gd name="adj1" fmla="val -107907"/>
                <a:gd name="adj2" fmla="val 60545"/>
              </a:avLst>
            </a:prstGeom>
            <a:solidFill>
              <a:srgbClr val="8BD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12160" y="5726690"/>
              <a:ext cx="292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厦门地区仅有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30%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的企业有经营利润。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7524" y="4934489"/>
            <a:ext cx="3921326" cy="1346969"/>
            <a:chOff x="276073" y="2930604"/>
            <a:chExt cx="4716525" cy="1816854"/>
          </a:xfrm>
        </p:grpSpPr>
        <p:sp>
          <p:nvSpPr>
            <p:cNvPr id="57" name="剪去单角的矩形 56"/>
            <p:cNvSpPr/>
            <p:nvPr/>
          </p:nvSpPr>
          <p:spPr>
            <a:xfrm rot="10800000" flipH="1">
              <a:off x="276074" y="2946433"/>
              <a:ext cx="4716524" cy="1801025"/>
            </a:xfrm>
            <a:prstGeom prst="snip1Rect">
              <a:avLst/>
            </a:prstGeom>
            <a:solidFill>
              <a:srgbClr val="2BA4E2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76073" y="2930604"/>
              <a:ext cx="4716525" cy="1805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餐饮业困境在多个地方都有显现，从北京到上海到厦门，每个地方的餐企都在诉苦。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92542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5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4998" y="37073"/>
            <a:ext cx="1332148" cy="1195683"/>
            <a:chOff x="150484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50484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chemeClr val="bg1"/>
                  </a:solidFill>
                  <a:latin typeface="Arial Black" pitchFamily="34" charset="0"/>
                </a:rPr>
                <a:t>4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29883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多重压力引发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餐饮业危机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4262931" y="2096852"/>
            <a:ext cx="594002" cy="4248000"/>
            <a:chOff x="5682990" y="2133328"/>
            <a:chExt cx="594002" cy="4248000"/>
          </a:xfrm>
        </p:grpSpPr>
        <p:grpSp>
          <p:nvGrpSpPr>
            <p:cNvPr id="9" name="组合 8"/>
            <p:cNvGrpSpPr/>
            <p:nvPr/>
          </p:nvGrpSpPr>
          <p:grpSpPr>
            <a:xfrm rot="16200000">
              <a:off x="3870152" y="4203328"/>
              <a:ext cx="4248000" cy="108000"/>
              <a:chOff x="268257" y="3853427"/>
              <a:chExt cx="9291328" cy="593725"/>
            </a:xfrm>
          </p:grpSpPr>
          <p:sp>
            <p:nvSpPr>
              <p:cNvPr id="60" name="Rectangle 135"/>
              <p:cNvSpPr>
                <a:spLocks noChangeArrowheads="1"/>
              </p:cNvSpPr>
              <p:nvPr/>
            </p:nvSpPr>
            <p:spPr bwMode="auto">
              <a:xfrm>
                <a:off x="277782" y="4126477"/>
                <a:ext cx="8356600" cy="320675"/>
              </a:xfrm>
              <a:prstGeom prst="rect">
                <a:avLst/>
              </a:prstGeom>
              <a:gradFill rotWithShape="1">
                <a:gsLst>
                  <a:gs pos="0">
                    <a:srgbClr val="E6E6E6">
                      <a:lumMod val="1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</a:endParaRPr>
              </a:p>
            </p:txBody>
          </p:sp>
          <p:sp>
            <p:nvSpPr>
              <p:cNvPr id="61" name="Pentagon 780"/>
              <p:cNvSpPr>
                <a:spLocks noChangeArrowheads="1"/>
              </p:cNvSpPr>
              <p:nvPr/>
            </p:nvSpPr>
            <p:spPr bwMode="auto">
              <a:xfrm>
                <a:off x="7356445" y="3853427"/>
                <a:ext cx="2203140" cy="457201"/>
              </a:xfrm>
              <a:prstGeom prst="homePlate">
                <a:avLst>
                  <a:gd name="adj" fmla="val 40316"/>
                </a:avLst>
              </a:prstGeom>
              <a:gradFill rotWithShape="1">
                <a:gsLst>
                  <a:gs pos="0">
                    <a:srgbClr val="C0FF4D"/>
                  </a:gs>
                  <a:gs pos="100000">
                    <a:srgbClr val="A4D329"/>
                  </a:gs>
                </a:gsLst>
                <a:lin ang="5400000" scaled="1"/>
              </a:gradFill>
              <a:ln w="19050">
                <a:solidFill>
                  <a:srgbClr val="92D05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indent="-342900" algn="ctr" defTabSz="914400"/>
                <a:endParaRPr lang="zh-CN" noProof="1">
                  <a:latin typeface="Calibri" pitchFamily="34" charset="0"/>
                </a:endParaRPr>
              </a:p>
            </p:txBody>
          </p:sp>
          <p:grpSp>
            <p:nvGrpSpPr>
              <p:cNvPr id="62" name="Gruppe 75"/>
              <p:cNvGrpSpPr>
                <a:grpSpLocks/>
              </p:cNvGrpSpPr>
              <p:nvPr/>
            </p:nvGrpSpPr>
            <p:grpSpPr bwMode="auto">
              <a:xfrm>
                <a:off x="268257" y="3853427"/>
                <a:ext cx="7080250" cy="457200"/>
                <a:chOff x="272143" y="2949958"/>
                <a:chExt cx="8556211" cy="457921"/>
              </a:xfrm>
            </p:grpSpPr>
            <p:sp>
              <p:nvSpPr>
                <p:cNvPr id="63" name="Rectangle 445"/>
                <p:cNvSpPr>
                  <a:spLocks noChangeArrowheads="1"/>
                </p:cNvSpPr>
                <p:nvPr/>
              </p:nvSpPr>
              <p:spPr bwMode="auto">
                <a:xfrm>
                  <a:off x="1985304" y="2949958"/>
                  <a:ext cx="1707405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 defTabSz="914400"/>
                  <a:endParaRPr lang="zh-CN" noProof="1">
                    <a:latin typeface="Calibri" pitchFamily="34" charset="0"/>
                  </a:endParaRPr>
                </a:p>
              </p:txBody>
            </p:sp>
            <p:sp>
              <p:nvSpPr>
                <p:cNvPr id="64" name="Rectangle 446"/>
                <p:cNvSpPr>
                  <a:spLocks noChangeArrowheads="1"/>
                </p:cNvSpPr>
                <p:nvPr/>
              </p:nvSpPr>
              <p:spPr bwMode="auto">
                <a:xfrm>
                  <a:off x="3694626" y="2949958"/>
                  <a:ext cx="1709324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 defTabSz="914400"/>
                  <a:endParaRPr lang="zh-CN" noProof="1">
                    <a:latin typeface="Calibri" pitchFamily="34" charset="0"/>
                  </a:endParaRPr>
                </a:p>
              </p:txBody>
            </p:sp>
            <p:sp>
              <p:nvSpPr>
                <p:cNvPr id="65" name="Rectangle 447"/>
                <p:cNvSpPr>
                  <a:spLocks noChangeArrowheads="1"/>
                </p:cNvSpPr>
                <p:nvPr/>
              </p:nvSpPr>
              <p:spPr bwMode="auto">
                <a:xfrm>
                  <a:off x="5405867" y="2949958"/>
                  <a:ext cx="1709324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 defTabSz="914400"/>
                  <a:endParaRPr lang="zh-CN" noProof="1">
                    <a:latin typeface="Calibri" pitchFamily="34" charset="0"/>
                  </a:endParaRPr>
                </a:p>
              </p:txBody>
            </p:sp>
            <p:sp>
              <p:nvSpPr>
                <p:cNvPr id="66" name="Rectangle 448"/>
                <p:cNvSpPr>
                  <a:spLocks noChangeArrowheads="1"/>
                </p:cNvSpPr>
                <p:nvPr/>
              </p:nvSpPr>
              <p:spPr bwMode="auto">
                <a:xfrm>
                  <a:off x="7119028" y="2949958"/>
                  <a:ext cx="1709322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 defTabSz="914400"/>
                  <a:endParaRPr lang="zh-CN" noProof="1">
                    <a:latin typeface="Calibri" pitchFamily="34" charset="0"/>
                  </a:endParaRPr>
                </a:p>
              </p:txBody>
            </p:sp>
            <p:sp>
              <p:nvSpPr>
                <p:cNvPr id="67" name="Rectangle 445"/>
                <p:cNvSpPr>
                  <a:spLocks noChangeArrowheads="1"/>
                </p:cNvSpPr>
                <p:nvPr/>
              </p:nvSpPr>
              <p:spPr bwMode="auto">
                <a:xfrm>
                  <a:off x="272143" y="2949958"/>
                  <a:ext cx="1707405" cy="457921"/>
                </a:xfrm>
                <a:prstGeom prst="rect">
                  <a:avLst/>
                </a:prstGeom>
                <a:gradFill rotWithShape="1">
                  <a:gsLst>
                    <a:gs pos="0">
                      <a:srgbClr val="C0FF4D"/>
                    </a:gs>
                    <a:gs pos="100000">
                      <a:srgbClr val="A4D329"/>
                    </a:gs>
                  </a:gsLst>
                  <a:lin ang="5400000" scaled="1"/>
                </a:gradFill>
                <a:ln w="19050">
                  <a:solidFill>
                    <a:srgbClr val="92D05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indent="-342900" algn="ctr" defTabSz="914400"/>
                  <a:endParaRPr lang="zh-CN" noProof="1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79" name="矩形 21"/>
            <p:cNvSpPr>
              <a:spLocks noChangeArrowheads="1"/>
            </p:cNvSpPr>
            <p:nvPr/>
          </p:nvSpPr>
          <p:spPr bwMode="auto">
            <a:xfrm flipH="1">
              <a:off x="5895060" y="5400100"/>
              <a:ext cx="275219" cy="547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2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23" name="组合 22"/>
            <p:cNvGrpSpPr>
              <a:grpSpLocks noChangeAspect="1"/>
            </p:cNvGrpSpPr>
            <p:nvPr/>
          </p:nvGrpSpPr>
          <p:grpSpPr>
            <a:xfrm>
              <a:off x="5880992" y="5624285"/>
              <a:ext cx="396000" cy="217797"/>
              <a:chOff x="6948264" y="5033962"/>
              <a:chExt cx="684076" cy="376239"/>
            </a:xfrm>
          </p:grpSpPr>
          <p:sp>
            <p:nvSpPr>
              <p:cNvPr id="78" name="椭圆 77"/>
              <p:cNvSpPr/>
              <p:nvPr/>
            </p:nvSpPr>
            <p:spPr bwMode="auto">
              <a:xfrm rot="10800000" flipH="1">
                <a:off x="6948264" y="5033962"/>
                <a:ext cx="374651" cy="376239"/>
              </a:xfrm>
              <a:prstGeom prst="ellipse">
                <a:avLst/>
              </a:prstGeom>
              <a:solidFill>
                <a:srgbClr val="FF931D"/>
              </a:solidFill>
              <a:ln w="571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姚体" pitchFamily="2" charset="-122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 bwMode="auto">
              <a:xfrm rot="10800000" flipH="1">
                <a:off x="7260865" y="5230288"/>
                <a:ext cx="371475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F931D"/>
                </a:solidFill>
                <a:prstDash val="solid"/>
              </a:ln>
              <a:effectLst/>
            </p:spPr>
          </p:cxnSp>
        </p:grpSp>
        <p:grpSp>
          <p:nvGrpSpPr>
            <p:cNvPr id="80" name="组合 79"/>
            <p:cNvGrpSpPr>
              <a:grpSpLocks noChangeAspect="1"/>
            </p:cNvGrpSpPr>
            <p:nvPr/>
          </p:nvGrpSpPr>
          <p:grpSpPr>
            <a:xfrm>
              <a:off x="5880991" y="3927511"/>
              <a:ext cx="396000" cy="217797"/>
              <a:chOff x="6948264" y="5033962"/>
              <a:chExt cx="684076" cy="376239"/>
            </a:xfrm>
          </p:grpSpPr>
          <p:sp>
            <p:nvSpPr>
              <p:cNvPr id="81" name="椭圆 80"/>
              <p:cNvSpPr/>
              <p:nvPr/>
            </p:nvSpPr>
            <p:spPr bwMode="auto">
              <a:xfrm rot="10800000" flipH="1">
                <a:off x="6948264" y="5033962"/>
                <a:ext cx="374651" cy="376239"/>
              </a:xfrm>
              <a:prstGeom prst="ellipse">
                <a:avLst/>
              </a:prstGeom>
              <a:solidFill>
                <a:srgbClr val="FF931D"/>
              </a:solidFill>
              <a:ln w="571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姚体" pitchFamily="2" charset="-122"/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 bwMode="auto">
              <a:xfrm rot="10800000" flipH="1">
                <a:off x="7260865" y="5230288"/>
                <a:ext cx="371475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F931D"/>
                </a:solidFill>
                <a:prstDash val="solid"/>
              </a:ln>
              <a:effectLst/>
            </p:spPr>
          </p:cxnSp>
        </p:grpSp>
        <p:grpSp>
          <p:nvGrpSpPr>
            <p:cNvPr id="83" name="组合 82"/>
            <p:cNvGrpSpPr>
              <a:grpSpLocks noChangeAspect="1"/>
            </p:cNvGrpSpPr>
            <p:nvPr/>
          </p:nvGrpSpPr>
          <p:grpSpPr>
            <a:xfrm rot="10800000">
              <a:off x="5682990" y="4760568"/>
              <a:ext cx="396000" cy="217797"/>
              <a:chOff x="6948264" y="5033962"/>
              <a:chExt cx="684076" cy="376239"/>
            </a:xfrm>
          </p:grpSpPr>
          <p:sp>
            <p:nvSpPr>
              <p:cNvPr id="84" name="椭圆 83"/>
              <p:cNvSpPr/>
              <p:nvPr/>
            </p:nvSpPr>
            <p:spPr bwMode="auto">
              <a:xfrm rot="10800000" flipH="1">
                <a:off x="6948264" y="5033962"/>
                <a:ext cx="374651" cy="376239"/>
              </a:xfrm>
              <a:prstGeom prst="ellipse">
                <a:avLst/>
              </a:prstGeom>
              <a:solidFill>
                <a:srgbClr val="FF931D"/>
              </a:solidFill>
              <a:ln w="571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姚体" pitchFamily="2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 bwMode="auto">
              <a:xfrm rot="10800000" flipH="1">
                <a:off x="7260865" y="5230288"/>
                <a:ext cx="371475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F931D"/>
                </a:solidFill>
                <a:prstDash val="solid"/>
              </a:ln>
              <a:effectLst/>
            </p:spPr>
          </p:cxnSp>
        </p:grp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 rot="10800000">
              <a:off x="5702566" y="3032957"/>
              <a:ext cx="396000" cy="217797"/>
              <a:chOff x="6948264" y="5033962"/>
              <a:chExt cx="684076" cy="376239"/>
            </a:xfrm>
          </p:grpSpPr>
          <p:sp>
            <p:nvSpPr>
              <p:cNvPr id="87" name="椭圆 86"/>
              <p:cNvSpPr/>
              <p:nvPr/>
            </p:nvSpPr>
            <p:spPr bwMode="auto">
              <a:xfrm rot="10800000" flipH="1">
                <a:off x="6948264" y="5033962"/>
                <a:ext cx="374651" cy="376239"/>
              </a:xfrm>
              <a:prstGeom prst="ellipse">
                <a:avLst/>
              </a:prstGeom>
              <a:solidFill>
                <a:srgbClr val="FF931D"/>
              </a:solidFill>
              <a:ln w="571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姚体" pitchFamily="2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 bwMode="auto">
              <a:xfrm rot="10800000" flipH="1">
                <a:off x="7260865" y="5230288"/>
                <a:ext cx="371475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F931D"/>
                </a:solidFill>
                <a:prstDash val="solid"/>
              </a:ln>
              <a:effectLst/>
            </p:spPr>
          </p:cxnSp>
        </p:grpSp>
      </p:grpSp>
      <p:grpSp>
        <p:nvGrpSpPr>
          <p:cNvPr id="90" name="Group 5"/>
          <p:cNvGrpSpPr>
            <a:grpSpLocks noChangeAspect="1"/>
          </p:cNvGrpSpPr>
          <p:nvPr/>
        </p:nvGrpSpPr>
        <p:grpSpPr bwMode="auto">
          <a:xfrm>
            <a:off x="4932144" y="3457391"/>
            <a:ext cx="936000" cy="950570"/>
            <a:chOff x="2880" y="458"/>
            <a:chExt cx="771" cy="783"/>
          </a:xfrm>
        </p:grpSpPr>
        <p:sp>
          <p:nvSpPr>
            <p:cNvPr id="91" name="AutoShape 4"/>
            <p:cNvSpPr>
              <a:spLocks noChangeAspect="1" noChangeArrowheads="1" noTextEdit="1"/>
            </p:cNvSpPr>
            <p:nvPr/>
          </p:nvSpPr>
          <p:spPr bwMode="auto">
            <a:xfrm>
              <a:off x="2880" y="458"/>
              <a:ext cx="771" cy="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>
              <a:off x="2918" y="592"/>
              <a:ext cx="730" cy="647"/>
            </a:xfrm>
            <a:custGeom>
              <a:avLst/>
              <a:gdLst>
                <a:gd name="T0" fmla="*/ 227 w 2191"/>
                <a:gd name="T1" fmla="*/ 1867 h 1941"/>
                <a:gd name="T2" fmla="*/ 305 w 2191"/>
                <a:gd name="T3" fmla="*/ 1922 h 1941"/>
                <a:gd name="T4" fmla="*/ 365 w 2191"/>
                <a:gd name="T5" fmla="*/ 1939 h 1941"/>
                <a:gd name="T6" fmla="*/ 418 w 2191"/>
                <a:gd name="T7" fmla="*/ 1941 h 1941"/>
                <a:gd name="T8" fmla="*/ 476 w 2191"/>
                <a:gd name="T9" fmla="*/ 1934 h 1941"/>
                <a:gd name="T10" fmla="*/ 542 w 2191"/>
                <a:gd name="T11" fmla="*/ 1915 h 1941"/>
                <a:gd name="T12" fmla="*/ 680 w 2191"/>
                <a:gd name="T13" fmla="*/ 1866 h 1941"/>
                <a:gd name="T14" fmla="*/ 835 w 2191"/>
                <a:gd name="T15" fmla="*/ 1820 h 1941"/>
                <a:gd name="T16" fmla="*/ 989 w 2191"/>
                <a:gd name="T17" fmla="*/ 1786 h 1941"/>
                <a:gd name="T18" fmla="*/ 1134 w 2191"/>
                <a:gd name="T19" fmla="*/ 1761 h 1941"/>
                <a:gd name="T20" fmla="*/ 1247 w 2191"/>
                <a:gd name="T21" fmla="*/ 1746 h 1941"/>
                <a:gd name="T22" fmla="*/ 1347 w 2191"/>
                <a:gd name="T23" fmla="*/ 1738 h 1941"/>
                <a:gd name="T24" fmla="*/ 1441 w 2191"/>
                <a:gd name="T25" fmla="*/ 1732 h 1941"/>
                <a:gd name="T26" fmla="*/ 1527 w 2191"/>
                <a:gd name="T27" fmla="*/ 1727 h 1941"/>
                <a:gd name="T28" fmla="*/ 1640 w 2191"/>
                <a:gd name="T29" fmla="*/ 1723 h 1941"/>
                <a:gd name="T30" fmla="*/ 1748 w 2191"/>
                <a:gd name="T31" fmla="*/ 1719 h 1941"/>
                <a:gd name="T32" fmla="*/ 1836 w 2191"/>
                <a:gd name="T33" fmla="*/ 1713 h 1941"/>
                <a:gd name="T34" fmla="*/ 1902 w 2191"/>
                <a:gd name="T35" fmla="*/ 1703 h 1941"/>
                <a:gd name="T36" fmla="*/ 1960 w 2191"/>
                <a:gd name="T37" fmla="*/ 1678 h 1941"/>
                <a:gd name="T38" fmla="*/ 2013 w 2191"/>
                <a:gd name="T39" fmla="*/ 1634 h 1941"/>
                <a:gd name="T40" fmla="*/ 2055 w 2191"/>
                <a:gd name="T41" fmla="*/ 1560 h 1941"/>
                <a:gd name="T42" fmla="*/ 2079 w 2191"/>
                <a:gd name="T43" fmla="*/ 1461 h 1941"/>
                <a:gd name="T44" fmla="*/ 2068 w 2191"/>
                <a:gd name="T45" fmla="*/ 1303 h 1941"/>
                <a:gd name="T46" fmla="*/ 1996 w 2191"/>
                <a:gd name="T47" fmla="*/ 1103 h 1941"/>
                <a:gd name="T48" fmla="*/ 1936 w 2191"/>
                <a:gd name="T49" fmla="*/ 884 h 1941"/>
                <a:gd name="T50" fmla="*/ 2019 w 2191"/>
                <a:gd name="T51" fmla="*/ 667 h 1941"/>
                <a:gd name="T52" fmla="*/ 2093 w 2191"/>
                <a:gd name="T53" fmla="*/ 538 h 1941"/>
                <a:gd name="T54" fmla="*/ 2146 w 2191"/>
                <a:gd name="T55" fmla="*/ 441 h 1941"/>
                <a:gd name="T56" fmla="*/ 2181 w 2191"/>
                <a:gd name="T57" fmla="*/ 342 h 1941"/>
                <a:gd name="T58" fmla="*/ 2188 w 2191"/>
                <a:gd name="T59" fmla="*/ 243 h 1941"/>
                <a:gd name="T60" fmla="*/ 2162 w 2191"/>
                <a:gd name="T61" fmla="*/ 178 h 1941"/>
                <a:gd name="T62" fmla="*/ 2097 w 2191"/>
                <a:gd name="T63" fmla="*/ 130 h 1941"/>
                <a:gd name="T64" fmla="*/ 1996 w 2191"/>
                <a:gd name="T65" fmla="*/ 89 h 1941"/>
                <a:gd name="T66" fmla="*/ 1863 w 2191"/>
                <a:gd name="T67" fmla="*/ 56 h 1941"/>
                <a:gd name="T68" fmla="*/ 1706 w 2191"/>
                <a:gd name="T69" fmla="*/ 28 h 1941"/>
                <a:gd name="T70" fmla="*/ 1531 w 2191"/>
                <a:gd name="T71" fmla="*/ 10 h 1941"/>
                <a:gd name="T72" fmla="*/ 1342 w 2191"/>
                <a:gd name="T73" fmla="*/ 1 h 1941"/>
                <a:gd name="T74" fmla="*/ 1146 w 2191"/>
                <a:gd name="T75" fmla="*/ 1 h 1941"/>
                <a:gd name="T76" fmla="*/ 1002 w 2191"/>
                <a:gd name="T77" fmla="*/ 7 h 1941"/>
                <a:gd name="T78" fmla="*/ 875 w 2191"/>
                <a:gd name="T79" fmla="*/ 16 h 1941"/>
                <a:gd name="T80" fmla="*/ 751 w 2191"/>
                <a:gd name="T81" fmla="*/ 31 h 1941"/>
                <a:gd name="T82" fmla="*/ 632 w 2191"/>
                <a:gd name="T83" fmla="*/ 48 h 1941"/>
                <a:gd name="T84" fmla="*/ 536 w 2191"/>
                <a:gd name="T85" fmla="*/ 67 h 1941"/>
                <a:gd name="T86" fmla="*/ 452 w 2191"/>
                <a:gd name="T87" fmla="*/ 89 h 1941"/>
                <a:gd name="T88" fmla="*/ 371 w 2191"/>
                <a:gd name="T89" fmla="*/ 112 h 1941"/>
                <a:gd name="T90" fmla="*/ 298 w 2191"/>
                <a:gd name="T91" fmla="*/ 140 h 1941"/>
                <a:gd name="T92" fmla="*/ 216 w 2191"/>
                <a:gd name="T93" fmla="*/ 178 h 1941"/>
                <a:gd name="T94" fmla="*/ 141 w 2191"/>
                <a:gd name="T95" fmla="*/ 223 h 1941"/>
                <a:gd name="T96" fmla="*/ 81 w 2191"/>
                <a:gd name="T97" fmla="*/ 273 h 1941"/>
                <a:gd name="T98" fmla="*/ 37 w 2191"/>
                <a:gd name="T99" fmla="*/ 329 h 1941"/>
                <a:gd name="T100" fmla="*/ 0 w 2191"/>
                <a:gd name="T101" fmla="*/ 532 h 1941"/>
                <a:gd name="T102" fmla="*/ 12 w 2191"/>
                <a:gd name="T103" fmla="*/ 724 h 1941"/>
                <a:gd name="T104" fmla="*/ 32 w 2191"/>
                <a:gd name="T105" fmla="*/ 876 h 1941"/>
                <a:gd name="T106" fmla="*/ 95 w 2191"/>
                <a:gd name="T107" fmla="*/ 1259 h 1941"/>
                <a:gd name="T108" fmla="*/ 133 w 2191"/>
                <a:gd name="T109" fmla="*/ 1606 h 1941"/>
                <a:gd name="T110" fmla="*/ 132 w 2191"/>
                <a:gd name="T111" fmla="*/ 1685 h 1941"/>
                <a:gd name="T112" fmla="*/ 168 w 2191"/>
                <a:gd name="T113" fmla="*/ 1786 h 1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91" h="1941">
                  <a:moveTo>
                    <a:pt x="185" y="1814"/>
                  </a:moveTo>
                  <a:lnTo>
                    <a:pt x="197" y="1833"/>
                  </a:lnTo>
                  <a:lnTo>
                    <a:pt x="211" y="1851"/>
                  </a:lnTo>
                  <a:lnTo>
                    <a:pt x="227" y="1867"/>
                  </a:lnTo>
                  <a:lnTo>
                    <a:pt x="243" y="1883"/>
                  </a:lnTo>
                  <a:lnTo>
                    <a:pt x="262" y="1898"/>
                  </a:lnTo>
                  <a:lnTo>
                    <a:pt x="284" y="1910"/>
                  </a:lnTo>
                  <a:lnTo>
                    <a:pt x="305" y="1922"/>
                  </a:lnTo>
                  <a:lnTo>
                    <a:pt x="330" y="1930"/>
                  </a:lnTo>
                  <a:lnTo>
                    <a:pt x="342" y="1934"/>
                  </a:lnTo>
                  <a:lnTo>
                    <a:pt x="352" y="1936"/>
                  </a:lnTo>
                  <a:lnTo>
                    <a:pt x="365" y="1939"/>
                  </a:lnTo>
                  <a:lnTo>
                    <a:pt x="377" y="1940"/>
                  </a:lnTo>
                  <a:lnTo>
                    <a:pt x="390" y="1941"/>
                  </a:lnTo>
                  <a:lnTo>
                    <a:pt x="403" y="1941"/>
                  </a:lnTo>
                  <a:lnTo>
                    <a:pt x="418" y="1941"/>
                  </a:lnTo>
                  <a:lnTo>
                    <a:pt x="431" y="1940"/>
                  </a:lnTo>
                  <a:lnTo>
                    <a:pt x="446" y="1939"/>
                  </a:lnTo>
                  <a:lnTo>
                    <a:pt x="460" y="1936"/>
                  </a:lnTo>
                  <a:lnTo>
                    <a:pt x="476" y="1934"/>
                  </a:lnTo>
                  <a:lnTo>
                    <a:pt x="492" y="1930"/>
                  </a:lnTo>
                  <a:lnTo>
                    <a:pt x="508" y="1925"/>
                  </a:lnTo>
                  <a:lnTo>
                    <a:pt x="524" y="1921"/>
                  </a:lnTo>
                  <a:lnTo>
                    <a:pt x="542" y="1915"/>
                  </a:lnTo>
                  <a:lnTo>
                    <a:pt x="560" y="1909"/>
                  </a:lnTo>
                  <a:lnTo>
                    <a:pt x="600" y="1893"/>
                  </a:lnTo>
                  <a:lnTo>
                    <a:pt x="640" y="1879"/>
                  </a:lnTo>
                  <a:lnTo>
                    <a:pt x="680" y="1866"/>
                  </a:lnTo>
                  <a:lnTo>
                    <a:pt x="719" y="1853"/>
                  </a:lnTo>
                  <a:lnTo>
                    <a:pt x="758" y="1841"/>
                  </a:lnTo>
                  <a:lnTo>
                    <a:pt x="797" y="1831"/>
                  </a:lnTo>
                  <a:lnTo>
                    <a:pt x="835" y="1820"/>
                  </a:lnTo>
                  <a:lnTo>
                    <a:pt x="875" y="1810"/>
                  </a:lnTo>
                  <a:lnTo>
                    <a:pt x="913" y="1802"/>
                  </a:lnTo>
                  <a:lnTo>
                    <a:pt x="951" y="1794"/>
                  </a:lnTo>
                  <a:lnTo>
                    <a:pt x="989" y="1786"/>
                  </a:lnTo>
                  <a:lnTo>
                    <a:pt x="1025" y="1778"/>
                  </a:lnTo>
                  <a:lnTo>
                    <a:pt x="1062" y="1773"/>
                  </a:lnTo>
                  <a:lnTo>
                    <a:pt x="1099" y="1767"/>
                  </a:lnTo>
                  <a:lnTo>
                    <a:pt x="1134" y="1761"/>
                  </a:lnTo>
                  <a:lnTo>
                    <a:pt x="1170" y="1756"/>
                  </a:lnTo>
                  <a:lnTo>
                    <a:pt x="1196" y="1752"/>
                  </a:lnTo>
                  <a:lnTo>
                    <a:pt x="1222" y="1750"/>
                  </a:lnTo>
                  <a:lnTo>
                    <a:pt x="1247" y="1746"/>
                  </a:lnTo>
                  <a:lnTo>
                    <a:pt x="1273" y="1744"/>
                  </a:lnTo>
                  <a:lnTo>
                    <a:pt x="1298" y="1742"/>
                  </a:lnTo>
                  <a:lnTo>
                    <a:pt x="1322" y="1740"/>
                  </a:lnTo>
                  <a:lnTo>
                    <a:pt x="1347" y="1738"/>
                  </a:lnTo>
                  <a:lnTo>
                    <a:pt x="1371" y="1736"/>
                  </a:lnTo>
                  <a:lnTo>
                    <a:pt x="1394" y="1735"/>
                  </a:lnTo>
                  <a:lnTo>
                    <a:pt x="1417" y="1733"/>
                  </a:lnTo>
                  <a:lnTo>
                    <a:pt x="1441" y="1732"/>
                  </a:lnTo>
                  <a:lnTo>
                    <a:pt x="1463" y="1730"/>
                  </a:lnTo>
                  <a:lnTo>
                    <a:pt x="1485" y="1730"/>
                  </a:lnTo>
                  <a:lnTo>
                    <a:pt x="1506" y="1729"/>
                  </a:lnTo>
                  <a:lnTo>
                    <a:pt x="1527" y="1727"/>
                  </a:lnTo>
                  <a:lnTo>
                    <a:pt x="1549" y="1726"/>
                  </a:lnTo>
                  <a:lnTo>
                    <a:pt x="1581" y="1725"/>
                  </a:lnTo>
                  <a:lnTo>
                    <a:pt x="1610" y="1724"/>
                  </a:lnTo>
                  <a:lnTo>
                    <a:pt x="1640" y="1723"/>
                  </a:lnTo>
                  <a:lnTo>
                    <a:pt x="1669" y="1722"/>
                  </a:lnTo>
                  <a:lnTo>
                    <a:pt x="1696" y="1720"/>
                  </a:lnTo>
                  <a:lnTo>
                    <a:pt x="1723" y="1720"/>
                  </a:lnTo>
                  <a:lnTo>
                    <a:pt x="1748" y="1719"/>
                  </a:lnTo>
                  <a:lnTo>
                    <a:pt x="1772" y="1718"/>
                  </a:lnTo>
                  <a:lnTo>
                    <a:pt x="1794" y="1716"/>
                  </a:lnTo>
                  <a:lnTo>
                    <a:pt x="1816" y="1714"/>
                  </a:lnTo>
                  <a:lnTo>
                    <a:pt x="1836" y="1713"/>
                  </a:lnTo>
                  <a:lnTo>
                    <a:pt x="1855" y="1711"/>
                  </a:lnTo>
                  <a:lnTo>
                    <a:pt x="1871" y="1708"/>
                  </a:lnTo>
                  <a:lnTo>
                    <a:pt x="1888" y="1706"/>
                  </a:lnTo>
                  <a:lnTo>
                    <a:pt x="1902" y="1703"/>
                  </a:lnTo>
                  <a:lnTo>
                    <a:pt x="1915" y="1699"/>
                  </a:lnTo>
                  <a:lnTo>
                    <a:pt x="1931" y="1693"/>
                  </a:lnTo>
                  <a:lnTo>
                    <a:pt x="1946" y="1686"/>
                  </a:lnTo>
                  <a:lnTo>
                    <a:pt x="1960" y="1678"/>
                  </a:lnTo>
                  <a:lnTo>
                    <a:pt x="1975" y="1668"/>
                  </a:lnTo>
                  <a:lnTo>
                    <a:pt x="1988" y="1657"/>
                  </a:lnTo>
                  <a:lnTo>
                    <a:pt x="2001" y="1646"/>
                  </a:lnTo>
                  <a:lnTo>
                    <a:pt x="2013" y="1634"/>
                  </a:lnTo>
                  <a:lnTo>
                    <a:pt x="2023" y="1620"/>
                  </a:lnTo>
                  <a:lnTo>
                    <a:pt x="2035" y="1601"/>
                  </a:lnTo>
                  <a:lnTo>
                    <a:pt x="2046" y="1582"/>
                  </a:lnTo>
                  <a:lnTo>
                    <a:pt x="2055" y="1560"/>
                  </a:lnTo>
                  <a:lnTo>
                    <a:pt x="2064" y="1537"/>
                  </a:lnTo>
                  <a:lnTo>
                    <a:pt x="2070" y="1513"/>
                  </a:lnTo>
                  <a:lnTo>
                    <a:pt x="2076" y="1487"/>
                  </a:lnTo>
                  <a:lnTo>
                    <a:pt x="2079" y="1461"/>
                  </a:lnTo>
                  <a:lnTo>
                    <a:pt x="2080" y="1432"/>
                  </a:lnTo>
                  <a:lnTo>
                    <a:pt x="2080" y="1392"/>
                  </a:lnTo>
                  <a:lnTo>
                    <a:pt x="2076" y="1348"/>
                  </a:lnTo>
                  <a:lnTo>
                    <a:pt x="2068" y="1303"/>
                  </a:lnTo>
                  <a:lnTo>
                    <a:pt x="2057" y="1256"/>
                  </a:lnTo>
                  <a:lnTo>
                    <a:pt x="2041" y="1207"/>
                  </a:lnTo>
                  <a:lnTo>
                    <a:pt x="2021" y="1155"/>
                  </a:lnTo>
                  <a:lnTo>
                    <a:pt x="1996" y="1103"/>
                  </a:lnTo>
                  <a:lnTo>
                    <a:pt x="1968" y="1048"/>
                  </a:lnTo>
                  <a:lnTo>
                    <a:pt x="1944" y="993"/>
                  </a:lnTo>
                  <a:lnTo>
                    <a:pt x="1934" y="939"/>
                  </a:lnTo>
                  <a:lnTo>
                    <a:pt x="1936" y="884"/>
                  </a:lnTo>
                  <a:lnTo>
                    <a:pt x="1946" y="830"/>
                  </a:lnTo>
                  <a:lnTo>
                    <a:pt x="1964" y="776"/>
                  </a:lnTo>
                  <a:lnTo>
                    <a:pt x="1989" y="722"/>
                  </a:lnTo>
                  <a:lnTo>
                    <a:pt x="2019" y="667"/>
                  </a:lnTo>
                  <a:lnTo>
                    <a:pt x="2049" y="613"/>
                  </a:lnTo>
                  <a:lnTo>
                    <a:pt x="2064" y="588"/>
                  </a:lnTo>
                  <a:lnTo>
                    <a:pt x="2079" y="563"/>
                  </a:lnTo>
                  <a:lnTo>
                    <a:pt x="2093" y="538"/>
                  </a:lnTo>
                  <a:lnTo>
                    <a:pt x="2106" y="514"/>
                  </a:lnTo>
                  <a:lnTo>
                    <a:pt x="2121" y="490"/>
                  </a:lnTo>
                  <a:lnTo>
                    <a:pt x="2133" y="466"/>
                  </a:lnTo>
                  <a:lnTo>
                    <a:pt x="2146" y="441"/>
                  </a:lnTo>
                  <a:lnTo>
                    <a:pt x="2156" y="417"/>
                  </a:lnTo>
                  <a:lnTo>
                    <a:pt x="2166" y="392"/>
                  </a:lnTo>
                  <a:lnTo>
                    <a:pt x="2175" y="367"/>
                  </a:lnTo>
                  <a:lnTo>
                    <a:pt x="2181" y="342"/>
                  </a:lnTo>
                  <a:lnTo>
                    <a:pt x="2187" y="318"/>
                  </a:lnTo>
                  <a:lnTo>
                    <a:pt x="2190" y="293"/>
                  </a:lnTo>
                  <a:lnTo>
                    <a:pt x="2191" y="268"/>
                  </a:lnTo>
                  <a:lnTo>
                    <a:pt x="2188" y="243"/>
                  </a:lnTo>
                  <a:lnTo>
                    <a:pt x="2185" y="218"/>
                  </a:lnTo>
                  <a:lnTo>
                    <a:pt x="2180" y="205"/>
                  </a:lnTo>
                  <a:lnTo>
                    <a:pt x="2173" y="191"/>
                  </a:lnTo>
                  <a:lnTo>
                    <a:pt x="2162" y="178"/>
                  </a:lnTo>
                  <a:lnTo>
                    <a:pt x="2150" y="166"/>
                  </a:lnTo>
                  <a:lnTo>
                    <a:pt x="2135" y="154"/>
                  </a:lnTo>
                  <a:lnTo>
                    <a:pt x="2117" y="142"/>
                  </a:lnTo>
                  <a:lnTo>
                    <a:pt x="2097" y="130"/>
                  </a:lnTo>
                  <a:lnTo>
                    <a:pt x="2074" y="120"/>
                  </a:lnTo>
                  <a:lnTo>
                    <a:pt x="2051" y="109"/>
                  </a:lnTo>
                  <a:lnTo>
                    <a:pt x="2025" y="99"/>
                  </a:lnTo>
                  <a:lnTo>
                    <a:pt x="1996" y="89"/>
                  </a:lnTo>
                  <a:lnTo>
                    <a:pt x="1965" y="80"/>
                  </a:lnTo>
                  <a:lnTo>
                    <a:pt x="1933" y="71"/>
                  </a:lnTo>
                  <a:lnTo>
                    <a:pt x="1899" y="63"/>
                  </a:lnTo>
                  <a:lnTo>
                    <a:pt x="1863" y="56"/>
                  </a:lnTo>
                  <a:lnTo>
                    <a:pt x="1826" y="47"/>
                  </a:lnTo>
                  <a:lnTo>
                    <a:pt x="1787" y="41"/>
                  </a:lnTo>
                  <a:lnTo>
                    <a:pt x="1748" y="34"/>
                  </a:lnTo>
                  <a:lnTo>
                    <a:pt x="1706" y="28"/>
                  </a:lnTo>
                  <a:lnTo>
                    <a:pt x="1664" y="24"/>
                  </a:lnTo>
                  <a:lnTo>
                    <a:pt x="1621" y="19"/>
                  </a:lnTo>
                  <a:lnTo>
                    <a:pt x="1576" y="14"/>
                  </a:lnTo>
                  <a:lnTo>
                    <a:pt x="1531" y="10"/>
                  </a:lnTo>
                  <a:lnTo>
                    <a:pt x="1485" y="7"/>
                  </a:lnTo>
                  <a:lnTo>
                    <a:pt x="1438" y="5"/>
                  </a:lnTo>
                  <a:lnTo>
                    <a:pt x="1390" y="2"/>
                  </a:lnTo>
                  <a:lnTo>
                    <a:pt x="1342" y="1"/>
                  </a:lnTo>
                  <a:lnTo>
                    <a:pt x="1294" y="0"/>
                  </a:lnTo>
                  <a:lnTo>
                    <a:pt x="1245" y="0"/>
                  </a:lnTo>
                  <a:lnTo>
                    <a:pt x="1195" y="0"/>
                  </a:lnTo>
                  <a:lnTo>
                    <a:pt x="1146" y="1"/>
                  </a:lnTo>
                  <a:lnTo>
                    <a:pt x="1096" y="2"/>
                  </a:lnTo>
                  <a:lnTo>
                    <a:pt x="1064" y="3"/>
                  </a:lnTo>
                  <a:lnTo>
                    <a:pt x="1032" y="5"/>
                  </a:lnTo>
                  <a:lnTo>
                    <a:pt x="1002" y="7"/>
                  </a:lnTo>
                  <a:lnTo>
                    <a:pt x="970" y="8"/>
                  </a:lnTo>
                  <a:lnTo>
                    <a:pt x="937" y="10"/>
                  </a:lnTo>
                  <a:lnTo>
                    <a:pt x="907" y="14"/>
                  </a:lnTo>
                  <a:lnTo>
                    <a:pt x="875" y="16"/>
                  </a:lnTo>
                  <a:lnTo>
                    <a:pt x="844" y="19"/>
                  </a:lnTo>
                  <a:lnTo>
                    <a:pt x="813" y="22"/>
                  </a:lnTo>
                  <a:lnTo>
                    <a:pt x="782" y="26"/>
                  </a:lnTo>
                  <a:lnTo>
                    <a:pt x="751" y="31"/>
                  </a:lnTo>
                  <a:lnTo>
                    <a:pt x="721" y="34"/>
                  </a:lnTo>
                  <a:lnTo>
                    <a:pt x="691" y="39"/>
                  </a:lnTo>
                  <a:lnTo>
                    <a:pt x="661" y="44"/>
                  </a:lnTo>
                  <a:lnTo>
                    <a:pt x="632" y="48"/>
                  </a:lnTo>
                  <a:lnTo>
                    <a:pt x="603" y="54"/>
                  </a:lnTo>
                  <a:lnTo>
                    <a:pt x="580" y="59"/>
                  </a:lnTo>
                  <a:lnTo>
                    <a:pt x="559" y="63"/>
                  </a:lnTo>
                  <a:lnTo>
                    <a:pt x="536" y="67"/>
                  </a:lnTo>
                  <a:lnTo>
                    <a:pt x="515" y="73"/>
                  </a:lnTo>
                  <a:lnTo>
                    <a:pt x="494" y="78"/>
                  </a:lnTo>
                  <a:lnTo>
                    <a:pt x="472" y="83"/>
                  </a:lnTo>
                  <a:lnTo>
                    <a:pt x="452" y="89"/>
                  </a:lnTo>
                  <a:lnTo>
                    <a:pt x="431" y="95"/>
                  </a:lnTo>
                  <a:lnTo>
                    <a:pt x="411" y="101"/>
                  </a:lnTo>
                  <a:lnTo>
                    <a:pt x="392" y="107"/>
                  </a:lnTo>
                  <a:lnTo>
                    <a:pt x="371" y="112"/>
                  </a:lnTo>
                  <a:lnTo>
                    <a:pt x="352" y="120"/>
                  </a:lnTo>
                  <a:lnTo>
                    <a:pt x="333" y="125"/>
                  </a:lnTo>
                  <a:lnTo>
                    <a:pt x="316" y="133"/>
                  </a:lnTo>
                  <a:lnTo>
                    <a:pt x="298" y="140"/>
                  </a:lnTo>
                  <a:lnTo>
                    <a:pt x="280" y="147"/>
                  </a:lnTo>
                  <a:lnTo>
                    <a:pt x="257" y="156"/>
                  </a:lnTo>
                  <a:lnTo>
                    <a:pt x="236" y="167"/>
                  </a:lnTo>
                  <a:lnTo>
                    <a:pt x="216" y="178"/>
                  </a:lnTo>
                  <a:lnTo>
                    <a:pt x="196" y="188"/>
                  </a:lnTo>
                  <a:lnTo>
                    <a:pt x="177" y="199"/>
                  </a:lnTo>
                  <a:lnTo>
                    <a:pt x="159" y="211"/>
                  </a:lnTo>
                  <a:lnTo>
                    <a:pt x="141" y="223"/>
                  </a:lnTo>
                  <a:lnTo>
                    <a:pt x="125" y="235"/>
                  </a:lnTo>
                  <a:lnTo>
                    <a:pt x="109" y="248"/>
                  </a:lnTo>
                  <a:lnTo>
                    <a:pt x="95" y="259"/>
                  </a:lnTo>
                  <a:lnTo>
                    <a:pt x="81" y="273"/>
                  </a:lnTo>
                  <a:lnTo>
                    <a:pt x="69" y="287"/>
                  </a:lnTo>
                  <a:lnTo>
                    <a:pt x="57" y="300"/>
                  </a:lnTo>
                  <a:lnTo>
                    <a:pt x="46" y="314"/>
                  </a:lnTo>
                  <a:lnTo>
                    <a:pt x="37" y="329"/>
                  </a:lnTo>
                  <a:lnTo>
                    <a:pt x="28" y="344"/>
                  </a:lnTo>
                  <a:lnTo>
                    <a:pt x="12" y="393"/>
                  </a:lnTo>
                  <a:lnTo>
                    <a:pt x="2" y="457"/>
                  </a:lnTo>
                  <a:lnTo>
                    <a:pt x="0" y="532"/>
                  </a:lnTo>
                  <a:lnTo>
                    <a:pt x="2" y="618"/>
                  </a:lnTo>
                  <a:lnTo>
                    <a:pt x="5" y="652"/>
                  </a:lnTo>
                  <a:lnTo>
                    <a:pt x="8" y="688"/>
                  </a:lnTo>
                  <a:lnTo>
                    <a:pt x="12" y="724"/>
                  </a:lnTo>
                  <a:lnTo>
                    <a:pt x="17" y="761"/>
                  </a:lnTo>
                  <a:lnTo>
                    <a:pt x="21" y="799"/>
                  </a:lnTo>
                  <a:lnTo>
                    <a:pt x="26" y="837"/>
                  </a:lnTo>
                  <a:lnTo>
                    <a:pt x="32" y="876"/>
                  </a:lnTo>
                  <a:lnTo>
                    <a:pt x="38" y="915"/>
                  </a:lnTo>
                  <a:lnTo>
                    <a:pt x="57" y="1033"/>
                  </a:lnTo>
                  <a:lnTo>
                    <a:pt x="76" y="1148"/>
                  </a:lnTo>
                  <a:lnTo>
                    <a:pt x="95" y="1259"/>
                  </a:lnTo>
                  <a:lnTo>
                    <a:pt x="110" y="1365"/>
                  </a:lnTo>
                  <a:lnTo>
                    <a:pt x="123" y="1458"/>
                  </a:lnTo>
                  <a:lnTo>
                    <a:pt x="132" y="1540"/>
                  </a:lnTo>
                  <a:lnTo>
                    <a:pt x="133" y="1606"/>
                  </a:lnTo>
                  <a:lnTo>
                    <a:pt x="126" y="1654"/>
                  </a:lnTo>
                  <a:lnTo>
                    <a:pt x="126" y="1657"/>
                  </a:lnTo>
                  <a:lnTo>
                    <a:pt x="128" y="1668"/>
                  </a:lnTo>
                  <a:lnTo>
                    <a:pt x="132" y="1685"/>
                  </a:lnTo>
                  <a:lnTo>
                    <a:pt x="138" y="1705"/>
                  </a:lnTo>
                  <a:lnTo>
                    <a:pt x="145" y="1730"/>
                  </a:lnTo>
                  <a:lnTo>
                    <a:pt x="155" y="1756"/>
                  </a:lnTo>
                  <a:lnTo>
                    <a:pt x="168" y="1786"/>
                  </a:lnTo>
                  <a:lnTo>
                    <a:pt x="185" y="181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3390" y="728"/>
              <a:ext cx="97" cy="197"/>
            </a:xfrm>
            <a:custGeom>
              <a:avLst/>
              <a:gdLst>
                <a:gd name="T0" fmla="*/ 209 w 291"/>
                <a:gd name="T1" fmla="*/ 315 h 593"/>
                <a:gd name="T2" fmla="*/ 221 w 291"/>
                <a:gd name="T3" fmla="*/ 287 h 593"/>
                <a:gd name="T4" fmla="*/ 228 w 291"/>
                <a:gd name="T5" fmla="*/ 258 h 593"/>
                <a:gd name="T6" fmla="*/ 228 w 291"/>
                <a:gd name="T7" fmla="*/ 229 h 593"/>
                <a:gd name="T8" fmla="*/ 221 w 291"/>
                <a:gd name="T9" fmla="*/ 199 h 593"/>
                <a:gd name="T10" fmla="*/ 208 w 291"/>
                <a:gd name="T11" fmla="*/ 172 h 593"/>
                <a:gd name="T12" fmla="*/ 186 w 291"/>
                <a:gd name="T13" fmla="*/ 147 h 593"/>
                <a:gd name="T14" fmla="*/ 157 w 291"/>
                <a:gd name="T15" fmla="*/ 125 h 593"/>
                <a:gd name="T16" fmla="*/ 117 w 291"/>
                <a:gd name="T17" fmla="*/ 109 h 593"/>
                <a:gd name="T18" fmla="*/ 122 w 291"/>
                <a:gd name="T19" fmla="*/ 97 h 593"/>
                <a:gd name="T20" fmla="*/ 125 w 291"/>
                <a:gd name="T21" fmla="*/ 79 h 593"/>
                <a:gd name="T22" fmla="*/ 125 w 291"/>
                <a:gd name="T23" fmla="*/ 59 h 593"/>
                <a:gd name="T24" fmla="*/ 117 w 291"/>
                <a:gd name="T25" fmla="*/ 40 h 593"/>
                <a:gd name="T26" fmla="*/ 103 w 291"/>
                <a:gd name="T27" fmla="*/ 21 h 593"/>
                <a:gd name="T28" fmla="*/ 81 w 291"/>
                <a:gd name="T29" fmla="*/ 7 h 593"/>
                <a:gd name="T30" fmla="*/ 46 w 291"/>
                <a:gd name="T31" fmla="*/ 0 h 593"/>
                <a:gd name="T32" fmla="*/ 0 w 291"/>
                <a:gd name="T33" fmla="*/ 0 h 593"/>
                <a:gd name="T34" fmla="*/ 8 w 291"/>
                <a:gd name="T35" fmla="*/ 21 h 593"/>
                <a:gd name="T36" fmla="*/ 17 w 291"/>
                <a:gd name="T37" fmla="*/ 20 h 593"/>
                <a:gd name="T38" fmla="*/ 26 w 291"/>
                <a:gd name="T39" fmla="*/ 21 h 593"/>
                <a:gd name="T40" fmla="*/ 36 w 291"/>
                <a:gd name="T41" fmla="*/ 23 h 593"/>
                <a:gd name="T42" fmla="*/ 47 w 291"/>
                <a:gd name="T43" fmla="*/ 28 h 593"/>
                <a:gd name="T44" fmla="*/ 57 w 291"/>
                <a:gd name="T45" fmla="*/ 34 h 593"/>
                <a:gd name="T46" fmla="*/ 68 w 291"/>
                <a:gd name="T47" fmla="*/ 40 h 593"/>
                <a:gd name="T48" fmla="*/ 76 w 291"/>
                <a:gd name="T49" fmla="*/ 47 h 593"/>
                <a:gd name="T50" fmla="*/ 82 w 291"/>
                <a:gd name="T51" fmla="*/ 54 h 593"/>
                <a:gd name="T52" fmla="*/ 90 w 291"/>
                <a:gd name="T53" fmla="*/ 68 h 593"/>
                <a:gd name="T54" fmla="*/ 95 w 291"/>
                <a:gd name="T55" fmla="*/ 87 h 593"/>
                <a:gd name="T56" fmla="*/ 95 w 291"/>
                <a:gd name="T57" fmla="*/ 111 h 593"/>
                <a:gd name="T58" fmla="*/ 88 w 291"/>
                <a:gd name="T59" fmla="*/ 132 h 593"/>
                <a:gd name="T60" fmla="*/ 95 w 291"/>
                <a:gd name="T61" fmla="*/ 134 h 593"/>
                <a:gd name="T62" fmla="*/ 104 w 291"/>
                <a:gd name="T63" fmla="*/ 136 h 593"/>
                <a:gd name="T64" fmla="*/ 116 w 291"/>
                <a:gd name="T65" fmla="*/ 140 h 593"/>
                <a:gd name="T66" fmla="*/ 128 w 291"/>
                <a:gd name="T67" fmla="*/ 146 h 593"/>
                <a:gd name="T68" fmla="*/ 140 w 291"/>
                <a:gd name="T69" fmla="*/ 153 h 593"/>
                <a:gd name="T70" fmla="*/ 153 w 291"/>
                <a:gd name="T71" fmla="*/ 163 h 593"/>
                <a:gd name="T72" fmla="*/ 165 w 291"/>
                <a:gd name="T73" fmla="*/ 176 h 593"/>
                <a:gd name="T74" fmla="*/ 177 w 291"/>
                <a:gd name="T75" fmla="*/ 193 h 593"/>
                <a:gd name="T76" fmla="*/ 190 w 291"/>
                <a:gd name="T77" fmla="*/ 231 h 593"/>
                <a:gd name="T78" fmla="*/ 195 w 291"/>
                <a:gd name="T79" fmla="*/ 264 h 593"/>
                <a:gd name="T80" fmla="*/ 193 w 291"/>
                <a:gd name="T81" fmla="*/ 295 h 593"/>
                <a:gd name="T82" fmla="*/ 189 w 291"/>
                <a:gd name="T83" fmla="*/ 326 h 593"/>
                <a:gd name="T84" fmla="*/ 198 w 291"/>
                <a:gd name="T85" fmla="*/ 335 h 593"/>
                <a:gd name="T86" fmla="*/ 210 w 291"/>
                <a:gd name="T87" fmla="*/ 357 h 593"/>
                <a:gd name="T88" fmla="*/ 223 w 291"/>
                <a:gd name="T89" fmla="*/ 386 h 593"/>
                <a:gd name="T90" fmla="*/ 235 w 291"/>
                <a:gd name="T91" fmla="*/ 423 h 593"/>
                <a:gd name="T92" fmla="*/ 244 w 291"/>
                <a:gd name="T93" fmla="*/ 461 h 593"/>
                <a:gd name="T94" fmla="*/ 250 w 291"/>
                <a:gd name="T95" fmla="*/ 499 h 593"/>
                <a:gd name="T96" fmla="*/ 250 w 291"/>
                <a:gd name="T97" fmla="*/ 533 h 593"/>
                <a:gd name="T98" fmla="*/ 242 w 291"/>
                <a:gd name="T99" fmla="*/ 561 h 593"/>
                <a:gd name="T100" fmla="*/ 273 w 291"/>
                <a:gd name="T101" fmla="*/ 593 h 593"/>
                <a:gd name="T102" fmla="*/ 288 w 291"/>
                <a:gd name="T103" fmla="*/ 537 h 593"/>
                <a:gd name="T104" fmla="*/ 291 w 291"/>
                <a:gd name="T105" fmla="*/ 486 h 593"/>
                <a:gd name="T106" fmla="*/ 286 w 291"/>
                <a:gd name="T107" fmla="*/ 440 h 593"/>
                <a:gd name="T108" fmla="*/ 273 w 291"/>
                <a:gd name="T109" fmla="*/ 399 h 593"/>
                <a:gd name="T110" fmla="*/ 256 w 291"/>
                <a:gd name="T111" fmla="*/ 366 h 593"/>
                <a:gd name="T112" fmla="*/ 238 w 291"/>
                <a:gd name="T113" fmla="*/ 340 h 593"/>
                <a:gd name="T114" fmla="*/ 222 w 291"/>
                <a:gd name="T115" fmla="*/ 323 h 593"/>
                <a:gd name="T116" fmla="*/ 209 w 291"/>
                <a:gd name="T117" fmla="*/ 315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" h="593">
                  <a:moveTo>
                    <a:pt x="209" y="315"/>
                  </a:moveTo>
                  <a:lnTo>
                    <a:pt x="221" y="287"/>
                  </a:lnTo>
                  <a:lnTo>
                    <a:pt x="228" y="258"/>
                  </a:lnTo>
                  <a:lnTo>
                    <a:pt x="228" y="229"/>
                  </a:lnTo>
                  <a:lnTo>
                    <a:pt x="221" y="199"/>
                  </a:lnTo>
                  <a:lnTo>
                    <a:pt x="208" y="172"/>
                  </a:lnTo>
                  <a:lnTo>
                    <a:pt x="186" y="147"/>
                  </a:lnTo>
                  <a:lnTo>
                    <a:pt x="157" y="125"/>
                  </a:lnTo>
                  <a:lnTo>
                    <a:pt x="117" y="109"/>
                  </a:lnTo>
                  <a:lnTo>
                    <a:pt x="122" y="97"/>
                  </a:lnTo>
                  <a:lnTo>
                    <a:pt x="125" y="79"/>
                  </a:lnTo>
                  <a:lnTo>
                    <a:pt x="125" y="59"/>
                  </a:lnTo>
                  <a:lnTo>
                    <a:pt x="117" y="40"/>
                  </a:lnTo>
                  <a:lnTo>
                    <a:pt x="103" y="21"/>
                  </a:lnTo>
                  <a:lnTo>
                    <a:pt x="81" y="7"/>
                  </a:lnTo>
                  <a:lnTo>
                    <a:pt x="46" y="0"/>
                  </a:lnTo>
                  <a:lnTo>
                    <a:pt x="0" y="0"/>
                  </a:lnTo>
                  <a:lnTo>
                    <a:pt x="8" y="21"/>
                  </a:lnTo>
                  <a:lnTo>
                    <a:pt x="17" y="20"/>
                  </a:lnTo>
                  <a:lnTo>
                    <a:pt x="26" y="21"/>
                  </a:lnTo>
                  <a:lnTo>
                    <a:pt x="36" y="23"/>
                  </a:lnTo>
                  <a:lnTo>
                    <a:pt x="47" y="28"/>
                  </a:lnTo>
                  <a:lnTo>
                    <a:pt x="57" y="34"/>
                  </a:lnTo>
                  <a:lnTo>
                    <a:pt x="68" y="40"/>
                  </a:lnTo>
                  <a:lnTo>
                    <a:pt x="76" y="47"/>
                  </a:lnTo>
                  <a:lnTo>
                    <a:pt x="82" y="54"/>
                  </a:lnTo>
                  <a:lnTo>
                    <a:pt x="90" y="68"/>
                  </a:lnTo>
                  <a:lnTo>
                    <a:pt x="95" y="87"/>
                  </a:lnTo>
                  <a:lnTo>
                    <a:pt x="95" y="111"/>
                  </a:lnTo>
                  <a:lnTo>
                    <a:pt x="88" y="132"/>
                  </a:lnTo>
                  <a:lnTo>
                    <a:pt x="95" y="134"/>
                  </a:lnTo>
                  <a:lnTo>
                    <a:pt x="104" y="136"/>
                  </a:lnTo>
                  <a:lnTo>
                    <a:pt x="116" y="140"/>
                  </a:lnTo>
                  <a:lnTo>
                    <a:pt x="128" y="146"/>
                  </a:lnTo>
                  <a:lnTo>
                    <a:pt x="140" y="153"/>
                  </a:lnTo>
                  <a:lnTo>
                    <a:pt x="153" y="163"/>
                  </a:lnTo>
                  <a:lnTo>
                    <a:pt x="165" y="176"/>
                  </a:lnTo>
                  <a:lnTo>
                    <a:pt x="177" y="193"/>
                  </a:lnTo>
                  <a:lnTo>
                    <a:pt x="190" y="231"/>
                  </a:lnTo>
                  <a:lnTo>
                    <a:pt x="195" y="264"/>
                  </a:lnTo>
                  <a:lnTo>
                    <a:pt x="193" y="295"/>
                  </a:lnTo>
                  <a:lnTo>
                    <a:pt x="189" y="326"/>
                  </a:lnTo>
                  <a:lnTo>
                    <a:pt x="198" y="335"/>
                  </a:lnTo>
                  <a:lnTo>
                    <a:pt x="210" y="357"/>
                  </a:lnTo>
                  <a:lnTo>
                    <a:pt x="223" y="386"/>
                  </a:lnTo>
                  <a:lnTo>
                    <a:pt x="235" y="423"/>
                  </a:lnTo>
                  <a:lnTo>
                    <a:pt x="244" y="461"/>
                  </a:lnTo>
                  <a:lnTo>
                    <a:pt x="250" y="499"/>
                  </a:lnTo>
                  <a:lnTo>
                    <a:pt x="250" y="533"/>
                  </a:lnTo>
                  <a:lnTo>
                    <a:pt x="242" y="561"/>
                  </a:lnTo>
                  <a:lnTo>
                    <a:pt x="273" y="593"/>
                  </a:lnTo>
                  <a:lnTo>
                    <a:pt x="288" y="537"/>
                  </a:lnTo>
                  <a:lnTo>
                    <a:pt x="291" y="486"/>
                  </a:lnTo>
                  <a:lnTo>
                    <a:pt x="286" y="440"/>
                  </a:lnTo>
                  <a:lnTo>
                    <a:pt x="273" y="399"/>
                  </a:lnTo>
                  <a:lnTo>
                    <a:pt x="256" y="366"/>
                  </a:lnTo>
                  <a:lnTo>
                    <a:pt x="238" y="340"/>
                  </a:lnTo>
                  <a:lnTo>
                    <a:pt x="222" y="323"/>
                  </a:lnTo>
                  <a:lnTo>
                    <a:pt x="209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3519" y="669"/>
              <a:ext cx="65" cy="49"/>
            </a:xfrm>
            <a:custGeom>
              <a:avLst/>
              <a:gdLst>
                <a:gd name="T0" fmla="*/ 170 w 193"/>
                <a:gd name="T1" fmla="*/ 68 h 146"/>
                <a:gd name="T2" fmla="*/ 155 w 193"/>
                <a:gd name="T3" fmla="*/ 58 h 146"/>
                <a:gd name="T4" fmla="*/ 145 w 193"/>
                <a:gd name="T5" fmla="*/ 53 h 146"/>
                <a:gd name="T6" fmla="*/ 134 w 193"/>
                <a:gd name="T7" fmla="*/ 48 h 146"/>
                <a:gd name="T8" fmla="*/ 126 w 193"/>
                <a:gd name="T9" fmla="*/ 45 h 146"/>
                <a:gd name="T10" fmla="*/ 117 w 193"/>
                <a:gd name="T11" fmla="*/ 45 h 146"/>
                <a:gd name="T12" fmla="*/ 108 w 193"/>
                <a:gd name="T13" fmla="*/ 47 h 146"/>
                <a:gd name="T14" fmla="*/ 99 w 193"/>
                <a:gd name="T15" fmla="*/ 49 h 146"/>
                <a:gd name="T16" fmla="*/ 89 w 193"/>
                <a:gd name="T17" fmla="*/ 53 h 146"/>
                <a:gd name="T18" fmla="*/ 88 w 193"/>
                <a:gd name="T19" fmla="*/ 45 h 146"/>
                <a:gd name="T20" fmla="*/ 84 w 193"/>
                <a:gd name="T21" fmla="*/ 37 h 146"/>
                <a:gd name="T22" fmla="*/ 81 w 193"/>
                <a:gd name="T23" fmla="*/ 28 h 146"/>
                <a:gd name="T24" fmla="*/ 75 w 193"/>
                <a:gd name="T25" fmla="*/ 19 h 146"/>
                <a:gd name="T26" fmla="*/ 67 w 193"/>
                <a:gd name="T27" fmla="*/ 12 h 146"/>
                <a:gd name="T28" fmla="*/ 59 w 193"/>
                <a:gd name="T29" fmla="*/ 6 h 146"/>
                <a:gd name="T30" fmla="*/ 48 w 193"/>
                <a:gd name="T31" fmla="*/ 3 h 146"/>
                <a:gd name="T32" fmla="*/ 35 w 193"/>
                <a:gd name="T33" fmla="*/ 0 h 146"/>
                <a:gd name="T34" fmla="*/ 25 w 193"/>
                <a:gd name="T35" fmla="*/ 2 h 146"/>
                <a:gd name="T36" fmla="*/ 16 w 193"/>
                <a:gd name="T37" fmla="*/ 5 h 146"/>
                <a:gd name="T38" fmla="*/ 10 w 193"/>
                <a:gd name="T39" fmla="*/ 10 h 146"/>
                <a:gd name="T40" fmla="*/ 6 w 193"/>
                <a:gd name="T41" fmla="*/ 16 h 146"/>
                <a:gd name="T42" fmla="*/ 2 w 193"/>
                <a:gd name="T43" fmla="*/ 22 h 146"/>
                <a:gd name="T44" fmla="*/ 1 w 193"/>
                <a:gd name="T45" fmla="*/ 28 h 146"/>
                <a:gd name="T46" fmla="*/ 0 w 193"/>
                <a:gd name="T47" fmla="*/ 31 h 146"/>
                <a:gd name="T48" fmla="*/ 0 w 193"/>
                <a:gd name="T49" fmla="*/ 32 h 146"/>
                <a:gd name="T50" fmla="*/ 5 w 193"/>
                <a:gd name="T51" fmla="*/ 25 h 146"/>
                <a:gd name="T52" fmla="*/ 12 w 193"/>
                <a:gd name="T53" fmla="*/ 21 h 146"/>
                <a:gd name="T54" fmla="*/ 21 w 193"/>
                <a:gd name="T55" fmla="*/ 18 h 146"/>
                <a:gd name="T56" fmla="*/ 29 w 193"/>
                <a:gd name="T57" fmla="*/ 18 h 146"/>
                <a:gd name="T58" fmla="*/ 39 w 193"/>
                <a:gd name="T59" fmla="*/ 22 h 146"/>
                <a:gd name="T60" fmla="*/ 48 w 193"/>
                <a:gd name="T61" fmla="*/ 26 h 146"/>
                <a:gd name="T62" fmla="*/ 56 w 193"/>
                <a:gd name="T63" fmla="*/ 35 h 146"/>
                <a:gd name="T64" fmla="*/ 62 w 193"/>
                <a:gd name="T65" fmla="*/ 44 h 146"/>
                <a:gd name="T66" fmla="*/ 65 w 193"/>
                <a:gd name="T67" fmla="*/ 51 h 146"/>
                <a:gd name="T68" fmla="*/ 71 w 193"/>
                <a:gd name="T69" fmla="*/ 66 h 146"/>
                <a:gd name="T70" fmla="*/ 76 w 193"/>
                <a:gd name="T71" fmla="*/ 80 h 146"/>
                <a:gd name="T72" fmla="*/ 79 w 193"/>
                <a:gd name="T73" fmla="*/ 87 h 146"/>
                <a:gd name="T74" fmla="*/ 101 w 193"/>
                <a:gd name="T75" fmla="*/ 81 h 146"/>
                <a:gd name="T76" fmla="*/ 117 w 193"/>
                <a:gd name="T77" fmla="*/ 79 h 146"/>
                <a:gd name="T78" fmla="*/ 132 w 193"/>
                <a:gd name="T79" fmla="*/ 80 h 146"/>
                <a:gd name="T80" fmla="*/ 145 w 193"/>
                <a:gd name="T81" fmla="*/ 83 h 146"/>
                <a:gd name="T82" fmla="*/ 155 w 193"/>
                <a:gd name="T83" fmla="*/ 92 h 146"/>
                <a:gd name="T84" fmla="*/ 166 w 193"/>
                <a:gd name="T85" fmla="*/ 105 h 146"/>
                <a:gd name="T86" fmla="*/ 178 w 193"/>
                <a:gd name="T87" fmla="*/ 123 h 146"/>
                <a:gd name="T88" fmla="*/ 190 w 193"/>
                <a:gd name="T89" fmla="*/ 146 h 146"/>
                <a:gd name="T90" fmla="*/ 192 w 193"/>
                <a:gd name="T91" fmla="*/ 126 h 146"/>
                <a:gd name="T92" fmla="*/ 193 w 193"/>
                <a:gd name="T93" fmla="*/ 107 h 146"/>
                <a:gd name="T94" fmla="*/ 187 w 193"/>
                <a:gd name="T95" fmla="*/ 89 h 146"/>
                <a:gd name="T96" fmla="*/ 170 w 193"/>
                <a:gd name="T97" fmla="*/ 6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3" h="146">
                  <a:moveTo>
                    <a:pt x="170" y="68"/>
                  </a:moveTo>
                  <a:lnTo>
                    <a:pt x="155" y="58"/>
                  </a:lnTo>
                  <a:lnTo>
                    <a:pt x="145" y="53"/>
                  </a:lnTo>
                  <a:lnTo>
                    <a:pt x="134" y="48"/>
                  </a:lnTo>
                  <a:lnTo>
                    <a:pt x="126" y="45"/>
                  </a:lnTo>
                  <a:lnTo>
                    <a:pt x="117" y="45"/>
                  </a:lnTo>
                  <a:lnTo>
                    <a:pt x="108" y="47"/>
                  </a:lnTo>
                  <a:lnTo>
                    <a:pt x="99" y="49"/>
                  </a:lnTo>
                  <a:lnTo>
                    <a:pt x="89" y="53"/>
                  </a:lnTo>
                  <a:lnTo>
                    <a:pt x="88" y="45"/>
                  </a:lnTo>
                  <a:lnTo>
                    <a:pt x="84" y="37"/>
                  </a:lnTo>
                  <a:lnTo>
                    <a:pt x="81" y="28"/>
                  </a:lnTo>
                  <a:lnTo>
                    <a:pt x="75" y="19"/>
                  </a:lnTo>
                  <a:lnTo>
                    <a:pt x="67" y="12"/>
                  </a:lnTo>
                  <a:lnTo>
                    <a:pt x="59" y="6"/>
                  </a:lnTo>
                  <a:lnTo>
                    <a:pt x="48" y="3"/>
                  </a:lnTo>
                  <a:lnTo>
                    <a:pt x="35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5" y="25"/>
                  </a:lnTo>
                  <a:lnTo>
                    <a:pt x="12" y="21"/>
                  </a:lnTo>
                  <a:lnTo>
                    <a:pt x="21" y="18"/>
                  </a:lnTo>
                  <a:lnTo>
                    <a:pt x="29" y="18"/>
                  </a:lnTo>
                  <a:lnTo>
                    <a:pt x="39" y="22"/>
                  </a:lnTo>
                  <a:lnTo>
                    <a:pt x="48" y="26"/>
                  </a:lnTo>
                  <a:lnTo>
                    <a:pt x="56" y="35"/>
                  </a:lnTo>
                  <a:lnTo>
                    <a:pt x="62" y="44"/>
                  </a:lnTo>
                  <a:lnTo>
                    <a:pt x="65" y="51"/>
                  </a:lnTo>
                  <a:lnTo>
                    <a:pt x="71" y="66"/>
                  </a:lnTo>
                  <a:lnTo>
                    <a:pt x="76" y="80"/>
                  </a:lnTo>
                  <a:lnTo>
                    <a:pt x="79" y="87"/>
                  </a:lnTo>
                  <a:lnTo>
                    <a:pt x="101" y="81"/>
                  </a:lnTo>
                  <a:lnTo>
                    <a:pt x="117" y="79"/>
                  </a:lnTo>
                  <a:lnTo>
                    <a:pt x="132" y="80"/>
                  </a:lnTo>
                  <a:lnTo>
                    <a:pt x="145" y="83"/>
                  </a:lnTo>
                  <a:lnTo>
                    <a:pt x="155" y="92"/>
                  </a:lnTo>
                  <a:lnTo>
                    <a:pt x="166" y="105"/>
                  </a:lnTo>
                  <a:lnTo>
                    <a:pt x="178" y="123"/>
                  </a:lnTo>
                  <a:lnTo>
                    <a:pt x="190" y="146"/>
                  </a:lnTo>
                  <a:lnTo>
                    <a:pt x="192" y="126"/>
                  </a:lnTo>
                  <a:lnTo>
                    <a:pt x="193" y="107"/>
                  </a:lnTo>
                  <a:lnTo>
                    <a:pt x="187" y="89"/>
                  </a:lnTo>
                  <a:lnTo>
                    <a:pt x="17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"/>
            <p:cNvSpPr>
              <a:spLocks/>
            </p:cNvSpPr>
            <p:nvPr/>
          </p:nvSpPr>
          <p:spPr bwMode="auto">
            <a:xfrm>
              <a:off x="3528" y="627"/>
              <a:ext cx="59" cy="16"/>
            </a:xfrm>
            <a:custGeom>
              <a:avLst/>
              <a:gdLst>
                <a:gd name="T0" fmla="*/ 177 w 177"/>
                <a:gd name="T1" fmla="*/ 43 h 47"/>
                <a:gd name="T2" fmla="*/ 168 w 177"/>
                <a:gd name="T3" fmla="*/ 7 h 47"/>
                <a:gd name="T4" fmla="*/ 160 w 177"/>
                <a:gd name="T5" fmla="*/ 2 h 47"/>
                <a:gd name="T6" fmla="*/ 149 w 177"/>
                <a:gd name="T7" fmla="*/ 0 h 47"/>
                <a:gd name="T8" fmla="*/ 136 w 177"/>
                <a:gd name="T9" fmla="*/ 1 h 47"/>
                <a:gd name="T10" fmla="*/ 122 w 177"/>
                <a:gd name="T11" fmla="*/ 2 h 47"/>
                <a:gd name="T12" fmla="*/ 109 w 177"/>
                <a:gd name="T13" fmla="*/ 7 h 47"/>
                <a:gd name="T14" fmla="*/ 97 w 177"/>
                <a:gd name="T15" fmla="*/ 10 h 47"/>
                <a:gd name="T16" fmla="*/ 88 w 177"/>
                <a:gd name="T17" fmla="*/ 15 h 47"/>
                <a:gd name="T18" fmla="*/ 83 w 177"/>
                <a:gd name="T19" fmla="*/ 20 h 47"/>
                <a:gd name="T20" fmla="*/ 75 w 177"/>
                <a:gd name="T21" fmla="*/ 15 h 47"/>
                <a:gd name="T22" fmla="*/ 65 w 177"/>
                <a:gd name="T23" fmla="*/ 11 h 47"/>
                <a:gd name="T24" fmla="*/ 52 w 177"/>
                <a:gd name="T25" fmla="*/ 8 h 47"/>
                <a:gd name="T26" fmla="*/ 40 w 177"/>
                <a:gd name="T27" fmla="*/ 5 h 47"/>
                <a:gd name="T28" fmla="*/ 27 w 177"/>
                <a:gd name="T29" fmla="*/ 5 h 47"/>
                <a:gd name="T30" fmla="*/ 15 w 177"/>
                <a:gd name="T31" fmla="*/ 7 h 47"/>
                <a:gd name="T32" fmla="*/ 6 w 177"/>
                <a:gd name="T33" fmla="*/ 10 h 47"/>
                <a:gd name="T34" fmla="*/ 0 w 177"/>
                <a:gd name="T35" fmla="*/ 17 h 47"/>
                <a:gd name="T36" fmla="*/ 3 w 177"/>
                <a:gd name="T37" fmla="*/ 17 h 47"/>
                <a:gd name="T38" fmla="*/ 11 w 177"/>
                <a:gd name="T39" fmla="*/ 18 h 47"/>
                <a:gd name="T40" fmla="*/ 22 w 177"/>
                <a:gd name="T41" fmla="*/ 20 h 47"/>
                <a:gd name="T42" fmla="*/ 37 w 177"/>
                <a:gd name="T43" fmla="*/ 23 h 47"/>
                <a:gd name="T44" fmla="*/ 51 w 177"/>
                <a:gd name="T45" fmla="*/ 27 h 47"/>
                <a:gd name="T46" fmla="*/ 65 w 177"/>
                <a:gd name="T47" fmla="*/ 32 h 47"/>
                <a:gd name="T48" fmla="*/ 77 w 177"/>
                <a:gd name="T49" fmla="*/ 39 h 47"/>
                <a:gd name="T50" fmla="*/ 84 w 177"/>
                <a:gd name="T51" fmla="*/ 47 h 47"/>
                <a:gd name="T52" fmla="*/ 87 w 177"/>
                <a:gd name="T53" fmla="*/ 45 h 47"/>
                <a:gd name="T54" fmla="*/ 94 w 177"/>
                <a:gd name="T55" fmla="*/ 41 h 47"/>
                <a:gd name="T56" fmla="*/ 104 w 177"/>
                <a:gd name="T57" fmla="*/ 37 h 47"/>
                <a:gd name="T58" fmla="*/ 119 w 177"/>
                <a:gd name="T59" fmla="*/ 34 h 47"/>
                <a:gd name="T60" fmla="*/ 133 w 177"/>
                <a:gd name="T61" fmla="*/ 32 h 47"/>
                <a:gd name="T62" fmla="*/ 149 w 177"/>
                <a:gd name="T63" fmla="*/ 33 h 47"/>
                <a:gd name="T64" fmla="*/ 164 w 177"/>
                <a:gd name="T65" fmla="*/ 36 h 47"/>
                <a:gd name="T66" fmla="*/ 177 w 177"/>
                <a:gd name="T6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" h="47">
                  <a:moveTo>
                    <a:pt x="177" y="43"/>
                  </a:moveTo>
                  <a:lnTo>
                    <a:pt x="168" y="7"/>
                  </a:lnTo>
                  <a:lnTo>
                    <a:pt x="160" y="2"/>
                  </a:lnTo>
                  <a:lnTo>
                    <a:pt x="149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9" y="7"/>
                  </a:lnTo>
                  <a:lnTo>
                    <a:pt x="97" y="10"/>
                  </a:lnTo>
                  <a:lnTo>
                    <a:pt x="88" y="15"/>
                  </a:lnTo>
                  <a:lnTo>
                    <a:pt x="83" y="20"/>
                  </a:lnTo>
                  <a:lnTo>
                    <a:pt x="75" y="15"/>
                  </a:lnTo>
                  <a:lnTo>
                    <a:pt x="65" y="11"/>
                  </a:lnTo>
                  <a:lnTo>
                    <a:pt x="52" y="8"/>
                  </a:lnTo>
                  <a:lnTo>
                    <a:pt x="40" y="5"/>
                  </a:lnTo>
                  <a:lnTo>
                    <a:pt x="27" y="5"/>
                  </a:lnTo>
                  <a:lnTo>
                    <a:pt x="15" y="7"/>
                  </a:lnTo>
                  <a:lnTo>
                    <a:pt x="6" y="10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11" y="18"/>
                  </a:lnTo>
                  <a:lnTo>
                    <a:pt x="22" y="20"/>
                  </a:lnTo>
                  <a:lnTo>
                    <a:pt x="37" y="23"/>
                  </a:lnTo>
                  <a:lnTo>
                    <a:pt x="51" y="27"/>
                  </a:lnTo>
                  <a:lnTo>
                    <a:pt x="65" y="32"/>
                  </a:lnTo>
                  <a:lnTo>
                    <a:pt x="77" y="39"/>
                  </a:lnTo>
                  <a:lnTo>
                    <a:pt x="84" y="47"/>
                  </a:lnTo>
                  <a:lnTo>
                    <a:pt x="87" y="45"/>
                  </a:lnTo>
                  <a:lnTo>
                    <a:pt x="94" y="41"/>
                  </a:lnTo>
                  <a:lnTo>
                    <a:pt x="104" y="37"/>
                  </a:lnTo>
                  <a:lnTo>
                    <a:pt x="119" y="34"/>
                  </a:lnTo>
                  <a:lnTo>
                    <a:pt x="133" y="32"/>
                  </a:lnTo>
                  <a:lnTo>
                    <a:pt x="149" y="33"/>
                  </a:lnTo>
                  <a:lnTo>
                    <a:pt x="164" y="36"/>
                  </a:lnTo>
                  <a:lnTo>
                    <a:pt x="177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0"/>
            <p:cNvSpPr>
              <a:spLocks/>
            </p:cNvSpPr>
            <p:nvPr/>
          </p:nvSpPr>
          <p:spPr bwMode="auto">
            <a:xfrm>
              <a:off x="3525" y="573"/>
              <a:ext cx="48" cy="23"/>
            </a:xfrm>
            <a:custGeom>
              <a:avLst/>
              <a:gdLst>
                <a:gd name="T0" fmla="*/ 143 w 143"/>
                <a:gd name="T1" fmla="*/ 28 h 70"/>
                <a:gd name="T2" fmla="*/ 131 w 143"/>
                <a:gd name="T3" fmla="*/ 0 h 70"/>
                <a:gd name="T4" fmla="*/ 125 w 143"/>
                <a:gd name="T5" fmla="*/ 0 h 70"/>
                <a:gd name="T6" fmla="*/ 119 w 143"/>
                <a:gd name="T7" fmla="*/ 0 h 70"/>
                <a:gd name="T8" fmla="*/ 112 w 143"/>
                <a:gd name="T9" fmla="*/ 0 h 70"/>
                <a:gd name="T10" fmla="*/ 104 w 143"/>
                <a:gd name="T11" fmla="*/ 2 h 70"/>
                <a:gd name="T12" fmla="*/ 95 w 143"/>
                <a:gd name="T13" fmla="*/ 6 h 70"/>
                <a:gd name="T14" fmla="*/ 85 w 143"/>
                <a:gd name="T15" fmla="*/ 12 h 70"/>
                <a:gd name="T16" fmla="*/ 74 w 143"/>
                <a:gd name="T17" fmla="*/ 20 h 70"/>
                <a:gd name="T18" fmla="*/ 63 w 143"/>
                <a:gd name="T19" fmla="*/ 32 h 70"/>
                <a:gd name="T20" fmla="*/ 54 w 143"/>
                <a:gd name="T21" fmla="*/ 32 h 70"/>
                <a:gd name="T22" fmla="*/ 44 w 143"/>
                <a:gd name="T23" fmla="*/ 33 h 70"/>
                <a:gd name="T24" fmla="*/ 34 w 143"/>
                <a:gd name="T25" fmla="*/ 35 h 70"/>
                <a:gd name="T26" fmla="*/ 23 w 143"/>
                <a:gd name="T27" fmla="*/ 40 h 70"/>
                <a:gd name="T28" fmla="*/ 14 w 143"/>
                <a:gd name="T29" fmla="*/ 46 h 70"/>
                <a:gd name="T30" fmla="*/ 7 w 143"/>
                <a:gd name="T31" fmla="*/ 53 h 70"/>
                <a:gd name="T32" fmla="*/ 2 w 143"/>
                <a:gd name="T33" fmla="*/ 60 h 70"/>
                <a:gd name="T34" fmla="*/ 0 w 143"/>
                <a:gd name="T35" fmla="*/ 70 h 70"/>
                <a:gd name="T36" fmla="*/ 2 w 143"/>
                <a:gd name="T37" fmla="*/ 69 h 70"/>
                <a:gd name="T38" fmla="*/ 8 w 143"/>
                <a:gd name="T39" fmla="*/ 65 h 70"/>
                <a:gd name="T40" fmla="*/ 17 w 143"/>
                <a:gd name="T41" fmla="*/ 62 h 70"/>
                <a:gd name="T42" fmla="*/ 28 w 143"/>
                <a:gd name="T43" fmla="*/ 58 h 70"/>
                <a:gd name="T44" fmla="*/ 40 w 143"/>
                <a:gd name="T45" fmla="*/ 54 h 70"/>
                <a:gd name="T46" fmla="*/ 53 w 143"/>
                <a:gd name="T47" fmla="*/ 53 h 70"/>
                <a:gd name="T48" fmla="*/ 65 w 143"/>
                <a:gd name="T49" fmla="*/ 53 h 70"/>
                <a:gd name="T50" fmla="*/ 74 w 143"/>
                <a:gd name="T51" fmla="*/ 58 h 70"/>
                <a:gd name="T52" fmla="*/ 74 w 143"/>
                <a:gd name="T53" fmla="*/ 56 h 70"/>
                <a:gd name="T54" fmla="*/ 77 w 143"/>
                <a:gd name="T55" fmla="*/ 51 h 70"/>
                <a:gd name="T56" fmla="*/ 83 w 143"/>
                <a:gd name="T57" fmla="*/ 45 h 70"/>
                <a:gd name="T58" fmla="*/ 91 w 143"/>
                <a:gd name="T59" fmla="*/ 39 h 70"/>
                <a:gd name="T60" fmla="*/ 100 w 143"/>
                <a:gd name="T61" fmla="*/ 33 h 70"/>
                <a:gd name="T62" fmla="*/ 112 w 143"/>
                <a:gd name="T63" fmla="*/ 30 h 70"/>
                <a:gd name="T64" fmla="*/ 127 w 143"/>
                <a:gd name="T65" fmla="*/ 27 h 70"/>
                <a:gd name="T66" fmla="*/ 143 w 143"/>
                <a:gd name="T67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70">
                  <a:moveTo>
                    <a:pt x="143" y="28"/>
                  </a:moveTo>
                  <a:lnTo>
                    <a:pt x="131" y="0"/>
                  </a:lnTo>
                  <a:lnTo>
                    <a:pt x="125" y="0"/>
                  </a:lnTo>
                  <a:lnTo>
                    <a:pt x="119" y="0"/>
                  </a:lnTo>
                  <a:lnTo>
                    <a:pt x="112" y="0"/>
                  </a:lnTo>
                  <a:lnTo>
                    <a:pt x="104" y="2"/>
                  </a:lnTo>
                  <a:lnTo>
                    <a:pt x="95" y="6"/>
                  </a:lnTo>
                  <a:lnTo>
                    <a:pt x="85" y="12"/>
                  </a:lnTo>
                  <a:lnTo>
                    <a:pt x="74" y="20"/>
                  </a:lnTo>
                  <a:lnTo>
                    <a:pt x="63" y="32"/>
                  </a:lnTo>
                  <a:lnTo>
                    <a:pt x="54" y="32"/>
                  </a:lnTo>
                  <a:lnTo>
                    <a:pt x="44" y="33"/>
                  </a:lnTo>
                  <a:lnTo>
                    <a:pt x="34" y="35"/>
                  </a:lnTo>
                  <a:lnTo>
                    <a:pt x="23" y="40"/>
                  </a:lnTo>
                  <a:lnTo>
                    <a:pt x="14" y="46"/>
                  </a:lnTo>
                  <a:lnTo>
                    <a:pt x="7" y="53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8" y="65"/>
                  </a:lnTo>
                  <a:lnTo>
                    <a:pt x="17" y="62"/>
                  </a:lnTo>
                  <a:lnTo>
                    <a:pt x="28" y="58"/>
                  </a:lnTo>
                  <a:lnTo>
                    <a:pt x="40" y="54"/>
                  </a:lnTo>
                  <a:lnTo>
                    <a:pt x="53" y="53"/>
                  </a:lnTo>
                  <a:lnTo>
                    <a:pt x="65" y="53"/>
                  </a:lnTo>
                  <a:lnTo>
                    <a:pt x="74" y="58"/>
                  </a:lnTo>
                  <a:lnTo>
                    <a:pt x="74" y="56"/>
                  </a:lnTo>
                  <a:lnTo>
                    <a:pt x="77" y="51"/>
                  </a:lnTo>
                  <a:lnTo>
                    <a:pt x="83" y="45"/>
                  </a:lnTo>
                  <a:lnTo>
                    <a:pt x="91" y="39"/>
                  </a:lnTo>
                  <a:lnTo>
                    <a:pt x="100" y="33"/>
                  </a:lnTo>
                  <a:lnTo>
                    <a:pt x="112" y="30"/>
                  </a:lnTo>
                  <a:lnTo>
                    <a:pt x="127" y="27"/>
                  </a:lnTo>
                  <a:lnTo>
                    <a:pt x="143" y="28"/>
                  </a:lnTo>
                  <a:close/>
                </a:path>
              </a:pathLst>
            </a:custGeom>
            <a:solidFill>
              <a:srgbClr val="FF9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1"/>
            <p:cNvSpPr>
              <a:spLocks/>
            </p:cNvSpPr>
            <p:nvPr/>
          </p:nvSpPr>
          <p:spPr bwMode="auto">
            <a:xfrm>
              <a:off x="3437" y="627"/>
              <a:ext cx="179" cy="364"/>
            </a:xfrm>
            <a:custGeom>
              <a:avLst/>
              <a:gdLst>
                <a:gd name="T0" fmla="*/ 492 w 536"/>
                <a:gd name="T1" fmla="*/ 56 h 1094"/>
                <a:gd name="T2" fmla="*/ 502 w 536"/>
                <a:gd name="T3" fmla="*/ 131 h 1094"/>
                <a:gd name="T4" fmla="*/ 502 w 536"/>
                <a:gd name="T5" fmla="*/ 177 h 1094"/>
                <a:gd name="T6" fmla="*/ 471 w 536"/>
                <a:gd name="T7" fmla="*/ 287 h 1094"/>
                <a:gd name="T8" fmla="*/ 420 w 536"/>
                <a:gd name="T9" fmla="*/ 370 h 1094"/>
                <a:gd name="T10" fmla="*/ 375 w 536"/>
                <a:gd name="T11" fmla="*/ 386 h 1094"/>
                <a:gd name="T12" fmla="*/ 358 w 536"/>
                <a:gd name="T13" fmla="*/ 337 h 1094"/>
                <a:gd name="T14" fmla="*/ 339 w 536"/>
                <a:gd name="T15" fmla="*/ 299 h 1094"/>
                <a:gd name="T16" fmla="*/ 307 w 536"/>
                <a:gd name="T17" fmla="*/ 273 h 1094"/>
                <a:gd name="T18" fmla="*/ 278 w 536"/>
                <a:gd name="T19" fmla="*/ 264 h 1094"/>
                <a:gd name="T20" fmla="*/ 255 w 536"/>
                <a:gd name="T21" fmla="*/ 265 h 1094"/>
                <a:gd name="T22" fmla="*/ 250 w 536"/>
                <a:gd name="T23" fmla="*/ 245 h 1094"/>
                <a:gd name="T24" fmla="*/ 235 w 536"/>
                <a:gd name="T25" fmla="*/ 220 h 1094"/>
                <a:gd name="T26" fmla="*/ 216 w 536"/>
                <a:gd name="T27" fmla="*/ 205 h 1094"/>
                <a:gd name="T28" fmla="*/ 184 w 536"/>
                <a:gd name="T29" fmla="*/ 200 h 1094"/>
                <a:gd name="T30" fmla="*/ 149 w 536"/>
                <a:gd name="T31" fmla="*/ 200 h 1094"/>
                <a:gd name="T32" fmla="*/ 153 w 536"/>
                <a:gd name="T33" fmla="*/ 205 h 1094"/>
                <a:gd name="T34" fmla="*/ 199 w 536"/>
                <a:gd name="T35" fmla="*/ 227 h 1094"/>
                <a:gd name="T36" fmla="*/ 234 w 536"/>
                <a:gd name="T37" fmla="*/ 253 h 1094"/>
                <a:gd name="T38" fmla="*/ 242 w 536"/>
                <a:gd name="T39" fmla="*/ 291 h 1094"/>
                <a:gd name="T40" fmla="*/ 249 w 536"/>
                <a:gd name="T41" fmla="*/ 293 h 1094"/>
                <a:gd name="T42" fmla="*/ 268 w 536"/>
                <a:gd name="T43" fmla="*/ 290 h 1094"/>
                <a:gd name="T44" fmla="*/ 298 w 536"/>
                <a:gd name="T45" fmla="*/ 299 h 1094"/>
                <a:gd name="T46" fmla="*/ 313 w 536"/>
                <a:gd name="T47" fmla="*/ 311 h 1094"/>
                <a:gd name="T48" fmla="*/ 338 w 536"/>
                <a:gd name="T49" fmla="*/ 358 h 1094"/>
                <a:gd name="T50" fmla="*/ 358 w 536"/>
                <a:gd name="T51" fmla="*/ 438 h 1094"/>
                <a:gd name="T52" fmla="*/ 357 w 536"/>
                <a:gd name="T53" fmla="*/ 521 h 1094"/>
                <a:gd name="T54" fmla="*/ 299 w 536"/>
                <a:gd name="T55" fmla="*/ 605 h 1094"/>
                <a:gd name="T56" fmla="*/ 272 w 536"/>
                <a:gd name="T57" fmla="*/ 581 h 1094"/>
                <a:gd name="T58" fmla="*/ 241 w 536"/>
                <a:gd name="T59" fmla="*/ 540 h 1094"/>
                <a:gd name="T60" fmla="*/ 193 w 536"/>
                <a:gd name="T61" fmla="*/ 517 h 1094"/>
                <a:gd name="T62" fmla="*/ 203 w 536"/>
                <a:gd name="T63" fmla="*/ 454 h 1094"/>
                <a:gd name="T64" fmla="*/ 179 w 536"/>
                <a:gd name="T65" fmla="*/ 419 h 1094"/>
                <a:gd name="T66" fmla="*/ 154 w 536"/>
                <a:gd name="T67" fmla="*/ 401 h 1094"/>
                <a:gd name="T68" fmla="*/ 140 w 536"/>
                <a:gd name="T69" fmla="*/ 393 h 1094"/>
                <a:gd name="T70" fmla="*/ 116 w 536"/>
                <a:gd name="T71" fmla="*/ 307 h 1094"/>
                <a:gd name="T72" fmla="*/ 56 w 536"/>
                <a:gd name="T73" fmla="*/ 265 h 1094"/>
                <a:gd name="T74" fmla="*/ 4 w 536"/>
                <a:gd name="T75" fmla="*/ 262 h 1094"/>
                <a:gd name="T76" fmla="*/ 38 w 536"/>
                <a:gd name="T77" fmla="*/ 279 h 1094"/>
                <a:gd name="T78" fmla="*/ 83 w 536"/>
                <a:gd name="T79" fmla="*/ 312 h 1094"/>
                <a:gd name="T80" fmla="*/ 112 w 536"/>
                <a:gd name="T81" fmla="*/ 364 h 1094"/>
                <a:gd name="T82" fmla="*/ 135 w 536"/>
                <a:gd name="T83" fmla="*/ 420 h 1094"/>
                <a:gd name="T84" fmla="*/ 165 w 536"/>
                <a:gd name="T85" fmla="*/ 483 h 1094"/>
                <a:gd name="T86" fmla="*/ 159 w 536"/>
                <a:gd name="T87" fmla="*/ 534 h 1094"/>
                <a:gd name="T88" fmla="*/ 221 w 536"/>
                <a:gd name="T89" fmla="*/ 564 h 1094"/>
                <a:gd name="T90" fmla="*/ 236 w 536"/>
                <a:gd name="T91" fmla="*/ 675 h 1094"/>
                <a:gd name="T92" fmla="*/ 214 w 536"/>
                <a:gd name="T93" fmla="*/ 802 h 1094"/>
                <a:gd name="T94" fmla="*/ 168 w 536"/>
                <a:gd name="T95" fmla="*/ 912 h 1094"/>
                <a:gd name="T96" fmla="*/ 100 w 536"/>
                <a:gd name="T97" fmla="*/ 986 h 1094"/>
                <a:gd name="T98" fmla="*/ 59 w 536"/>
                <a:gd name="T99" fmla="*/ 1094 h 1094"/>
                <a:gd name="T100" fmla="*/ 161 w 536"/>
                <a:gd name="T101" fmla="*/ 993 h 1094"/>
                <a:gd name="T102" fmla="*/ 221 w 536"/>
                <a:gd name="T103" fmla="*/ 894 h 1094"/>
                <a:gd name="T104" fmla="*/ 250 w 536"/>
                <a:gd name="T105" fmla="*/ 805 h 1094"/>
                <a:gd name="T106" fmla="*/ 262 w 536"/>
                <a:gd name="T107" fmla="*/ 735 h 1094"/>
                <a:gd name="T108" fmla="*/ 269 w 536"/>
                <a:gd name="T109" fmla="*/ 693 h 1094"/>
                <a:gd name="T110" fmla="*/ 339 w 536"/>
                <a:gd name="T111" fmla="*/ 618 h 1094"/>
                <a:gd name="T112" fmla="*/ 393 w 536"/>
                <a:gd name="T113" fmla="*/ 530 h 1094"/>
                <a:gd name="T114" fmla="*/ 407 w 536"/>
                <a:gd name="T115" fmla="*/ 451 h 1094"/>
                <a:gd name="T116" fmla="*/ 492 w 536"/>
                <a:gd name="T117" fmla="*/ 330 h 1094"/>
                <a:gd name="T118" fmla="*/ 532 w 536"/>
                <a:gd name="T119" fmla="*/ 205 h 1094"/>
                <a:gd name="T120" fmla="*/ 534 w 536"/>
                <a:gd name="T121" fmla="*/ 92 h 1094"/>
                <a:gd name="T122" fmla="*/ 523 w 536"/>
                <a:gd name="T123" fmla="*/ 17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6" h="1094">
                  <a:moveTo>
                    <a:pt x="483" y="0"/>
                  </a:moveTo>
                  <a:lnTo>
                    <a:pt x="488" y="26"/>
                  </a:lnTo>
                  <a:lnTo>
                    <a:pt x="492" y="56"/>
                  </a:lnTo>
                  <a:lnTo>
                    <a:pt x="497" y="85"/>
                  </a:lnTo>
                  <a:lnTo>
                    <a:pt x="500" y="107"/>
                  </a:lnTo>
                  <a:lnTo>
                    <a:pt x="502" y="131"/>
                  </a:lnTo>
                  <a:lnTo>
                    <a:pt x="503" y="150"/>
                  </a:lnTo>
                  <a:lnTo>
                    <a:pt x="503" y="165"/>
                  </a:lnTo>
                  <a:lnTo>
                    <a:pt x="502" y="177"/>
                  </a:lnTo>
                  <a:lnTo>
                    <a:pt x="494" y="216"/>
                  </a:lnTo>
                  <a:lnTo>
                    <a:pt x="483" y="253"/>
                  </a:lnTo>
                  <a:lnTo>
                    <a:pt x="471" y="287"/>
                  </a:lnTo>
                  <a:lnTo>
                    <a:pt x="456" y="318"/>
                  </a:lnTo>
                  <a:lnTo>
                    <a:pt x="439" y="347"/>
                  </a:lnTo>
                  <a:lnTo>
                    <a:pt x="420" y="370"/>
                  </a:lnTo>
                  <a:lnTo>
                    <a:pt x="400" y="389"/>
                  </a:lnTo>
                  <a:lnTo>
                    <a:pt x="379" y="403"/>
                  </a:lnTo>
                  <a:lnTo>
                    <a:pt x="375" y="386"/>
                  </a:lnTo>
                  <a:lnTo>
                    <a:pt x="370" y="369"/>
                  </a:lnTo>
                  <a:lnTo>
                    <a:pt x="364" y="352"/>
                  </a:lnTo>
                  <a:lnTo>
                    <a:pt x="358" y="337"/>
                  </a:lnTo>
                  <a:lnTo>
                    <a:pt x="352" y="323"/>
                  </a:lnTo>
                  <a:lnTo>
                    <a:pt x="346" y="310"/>
                  </a:lnTo>
                  <a:lnTo>
                    <a:pt x="339" y="299"/>
                  </a:lnTo>
                  <a:lnTo>
                    <a:pt x="333" y="290"/>
                  </a:lnTo>
                  <a:lnTo>
                    <a:pt x="319" y="280"/>
                  </a:lnTo>
                  <a:lnTo>
                    <a:pt x="307" y="273"/>
                  </a:lnTo>
                  <a:lnTo>
                    <a:pt x="297" y="268"/>
                  </a:lnTo>
                  <a:lnTo>
                    <a:pt x="286" y="265"/>
                  </a:lnTo>
                  <a:lnTo>
                    <a:pt x="278" y="264"/>
                  </a:lnTo>
                  <a:lnTo>
                    <a:pt x="269" y="262"/>
                  </a:lnTo>
                  <a:lnTo>
                    <a:pt x="262" y="264"/>
                  </a:lnTo>
                  <a:lnTo>
                    <a:pt x="255" y="265"/>
                  </a:lnTo>
                  <a:lnTo>
                    <a:pt x="255" y="260"/>
                  </a:lnTo>
                  <a:lnTo>
                    <a:pt x="254" y="253"/>
                  </a:lnTo>
                  <a:lnTo>
                    <a:pt x="250" y="245"/>
                  </a:lnTo>
                  <a:lnTo>
                    <a:pt x="247" y="236"/>
                  </a:lnTo>
                  <a:lnTo>
                    <a:pt x="241" y="228"/>
                  </a:lnTo>
                  <a:lnTo>
                    <a:pt x="235" y="220"/>
                  </a:lnTo>
                  <a:lnTo>
                    <a:pt x="229" y="214"/>
                  </a:lnTo>
                  <a:lnTo>
                    <a:pt x="224" y="209"/>
                  </a:lnTo>
                  <a:lnTo>
                    <a:pt x="216" y="205"/>
                  </a:lnTo>
                  <a:lnTo>
                    <a:pt x="206" y="202"/>
                  </a:lnTo>
                  <a:lnTo>
                    <a:pt x="196" y="201"/>
                  </a:lnTo>
                  <a:lnTo>
                    <a:pt x="184" y="200"/>
                  </a:lnTo>
                  <a:lnTo>
                    <a:pt x="171" y="200"/>
                  </a:lnTo>
                  <a:lnTo>
                    <a:pt x="160" y="200"/>
                  </a:lnTo>
                  <a:lnTo>
                    <a:pt x="149" y="200"/>
                  </a:lnTo>
                  <a:lnTo>
                    <a:pt x="140" y="201"/>
                  </a:lnTo>
                  <a:lnTo>
                    <a:pt x="144" y="202"/>
                  </a:lnTo>
                  <a:lnTo>
                    <a:pt x="153" y="205"/>
                  </a:lnTo>
                  <a:lnTo>
                    <a:pt x="166" y="211"/>
                  </a:lnTo>
                  <a:lnTo>
                    <a:pt x="183" y="219"/>
                  </a:lnTo>
                  <a:lnTo>
                    <a:pt x="199" y="227"/>
                  </a:lnTo>
                  <a:lnTo>
                    <a:pt x="214" y="235"/>
                  </a:lnTo>
                  <a:lnTo>
                    <a:pt x="227" y="245"/>
                  </a:lnTo>
                  <a:lnTo>
                    <a:pt x="234" y="253"/>
                  </a:lnTo>
                  <a:lnTo>
                    <a:pt x="236" y="268"/>
                  </a:lnTo>
                  <a:lnTo>
                    <a:pt x="239" y="281"/>
                  </a:lnTo>
                  <a:lnTo>
                    <a:pt x="242" y="291"/>
                  </a:lnTo>
                  <a:lnTo>
                    <a:pt x="243" y="294"/>
                  </a:lnTo>
                  <a:lnTo>
                    <a:pt x="246" y="294"/>
                  </a:lnTo>
                  <a:lnTo>
                    <a:pt x="249" y="293"/>
                  </a:lnTo>
                  <a:lnTo>
                    <a:pt x="254" y="291"/>
                  </a:lnTo>
                  <a:lnTo>
                    <a:pt x="260" y="290"/>
                  </a:lnTo>
                  <a:lnTo>
                    <a:pt x="268" y="290"/>
                  </a:lnTo>
                  <a:lnTo>
                    <a:pt x="278" y="291"/>
                  </a:lnTo>
                  <a:lnTo>
                    <a:pt x="287" y="293"/>
                  </a:lnTo>
                  <a:lnTo>
                    <a:pt x="298" y="299"/>
                  </a:lnTo>
                  <a:lnTo>
                    <a:pt x="300" y="300"/>
                  </a:lnTo>
                  <a:lnTo>
                    <a:pt x="305" y="304"/>
                  </a:lnTo>
                  <a:lnTo>
                    <a:pt x="313" y="311"/>
                  </a:lnTo>
                  <a:lnTo>
                    <a:pt x="322" y="322"/>
                  </a:lnTo>
                  <a:lnTo>
                    <a:pt x="331" y="337"/>
                  </a:lnTo>
                  <a:lnTo>
                    <a:pt x="338" y="358"/>
                  </a:lnTo>
                  <a:lnTo>
                    <a:pt x="343" y="386"/>
                  </a:lnTo>
                  <a:lnTo>
                    <a:pt x="344" y="421"/>
                  </a:lnTo>
                  <a:lnTo>
                    <a:pt x="358" y="438"/>
                  </a:lnTo>
                  <a:lnTo>
                    <a:pt x="365" y="462"/>
                  </a:lnTo>
                  <a:lnTo>
                    <a:pt x="364" y="490"/>
                  </a:lnTo>
                  <a:lnTo>
                    <a:pt x="357" y="521"/>
                  </a:lnTo>
                  <a:lnTo>
                    <a:pt x="343" y="552"/>
                  </a:lnTo>
                  <a:lnTo>
                    <a:pt x="323" y="581"/>
                  </a:lnTo>
                  <a:lnTo>
                    <a:pt x="299" y="605"/>
                  </a:lnTo>
                  <a:lnTo>
                    <a:pt x="269" y="623"/>
                  </a:lnTo>
                  <a:lnTo>
                    <a:pt x="274" y="600"/>
                  </a:lnTo>
                  <a:lnTo>
                    <a:pt x="272" y="581"/>
                  </a:lnTo>
                  <a:lnTo>
                    <a:pt x="265" y="565"/>
                  </a:lnTo>
                  <a:lnTo>
                    <a:pt x="255" y="551"/>
                  </a:lnTo>
                  <a:lnTo>
                    <a:pt x="241" y="540"/>
                  </a:lnTo>
                  <a:lnTo>
                    <a:pt x="225" y="530"/>
                  </a:lnTo>
                  <a:lnTo>
                    <a:pt x="209" y="523"/>
                  </a:lnTo>
                  <a:lnTo>
                    <a:pt x="193" y="517"/>
                  </a:lnTo>
                  <a:lnTo>
                    <a:pt x="198" y="498"/>
                  </a:lnTo>
                  <a:lnTo>
                    <a:pt x="204" y="477"/>
                  </a:lnTo>
                  <a:lnTo>
                    <a:pt x="203" y="454"/>
                  </a:lnTo>
                  <a:lnTo>
                    <a:pt x="192" y="432"/>
                  </a:lnTo>
                  <a:lnTo>
                    <a:pt x="187" y="426"/>
                  </a:lnTo>
                  <a:lnTo>
                    <a:pt x="179" y="419"/>
                  </a:lnTo>
                  <a:lnTo>
                    <a:pt x="171" y="413"/>
                  </a:lnTo>
                  <a:lnTo>
                    <a:pt x="163" y="407"/>
                  </a:lnTo>
                  <a:lnTo>
                    <a:pt x="154" y="401"/>
                  </a:lnTo>
                  <a:lnTo>
                    <a:pt x="147" y="396"/>
                  </a:lnTo>
                  <a:lnTo>
                    <a:pt x="142" y="394"/>
                  </a:lnTo>
                  <a:lnTo>
                    <a:pt x="140" y="393"/>
                  </a:lnTo>
                  <a:lnTo>
                    <a:pt x="136" y="360"/>
                  </a:lnTo>
                  <a:lnTo>
                    <a:pt x="128" y="331"/>
                  </a:lnTo>
                  <a:lnTo>
                    <a:pt x="116" y="307"/>
                  </a:lnTo>
                  <a:lnTo>
                    <a:pt x="100" y="288"/>
                  </a:lnTo>
                  <a:lnTo>
                    <a:pt x="79" y="274"/>
                  </a:lnTo>
                  <a:lnTo>
                    <a:pt x="56" y="265"/>
                  </a:lnTo>
                  <a:lnTo>
                    <a:pt x="30" y="261"/>
                  </a:lnTo>
                  <a:lnTo>
                    <a:pt x="0" y="261"/>
                  </a:lnTo>
                  <a:lnTo>
                    <a:pt x="4" y="262"/>
                  </a:lnTo>
                  <a:lnTo>
                    <a:pt x="11" y="266"/>
                  </a:lnTo>
                  <a:lnTo>
                    <a:pt x="24" y="272"/>
                  </a:lnTo>
                  <a:lnTo>
                    <a:pt x="38" y="279"/>
                  </a:lnTo>
                  <a:lnTo>
                    <a:pt x="53" y="288"/>
                  </a:lnTo>
                  <a:lnTo>
                    <a:pt x="69" y="299"/>
                  </a:lnTo>
                  <a:lnTo>
                    <a:pt x="83" y="312"/>
                  </a:lnTo>
                  <a:lnTo>
                    <a:pt x="95" y="325"/>
                  </a:lnTo>
                  <a:lnTo>
                    <a:pt x="107" y="342"/>
                  </a:lnTo>
                  <a:lnTo>
                    <a:pt x="112" y="364"/>
                  </a:lnTo>
                  <a:lnTo>
                    <a:pt x="110" y="387"/>
                  </a:lnTo>
                  <a:lnTo>
                    <a:pt x="107" y="407"/>
                  </a:lnTo>
                  <a:lnTo>
                    <a:pt x="135" y="420"/>
                  </a:lnTo>
                  <a:lnTo>
                    <a:pt x="153" y="439"/>
                  </a:lnTo>
                  <a:lnTo>
                    <a:pt x="163" y="460"/>
                  </a:lnTo>
                  <a:lnTo>
                    <a:pt x="165" y="483"/>
                  </a:lnTo>
                  <a:lnTo>
                    <a:pt x="164" y="504"/>
                  </a:lnTo>
                  <a:lnTo>
                    <a:pt x="161" y="522"/>
                  </a:lnTo>
                  <a:lnTo>
                    <a:pt x="159" y="534"/>
                  </a:lnTo>
                  <a:lnTo>
                    <a:pt x="159" y="539"/>
                  </a:lnTo>
                  <a:lnTo>
                    <a:pt x="197" y="545"/>
                  </a:lnTo>
                  <a:lnTo>
                    <a:pt x="221" y="564"/>
                  </a:lnTo>
                  <a:lnTo>
                    <a:pt x="235" y="594"/>
                  </a:lnTo>
                  <a:lnTo>
                    <a:pt x="239" y="632"/>
                  </a:lnTo>
                  <a:lnTo>
                    <a:pt x="236" y="675"/>
                  </a:lnTo>
                  <a:lnTo>
                    <a:pt x="230" y="720"/>
                  </a:lnTo>
                  <a:lnTo>
                    <a:pt x="222" y="764"/>
                  </a:lnTo>
                  <a:lnTo>
                    <a:pt x="214" y="802"/>
                  </a:lnTo>
                  <a:lnTo>
                    <a:pt x="202" y="843"/>
                  </a:lnTo>
                  <a:lnTo>
                    <a:pt x="186" y="880"/>
                  </a:lnTo>
                  <a:lnTo>
                    <a:pt x="168" y="912"/>
                  </a:lnTo>
                  <a:lnTo>
                    <a:pt x="148" y="941"/>
                  </a:lnTo>
                  <a:lnTo>
                    <a:pt x="125" y="966"/>
                  </a:lnTo>
                  <a:lnTo>
                    <a:pt x="100" y="986"/>
                  </a:lnTo>
                  <a:lnTo>
                    <a:pt x="72" y="1002"/>
                  </a:lnTo>
                  <a:lnTo>
                    <a:pt x="41" y="1017"/>
                  </a:lnTo>
                  <a:lnTo>
                    <a:pt x="59" y="1094"/>
                  </a:lnTo>
                  <a:lnTo>
                    <a:pt x="98" y="1060"/>
                  </a:lnTo>
                  <a:lnTo>
                    <a:pt x="133" y="1027"/>
                  </a:lnTo>
                  <a:lnTo>
                    <a:pt x="161" y="993"/>
                  </a:lnTo>
                  <a:lnTo>
                    <a:pt x="185" y="960"/>
                  </a:lnTo>
                  <a:lnTo>
                    <a:pt x="205" y="926"/>
                  </a:lnTo>
                  <a:lnTo>
                    <a:pt x="221" y="894"/>
                  </a:lnTo>
                  <a:lnTo>
                    <a:pt x="234" y="862"/>
                  </a:lnTo>
                  <a:lnTo>
                    <a:pt x="243" y="833"/>
                  </a:lnTo>
                  <a:lnTo>
                    <a:pt x="250" y="805"/>
                  </a:lnTo>
                  <a:lnTo>
                    <a:pt x="256" y="779"/>
                  </a:lnTo>
                  <a:lnTo>
                    <a:pt x="260" y="756"/>
                  </a:lnTo>
                  <a:lnTo>
                    <a:pt x="262" y="735"/>
                  </a:lnTo>
                  <a:lnTo>
                    <a:pt x="265" y="718"/>
                  </a:lnTo>
                  <a:lnTo>
                    <a:pt x="267" y="703"/>
                  </a:lnTo>
                  <a:lnTo>
                    <a:pt x="269" y="693"/>
                  </a:lnTo>
                  <a:lnTo>
                    <a:pt x="273" y="686"/>
                  </a:lnTo>
                  <a:lnTo>
                    <a:pt x="310" y="651"/>
                  </a:lnTo>
                  <a:lnTo>
                    <a:pt x="339" y="618"/>
                  </a:lnTo>
                  <a:lnTo>
                    <a:pt x="362" y="587"/>
                  </a:lnTo>
                  <a:lnTo>
                    <a:pt x="380" y="558"/>
                  </a:lnTo>
                  <a:lnTo>
                    <a:pt x="393" y="530"/>
                  </a:lnTo>
                  <a:lnTo>
                    <a:pt x="401" y="503"/>
                  </a:lnTo>
                  <a:lnTo>
                    <a:pt x="406" y="477"/>
                  </a:lnTo>
                  <a:lnTo>
                    <a:pt x="407" y="451"/>
                  </a:lnTo>
                  <a:lnTo>
                    <a:pt x="441" y="409"/>
                  </a:lnTo>
                  <a:lnTo>
                    <a:pt x="470" y="370"/>
                  </a:lnTo>
                  <a:lnTo>
                    <a:pt x="492" y="330"/>
                  </a:lnTo>
                  <a:lnTo>
                    <a:pt x="510" y="290"/>
                  </a:lnTo>
                  <a:lnTo>
                    <a:pt x="523" y="248"/>
                  </a:lnTo>
                  <a:lnTo>
                    <a:pt x="532" y="205"/>
                  </a:lnTo>
                  <a:lnTo>
                    <a:pt x="536" y="159"/>
                  </a:lnTo>
                  <a:lnTo>
                    <a:pt x="536" y="111"/>
                  </a:lnTo>
                  <a:lnTo>
                    <a:pt x="534" y="92"/>
                  </a:lnTo>
                  <a:lnTo>
                    <a:pt x="530" y="66"/>
                  </a:lnTo>
                  <a:lnTo>
                    <a:pt x="527" y="38"/>
                  </a:lnTo>
                  <a:lnTo>
                    <a:pt x="523" y="17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2"/>
            <p:cNvSpPr>
              <a:spLocks/>
            </p:cNvSpPr>
            <p:nvPr/>
          </p:nvSpPr>
          <p:spPr bwMode="auto">
            <a:xfrm>
              <a:off x="3368" y="458"/>
              <a:ext cx="243" cy="174"/>
            </a:xfrm>
            <a:custGeom>
              <a:avLst/>
              <a:gdLst>
                <a:gd name="T0" fmla="*/ 431 w 731"/>
                <a:gd name="T1" fmla="*/ 408 h 523"/>
                <a:gd name="T2" fmla="*/ 429 w 731"/>
                <a:gd name="T3" fmla="*/ 346 h 523"/>
                <a:gd name="T4" fmla="*/ 409 w 731"/>
                <a:gd name="T5" fmla="*/ 261 h 523"/>
                <a:gd name="T6" fmla="*/ 372 w 731"/>
                <a:gd name="T7" fmla="*/ 197 h 523"/>
                <a:gd name="T8" fmla="*/ 335 w 731"/>
                <a:gd name="T9" fmla="*/ 167 h 523"/>
                <a:gd name="T10" fmla="*/ 301 w 731"/>
                <a:gd name="T11" fmla="*/ 148 h 523"/>
                <a:gd name="T12" fmla="*/ 264 w 731"/>
                <a:gd name="T13" fmla="*/ 138 h 523"/>
                <a:gd name="T14" fmla="*/ 225 w 731"/>
                <a:gd name="T15" fmla="*/ 139 h 523"/>
                <a:gd name="T16" fmla="*/ 183 w 731"/>
                <a:gd name="T17" fmla="*/ 154 h 523"/>
                <a:gd name="T18" fmla="*/ 133 w 731"/>
                <a:gd name="T19" fmla="*/ 204 h 523"/>
                <a:gd name="T20" fmla="*/ 159 w 731"/>
                <a:gd name="T21" fmla="*/ 272 h 523"/>
                <a:gd name="T22" fmla="*/ 226 w 731"/>
                <a:gd name="T23" fmla="*/ 307 h 523"/>
                <a:gd name="T24" fmla="*/ 193 w 731"/>
                <a:gd name="T25" fmla="*/ 317 h 523"/>
                <a:gd name="T26" fmla="*/ 118 w 731"/>
                <a:gd name="T27" fmla="*/ 306 h 523"/>
                <a:gd name="T28" fmla="*/ 51 w 731"/>
                <a:gd name="T29" fmla="*/ 250 h 523"/>
                <a:gd name="T30" fmla="*/ 39 w 731"/>
                <a:gd name="T31" fmla="*/ 183 h 523"/>
                <a:gd name="T32" fmla="*/ 79 w 731"/>
                <a:gd name="T33" fmla="*/ 97 h 523"/>
                <a:gd name="T34" fmla="*/ 171 w 731"/>
                <a:gd name="T35" fmla="*/ 51 h 523"/>
                <a:gd name="T36" fmla="*/ 231 w 731"/>
                <a:gd name="T37" fmla="*/ 38 h 523"/>
                <a:gd name="T38" fmla="*/ 284 w 731"/>
                <a:gd name="T39" fmla="*/ 37 h 523"/>
                <a:gd name="T40" fmla="*/ 335 w 731"/>
                <a:gd name="T41" fmla="*/ 46 h 523"/>
                <a:gd name="T42" fmla="*/ 391 w 731"/>
                <a:gd name="T43" fmla="*/ 66 h 523"/>
                <a:gd name="T44" fmla="*/ 455 w 731"/>
                <a:gd name="T45" fmla="*/ 100 h 523"/>
                <a:gd name="T46" fmla="*/ 511 w 731"/>
                <a:gd name="T47" fmla="*/ 139 h 523"/>
                <a:gd name="T48" fmla="*/ 558 w 731"/>
                <a:gd name="T49" fmla="*/ 190 h 523"/>
                <a:gd name="T50" fmla="*/ 598 w 731"/>
                <a:gd name="T51" fmla="*/ 250 h 523"/>
                <a:gd name="T52" fmla="*/ 632 w 731"/>
                <a:gd name="T53" fmla="*/ 315 h 523"/>
                <a:gd name="T54" fmla="*/ 658 w 731"/>
                <a:gd name="T55" fmla="*/ 384 h 523"/>
                <a:gd name="T56" fmla="*/ 678 w 731"/>
                <a:gd name="T57" fmla="*/ 457 h 523"/>
                <a:gd name="T58" fmla="*/ 731 w 731"/>
                <a:gd name="T59" fmla="*/ 523 h 523"/>
                <a:gd name="T60" fmla="*/ 711 w 731"/>
                <a:gd name="T61" fmla="*/ 435 h 523"/>
                <a:gd name="T62" fmla="*/ 695 w 731"/>
                <a:gd name="T63" fmla="*/ 381 h 523"/>
                <a:gd name="T64" fmla="*/ 681 w 731"/>
                <a:gd name="T65" fmla="*/ 340 h 523"/>
                <a:gd name="T66" fmla="*/ 667 w 731"/>
                <a:gd name="T67" fmla="*/ 306 h 523"/>
                <a:gd name="T68" fmla="*/ 623 w 731"/>
                <a:gd name="T69" fmla="*/ 219 h 523"/>
                <a:gd name="T70" fmla="*/ 578 w 731"/>
                <a:gd name="T71" fmla="*/ 152 h 523"/>
                <a:gd name="T72" fmla="*/ 526 w 731"/>
                <a:gd name="T73" fmla="*/ 101 h 523"/>
                <a:gd name="T74" fmla="*/ 461 w 731"/>
                <a:gd name="T75" fmla="*/ 59 h 523"/>
                <a:gd name="T76" fmla="*/ 375 w 731"/>
                <a:gd name="T77" fmla="*/ 24 h 523"/>
                <a:gd name="T78" fmla="*/ 320 w 731"/>
                <a:gd name="T79" fmla="*/ 7 h 523"/>
                <a:gd name="T80" fmla="*/ 283 w 731"/>
                <a:gd name="T81" fmla="*/ 2 h 523"/>
                <a:gd name="T82" fmla="*/ 244 w 731"/>
                <a:gd name="T83" fmla="*/ 0 h 523"/>
                <a:gd name="T84" fmla="*/ 190 w 731"/>
                <a:gd name="T85" fmla="*/ 5 h 523"/>
                <a:gd name="T86" fmla="*/ 140 w 731"/>
                <a:gd name="T87" fmla="*/ 17 h 523"/>
                <a:gd name="T88" fmla="*/ 70 w 731"/>
                <a:gd name="T89" fmla="*/ 57 h 523"/>
                <a:gd name="T90" fmla="*/ 3 w 731"/>
                <a:gd name="T91" fmla="*/ 162 h 523"/>
                <a:gd name="T92" fmla="*/ 31 w 731"/>
                <a:gd name="T93" fmla="*/ 275 h 523"/>
                <a:gd name="T94" fmla="*/ 101 w 731"/>
                <a:gd name="T95" fmla="*/ 333 h 523"/>
                <a:gd name="T96" fmla="*/ 157 w 731"/>
                <a:gd name="T97" fmla="*/ 350 h 523"/>
                <a:gd name="T98" fmla="*/ 207 w 731"/>
                <a:gd name="T99" fmla="*/ 349 h 523"/>
                <a:gd name="T100" fmla="*/ 249 w 731"/>
                <a:gd name="T101" fmla="*/ 334 h 523"/>
                <a:gd name="T102" fmla="*/ 282 w 731"/>
                <a:gd name="T103" fmla="*/ 314 h 523"/>
                <a:gd name="T104" fmla="*/ 295 w 731"/>
                <a:gd name="T105" fmla="*/ 294 h 523"/>
                <a:gd name="T106" fmla="*/ 249 w 731"/>
                <a:gd name="T107" fmla="*/ 283 h 523"/>
                <a:gd name="T108" fmla="*/ 191 w 731"/>
                <a:gd name="T109" fmla="*/ 251 h 523"/>
                <a:gd name="T110" fmla="*/ 193 w 731"/>
                <a:gd name="T111" fmla="*/ 196 h 523"/>
                <a:gd name="T112" fmla="*/ 233 w 731"/>
                <a:gd name="T113" fmla="*/ 180 h 523"/>
                <a:gd name="T114" fmla="*/ 290 w 731"/>
                <a:gd name="T115" fmla="*/ 194 h 523"/>
                <a:gd name="T116" fmla="*/ 347 w 731"/>
                <a:gd name="T117" fmla="*/ 237 h 523"/>
                <a:gd name="T118" fmla="*/ 381 w 731"/>
                <a:gd name="T119" fmla="*/ 309 h 523"/>
                <a:gd name="T120" fmla="*/ 392 w 731"/>
                <a:gd name="T121" fmla="*/ 383 h 523"/>
                <a:gd name="T122" fmla="*/ 392 w 731"/>
                <a:gd name="T123" fmla="*/ 43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1" h="523">
                  <a:moveTo>
                    <a:pt x="431" y="440"/>
                  </a:moveTo>
                  <a:lnTo>
                    <a:pt x="431" y="426"/>
                  </a:lnTo>
                  <a:lnTo>
                    <a:pt x="431" y="408"/>
                  </a:lnTo>
                  <a:lnTo>
                    <a:pt x="431" y="391"/>
                  </a:lnTo>
                  <a:lnTo>
                    <a:pt x="431" y="377"/>
                  </a:lnTo>
                  <a:lnTo>
                    <a:pt x="429" y="346"/>
                  </a:lnTo>
                  <a:lnTo>
                    <a:pt x="424" y="315"/>
                  </a:lnTo>
                  <a:lnTo>
                    <a:pt x="417" y="288"/>
                  </a:lnTo>
                  <a:lnTo>
                    <a:pt x="409" y="261"/>
                  </a:lnTo>
                  <a:lnTo>
                    <a:pt x="398" y="237"/>
                  </a:lnTo>
                  <a:lnTo>
                    <a:pt x="385" y="216"/>
                  </a:lnTo>
                  <a:lnTo>
                    <a:pt x="372" y="197"/>
                  </a:lnTo>
                  <a:lnTo>
                    <a:pt x="356" y="183"/>
                  </a:lnTo>
                  <a:lnTo>
                    <a:pt x="346" y="174"/>
                  </a:lnTo>
                  <a:lnTo>
                    <a:pt x="335" y="167"/>
                  </a:lnTo>
                  <a:lnTo>
                    <a:pt x="324" y="160"/>
                  </a:lnTo>
                  <a:lnTo>
                    <a:pt x="312" y="154"/>
                  </a:lnTo>
                  <a:lnTo>
                    <a:pt x="301" y="148"/>
                  </a:lnTo>
                  <a:lnTo>
                    <a:pt x="289" y="143"/>
                  </a:lnTo>
                  <a:lnTo>
                    <a:pt x="277" y="140"/>
                  </a:lnTo>
                  <a:lnTo>
                    <a:pt x="264" y="138"/>
                  </a:lnTo>
                  <a:lnTo>
                    <a:pt x="251" y="136"/>
                  </a:lnTo>
                  <a:lnTo>
                    <a:pt x="238" y="136"/>
                  </a:lnTo>
                  <a:lnTo>
                    <a:pt x="225" y="139"/>
                  </a:lnTo>
                  <a:lnTo>
                    <a:pt x="210" y="142"/>
                  </a:lnTo>
                  <a:lnTo>
                    <a:pt x="197" y="147"/>
                  </a:lnTo>
                  <a:lnTo>
                    <a:pt x="183" y="154"/>
                  </a:lnTo>
                  <a:lnTo>
                    <a:pt x="170" y="164"/>
                  </a:lnTo>
                  <a:lnTo>
                    <a:pt x="156" y="174"/>
                  </a:lnTo>
                  <a:lnTo>
                    <a:pt x="133" y="204"/>
                  </a:lnTo>
                  <a:lnTo>
                    <a:pt x="130" y="230"/>
                  </a:lnTo>
                  <a:lnTo>
                    <a:pt x="140" y="253"/>
                  </a:lnTo>
                  <a:lnTo>
                    <a:pt x="159" y="272"/>
                  </a:lnTo>
                  <a:lnTo>
                    <a:pt x="184" y="287"/>
                  </a:lnTo>
                  <a:lnTo>
                    <a:pt x="208" y="299"/>
                  </a:lnTo>
                  <a:lnTo>
                    <a:pt x="226" y="307"/>
                  </a:lnTo>
                  <a:lnTo>
                    <a:pt x="234" y="311"/>
                  </a:lnTo>
                  <a:lnTo>
                    <a:pt x="215" y="314"/>
                  </a:lnTo>
                  <a:lnTo>
                    <a:pt x="193" y="317"/>
                  </a:lnTo>
                  <a:lnTo>
                    <a:pt x="169" y="317"/>
                  </a:lnTo>
                  <a:lnTo>
                    <a:pt x="143" y="314"/>
                  </a:lnTo>
                  <a:lnTo>
                    <a:pt x="118" y="306"/>
                  </a:lnTo>
                  <a:lnTo>
                    <a:pt x="93" y="294"/>
                  </a:lnTo>
                  <a:lnTo>
                    <a:pt x="71" y="275"/>
                  </a:lnTo>
                  <a:lnTo>
                    <a:pt x="51" y="250"/>
                  </a:lnTo>
                  <a:lnTo>
                    <a:pt x="44" y="232"/>
                  </a:lnTo>
                  <a:lnTo>
                    <a:pt x="39" y="210"/>
                  </a:lnTo>
                  <a:lnTo>
                    <a:pt x="39" y="183"/>
                  </a:lnTo>
                  <a:lnTo>
                    <a:pt x="45" y="153"/>
                  </a:lnTo>
                  <a:lnTo>
                    <a:pt x="58" y="125"/>
                  </a:lnTo>
                  <a:lnTo>
                    <a:pt x="79" y="97"/>
                  </a:lnTo>
                  <a:lnTo>
                    <a:pt x="108" y="75"/>
                  </a:lnTo>
                  <a:lnTo>
                    <a:pt x="149" y="57"/>
                  </a:lnTo>
                  <a:lnTo>
                    <a:pt x="171" y="51"/>
                  </a:lnTo>
                  <a:lnTo>
                    <a:pt x="193" y="45"/>
                  </a:lnTo>
                  <a:lnTo>
                    <a:pt x="212" y="42"/>
                  </a:lnTo>
                  <a:lnTo>
                    <a:pt x="231" y="38"/>
                  </a:lnTo>
                  <a:lnTo>
                    <a:pt x="249" y="37"/>
                  </a:lnTo>
                  <a:lnTo>
                    <a:pt x="266" y="36"/>
                  </a:lnTo>
                  <a:lnTo>
                    <a:pt x="284" y="37"/>
                  </a:lnTo>
                  <a:lnTo>
                    <a:pt x="301" y="39"/>
                  </a:lnTo>
                  <a:lnTo>
                    <a:pt x="318" y="42"/>
                  </a:lnTo>
                  <a:lnTo>
                    <a:pt x="335" y="46"/>
                  </a:lnTo>
                  <a:lnTo>
                    <a:pt x="353" y="52"/>
                  </a:lnTo>
                  <a:lnTo>
                    <a:pt x="372" y="59"/>
                  </a:lnTo>
                  <a:lnTo>
                    <a:pt x="391" y="66"/>
                  </a:lnTo>
                  <a:lnTo>
                    <a:pt x="411" y="77"/>
                  </a:lnTo>
                  <a:lnTo>
                    <a:pt x="432" y="88"/>
                  </a:lnTo>
                  <a:lnTo>
                    <a:pt x="455" y="100"/>
                  </a:lnTo>
                  <a:lnTo>
                    <a:pt x="474" y="111"/>
                  </a:lnTo>
                  <a:lnTo>
                    <a:pt x="493" y="125"/>
                  </a:lnTo>
                  <a:lnTo>
                    <a:pt x="511" y="139"/>
                  </a:lnTo>
                  <a:lnTo>
                    <a:pt x="527" y="154"/>
                  </a:lnTo>
                  <a:lnTo>
                    <a:pt x="543" y="172"/>
                  </a:lnTo>
                  <a:lnTo>
                    <a:pt x="558" y="190"/>
                  </a:lnTo>
                  <a:lnTo>
                    <a:pt x="572" y="209"/>
                  </a:lnTo>
                  <a:lnTo>
                    <a:pt x="585" y="229"/>
                  </a:lnTo>
                  <a:lnTo>
                    <a:pt x="598" y="250"/>
                  </a:lnTo>
                  <a:lnTo>
                    <a:pt x="610" y="272"/>
                  </a:lnTo>
                  <a:lnTo>
                    <a:pt x="621" y="293"/>
                  </a:lnTo>
                  <a:lnTo>
                    <a:pt x="632" y="315"/>
                  </a:lnTo>
                  <a:lnTo>
                    <a:pt x="640" y="338"/>
                  </a:lnTo>
                  <a:lnTo>
                    <a:pt x="649" y="362"/>
                  </a:lnTo>
                  <a:lnTo>
                    <a:pt x="658" y="384"/>
                  </a:lnTo>
                  <a:lnTo>
                    <a:pt x="665" y="408"/>
                  </a:lnTo>
                  <a:lnTo>
                    <a:pt x="671" y="428"/>
                  </a:lnTo>
                  <a:lnTo>
                    <a:pt x="678" y="457"/>
                  </a:lnTo>
                  <a:lnTo>
                    <a:pt x="686" y="486"/>
                  </a:lnTo>
                  <a:lnTo>
                    <a:pt x="691" y="506"/>
                  </a:lnTo>
                  <a:lnTo>
                    <a:pt x="731" y="523"/>
                  </a:lnTo>
                  <a:lnTo>
                    <a:pt x="727" y="499"/>
                  </a:lnTo>
                  <a:lnTo>
                    <a:pt x="718" y="467"/>
                  </a:lnTo>
                  <a:lnTo>
                    <a:pt x="711" y="435"/>
                  </a:lnTo>
                  <a:lnTo>
                    <a:pt x="704" y="411"/>
                  </a:lnTo>
                  <a:lnTo>
                    <a:pt x="699" y="396"/>
                  </a:lnTo>
                  <a:lnTo>
                    <a:pt x="695" y="381"/>
                  </a:lnTo>
                  <a:lnTo>
                    <a:pt x="690" y="366"/>
                  </a:lnTo>
                  <a:lnTo>
                    <a:pt x="686" y="353"/>
                  </a:lnTo>
                  <a:lnTo>
                    <a:pt x="681" y="340"/>
                  </a:lnTo>
                  <a:lnTo>
                    <a:pt x="677" y="327"/>
                  </a:lnTo>
                  <a:lnTo>
                    <a:pt x="672" y="317"/>
                  </a:lnTo>
                  <a:lnTo>
                    <a:pt x="667" y="306"/>
                  </a:lnTo>
                  <a:lnTo>
                    <a:pt x="652" y="275"/>
                  </a:lnTo>
                  <a:lnTo>
                    <a:pt x="638" y="245"/>
                  </a:lnTo>
                  <a:lnTo>
                    <a:pt x="623" y="219"/>
                  </a:lnTo>
                  <a:lnTo>
                    <a:pt x="609" y="194"/>
                  </a:lnTo>
                  <a:lnTo>
                    <a:pt x="594" y="173"/>
                  </a:lnTo>
                  <a:lnTo>
                    <a:pt x="578" y="152"/>
                  </a:lnTo>
                  <a:lnTo>
                    <a:pt x="563" y="134"/>
                  </a:lnTo>
                  <a:lnTo>
                    <a:pt x="545" y="116"/>
                  </a:lnTo>
                  <a:lnTo>
                    <a:pt x="526" y="101"/>
                  </a:lnTo>
                  <a:lnTo>
                    <a:pt x="506" y="85"/>
                  </a:lnTo>
                  <a:lnTo>
                    <a:pt x="484" y="72"/>
                  </a:lnTo>
                  <a:lnTo>
                    <a:pt x="461" y="59"/>
                  </a:lnTo>
                  <a:lnTo>
                    <a:pt x="435" y="47"/>
                  </a:lnTo>
                  <a:lnTo>
                    <a:pt x="406" y="36"/>
                  </a:lnTo>
                  <a:lnTo>
                    <a:pt x="375" y="24"/>
                  </a:lnTo>
                  <a:lnTo>
                    <a:pt x="341" y="13"/>
                  </a:lnTo>
                  <a:lnTo>
                    <a:pt x="330" y="11"/>
                  </a:lnTo>
                  <a:lnTo>
                    <a:pt x="320" y="7"/>
                  </a:lnTo>
                  <a:lnTo>
                    <a:pt x="308" y="5"/>
                  </a:lnTo>
                  <a:lnTo>
                    <a:pt x="296" y="4"/>
                  </a:lnTo>
                  <a:lnTo>
                    <a:pt x="283" y="2"/>
                  </a:lnTo>
                  <a:lnTo>
                    <a:pt x="270" y="1"/>
                  </a:lnTo>
                  <a:lnTo>
                    <a:pt x="257" y="0"/>
                  </a:lnTo>
                  <a:lnTo>
                    <a:pt x="244" y="0"/>
                  </a:lnTo>
                  <a:lnTo>
                    <a:pt x="226" y="1"/>
                  </a:lnTo>
                  <a:lnTo>
                    <a:pt x="208" y="2"/>
                  </a:lnTo>
                  <a:lnTo>
                    <a:pt x="190" y="5"/>
                  </a:lnTo>
                  <a:lnTo>
                    <a:pt x="174" y="7"/>
                  </a:lnTo>
                  <a:lnTo>
                    <a:pt x="157" y="12"/>
                  </a:lnTo>
                  <a:lnTo>
                    <a:pt x="140" y="17"/>
                  </a:lnTo>
                  <a:lnTo>
                    <a:pt x="126" y="21"/>
                  </a:lnTo>
                  <a:lnTo>
                    <a:pt x="113" y="28"/>
                  </a:lnTo>
                  <a:lnTo>
                    <a:pt x="70" y="57"/>
                  </a:lnTo>
                  <a:lnTo>
                    <a:pt x="38" y="90"/>
                  </a:lnTo>
                  <a:lnTo>
                    <a:pt x="15" y="126"/>
                  </a:lnTo>
                  <a:lnTo>
                    <a:pt x="3" y="162"/>
                  </a:lnTo>
                  <a:lnTo>
                    <a:pt x="0" y="202"/>
                  </a:lnTo>
                  <a:lnTo>
                    <a:pt x="10" y="238"/>
                  </a:lnTo>
                  <a:lnTo>
                    <a:pt x="31" y="275"/>
                  </a:lnTo>
                  <a:lnTo>
                    <a:pt x="64" y="308"/>
                  </a:lnTo>
                  <a:lnTo>
                    <a:pt x="83" y="323"/>
                  </a:lnTo>
                  <a:lnTo>
                    <a:pt x="101" y="333"/>
                  </a:lnTo>
                  <a:lnTo>
                    <a:pt x="120" y="342"/>
                  </a:lnTo>
                  <a:lnTo>
                    <a:pt x="138" y="346"/>
                  </a:lnTo>
                  <a:lnTo>
                    <a:pt x="157" y="350"/>
                  </a:lnTo>
                  <a:lnTo>
                    <a:pt x="174" y="351"/>
                  </a:lnTo>
                  <a:lnTo>
                    <a:pt x="191" y="351"/>
                  </a:lnTo>
                  <a:lnTo>
                    <a:pt x="207" y="349"/>
                  </a:lnTo>
                  <a:lnTo>
                    <a:pt x="222" y="345"/>
                  </a:lnTo>
                  <a:lnTo>
                    <a:pt x="236" y="340"/>
                  </a:lnTo>
                  <a:lnTo>
                    <a:pt x="249" y="334"/>
                  </a:lnTo>
                  <a:lnTo>
                    <a:pt x="263" y="328"/>
                  </a:lnTo>
                  <a:lnTo>
                    <a:pt x="272" y="321"/>
                  </a:lnTo>
                  <a:lnTo>
                    <a:pt x="282" y="314"/>
                  </a:lnTo>
                  <a:lnTo>
                    <a:pt x="289" y="307"/>
                  </a:lnTo>
                  <a:lnTo>
                    <a:pt x="295" y="300"/>
                  </a:lnTo>
                  <a:lnTo>
                    <a:pt x="295" y="294"/>
                  </a:lnTo>
                  <a:lnTo>
                    <a:pt x="285" y="289"/>
                  </a:lnTo>
                  <a:lnTo>
                    <a:pt x="268" y="287"/>
                  </a:lnTo>
                  <a:lnTo>
                    <a:pt x="249" y="283"/>
                  </a:lnTo>
                  <a:lnTo>
                    <a:pt x="227" y="277"/>
                  </a:lnTo>
                  <a:lnTo>
                    <a:pt x="208" y="267"/>
                  </a:lnTo>
                  <a:lnTo>
                    <a:pt x="191" y="251"/>
                  </a:lnTo>
                  <a:lnTo>
                    <a:pt x="182" y="229"/>
                  </a:lnTo>
                  <a:lnTo>
                    <a:pt x="185" y="209"/>
                  </a:lnTo>
                  <a:lnTo>
                    <a:pt x="193" y="196"/>
                  </a:lnTo>
                  <a:lnTo>
                    <a:pt x="203" y="186"/>
                  </a:lnTo>
                  <a:lnTo>
                    <a:pt x="217" y="181"/>
                  </a:lnTo>
                  <a:lnTo>
                    <a:pt x="233" y="180"/>
                  </a:lnTo>
                  <a:lnTo>
                    <a:pt x="251" y="183"/>
                  </a:lnTo>
                  <a:lnTo>
                    <a:pt x="270" y="187"/>
                  </a:lnTo>
                  <a:lnTo>
                    <a:pt x="290" y="194"/>
                  </a:lnTo>
                  <a:lnTo>
                    <a:pt x="311" y="204"/>
                  </a:lnTo>
                  <a:lnTo>
                    <a:pt x="330" y="218"/>
                  </a:lnTo>
                  <a:lnTo>
                    <a:pt x="347" y="237"/>
                  </a:lnTo>
                  <a:lnTo>
                    <a:pt x="361" y="258"/>
                  </a:lnTo>
                  <a:lnTo>
                    <a:pt x="373" y="283"/>
                  </a:lnTo>
                  <a:lnTo>
                    <a:pt x="381" y="309"/>
                  </a:lnTo>
                  <a:lnTo>
                    <a:pt x="388" y="339"/>
                  </a:lnTo>
                  <a:lnTo>
                    <a:pt x="392" y="369"/>
                  </a:lnTo>
                  <a:lnTo>
                    <a:pt x="392" y="383"/>
                  </a:lnTo>
                  <a:lnTo>
                    <a:pt x="392" y="402"/>
                  </a:lnTo>
                  <a:lnTo>
                    <a:pt x="392" y="421"/>
                  </a:lnTo>
                  <a:lnTo>
                    <a:pt x="392" y="435"/>
                  </a:lnTo>
                  <a:lnTo>
                    <a:pt x="431" y="44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3"/>
            <p:cNvSpPr>
              <a:spLocks/>
            </p:cNvSpPr>
            <p:nvPr/>
          </p:nvSpPr>
          <p:spPr bwMode="auto">
            <a:xfrm>
              <a:off x="2942" y="603"/>
              <a:ext cx="569" cy="550"/>
            </a:xfrm>
            <a:custGeom>
              <a:avLst/>
              <a:gdLst>
                <a:gd name="T0" fmla="*/ 102 w 1708"/>
                <a:gd name="T1" fmla="*/ 1117 h 1651"/>
                <a:gd name="T2" fmla="*/ 216 w 1708"/>
                <a:gd name="T3" fmla="*/ 1085 h 1651"/>
                <a:gd name="T4" fmla="*/ 99 w 1708"/>
                <a:gd name="T5" fmla="*/ 977 h 1651"/>
                <a:gd name="T6" fmla="*/ 140 w 1708"/>
                <a:gd name="T7" fmla="*/ 937 h 1651"/>
                <a:gd name="T8" fmla="*/ 261 w 1708"/>
                <a:gd name="T9" fmla="*/ 975 h 1651"/>
                <a:gd name="T10" fmla="*/ 394 w 1708"/>
                <a:gd name="T11" fmla="*/ 1042 h 1651"/>
                <a:gd name="T12" fmla="*/ 302 w 1708"/>
                <a:gd name="T13" fmla="*/ 948 h 1651"/>
                <a:gd name="T14" fmla="*/ 250 w 1708"/>
                <a:gd name="T15" fmla="*/ 848 h 1651"/>
                <a:gd name="T16" fmla="*/ 276 w 1708"/>
                <a:gd name="T17" fmla="*/ 682 h 1651"/>
                <a:gd name="T18" fmla="*/ 305 w 1708"/>
                <a:gd name="T19" fmla="*/ 542 h 1651"/>
                <a:gd name="T20" fmla="*/ 475 w 1708"/>
                <a:gd name="T21" fmla="*/ 477 h 1651"/>
                <a:gd name="T22" fmla="*/ 617 w 1708"/>
                <a:gd name="T23" fmla="*/ 333 h 1651"/>
                <a:gd name="T24" fmla="*/ 772 w 1708"/>
                <a:gd name="T25" fmla="*/ 371 h 1651"/>
                <a:gd name="T26" fmla="*/ 907 w 1708"/>
                <a:gd name="T27" fmla="*/ 276 h 1651"/>
                <a:gd name="T28" fmla="*/ 1000 w 1708"/>
                <a:gd name="T29" fmla="*/ 355 h 1651"/>
                <a:gd name="T30" fmla="*/ 1068 w 1708"/>
                <a:gd name="T31" fmla="*/ 346 h 1651"/>
                <a:gd name="T32" fmla="*/ 1199 w 1708"/>
                <a:gd name="T33" fmla="*/ 488 h 1651"/>
                <a:gd name="T34" fmla="*/ 1326 w 1708"/>
                <a:gd name="T35" fmla="*/ 515 h 1651"/>
                <a:gd name="T36" fmla="*/ 1403 w 1708"/>
                <a:gd name="T37" fmla="*/ 720 h 1651"/>
                <a:gd name="T38" fmla="*/ 1470 w 1708"/>
                <a:gd name="T39" fmla="*/ 904 h 1651"/>
                <a:gd name="T40" fmla="*/ 1413 w 1708"/>
                <a:gd name="T41" fmla="*/ 1022 h 1651"/>
                <a:gd name="T42" fmla="*/ 1452 w 1708"/>
                <a:gd name="T43" fmla="*/ 1111 h 1651"/>
                <a:gd name="T44" fmla="*/ 1400 w 1708"/>
                <a:gd name="T45" fmla="*/ 1306 h 1651"/>
                <a:gd name="T46" fmla="*/ 1252 w 1708"/>
                <a:gd name="T47" fmla="*/ 1478 h 1651"/>
                <a:gd name="T48" fmla="*/ 1095 w 1708"/>
                <a:gd name="T49" fmla="*/ 1594 h 1651"/>
                <a:gd name="T50" fmla="*/ 1008 w 1708"/>
                <a:gd name="T51" fmla="*/ 1584 h 1651"/>
                <a:gd name="T52" fmla="*/ 1029 w 1708"/>
                <a:gd name="T53" fmla="*/ 1642 h 1651"/>
                <a:gd name="T54" fmla="*/ 1148 w 1708"/>
                <a:gd name="T55" fmla="*/ 1632 h 1651"/>
                <a:gd name="T56" fmla="*/ 1218 w 1708"/>
                <a:gd name="T57" fmla="*/ 1536 h 1651"/>
                <a:gd name="T58" fmla="*/ 1351 w 1708"/>
                <a:gd name="T59" fmla="*/ 1489 h 1651"/>
                <a:gd name="T60" fmla="*/ 1414 w 1708"/>
                <a:gd name="T61" fmla="*/ 1377 h 1651"/>
                <a:gd name="T62" fmla="*/ 1510 w 1708"/>
                <a:gd name="T63" fmla="*/ 1214 h 1651"/>
                <a:gd name="T64" fmla="*/ 1468 w 1708"/>
                <a:gd name="T65" fmla="*/ 1069 h 1651"/>
                <a:gd name="T66" fmla="*/ 1522 w 1708"/>
                <a:gd name="T67" fmla="*/ 891 h 1651"/>
                <a:gd name="T68" fmla="*/ 1466 w 1708"/>
                <a:gd name="T69" fmla="*/ 772 h 1651"/>
                <a:gd name="T70" fmla="*/ 1386 w 1708"/>
                <a:gd name="T71" fmla="*/ 504 h 1651"/>
                <a:gd name="T72" fmla="*/ 1230 w 1708"/>
                <a:gd name="T73" fmla="*/ 440 h 1651"/>
                <a:gd name="T74" fmla="*/ 1160 w 1708"/>
                <a:gd name="T75" fmla="*/ 359 h 1651"/>
                <a:gd name="T76" fmla="*/ 1289 w 1708"/>
                <a:gd name="T77" fmla="*/ 332 h 1651"/>
                <a:gd name="T78" fmla="*/ 1478 w 1708"/>
                <a:gd name="T79" fmla="*/ 306 h 1651"/>
                <a:gd name="T80" fmla="*/ 1656 w 1708"/>
                <a:gd name="T81" fmla="*/ 182 h 1651"/>
                <a:gd name="T82" fmla="*/ 1665 w 1708"/>
                <a:gd name="T83" fmla="*/ 23 h 1651"/>
                <a:gd name="T84" fmla="*/ 1582 w 1708"/>
                <a:gd name="T85" fmla="*/ 202 h 1651"/>
                <a:gd name="T86" fmla="*/ 1337 w 1708"/>
                <a:gd name="T87" fmla="*/ 269 h 1651"/>
                <a:gd name="T88" fmla="*/ 1053 w 1708"/>
                <a:gd name="T89" fmla="*/ 285 h 1651"/>
                <a:gd name="T90" fmla="*/ 953 w 1708"/>
                <a:gd name="T91" fmla="*/ 241 h 1651"/>
                <a:gd name="T92" fmla="*/ 820 w 1708"/>
                <a:gd name="T93" fmla="*/ 268 h 1651"/>
                <a:gd name="T94" fmla="*/ 738 w 1708"/>
                <a:gd name="T95" fmla="*/ 300 h 1651"/>
                <a:gd name="T96" fmla="*/ 626 w 1708"/>
                <a:gd name="T97" fmla="*/ 275 h 1651"/>
                <a:gd name="T98" fmla="*/ 534 w 1708"/>
                <a:gd name="T99" fmla="*/ 325 h 1651"/>
                <a:gd name="T100" fmla="*/ 490 w 1708"/>
                <a:gd name="T101" fmla="*/ 439 h 1651"/>
                <a:gd name="T102" fmla="*/ 392 w 1708"/>
                <a:gd name="T103" fmla="*/ 439 h 1651"/>
                <a:gd name="T104" fmla="*/ 238 w 1708"/>
                <a:gd name="T105" fmla="*/ 568 h 1651"/>
                <a:gd name="T106" fmla="*/ 263 w 1708"/>
                <a:gd name="T107" fmla="*/ 788 h 1651"/>
                <a:gd name="T108" fmla="*/ 196 w 1708"/>
                <a:gd name="T109" fmla="*/ 912 h 1651"/>
                <a:gd name="T110" fmla="*/ 55 w 1708"/>
                <a:gd name="T111" fmla="*/ 938 h 1651"/>
                <a:gd name="T112" fmla="*/ 158 w 1708"/>
                <a:gd name="T113" fmla="*/ 1065 h 1651"/>
                <a:gd name="T114" fmla="*/ 9 w 1708"/>
                <a:gd name="T115" fmla="*/ 1148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8" h="1651">
                  <a:moveTo>
                    <a:pt x="9" y="1148"/>
                  </a:moveTo>
                  <a:lnTo>
                    <a:pt x="20" y="1143"/>
                  </a:lnTo>
                  <a:lnTo>
                    <a:pt x="34" y="1139"/>
                  </a:lnTo>
                  <a:lnTo>
                    <a:pt x="47" y="1135"/>
                  </a:lnTo>
                  <a:lnTo>
                    <a:pt x="60" y="1130"/>
                  </a:lnTo>
                  <a:lnTo>
                    <a:pt x="74" y="1125"/>
                  </a:lnTo>
                  <a:lnTo>
                    <a:pt x="88" y="1121"/>
                  </a:lnTo>
                  <a:lnTo>
                    <a:pt x="102" y="1117"/>
                  </a:lnTo>
                  <a:lnTo>
                    <a:pt x="117" y="1112"/>
                  </a:lnTo>
                  <a:lnTo>
                    <a:pt x="131" y="1109"/>
                  </a:lnTo>
                  <a:lnTo>
                    <a:pt x="146" y="1104"/>
                  </a:lnTo>
                  <a:lnTo>
                    <a:pt x="161" y="1101"/>
                  </a:lnTo>
                  <a:lnTo>
                    <a:pt x="175" y="1096"/>
                  </a:lnTo>
                  <a:lnTo>
                    <a:pt x="189" y="1092"/>
                  </a:lnTo>
                  <a:lnTo>
                    <a:pt x="203" y="1089"/>
                  </a:lnTo>
                  <a:lnTo>
                    <a:pt x="216" y="1085"/>
                  </a:lnTo>
                  <a:lnTo>
                    <a:pt x="229" y="1082"/>
                  </a:lnTo>
                  <a:lnTo>
                    <a:pt x="221" y="1073"/>
                  </a:lnTo>
                  <a:lnTo>
                    <a:pt x="204" y="1063"/>
                  </a:lnTo>
                  <a:lnTo>
                    <a:pt x="183" y="1047"/>
                  </a:lnTo>
                  <a:lnTo>
                    <a:pt x="159" y="1031"/>
                  </a:lnTo>
                  <a:lnTo>
                    <a:pt x="134" y="1013"/>
                  </a:lnTo>
                  <a:lnTo>
                    <a:pt x="114" y="995"/>
                  </a:lnTo>
                  <a:lnTo>
                    <a:pt x="99" y="977"/>
                  </a:lnTo>
                  <a:lnTo>
                    <a:pt x="93" y="963"/>
                  </a:lnTo>
                  <a:lnTo>
                    <a:pt x="96" y="957"/>
                  </a:lnTo>
                  <a:lnTo>
                    <a:pt x="101" y="951"/>
                  </a:lnTo>
                  <a:lnTo>
                    <a:pt x="108" y="948"/>
                  </a:lnTo>
                  <a:lnTo>
                    <a:pt x="115" y="944"/>
                  </a:lnTo>
                  <a:lnTo>
                    <a:pt x="124" y="942"/>
                  </a:lnTo>
                  <a:lnTo>
                    <a:pt x="132" y="939"/>
                  </a:lnTo>
                  <a:lnTo>
                    <a:pt x="140" y="937"/>
                  </a:lnTo>
                  <a:lnTo>
                    <a:pt x="147" y="936"/>
                  </a:lnTo>
                  <a:lnTo>
                    <a:pt x="156" y="936"/>
                  </a:lnTo>
                  <a:lnTo>
                    <a:pt x="168" y="938"/>
                  </a:lnTo>
                  <a:lnTo>
                    <a:pt x="183" y="943"/>
                  </a:lnTo>
                  <a:lnTo>
                    <a:pt x="201" y="949"/>
                  </a:lnTo>
                  <a:lnTo>
                    <a:pt x="220" y="956"/>
                  </a:lnTo>
                  <a:lnTo>
                    <a:pt x="240" y="965"/>
                  </a:lnTo>
                  <a:lnTo>
                    <a:pt x="261" y="975"/>
                  </a:lnTo>
                  <a:lnTo>
                    <a:pt x="283" y="984"/>
                  </a:lnTo>
                  <a:lnTo>
                    <a:pt x="304" y="995"/>
                  </a:lnTo>
                  <a:lnTo>
                    <a:pt x="324" y="1005"/>
                  </a:lnTo>
                  <a:lnTo>
                    <a:pt x="343" y="1014"/>
                  </a:lnTo>
                  <a:lnTo>
                    <a:pt x="360" y="1023"/>
                  </a:lnTo>
                  <a:lnTo>
                    <a:pt x="375" y="1031"/>
                  </a:lnTo>
                  <a:lnTo>
                    <a:pt x="387" y="1038"/>
                  </a:lnTo>
                  <a:lnTo>
                    <a:pt x="394" y="1042"/>
                  </a:lnTo>
                  <a:lnTo>
                    <a:pt x="399" y="1045"/>
                  </a:lnTo>
                  <a:lnTo>
                    <a:pt x="398" y="1042"/>
                  </a:lnTo>
                  <a:lnTo>
                    <a:pt x="394" y="1034"/>
                  </a:lnTo>
                  <a:lnTo>
                    <a:pt x="386" y="1021"/>
                  </a:lnTo>
                  <a:lnTo>
                    <a:pt x="374" y="1006"/>
                  </a:lnTo>
                  <a:lnTo>
                    <a:pt x="356" y="988"/>
                  </a:lnTo>
                  <a:lnTo>
                    <a:pt x="333" y="968"/>
                  </a:lnTo>
                  <a:lnTo>
                    <a:pt x="302" y="948"/>
                  </a:lnTo>
                  <a:lnTo>
                    <a:pt x="263" y="926"/>
                  </a:lnTo>
                  <a:lnTo>
                    <a:pt x="255" y="918"/>
                  </a:lnTo>
                  <a:lnTo>
                    <a:pt x="250" y="911"/>
                  </a:lnTo>
                  <a:lnTo>
                    <a:pt x="244" y="899"/>
                  </a:lnTo>
                  <a:lnTo>
                    <a:pt x="240" y="880"/>
                  </a:lnTo>
                  <a:lnTo>
                    <a:pt x="240" y="868"/>
                  </a:lnTo>
                  <a:lnTo>
                    <a:pt x="244" y="857"/>
                  </a:lnTo>
                  <a:lnTo>
                    <a:pt x="250" y="848"/>
                  </a:lnTo>
                  <a:lnTo>
                    <a:pt x="257" y="840"/>
                  </a:lnTo>
                  <a:lnTo>
                    <a:pt x="265" y="833"/>
                  </a:lnTo>
                  <a:lnTo>
                    <a:pt x="273" y="827"/>
                  </a:lnTo>
                  <a:lnTo>
                    <a:pt x="283" y="822"/>
                  </a:lnTo>
                  <a:lnTo>
                    <a:pt x="291" y="817"/>
                  </a:lnTo>
                  <a:lnTo>
                    <a:pt x="291" y="790"/>
                  </a:lnTo>
                  <a:lnTo>
                    <a:pt x="284" y="739"/>
                  </a:lnTo>
                  <a:lnTo>
                    <a:pt x="276" y="682"/>
                  </a:lnTo>
                  <a:lnTo>
                    <a:pt x="274" y="636"/>
                  </a:lnTo>
                  <a:lnTo>
                    <a:pt x="274" y="626"/>
                  </a:lnTo>
                  <a:lnTo>
                    <a:pt x="276" y="614"/>
                  </a:lnTo>
                  <a:lnTo>
                    <a:pt x="278" y="601"/>
                  </a:lnTo>
                  <a:lnTo>
                    <a:pt x="283" y="587"/>
                  </a:lnTo>
                  <a:lnTo>
                    <a:pt x="288" y="572"/>
                  </a:lnTo>
                  <a:lnTo>
                    <a:pt x="296" y="556"/>
                  </a:lnTo>
                  <a:lnTo>
                    <a:pt x="305" y="542"/>
                  </a:lnTo>
                  <a:lnTo>
                    <a:pt x="317" y="527"/>
                  </a:lnTo>
                  <a:lnTo>
                    <a:pt x="331" y="514"/>
                  </a:lnTo>
                  <a:lnTo>
                    <a:pt x="348" y="501"/>
                  </a:lnTo>
                  <a:lnTo>
                    <a:pt x="367" y="491"/>
                  </a:lnTo>
                  <a:lnTo>
                    <a:pt x="390" y="483"/>
                  </a:lnTo>
                  <a:lnTo>
                    <a:pt x="415" y="477"/>
                  </a:lnTo>
                  <a:lnTo>
                    <a:pt x="443" y="476"/>
                  </a:lnTo>
                  <a:lnTo>
                    <a:pt x="475" y="477"/>
                  </a:lnTo>
                  <a:lnTo>
                    <a:pt x="511" y="483"/>
                  </a:lnTo>
                  <a:lnTo>
                    <a:pt x="513" y="476"/>
                  </a:lnTo>
                  <a:lnTo>
                    <a:pt x="520" y="458"/>
                  </a:lnTo>
                  <a:lnTo>
                    <a:pt x="531" y="434"/>
                  </a:lnTo>
                  <a:lnTo>
                    <a:pt x="546" y="406"/>
                  </a:lnTo>
                  <a:lnTo>
                    <a:pt x="566" y="377"/>
                  </a:lnTo>
                  <a:lnTo>
                    <a:pt x="590" y="352"/>
                  </a:lnTo>
                  <a:lnTo>
                    <a:pt x="617" y="333"/>
                  </a:lnTo>
                  <a:lnTo>
                    <a:pt x="649" y="324"/>
                  </a:lnTo>
                  <a:lnTo>
                    <a:pt x="667" y="324"/>
                  </a:lnTo>
                  <a:lnTo>
                    <a:pt x="685" y="327"/>
                  </a:lnTo>
                  <a:lnTo>
                    <a:pt x="703" y="333"/>
                  </a:lnTo>
                  <a:lnTo>
                    <a:pt x="721" y="340"/>
                  </a:lnTo>
                  <a:lnTo>
                    <a:pt x="738" y="350"/>
                  </a:lnTo>
                  <a:lnTo>
                    <a:pt x="755" y="359"/>
                  </a:lnTo>
                  <a:lnTo>
                    <a:pt x="772" y="371"/>
                  </a:lnTo>
                  <a:lnTo>
                    <a:pt x="787" y="382"/>
                  </a:lnTo>
                  <a:lnTo>
                    <a:pt x="798" y="365"/>
                  </a:lnTo>
                  <a:lnTo>
                    <a:pt x="811" y="346"/>
                  </a:lnTo>
                  <a:lnTo>
                    <a:pt x="827" y="327"/>
                  </a:lnTo>
                  <a:lnTo>
                    <a:pt x="846" y="308"/>
                  </a:lnTo>
                  <a:lnTo>
                    <a:pt x="867" y="293"/>
                  </a:lnTo>
                  <a:lnTo>
                    <a:pt x="887" y="282"/>
                  </a:lnTo>
                  <a:lnTo>
                    <a:pt x="907" y="276"/>
                  </a:lnTo>
                  <a:lnTo>
                    <a:pt x="926" y="278"/>
                  </a:lnTo>
                  <a:lnTo>
                    <a:pt x="943" y="284"/>
                  </a:lnTo>
                  <a:lnTo>
                    <a:pt x="954" y="292"/>
                  </a:lnTo>
                  <a:lnTo>
                    <a:pt x="965" y="301"/>
                  </a:lnTo>
                  <a:lnTo>
                    <a:pt x="973" y="312"/>
                  </a:lnTo>
                  <a:lnTo>
                    <a:pt x="981" y="324"/>
                  </a:lnTo>
                  <a:lnTo>
                    <a:pt x="989" y="339"/>
                  </a:lnTo>
                  <a:lnTo>
                    <a:pt x="1000" y="355"/>
                  </a:lnTo>
                  <a:lnTo>
                    <a:pt x="1011" y="374"/>
                  </a:lnTo>
                  <a:lnTo>
                    <a:pt x="1016" y="367"/>
                  </a:lnTo>
                  <a:lnTo>
                    <a:pt x="1023" y="361"/>
                  </a:lnTo>
                  <a:lnTo>
                    <a:pt x="1032" y="355"/>
                  </a:lnTo>
                  <a:lnTo>
                    <a:pt x="1041" y="351"/>
                  </a:lnTo>
                  <a:lnTo>
                    <a:pt x="1051" y="349"/>
                  </a:lnTo>
                  <a:lnTo>
                    <a:pt x="1060" y="346"/>
                  </a:lnTo>
                  <a:lnTo>
                    <a:pt x="1068" y="346"/>
                  </a:lnTo>
                  <a:lnTo>
                    <a:pt x="1076" y="346"/>
                  </a:lnTo>
                  <a:lnTo>
                    <a:pt x="1102" y="354"/>
                  </a:lnTo>
                  <a:lnTo>
                    <a:pt x="1123" y="368"/>
                  </a:lnTo>
                  <a:lnTo>
                    <a:pt x="1142" y="387"/>
                  </a:lnTo>
                  <a:lnTo>
                    <a:pt x="1159" y="409"/>
                  </a:lnTo>
                  <a:lnTo>
                    <a:pt x="1173" y="435"/>
                  </a:lnTo>
                  <a:lnTo>
                    <a:pt x="1187" y="461"/>
                  </a:lnTo>
                  <a:lnTo>
                    <a:pt x="1199" y="488"/>
                  </a:lnTo>
                  <a:lnTo>
                    <a:pt x="1212" y="511"/>
                  </a:lnTo>
                  <a:lnTo>
                    <a:pt x="1231" y="504"/>
                  </a:lnTo>
                  <a:lnTo>
                    <a:pt x="1249" y="499"/>
                  </a:lnTo>
                  <a:lnTo>
                    <a:pt x="1267" y="497"/>
                  </a:lnTo>
                  <a:lnTo>
                    <a:pt x="1282" y="497"/>
                  </a:lnTo>
                  <a:lnTo>
                    <a:pt x="1297" y="501"/>
                  </a:lnTo>
                  <a:lnTo>
                    <a:pt x="1313" y="506"/>
                  </a:lnTo>
                  <a:lnTo>
                    <a:pt x="1326" y="515"/>
                  </a:lnTo>
                  <a:lnTo>
                    <a:pt x="1339" y="527"/>
                  </a:lnTo>
                  <a:lnTo>
                    <a:pt x="1351" y="542"/>
                  </a:lnTo>
                  <a:lnTo>
                    <a:pt x="1362" y="562"/>
                  </a:lnTo>
                  <a:lnTo>
                    <a:pt x="1372" y="585"/>
                  </a:lnTo>
                  <a:lnTo>
                    <a:pt x="1382" y="612"/>
                  </a:lnTo>
                  <a:lnTo>
                    <a:pt x="1390" y="643"/>
                  </a:lnTo>
                  <a:lnTo>
                    <a:pt x="1397" y="680"/>
                  </a:lnTo>
                  <a:lnTo>
                    <a:pt x="1403" y="720"/>
                  </a:lnTo>
                  <a:lnTo>
                    <a:pt x="1409" y="765"/>
                  </a:lnTo>
                  <a:lnTo>
                    <a:pt x="1430" y="785"/>
                  </a:lnTo>
                  <a:lnTo>
                    <a:pt x="1446" y="804"/>
                  </a:lnTo>
                  <a:lnTo>
                    <a:pt x="1458" y="823"/>
                  </a:lnTo>
                  <a:lnTo>
                    <a:pt x="1466" y="842"/>
                  </a:lnTo>
                  <a:lnTo>
                    <a:pt x="1470" y="862"/>
                  </a:lnTo>
                  <a:lnTo>
                    <a:pt x="1471" y="882"/>
                  </a:lnTo>
                  <a:lnTo>
                    <a:pt x="1470" y="904"/>
                  </a:lnTo>
                  <a:lnTo>
                    <a:pt x="1465" y="926"/>
                  </a:lnTo>
                  <a:lnTo>
                    <a:pt x="1460" y="939"/>
                  </a:lnTo>
                  <a:lnTo>
                    <a:pt x="1455" y="952"/>
                  </a:lnTo>
                  <a:lnTo>
                    <a:pt x="1449" y="965"/>
                  </a:lnTo>
                  <a:lnTo>
                    <a:pt x="1442" y="978"/>
                  </a:lnTo>
                  <a:lnTo>
                    <a:pt x="1433" y="993"/>
                  </a:lnTo>
                  <a:lnTo>
                    <a:pt x="1423" y="1007"/>
                  </a:lnTo>
                  <a:lnTo>
                    <a:pt x="1413" y="1022"/>
                  </a:lnTo>
                  <a:lnTo>
                    <a:pt x="1401" y="1039"/>
                  </a:lnTo>
                  <a:lnTo>
                    <a:pt x="1403" y="1040"/>
                  </a:lnTo>
                  <a:lnTo>
                    <a:pt x="1408" y="1045"/>
                  </a:lnTo>
                  <a:lnTo>
                    <a:pt x="1415" y="1053"/>
                  </a:lnTo>
                  <a:lnTo>
                    <a:pt x="1423" y="1064"/>
                  </a:lnTo>
                  <a:lnTo>
                    <a:pt x="1434" y="1077"/>
                  </a:lnTo>
                  <a:lnTo>
                    <a:pt x="1443" y="1093"/>
                  </a:lnTo>
                  <a:lnTo>
                    <a:pt x="1452" y="1111"/>
                  </a:lnTo>
                  <a:lnTo>
                    <a:pt x="1459" y="1131"/>
                  </a:lnTo>
                  <a:lnTo>
                    <a:pt x="1464" y="1153"/>
                  </a:lnTo>
                  <a:lnTo>
                    <a:pt x="1466" y="1176"/>
                  </a:lnTo>
                  <a:lnTo>
                    <a:pt x="1464" y="1200"/>
                  </a:lnTo>
                  <a:lnTo>
                    <a:pt x="1456" y="1226"/>
                  </a:lnTo>
                  <a:lnTo>
                    <a:pt x="1445" y="1252"/>
                  </a:lnTo>
                  <a:lnTo>
                    <a:pt x="1426" y="1280"/>
                  </a:lnTo>
                  <a:lnTo>
                    <a:pt x="1400" y="1306"/>
                  </a:lnTo>
                  <a:lnTo>
                    <a:pt x="1366" y="1333"/>
                  </a:lnTo>
                  <a:lnTo>
                    <a:pt x="1365" y="1339"/>
                  </a:lnTo>
                  <a:lnTo>
                    <a:pt x="1362" y="1356"/>
                  </a:lnTo>
                  <a:lnTo>
                    <a:pt x="1354" y="1379"/>
                  </a:lnTo>
                  <a:lnTo>
                    <a:pt x="1343" y="1405"/>
                  </a:lnTo>
                  <a:lnTo>
                    <a:pt x="1321" y="1433"/>
                  </a:lnTo>
                  <a:lnTo>
                    <a:pt x="1293" y="1459"/>
                  </a:lnTo>
                  <a:lnTo>
                    <a:pt x="1252" y="1478"/>
                  </a:lnTo>
                  <a:lnTo>
                    <a:pt x="1200" y="1489"/>
                  </a:lnTo>
                  <a:lnTo>
                    <a:pt x="1194" y="1512"/>
                  </a:lnTo>
                  <a:lnTo>
                    <a:pt x="1185" y="1532"/>
                  </a:lnTo>
                  <a:lnTo>
                    <a:pt x="1172" y="1550"/>
                  </a:lnTo>
                  <a:lnTo>
                    <a:pt x="1155" y="1565"/>
                  </a:lnTo>
                  <a:lnTo>
                    <a:pt x="1137" y="1578"/>
                  </a:lnTo>
                  <a:lnTo>
                    <a:pt x="1117" y="1588"/>
                  </a:lnTo>
                  <a:lnTo>
                    <a:pt x="1095" y="1594"/>
                  </a:lnTo>
                  <a:lnTo>
                    <a:pt x="1072" y="1595"/>
                  </a:lnTo>
                  <a:lnTo>
                    <a:pt x="1062" y="1595"/>
                  </a:lnTo>
                  <a:lnTo>
                    <a:pt x="1053" y="1594"/>
                  </a:lnTo>
                  <a:lnTo>
                    <a:pt x="1043" y="1593"/>
                  </a:lnTo>
                  <a:lnTo>
                    <a:pt x="1034" y="1591"/>
                  </a:lnTo>
                  <a:lnTo>
                    <a:pt x="1026" y="1589"/>
                  </a:lnTo>
                  <a:lnTo>
                    <a:pt x="1016" y="1587"/>
                  </a:lnTo>
                  <a:lnTo>
                    <a:pt x="1008" y="1584"/>
                  </a:lnTo>
                  <a:lnTo>
                    <a:pt x="1000" y="1581"/>
                  </a:lnTo>
                  <a:lnTo>
                    <a:pt x="966" y="1623"/>
                  </a:lnTo>
                  <a:lnTo>
                    <a:pt x="975" y="1627"/>
                  </a:lnTo>
                  <a:lnTo>
                    <a:pt x="984" y="1631"/>
                  </a:lnTo>
                  <a:lnTo>
                    <a:pt x="995" y="1634"/>
                  </a:lnTo>
                  <a:lnTo>
                    <a:pt x="1006" y="1638"/>
                  </a:lnTo>
                  <a:lnTo>
                    <a:pt x="1017" y="1640"/>
                  </a:lnTo>
                  <a:lnTo>
                    <a:pt x="1029" y="1642"/>
                  </a:lnTo>
                  <a:lnTo>
                    <a:pt x="1041" y="1646"/>
                  </a:lnTo>
                  <a:lnTo>
                    <a:pt x="1053" y="1648"/>
                  </a:lnTo>
                  <a:lnTo>
                    <a:pt x="1068" y="1651"/>
                  </a:lnTo>
                  <a:lnTo>
                    <a:pt x="1085" y="1651"/>
                  </a:lnTo>
                  <a:lnTo>
                    <a:pt x="1100" y="1648"/>
                  </a:lnTo>
                  <a:lnTo>
                    <a:pt x="1117" y="1645"/>
                  </a:lnTo>
                  <a:lnTo>
                    <a:pt x="1132" y="1639"/>
                  </a:lnTo>
                  <a:lnTo>
                    <a:pt x="1148" y="1632"/>
                  </a:lnTo>
                  <a:lnTo>
                    <a:pt x="1162" y="1622"/>
                  </a:lnTo>
                  <a:lnTo>
                    <a:pt x="1175" y="1613"/>
                  </a:lnTo>
                  <a:lnTo>
                    <a:pt x="1187" y="1601"/>
                  </a:lnTo>
                  <a:lnTo>
                    <a:pt x="1197" y="1589"/>
                  </a:lnTo>
                  <a:lnTo>
                    <a:pt x="1206" y="1576"/>
                  </a:lnTo>
                  <a:lnTo>
                    <a:pt x="1212" y="1563"/>
                  </a:lnTo>
                  <a:lnTo>
                    <a:pt x="1217" y="1550"/>
                  </a:lnTo>
                  <a:lnTo>
                    <a:pt x="1218" y="1536"/>
                  </a:lnTo>
                  <a:lnTo>
                    <a:pt x="1217" y="1523"/>
                  </a:lnTo>
                  <a:lnTo>
                    <a:pt x="1213" y="1510"/>
                  </a:lnTo>
                  <a:lnTo>
                    <a:pt x="1240" y="1513"/>
                  </a:lnTo>
                  <a:lnTo>
                    <a:pt x="1267" y="1513"/>
                  </a:lnTo>
                  <a:lnTo>
                    <a:pt x="1290" y="1511"/>
                  </a:lnTo>
                  <a:lnTo>
                    <a:pt x="1313" y="1506"/>
                  </a:lnTo>
                  <a:lnTo>
                    <a:pt x="1333" y="1499"/>
                  </a:lnTo>
                  <a:lnTo>
                    <a:pt x="1351" y="1489"/>
                  </a:lnTo>
                  <a:lnTo>
                    <a:pt x="1366" y="1479"/>
                  </a:lnTo>
                  <a:lnTo>
                    <a:pt x="1381" y="1466"/>
                  </a:lnTo>
                  <a:lnTo>
                    <a:pt x="1392" y="1453"/>
                  </a:lnTo>
                  <a:lnTo>
                    <a:pt x="1402" y="1437"/>
                  </a:lnTo>
                  <a:lnTo>
                    <a:pt x="1408" y="1423"/>
                  </a:lnTo>
                  <a:lnTo>
                    <a:pt x="1413" y="1408"/>
                  </a:lnTo>
                  <a:lnTo>
                    <a:pt x="1415" y="1392"/>
                  </a:lnTo>
                  <a:lnTo>
                    <a:pt x="1414" y="1377"/>
                  </a:lnTo>
                  <a:lnTo>
                    <a:pt x="1411" y="1363"/>
                  </a:lnTo>
                  <a:lnTo>
                    <a:pt x="1405" y="1348"/>
                  </a:lnTo>
                  <a:lnTo>
                    <a:pt x="1442" y="1337"/>
                  </a:lnTo>
                  <a:lnTo>
                    <a:pt x="1470" y="1316"/>
                  </a:lnTo>
                  <a:lnTo>
                    <a:pt x="1489" y="1291"/>
                  </a:lnTo>
                  <a:lnTo>
                    <a:pt x="1500" y="1264"/>
                  </a:lnTo>
                  <a:lnTo>
                    <a:pt x="1508" y="1238"/>
                  </a:lnTo>
                  <a:lnTo>
                    <a:pt x="1510" y="1214"/>
                  </a:lnTo>
                  <a:lnTo>
                    <a:pt x="1510" y="1197"/>
                  </a:lnTo>
                  <a:lnTo>
                    <a:pt x="1510" y="1187"/>
                  </a:lnTo>
                  <a:lnTo>
                    <a:pt x="1508" y="1162"/>
                  </a:lnTo>
                  <a:lnTo>
                    <a:pt x="1503" y="1141"/>
                  </a:lnTo>
                  <a:lnTo>
                    <a:pt x="1497" y="1121"/>
                  </a:lnTo>
                  <a:lnTo>
                    <a:pt x="1490" y="1103"/>
                  </a:lnTo>
                  <a:lnTo>
                    <a:pt x="1480" y="1085"/>
                  </a:lnTo>
                  <a:lnTo>
                    <a:pt x="1468" y="1069"/>
                  </a:lnTo>
                  <a:lnTo>
                    <a:pt x="1455" y="1052"/>
                  </a:lnTo>
                  <a:lnTo>
                    <a:pt x="1440" y="1035"/>
                  </a:lnTo>
                  <a:lnTo>
                    <a:pt x="1467" y="1015"/>
                  </a:lnTo>
                  <a:lnTo>
                    <a:pt x="1489" y="990"/>
                  </a:lnTo>
                  <a:lnTo>
                    <a:pt x="1503" y="964"/>
                  </a:lnTo>
                  <a:lnTo>
                    <a:pt x="1513" y="937"/>
                  </a:lnTo>
                  <a:lnTo>
                    <a:pt x="1519" y="911"/>
                  </a:lnTo>
                  <a:lnTo>
                    <a:pt x="1522" y="891"/>
                  </a:lnTo>
                  <a:lnTo>
                    <a:pt x="1523" y="876"/>
                  </a:lnTo>
                  <a:lnTo>
                    <a:pt x="1523" y="871"/>
                  </a:lnTo>
                  <a:lnTo>
                    <a:pt x="1518" y="843"/>
                  </a:lnTo>
                  <a:lnTo>
                    <a:pt x="1512" y="821"/>
                  </a:lnTo>
                  <a:lnTo>
                    <a:pt x="1503" y="804"/>
                  </a:lnTo>
                  <a:lnTo>
                    <a:pt x="1492" y="791"/>
                  </a:lnTo>
                  <a:lnTo>
                    <a:pt x="1480" y="780"/>
                  </a:lnTo>
                  <a:lnTo>
                    <a:pt x="1466" y="772"/>
                  </a:lnTo>
                  <a:lnTo>
                    <a:pt x="1449" y="765"/>
                  </a:lnTo>
                  <a:lnTo>
                    <a:pt x="1433" y="758"/>
                  </a:lnTo>
                  <a:lnTo>
                    <a:pt x="1434" y="720"/>
                  </a:lnTo>
                  <a:lnTo>
                    <a:pt x="1434" y="677"/>
                  </a:lnTo>
                  <a:lnTo>
                    <a:pt x="1430" y="632"/>
                  </a:lnTo>
                  <a:lnTo>
                    <a:pt x="1422" y="587"/>
                  </a:lnTo>
                  <a:lnTo>
                    <a:pt x="1408" y="543"/>
                  </a:lnTo>
                  <a:lnTo>
                    <a:pt x="1386" y="504"/>
                  </a:lnTo>
                  <a:lnTo>
                    <a:pt x="1354" y="471"/>
                  </a:lnTo>
                  <a:lnTo>
                    <a:pt x="1312" y="445"/>
                  </a:lnTo>
                  <a:lnTo>
                    <a:pt x="1301" y="441"/>
                  </a:lnTo>
                  <a:lnTo>
                    <a:pt x="1288" y="439"/>
                  </a:lnTo>
                  <a:lnTo>
                    <a:pt x="1274" y="438"/>
                  </a:lnTo>
                  <a:lnTo>
                    <a:pt x="1258" y="438"/>
                  </a:lnTo>
                  <a:lnTo>
                    <a:pt x="1244" y="439"/>
                  </a:lnTo>
                  <a:lnTo>
                    <a:pt x="1230" y="440"/>
                  </a:lnTo>
                  <a:lnTo>
                    <a:pt x="1217" y="441"/>
                  </a:lnTo>
                  <a:lnTo>
                    <a:pt x="1205" y="442"/>
                  </a:lnTo>
                  <a:lnTo>
                    <a:pt x="1200" y="429"/>
                  </a:lnTo>
                  <a:lnTo>
                    <a:pt x="1194" y="415"/>
                  </a:lnTo>
                  <a:lnTo>
                    <a:pt x="1186" y="401"/>
                  </a:lnTo>
                  <a:lnTo>
                    <a:pt x="1178" y="387"/>
                  </a:lnTo>
                  <a:lnTo>
                    <a:pt x="1169" y="373"/>
                  </a:lnTo>
                  <a:lnTo>
                    <a:pt x="1160" y="359"/>
                  </a:lnTo>
                  <a:lnTo>
                    <a:pt x="1150" y="348"/>
                  </a:lnTo>
                  <a:lnTo>
                    <a:pt x="1142" y="337"/>
                  </a:lnTo>
                  <a:lnTo>
                    <a:pt x="1166" y="337"/>
                  </a:lnTo>
                  <a:lnTo>
                    <a:pt x="1189" y="337"/>
                  </a:lnTo>
                  <a:lnTo>
                    <a:pt x="1214" y="336"/>
                  </a:lnTo>
                  <a:lnTo>
                    <a:pt x="1238" y="335"/>
                  </a:lnTo>
                  <a:lnTo>
                    <a:pt x="1263" y="333"/>
                  </a:lnTo>
                  <a:lnTo>
                    <a:pt x="1289" y="332"/>
                  </a:lnTo>
                  <a:lnTo>
                    <a:pt x="1314" y="330"/>
                  </a:lnTo>
                  <a:lnTo>
                    <a:pt x="1339" y="327"/>
                  </a:lnTo>
                  <a:lnTo>
                    <a:pt x="1363" y="325"/>
                  </a:lnTo>
                  <a:lnTo>
                    <a:pt x="1388" y="322"/>
                  </a:lnTo>
                  <a:lnTo>
                    <a:pt x="1410" y="318"/>
                  </a:lnTo>
                  <a:lnTo>
                    <a:pt x="1434" y="314"/>
                  </a:lnTo>
                  <a:lnTo>
                    <a:pt x="1456" y="311"/>
                  </a:lnTo>
                  <a:lnTo>
                    <a:pt x="1478" y="306"/>
                  </a:lnTo>
                  <a:lnTo>
                    <a:pt x="1498" y="301"/>
                  </a:lnTo>
                  <a:lnTo>
                    <a:pt x="1517" y="295"/>
                  </a:lnTo>
                  <a:lnTo>
                    <a:pt x="1547" y="285"/>
                  </a:lnTo>
                  <a:lnTo>
                    <a:pt x="1574" y="269"/>
                  </a:lnTo>
                  <a:lnTo>
                    <a:pt x="1598" y="252"/>
                  </a:lnTo>
                  <a:lnTo>
                    <a:pt x="1620" y="230"/>
                  </a:lnTo>
                  <a:lnTo>
                    <a:pt x="1639" y="206"/>
                  </a:lnTo>
                  <a:lnTo>
                    <a:pt x="1656" y="182"/>
                  </a:lnTo>
                  <a:lnTo>
                    <a:pt x="1670" y="154"/>
                  </a:lnTo>
                  <a:lnTo>
                    <a:pt x="1682" y="125"/>
                  </a:lnTo>
                  <a:lnTo>
                    <a:pt x="1690" y="99"/>
                  </a:lnTo>
                  <a:lnTo>
                    <a:pt x="1699" y="67"/>
                  </a:lnTo>
                  <a:lnTo>
                    <a:pt x="1705" y="33"/>
                  </a:lnTo>
                  <a:lnTo>
                    <a:pt x="1708" y="5"/>
                  </a:lnTo>
                  <a:lnTo>
                    <a:pt x="1669" y="0"/>
                  </a:lnTo>
                  <a:lnTo>
                    <a:pt x="1665" y="23"/>
                  </a:lnTo>
                  <a:lnTo>
                    <a:pt x="1661" y="49"/>
                  </a:lnTo>
                  <a:lnTo>
                    <a:pt x="1656" y="75"/>
                  </a:lnTo>
                  <a:lnTo>
                    <a:pt x="1649" y="96"/>
                  </a:lnTo>
                  <a:lnTo>
                    <a:pt x="1639" y="120"/>
                  </a:lnTo>
                  <a:lnTo>
                    <a:pt x="1627" y="144"/>
                  </a:lnTo>
                  <a:lnTo>
                    <a:pt x="1614" y="165"/>
                  </a:lnTo>
                  <a:lnTo>
                    <a:pt x="1599" y="184"/>
                  </a:lnTo>
                  <a:lnTo>
                    <a:pt x="1582" y="202"/>
                  </a:lnTo>
                  <a:lnTo>
                    <a:pt x="1563" y="216"/>
                  </a:lnTo>
                  <a:lnTo>
                    <a:pt x="1542" y="228"/>
                  </a:lnTo>
                  <a:lnTo>
                    <a:pt x="1519" y="237"/>
                  </a:lnTo>
                  <a:lnTo>
                    <a:pt x="1489" y="246"/>
                  </a:lnTo>
                  <a:lnTo>
                    <a:pt x="1454" y="253"/>
                  </a:lnTo>
                  <a:lnTo>
                    <a:pt x="1417" y="260"/>
                  </a:lnTo>
                  <a:lnTo>
                    <a:pt x="1377" y="265"/>
                  </a:lnTo>
                  <a:lnTo>
                    <a:pt x="1337" y="269"/>
                  </a:lnTo>
                  <a:lnTo>
                    <a:pt x="1295" y="273"/>
                  </a:lnTo>
                  <a:lnTo>
                    <a:pt x="1254" y="276"/>
                  </a:lnTo>
                  <a:lnTo>
                    <a:pt x="1213" y="279"/>
                  </a:lnTo>
                  <a:lnTo>
                    <a:pt x="1174" y="281"/>
                  </a:lnTo>
                  <a:lnTo>
                    <a:pt x="1137" y="28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53" y="285"/>
                  </a:lnTo>
                  <a:lnTo>
                    <a:pt x="1035" y="285"/>
                  </a:lnTo>
                  <a:lnTo>
                    <a:pt x="1023" y="285"/>
                  </a:lnTo>
                  <a:lnTo>
                    <a:pt x="1020" y="285"/>
                  </a:lnTo>
                  <a:lnTo>
                    <a:pt x="1013" y="280"/>
                  </a:lnTo>
                  <a:lnTo>
                    <a:pt x="1001" y="272"/>
                  </a:lnTo>
                  <a:lnTo>
                    <a:pt x="988" y="262"/>
                  </a:lnTo>
                  <a:lnTo>
                    <a:pt x="971" y="250"/>
                  </a:lnTo>
                  <a:lnTo>
                    <a:pt x="953" y="241"/>
                  </a:lnTo>
                  <a:lnTo>
                    <a:pt x="935" y="231"/>
                  </a:lnTo>
                  <a:lnTo>
                    <a:pt x="918" y="224"/>
                  </a:lnTo>
                  <a:lnTo>
                    <a:pt x="901" y="221"/>
                  </a:lnTo>
                  <a:lnTo>
                    <a:pt x="883" y="222"/>
                  </a:lnTo>
                  <a:lnTo>
                    <a:pt x="865" y="228"/>
                  </a:lnTo>
                  <a:lnTo>
                    <a:pt x="849" y="239"/>
                  </a:lnTo>
                  <a:lnTo>
                    <a:pt x="833" y="253"/>
                  </a:lnTo>
                  <a:lnTo>
                    <a:pt x="820" y="268"/>
                  </a:lnTo>
                  <a:lnTo>
                    <a:pt x="807" y="285"/>
                  </a:lnTo>
                  <a:lnTo>
                    <a:pt x="797" y="301"/>
                  </a:lnTo>
                  <a:lnTo>
                    <a:pt x="787" y="317"/>
                  </a:lnTo>
                  <a:lnTo>
                    <a:pt x="778" y="317"/>
                  </a:lnTo>
                  <a:lnTo>
                    <a:pt x="767" y="314"/>
                  </a:lnTo>
                  <a:lnTo>
                    <a:pt x="757" y="311"/>
                  </a:lnTo>
                  <a:lnTo>
                    <a:pt x="748" y="306"/>
                  </a:lnTo>
                  <a:lnTo>
                    <a:pt x="738" y="300"/>
                  </a:lnTo>
                  <a:lnTo>
                    <a:pt x="729" y="295"/>
                  </a:lnTo>
                  <a:lnTo>
                    <a:pt x="719" y="290"/>
                  </a:lnTo>
                  <a:lnTo>
                    <a:pt x="709" y="286"/>
                  </a:lnTo>
                  <a:lnTo>
                    <a:pt x="690" y="281"/>
                  </a:lnTo>
                  <a:lnTo>
                    <a:pt x="673" y="278"/>
                  </a:lnTo>
                  <a:lnTo>
                    <a:pt x="657" y="275"/>
                  </a:lnTo>
                  <a:lnTo>
                    <a:pt x="641" y="275"/>
                  </a:lnTo>
                  <a:lnTo>
                    <a:pt x="626" y="275"/>
                  </a:lnTo>
                  <a:lnTo>
                    <a:pt x="613" y="278"/>
                  </a:lnTo>
                  <a:lnTo>
                    <a:pt x="598" y="281"/>
                  </a:lnTo>
                  <a:lnTo>
                    <a:pt x="587" y="286"/>
                  </a:lnTo>
                  <a:lnTo>
                    <a:pt x="575" y="292"/>
                  </a:lnTo>
                  <a:lnTo>
                    <a:pt x="564" y="299"/>
                  </a:lnTo>
                  <a:lnTo>
                    <a:pt x="553" y="307"/>
                  </a:lnTo>
                  <a:lnTo>
                    <a:pt x="544" y="316"/>
                  </a:lnTo>
                  <a:lnTo>
                    <a:pt x="534" y="325"/>
                  </a:lnTo>
                  <a:lnTo>
                    <a:pt x="526" y="335"/>
                  </a:lnTo>
                  <a:lnTo>
                    <a:pt x="518" y="345"/>
                  </a:lnTo>
                  <a:lnTo>
                    <a:pt x="511" y="357"/>
                  </a:lnTo>
                  <a:lnTo>
                    <a:pt x="504" y="376"/>
                  </a:lnTo>
                  <a:lnTo>
                    <a:pt x="499" y="399"/>
                  </a:lnTo>
                  <a:lnTo>
                    <a:pt x="498" y="421"/>
                  </a:lnTo>
                  <a:lnTo>
                    <a:pt x="498" y="444"/>
                  </a:lnTo>
                  <a:lnTo>
                    <a:pt x="490" y="439"/>
                  </a:lnTo>
                  <a:lnTo>
                    <a:pt x="481" y="435"/>
                  </a:lnTo>
                  <a:lnTo>
                    <a:pt x="470" y="433"/>
                  </a:lnTo>
                  <a:lnTo>
                    <a:pt x="457" y="432"/>
                  </a:lnTo>
                  <a:lnTo>
                    <a:pt x="445" y="432"/>
                  </a:lnTo>
                  <a:lnTo>
                    <a:pt x="433" y="432"/>
                  </a:lnTo>
                  <a:lnTo>
                    <a:pt x="424" y="432"/>
                  </a:lnTo>
                  <a:lnTo>
                    <a:pt x="418" y="433"/>
                  </a:lnTo>
                  <a:lnTo>
                    <a:pt x="392" y="439"/>
                  </a:lnTo>
                  <a:lnTo>
                    <a:pt x="367" y="446"/>
                  </a:lnTo>
                  <a:lnTo>
                    <a:pt x="342" y="454"/>
                  </a:lnTo>
                  <a:lnTo>
                    <a:pt x="318" y="465"/>
                  </a:lnTo>
                  <a:lnTo>
                    <a:pt x="297" y="477"/>
                  </a:lnTo>
                  <a:lnTo>
                    <a:pt x="277" y="492"/>
                  </a:lnTo>
                  <a:lnTo>
                    <a:pt x="261" y="512"/>
                  </a:lnTo>
                  <a:lnTo>
                    <a:pt x="248" y="536"/>
                  </a:lnTo>
                  <a:lnTo>
                    <a:pt x="238" y="568"/>
                  </a:lnTo>
                  <a:lnTo>
                    <a:pt x="233" y="599"/>
                  </a:lnTo>
                  <a:lnTo>
                    <a:pt x="232" y="630"/>
                  </a:lnTo>
                  <a:lnTo>
                    <a:pt x="235" y="662"/>
                  </a:lnTo>
                  <a:lnTo>
                    <a:pt x="240" y="693"/>
                  </a:lnTo>
                  <a:lnTo>
                    <a:pt x="248" y="723"/>
                  </a:lnTo>
                  <a:lnTo>
                    <a:pt x="258" y="753"/>
                  </a:lnTo>
                  <a:lnTo>
                    <a:pt x="269" y="784"/>
                  </a:lnTo>
                  <a:lnTo>
                    <a:pt x="263" y="788"/>
                  </a:lnTo>
                  <a:lnTo>
                    <a:pt x="252" y="795"/>
                  </a:lnTo>
                  <a:lnTo>
                    <a:pt x="239" y="806"/>
                  </a:lnTo>
                  <a:lnTo>
                    <a:pt x="225" y="822"/>
                  </a:lnTo>
                  <a:lnTo>
                    <a:pt x="214" y="841"/>
                  </a:lnTo>
                  <a:lnTo>
                    <a:pt x="207" y="862"/>
                  </a:lnTo>
                  <a:lnTo>
                    <a:pt x="206" y="888"/>
                  </a:lnTo>
                  <a:lnTo>
                    <a:pt x="213" y="918"/>
                  </a:lnTo>
                  <a:lnTo>
                    <a:pt x="196" y="912"/>
                  </a:lnTo>
                  <a:lnTo>
                    <a:pt x="177" y="907"/>
                  </a:lnTo>
                  <a:lnTo>
                    <a:pt x="158" y="903"/>
                  </a:lnTo>
                  <a:lnTo>
                    <a:pt x="139" y="900"/>
                  </a:lnTo>
                  <a:lnTo>
                    <a:pt x="120" y="900"/>
                  </a:lnTo>
                  <a:lnTo>
                    <a:pt x="101" y="904"/>
                  </a:lnTo>
                  <a:lnTo>
                    <a:pt x="82" y="910"/>
                  </a:lnTo>
                  <a:lnTo>
                    <a:pt x="64" y="922"/>
                  </a:lnTo>
                  <a:lnTo>
                    <a:pt x="55" y="938"/>
                  </a:lnTo>
                  <a:lnTo>
                    <a:pt x="54" y="957"/>
                  </a:lnTo>
                  <a:lnTo>
                    <a:pt x="60" y="976"/>
                  </a:lnTo>
                  <a:lnTo>
                    <a:pt x="73" y="995"/>
                  </a:lnTo>
                  <a:lnTo>
                    <a:pt x="92" y="1014"/>
                  </a:lnTo>
                  <a:lnTo>
                    <a:pt x="117" y="1033"/>
                  </a:lnTo>
                  <a:lnTo>
                    <a:pt x="147" y="1048"/>
                  </a:lnTo>
                  <a:lnTo>
                    <a:pt x="183" y="1061"/>
                  </a:lnTo>
                  <a:lnTo>
                    <a:pt x="158" y="1065"/>
                  </a:lnTo>
                  <a:lnTo>
                    <a:pt x="134" y="1069"/>
                  </a:lnTo>
                  <a:lnTo>
                    <a:pt x="110" y="1072"/>
                  </a:lnTo>
                  <a:lnTo>
                    <a:pt x="85" y="1077"/>
                  </a:lnTo>
                  <a:lnTo>
                    <a:pt x="61" y="1083"/>
                  </a:lnTo>
                  <a:lnTo>
                    <a:pt x="39" y="1088"/>
                  </a:lnTo>
                  <a:lnTo>
                    <a:pt x="18" y="1093"/>
                  </a:lnTo>
                  <a:lnTo>
                    <a:pt x="0" y="1099"/>
                  </a:lnTo>
                  <a:lnTo>
                    <a:pt x="9" y="1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4"/>
            <p:cNvSpPr>
              <a:spLocks/>
            </p:cNvSpPr>
            <p:nvPr/>
          </p:nvSpPr>
          <p:spPr bwMode="auto">
            <a:xfrm>
              <a:off x="2957" y="1048"/>
              <a:ext cx="63" cy="29"/>
            </a:xfrm>
            <a:custGeom>
              <a:avLst/>
              <a:gdLst>
                <a:gd name="T0" fmla="*/ 6 w 191"/>
                <a:gd name="T1" fmla="*/ 89 h 89"/>
                <a:gd name="T2" fmla="*/ 14 w 191"/>
                <a:gd name="T3" fmla="*/ 83 h 89"/>
                <a:gd name="T4" fmla="*/ 23 w 191"/>
                <a:gd name="T5" fmla="*/ 76 h 89"/>
                <a:gd name="T6" fmla="*/ 32 w 191"/>
                <a:gd name="T7" fmla="*/ 68 h 89"/>
                <a:gd name="T8" fmla="*/ 42 w 191"/>
                <a:gd name="T9" fmla="*/ 59 h 89"/>
                <a:gd name="T10" fmla="*/ 51 w 191"/>
                <a:gd name="T11" fmla="*/ 50 h 89"/>
                <a:gd name="T12" fmla="*/ 60 w 191"/>
                <a:gd name="T13" fmla="*/ 42 h 89"/>
                <a:gd name="T14" fmla="*/ 67 w 191"/>
                <a:gd name="T15" fmla="*/ 32 h 89"/>
                <a:gd name="T16" fmla="*/ 73 w 191"/>
                <a:gd name="T17" fmla="*/ 25 h 89"/>
                <a:gd name="T18" fmla="*/ 77 w 191"/>
                <a:gd name="T19" fmla="*/ 37 h 89"/>
                <a:gd name="T20" fmla="*/ 82 w 191"/>
                <a:gd name="T21" fmla="*/ 48 h 89"/>
                <a:gd name="T22" fmla="*/ 89 w 191"/>
                <a:gd name="T23" fmla="*/ 58 h 89"/>
                <a:gd name="T24" fmla="*/ 96 w 191"/>
                <a:gd name="T25" fmla="*/ 67 h 89"/>
                <a:gd name="T26" fmla="*/ 105 w 191"/>
                <a:gd name="T27" fmla="*/ 75 h 89"/>
                <a:gd name="T28" fmla="*/ 114 w 191"/>
                <a:gd name="T29" fmla="*/ 81 h 89"/>
                <a:gd name="T30" fmla="*/ 126 w 191"/>
                <a:gd name="T31" fmla="*/ 86 h 89"/>
                <a:gd name="T32" fmla="*/ 139 w 191"/>
                <a:gd name="T33" fmla="*/ 88 h 89"/>
                <a:gd name="T34" fmla="*/ 145 w 191"/>
                <a:gd name="T35" fmla="*/ 88 h 89"/>
                <a:gd name="T36" fmla="*/ 151 w 191"/>
                <a:gd name="T37" fmla="*/ 86 h 89"/>
                <a:gd name="T38" fmla="*/ 158 w 191"/>
                <a:gd name="T39" fmla="*/ 82 h 89"/>
                <a:gd name="T40" fmla="*/ 165 w 191"/>
                <a:gd name="T41" fmla="*/ 77 h 89"/>
                <a:gd name="T42" fmla="*/ 173 w 191"/>
                <a:gd name="T43" fmla="*/ 72 h 89"/>
                <a:gd name="T44" fmla="*/ 179 w 191"/>
                <a:gd name="T45" fmla="*/ 69 h 89"/>
                <a:gd name="T46" fmla="*/ 187 w 191"/>
                <a:gd name="T47" fmla="*/ 65 h 89"/>
                <a:gd name="T48" fmla="*/ 191 w 191"/>
                <a:gd name="T49" fmla="*/ 63 h 89"/>
                <a:gd name="T50" fmla="*/ 136 w 191"/>
                <a:gd name="T51" fmla="*/ 54 h 89"/>
                <a:gd name="T52" fmla="*/ 122 w 191"/>
                <a:gd name="T53" fmla="*/ 50 h 89"/>
                <a:gd name="T54" fmla="*/ 111 w 191"/>
                <a:gd name="T55" fmla="*/ 43 h 89"/>
                <a:gd name="T56" fmla="*/ 100 w 191"/>
                <a:gd name="T57" fmla="*/ 35 h 89"/>
                <a:gd name="T58" fmla="*/ 90 w 191"/>
                <a:gd name="T59" fmla="*/ 26 h 89"/>
                <a:gd name="T60" fmla="*/ 82 w 191"/>
                <a:gd name="T61" fmla="*/ 17 h 89"/>
                <a:gd name="T62" fmla="*/ 75 w 191"/>
                <a:gd name="T63" fmla="*/ 10 h 89"/>
                <a:gd name="T64" fmla="*/ 71 w 191"/>
                <a:gd name="T65" fmla="*/ 4 h 89"/>
                <a:gd name="T66" fmla="*/ 69 w 191"/>
                <a:gd name="T67" fmla="*/ 0 h 89"/>
                <a:gd name="T68" fmla="*/ 64 w 191"/>
                <a:gd name="T69" fmla="*/ 4 h 89"/>
                <a:gd name="T70" fmla="*/ 57 w 191"/>
                <a:gd name="T71" fmla="*/ 7 h 89"/>
                <a:gd name="T72" fmla="*/ 49 w 191"/>
                <a:gd name="T73" fmla="*/ 12 h 89"/>
                <a:gd name="T74" fmla="*/ 38 w 191"/>
                <a:gd name="T75" fmla="*/ 17 h 89"/>
                <a:gd name="T76" fmla="*/ 29 w 191"/>
                <a:gd name="T77" fmla="*/ 23 h 89"/>
                <a:gd name="T78" fmla="*/ 18 w 191"/>
                <a:gd name="T79" fmla="*/ 29 h 89"/>
                <a:gd name="T80" fmla="*/ 9 w 191"/>
                <a:gd name="T81" fmla="*/ 33 h 89"/>
                <a:gd name="T82" fmla="*/ 0 w 191"/>
                <a:gd name="T83" fmla="*/ 38 h 89"/>
                <a:gd name="T84" fmla="*/ 6 w 191"/>
                <a:gd name="T8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1" h="89">
                  <a:moveTo>
                    <a:pt x="6" y="89"/>
                  </a:moveTo>
                  <a:lnTo>
                    <a:pt x="14" y="83"/>
                  </a:lnTo>
                  <a:lnTo>
                    <a:pt x="23" y="76"/>
                  </a:lnTo>
                  <a:lnTo>
                    <a:pt x="32" y="68"/>
                  </a:lnTo>
                  <a:lnTo>
                    <a:pt x="42" y="59"/>
                  </a:lnTo>
                  <a:lnTo>
                    <a:pt x="51" y="50"/>
                  </a:lnTo>
                  <a:lnTo>
                    <a:pt x="60" y="42"/>
                  </a:lnTo>
                  <a:lnTo>
                    <a:pt x="67" y="32"/>
                  </a:lnTo>
                  <a:lnTo>
                    <a:pt x="73" y="25"/>
                  </a:lnTo>
                  <a:lnTo>
                    <a:pt x="77" y="37"/>
                  </a:lnTo>
                  <a:lnTo>
                    <a:pt x="82" y="48"/>
                  </a:lnTo>
                  <a:lnTo>
                    <a:pt x="89" y="58"/>
                  </a:lnTo>
                  <a:lnTo>
                    <a:pt x="96" y="67"/>
                  </a:lnTo>
                  <a:lnTo>
                    <a:pt x="105" y="75"/>
                  </a:lnTo>
                  <a:lnTo>
                    <a:pt x="114" y="81"/>
                  </a:lnTo>
                  <a:lnTo>
                    <a:pt x="126" y="86"/>
                  </a:lnTo>
                  <a:lnTo>
                    <a:pt x="139" y="88"/>
                  </a:lnTo>
                  <a:lnTo>
                    <a:pt x="145" y="88"/>
                  </a:lnTo>
                  <a:lnTo>
                    <a:pt x="151" y="86"/>
                  </a:lnTo>
                  <a:lnTo>
                    <a:pt x="158" y="82"/>
                  </a:lnTo>
                  <a:lnTo>
                    <a:pt x="165" y="77"/>
                  </a:lnTo>
                  <a:lnTo>
                    <a:pt x="173" y="72"/>
                  </a:lnTo>
                  <a:lnTo>
                    <a:pt x="179" y="69"/>
                  </a:lnTo>
                  <a:lnTo>
                    <a:pt x="187" y="65"/>
                  </a:lnTo>
                  <a:lnTo>
                    <a:pt x="191" y="63"/>
                  </a:lnTo>
                  <a:lnTo>
                    <a:pt x="136" y="54"/>
                  </a:lnTo>
                  <a:lnTo>
                    <a:pt x="122" y="50"/>
                  </a:lnTo>
                  <a:lnTo>
                    <a:pt x="111" y="43"/>
                  </a:lnTo>
                  <a:lnTo>
                    <a:pt x="100" y="35"/>
                  </a:lnTo>
                  <a:lnTo>
                    <a:pt x="90" y="26"/>
                  </a:lnTo>
                  <a:lnTo>
                    <a:pt x="82" y="17"/>
                  </a:lnTo>
                  <a:lnTo>
                    <a:pt x="75" y="10"/>
                  </a:lnTo>
                  <a:lnTo>
                    <a:pt x="71" y="4"/>
                  </a:lnTo>
                  <a:lnTo>
                    <a:pt x="69" y="0"/>
                  </a:lnTo>
                  <a:lnTo>
                    <a:pt x="64" y="4"/>
                  </a:lnTo>
                  <a:lnTo>
                    <a:pt x="57" y="7"/>
                  </a:lnTo>
                  <a:lnTo>
                    <a:pt x="49" y="12"/>
                  </a:lnTo>
                  <a:lnTo>
                    <a:pt x="38" y="17"/>
                  </a:lnTo>
                  <a:lnTo>
                    <a:pt x="29" y="23"/>
                  </a:lnTo>
                  <a:lnTo>
                    <a:pt x="18" y="29"/>
                  </a:lnTo>
                  <a:lnTo>
                    <a:pt x="9" y="33"/>
                  </a:lnTo>
                  <a:lnTo>
                    <a:pt x="0" y="38"/>
                  </a:lnTo>
                  <a:lnTo>
                    <a:pt x="6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5"/>
            <p:cNvSpPr>
              <a:spLocks/>
            </p:cNvSpPr>
            <p:nvPr/>
          </p:nvSpPr>
          <p:spPr bwMode="auto">
            <a:xfrm>
              <a:off x="2881" y="969"/>
              <a:ext cx="78" cy="112"/>
            </a:xfrm>
            <a:custGeom>
              <a:avLst/>
              <a:gdLst>
                <a:gd name="T0" fmla="*/ 234 w 234"/>
                <a:gd name="T1" fmla="*/ 324 h 336"/>
                <a:gd name="T2" fmla="*/ 218 w 234"/>
                <a:gd name="T3" fmla="*/ 330 h 336"/>
                <a:gd name="T4" fmla="*/ 197 w 234"/>
                <a:gd name="T5" fmla="*/ 335 h 336"/>
                <a:gd name="T6" fmla="*/ 175 w 234"/>
                <a:gd name="T7" fmla="*/ 336 h 336"/>
                <a:gd name="T8" fmla="*/ 152 w 234"/>
                <a:gd name="T9" fmla="*/ 335 h 336"/>
                <a:gd name="T10" fmla="*/ 127 w 234"/>
                <a:gd name="T11" fmla="*/ 332 h 336"/>
                <a:gd name="T12" fmla="*/ 104 w 234"/>
                <a:gd name="T13" fmla="*/ 326 h 336"/>
                <a:gd name="T14" fmla="*/ 82 w 234"/>
                <a:gd name="T15" fmla="*/ 319 h 336"/>
                <a:gd name="T16" fmla="*/ 62 w 234"/>
                <a:gd name="T17" fmla="*/ 310 h 336"/>
                <a:gd name="T18" fmla="*/ 48 w 234"/>
                <a:gd name="T19" fmla="*/ 300 h 336"/>
                <a:gd name="T20" fmla="*/ 36 w 234"/>
                <a:gd name="T21" fmla="*/ 290 h 336"/>
                <a:gd name="T22" fmla="*/ 25 w 234"/>
                <a:gd name="T23" fmla="*/ 279 h 336"/>
                <a:gd name="T24" fmla="*/ 16 w 234"/>
                <a:gd name="T25" fmla="*/ 267 h 336"/>
                <a:gd name="T26" fmla="*/ 9 w 234"/>
                <a:gd name="T27" fmla="*/ 254 h 336"/>
                <a:gd name="T28" fmla="*/ 4 w 234"/>
                <a:gd name="T29" fmla="*/ 241 h 336"/>
                <a:gd name="T30" fmla="*/ 0 w 234"/>
                <a:gd name="T31" fmla="*/ 228 h 336"/>
                <a:gd name="T32" fmla="*/ 0 w 234"/>
                <a:gd name="T33" fmla="*/ 214 h 336"/>
                <a:gd name="T34" fmla="*/ 3 w 234"/>
                <a:gd name="T35" fmla="*/ 187 h 336"/>
                <a:gd name="T36" fmla="*/ 9 w 234"/>
                <a:gd name="T37" fmla="*/ 162 h 336"/>
                <a:gd name="T38" fmla="*/ 16 w 234"/>
                <a:gd name="T39" fmla="*/ 138 h 336"/>
                <a:gd name="T40" fmla="*/ 24 w 234"/>
                <a:gd name="T41" fmla="*/ 118 h 336"/>
                <a:gd name="T42" fmla="*/ 35 w 234"/>
                <a:gd name="T43" fmla="*/ 101 h 336"/>
                <a:gd name="T44" fmla="*/ 47 w 234"/>
                <a:gd name="T45" fmla="*/ 86 h 336"/>
                <a:gd name="T46" fmla="*/ 59 w 234"/>
                <a:gd name="T47" fmla="*/ 73 h 336"/>
                <a:gd name="T48" fmla="*/ 73 w 234"/>
                <a:gd name="T49" fmla="*/ 62 h 336"/>
                <a:gd name="T50" fmla="*/ 86 w 234"/>
                <a:gd name="T51" fmla="*/ 54 h 336"/>
                <a:gd name="T52" fmla="*/ 99 w 234"/>
                <a:gd name="T53" fmla="*/ 45 h 336"/>
                <a:gd name="T54" fmla="*/ 113 w 234"/>
                <a:gd name="T55" fmla="*/ 37 h 336"/>
                <a:gd name="T56" fmla="*/ 129 w 234"/>
                <a:gd name="T57" fmla="*/ 29 h 336"/>
                <a:gd name="T58" fmla="*/ 144 w 234"/>
                <a:gd name="T59" fmla="*/ 21 h 336"/>
                <a:gd name="T60" fmla="*/ 158 w 234"/>
                <a:gd name="T61" fmla="*/ 13 h 336"/>
                <a:gd name="T62" fmla="*/ 171 w 234"/>
                <a:gd name="T63" fmla="*/ 6 h 336"/>
                <a:gd name="T64" fmla="*/ 184 w 234"/>
                <a:gd name="T65" fmla="*/ 0 h 336"/>
                <a:gd name="T66" fmla="*/ 193 w 234"/>
                <a:gd name="T67" fmla="*/ 49 h 336"/>
                <a:gd name="T68" fmla="*/ 182 w 234"/>
                <a:gd name="T69" fmla="*/ 55 h 336"/>
                <a:gd name="T70" fmla="*/ 171 w 234"/>
                <a:gd name="T71" fmla="*/ 62 h 336"/>
                <a:gd name="T72" fmla="*/ 159 w 234"/>
                <a:gd name="T73" fmla="*/ 69 h 336"/>
                <a:gd name="T74" fmla="*/ 146 w 234"/>
                <a:gd name="T75" fmla="*/ 77 h 336"/>
                <a:gd name="T76" fmla="*/ 134 w 234"/>
                <a:gd name="T77" fmla="*/ 86 h 336"/>
                <a:gd name="T78" fmla="*/ 123 w 234"/>
                <a:gd name="T79" fmla="*/ 94 h 336"/>
                <a:gd name="T80" fmla="*/ 112 w 234"/>
                <a:gd name="T81" fmla="*/ 101 h 336"/>
                <a:gd name="T82" fmla="*/ 102 w 234"/>
                <a:gd name="T83" fmla="*/ 109 h 336"/>
                <a:gd name="T84" fmla="*/ 91 w 234"/>
                <a:gd name="T85" fmla="*/ 121 h 336"/>
                <a:gd name="T86" fmla="*/ 78 w 234"/>
                <a:gd name="T87" fmla="*/ 133 h 336"/>
                <a:gd name="T88" fmla="*/ 66 w 234"/>
                <a:gd name="T89" fmla="*/ 147 h 336"/>
                <a:gd name="T90" fmla="*/ 55 w 234"/>
                <a:gd name="T91" fmla="*/ 162 h 336"/>
                <a:gd name="T92" fmla="*/ 48 w 234"/>
                <a:gd name="T93" fmla="*/ 177 h 336"/>
                <a:gd name="T94" fmla="*/ 43 w 234"/>
                <a:gd name="T95" fmla="*/ 194 h 336"/>
                <a:gd name="T96" fmla="*/ 43 w 234"/>
                <a:gd name="T97" fmla="*/ 213 h 336"/>
                <a:gd name="T98" fmla="*/ 48 w 234"/>
                <a:gd name="T99" fmla="*/ 232 h 336"/>
                <a:gd name="T100" fmla="*/ 64 w 234"/>
                <a:gd name="T101" fmla="*/ 253 h 336"/>
                <a:gd name="T102" fmla="*/ 83 w 234"/>
                <a:gd name="T103" fmla="*/ 268 h 336"/>
                <a:gd name="T104" fmla="*/ 107 w 234"/>
                <a:gd name="T105" fmla="*/ 279 h 336"/>
                <a:gd name="T106" fmla="*/ 131 w 234"/>
                <a:gd name="T107" fmla="*/ 284 h 336"/>
                <a:gd name="T108" fmla="*/ 157 w 234"/>
                <a:gd name="T109" fmla="*/ 285 h 336"/>
                <a:gd name="T110" fmla="*/ 182 w 234"/>
                <a:gd name="T111" fmla="*/ 283 h 336"/>
                <a:gd name="T112" fmla="*/ 207 w 234"/>
                <a:gd name="T113" fmla="*/ 279 h 336"/>
                <a:gd name="T114" fmla="*/ 228 w 234"/>
                <a:gd name="T115" fmla="*/ 273 h 336"/>
                <a:gd name="T116" fmla="*/ 234 w 234"/>
                <a:gd name="T117" fmla="*/ 32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4" h="336">
                  <a:moveTo>
                    <a:pt x="234" y="324"/>
                  </a:moveTo>
                  <a:lnTo>
                    <a:pt x="218" y="330"/>
                  </a:lnTo>
                  <a:lnTo>
                    <a:pt x="197" y="335"/>
                  </a:lnTo>
                  <a:lnTo>
                    <a:pt x="175" y="336"/>
                  </a:lnTo>
                  <a:lnTo>
                    <a:pt x="152" y="335"/>
                  </a:lnTo>
                  <a:lnTo>
                    <a:pt x="127" y="332"/>
                  </a:lnTo>
                  <a:lnTo>
                    <a:pt x="104" y="326"/>
                  </a:lnTo>
                  <a:lnTo>
                    <a:pt x="82" y="319"/>
                  </a:lnTo>
                  <a:lnTo>
                    <a:pt x="62" y="310"/>
                  </a:lnTo>
                  <a:lnTo>
                    <a:pt x="48" y="300"/>
                  </a:lnTo>
                  <a:lnTo>
                    <a:pt x="36" y="290"/>
                  </a:lnTo>
                  <a:lnTo>
                    <a:pt x="25" y="279"/>
                  </a:lnTo>
                  <a:lnTo>
                    <a:pt x="16" y="267"/>
                  </a:lnTo>
                  <a:lnTo>
                    <a:pt x="9" y="254"/>
                  </a:lnTo>
                  <a:lnTo>
                    <a:pt x="4" y="241"/>
                  </a:lnTo>
                  <a:lnTo>
                    <a:pt x="0" y="228"/>
                  </a:lnTo>
                  <a:lnTo>
                    <a:pt x="0" y="214"/>
                  </a:lnTo>
                  <a:lnTo>
                    <a:pt x="3" y="187"/>
                  </a:lnTo>
                  <a:lnTo>
                    <a:pt x="9" y="162"/>
                  </a:lnTo>
                  <a:lnTo>
                    <a:pt x="16" y="138"/>
                  </a:lnTo>
                  <a:lnTo>
                    <a:pt x="24" y="118"/>
                  </a:lnTo>
                  <a:lnTo>
                    <a:pt x="35" y="101"/>
                  </a:lnTo>
                  <a:lnTo>
                    <a:pt x="47" y="86"/>
                  </a:lnTo>
                  <a:lnTo>
                    <a:pt x="59" y="73"/>
                  </a:lnTo>
                  <a:lnTo>
                    <a:pt x="73" y="62"/>
                  </a:lnTo>
                  <a:lnTo>
                    <a:pt x="86" y="54"/>
                  </a:lnTo>
                  <a:lnTo>
                    <a:pt x="99" y="45"/>
                  </a:lnTo>
                  <a:lnTo>
                    <a:pt x="113" y="37"/>
                  </a:lnTo>
                  <a:lnTo>
                    <a:pt x="129" y="29"/>
                  </a:lnTo>
                  <a:lnTo>
                    <a:pt x="144" y="21"/>
                  </a:lnTo>
                  <a:lnTo>
                    <a:pt x="158" y="13"/>
                  </a:lnTo>
                  <a:lnTo>
                    <a:pt x="171" y="6"/>
                  </a:lnTo>
                  <a:lnTo>
                    <a:pt x="184" y="0"/>
                  </a:lnTo>
                  <a:lnTo>
                    <a:pt x="193" y="49"/>
                  </a:lnTo>
                  <a:lnTo>
                    <a:pt x="182" y="55"/>
                  </a:lnTo>
                  <a:lnTo>
                    <a:pt x="171" y="62"/>
                  </a:lnTo>
                  <a:lnTo>
                    <a:pt x="159" y="69"/>
                  </a:lnTo>
                  <a:lnTo>
                    <a:pt x="146" y="77"/>
                  </a:lnTo>
                  <a:lnTo>
                    <a:pt x="134" y="86"/>
                  </a:lnTo>
                  <a:lnTo>
                    <a:pt x="123" y="94"/>
                  </a:lnTo>
                  <a:lnTo>
                    <a:pt x="112" y="101"/>
                  </a:lnTo>
                  <a:lnTo>
                    <a:pt x="102" y="109"/>
                  </a:lnTo>
                  <a:lnTo>
                    <a:pt x="91" y="121"/>
                  </a:lnTo>
                  <a:lnTo>
                    <a:pt x="78" y="133"/>
                  </a:lnTo>
                  <a:lnTo>
                    <a:pt x="66" y="147"/>
                  </a:lnTo>
                  <a:lnTo>
                    <a:pt x="55" y="162"/>
                  </a:lnTo>
                  <a:lnTo>
                    <a:pt x="48" y="177"/>
                  </a:lnTo>
                  <a:lnTo>
                    <a:pt x="43" y="194"/>
                  </a:lnTo>
                  <a:lnTo>
                    <a:pt x="43" y="213"/>
                  </a:lnTo>
                  <a:lnTo>
                    <a:pt x="48" y="232"/>
                  </a:lnTo>
                  <a:lnTo>
                    <a:pt x="64" y="253"/>
                  </a:lnTo>
                  <a:lnTo>
                    <a:pt x="83" y="268"/>
                  </a:lnTo>
                  <a:lnTo>
                    <a:pt x="107" y="279"/>
                  </a:lnTo>
                  <a:lnTo>
                    <a:pt x="131" y="284"/>
                  </a:lnTo>
                  <a:lnTo>
                    <a:pt x="157" y="285"/>
                  </a:lnTo>
                  <a:lnTo>
                    <a:pt x="182" y="283"/>
                  </a:lnTo>
                  <a:lnTo>
                    <a:pt x="207" y="279"/>
                  </a:lnTo>
                  <a:lnTo>
                    <a:pt x="228" y="273"/>
                  </a:lnTo>
                  <a:lnTo>
                    <a:pt x="234" y="32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6"/>
            <p:cNvSpPr>
              <a:spLocks/>
            </p:cNvSpPr>
            <p:nvPr/>
          </p:nvSpPr>
          <p:spPr bwMode="auto">
            <a:xfrm>
              <a:off x="3168" y="826"/>
              <a:ext cx="160" cy="155"/>
            </a:xfrm>
            <a:custGeom>
              <a:avLst/>
              <a:gdLst>
                <a:gd name="T0" fmla="*/ 12 w 479"/>
                <a:gd name="T1" fmla="*/ 197 h 463"/>
                <a:gd name="T2" fmla="*/ 43 w 479"/>
                <a:gd name="T3" fmla="*/ 190 h 463"/>
                <a:gd name="T4" fmla="*/ 75 w 479"/>
                <a:gd name="T5" fmla="*/ 184 h 463"/>
                <a:gd name="T6" fmla="*/ 107 w 479"/>
                <a:gd name="T7" fmla="*/ 180 h 463"/>
                <a:gd name="T8" fmla="*/ 139 w 479"/>
                <a:gd name="T9" fmla="*/ 180 h 463"/>
                <a:gd name="T10" fmla="*/ 171 w 479"/>
                <a:gd name="T11" fmla="*/ 183 h 463"/>
                <a:gd name="T12" fmla="*/ 202 w 479"/>
                <a:gd name="T13" fmla="*/ 187 h 463"/>
                <a:gd name="T14" fmla="*/ 233 w 479"/>
                <a:gd name="T15" fmla="*/ 197 h 463"/>
                <a:gd name="T16" fmla="*/ 262 w 479"/>
                <a:gd name="T17" fmla="*/ 209 h 463"/>
                <a:gd name="T18" fmla="*/ 266 w 479"/>
                <a:gd name="T19" fmla="*/ 299 h 463"/>
                <a:gd name="T20" fmla="*/ 248 w 479"/>
                <a:gd name="T21" fmla="*/ 421 h 463"/>
                <a:gd name="T22" fmla="*/ 273 w 479"/>
                <a:gd name="T23" fmla="*/ 438 h 463"/>
                <a:gd name="T24" fmla="*/ 284 w 479"/>
                <a:gd name="T25" fmla="*/ 363 h 463"/>
                <a:gd name="T26" fmla="*/ 284 w 479"/>
                <a:gd name="T27" fmla="*/ 285 h 463"/>
                <a:gd name="T28" fmla="*/ 281 w 479"/>
                <a:gd name="T29" fmla="*/ 230 h 463"/>
                <a:gd name="T30" fmla="*/ 294 w 479"/>
                <a:gd name="T31" fmla="*/ 225 h 463"/>
                <a:gd name="T32" fmla="*/ 322 w 479"/>
                <a:gd name="T33" fmla="*/ 233 h 463"/>
                <a:gd name="T34" fmla="*/ 349 w 479"/>
                <a:gd name="T35" fmla="*/ 243 h 463"/>
                <a:gd name="T36" fmla="*/ 376 w 479"/>
                <a:gd name="T37" fmla="*/ 256 h 463"/>
                <a:gd name="T38" fmla="*/ 401 w 479"/>
                <a:gd name="T39" fmla="*/ 270 h 463"/>
                <a:gd name="T40" fmla="*/ 425 w 479"/>
                <a:gd name="T41" fmla="*/ 287 h 463"/>
                <a:gd name="T42" fmla="*/ 449 w 479"/>
                <a:gd name="T43" fmla="*/ 306 h 463"/>
                <a:gd name="T44" fmla="*/ 470 w 479"/>
                <a:gd name="T45" fmla="*/ 325 h 463"/>
                <a:gd name="T46" fmla="*/ 478 w 479"/>
                <a:gd name="T47" fmla="*/ 332 h 463"/>
                <a:gd name="T48" fmla="*/ 465 w 479"/>
                <a:gd name="T49" fmla="*/ 305 h 463"/>
                <a:gd name="T50" fmla="*/ 430 w 479"/>
                <a:gd name="T51" fmla="*/ 261 h 463"/>
                <a:gd name="T52" fmla="*/ 361 w 479"/>
                <a:gd name="T53" fmla="*/ 214 h 463"/>
                <a:gd name="T54" fmla="*/ 323 w 479"/>
                <a:gd name="T55" fmla="*/ 189 h 463"/>
                <a:gd name="T56" fmla="*/ 348 w 479"/>
                <a:gd name="T57" fmla="*/ 183 h 463"/>
                <a:gd name="T58" fmla="*/ 373 w 479"/>
                <a:gd name="T59" fmla="*/ 178 h 463"/>
                <a:gd name="T60" fmla="*/ 398 w 479"/>
                <a:gd name="T61" fmla="*/ 178 h 463"/>
                <a:gd name="T62" fmla="*/ 411 w 479"/>
                <a:gd name="T63" fmla="*/ 179 h 463"/>
                <a:gd name="T64" fmla="*/ 407 w 479"/>
                <a:gd name="T65" fmla="*/ 170 h 463"/>
                <a:gd name="T66" fmla="*/ 382 w 479"/>
                <a:gd name="T67" fmla="*/ 160 h 463"/>
                <a:gd name="T68" fmla="*/ 319 w 479"/>
                <a:gd name="T69" fmla="*/ 157 h 463"/>
                <a:gd name="T70" fmla="*/ 262 w 479"/>
                <a:gd name="T71" fmla="*/ 132 h 463"/>
                <a:gd name="T72" fmla="*/ 242 w 479"/>
                <a:gd name="T73" fmla="*/ 80 h 463"/>
                <a:gd name="T74" fmla="*/ 206 w 479"/>
                <a:gd name="T75" fmla="*/ 36 h 463"/>
                <a:gd name="T76" fmla="*/ 151 w 479"/>
                <a:gd name="T77" fmla="*/ 7 h 463"/>
                <a:gd name="T78" fmla="*/ 262 w 479"/>
                <a:gd name="T79" fmla="*/ 182 h 463"/>
                <a:gd name="T80" fmla="*/ 248 w 479"/>
                <a:gd name="T81" fmla="*/ 172 h 463"/>
                <a:gd name="T82" fmla="*/ 221 w 479"/>
                <a:gd name="T83" fmla="*/ 164 h 463"/>
                <a:gd name="T84" fmla="*/ 185 w 479"/>
                <a:gd name="T85" fmla="*/ 155 h 463"/>
                <a:gd name="T86" fmla="*/ 145 w 479"/>
                <a:gd name="T87" fmla="*/ 150 h 463"/>
                <a:gd name="T88" fmla="*/ 102 w 479"/>
                <a:gd name="T89" fmla="*/ 146 h 463"/>
                <a:gd name="T90" fmla="*/ 62 w 479"/>
                <a:gd name="T91" fmla="*/ 146 h 463"/>
                <a:gd name="T92" fmla="*/ 26 w 479"/>
                <a:gd name="T93" fmla="*/ 148 h 463"/>
                <a:gd name="T94" fmla="*/ 0 w 479"/>
                <a:gd name="T95" fmla="*/ 15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9" h="463">
                  <a:moveTo>
                    <a:pt x="0" y="154"/>
                  </a:moveTo>
                  <a:lnTo>
                    <a:pt x="12" y="197"/>
                  </a:lnTo>
                  <a:lnTo>
                    <a:pt x="27" y="193"/>
                  </a:lnTo>
                  <a:lnTo>
                    <a:pt x="43" y="190"/>
                  </a:lnTo>
                  <a:lnTo>
                    <a:pt x="59" y="186"/>
                  </a:lnTo>
                  <a:lnTo>
                    <a:pt x="75" y="184"/>
                  </a:lnTo>
                  <a:lnTo>
                    <a:pt x="90" y="182"/>
                  </a:lnTo>
                  <a:lnTo>
                    <a:pt x="107" y="180"/>
                  </a:lnTo>
                  <a:lnTo>
                    <a:pt x="122" y="180"/>
                  </a:lnTo>
                  <a:lnTo>
                    <a:pt x="139" y="180"/>
                  </a:lnTo>
                  <a:lnTo>
                    <a:pt x="154" y="182"/>
                  </a:lnTo>
                  <a:lnTo>
                    <a:pt x="171" y="183"/>
                  </a:lnTo>
                  <a:lnTo>
                    <a:pt x="186" y="185"/>
                  </a:lnTo>
                  <a:lnTo>
                    <a:pt x="202" y="187"/>
                  </a:lnTo>
                  <a:lnTo>
                    <a:pt x="217" y="192"/>
                  </a:lnTo>
                  <a:lnTo>
                    <a:pt x="233" y="197"/>
                  </a:lnTo>
                  <a:lnTo>
                    <a:pt x="248" y="202"/>
                  </a:lnTo>
                  <a:lnTo>
                    <a:pt x="262" y="209"/>
                  </a:lnTo>
                  <a:lnTo>
                    <a:pt x="265" y="236"/>
                  </a:lnTo>
                  <a:lnTo>
                    <a:pt x="266" y="299"/>
                  </a:lnTo>
                  <a:lnTo>
                    <a:pt x="262" y="369"/>
                  </a:lnTo>
                  <a:lnTo>
                    <a:pt x="248" y="421"/>
                  </a:lnTo>
                  <a:lnTo>
                    <a:pt x="261" y="463"/>
                  </a:lnTo>
                  <a:lnTo>
                    <a:pt x="273" y="438"/>
                  </a:lnTo>
                  <a:lnTo>
                    <a:pt x="280" y="403"/>
                  </a:lnTo>
                  <a:lnTo>
                    <a:pt x="284" y="363"/>
                  </a:lnTo>
                  <a:lnTo>
                    <a:pt x="285" y="323"/>
                  </a:lnTo>
                  <a:lnTo>
                    <a:pt x="284" y="285"/>
                  </a:lnTo>
                  <a:lnTo>
                    <a:pt x="282" y="253"/>
                  </a:lnTo>
                  <a:lnTo>
                    <a:pt x="281" y="230"/>
                  </a:lnTo>
                  <a:lnTo>
                    <a:pt x="280" y="222"/>
                  </a:lnTo>
                  <a:lnTo>
                    <a:pt x="294" y="225"/>
                  </a:lnTo>
                  <a:lnTo>
                    <a:pt x="309" y="229"/>
                  </a:lnTo>
                  <a:lnTo>
                    <a:pt x="322" y="233"/>
                  </a:lnTo>
                  <a:lnTo>
                    <a:pt x="336" y="237"/>
                  </a:lnTo>
                  <a:lnTo>
                    <a:pt x="349" y="243"/>
                  </a:lnTo>
                  <a:lnTo>
                    <a:pt x="363" y="249"/>
                  </a:lnTo>
                  <a:lnTo>
                    <a:pt x="376" y="256"/>
                  </a:lnTo>
                  <a:lnTo>
                    <a:pt x="389" y="263"/>
                  </a:lnTo>
                  <a:lnTo>
                    <a:pt x="401" y="270"/>
                  </a:lnTo>
                  <a:lnTo>
                    <a:pt x="413" y="279"/>
                  </a:lnTo>
                  <a:lnTo>
                    <a:pt x="425" y="287"/>
                  </a:lnTo>
                  <a:lnTo>
                    <a:pt x="437" y="297"/>
                  </a:lnTo>
                  <a:lnTo>
                    <a:pt x="449" y="306"/>
                  </a:lnTo>
                  <a:lnTo>
                    <a:pt x="459" y="316"/>
                  </a:lnTo>
                  <a:lnTo>
                    <a:pt x="470" y="325"/>
                  </a:lnTo>
                  <a:lnTo>
                    <a:pt x="479" y="336"/>
                  </a:lnTo>
                  <a:lnTo>
                    <a:pt x="478" y="332"/>
                  </a:lnTo>
                  <a:lnTo>
                    <a:pt x="473" y="321"/>
                  </a:lnTo>
                  <a:lnTo>
                    <a:pt x="465" y="305"/>
                  </a:lnTo>
                  <a:lnTo>
                    <a:pt x="451" y="285"/>
                  </a:lnTo>
                  <a:lnTo>
                    <a:pt x="430" y="261"/>
                  </a:lnTo>
                  <a:lnTo>
                    <a:pt x="400" y="237"/>
                  </a:lnTo>
                  <a:lnTo>
                    <a:pt x="361" y="214"/>
                  </a:lnTo>
                  <a:lnTo>
                    <a:pt x="311" y="192"/>
                  </a:lnTo>
                  <a:lnTo>
                    <a:pt x="323" y="189"/>
                  </a:lnTo>
                  <a:lnTo>
                    <a:pt x="336" y="185"/>
                  </a:lnTo>
                  <a:lnTo>
                    <a:pt x="348" y="183"/>
                  </a:lnTo>
                  <a:lnTo>
                    <a:pt x="361" y="180"/>
                  </a:lnTo>
                  <a:lnTo>
                    <a:pt x="373" y="178"/>
                  </a:lnTo>
                  <a:lnTo>
                    <a:pt x="386" y="178"/>
                  </a:lnTo>
                  <a:lnTo>
                    <a:pt x="398" y="178"/>
                  </a:lnTo>
                  <a:lnTo>
                    <a:pt x="411" y="180"/>
                  </a:lnTo>
                  <a:lnTo>
                    <a:pt x="411" y="179"/>
                  </a:lnTo>
                  <a:lnTo>
                    <a:pt x="411" y="176"/>
                  </a:lnTo>
                  <a:lnTo>
                    <a:pt x="407" y="170"/>
                  </a:lnTo>
                  <a:lnTo>
                    <a:pt x="399" y="165"/>
                  </a:lnTo>
                  <a:lnTo>
                    <a:pt x="382" y="160"/>
                  </a:lnTo>
                  <a:lnTo>
                    <a:pt x="357" y="157"/>
                  </a:lnTo>
                  <a:lnTo>
                    <a:pt x="319" y="157"/>
                  </a:lnTo>
                  <a:lnTo>
                    <a:pt x="268" y="160"/>
                  </a:lnTo>
                  <a:lnTo>
                    <a:pt x="262" y="132"/>
                  </a:lnTo>
                  <a:lnTo>
                    <a:pt x="254" y="104"/>
                  </a:lnTo>
                  <a:lnTo>
                    <a:pt x="242" y="80"/>
                  </a:lnTo>
                  <a:lnTo>
                    <a:pt x="227" y="56"/>
                  </a:lnTo>
                  <a:lnTo>
                    <a:pt x="206" y="36"/>
                  </a:lnTo>
                  <a:lnTo>
                    <a:pt x="182" y="19"/>
                  </a:lnTo>
                  <a:lnTo>
                    <a:pt x="151" y="7"/>
                  </a:lnTo>
                  <a:lnTo>
                    <a:pt x="114" y="0"/>
                  </a:lnTo>
                  <a:lnTo>
                    <a:pt x="262" y="182"/>
                  </a:lnTo>
                  <a:lnTo>
                    <a:pt x="256" y="177"/>
                  </a:lnTo>
                  <a:lnTo>
                    <a:pt x="248" y="172"/>
                  </a:lnTo>
                  <a:lnTo>
                    <a:pt x="236" y="167"/>
                  </a:lnTo>
                  <a:lnTo>
                    <a:pt x="221" y="164"/>
                  </a:lnTo>
                  <a:lnTo>
                    <a:pt x="204" y="160"/>
                  </a:lnTo>
                  <a:lnTo>
                    <a:pt x="185" y="155"/>
                  </a:lnTo>
                  <a:lnTo>
                    <a:pt x="166" y="153"/>
                  </a:lnTo>
                  <a:lnTo>
                    <a:pt x="145" y="150"/>
                  </a:lnTo>
                  <a:lnTo>
                    <a:pt x="123" y="148"/>
                  </a:lnTo>
                  <a:lnTo>
                    <a:pt x="102" y="146"/>
                  </a:lnTo>
                  <a:lnTo>
                    <a:pt x="82" y="146"/>
                  </a:lnTo>
                  <a:lnTo>
                    <a:pt x="62" y="146"/>
                  </a:lnTo>
                  <a:lnTo>
                    <a:pt x="43" y="146"/>
                  </a:lnTo>
                  <a:lnTo>
                    <a:pt x="26" y="148"/>
                  </a:lnTo>
                  <a:lnTo>
                    <a:pt x="12" y="151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17"/>
            <p:cNvSpPr>
              <a:spLocks/>
            </p:cNvSpPr>
            <p:nvPr/>
          </p:nvSpPr>
          <p:spPr bwMode="auto">
            <a:xfrm>
              <a:off x="2957" y="743"/>
              <a:ext cx="446" cy="448"/>
            </a:xfrm>
            <a:custGeom>
              <a:avLst/>
              <a:gdLst>
                <a:gd name="T0" fmla="*/ 1128 w 1338"/>
                <a:gd name="T1" fmla="*/ 752 h 1345"/>
                <a:gd name="T2" fmla="*/ 1204 w 1338"/>
                <a:gd name="T3" fmla="*/ 427 h 1345"/>
                <a:gd name="T4" fmla="*/ 994 w 1338"/>
                <a:gd name="T5" fmla="*/ 287 h 1345"/>
                <a:gd name="T6" fmla="*/ 773 w 1338"/>
                <a:gd name="T7" fmla="*/ 156 h 1345"/>
                <a:gd name="T8" fmla="*/ 579 w 1338"/>
                <a:gd name="T9" fmla="*/ 215 h 1345"/>
                <a:gd name="T10" fmla="*/ 392 w 1338"/>
                <a:gd name="T11" fmla="*/ 437 h 1345"/>
                <a:gd name="T12" fmla="*/ 419 w 1338"/>
                <a:gd name="T13" fmla="*/ 249 h 1345"/>
                <a:gd name="T14" fmla="*/ 798 w 1338"/>
                <a:gd name="T15" fmla="*/ 53 h 1345"/>
                <a:gd name="T16" fmla="*/ 1202 w 1338"/>
                <a:gd name="T17" fmla="*/ 340 h 1345"/>
                <a:gd name="T18" fmla="*/ 1277 w 1338"/>
                <a:gd name="T19" fmla="*/ 753 h 1345"/>
                <a:gd name="T20" fmla="*/ 1159 w 1338"/>
                <a:gd name="T21" fmla="*/ 899 h 1345"/>
                <a:gd name="T22" fmla="*/ 1067 w 1338"/>
                <a:gd name="T23" fmla="*/ 1001 h 1345"/>
                <a:gd name="T24" fmla="*/ 1263 w 1338"/>
                <a:gd name="T25" fmla="*/ 882 h 1345"/>
                <a:gd name="T26" fmla="*/ 1284 w 1338"/>
                <a:gd name="T27" fmla="*/ 408 h 1345"/>
                <a:gd name="T28" fmla="*/ 1099 w 1338"/>
                <a:gd name="T29" fmla="*/ 141 h 1345"/>
                <a:gd name="T30" fmla="*/ 855 w 1338"/>
                <a:gd name="T31" fmla="*/ 12 h 1345"/>
                <a:gd name="T32" fmla="*/ 613 w 1338"/>
                <a:gd name="T33" fmla="*/ 33 h 1345"/>
                <a:gd name="T34" fmla="*/ 385 w 1338"/>
                <a:gd name="T35" fmla="*/ 237 h 1345"/>
                <a:gd name="T36" fmla="*/ 382 w 1338"/>
                <a:gd name="T37" fmla="*/ 589 h 1345"/>
                <a:gd name="T38" fmla="*/ 232 w 1338"/>
                <a:gd name="T39" fmla="*/ 698 h 1345"/>
                <a:gd name="T40" fmla="*/ 4 w 1338"/>
                <a:gd name="T41" fmla="*/ 819 h 1345"/>
                <a:gd name="T42" fmla="*/ 292 w 1338"/>
                <a:gd name="T43" fmla="*/ 711 h 1345"/>
                <a:gd name="T44" fmla="*/ 446 w 1338"/>
                <a:gd name="T45" fmla="*/ 396 h 1345"/>
                <a:gd name="T46" fmla="*/ 657 w 1338"/>
                <a:gd name="T47" fmla="*/ 203 h 1345"/>
                <a:gd name="T48" fmla="*/ 869 w 1338"/>
                <a:gd name="T49" fmla="*/ 236 h 1345"/>
                <a:gd name="T50" fmla="*/ 1061 w 1338"/>
                <a:gd name="T51" fmla="*/ 339 h 1345"/>
                <a:gd name="T52" fmla="*/ 1142 w 1338"/>
                <a:gd name="T53" fmla="*/ 676 h 1345"/>
                <a:gd name="T54" fmla="*/ 946 w 1338"/>
                <a:gd name="T55" fmla="*/ 885 h 1345"/>
                <a:gd name="T56" fmla="*/ 843 w 1338"/>
                <a:gd name="T57" fmla="*/ 828 h 1345"/>
                <a:gd name="T58" fmla="*/ 921 w 1338"/>
                <a:gd name="T59" fmla="*/ 937 h 1345"/>
                <a:gd name="T60" fmla="*/ 888 w 1338"/>
                <a:gd name="T61" fmla="*/ 1144 h 1345"/>
                <a:gd name="T62" fmla="*/ 679 w 1338"/>
                <a:gd name="T63" fmla="*/ 1238 h 1345"/>
                <a:gd name="T64" fmla="*/ 534 w 1338"/>
                <a:gd name="T65" fmla="*/ 1179 h 1345"/>
                <a:gd name="T66" fmla="*/ 522 w 1338"/>
                <a:gd name="T67" fmla="*/ 806 h 1345"/>
                <a:gd name="T68" fmla="*/ 543 w 1338"/>
                <a:gd name="T69" fmla="*/ 570 h 1345"/>
                <a:gd name="T70" fmla="*/ 609 w 1338"/>
                <a:gd name="T71" fmla="*/ 568 h 1345"/>
                <a:gd name="T72" fmla="*/ 655 w 1338"/>
                <a:gd name="T73" fmla="*/ 580 h 1345"/>
                <a:gd name="T74" fmla="*/ 652 w 1338"/>
                <a:gd name="T75" fmla="*/ 539 h 1345"/>
                <a:gd name="T76" fmla="*/ 780 w 1338"/>
                <a:gd name="T77" fmla="*/ 691 h 1345"/>
                <a:gd name="T78" fmla="*/ 767 w 1338"/>
                <a:gd name="T79" fmla="*/ 571 h 1345"/>
                <a:gd name="T80" fmla="*/ 643 w 1338"/>
                <a:gd name="T81" fmla="*/ 505 h 1345"/>
                <a:gd name="T82" fmla="*/ 585 w 1338"/>
                <a:gd name="T83" fmla="*/ 427 h 1345"/>
                <a:gd name="T84" fmla="*/ 527 w 1338"/>
                <a:gd name="T85" fmla="*/ 475 h 1345"/>
                <a:gd name="T86" fmla="*/ 594 w 1338"/>
                <a:gd name="T87" fmla="*/ 490 h 1345"/>
                <a:gd name="T88" fmla="*/ 520 w 1338"/>
                <a:gd name="T89" fmla="*/ 530 h 1345"/>
                <a:gd name="T90" fmla="*/ 469 w 1338"/>
                <a:gd name="T91" fmla="*/ 778 h 1345"/>
                <a:gd name="T92" fmla="*/ 357 w 1338"/>
                <a:gd name="T93" fmla="*/ 997 h 1345"/>
                <a:gd name="T94" fmla="*/ 365 w 1338"/>
                <a:gd name="T95" fmla="*/ 1045 h 1345"/>
                <a:gd name="T96" fmla="*/ 443 w 1338"/>
                <a:gd name="T97" fmla="*/ 1150 h 1345"/>
                <a:gd name="T98" fmla="*/ 346 w 1338"/>
                <a:gd name="T99" fmla="*/ 1254 h 1345"/>
                <a:gd name="T100" fmla="*/ 177 w 1338"/>
                <a:gd name="T101" fmla="*/ 1196 h 1345"/>
                <a:gd name="T102" fmla="*/ 297 w 1338"/>
                <a:gd name="T103" fmla="*/ 915 h 1345"/>
                <a:gd name="T104" fmla="*/ 198 w 1338"/>
                <a:gd name="T105" fmla="*/ 860 h 1345"/>
                <a:gd name="T106" fmla="*/ 366 w 1338"/>
                <a:gd name="T107" fmla="*/ 813 h 1345"/>
                <a:gd name="T108" fmla="*/ 315 w 1338"/>
                <a:gd name="T109" fmla="*/ 792 h 1345"/>
                <a:gd name="T110" fmla="*/ 121 w 1338"/>
                <a:gd name="T111" fmla="*/ 918 h 1345"/>
                <a:gd name="T112" fmla="*/ 170 w 1338"/>
                <a:gd name="T113" fmla="*/ 1075 h 1345"/>
                <a:gd name="T114" fmla="*/ 183 w 1338"/>
                <a:gd name="T115" fmla="*/ 1310 h 1345"/>
                <a:gd name="T116" fmla="*/ 331 w 1338"/>
                <a:gd name="T117" fmla="*/ 1332 h 1345"/>
                <a:gd name="T118" fmla="*/ 417 w 1338"/>
                <a:gd name="T119" fmla="*/ 1179 h 1345"/>
                <a:gd name="T120" fmla="*/ 558 w 1338"/>
                <a:gd name="T121" fmla="*/ 1251 h 1345"/>
                <a:gd name="T122" fmla="*/ 804 w 1338"/>
                <a:gd name="T123" fmla="*/ 1240 h 1345"/>
                <a:gd name="T124" fmla="*/ 984 w 1338"/>
                <a:gd name="T125" fmla="*/ 958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38" h="1345">
                  <a:moveTo>
                    <a:pt x="973" y="927"/>
                  </a:moveTo>
                  <a:lnTo>
                    <a:pt x="990" y="913"/>
                  </a:lnTo>
                  <a:lnTo>
                    <a:pt x="1005" y="896"/>
                  </a:lnTo>
                  <a:lnTo>
                    <a:pt x="1017" y="877"/>
                  </a:lnTo>
                  <a:lnTo>
                    <a:pt x="1028" y="857"/>
                  </a:lnTo>
                  <a:lnTo>
                    <a:pt x="1037" y="838"/>
                  </a:lnTo>
                  <a:lnTo>
                    <a:pt x="1043" y="819"/>
                  </a:lnTo>
                  <a:lnTo>
                    <a:pt x="1049" y="803"/>
                  </a:lnTo>
                  <a:lnTo>
                    <a:pt x="1053" y="788"/>
                  </a:lnTo>
                  <a:lnTo>
                    <a:pt x="1092" y="773"/>
                  </a:lnTo>
                  <a:lnTo>
                    <a:pt x="1128" y="752"/>
                  </a:lnTo>
                  <a:lnTo>
                    <a:pt x="1157" y="723"/>
                  </a:lnTo>
                  <a:lnTo>
                    <a:pt x="1181" y="691"/>
                  </a:lnTo>
                  <a:lnTo>
                    <a:pt x="1201" y="656"/>
                  </a:lnTo>
                  <a:lnTo>
                    <a:pt x="1215" y="618"/>
                  </a:lnTo>
                  <a:lnTo>
                    <a:pt x="1226" y="579"/>
                  </a:lnTo>
                  <a:lnTo>
                    <a:pt x="1231" y="539"/>
                  </a:lnTo>
                  <a:lnTo>
                    <a:pt x="1231" y="517"/>
                  </a:lnTo>
                  <a:lnTo>
                    <a:pt x="1227" y="493"/>
                  </a:lnTo>
                  <a:lnTo>
                    <a:pt x="1223" y="471"/>
                  </a:lnTo>
                  <a:lnTo>
                    <a:pt x="1214" y="449"/>
                  </a:lnTo>
                  <a:lnTo>
                    <a:pt x="1204" y="427"/>
                  </a:lnTo>
                  <a:lnTo>
                    <a:pt x="1191" y="407"/>
                  </a:lnTo>
                  <a:lnTo>
                    <a:pt x="1176" y="386"/>
                  </a:lnTo>
                  <a:lnTo>
                    <a:pt x="1161" y="369"/>
                  </a:lnTo>
                  <a:lnTo>
                    <a:pt x="1143" y="351"/>
                  </a:lnTo>
                  <a:lnTo>
                    <a:pt x="1124" y="336"/>
                  </a:lnTo>
                  <a:lnTo>
                    <a:pt x="1104" y="322"/>
                  </a:lnTo>
                  <a:lnTo>
                    <a:pt x="1083" y="311"/>
                  </a:lnTo>
                  <a:lnTo>
                    <a:pt x="1061" y="301"/>
                  </a:lnTo>
                  <a:lnTo>
                    <a:pt x="1039" y="294"/>
                  </a:lnTo>
                  <a:lnTo>
                    <a:pt x="1016" y="289"/>
                  </a:lnTo>
                  <a:lnTo>
                    <a:pt x="994" y="287"/>
                  </a:lnTo>
                  <a:lnTo>
                    <a:pt x="976" y="271"/>
                  </a:lnTo>
                  <a:lnTo>
                    <a:pt x="958" y="257"/>
                  </a:lnTo>
                  <a:lnTo>
                    <a:pt x="939" y="242"/>
                  </a:lnTo>
                  <a:lnTo>
                    <a:pt x="920" y="228"/>
                  </a:lnTo>
                  <a:lnTo>
                    <a:pt x="900" y="215"/>
                  </a:lnTo>
                  <a:lnTo>
                    <a:pt x="880" y="202"/>
                  </a:lnTo>
                  <a:lnTo>
                    <a:pt x="859" y="190"/>
                  </a:lnTo>
                  <a:lnTo>
                    <a:pt x="838" y="179"/>
                  </a:lnTo>
                  <a:lnTo>
                    <a:pt x="817" y="170"/>
                  </a:lnTo>
                  <a:lnTo>
                    <a:pt x="795" y="162"/>
                  </a:lnTo>
                  <a:lnTo>
                    <a:pt x="773" y="156"/>
                  </a:lnTo>
                  <a:lnTo>
                    <a:pt x="751" y="153"/>
                  </a:lnTo>
                  <a:lnTo>
                    <a:pt x="729" y="152"/>
                  </a:lnTo>
                  <a:lnTo>
                    <a:pt x="706" y="152"/>
                  </a:lnTo>
                  <a:lnTo>
                    <a:pt x="684" y="156"/>
                  </a:lnTo>
                  <a:lnTo>
                    <a:pt x="661" y="162"/>
                  </a:lnTo>
                  <a:lnTo>
                    <a:pt x="646" y="168"/>
                  </a:lnTo>
                  <a:lnTo>
                    <a:pt x="629" y="175"/>
                  </a:lnTo>
                  <a:lnTo>
                    <a:pt x="615" y="184"/>
                  </a:lnTo>
                  <a:lnTo>
                    <a:pt x="601" y="192"/>
                  </a:lnTo>
                  <a:lnTo>
                    <a:pt x="589" y="203"/>
                  </a:lnTo>
                  <a:lnTo>
                    <a:pt x="579" y="215"/>
                  </a:lnTo>
                  <a:lnTo>
                    <a:pt x="572" y="228"/>
                  </a:lnTo>
                  <a:lnTo>
                    <a:pt x="568" y="242"/>
                  </a:lnTo>
                  <a:lnTo>
                    <a:pt x="534" y="244"/>
                  </a:lnTo>
                  <a:lnTo>
                    <a:pt x="503" y="253"/>
                  </a:lnTo>
                  <a:lnTo>
                    <a:pt x="477" y="268"/>
                  </a:lnTo>
                  <a:lnTo>
                    <a:pt x="454" y="289"/>
                  </a:lnTo>
                  <a:lnTo>
                    <a:pt x="435" y="315"/>
                  </a:lnTo>
                  <a:lnTo>
                    <a:pt x="418" y="346"/>
                  </a:lnTo>
                  <a:lnTo>
                    <a:pt x="405" y="382"/>
                  </a:lnTo>
                  <a:lnTo>
                    <a:pt x="395" y="421"/>
                  </a:lnTo>
                  <a:lnTo>
                    <a:pt x="392" y="437"/>
                  </a:lnTo>
                  <a:lnTo>
                    <a:pt x="389" y="454"/>
                  </a:lnTo>
                  <a:lnTo>
                    <a:pt x="388" y="469"/>
                  </a:lnTo>
                  <a:lnTo>
                    <a:pt x="387" y="485"/>
                  </a:lnTo>
                  <a:lnTo>
                    <a:pt x="385" y="469"/>
                  </a:lnTo>
                  <a:lnTo>
                    <a:pt x="381" y="454"/>
                  </a:lnTo>
                  <a:lnTo>
                    <a:pt x="378" y="439"/>
                  </a:lnTo>
                  <a:lnTo>
                    <a:pt x="376" y="422"/>
                  </a:lnTo>
                  <a:lnTo>
                    <a:pt x="380" y="375"/>
                  </a:lnTo>
                  <a:lnTo>
                    <a:pt x="388" y="330"/>
                  </a:lnTo>
                  <a:lnTo>
                    <a:pt x="401" y="287"/>
                  </a:lnTo>
                  <a:lnTo>
                    <a:pt x="419" y="249"/>
                  </a:lnTo>
                  <a:lnTo>
                    <a:pt x="442" y="213"/>
                  </a:lnTo>
                  <a:lnTo>
                    <a:pt x="468" y="181"/>
                  </a:lnTo>
                  <a:lnTo>
                    <a:pt x="497" y="152"/>
                  </a:lnTo>
                  <a:lnTo>
                    <a:pt x="530" y="127"/>
                  </a:lnTo>
                  <a:lnTo>
                    <a:pt x="564" y="104"/>
                  </a:lnTo>
                  <a:lnTo>
                    <a:pt x="601" y="86"/>
                  </a:lnTo>
                  <a:lnTo>
                    <a:pt x="639" y="72"/>
                  </a:lnTo>
                  <a:lnTo>
                    <a:pt x="678" y="62"/>
                  </a:lnTo>
                  <a:lnTo>
                    <a:pt x="717" y="54"/>
                  </a:lnTo>
                  <a:lnTo>
                    <a:pt x="757" y="52"/>
                  </a:lnTo>
                  <a:lnTo>
                    <a:pt x="798" y="53"/>
                  </a:lnTo>
                  <a:lnTo>
                    <a:pt x="837" y="58"/>
                  </a:lnTo>
                  <a:lnTo>
                    <a:pt x="882" y="69"/>
                  </a:lnTo>
                  <a:lnTo>
                    <a:pt x="926" y="85"/>
                  </a:lnTo>
                  <a:lnTo>
                    <a:pt x="969" y="105"/>
                  </a:lnTo>
                  <a:lnTo>
                    <a:pt x="1009" y="129"/>
                  </a:lnTo>
                  <a:lnTo>
                    <a:pt x="1047" y="156"/>
                  </a:lnTo>
                  <a:lnTo>
                    <a:pt x="1083" y="187"/>
                  </a:lnTo>
                  <a:lnTo>
                    <a:pt x="1117" y="222"/>
                  </a:lnTo>
                  <a:lnTo>
                    <a:pt x="1148" y="258"/>
                  </a:lnTo>
                  <a:lnTo>
                    <a:pt x="1176" y="299"/>
                  </a:lnTo>
                  <a:lnTo>
                    <a:pt x="1202" y="340"/>
                  </a:lnTo>
                  <a:lnTo>
                    <a:pt x="1225" y="383"/>
                  </a:lnTo>
                  <a:lnTo>
                    <a:pt x="1245" y="428"/>
                  </a:lnTo>
                  <a:lnTo>
                    <a:pt x="1261" y="474"/>
                  </a:lnTo>
                  <a:lnTo>
                    <a:pt x="1274" y="520"/>
                  </a:lnTo>
                  <a:lnTo>
                    <a:pt x="1283" y="568"/>
                  </a:lnTo>
                  <a:lnTo>
                    <a:pt x="1289" y="615"/>
                  </a:lnTo>
                  <a:lnTo>
                    <a:pt x="1290" y="645"/>
                  </a:lnTo>
                  <a:lnTo>
                    <a:pt x="1290" y="675"/>
                  </a:lnTo>
                  <a:lnTo>
                    <a:pt x="1288" y="702"/>
                  </a:lnTo>
                  <a:lnTo>
                    <a:pt x="1283" y="728"/>
                  </a:lnTo>
                  <a:lnTo>
                    <a:pt x="1277" y="753"/>
                  </a:lnTo>
                  <a:lnTo>
                    <a:pt x="1269" y="777"/>
                  </a:lnTo>
                  <a:lnTo>
                    <a:pt x="1258" y="799"/>
                  </a:lnTo>
                  <a:lnTo>
                    <a:pt x="1245" y="820"/>
                  </a:lnTo>
                  <a:lnTo>
                    <a:pt x="1239" y="828"/>
                  </a:lnTo>
                  <a:lnTo>
                    <a:pt x="1232" y="837"/>
                  </a:lnTo>
                  <a:lnTo>
                    <a:pt x="1224" y="847"/>
                  </a:lnTo>
                  <a:lnTo>
                    <a:pt x="1213" y="856"/>
                  </a:lnTo>
                  <a:lnTo>
                    <a:pt x="1201" y="867"/>
                  </a:lnTo>
                  <a:lnTo>
                    <a:pt x="1188" y="877"/>
                  </a:lnTo>
                  <a:lnTo>
                    <a:pt x="1174" y="888"/>
                  </a:lnTo>
                  <a:lnTo>
                    <a:pt x="1159" y="899"/>
                  </a:lnTo>
                  <a:lnTo>
                    <a:pt x="1142" y="908"/>
                  </a:lnTo>
                  <a:lnTo>
                    <a:pt x="1124" y="919"/>
                  </a:lnTo>
                  <a:lnTo>
                    <a:pt x="1106" y="928"/>
                  </a:lnTo>
                  <a:lnTo>
                    <a:pt x="1088" y="938"/>
                  </a:lnTo>
                  <a:lnTo>
                    <a:pt x="1070" y="945"/>
                  </a:lnTo>
                  <a:lnTo>
                    <a:pt x="1051" y="952"/>
                  </a:lnTo>
                  <a:lnTo>
                    <a:pt x="1030" y="958"/>
                  </a:lnTo>
                  <a:lnTo>
                    <a:pt x="1011" y="963"/>
                  </a:lnTo>
                  <a:lnTo>
                    <a:pt x="1024" y="1011"/>
                  </a:lnTo>
                  <a:lnTo>
                    <a:pt x="1046" y="1007"/>
                  </a:lnTo>
                  <a:lnTo>
                    <a:pt x="1067" y="1001"/>
                  </a:lnTo>
                  <a:lnTo>
                    <a:pt x="1088" y="994"/>
                  </a:lnTo>
                  <a:lnTo>
                    <a:pt x="1110" y="984"/>
                  </a:lnTo>
                  <a:lnTo>
                    <a:pt x="1131" y="975"/>
                  </a:lnTo>
                  <a:lnTo>
                    <a:pt x="1151" y="963"/>
                  </a:lnTo>
                  <a:lnTo>
                    <a:pt x="1170" y="952"/>
                  </a:lnTo>
                  <a:lnTo>
                    <a:pt x="1189" y="940"/>
                  </a:lnTo>
                  <a:lnTo>
                    <a:pt x="1207" y="928"/>
                  </a:lnTo>
                  <a:lnTo>
                    <a:pt x="1223" y="917"/>
                  </a:lnTo>
                  <a:lnTo>
                    <a:pt x="1238" y="905"/>
                  </a:lnTo>
                  <a:lnTo>
                    <a:pt x="1251" y="893"/>
                  </a:lnTo>
                  <a:lnTo>
                    <a:pt x="1263" y="882"/>
                  </a:lnTo>
                  <a:lnTo>
                    <a:pt x="1272" y="873"/>
                  </a:lnTo>
                  <a:lnTo>
                    <a:pt x="1280" y="864"/>
                  </a:lnTo>
                  <a:lnTo>
                    <a:pt x="1285" y="857"/>
                  </a:lnTo>
                  <a:lnTo>
                    <a:pt x="1313" y="806"/>
                  </a:lnTo>
                  <a:lnTo>
                    <a:pt x="1329" y="752"/>
                  </a:lnTo>
                  <a:lnTo>
                    <a:pt x="1338" y="695"/>
                  </a:lnTo>
                  <a:lnTo>
                    <a:pt x="1338" y="638"/>
                  </a:lnTo>
                  <a:lnTo>
                    <a:pt x="1332" y="579"/>
                  </a:lnTo>
                  <a:lnTo>
                    <a:pt x="1320" y="520"/>
                  </a:lnTo>
                  <a:lnTo>
                    <a:pt x="1303" y="464"/>
                  </a:lnTo>
                  <a:lnTo>
                    <a:pt x="1284" y="408"/>
                  </a:lnTo>
                  <a:lnTo>
                    <a:pt x="1272" y="379"/>
                  </a:lnTo>
                  <a:lnTo>
                    <a:pt x="1259" y="352"/>
                  </a:lnTo>
                  <a:lnTo>
                    <a:pt x="1246" y="325"/>
                  </a:lnTo>
                  <a:lnTo>
                    <a:pt x="1231" y="299"/>
                  </a:lnTo>
                  <a:lnTo>
                    <a:pt x="1215" y="274"/>
                  </a:lnTo>
                  <a:lnTo>
                    <a:pt x="1199" y="250"/>
                  </a:lnTo>
                  <a:lnTo>
                    <a:pt x="1181" y="226"/>
                  </a:lnTo>
                  <a:lnTo>
                    <a:pt x="1162" y="204"/>
                  </a:lnTo>
                  <a:lnTo>
                    <a:pt x="1142" y="181"/>
                  </a:lnTo>
                  <a:lnTo>
                    <a:pt x="1122" y="161"/>
                  </a:lnTo>
                  <a:lnTo>
                    <a:pt x="1099" y="141"/>
                  </a:lnTo>
                  <a:lnTo>
                    <a:pt x="1077" y="123"/>
                  </a:lnTo>
                  <a:lnTo>
                    <a:pt x="1053" y="105"/>
                  </a:lnTo>
                  <a:lnTo>
                    <a:pt x="1029" y="88"/>
                  </a:lnTo>
                  <a:lnTo>
                    <a:pt x="1003" y="72"/>
                  </a:lnTo>
                  <a:lnTo>
                    <a:pt x="977" y="58"/>
                  </a:lnTo>
                  <a:lnTo>
                    <a:pt x="958" y="49"/>
                  </a:lnTo>
                  <a:lnTo>
                    <a:pt x="938" y="40"/>
                  </a:lnTo>
                  <a:lnTo>
                    <a:pt x="918" y="32"/>
                  </a:lnTo>
                  <a:lnTo>
                    <a:pt x="897" y="24"/>
                  </a:lnTo>
                  <a:lnTo>
                    <a:pt x="876" y="18"/>
                  </a:lnTo>
                  <a:lnTo>
                    <a:pt x="855" y="12"/>
                  </a:lnTo>
                  <a:lnTo>
                    <a:pt x="833" y="7"/>
                  </a:lnTo>
                  <a:lnTo>
                    <a:pt x="812" y="3"/>
                  </a:lnTo>
                  <a:lnTo>
                    <a:pt x="789" y="1"/>
                  </a:lnTo>
                  <a:lnTo>
                    <a:pt x="767" y="0"/>
                  </a:lnTo>
                  <a:lnTo>
                    <a:pt x="746" y="0"/>
                  </a:lnTo>
                  <a:lnTo>
                    <a:pt x="724" y="1"/>
                  </a:lnTo>
                  <a:lnTo>
                    <a:pt x="702" y="3"/>
                  </a:lnTo>
                  <a:lnTo>
                    <a:pt x="680" y="8"/>
                  </a:lnTo>
                  <a:lnTo>
                    <a:pt x="659" y="14"/>
                  </a:lnTo>
                  <a:lnTo>
                    <a:pt x="639" y="21"/>
                  </a:lnTo>
                  <a:lnTo>
                    <a:pt x="613" y="33"/>
                  </a:lnTo>
                  <a:lnTo>
                    <a:pt x="586" y="45"/>
                  </a:lnTo>
                  <a:lnTo>
                    <a:pt x="562" y="59"/>
                  </a:lnTo>
                  <a:lnTo>
                    <a:pt x="538" y="73"/>
                  </a:lnTo>
                  <a:lnTo>
                    <a:pt x="514" y="90"/>
                  </a:lnTo>
                  <a:lnTo>
                    <a:pt x="492" y="107"/>
                  </a:lnTo>
                  <a:lnTo>
                    <a:pt x="470" y="126"/>
                  </a:lnTo>
                  <a:lnTo>
                    <a:pt x="450" y="145"/>
                  </a:lnTo>
                  <a:lnTo>
                    <a:pt x="432" y="166"/>
                  </a:lnTo>
                  <a:lnTo>
                    <a:pt x="414" y="188"/>
                  </a:lnTo>
                  <a:lnTo>
                    <a:pt x="399" y="212"/>
                  </a:lnTo>
                  <a:lnTo>
                    <a:pt x="385" y="237"/>
                  </a:lnTo>
                  <a:lnTo>
                    <a:pt x="372" y="263"/>
                  </a:lnTo>
                  <a:lnTo>
                    <a:pt x="362" y="290"/>
                  </a:lnTo>
                  <a:lnTo>
                    <a:pt x="353" y="319"/>
                  </a:lnTo>
                  <a:lnTo>
                    <a:pt x="347" y="350"/>
                  </a:lnTo>
                  <a:lnTo>
                    <a:pt x="342" y="397"/>
                  </a:lnTo>
                  <a:lnTo>
                    <a:pt x="344" y="445"/>
                  </a:lnTo>
                  <a:lnTo>
                    <a:pt x="353" y="493"/>
                  </a:lnTo>
                  <a:lnTo>
                    <a:pt x="365" y="541"/>
                  </a:lnTo>
                  <a:lnTo>
                    <a:pt x="369" y="555"/>
                  </a:lnTo>
                  <a:lnTo>
                    <a:pt x="375" y="571"/>
                  </a:lnTo>
                  <a:lnTo>
                    <a:pt x="382" y="589"/>
                  </a:lnTo>
                  <a:lnTo>
                    <a:pt x="389" y="607"/>
                  </a:lnTo>
                  <a:lnTo>
                    <a:pt x="395" y="622"/>
                  </a:lnTo>
                  <a:lnTo>
                    <a:pt x="401" y="636"/>
                  </a:lnTo>
                  <a:lnTo>
                    <a:pt x="405" y="644"/>
                  </a:lnTo>
                  <a:lnTo>
                    <a:pt x="406" y="647"/>
                  </a:lnTo>
                  <a:lnTo>
                    <a:pt x="378" y="654"/>
                  </a:lnTo>
                  <a:lnTo>
                    <a:pt x="349" y="662"/>
                  </a:lnTo>
                  <a:lnTo>
                    <a:pt x="319" y="670"/>
                  </a:lnTo>
                  <a:lnTo>
                    <a:pt x="291" y="678"/>
                  </a:lnTo>
                  <a:lnTo>
                    <a:pt x="261" y="689"/>
                  </a:lnTo>
                  <a:lnTo>
                    <a:pt x="232" y="698"/>
                  </a:lnTo>
                  <a:lnTo>
                    <a:pt x="203" y="709"/>
                  </a:lnTo>
                  <a:lnTo>
                    <a:pt x="175" y="721"/>
                  </a:lnTo>
                  <a:lnTo>
                    <a:pt x="147" y="733"/>
                  </a:lnTo>
                  <a:lnTo>
                    <a:pt x="121" y="745"/>
                  </a:lnTo>
                  <a:lnTo>
                    <a:pt x="98" y="756"/>
                  </a:lnTo>
                  <a:lnTo>
                    <a:pt x="74" y="769"/>
                  </a:lnTo>
                  <a:lnTo>
                    <a:pt x="52" y="781"/>
                  </a:lnTo>
                  <a:lnTo>
                    <a:pt x="32" y="794"/>
                  </a:lnTo>
                  <a:lnTo>
                    <a:pt x="16" y="807"/>
                  </a:lnTo>
                  <a:lnTo>
                    <a:pt x="0" y="820"/>
                  </a:lnTo>
                  <a:lnTo>
                    <a:pt x="4" y="819"/>
                  </a:lnTo>
                  <a:lnTo>
                    <a:pt x="12" y="816"/>
                  </a:lnTo>
                  <a:lnTo>
                    <a:pt x="26" y="810"/>
                  </a:lnTo>
                  <a:lnTo>
                    <a:pt x="45" y="803"/>
                  </a:lnTo>
                  <a:lnTo>
                    <a:pt x="68" y="793"/>
                  </a:lnTo>
                  <a:lnTo>
                    <a:pt x="94" y="783"/>
                  </a:lnTo>
                  <a:lnTo>
                    <a:pt x="122" y="772"/>
                  </a:lnTo>
                  <a:lnTo>
                    <a:pt x="155" y="760"/>
                  </a:lnTo>
                  <a:lnTo>
                    <a:pt x="188" y="748"/>
                  </a:lnTo>
                  <a:lnTo>
                    <a:pt x="222" y="735"/>
                  </a:lnTo>
                  <a:lnTo>
                    <a:pt x="257" y="723"/>
                  </a:lnTo>
                  <a:lnTo>
                    <a:pt x="292" y="711"/>
                  </a:lnTo>
                  <a:lnTo>
                    <a:pt x="327" y="701"/>
                  </a:lnTo>
                  <a:lnTo>
                    <a:pt x="360" y="691"/>
                  </a:lnTo>
                  <a:lnTo>
                    <a:pt x="391" y="683"/>
                  </a:lnTo>
                  <a:lnTo>
                    <a:pt x="420" y="677"/>
                  </a:lnTo>
                  <a:lnTo>
                    <a:pt x="448" y="734"/>
                  </a:lnTo>
                  <a:lnTo>
                    <a:pt x="451" y="632"/>
                  </a:lnTo>
                  <a:lnTo>
                    <a:pt x="442" y="596"/>
                  </a:lnTo>
                  <a:lnTo>
                    <a:pt x="433" y="548"/>
                  </a:lnTo>
                  <a:lnTo>
                    <a:pt x="430" y="492"/>
                  </a:lnTo>
                  <a:lnTo>
                    <a:pt x="436" y="435"/>
                  </a:lnTo>
                  <a:lnTo>
                    <a:pt x="446" y="396"/>
                  </a:lnTo>
                  <a:lnTo>
                    <a:pt x="458" y="363"/>
                  </a:lnTo>
                  <a:lnTo>
                    <a:pt x="471" y="334"/>
                  </a:lnTo>
                  <a:lnTo>
                    <a:pt x="488" y="312"/>
                  </a:lnTo>
                  <a:lnTo>
                    <a:pt x="507" y="293"/>
                  </a:lnTo>
                  <a:lnTo>
                    <a:pt x="531" y="280"/>
                  </a:lnTo>
                  <a:lnTo>
                    <a:pt x="558" y="270"/>
                  </a:lnTo>
                  <a:lnTo>
                    <a:pt x="591" y="267"/>
                  </a:lnTo>
                  <a:lnTo>
                    <a:pt x="602" y="244"/>
                  </a:lnTo>
                  <a:lnTo>
                    <a:pt x="617" y="226"/>
                  </a:lnTo>
                  <a:lnTo>
                    <a:pt x="635" y="213"/>
                  </a:lnTo>
                  <a:lnTo>
                    <a:pt x="657" y="203"/>
                  </a:lnTo>
                  <a:lnTo>
                    <a:pt x="679" y="197"/>
                  </a:lnTo>
                  <a:lnTo>
                    <a:pt x="702" y="194"/>
                  </a:lnTo>
                  <a:lnTo>
                    <a:pt x="725" y="194"/>
                  </a:lnTo>
                  <a:lnTo>
                    <a:pt x="749" y="197"/>
                  </a:lnTo>
                  <a:lnTo>
                    <a:pt x="767" y="200"/>
                  </a:lnTo>
                  <a:lnTo>
                    <a:pt x="785" y="204"/>
                  </a:lnTo>
                  <a:lnTo>
                    <a:pt x="801" y="210"/>
                  </a:lnTo>
                  <a:lnTo>
                    <a:pt x="819" y="215"/>
                  </a:lnTo>
                  <a:lnTo>
                    <a:pt x="836" y="222"/>
                  </a:lnTo>
                  <a:lnTo>
                    <a:pt x="852" y="229"/>
                  </a:lnTo>
                  <a:lnTo>
                    <a:pt x="869" y="236"/>
                  </a:lnTo>
                  <a:lnTo>
                    <a:pt x="886" y="244"/>
                  </a:lnTo>
                  <a:lnTo>
                    <a:pt x="902" y="254"/>
                  </a:lnTo>
                  <a:lnTo>
                    <a:pt x="918" y="263"/>
                  </a:lnTo>
                  <a:lnTo>
                    <a:pt x="933" y="273"/>
                  </a:lnTo>
                  <a:lnTo>
                    <a:pt x="948" y="283"/>
                  </a:lnTo>
                  <a:lnTo>
                    <a:pt x="964" y="294"/>
                  </a:lnTo>
                  <a:lnTo>
                    <a:pt x="978" y="306"/>
                  </a:lnTo>
                  <a:lnTo>
                    <a:pt x="992" y="317"/>
                  </a:lnTo>
                  <a:lnTo>
                    <a:pt x="1005" y="328"/>
                  </a:lnTo>
                  <a:lnTo>
                    <a:pt x="1034" y="331"/>
                  </a:lnTo>
                  <a:lnTo>
                    <a:pt x="1061" y="339"/>
                  </a:lnTo>
                  <a:lnTo>
                    <a:pt x="1085" y="352"/>
                  </a:lnTo>
                  <a:lnTo>
                    <a:pt x="1106" y="369"/>
                  </a:lnTo>
                  <a:lnTo>
                    <a:pt x="1125" y="390"/>
                  </a:lnTo>
                  <a:lnTo>
                    <a:pt x="1142" y="414"/>
                  </a:lnTo>
                  <a:lnTo>
                    <a:pt x="1156" y="441"/>
                  </a:lnTo>
                  <a:lnTo>
                    <a:pt x="1168" y="471"/>
                  </a:lnTo>
                  <a:lnTo>
                    <a:pt x="1178" y="515"/>
                  </a:lnTo>
                  <a:lnTo>
                    <a:pt x="1179" y="558"/>
                  </a:lnTo>
                  <a:lnTo>
                    <a:pt x="1174" y="601"/>
                  </a:lnTo>
                  <a:lnTo>
                    <a:pt x="1161" y="640"/>
                  </a:lnTo>
                  <a:lnTo>
                    <a:pt x="1142" y="676"/>
                  </a:lnTo>
                  <a:lnTo>
                    <a:pt x="1115" y="707"/>
                  </a:lnTo>
                  <a:lnTo>
                    <a:pt x="1081" y="730"/>
                  </a:lnTo>
                  <a:lnTo>
                    <a:pt x="1041" y="747"/>
                  </a:lnTo>
                  <a:lnTo>
                    <a:pt x="1036" y="762"/>
                  </a:lnTo>
                  <a:lnTo>
                    <a:pt x="1030" y="779"/>
                  </a:lnTo>
                  <a:lnTo>
                    <a:pt x="1021" y="798"/>
                  </a:lnTo>
                  <a:lnTo>
                    <a:pt x="1010" y="817"/>
                  </a:lnTo>
                  <a:lnTo>
                    <a:pt x="996" y="837"/>
                  </a:lnTo>
                  <a:lnTo>
                    <a:pt x="982" y="855"/>
                  </a:lnTo>
                  <a:lnTo>
                    <a:pt x="964" y="871"/>
                  </a:lnTo>
                  <a:lnTo>
                    <a:pt x="946" y="885"/>
                  </a:lnTo>
                  <a:lnTo>
                    <a:pt x="939" y="877"/>
                  </a:lnTo>
                  <a:lnTo>
                    <a:pt x="931" y="869"/>
                  </a:lnTo>
                  <a:lnTo>
                    <a:pt x="921" y="863"/>
                  </a:lnTo>
                  <a:lnTo>
                    <a:pt x="912" y="857"/>
                  </a:lnTo>
                  <a:lnTo>
                    <a:pt x="900" y="854"/>
                  </a:lnTo>
                  <a:lnTo>
                    <a:pt x="888" y="850"/>
                  </a:lnTo>
                  <a:lnTo>
                    <a:pt x="876" y="848"/>
                  </a:lnTo>
                  <a:lnTo>
                    <a:pt x="865" y="844"/>
                  </a:lnTo>
                  <a:lnTo>
                    <a:pt x="856" y="841"/>
                  </a:lnTo>
                  <a:lnTo>
                    <a:pt x="849" y="836"/>
                  </a:lnTo>
                  <a:lnTo>
                    <a:pt x="843" y="828"/>
                  </a:lnTo>
                  <a:lnTo>
                    <a:pt x="839" y="817"/>
                  </a:lnTo>
                  <a:lnTo>
                    <a:pt x="825" y="835"/>
                  </a:lnTo>
                  <a:lnTo>
                    <a:pt x="832" y="847"/>
                  </a:lnTo>
                  <a:lnTo>
                    <a:pt x="838" y="856"/>
                  </a:lnTo>
                  <a:lnTo>
                    <a:pt x="845" y="863"/>
                  </a:lnTo>
                  <a:lnTo>
                    <a:pt x="854" y="869"/>
                  </a:lnTo>
                  <a:lnTo>
                    <a:pt x="876" y="882"/>
                  </a:lnTo>
                  <a:lnTo>
                    <a:pt x="893" y="895"/>
                  </a:lnTo>
                  <a:lnTo>
                    <a:pt x="906" y="908"/>
                  </a:lnTo>
                  <a:lnTo>
                    <a:pt x="915" y="921"/>
                  </a:lnTo>
                  <a:lnTo>
                    <a:pt x="921" y="937"/>
                  </a:lnTo>
                  <a:lnTo>
                    <a:pt x="926" y="952"/>
                  </a:lnTo>
                  <a:lnTo>
                    <a:pt x="928" y="969"/>
                  </a:lnTo>
                  <a:lnTo>
                    <a:pt x="931" y="988"/>
                  </a:lnTo>
                  <a:lnTo>
                    <a:pt x="932" y="1009"/>
                  </a:lnTo>
                  <a:lnTo>
                    <a:pt x="931" y="1030"/>
                  </a:lnTo>
                  <a:lnTo>
                    <a:pt x="928" y="1052"/>
                  </a:lnTo>
                  <a:lnTo>
                    <a:pt x="924" y="1072"/>
                  </a:lnTo>
                  <a:lnTo>
                    <a:pt x="916" y="1091"/>
                  </a:lnTo>
                  <a:lnTo>
                    <a:pt x="909" y="1110"/>
                  </a:lnTo>
                  <a:lnTo>
                    <a:pt x="899" y="1128"/>
                  </a:lnTo>
                  <a:lnTo>
                    <a:pt x="888" y="1144"/>
                  </a:lnTo>
                  <a:lnTo>
                    <a:pt x="874" y="1161"/>
                  </a:lnTo>
                  <a:lnTo>
                    <a:pt x="859" y="1175"/>
                  </a:lnTo>
                  <a:lnTo>
                    <a:pt x="843" y="1188"/>
                  </a:lnTo>
                  <a:lnTo>
                    <a:pt x="824" y="1200"/>
                  </a:lnTo>
                  <a:lnTo>
                    <a:pt x="805" y="1209"/>
                  </a:lnTo>
                  <a:lnTo>
                    <a:pt x="782" y="1218"/>
                  </a:lnTo>
                  <a:lnTo>
                    <a:pt x="760" y="1225"/>
                  </a:lnTo>
                  <a:lnTo>
                    <a:pt x="735" y="1230"/>
                  </a:lnTo>
                  <a:lnTo>
                    <a:pt x="715" y="1234"/>
                  </a:lnTo>
                  <a:lnTo>
                    <a:pt x="697" y="1237"/>
                  </a:lnTo>
                  <a:lnTo>
                    <a:pt x="679" y="1238"/>
                  </a:lnTo>
                  <a:lnTo>
                    <a:pt x="662" y="1238"/>
                  </a:lnTo>
                  <a:lnTo>
                    <a:pt x="646" y="1237"/>
                  </a:lnTo>
                  <a:lnTo>
                    <a:pt x="632" y="1234"/>
                  </a:lnTo>
                  <a:lnTo>
                    <a:pt x="617" y="1231"/>
                  </a:lnTo>
                  <a:lnTo>
                    <a:pt x="603" y="1226"/>
                  </a:lnTo>
                  <a:lnTo>
                    <a:pt x="590" y="1220"/>
                  </a:lnTo>
                  <a:lnTo>
                    <a:pt x="578" y="1214"/>
                  </a:lnTo>
                  <a:lnTo>
                    <a:pt x="566" y="1206"/>
                  </a:lnTo>
                  <a:lnTo>
                    <a:pt x="556" y="1198"/>
                  </a:lnTo>
                  <a:lnTo>
                    <a:pt x="545" y="1188"/>
                  </a:lnTo>
                  <a:lnTo>
                    <a:pt x="534" y="1179"/>
                  </a:lnTo>
                  <a:lnTo>
                    <a:pt x="525" y="1168"/>
                  </a:lnTo>
                  <a:lnTo>
                    <a:pt x="515" y="1156"/>
                  </a:lnTo>
                  <a:lnTo>
                    <a:pt x="489" y="1117"/>
                  </a:lnTo>
                  <a:lnTo>
                    <a:pt x="473" y="1075"/>
                  </a:lnTo>
                  <a:lnTo>
                    <a:pt x="464" y="1033"/>
                  </a:lnTo>
                  <a:lnTo>
                    <a:pt x="464" y="990"/>
                  </a:lnTo>
                  <a:lnTo>
                    <a:pt x="470" y="947"/>
                  </a:lnTo>
                  <a:lnTo>
                    <a:pt x="482" y="903"/>
                  </a:lnTo>
                  <a:lnTo>
                    <a:pt x="497" y="862"/>
                  </a:lnTo>
                  <a:lnTo>
                    <a:pt x="516" y="820"/>
                  </a:lnTo>
                  <a:lnTo>
                    <a:pt x="522" y="806"/>
                  </a:lnTo>
                  <a:lnTo>
                    <a:pt x="526" y="792"/>
                  </a:lnTo>
                  <a:lnTo>
                    <a:pt x="526" y="777"/>
                  </a:lnTo>
                  <a:lnTo>
                    <a:pt x="525" y="761"/>
                  </a:lnTo>
                  <a:lnTo>
                    <a:pt x="522" y="736"/>
                  </a:lnTo>
                  <a:lnTo>
                    <a:pt x="519" y="711"/>
                  </a:lnTo>
                  <a:lnTo>
                    <a:pt x="516" y="688"/>
                  </a:lnTo>
                  <a:lnTo>
                    <a:pt x="516" y="664"/>
                  </a:lnTo>
                  <a:lnTo>
                    <a:pt x="518" y="640"/>
                  </a:lnTo>
                  <a:lnTo>
                    <a:pt x="522" y="617"/>
                  </a:lnTo>
                  <a:lnTo>
                    <a:pt x="531" y="594"/>
                  </a:lnTo>
                  <a:lnTo>
                    <a:pt x="543" y="570"/>
                  </a:lnTo>
                  <a:lnTo>
                    <a:pt x="546" y="567"/>
                  </a:lnTo>
                  <a:lnTo>
                    <a:pt x="550" y="562"/>
                  </a:lnTo>
                  <a:lnTo>
                    <a:pt x="557" y="557"/>
                  </a:lnTo>
                  <a:lnTo>
                    <a:pt x="564" y="553"/>
                  </a:lnTo>
                  <a:lnTo>
                    <a:pt x="572" y="549"/>
                  </a:lnTo>
                  <a:lnTo>
                    <a:pt x="583" y="545"/>
                  </a:lnTo>
                  <a:lnTo>
                    <a:pt x="594" y="542"/>
                  </a:lnTo>
                  <a:lnTo>
                    <a:pt x="605" y="539"/>
                  </a:lnTo>
                  <a:lnTo>
                    <a:pt x="607" y="550"/>
                  </a:lnTo>
                  <a:lnTo>
                    <a:pt x="608" y="560"/>
                  </a:lnTo>
                  <a:lnTo>
                    <a:pt x="609" y="568"/>
                  </a:lnTo>
                  <a:lnTo>
                    <a:pt x="609" y="576"/>
                  </a:lnTo>
                  <a:lnTo>
                    <a:pt x="600" y="579"/>
                  </a:lnTo>
                  <a:lnTo>
                    <a:pt x="592" y="581"/>
                  </a:lnTo>
                  <a:lnTo>
                    <a:pt x="588" y="582"/>
                  </a:lnTo>
                  <a:lnTo>
                    <a:pt x="586" y="582"/>
                  </a:lnTo>
                  <a:lnTo>
                    <a:pt x="607" y="595"/>
                  </a:lnTo>
                  <a:lnTo>
                    <a:pt x="622" y="600"/>
                  </a:lnTo>
                  <a:lnTo>
                    <a:pt x="634" y="601"/>
                  </a:lnTo>
                  <a:lnTo>
                    <a:pt x="642" y="596"/>
                  </a:lnTo>
                  <a:lnTo>
                    <a:pt x="649" y="589"/>
                  </a:lnTo>
                  <a:lnTo>
                    <a:pt x="655" y="580"/>
                  </a:lnTo>
                  <a:lnTo>
                    <a:pt x="660" y="570"/>
                  </a:lnTo>
                  <a:lnTo>
                    <a:pt x="667" y="562"/>
                  </a:lnTo>
                  <a:lnTo>
                    <a:pt x="665" y="562"/>
                  </a:lnTo>
                  <a:lnTo>
                    <a:pt x="660" y="563"/>
                  </a:lnTo>
                  <a:lnTo>
                    <a:pt x="653" y="566"/>
                  </a:lnTo>
                  <a:lnTo>
                    <a:pt x="643" y="568"/>
                  </a:lnTo>
                  <a:lnTo>
                    <a:pt x="645" y="563"/>
                  </a:lnTo>
                  <a:lnTo>
                    <a:pt x="645" y="556"/>
                  </a:lnTo>
                  <a:lnTo>
                    <a:pt x="643" y="548"/>
                  </a:lnTo>
                  <a:lnTo>
                    <a:pt x="642" y="538"/>
                  </a:lnTo>
                  <a:lnTo>
                    <a:pt x="652" y="539"/>
                  </a:lnTo>
                  <a:lnTo>
                    <a:pt x="661" y="541"/>
                  </a:lnTo>
                  <a:lnTo>
                    <a:pt x="671" y="543"/>
                  </a:lnTo>
                  <a:lnTo>
                    <a:pt x="680" y="545"/>
                  </a:lnTo>
                  <a:lnTo>
                    <a:pt x="690" y="550"/>
                  </a:lnTo>
                  <a:lnTo>
                    <a:pt x="698" y="555"/>
                  </a:lnTo>
                  <a:lnTo>
                    <a:pt x="708" y="561"/>
                  </a:lnTo>
                  <a:lnTo>
                    <a:pt x="716" y="568"/>
                  </a:lnTo>
                  <a:lnTo>
                    <a:pt x="731" y="587"/>
                  </a:lnTo>
                  <a:lnTo>
                    <a:pt x="747" y="615"/>
                  </a:lnTo>
                  <a:lnTo>
                    <a:pt x="765" y="652"/>
                  </a:lnTo>
                  <a:lnTo>
                    <a:pt x="780" y="691"/>
                  </a:lnTo>
                  <a:lnTo>
                    <a:pt x="794" y="729"/>
                  </a:lnTo>
                  <a:lnTo>
                    <a:pt x="806" y="761"/>
                  </a:lnTo>
                  <a:lnTo>
                    <a:pt x="814" y="784"/>
                  </a:lnTo>
                  <a:lnTo>
                    <a:pt x="817" y="792"/>
                  </a:lnTo>
                  <a:lnTo>
                    <a:pt x="817" y="751"/>
                  </a:lnTo>
                  <a:lnTo>
                    <a:pt x="816" y="710"/>
                  </a:lnTo>
                  <a:lnTo>
                    <a:pt x="810" y="670"/>
                  </a:lnTo>
                  <a:lnTo>
                    <a:pt x="799" y="630"/>
                  </a:lnTo>
                  <a:lnTo>
                    <a:pt x="791" y="608"/>
                  </a:lnTo>
                  <a:lnTo>
                    <a:pt x="780" y="589"/>
                  </a:lnTo>
                  <a:lnTo>
                    <a:pt x="767" y="571"/>
                  </a:lnTo>
                  <a:lnTo>
                    <a:pt x="753" y="555"/>
                  </a:lnTo>
                  <a:lnTo>
                    <a:pt x="736" y="541"/>
                  </a:lnTo>
                  <a:lnTo>
                    <a:pt x="718" y="528"/>
                  </a:lnTo>
                  <a:lnTo>
                    <a:pt x="698" y="518"/>
                  </a:lnTo>
                  <a:lnTo>
                    <a:pt x="675" y="511"/>
                  </a:lnTo>
                  <a:lnTo>
                    <a:pt x="671" y="510"/>
                  </a:lnTo>
                  <a:lnTo>
                    <a:pt x="665" y="509"/>
                  </a:lnTo>
                  <a:lnTo>
                    <a:pt x="660" y="507"/>
                  </a:lnTo>
                  <a:lnTo>
                    <a:pt x="654" y="506"/>
                  </a:lnTo>
                  <a:lnTo>
                    <a:pt x="649" y="506"/>
                  </a:lnTo>
                  <a:lnTo>
                    <a:pt x="643" y="505"/>
                  </a:lnTo>
                  <a:lnTo>
                    <a:pt x="639" y="505"/>
                  </a:lnTo>
                  <a:lnTo>
                    <a:pt x="634" y="505"/>
                  </a:lnTo>
                  <a:lnTo>
                    <a:pt x="630" y="493"/>
                  </a:lnTo>
                  <a:lnTo>
                    <a:pt x="626" y="481"/>
                  </a:lnTo>
                  <a:lnTo>
                    <a:pt x="621" y="471"/>
                  </a:lnTo>
                  <a:lnTo>
                    <a:pt x="616" y="460"/>
                  </a:lnTo>
                  <a:lnTo>
                    <a:pt x="610" y="451"/>
                  </a:lnTo>
                  <a:lnTo>
                    <a:pt x="604" y="442"/>
                  </a:lnTo>
                  <a:lnTo>
                    <a:pt x="598" y="435"/>
                  </a:lnTo>
                  <a:lnTo>
                    <a:pt x="592" y="430"/>
                  </a:lnTo>
                  <a:lnTo>
                    <a:pt x="585" y="427"/>
                  </a:lnTo>
                  <a:lnTo>
                    <a:pt x="579" y="424"/>
                  </a:lnTo>
                  <a:lnTo>
                    <a:pt x="572" y="422"/>
                  </a:lnTo>
                  <a:lnTo>
                    <a:pt x="566" y="422"/>
                  </a:lnTo>
                  <a:lnTo>
                    <a:pt x="562" y="422"/>
                  </a:lnTo>
                  <a:lnTo>
                    <a:pt x="556" y="422"/>
                  </a:lnTo>
                  <a:lnTo>
                    <a:pt x="552" y="423"/>
                  </a:lnTo>
                  <a:lnTo>
                    <a:pt x="547" y="424"/>
                  </a:lnTo>
                  <a:lnTo>
                    <a:pt x="533" y="436"/>
                  </a:lnTo>
                  <a:lnTo>
                    <a:pt x="527" y="454"/>
                  </a:lnTo>
                  <a:lnTo>
                    <a:pt x="526" y="471"/>
                  </a:lnTo>
                  <a:lnTo>
                    <a:pt x="527" y="475"/>
                  </a:lnTo>
                  <a:lnTo>
                    <a:pt x="530" y="469"/>
                  </a:lnTo>
                  <a:lnTo>
                    <a:pt x="533" y="465"/>
                  </a:lnTo>
                  <a:lnTo>
                    <a:pt x="537" y="460"/>
                  </a:lnTo>
                  <a:lnTo>
                    <a:pt x="541" y="456"/>
                  </a:lnTo>
                  <a:lnTo>
                    <a:pt x="547" y="453"/>
                  </a:lnTo>
                  <a:lnTo>
                    <a:pt x="553" y="452"/>
                  </a:lnTo>
                  <a:lnTo>
                    <a:pt x="559" y="453"/>
                  </a:lnTo>
                  <a:lnTo>
                    <a:pt x="566" y="455"/>
                  </a:lnTo>
                  <a:lnTo>
                    <a:pt x="577" y="464"/>
                  </a:lnTo>
                  <a:lnTo>
                    <a:pt x="586" y="475"/>
                  </a:lnTo>
                  <a:lnTo>
                    <a:pt x="594" y="490"/>
                  </a:lnTo>
                  <a:lnTo>
                    <a:pt x="598" y="506"/>
                  </a:lnTo>
                  <a:lnTo>
                    <a:pt x="591" y="507"/>
                  </a:lnTo>
                  <a:lnTo>
                    <a:pt x="583" y="509"/>
                  </a:lnTo>
                  <a:lnTo>
                    <a:pt x="576" y="510"/>
                  </a:lnTo>
                  <a:lnTo>
                    <a:pt x="569" y="512"/>
                  </a:lnTo>
                  <a:lnTo>
                    <a:pt x="560" y="515"/>
                  </a:lnTo>
                  <a:lnTo>
                    <a:pt x="553" y="516"/>
                  </a:lnTo>
                  <a:lnTo>
                    <a:pt x="546" y="518"/>
                  </a:lnTo>
                  <a:lnTo>
                    <a:pt x="539" y="520"/>
                  </a:lnTo>
                  <a:lnTo>
                    <a:pt x="530" y="525"/>
                  </a:lnTo>
                  <a:lnTo>
                    <a:pt x="520" y="530"/>
                  </a:lnTo>
                  <a:lnTo>
                    <a:pt x="513" y="537"/>
                  </a:lnTo>
                  <a:lnTo>
                    <a:pt x="506" y="544"/>
                  </a:lnTo>
                  <a:lnTo>
                    <a:pt x="500" y="554"/>
                  </a:lnTo>
                  <a:lnTo>
                    <a:pt x="494" y="562"/>
                  </a:lnTo>
                  <a:lnTo>
                    <a:pt x="489" y="571"/>
                  </a:lnTo>
                  <a:lnTo>
                    <a:pt x="486" y="582"/>
                  </a:lnTo>
                  <a:lnTo>
                    <a:pt x="471" y="625"/>
                  </a:lnTo>
                  <a:lnTo>
                    <a:pt x="464" y="669"/>
                  </a:lnTo>
                  <a:lnTo>
                    <a:pt x="462" y="713"/>
                  </a:lnTo>
                  <a:lnTo>
                    <a:pt x="467" y="759"/>
                  </a:lnTo>
                  <a:lnTo>
                    <a:pt x="469" y="778"/>
                  </a:lnTo>
                  <a:lnTo>
                    <a:pt x="468" y="797"/>
                  </a:lnTo>
                  <a:lnTo>
                    <a:pt x="464" y="815"/>
                  </a:lnTo>
                  <a:lnTo>
                    <a:pt x="458" y="831"/>
                  </a:lnTo>
                  <a:lnTo>
                    <a:pt x="450" y="848"/>
                  </a:lnTo>
                  <a:lnTo>
                    <a:pt x="443" y="866"/>
                  </a:lnTo>
                  <a:lnTo>
                    <a:pt x="436" y="883"/>
                  </a:lnTo>
                  <a:lnTo>
                    <a:pt x="430" y="901"/>
                  </a:lnTo>
                  <a:lnTo>
                    <a:pt x="427" y="899"/>
                  </a:lnTo>
                  <a:lnTo>
                    <a:pt x="403" y="931"/>
                  </a:lnTo>
                  <a:lnTo>
                    <a:pt x="379" y="963"/>
                  </a:lnTo>
                  <a:lnTo>
                    <a:pt x="357" y="997"/>
                  </a:lnTo>
                  <a:lnTo>
                    <a:pt x="338" y="1032"/>
                  </a:lnTo>
                  <a:lnTo>
                    <a:pt x="322" y="1067"/>
                  </a:lnTo>
                  <a:lnTo>
                    <a:pt x="308" y="1104"/>
                  </a:lnTo>
                  <a:lnTo>
                    <a:pt x="297" y="1141"/>
                  </a:lnTo>
                  <a:lnTo>
                    <a:pt x="289" y="1179"/>
                  </a:lnTo>
                  <a:lnTo>
                    <a:pt x="291" y="1174"/>
                  </a:lnTo>
                  <a:lnTo>
                    <a:pt x="298" y="1160"/>
                  </a:lnTo>
                  <a:lnTo>
                    <a:pt x="310" y="1139"/>
                  </a:lnTo>
                  <a:lnTo>
                    <a:pt x="324" y="1112"/>
                  </a:lnTo>
                  <a:lnTo>
                    <a:pt x="343" y="1080"/>
                  </a:lnTo>
                  <a:lnTo>
                    <a:pt x="365" y="1045"/>
                  </a:lnTo>
                  <a:lnTo>
                    <a:pt x="388" y="1008"/>
                  </a:lnTo>
                  <a:lnTo>
                    <a:pt x="413" y="970"/>
                  </a:lnTo>
                  <a:lnTo>
                    <a:pt x="411" y="994"/>
                  </a:lnTo>
                  <a:lnTo>
                    <a:pt x="411" y="1017"/>
                  </a:lnTo>
                  <a:lnTo>
                    <a:pt x="412" y="1040"/>
                  </a:lnTo>
                  <a:lnTo>
                    <a:pt x="416" y="1062"/>
                  </a:lnTo>
                  <a:lnTo>
                    <a:pt x="420" y="1085"/>
                  </a:lnTo>
                  <a:lnTo>
                    <a:pt x="429" y="1106"/>
                  </a:lnTo>
                  <a:lnTo>
                    <a:pt x="439" y="1128"/>
                  </a:lnTo>
                  <a:lnTo>
                    <a:pt x="452" y="1148"/>
                  </a:lnTo>
                  <a:lnTo>
                    <a:pt x="443" y="1150"/>
                  </a:lnTo>
                  <a:lnTo>
                    <a:pt x="432" y="1151"/>
                  </a:lnTo>
                  <a:lnTo>
                    <a:pt x="422" y="1154"/>
                  </a:lnTo>
                  <a:lnTo>
                    <a:pt x="411" y="1155"/>
                  </a:lnTo>
                  <a:lnTo>
                    <a:pt x="403" y="1156"/>
                  </a:lnTo>
                  <a:lnTo>
                    <a:pt x="394" y="1157"/>
                  </a:lnTo>
                  <a:lnTo>
                    <a:pt x="389" y="1157"/>
                  </a:lnTo>
                  <a:lnTo>
                    <a:pt x="387" y="1157"/>
                  </a:lnTo>
                  <a:lnTo>
                    <a:pt x="382" y="1176"/>
                  </a:lnTo>
                  <a:lnTo>
                    <a:pt x="374" y="1201"/>
                  </a:lnTo>
                  <a:lnTo>
                    <a:pt x="362" y="1228"/>
                  </a:lnTo>
                  <a:lnTo>
                    <a:pt x="346" y="1254"/>
                  </a:lnTo>
                  <a:lnTo>
                    <a:pt x="323" y="1278"/>
                  </a:lnTo>
                  <a:lnTo>
                    <a:pt x="293" y="1295"/>
                  </a:lnTo>
                  <a:lnTo>
                    <a:pt x="257" y="1302"/>
                  </a:lnTo>
                  <a:lnTo>
                    <a:pt x="210" y="1297"/>
                  </a:lnTo>
                  <a:lnTo>
                    <a:pt x="196" y="1286"/>
                  </a:lnTo>
                  <a:lnTo>
                    <a:pt x="187" y="1273"/>
                  </a:lnTo>
                  <a:lnTo>
                    <a:pt x="179" y="1259"/>
                  </a:lnTo>
                  <a:lnTo>
                    <a:pt x="176" y="1244"/>
                  </a:lnTo>
                  <a:lnTo>
                    <a:pt x="175" y="1228"/>
                  </a:lnTo>
                  <a:lnTo>
                    <a:pt x="176" y="1212"/>
                  </a:lnTo>
                  <a:lnTo>
                    <a:pt x="177" y="1196"/>
                  </a:lnTo>
                  <a:lnTo>
                    <a:pt x="179" y="1181"/>
                  </a:lnTo>
                  <a:lnTo>
                    <a:pt x="188" y="1142"/>
                  </a:lnTo>
                  <a:lnTo>
                    <a:pt x="201" y="1105"/>
                  </a:lnTo>
                  <a:lnTo>
                    <a:pt x="216" y="1071"/>
                  </a:lnTo>
                  <a:lnTo>
                    <a:pt x="235" y="1039"/>
                  </a:lnTo>
                  <a:lnTo>
                    <a:pt x="255" y="1008"/>
                  </a:lnTo>
                  <a:lnTo>
                    <a:pt x="278" y="977"/>
                  </a:lnTo>
                  <a:lnTo>
                    <a:pt x="302" y="946"/>
                  </a:lnTo>
                  <a:lnTo>
                    <a:pt x="325" y="915"/>
                  </a:lnTo>
                  <a:lnTo>
                    <a:pt x="315" y="914"/>
                  </a:lnTo>
                  <a:lnTo>
                    <a:pt x="297" y="915"/>
                  </a:lnTo>
                  <a:lnTo>
                    <a:pt x="273" y="918"/>
                  </a:lnTo>
                  <a:lnTo>
                    <a:pt x="247" y="920"/>
                  </a:lnTo>
                  <a:lnTo>
                    <a:pt x="220" y="921"/>
                  </a:lnTo>
                  <a:lnTo>
                    <a:pt x="195" y="920"/>
                  </a:lnTo>
                  <a:lnTo>
                    <a:pt x="176" y="917"/>
                  </a:lnTo>
                  <a:lnTo>
                    <a:pt x="163" y="911"/>
                  </a:lnTo>
                  <a:lnTo>
                    <a:pt x="162" y="898"/>
                  </a:lnTo>
                  <a:lnTo>
                    <a:pt x="169" y="886"/>
                  </a:lnTo>
                  <a:lnTo>
                    <a:pt x="178" y="875"/>
                  </a:lnTo>
                  <a:lnTo>
                    <a:pt x="189" y="867"/>
                  </a:lnTo>
                  <a:lnTo>
                    <a:pt x="198" y="860"/>
                  </a:lnTo>
                  <a:lnTo>
                    <a:pt x="210" y="853"/>
                  </a:lnTo>
                  <a:lnTo>
                    <a:pt x="223" y="847"/>
                  </a:lnTo>
                  <a:lnTo>
                    <a:pt x="238" y="841"/>
                  </a:lnTo>
                  <a:lnTo>
                    <a:pt x="253" y="836"/>
                  </a:lnTo>
                  <a:lnTo>
                    <a:pt x="270" y="831"/>
                  </a:lnTo>
                  <a:lnTo>
                    <a:pt x="286" y="826"/>
                  </a:lnTo>
                  <a:lnTo>
                    <a:pt x="303" y="823"/>
                  </a:lnTo>
                  <a:lnTo>
                    <a:pt x="319" y="820"/>
                  </a:lnTo>
                  <a:lnTo>
                    <a:pt x="335" y="817"/>
                  </a:lnTo>
                  <a:lnTo>
                    <a:pt x="350" y="816"/>
                  </a:lnTo>
                  <a:lnTo>
                    <a:pt x="366" y="813"/>
                  </a:lnTo>
                  <a:lnTo>
                    <a:pt x="379" y="812"/>
                  </a:lnTo>
                  <a:lnTo>
                    <a:pt x="391" y="811"/>
                  </a:lnTo>
                  <a:lnTo>
                    <a:pt x="401" y="810"/>
                  </a:lnTo>
                  <a:lnTo>
                    <a:pt x="410" y="810"/>
                  </a:lnTo>
                  <a:lnTo>
                    <a:pt x="407" y="809"/>
                  </a:lnTo>
                  <a:lnTo>
                    <a:pt x="400" y="807"/>
                  </a:lnTo>
                  <a:lnTo>
                    <a:pt x="389" y="804"/>
                  </a:lnTo>
                  <a:lnTo>
                    <a:pt x="374" y="800"/>
                  </a:lnTo>
                  <a:lnTo>
                    <a:pt x="356" y="797"/>
                  </a:lnTo>
                  <a:lnTo>
                    <a:pt x="336" y="794"/>
                  </a:lnTo>
                  <a:lnTo>
                    <a:pt x="315" y="792"/>
                  </a:lnTo>
                  <a:lnTo>
                    <a:pt x="291" y="791"/>
                  </a:lnTo>
                  <a:lnTo>
                    <a:pt x="266" y="792"/>
                  </a:lnTo>
                  <a:lnTo>
                    <a:pt x="241" y="796"/>
                  </a:lnTo>
                  <a:lnTo>
                    <a:pt x="216" y="802"/>
                  </a:lnTo>
                  <a:lnTo>
                    <a:pt x="191" y="810"/>
                  </a:lnTo>
                  <a:lnTo>
                    <a:pt x="168" y="822"/>
                  </a:lnTo>
                  <a:lnTo>
                    <a:pt x="146" y="838"/>
                  </a:lnTo>
                  <a:lnTo>
                    <a:pt x="126" y="860"/>
                  </a:lnTo>
                  <a:lnTo>
                    <a:pt x="109" y="885"/>
                  </a:lnTo>
                  <a:lnTo>
                    <a:pt x="112" y="902"/>
                  </a:lnTo>
                  <a:lnTo>
                    <a:pt x="121" y="918"/>
                  </a:lnTo>
                  <a:lnTo>
                    <a:pt x="136" y="931"/>
                  </a:lnTo>
                  <a:lnTo>
                    <a:pt x="155" y="939"/>
                  </a:lnTo>
                  <a:lnTo>
                    <a:pt x="178" y="945"/>
                  </a:lnTo>
                  <a:lnTo>
                    <a:pt x="206" y="945"/>
                  </a:lnTo>
                  <a:lnTo>
                    <a:pt x="235" y="941"/>
                  </a:lnTo>
                  <a:lnTo>
                    <a:pt x="267" y="931"/>
                  </a:lnTo>
                  <a:lnTo>
                    <a:pt x="244" y="958"/>
                  </a:lnTo>
                  <a:lnTo>
                    <a:pt x="222" y="985"/>
                  </a:lnTo>
                  <a:lnTo>
                    <a:pt x="203" y="1015"/>
                  </a:lnTo>
                  <a:lnTo>
                    <a:pt x="185" y="1045"/>
                  </a:lnTo>
                  <a:lnTo>
                    <a:pt x="170" y="1075"/>
                  </a:lnTo>
                  <a:lnTo>
                    <a:pt x="157" y="1107"/>
                  </a:lnTo>
                  <a:lnTo>
                    <a:pt x="146" y="1142"/>
                  </a:lnTo>
                  <a:lnTo>
                    <a:pt x="139" y="1176"/>
                  </a:lnTo>
                  <a:lnTo>
                    <a:pt x="138" y="1193"/>
                  </a:lnTo>
                  <a:lnTo>
                    <a:pt x="138" y="1211"/>
                  </a:lnTo>
                  <a:lnTo>
                    <a:pt x="141" y="1230"/>
                  </a:lnTo>
                  <a:lnTo>
                    <a:pt x="145" y="1249"/>
                  </a:lnTo>
                  <a:lnTo>
                    <a:pt x="152" y="1266"/>
                  </a:lnTo>
                  <a:lnTo>
                    <a:pt x="160" y="1284"/>
                  </a:lnTo>
                  <a:lnTo>
                    <a:pt x="171" y="1298"/>
                  </a:lnTo>
                  <a:lnTo>
                    <a:pt x="183" y="1310"/>
                  </a:lnTo>
                  <a:lnTo>
                    <a:pt x="195" y="1319"/>
                  </a:lnTo>
                  <a:lnTo>
                    <a:pt x="208" y="1326"/>
                  </a:lnTo>
                  <a:lnTo>
                    <a:pt x="221" y="1332"/>
                  </a:lnTo>
                  <a:lnTo>
                    <a:pt x="234" y="1337"/>
                  </a:lnTo>
                  <a:lnTo>
                    <a:pt x="248" y="1341"/>
                  </a:lnTo>
                  <a:lnTo>
                    <a:pt x="263" y="1343"/>
                  </a:lnTo>
                  <a:lnTo>
                    <a:pt x="277" y="1345"/>
                  </a:lnTo>
                  <a:lnTo>
                    <a:pt x="291" y="1343"/>
                  </a:lnTo>
                  <a:lnTo>
                    <a:pt x="304" y="1341"/>
                  </a:lnTo>
                  <a:lnTo>
                    <a:pt x="318" y="1337"/>
                  </a:lnTo>
                  <a:lnTo>
                    <a:pt x="331" y="1332"/>
                  </a:lnTo>
                  <a:lnTo>
                    <a:pt x="343" y="1323"/>
                  </a:lnTo>
                  <a:lnTo>
                    <a:pt x="355" y="1314"/>
                  </a:lnTo>
                  <a:lnTo>
                    <a:pt x="365" y="1302"/>
                  </a:lnTo>
                  <a:lnTo>
                    <a:pt x="374" y="1286"/>
                  </a:lnTo>
                  <a:lnTo>
                    <a:pt x="382" y="1270"/>
                  </a:lnTo>
                  <a:lnTo>
                    <a:pt x="392" y="1246"/>
                  </a:lnTo>
                  <a:lnTo>
                    <a:pt x="399" y="1221"/>
                  </a:lnTo>
                  <a:lnTo>
                    <a:pt x="404" y="1198"/>
                  </a:lnTo>
                  <a:lnTo>
                    <a:pt x="404" y="1174"/>
                  </a:lnTo>
                  <a:lnTo>
                    <a:pt x="410" y="1177"/>
                  </a:lnTo>
                  <a:lnTo>
                    <a:pt x="417" y="1179"/>
                  </a:lnTo>
                  <a:lnTo>
                    <a:pt x="424" y="1180"/>
                  </a:lnTo>
                  <a:lnTo>
                    <a:pt x="432" y="1180"/>
                  </a:lnTo>
                  <a:lnTo>
                    <a:pt x="441" y="1180"/>
                  </a:lnTo>
                  <a:lnTo>
                    <a:pt x="450" y="1180"/>
                  </a:lnTo>
                  <a:lnTo>
                    <a:pt x="460" y="1179"/>
                  </a:lnTo>
                  <a:lnTo>
                    <a:pt x="469" y="1179"/>
                  </a:lnTo>
                  <a:lnTo>
                    <a:pt x="484" y="1195"/>
                  </a:lnTo>
                  <a:lnTo>
                    <a:pt x="501" y="1212"/>
                  </a:lnTo>
                  <a:lnTo>
                    <a:pt x="519" y="1226"/>
                  </a:lnTo>
                  <a:lnTo>
                    <a:pt x="538" y="1239"/>
                  </a:lnTo>
                  <a:lnTo>
                    <a:pt x="558" y="1251"/>
                  </a:lnTo>
                  <a:lnTo>
                    <a:pt x="578" y="1259"/>
                  </a:lnTo>
                  <a:lnTo>
                    <a:pt x="598" y="1266"/>
                  </a:lnTo>
                  <a:lnTo>
                    <a:pt x="620" y="1271"/>
                  </a:lnTo>
                  <a:lnTo>
                    <a:pt x="655" y="1275"/>
                  </a:lnTo>
                  <a:lnTo>
                    <a:pt x="684" y="1273"/>
                  </a:lnTo>
                  <a:lnTo>
                    <a:pt x="708" y="1271"/>
                  </a:lnTo>
                  <a:lnTo>
                    <a:pt x="728" y="1265"/>
                  </a:lnTo>
                  <a:lnTo>
                    <a:pt x="747" y="1259"/>
                  </a:lnTo>
                  <a:lnTo>
                    <a:pt x="763" y="1252"/>
                  </a:lnTo>
                  <a:lnTo>
                    <a:pt x="782" y="1245"/>
                  </a:lnTo>
                  <a:lnTo>
                    <a:pt x="804" y="1240"/>
                  </a:lnTo>
                  <a:lnTo>
                    <a:pt x="839" y="1234"/>
                  </a:lnTo>
                  <a:lnTo>
                    <a:pt x="869" y="1221"/>
                  </a:lnTo>
                  <a:lnTo>
                    <a:pt x="895" y="1202"/>
                  </a:lnTo>
                  <a:lnTo>
                    <a:pt x="918" y="1179"/>
                  </a:lnTo>
                  <a:lnTo>
                    <a:pt x="937" y="1151"/>
                  </a:lnTo>
                  <a:lnTo>
                    <a:pt x="952" y="1122"/>
                  </a:lnTo>
                  <a:lnTo>
                    <a:pt x="966" y="1090"/>
                  </a:lnTo>
                  <a:lnTo>
                    <a:pt x="978" y="1058"/>
                  </a:lnTo>
                  <a:lnTo>
                    <a:pt x="986" y="1024"/>
                  </a:lnTo>
                  <a:lnTo>
                    <a:pt x="989" y="991"/>
                  </a:lnTo>
                  <a:lnTo>
                    <a:pt x="984" y="958"/>
                  </a:lnTo>
                  <a:lnTo>
                    <a:pt x="973" y="9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3" name="Group 21"/>
          <p:cNvGrpSpPr>
            <a:grpSpLocks noChangeAspect="1"/>
          </p:cNvGrpSpPr>
          <p:nvPr/>
        </p:nvGrpSpPr>
        <p:grpSpPr bwMode="auto">
          <a:xfrm>
            <a:off x="5004152" y="5095802"/>
            <a:ext cx="936000" cy="939341"/>
            <a:chOff x="1938" y="2698"/>
            <a:chExt cx="1122" cy="1126"/>
          </a:xfrm>
        </p:grpSpPr>
        <p:sp>
          <p:nvSpPr>
            <p:cNvPr id="1034" name="AutoShape 20"/>
            <p:cNvSpPr>
              <a:spLocks noChangeAspect="1" noChangeArrowheads="1" noTextEdit="1"/>
            </p:cNvSpPr>
            <p:nvPr/>
          </p:nvSpPr>
          <p:spPr bwMode="auto">
            <a:xfrm>
              <a:off x="1938" y="2698"/>
              <a:ext cx="1122" cy="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auto">
            <a:xfrm>
              <a:off x="2368" y="2937"/>
              <a:ext cx="692" cy="692"/>
            </a:xfrm>
            <a:custGeom>
              <a:avLst/>
              <a:gdLst>
                <a:gd name="T0" fmla="*/ 738 w 1383"/>
                <a:gd name="T1" fmla="*/ 260 h 1383"/>
                <a:gd name="T2" fmla="*/ 829 w 1383"/>
                <a:gd name="T3" fmla="*/ 389 h 1383"/>
                <a:gd name="T4" fmla="*/ 558 w 1383"/>
                <a:gd name="T5" fmla="*/ 389 h 1383"/>
                <a:gd name="T6" fmla="*/ 652 w 1383"/>
                <a:gd name="T7" fmla="*/ 260 h 1383"/>
                <a:gd name="T8" fmla="*/ 324 w 1383"/>
                <a:gd name="T9" fmla="*/ 389 h 1383"/>
                <a:gd name="T10" fmla="*/ 479 w 1383"/>
                <a:gd name="T11" fmla="*/ 590 h 1383"/>
                <a:gd name="T12" fmla="*/ 266 w 1383"/>
                <a:gd name="T13" fmla="*/ 711 h 1383"/>
                <a:gd name="T14" fmla="*/ 577 w 1383"/>
                <a:gd name="T15" fmla="*/ 796 h 1383"/>
                <a:gd name="T16" fmla="*/ 266 w 1383"/>
                <a:gd name="T17" fmla="*/ 917 h 1383"/>
                <a:gd name="T18" fmla="*/ 601 w 1383"/>
                <a:gd name="T19" fmla="*/ 1011 h 1383"/>
                <a:gd name="T20" fmla="*/ 524 w 1383"/>
                <a:gd name="T21" fmla="*/ 1139 h 1383"/>
                <a:gd name="T22" fmla="*/ 845 w 1383"/>
                <a:gd name="T23" fmla="*/ 1011 h 1383"/>
                <a:gd name="T24" fmla="*/ 766 w 1383"/>
                <a:gd name="T25" fmla="*/ 917 h 1383"/>
                <a:gd name="T26" fmla="*/ 1103 w 1383"/>
                <a:gd name="T27" fmla="*/ 796 h 1383"/>
                <a:gd name="T28" fmla="*/ 831 w 1383"/>
                <a:gd name="T29" fmla="*/ 711 h 1383"/>
                <a:gd name="T30" fmla="*/ 1103 w 1383"/>
                <a:gd name="T31" fmla="*/ 590 h 1383"/>
                <a:gd name="T32" fmla="*/ 984 w 1383"/>
                <a:gd name="T33" fmla="*/ 389 h 1383"/>
                <a:gd name="T34" fmla="*/ 1039 w 1383"/>
                <a:gd name="T35" fmla="*/ 260 h 1383"/>
                <a:gd name="T36" fmla="*/ 1006 w 1383"/>
                <a:gd name="T37" fmla="*/ 76 h 1383"/>
                <a:gd name="T38" fmla="*/ 1087 w 1383"/>
                <a:gd name="T39" fmla="*/ 124 h 1383"/>
                <a:gd name="T40" fmla="*/ 1160 w 1383"/>
                <a:gd name="T41" fmla="*/ 183 h 1383"/>
                <a:gd name="T42" fmla="*/ 1224 w 1383"/>
                <a:gd name="T43" fmla="*/ 251 h 1383"/>
                <a:gd name="T44" fmla="*/ 1278 w 1383"/>
                <a:gd name="T45" fmla="*/ 326 h 1383"/>
                <a:gd name="T46" fmla="*/ 1323 w 1383"/>
                <a:gd name="T47" fmla="*/ 409 h 1383"/>
                <a:gd name="T48" fmla="*/ 1355 w 1383"/>
                <a:gd name="T49" fmla="*/ 499 h 1383"/>
                <a:gd name="T50" fmla="*/ 1376 w 1383"/>
                <a:gd name="T51" fmla="*/ 593 h 1383"/>
                <a:gd name="T52" fmla="*/ 1383 w 1383"/>
                <a:gd name="T53" fmla="*/ 691 h 1383"/>
                <a:gd name="T54" fmla="*/ 1369 w 1383"/>
                <a:gd name="T55" fmla="*/ 831 h 1383"/>
                <a:gd name="T56" fmla="*/ 1329 w 1383"/>
                <a:gd name="T57" fmla="*/ 961 h 1383"/>
                <a:gd name="T58" fmla="*/ 1264 w 1383"/>
                <a:gd name="T59" fmla="*/ 1078 h 1383"/>
                <a:gd name="T60" fmla="*/ 1180 w 1383"/>
                <a:gd name="T61" fmla="*/ 1181 h 1383"/>
                <a:gd name="T62" fmla="*/ 1078 w 1383"/>
                <a:gd name="T63" fmla="*/ 1265 h 1383"/>
                <a:gd name="T64" fmla="*/ 960 w 1383"/>
                <a:gd name="T65" fmla="*/ 1329 h 1383"/>
                <a:gd name="T66" fmla="*/ 830 w 1383"/>
                <a:gd name="T67" fmla="*/ 1370 h 1383"/>
                <a:gd name="T68" fmla="*/ 691 w 1383"/>
                <a:gd name="T69" fmla="*/ 1383 h 1383"/>
                <a:gd name="T70" fmla="*/ 551 w 1383"/>
                <a:gd name="T71" fmla="*/ 1370 h 1383"/>
                <a:gd name="T72" fmla="*/ 422 w 1383"/>
                <a:gd name="T73" fmla="*/ 1329 h 1383"/>
                <a:gd name="T74" fmla="*/ 305 w 1383"/>
                <a:gd name="T75" fmla="*/ 1265 h 1383"/>
                <a:gd name="T76" fmla="*/ 202 w 1383"/>
                <a:gd name="T77" fmla="*/ 1181 h 1383"/>
                <a:gd name="T78" fmla="*/ 118 w 1383"/>
                <a:gd name="T79" fmla="*/ 1078 h 1383"/>
                <a:gd name="T80" fmla="*/ 54 w 1383"/>
                <a:gd name="T81" fmla="*/ 961 h 1383"/>
                <a:gd name="T82" fmla="*/ 13 w 1383"/>
                <a:gd name="T83" fmla="*/ 831 h 1383"/>
                <a:gd name="T84" fmla="*/ 0 w 1383"/>
                <a:gd name="T85" fmla="*/ 691 h 1383"/>
                <a:gd name="T86" fmla="*/ 13 w 1383"/>
                <a:gd name="T87" fmla="*/ 552 h 1383"/>
                <a:gd name="T88" fmla="*/ 54 w 1383"/>
                <a:gd name="T89" fmla="*/ 423 h 1383"/>
                <a:gd name="T90" fmla="*/ 118 w 1383"/>
                <a:gd name="T91" fmla="*/ 305 h 1383"/>
                <a:gd name="T92" fmla="*/ 202 w 1383"/>
                <a:gd name="T93" fmla="*/ 203 h 1383"/>
                <a:gd name="T94" fmla="*/ 305 w 1383"/>
                <a:gd name="T95" fmla="*/ 119 h 1383"/>
                <a:gd name="T96" fmla="*/ 422 w 1383"/>
                <a:gd name="T97" fmla="*/ 54 h 1383"/>
                <a:gd name="T98" fmla="*/ 551 w 1383"/>
                <a:gd name="T99" fmla="*/ 14 h 1383"/>
                <a:gd name="T100" fmla="*/ 691 w 1383"/>
                <a:gd name="T101" fmla="*/ 0 h 1383"/>
                <a:gd name="T102" fmla="*/ 733 w 1383"/>
                <a:gd name="T103" fmla="*/ 1 h 1383"/>
                <a:gd name="T104" fmla="*/ 775 w 1383"/>
                <a:gd name="T105" fmla="*/ 5 h 1383"/>
                <a:gd name="T106" fmla="*/ 815 w 1383"/>
                <a:gd name="T107" fmla="*/ 12 h 1383"/>
                <a:gd name="T108" fmla="*/ 855 w 1383"/>
                <a:gd name="T109" fmla="*/ 20 h 1383"/>
                <a:gd name="T110" fmla="*/ 895 w 1383"/>
                <a:gd name="T111" fmla="*/ 31 h 1383"/>
                <a:gd name="T112" fmla="*/ 933 w 1383"/>
                <a:gd name="T113" fmla="*/ 44 h 1383"/>
                <a:gd name="T114" fmla="*/ 971 w 1383"/>
                <a:gd name="T115" fmla="*/ 59 h 1383"/>
                <a:gd name="T116" fmla="*/ 1006 w 1383"/>
                <a:gd name="T117" fmla="*/ 76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83" h="1383">
                  <a:moveTo>
                    <a:pt x="876" y="260"/>
                  </a:moveTo>
                  <a:lnTo>
                    <a:pt x="738" y="260"/>
                  </a:lnTo>
                  <a:lnTo>
                    <a:pt x="738" y="389"/>
                  </a:lnTo>
                  <a:lnTo>
                    <a:pt x="829" y="389"/>
                  </a:lnTo>
                  <a:lnTo>
                    <a:pt x="693" y="688"/>
                  </a:lnTo>
                  <a:lnTo>
                    <a:pt x="558" y="389"/>
                  </a:lnTo>
                  <a:lnTo>
                    <a:pt x="652" y="389"/>
                  </a:lnTo>
                  <a:lnTo>
                    <a:pt x="652" y="260"/>
                  </a:lnTo>
                  <a:lnTo>
                    <a:pt x="324" y="260"/>
                  </a:lnTo>
                  <a:lnTo>
                    <a:pt x="324" y="389"/>
                  </a:lnTo>
                  <a:lnTo>
                    <a:pt x="383" y="389"/>
                  </a:lnTo>
                  <a:lnTo>
                    <a:pt x="479" y="590"/>
                  </a:lnTo>
                  <a:lnTo>
                    <a:pt x="266" y="590"/>
                  </a:lnTo>
                  <a:lnTo>
                    <a:pt x="266" y="711"/>
                  </a:lnTo>
                  <a:lnTo>
                    <a:pt x="536" y="711"/>
                  </a:lnTo>
                  <a:lnTo>
                    <a:pt x="577" y="796"/>
                  </a:lnTo>
                  <a:lnTo>
                    <a:pt x="266" y="796"/>
                  </a:lnTo>
                  <a:lnTo>
                    <a:pt x="266" y="917"/>
                  </a:lnTo>
                  <a:lnTo>
                    <a:pt x="601" y="917"/>
                  </a:lnTo>
                  <a:lnTo>
                    <a:pt x="601" y="1011"/>
                  </a:lnTo>
                  <a:lnTo>
                    <a:pt x="524" y="1011"/>
                  </a:lnTo>
                  <a:lnTo>
                    <a:pt x="524" y="1139"/>
                  </a:lnTo>
                  <a:lnTo>
                    <a:pt x="845" y="1139"/>
                  </a:lnTo>
                  <a:lnTo>
                    <a:pt x="845" y="1011"/>
                  </a:lnTo>
                  <a:lnTo>
                    <a:pt x="766" y="1011"/>
                  </a:lnTo>
                  <a:lnTo>
                    <a:pt x="766" y="917"/>
                  </a:lnTo>
                  <a:lnTo>
                    <a:pt x="1103" y="917"/>
                  </a:lnTo>
                  <a:lnTo>
                    <a:pt x="1103" y="796"/>
                  </a:lnTo>
                  <a:lnTo>
                    <a:pt x="790" y="796"/>
                  </a:lnTo>
                  <a:lnTo>
                    <a:pt x="831" y="711"/>
                  </a:lnTo>
                  <a:lnTo>
                    <a:pt x="1103" y="711"/>
                  </a:lnTo>
                  <a:lnTo>
                    <a:pt x="1103" y="590"/>
                  </a:lnTo>
                  <a:lnTo>
                    <a:pt x="889" y="590"/>
                  </a:lnTo>
                  <a:lnTo>
                    <a:pt x="984" y="389"/>
                  </a:lnTo>
                  <a:lnTo>
                    <a:pt x="1039" y="389"/>
                  </a:lnTo>
                  <a:lnTo>
                    <a:pt x="1039" y="260"/>
                  </a:lnTo>
                  <a:lnTo>
                    <a:pt x="876" y="260"/>
                  </a:lnTo>
                  <a:lnTo>
                    <a:pt x="1006" y="76"/>
                  </a:lnTo>
                  <a:lnTo>
                    <a:pt x="1048" y="99"/>
                  </a:lnTo>
                  <a:lnTo>
                    <a:pt x="1087" y="124"/>
                  </a:lnTo>
                  <a:lnTo>
                    <a:pt x="1124" y="153"/>
                  </a:lnTo>
                  <a:lnTo>
                    <a:pt x="1160" y="183"/>
                  </a:lnTo>
                  <a:lnTo>
                    <a:pt x="1193" y="215"/>
                  </a:lnTo>
                  <a:lnTo>
                    <a:pt x="1224" y="251"/>
                  </a:lnTo>
                  <a:lnTo>
                    <a:pt x="1253" y="288"/>
                  </a:lnTo>
                  <a:lnTo>
                    <a:pt x="1278" y="326"/>
                  </a:lnTo>
                  <a:lnTo>
                    <a:pt x="1302" y="368"/>
                  </a:lnTo>
                  <a:lnTo>
                    <a:pt x="1323" y="409"/>
                  </a:lnTo>
                  <a:lnTo>
                    <a:pt x="1340" y="453"/>
                  </a:lnTo>
                  <a:lnTo>
                    <a:pt x="1355" y="499"/>
                  </a:lnTo>
                  <a:lnTo>
                    <a:pt x="1367" y="545"/>
                  </a:lnTo>
                  <a:lnTo>
                    <a:pt x="1376" y="593"/>
                  </a:lnTo>
                  <a:lnTo>
                    <a:pt x="1381" y="642"/>
                  </a:lnTo>
                  <a:lnTo>
                    <a:pt x="1383" y="691"/>
                  </a:lnTo>
                  <a:lnTo>
                    <a:pt x="1380" y="761"/>
                  </a:lnTo>
                  <a:lnTo>
                    <a:pt x="1369" y="831"/>
                  </a:lnTo>
                  <a:lnTo>
                    <a:pt x="1352" y="897"/>
                  </a:lnTo>
                  <a:lnTo>
                    <a:pt x="1329" y="961"/>
                  </a:lnTo>
                  <a:lnTo>
                    <a:pt x="1299" y="1022"/>
                  </a:lnTo>
                  <a:lnTo>
                    <a:pt x="1264" y="1078"/>
                  </a:lnTo>
                  <a:lnTo>
                    <a:pt x="1225" y="1131"/>
                  </a:lnTo>
                  <a:lnTo>
                    <a:pt x="1180" y="1181"/>
                  </a:lnTo>
                  <a:lnTo>
                    <a:pt x="1131" y="1226"/>
                  </a:lnTo>
                  <a:lnTo>
                    <a:pt x="1078" y="1265"/>
                  </a:lnTo>
                  <a:lnTo>
                    <a:pt x="1021" y="1299"/>
                  </a:lnTo>
                  <a:lnTo>
                    <a:pt x="960" y="1329"/>
                  </a:lnTo>
                  <a:lnTo>
                    <a:pt x="897" y="1352"/>
                  </a:lnTo>
                  <a:lnTo>
                    <a:pt x="830" y="1370"/>
                  </a:lnTo>
                  <a:lnTo>
                    <a:pt x="761" y="1380"/>
                  </a:lnTo>
                  <a:lnTo>
                    <a:pt x="691" y="1383"/>
                  </a:lnTo>
                  <a:lnTo>
                    <a:pt x="620" y="1380"/>
                  </a:lnTo>
                  <a:lnTo>
                    <a:pt x="551" y="1370"/>
                  </a:lnTo>
                  <a:lnTo>
                    <a:pt x="486" y="1352"/>
                  </a:lnTo>
                  <a:lnTo>
                    <a:pt x="422" y="1329"/>
                  </a:lnTo>
                  <a:lnTo>
                    <a:pt x="361" y="1299"/>
                  </a:lnTo>
                  <a:lnTo>
                    <a:pt x="305" y="1265"/>
                  </a:lnTo>
                  <a:lnTo>
                    <a:pt x="251" y="1226"/>
                  </a:lnTo>
                  <a:lnTo>
                    <a:pt x="202" y="1181"/>
                  </a:lnTo>
                  <a:lnTo>
                    <a:pt x="157" y="1131"/>
                  </a:lnTo>
                  <a:lnTo>
                    <a:pt x="118" y="1078"/>
                  </a:lnTo>
                  <a:lnTo>
                    <a:pt x="82" y="1022"/>
                  </a:lnTo>
                  <a:lnTo>
                    <a:pt x="54" y="961"/>
                  </a:lnTo>
                  <a:lnTo>
                    <a:pt x="31" y="897"/>
                  </a:lnTo>
                  <a:lnTo>
                    <a:pt x="13" y="831"/>
                  </a:lnTo>
                  <a:lnTo>
                    <a:pt x="3" y="761"/>
                  </a:lnTo>
                  <a:lnTo>
                    <a:pt x="0" y="691"/>
                  </a:lnTo>
                  <a:lnTo>
                    <a:pt x="3" y="621"/>
                  </a:lnTo>
                  <a:lnTo>
                    <a:pt x="13" y="552"/>
                  </a:lnTo>
                  <a:lnTo>
                    <a:pt x="31" y="486"/>
                  </a:lnTo>
                  <a:lnTo>
                    <a:pt x="54" y="423"/>
                  </a:lnTo>
                  <a:lnTo>
                    <a:pt x="82" y="362"/>
                  </a:lnTo>
                  <a:lnTo>
                    <a:pt x="118" y="305"/>
                  </a:lnTo>
                  <a:lnTo>
                    <a:pt x="157" y="251"/>
                  </a:lnTo>
                  <a:lnTo>
                    <a:pt x="202" y="203"/>
                  </a:lnTo>
                  <a:lnTo>
                    <a:pt x="251" y="158"/>
                  </a:lnTo>
                  <a:lnTo>
                    <a:pt x="305" y="119"/>
                  </a:lnTo>
                  <a:lnTo>
                    <a:pt x="361" y="83"/>
                  </a:lnTo>
                  <a:lnTo>
                    <a:pt x="422" y="54"/>
                  </a:lnTo>
                  <a:lnTo>
                    <a:pt x="486" y="31"/>
                  </a:lnTo>
                  <a:lnTo>
                    <a:pt x="551" y="14"/>
                  </a:lnTo>
                  <a:lnTo>
                    <a:pt x="620" y="4"/>
                  </a:lnTo>
                  <a:lnTo>
                    <a:pt x="691" y="0"/>
                  </a:lnTo>
                  <a:lnTo>
                    <a:pt x="711" y="0"/>
                  </a:lnTo>
                  <a:lnTo>
                    <a:pt x="733" y="1"/>
                  </a:lnTo>
                  <a:lnTo>
                    <a:pt x="754" y="2"/>
                  </a:lnTo>
                  <a:lnTo>
                    <a:pt x="775" y="5"/>
                  </a:lnTo>
                  <a:lnTo>
                    <a:pt x="794" y="8"/>
                  </a:lnTo>
                  <a:lnTo>
                    <a:pt x="815" y="12"/>
                  </a:lnTo>
                  <a:lnTo>
                    <a:pt x="836" y="15"/>
                  </a:lnTo>
                  <a:lnTo>
                    <a:pt x="855" y="20"/>
                  </a:lnTo>
                  <a:lnTo>
                    <a:pt x="875" y="25"/>
                  </a:lnTo>
                  <a:lnTo>
                    <a:pt x="895" y="31"/>
                  </a:lnTo>
                  <a:lnTo>
                    <a:pt x="914" y="37"/>
                  </a:lnTo>
                  <a:lnTo>
                    <a:pt x="933" y="44"/>
                  </a:lnTo>
                  <a:lnTo>
                    <a:pt x="952" y="51"/>
                  </a:lnTo>
                  <a:lnTo>
                    <a:pt x="971" y="59"/>
                  </a:lnTo>
                  <a:lnTo>
                    <a:pt x="988" y="67"/>
                  </a:lnTo>
                  <a:lnTo>
                    <a:pt x="1006" y="76"/>
                  </a:lnTo>
                  <a:lnTo>
                    <a:pt x="876" y="260"/>
                  </a:lnTo>
                  <a:close/>
                </a:path>
              </a:pathLst>
            </a:custGeom>
            <a:solidFill>
              <a:srgbClr val="73C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23"/>
            <p:cNvSpPr>
              <a:spLocks/>
            </p:cNvSpPr>
            <p:nvPr/>
          </p:nvSpPr>
          <p:spPr bwMode="auto">
            <a:xfrm>
              <a:off x="1938" y="2698"/>
              <a:ext cx="952" cy="1126"/>
            </a:xfrm>
            <a:custGeom>
              <a:avLst/>
              <a:gdLst>
                <a:gd name="T0" fmla="*/ 911 w 1904"/>
                <a:gd name="T1" fmla="*/ 1685 h 2252"/>
                <a:gd name="T2" fmla="*/ 842 w 1904"/>
                <a:gd name="T3" fmla="*/ 1586 h 2252"/>
                <a:gd name="T4" fmla="*/ 789 w 1904"/>
                <a:gd name="T5" fmla="*/ 1481 h 2252"/>
                <a:gd name="T6" fmla="*/ 752 w 1904"/>
                <a:gd name="T7" fmla="*/ 1371 h 2252"/>
                <a:gd name="T8" fmla="*/ 733 w 1904"/>
                <a:gd name="T9" fmla="*/ 1252 h 2252"/>
                <a:gd name="T10" fmla="*/ 730 w 1904"/>
                <a:gd name="T11" fmla="*/ 1128 h 2252"/>
                <a:gd name="T12" fmla="*/ 744 w 1904"/>
                <a:gd name="T13" fmla="*/ 1007 h 2252"/>
                <a:gd name="T14" fmla="*/ 775 w 1904"/>
                <a:gd name="T15" fmla="*/ 894 h 2252"/>
                <a:gd name="T16" fmla="*/ 822 w 1904"/>
                <a:gd name="T17" fmla="*/ 787 h 2252"/>
                <a:gd name="T18" fmla="*/ 887 w 1904"/>
                <a:gd name="T19" fmla="*/ 687 h 2252"/>
                <a:gd name="T20" fmla="*/ 968 w 1904"/>
                <a:gd name="T21" fmla="*/ 593 h 2252"/>
                <a:gd name="T22" fmla="*/ 1061 w 1904"/>
                <a:gd name="T23" fmla="*/ 513 h 2252"/>
                <a:gd name="T24" fmla="*/ 1161 w 1904"/>
                <a:gd name="T25" fmla="*/ 448 h 2252"/>
                <a:gd name="T26" fmla="*/ 1268 w 1904"/>
                <a:gd name="T27" fmla="*/ 401 h 2252"/>
                <a:gd name="T28" fmla="*/ 1381 w 1904"/>
                <a:gd name="T29" fmla="*/ 370 h 2252"/>
                <a:gd name="T30" fmla="*/ 1502 w 1904"/>
                <a:gd name="T31" fmla="*/ 356 h 2252"/>
                <a:gd name="T32" fmla="*/ 1592 w 1904"/>
                <a:gd name="T33" fmla="*/ 356 h 2252"/>
                <a:gd name="T34" fmla="*/ 1663 w 1904"/>
                <a:gd name="T35" fmla="*/ 363 h 2252"/>
                <a:gd name="T36" fmla="*/ 1733 w 1904"/>
                <a:gd name="T37" fmla="*/ 374 h 2252"/>
                <a:gd name="T38" fmla="*/ 1798 w 1904"/>
                <a:gd name="T39" fmla="*/ 393 h 2252"/>
                <a:gd name="T40" fmla="*/ 1863 w 1904"/>
                <a:gd name="T41" fmla="*/ 416 h 2252"/>
                <a:gd name="T42" fmla="*/ 1824 w 1904"/>
                <a:gd name="T43" fmla="*/ 0 h 2252"/>
                <a:gd name="T44" fmla="*/ 1800 w 1904"/>
                <a:gd name="T45" fmla="*/ 3 h 2252"/>
                <a:gd name="T46" fmla="*/ 1777 w 1904"/>
                <a:gd name="T47" fmla="*/ 7 h 2252"/>
                <a:gd name="T48" fmla="*/ 1715 w 1904"/>
                <a:gd name="T49" fmla="*/ 22 h 2252"/>
                <a:gd name="T50" fmla="*/ 1578 w 1904"/>
                <a:gd name="T51" fmla="*/ 59 h 2252"/>
                <a:gd name="T52" fmla="*/ 1448 w 1904"/>
                <a:gd name="T53" fmla="*/ 103 h 2252"/>
                <a:gd name="T54" fmla="*/ 1325 w 1904"/>
                <a:gd name="T55" fmla="*/ 150 h 2252"/>
                <a:gd name="T56" fmla="*/ 1206 w 1904"/>
                <a:gd name="T57" fmla="*/ 203 h 2252"/>
                <a:gd name="T58" fmla="*/ 1094 w 1904"/>
                <a:gd name="T59" fmla="*/ 260 h 2252"/>
                <a:gd name="T60" fmla="*/ 987 w 1904"/>
                <a:gd name="T61" fmla="*/ 323 h 2252"/>
                <a:gd name="T62" fmla="*/ 885 w 1904"/>
                <a:gd name="T63" fmla="*/ 389 h 2252"/>
                <a:gd name="T64" fmla="*/ 788 w 1904"/>
                <a:gd name="T65" fmla="*/ 460 h 2252"/>
                <a:gd name="T66" fmla="*/ 696 w 1904"/>
                <a:gd name="T67" fmla="*/ 533 h 2252"/>
                <a:gd name="T68" fmla="*/ 608 w 1904"/>
                <a:gd name="T69" fmla="*/ 612 h 2252"/>
                <a:gd name="T70" fmla="*/ 493 w 1904"/>
                <a:gd name="T71" fmla="*/ 726 h 2252"/>
                <a:gd name="T72" fmla="*/ 372 w 1904"/>
                <a:gd name="T73" fmla="*/ 864 h 2252"/>
                <a:gd name="T74" fmla="*/ 259 w 1904"/>
                <a:gd name="T75" fmla="*/ 1009 h 2252"/>
                <a:gd name="T76" fmla="*/ 156 w 1904"/>
                <a:gd name="T77" fmla="*/ 1161 h 2252"/>
                <a:gd name="T78" fmla="*/ 60 w 1904"/>
                <a:gd name="T79" fmla="*/ 1319 h 2252"/>
                <a:gd name="T80" fmla="*/ 1419 w 1904"/>
                <a:gd name="T81" fmla="*/ 2252 h 2252"/>
                <a:gd name="T82" fmla="*/ 1454 w 1904"/>
                <a:gd name="T83" fmla="*/ 2196 h 2252"/>
                <a:gd name="T84" fmla="*/ 1491 w 1904"/>
                <a:gd name="T85" fmla="*/ 2141 h 2252"/>
                <a:gd name="T86" fmla="*/ 1532 w 1904"/>
                <a:gd name="T87" fmla="*/ 2090 h 2252"/>
                <a:gd name="T88" fmla="*/ 1577 w 1904"/>
                <a:gd name="T89" fmla="*/ 2041 h 2252"/>
                <a:gd name="T90" fmla="*/ 1624 w 1904"/>
                <a:gd name="T91" fmla="*/ 1995 h 2252"/>
                <a:gd name="T92" fmla="*/ 1617 w 1904"/>
                <a:gd name="T93" fmla="*/ 1982 h 2252"/>
                <a:gd name="T94" fmla="*/ 1580 w 1904"/>
                <a:gd name="T95" fmla="*/ 1985 h 2252"/>
                <a:gd name="T96" fmla="*/ 1544 w 1904"/>
                <a:gd name="T97" fmla="*/ 1985 h 2252"/>
                <a:gd name="T98" fmla="*/ 1420 w 1904"/>
                <a:gd name="T99" fmla="*/ 1977 h 2252"/>
                <a:gd name="T100" fmla="*/ 1305 w 1904"/>
                <a:gd name="T101" fmla="*/ 1951 h 2252"/>
                <a:gd name="T102" fmla="*/ 1196 w 1904"/>
                <a:gd name="T103" fmla="*/ 1910 h 2252"/>
                <a:gd name="T104" fmla="*/ 1093 w 1904"/>
                <a:gd name="T105" fmla="*/ 1851 h 2252"/>
                <a:gd name="T106" fmla="*/ 998 w 1904"/>
                <a:gd name="T107" fmla="*/ 1775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04" h="2252">
                  <a:moveTo>
                    <a:pt x="968" y="1746"/>
                  </a:moveTo>
                  <a:lnTo>
                    <a:pt x="939" y="1716"/>
                  </a:lnTo>
                  <a:lnTo>
                    <a:pt x="911" y="1685"/>
                  </a:lnTo>
                  <a:lnTo>
                    <a:pt x="887" y="1653"/>
                  </a:lnTo>
                  <a:lnTo>
                    <a:pt x="863" y="1620"/>
                  </a:lnTo>
                  <a:lnTo>
                    <a:pt x="842" y="1586"/>
                  </a:lnTo>
                  <a:lnTo>
                    <a:pt x="822" y="1553"/>
                  </a:lnTo>
                  <a:lnTo>
                    <a:pt x="804" y="1517"/>
                  </a:lnTo>
                  <a:lnTo>
                    <a:pt x="789" y="1481"/>
                  </a:lnTo>
                  <a:lnTo>
                    <a:pt x="775" y="1446"/>
                  </a:lnTo>
                  <a:lnTo>
                    <a:pt x="763" y="1409"/>
                  </a:lnTo>
                  <a:lnTo>
                    <a:pt x="752" y="1371"/>
                  </a:lnTo>
                  <a:lnTo>
                    <a:pt x="744" y="1332"/>
                  </a:lnTo>
                  <a:lnTo>
                    <a:pt x="737" y="1292"/>
                  </a:lnTo>
                  <a:lnTo>
                    <a:pt x="733" y="1252"/>
                  </a:lnTo>
                  <a:lnTo>
                    <a:pt x="730" y="1211"/>
                  </a:lnTo>
                  <a:lnTo>
                    <a:pt x="729" y="1169"/>
                  </a:lnTo>
                  <a:lnTo>
                    <a:pt x="730" y="1128"/>
                  </a:lnTo>
                  <a:lnTo>
                    <a:pt x="733" y="1086"/>
                  </a:lnTo>
                  <a:lnTo>
                    <a:pt x="737" y="1046"/>
                  </a:lnTo>
                  <a:lnTo>
                    <a:pt x="744" y="1007"/>
                  </a:lnTo>
                  <a:lnTo>
                    <a:pt x="752" y="969"/>
                  </a:lnTo>
                  <a:lnTo>
                    <a:pt x="763" y="931"/>
                  </a:lnTo>
                  <a:lnTo>
                    <a:pt x="775" y="894"/>
                  </a:lnTo>
                  <a:lnTo>
                    <a:pt x="789" y="857"/>
                  </a:lnTo>
                  <a:lnTo>
                    <a:pt x="804" y="821"/>
                  </a:lnTo>
                  <a:lnTo>
                    <a:pt x="822" y="787"/>
                  </a:lnTo>
                  <a:lnTo>
                    <a:pt x="842" y="752"/>
                  </a:lnTo>
                  <a:lnTo>
                    <a:pt x="863" y="719"/>
                  </a:lnTo>
                  <a:lnTo>
                    <a:pt x="887" y="687"/>
                  </a:lnTo>
                  <a:lnTo>
                    <a:pt x="911" y="654"/>
                  </a:lnTo>
                  <a:lnTo>
                    <a:pt x="939" y="623"/>
                  </a:lnTo>
                  <a:lnTo>
                    <a:pt x="968" y="593"/>
                  </a:lnTo>
                  <a:lnTo>
                    <a:pt x="998" y="564"/>
                  </a:lnTo>
                  <a:lnTo>
                    <a:pt x="1029" y="537"/>
                  </a:lnTo>
                  <a:lnTo>
                    <a:pt x="1061" y="513"/>
                  </a:lnTo>
                  <a:lnTo>
                    <a:pt x="1093" y="488"/>
                  </a:lnTo>
                  <a:lnTo>
                    <a:pt x="1127" y="468"/>
                  </a:lnTo>
                  <a:lnTo>
                    <a:pt x="1161" y="448"/>
                  </a:lnTo>
                  <a:lnTo>
                    <a:pt x="1196" y="430"/>
                  </a:lnTo>
                  <a:lnTo>
                    <a:pt x="1231" y="415"/>
                  </a:lnTo>
                  <a:lnTo>
                    <a:pt x="1268" y="401"/>
                  </a:lnTo>
                  <a:lnTo>
                    <a:pt x="1305" y="388"/>
                  </a:lnTo>
                  <a:lnTo>
                    <a:pt x="1343" y="378"/>
                  </a:lnTo>
                  <a:lnTo>
                    <a:pt x="1381" y="370"/>
                  </a:lnTo>
                  <a:lnTo>
                    <a:pt x="1420" y="363"/>
                  </a:lnTo>
                  <a:lnTo>
                    <a:pt x="1461" y="358"/>
                  </a:lnTo>
                  <a:lnTo>
                    <a:pt x="1502" y="356"/>
                  </a:lnTo>
                  <a:lnTo>
                    <a:pt x="1544" y="355"/>
                  </a:lnTo>
                  <a:lnTo>
                    <a:pt x="1568" y="355"/>
                  </a:lnTo>
                  <a:lnTo>
                    <a:pt x="1592" y="356"/>
                  </a:lnTo>
                  <a:lnTo>
                    <a:pt x="1616" y="357"/>
                  </a:lnTo>
                  <a:lnTo>
                    <a:pt x="1640" y="359"/>
                  </a:lnTo>
                  <a:lnTo>
                    <a:pt x="1663" y="363"/>
                  </a:lnTo>
                  <a:lnTo>
                    <a:pt x="1686" y="366"/>
                  </a:lnTo>
                  <a:lnTo>
                    <a:pt x="1709" y="370"/>
                  </a:lnTo>
                  <a:lnTo>
                    <a:pt x="1733" y="374"/>
                  </a:lnTo>
                  <a:lnTo>
                    <a:pt x="1754" y="380"/>
                  </a:lnTo>
                  <a:lnTo>
                    <a:pt x="1776" y="386"/>
                  </a:lnTo>
                  <a:lnTo>
                    <a:pt x="1798" y="393"/>
                  </a:lnTo>
                  <a:lnTo>
                    <a:pt x="1820" y="400"/>
                  </a:lnTo>
                  <a:lnTo>
                    <a:pt x="1842" y="408"/>
                  </a:lnTo>
                  <a:lnTo>
                    <a:pt x="1863" y="416"/>
                  </a:lnTo>
                  <a:lnTo>
                    <a:pt x="1883" y="425"/>
                  </a:lnTo>
                  <a:lnTo>
                    <a:pt x="1904" y="435"/>
                  </a:lnTo>
                  <a:lnTo>
                    <a:pt x="1824" y="0"/>
                  </a:lnTo>
                  <a:lnTo>
                    <a:pt x="1815" y="1"/>
                  </a:lnTo>
                  <a:lnTo>
                    <a:pt x="1809" y="2"/>
                  </a:lnTo>
                  <a:lnTo>
                    <a:pt x="1800" y="3"/>
                  </a:lnTo>
                  <a:lnTo>
                    <a:pt x="1794" y="5"/>
                  </a:lnTo>
                  <a:lnTo>
                    <a:pt x="1786" y="6"/>
                  </a:lnTo>
                  <a:lnTo>
                    <a:pt x="1777" y="7"/>
                  </a:lnTo>
                  <a:lnTo>
                    <a:pt x="1771" y="9"/>
                  </a:lnTo>
                  <a:lnTo>
                    <a:pt x="1762" y="10"/>
                  </a:lnTo>
                  <a:lnTo>
                    <a:pt x="1715" y="22"/>
                  </a:lnTo>
                  <a:lnTo>
                    <a:pt x="1669" y="33"/>
                  </a:lnTo>
                  <a:lnTo>
                    <a:pt x="1623" y="46"/>
                  </a:lnTo>
                  <a:lnTo>
                    <a:pt x="1578" y="59"/>
                  </a:lnTo>
                  <a:lnTo>
                    <a:pt x="1534" y="73"/>
                  </a:lnTo>
                  <a:lnTo>
                    <a:pt x="1491" y="88"/>
                  </a:lnTo>
                  <a:lnTo>
                    <a:pt x="1448" y="103"/>
                  </a:lnTo>
                  <a:lnTo>
                    <a:pt x="1407" y="117"/>
                  </a:lnTo>
                  <a:lnTo>
                    <a:pt x="1365" y="134"/>
                  </a:lnTo>
                  <a:lnTo>
                    <a:pt x="1325" y="150"/>
                  </a:lnTo>
                  <a:lnTo>
                    <a:pt x="1284" y="167"/>
                  </a:lnTo>
                  <a:lnTo>
                    <a:pt x="1245" y="185"/>
                  </a:lnTo>
                  <a:lnTo>
                    <a:pt x="1206" y="203"/>
                  </a:lnTo>
                  <a:lnTo>
                    <a:pt x="1168" y="222"/>
                  </a:lnTo>
                  <a:lnTo>
                    <a:pt x="1130" y="241"/>
                  </a:lnTo>
                  <a:lnTo>
                    <a:pt x="1094" y="260"/>
                  </a:lnTo>
                  <a:lnTo>
                    <a:pt x="1057" y="281"/>
                  </a:lnTo>
                  <a:lnTo>
                    <a:pt x="1022" y="302"/>
                  </a:lnTo>
                  <a:lnTo>
                    <a:pt x="987" y="323"/>
                  </a:lnTo>
                  <a:lnTo>
                    <a:pt x="953" y="344"/>
                  </a:lnTo>
                  <a:lnTo>
                    <a:pt x="918" y="366"/>
                  </a:lnTo>
                  <a:lnTo>
                    <a:pt x="885" y="389"/>
                  </a:lnTo>
                  <a:lnTo>
                    <a:pt x="852" y="412"/>
                  </a:lnTo>
                  <a:lnTo>
                    <a:pt x="820" y="435"/>
                  </a:lnTo>
                  <a:lnTo>
                    <a:pt x="788" y="460"/>
                  </a:lnTo>
                  <a:lnTo>
                    <a:pt x="757" y="484"/>
                  </a:lnTo>
                  <a:lnTo>
                    <a:pt x="727" y="508"/>
                  </a:lnTo>
                  <a:lnTo>
                    <a:pt x="696" y="533"/>
                  </a:lnTo>
                  <a:lnTo>
                    <a:pt x="667" y="559"/>
                  </a:lnTo>
                  <a:lnTo>
                    <a:pt x="637" y="585"/>
                  </a:lnTo>
                  <a:lnTo>
                    <a:pt x="608" y="612"/>
                  </a:lnTo>
                  <a:lnTo>
                    <a:pt x="581" y="638"/>
                  </a:lnTo>
                  <a:lnTo>
                    <a:pt x="537" y="682"/>
                  </a:lnTo>
                  <a:lnTo>
                    <a:pt x="493" y="726"/>
                  </a:lnTo>
                  <a:lnTo>
                    <a:pt x="452" y="772"/>
                  </a:lnTo>
                  <a:lnTo>
                    <a:pt x="411" y="818"/>
                  </a:lnTo>
                  <a:lnTo>
                    <a:pt x="372" y="864"/>
                  </a:lnTo>
                  <a:lnTo>
                    <a:pt x="333" y="912"/>
                  </a:lnTo>
                  <a:lnTo>
                    <a:pt x="296" y="961"/>
                  </a:lnTo>
                  <a:lnTo>
                    <a:pt x="259" y="1009"/>
                  </a:lnTo>
                  <a:lnTo>
                    <a:pt x="225" y="1060"/>
                  </a:lnTo>
                  <a:lnTo>
                    <a:pt x="190" y="1110"/>
                  </a:lnTo>
                  <a:lnTo>
                    <a:pt x="156" y="1161"/>
                  </a:lnTo>
                  <a:lnTo>
                    <a:pt x="123" y="1213"/>
                  </a:lnTo>
                  <a:lnTo>
                    <a:pt x="91" y="1266"/>
                  </a:lnTo>
                  <a:lnTo>
                    <a:pt x="60" y="1319"/>
                  </a:lnTo>
                  <a:lnTo>
                    <a:pt x="30" y="1372"/>
                  </a:lnTo>
                  <a:lnTo>
                    <a:pt x="0" y="1426"/>
                  </a:lnTo>
                  <a:lnTo>
                    <a:pt x="1419" y="2252"/>
                  </a:lnTo>
                  <a:lnTo>
                    <a:pt x="1431" y="2232"/>
                  </a:lnTo>
                  <a:lnTo>
                    <a:pt x="1441" y="2214"/>
                  </a:lnTo>
                  <a:lnTo>
                    <a:pt x="1454" y="2196"/>
                  </a:lnTo>
                  <a:lnTo>
                    <a:pt x="1465" y="2177"/>
                  </a:lnTo>
                  <a:lnTo>
                    <a:pt x="1478" y="2159"/>
                  </a:lnTo>
                  <a:lnTo>
                    <a:pt x="1491" y="2141"/>
                  </a:lnTo>
                  <a:lnTo>
                    <a:pt x="1504" y="2124"/>
                  </a:lnTo>
                  <a:lnTo>
                    <a:pt x="1518" y="2107"/>
                  </a:lnTo>
                  <a:lnTo>
                    <a:pt x="1532" y="2090"/>
                  </a:lnTo>
                  <a:lnTo>
                    <a:pt x="1547" y="2073"/>
                  </a:lnTo>
                  <a:lnTo>
                    <a:pt x="1561" y="2056"/>
                  </a:lnTo>
                  <a:lnTo>
                    <a:pt x="1577" y="2041"/>
                  </a:lnTo>
                  <a:lnTo>
                    <a:pt x="1592" y="2025"/>
                  </a:lnTo>
                  <a:lnTo>
                    <a:pt x="1608" y="2010"/>
                  </a:lnTo>
                  <a:lnTo>
                    <a:pt x="1624" y="1995"/>
                  </a:lnTo>
                  <a:lnTo>
                    <a:pt x="1640" y="1980"/>
                  </a:lnTo>
                  <a:lnTo>
                    <a:pt x="1629" y="1981"/>
                  </a:lnTo>
                  <a:lnTo>
                    <a:pt x="1617" y="1982"/>
                  </a:lnTo>
                  <a:lnTo>
                    <a:pt x="1605" y="1984"/>
                  </a:lnTo>
                  <a:lnTo>
                    <a:pt x="1593" y="1984"/>
                  </a:lnTo>
                  <a:lnTo>
                    <a:pt x="1580" y="1985"/>
                  </a:lnTo>
                  <a:lnTo>
                    <a:pt x="1569" y="1985"/>
                  </a:lnTo>
                  <a:lnTo>
                    <a:pt x="1556" y="1985"/>
                  </a:lnTo>
                  <a:lnTo>
                    <a:pt x="1544" y="1985"/>
                  </a:lnTo>
                  <a:lnTo>
                    <a:pt x="1502" y="1984"/>
                  </a:lnTo>
                  <a:lnTo>
                    <a:pt x="1461" y="1981"/>
                  </a:lnTo>
                  <a:lnTo>
                    <a:pt x="1420" y="1977"/>
                  </a:lnTo>
                  <a:lnTo>
                    <a:pt x="1381" y="1970"/>
                  </a:lnTo>
                  <a:lnTo>
                    <a:pt x="1343" y="1962"/>
                  </a:lnTo>
                  <a:lnTo>
                    <a:pt x="1305" y="1951"/>
                  </a:lnTo>
                  <a:lnTo>
                    <a:pt x="1268" y="1939"/>
                  </a:lnTo>
                  <a:lnTo>
                    <a:pt x="1231" y="1925"/>
                  </a:lnTo>
                  <a:lnTo>
                    <a:pt x="1196" y="1910"/>
                  </a:lnTo>
                  <a:lnTo>
                    <a:pt x="1161" y="1891"/>
                  </a:lnTo>
                  <a:lnTo>
                    <a:pt x="1127" y="1872"/>
                  </a:lnTo>
                  <a:lnTo>
                    <a:pt x="1093" y="1851"/>
                  </a:lnTo>
                  <a:lnTo>
                    <a:pt x="1061" y="1827"/>
                  </a:lnTo>
                  <a:lnTo>
                    <a:pt x="1029" y="1803"/>
                  </a:lnTo>
                  <a:lnTo>
                    <a:pt x="998" y="1775"/>
                  </a:lnTo>
                  <a:lnTo>
                    <a:pt x="968" y="1746"/>
                  </a:lnTo>
                  <a:close/>
                </a:path>
              </a:pathLst>
            </a:custGeom>
            <a:solidFill>
              <a:srgbClr val="73C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0" name="Freeform 291"/>
          <p:cNvSpPr>
            <a:spLocks noEditPoints="1"/>
          </p:cNvSpPr>
          <p:nvPr/>
        </p:nvSpPr>
        <p:spPr bwMode="auto">
          <a:xfrm>
            <a:off x="3599892" y="4292728"/>
            <a:ext cx="360000" cy="936000"/>
          </a:xfrm>
          <a:custGeom>
            <a:avLst/>
            <a:gdLst/>
            <a:ahLst/>
            <a:cxnLst>
              <a:cxn ang="0">
                <a:pos x="488" y="770"/>
              </a:cxn>
              <a:cxn ang="0">
                <a:pos x="478" y="654"/>
              </a:cxn>
              <a:cxn ang="0">
                <a:pos x="456" y="408"/>
              </a:cxn>
              <a:cxn ang="0">
                <a:pos x="440" y="306"/>
              </a:cxn>
              <a:cxn ang="0">
                <a:pos x="376" y="268"/>
              </a:cxn>
              <a:cxn ang="0">
                <a:pos x="306" y="226"/>
              </a:cxn>
              <a:cxn ang="0">
                <a:pos x="312" y="188"/>
              </a:cxn>
              <a:cxn ang="0">
                <a:pos x="344" y="130"/>
              </a:cxn>
              <a:cxn ang="0">
                <a:pos x="344" y="108"/>
              </a:cxn>
              <a:cxn ang="0">
                <a:pos x="340" y="38"/>
              </a:cxn>
              <a:cxn ang="0">
                <a:pos x="292" y="2"/>
              </a:cxn>
              <a:cxn ang="0">
                <a:pos x="226" y="8"/>
              </a:cxn>
              <a:cxn ang="0">
                <a:pos x="190" y="58"/>
              </a:cxn>
              <a:cxn ang="0">
                <a:pos x="182" y="110"/>
              </a:cxn>
              <a:cxn ang="0">
                <a:pos x="196" y="174"/>
              </a:cxn>
              <a:cxn ang="0">
                <a:pos x="202" y="210"/>
              </a:cxn>
              <a:cxn ang="0">
                <a:pos x="184" y="242"/>
              </a:cxn>
              <a:cxn ang="0">
                <a:pos x="70" y="290"/>
              </a:cxn>
              <a:cxn ang="0">
                <a:pos x="28" y="430"/>
              </a:cxn>
              <a:cxn ang="0">
                <a:pos x="2" y="528"/>
              </a:cxn>
              <a:cxn ang="0">
                <a:pos x="10" y="610"/>
              </a:cxn>
              <a:cxn ang="0">
                <a:pos x="26" y="714"/>
              </a:cxn>
              <a:cxn ang="0">
                <a:pos x="40" y="712"/>
              </a:cxn>
              <a:cxn ang="0">
                <a:pos x="48" y="768"/>
              </a:cxn>
              <a:cxn ang="0">
                <a:pos x="102" y="820"/>
              </a:cxn>
              <a:cxn ang="0">
                <a:pos x="90" y="1098"/>
              </a:cxn>
              <a:cxn ang="0">
                <a:pos x="76" y="1526"/>
              </a:cxn>
              <a:cxn ang="0">
                <a:pos x="96" y="1546"/>
              </a:cxn>
              <a:cxn ang="0">
                <a:pos x="72" y="1588"/>
              </a:cxn>
              <a:cxn ang="0">
                <a:pos x="84" y="1608"/>
              </a:cxn>
              <a:cxn ang="0">
                <a:pos x="150" y="1602"/>
              </a:cxn>
              <a:cxn ang="0">
                <a:pos x="170" y="1552"/>
              </a:cxn>
              <a:cxn ang="0">
                <a:pos x="186" y="1410"/>
              </a:cxn>
              <a:cxn ang="0">
                <a:pos x="204" y="1188"/>
              </a:cxn>
              <a:cxn ang="0">
                <a:pos x="244" y="884"/>
              </a:cxn>
              <a:cxn ang="0">
                <a:pos x="274" y="1008"/>
              </a:cxn>
              <a:cxn ang="0">
                <a:pos x="296" y="1206"/>
              </a:cxn>
              <a:cxn ang="0">
                <a:pos x="308" y="1524"/>
              </a:cxn>
              <a:cxn ang="0">
                <a:pos x="310" y="1570"/>
              </a:cxn>
              <a:cxn ang="0">
                <a:pos x="354" y="1592"/>
              </a:cxn>
              <a:cxn ang="0">
                <a:pos x="418" y="1608"/>
              </a:cxn>
              <a:cxn ang="0">
                <a:pos x="444" y="1590"/>
              </a:cxn>
              <a:cxn ang="0">
                <a:pos x="400" y="1542"/>
              </a:cxn>
              <a:cxn ang="0">
                <a:pos x="424" y="1452"/>
              </a:cxn>
              <a:cxn ang="0">
                <a:pos x="410" y="1348"/>
              </a:cxn>
              <a:cxn ang="0">
                <a:pos x="412" y="874"/>
              </a:cxn>
              <a:cxn ang="0">
                <a:pos x="420" y="796"/>
              </a:cxn>
              <a:cxn ang="0">
                <a:pos x="428" y="752"/>
              </a:cxn>
              <a:cxn ang="0">
                <a:pos x="446" y="792"/>
              </a:cxn>
              <a:cxn ang="0">
                <a:pos x="450" y="826"/>
              </a:cxn>
              <a:cxn ang="0">
                <a:pos x="452" y="854"/>
              </a:cxn>
              <a:cxn ang="0">
                <a:pos x="440" y="882"/>
              </a:cxn>
              <a:cxn ang="0">
                <a:pos x="478" y="872"/>
              </a:cxn>
              <a:cxn ang="0">
                <a:pos x="496" y="828"/>
              </a:cxn>
              <a:cxn ang="0">
                <a:pos x="94" y="668"/>
              </a:cxn>
              <a:cxn ang="0">
                <a:pos x="82" y="694"/>
              </a:cxn>
              <a:cxn ang="0">
                <a:pos x="88" y="678"/>
              </a:cxn>
              <a:cxn ang="0">
                <a:pos x="82" y="604"/>
              </a:cxn>
              <a:cxn ang="0">
                <a:pos x="78" y="540"/>
              </a:cxn>
              <a:cxn ang="0">
                <a:pos x="104" y="488"/>
              </a:cxn>
            </a:cxnLst>
            <a:rect l="0" t="0" r="r" b="b"/>
            <a:pathLst>
              <a:path w="496" h="1612">
                <a:moveTo>
                  <a:pt x="492" y="798"/>
                </a:moveTo>
                <a:lnTo>
                  <a:pt x="492" y="798"/>
                </a:lnTo>
                <a:lnTo>
                  <a:pt x="486" y="780"/>
                </a:lnTo>
                <a:lnTo>
                  <a:pt x="486" y="772"/>
                </a:lnTo>
                <a:lnTo>
                  <a:pt x="486" y="772"/>
                </a:lnTo>
                <a:lnTo>
                  <a:pt x="488" y="770"/>
                </a:lnTo>
                <a:lnTo>
                  <a:pt x="490" y="766"/>
                </a:lnTo>
                <a:lnTo>
                  <a:pt x="490" y="754"/>
                </a:lnTo>
                <a:lnTo>
                  <a:pt x="490" y="736"/>
                </a:lnTo>
                <a:lnTo>
                  <a:pt x="488" y="716"/>
                </a:lnTo>
                <a:lnTo>
                  <a:pt x="482" y="676"/>
                </a:lnTo>
                <a:lnTo>
                  <a:pt x="478" y="654"/>
                </a:lnTo>
                <a:lnTo>
                  <a:pt x="478" y="654"/>
                </a:lnTo>
                <a:lnTo>
                  <a:pt x="472" y="608"/>
                </a:lnTo>
                <a:lnTo>
                  <a:pt x="464" y="532"/>
                </a:lnTo>
                <a:lnTo>
                  <a:pt x="464" y="532"/>
                </a:lnTo>
                <a:lnTo>
                  <a:pt x="458" y="460"/>
                </a:lnTo>
                <a:lnTo>
                  <a:pt x="456" y="408"/>
                </a:lnTo>
                <a:lnTo>
                  <a:pt x="456" y="408"/>
                </a:lnTo>
                <a:lnTo>
                  <a:pt x="454" y="376"/>
                </a:lnTo>
                <a:lnTo>
                  <a:pt x="448" y="330"/>
                </a:lnTo>
                <a:lnTo>
                  <a:pt x="448" y="330"/>
                </a:lnTo>
                <a:lnTo>
                  <a:pt x="444" y="316"/>
                </a:lnTo>
                <a:lnTo>
                  <a:pt x="440" y="306"/>
                </a:lnTo>
                <a:lnTo>
                  <a:pt x="434" y="298"/>
                </a:lnTo>
                <a:lnTo>
                  <a:pt x="428" y="290"/>
                </a:lnTo>
                <a:lnTo>
                  <a:pt x="414" y="280"/>
                </a:lnTo>
                <a:lnTo>
                  <a:pt x="404" y="276"/>
                </a:lnTo>
                <a:lnTo>
                  <a:pt x="404" y="276"/>
                </a:lnTo>
                <a:lnTo>
                  <a:pt x="376" y="268"/>
                </a:lnTo>
                <a:lnTo>
                  <a:pt x="360" y="262"/>
                </a:lnTo>
                <a:lnTo>
                  <a:pt x="344" y="254"/>
                </a:lnTo>
                <a:lnTo>
                  <a:pt x="344" y="254"/>
                </a:lnTo>
                <a:lnTo>
                  <a:pt x="320" y="240"/>
                </a:lnTo>
                <a:lnTo>
                  <a:pt x="312" y="232"/>
                </a:lnTo>
                <a:lnTo>
                  <a:pt x="306" y="226"/>
                </a:lnTo>
                <a:lnTo>
                  <a:pt x="306" y="226"/>
                </a:lnTo>
                <a:lnTo>
                  <a:pt x="304" y="218"/>
                </a:lnTo>
                <a:lnTo>
                  <a:pt x="304" y="210"/>
                </a:lnTo>
                <a:lnTo>
                  <a:pt x="310" y="190"/>
                </a:lnTo>
                <a:lnTo>
                  <a:pt x="310" y="190"/>
                </a:lnTo>
                <a:lnTo>
                  <a:pt x="312" y="188"/>
                </a:lnTo>
                <a:lnTo>
                  <a:pt x="316" y="186"/>
                </a:lnTo>
                <a:lnTo>
                  <a:pt x="322" y="180"/>
                </a:lnTo>
                <a:lnTo>
                  <a:pt x="330" y="168"/>
                </a:lnTo>
                <a:lnTo>
                  <a:pt x="330" y="168"/>
                </a:lnTo>
                <a:lnTo>
                  <a:pt x="338" y="148"/>
                </a:lnTo>
                <a:lnTo>
                  <a:pt x="344" y="130"/>
                </a:lnTo>
                <a:lnTo>
                  <a:pt x="344" y="130"/>
                </a:lnTo>
                <a:lnTo>
                  <a:pt x="344" y="126"/>
                </a:lnTo>
                <a:lnTo>
                  <a:pt x="342" y="124"/>
                </a:lnTo>
                <a:lnTo>
                  <a:pt x="340" y="122"/>
                </a:lnTo>
                <a:lnTo>
                  <a:pt x="340" y="122"/>
                </a:lnTo>
                <a:lnTo>
                  <a:pt x="344" y="108"/>
                </a:lnTo>
                <a:lnTo>
                  <a:pt x="346" y="94"/>
                </a:lnTo>
                <a:lnTo>
                  <a:pt x="348" y="76"/>
                </a:lnTo>
                <a:lnTo>
                  <a:pt x="348" y="76"/>
                </a:lnTo>
                <a:lnTo>
                  <a:pt x="348" y="66"/>
                </a:lnTo>
                <a:lnTo>
                  <a:pt x="346" y="56"/>
                </a:lnTo>
                <a:lnTo>
                  <a:pt x="340" y="38"/>
                </a:lnTo>
                <a:lnTo>
                  <a:pt x="332" y="26"/>
                </a:lnTo>
                <a:lnTo>
                  <a:pt x="326" y="20"/>
                </a:lnTo>
                <a:lnTo>
                  <a:pt x="326" y="20"/>
                </a:lnTo>
                <a:lnTo>
                  <a:pt x="316" y="12"/>
                </a:lnTo>
                <a:lnTo>
                  <a:pt x="302" y="6"/>
                </a:lnTo>
                <a:lnTo>
                  <a:pt x="292" y="2"/>
                </a:lnTo>
                <a:lnTo>
                  <a:pt x="280" y="0"/>
                </a:lnTo>
                <a:lnTo>
                  <a:pt x="266" y="0"/>
                </a:lnTo>
                <a:lnTo>
                  <a:pt x="250" y="0"/>
                </a:lnTo>
                <a:lnTo>
                  <a:pt x="250" y="0"/>
                </a:lnTo>
                <a:lnTo>
                  <a:pt x="236" y="4"/>
                </a:lnTo>
                <a:lnTo>
                  <a:pt x="226" y="8"/>
                </a:lnTo>
                <a:lnTo>
                  <a:pt x="216" y="16"/>
                </a:lnTo>
                <a:lnTo>
                  <a:pt x="208" y="24"/>
                </a:lnTo>
                <a:lnTo>
                  <a:pt x="202" y="32"/>
                </a:lnTo>
                <a:lnTo>
                  <a:pt x="198" y="42"/>
                </a:lnTo>
                <a:lnTo>
                  <a:pt x="190" y="58"/>
                </a:lnTo>
                <a:lnTo>
                  <a:pt x="190" y="58"/>
                </a:lnTo>
                <a:lnTo>
                  <a:pt x="186" y="76"/>
                </a:lnTo>
                <a:lnTo>
                  <a:pt x="186" y="90"/>
                </a:lnTo>
                <a:lnTo>
                  <a:pt x="188" y="106"/>
                </a:lnTo>
                <a:lnTo>
                  <a:pt x="188" y="106"/>
                </a:lnTo>
                <a:lnTo>
                  <a:pt x="184" y="108"/>
                </a:lnTo>
                <a:lnTo>
                  <a:pt x="182" y="110"/>
                </a:lnTo>
                <a:lnTo>
                  <a:pt x="180" y="116"/>
                </a:lnTo>
                <a:lnTo>
                  <a:pt x="180" y="126"/>
                </a:lnTo>
                <a:lnTo>
                  <a:pt x="182" y="138"/>
                </a:lnTo>
                <a:lnTo>
                  <a:pt x="188" y="160"/>
                </a:lnTo>
                <a:lnTo>
                  <a:pt x="192" y="170"/>
                </a:lnTo>
                <a:lnTo>
                  <a:pt x="196" y="174"/>
                </a:lnTo>
                <a:lnTo>
                  <a:pt x="196" y="174"/>
                </a:lnTo>
                <a:lnTo>
                  <a:pt x="198" y="178"/>
                </a:lnTo>
                <a:lnTo>
                  <a:pt x="200" y="182"/>
                </a:lnTo>
                <a:lnTo>
                  <a:pt x="202" y="194"/>
                </a:lnTo>
                <a:lnTo>
                  <a:pt x="202" y="210"/>
                </a:lnTo>
                <a:lnTo>
                  <a:pt x="202" y="210"/>
                </a:lnTo>
                <a:lnTo>
                  <a:pt x="200" y="214"/>
                </a:lnTo>
                <a:lnTo>
                  <a:pt x="198" y="224"/>
                </a:lnTo>
                <a:lnTo>
                  <a:pt x="194" y="234"/>
                </a:lnTo>
                <a:lnTo>
                  <a:pt x="190" y="238"/>
                </a:lnTo>
                <a:lnTo>
                  <a:pt x="184" y="242"/>
                </a:lnTo>
                <a:lnTo>
                  <a:pt x="184" y="242"/>
                </a:lnTo>
                <a:lnTo>
                  <a:pt x="162" y="252"/>
                </a:lnTo>
                <a:lnTo>
                  <a:pt x="146" y="258"/>
                </a:lnTo>
                <a:lnTo>
                  <a:pt x="146" y="258"/>
                </a:lnTo>
                <a:lnTo>
                  <a:pt x="78" y="286"/>
                </a:lnTo>
                <a:lnTo>
                  <a:pt x="78" y="286"/>
                </a:lnTo>
                <a:lnTo>
                  <a:pt x="70" y="290"/>
                </a:lnTo>
                <a:lnTo>
                  <a:pt x="62" y="300"/>
                </a:lnTo>
                <a:lnTo>
                  <a:pt x="54" y="314"/>
                </a:lnTo>
                <a:lnTo>
                  <a:pt x="50" y="326"/>
                </a:lnTo>
                <a:lnTo>
                  <a:pt x="50" y="326"/>
                </a:lnTo>
                <a:lnTo>
                  <a:pt x="38" y="390"/>
                </a:lnTo>
                <a:lnTo>
                  <a:pt x="28" y="430"/>
                </a:lnTo>
                <a:lnTo>
                  <a:pt x="20" y="458"/>
                </a:lnTo>
                <a:lnTo>
                  <a:pt x="20" y="458"/>
                </a:lnTo>
                <a:lnTo>
                  <a:pt x="10" y="492"/>
                </a:lnTo>
                <a:lnTo>
                  <a:pt x="4" y="518"/>
                </a:lnTo>
                <a:lnTo>
                  <a:pt x="4" y="518"/>
                </a:lnTo>
                <a:lnTo>
                  <a:pt x="2" y="528"/>
                </a:lnTo>
                <a:lnTo>
                  <a:pt x="0" y="540"/>
                </a:lnTo>
                <a:lnTo>
                  <a:pt x="0" y="554"/>
                </a:lnTo>
                <a:lnTo>
                  <a:pt x="2" y="564"/>
                </a:lnTo>
                <a:lnTo>
                  <a:pt x="2" y="564"/>
                </a:lnTo>
                <a:lnTo>
                  <a:pt x="6" y="582"/>
                </a:lnTo>
                <a:lnTo>
                  <a:pt x="10" y="610"/>
                </a:lnTo>
                <a:lnTo>
                  <a:pt x="14" y="656"/>
                </a:lnTo>
                <a:lnTo>
                  <a:pt x="14" y="656"/>
                </a:lnTo>
                <a:lnTo>
                  <a:pt x="16" y="672"/>
                </a:lnTo>
                <a:lnTo>
                  <a:pt x="18" y="692"/>
                </a:lnTo>
                <a:lnTo>
                  <a:pt x="22" y="710"/>
                </a:lnTo>
                <a:lnTo>
                  <a:pt x="26" y="714"/>
                </a:lnTo>
                <a:lnTo>
                  <a:pt x="30" y="716"/>
                </a:lnTo>
                <a:lnTo>
                  <a:pt x="30" y="716"/>
                </a:lnTo>
                <a:lnTo>
                  <a:pt x="36" y="712"/>
                </a:lnTo>
                <a:lnTo>
                  <a:pt x="38" y="712"/>
                </a:lnTo>
                <a:lnTo>
                  <a:pt x="40" y="712"/>
                </a:lnTo>
                <a:lnTo>
                  <a:pt x="40" y="712"/>
                </a:lnTo>
                <a:lnTo>
                  <a:pt x="44" y="718"/>
                </a:lnTo>
                <a:lnTo>
                  <a:pt x="44" y="724"/>
                </a:lnTo>
                <a:lnTo>
                  <a:pt x="46" y="740"/>
                </a:lnTo>
                <a:lnTo>
                  <a:pt x="46" y="740"/>
                </a:lnTo>
                <a:lnTo>
                  <a:pt x="46" y="756"/>
                </a:lnTo>
                <a:lnTo>
                  <a:pt x="48" y="768"/>
                </a:lnTo>
                <a:lnTo>
                  <a:pt x="52" y="778"/>
                </a:lnTo>
                <a:lnTo>
                  <a:pt x="58" y="792"/>
                </a:lnTo>
                <a:lnTo>
                  <a:pt x="68" y="802"/>
                </a:lnTo>
                <a:lnTo>
                  <a:pt x="82" y="812"/>
                </a:lnTo>
                <a:lnTo>
                  <a:pt x="102" y="820"/>
                </a:lnTo>
                <a:lnTo>
                  <a:pt x="102" y="820"/>
                </a:lnTo>
                <a:lnTo>
                  <a:pt x="102" y="898"/>
                </a:lnTo>
                <a:lnTo>
                  <a:pt x="102" y="898"/>
                </a:lnTo>
                <a:lnTo>
                  <a:pt x="100" y="946"/>
                </a:lnTo>
                <a:lnTo>
                  <a:pt x="98" y="1004"/>
                </a:lnTo>
                <a:lnTo>
                  <a:pt x="90" y="1098"/>
                </a:lnTo>
                <a:lnTo>
                  <a:pt x="90" y="1098"/>
                </a:lnTo>
                <a:lnTo>
                  <a:pt x="84" y="1174"/>
                </a:lnTo>
                <a:lnTo>
                  <a:pt x="80" y="1220"/>
                </a:lnTo>
                <a:lnTo>
                  <a:pt x="80" y="1270"/>
                </a:lnTo>
                <a:lnTo>
                  <a:pt x="80" y="1270"/>
                </a:lnTo>
                <a:lnTo>
                  <a:pt x="76" y="1526"/>
                </a:lnTo>
                <a:lnTo>
                  <a:pt x="76" y="1526"/>
                </a:lnTo>
                <a:lnTo>
                  <a:pt x="78" y="1534"/>
                </a:lnTo>
                <a:lnTo>
                  <a:pt x="80" y="1536"/>
                </a:lnTo>
                <a:lnTo>
                  <a:pt x="82" y="1536"/>
                </a:lnTo>
                <a:lnTo>
                  <a:pt x="88" y="1540"/>
                </a:lnTo>
                <a:lnTo>
                  <a:pt x="92" y="1542"/>
                </a:lnTo>
                <a:lnTo>
                  <a:pt x="96" y="1546"/>
                </a:lnTo>
                <a:lnTo>
                  <a:pt x="96" y="1546"/>
                </a:lnTo>
                <a:lnTo>
                  <a:pt x="98" y="1550"/>
                </a:lnTo>
                <a:lnTo>
                  <a:pt x="96" y="1552"/>
                </a:lnTo>
                <a:lnTo>
                  <a:pt x="92" y="1560"/>
                </a:lnTo>
                <a:lnTo>
                  <a:pt x="78" y="1578"/>
                </a:lnTo>
                <a:lnTo>
                  <a:pt x="72" y="1588"/>
                </a:lnTo>
                <a:lnTo>
                  <a:pt x="70" y="1596"/>
                </a:lnTo>
                <a:lnTo>
                  <a:pt x="70" y="1598"/>
                </a:lnTo>
                <a:lnTo>
                  <a:pt x="72" y="1602"/>
                </a:lnTo>
                <a:lnTo>
                  <a:pt x="78" y="1606"/>
                </a:lnTo>
                <a:lnTo>
                  <a:pt x="84" y="1608"/>
                </a:lnTo>
                <a:lnTo>
                  <a:pt x="84" y="1608"/>
                </a:lnTo>
                <a:lnTo>
                  <a:pt x="100" y="1610"/>
                </a:lnTo>
                <a:lnTo>
                  <a:pt x="114" y="1612"/>
                </a:lnTo>
                <a:lnTo>
                  <a:pt x="124" y="1612"/>
                </a:lnTo>
                <a:lnTo>
                  <a:pt x="134" y="1610"/>
                </a:lnTo>
                <a:lnTo>
                  <a:pt x="144" y="1606"/>
                </a:lnTo>
                <a:lnTo>
                  <a:pt x="150" y="1602"/>
                </a:lnTo>
                <a:lnTo>
                  <a:pt x="156" y="1598"/>
                </a:lnTo>
                <a:lnTo>
                  <a:pt x="160" y="1592"/>
                </a:lnTo>
                <a:lnTo>
                  <a:pt x="166" y="1580"/>
                </a:lnTo>
                <a:lnTo>
                  <a:pt x="170" y="1568"/>
                </a:lnTo>
                <a:lnTo>
                  <a:pt x="170" y="1552"/>
                </a:lnTo>
                <a:lnTo>
                  <a:pt x="170" y="1552"/>
                </a:lnTo>
                <a:lnTo>
                  <a:pt x="174" y="1532"/>
                </a:lnTo>
                <a:lnTo>
                  <a:pt x="174" y="1532"/>
                </a:lnTo>
                <a:lnTo>
                  <a:pt x="178" y="1522"/>
                </a:lnTo>
                <a:lnTo>
                  <a:pt x="180" y="1504"/>
                </a:lnTo>
                <a:lnTo>
                  <a:pt x="184" y="1458"/>
                </a:lnTo>
                <a:lnTo>
                  <a:pt x="186" y="1410"/>
                </a:lnTo>
                <a:lnTo>
                  <a:pt x="188" y="1376"/>
                </a:lnTo>
                <a:lnTo>
                  <a:pt x="188" y="1376"/>
                </a:lnTo>
                <a:lnTo>
                  <a:pt x="190" y="1344"/>
                </a:lnTo>
                <a:lnTo>
                  <a:pt x="192" y="1294"/>
                </a:lnTo>
                <a:lnTo>
                  <a:pt x="198" y="1240"/>
                </a:lnTo>
                <a:lnTo>
                  <a:pt x="204" y="1188"/>
                </a:lnTo>
                <a:lnTo>
                  <a:pt x="204" y="1188"/>
                </a:lnTo>
                <a:lnTo>
                  <a:pt x="216" y="1086"/>
                </a:lnTo>
                <a:lnTo>
                  <a:pt x="230" y="972"/>
                </a:lnTo>
                <a:lnTo>
                  <a:pt x="230" y="972"/>
                </a:lnTo>
                <a:lnTo>
                  <a:pt x="236" y="922"/>
                </a:lnTo>
                <a:lnTo>
                  <a:pt x="244" y="884"/>
                </a:lnTo>
                <a:lnTo>
                  <a:pt x="254" y="850"/>
                </a:lnTo>
                <a:lnTo>
                  <a:pt x="254" y="850"/>
                </a:lnTo>
                <a:lnTo>
                  <a:pt x="254" y="878"/>
                </a:lnTo>
                <a:lnTo>
                  <a:pt x="258" y="906"/>
                </a:lnTo>
                <a:lnTo>
                  <a:pt x="264" y="960"/>
                </a:lnTo>
                <a:lnTo>
                  <a:pt x="274" y="1008"/>
                </a:lnTo>
                <a:lnTo>
                  <a:pt x="280" y="1052"/>
                </a:lnTo>
                <a:lnTo>
                  <a:pt x="280" y="1052"/>
                </a:lnTo>
                <a:lnTo>
                  <a:pt x="288" y="1144"/>
                </a:lnTo>
                <a:lnTo>
                  <a:pt x="292" y="1182"/>
                </a:lnTo>
                <a:lnTo>
                  <a:pt x="296" y="1206"/>
                </a:lnTo>
                <a:lnTo>
                  <a:pt x="296" y="1206"/>
                </a:lnTo>
                <a:lnTo>
                  <a:pt x="298" y="1222"/>
                </a:lnTo>
                <a:lnTo>
                  <a:pt x="300" y="1252"/>
                </a:lnTo>
                <a:lnTo>
                  <a:pt x="304" y="1342"/>
                </a:lnTo>
                <a:lnTo>
                  <a:pt x="308" y="1488"/>
                </a:lnTo>
                <a:lnTo>
                  <a:pt x="308" y="1488"/>
                </a:lnTo>
                <a:lnTo>
                  <a:pt x="308" y="1524"/>
                </a:lnTo>
                <a:lnTo>
                  <a:pt x="308" y="1538"/>
                </a:lnTo>
                <a:lnTo>
                  <a:pt x="312" y="1550"/>
                </a:lnTo>
                <a:lnTo>
                  <a:pt x="312" y="1550"/>
                </a:lnTo>
                <a:lnTo>
                  <a:pt x="312" y="1560"/>
                </a:lnTo>
                <a:lnTo>
                  <a:pt x="312" y="1566"/>
                </a:lnTo>
                <a:lnTo>
                  <a:pt x="310" y="1570"/>
                </a:lnTo>
                <a:lnTo>
                  <a:pt x="310" y="1576"/>
                </a:lnTo>
                <a:lnTo>
                  <a:pt x="310" y="1576"/>
                </a:lnTo>
                <a:lnTo>
                  <a:pt x="312" y="1578"/>
                </a:lnTo>
                <a:lnTo>
                  <a:pt x="318" y="1582"/>
                </a:lnTo>
                <a:lnTo>
                  <a:pt x="332" y="1586"/>
                </a:lnTo>
                <a:lnTo>
                  <a:pt x="354" y="1592"/>
                </a:lnTo>
                <a:lnTo>
                  <a:pt x="376" y="1600"/>
                </a:lnTo>
                <a:lnTo>
                  <a:pt x="376" y="1600"/>
                </a:lnTo>
                <a:lnTo>
                  <a:pt x="388" y="1604"/>
                </a:lnTo>
                <a:lnTo>
                  <a:pt x="398" y="1606"/>
                </a:lnTo>
                <a:lnTo>
                  <a:pt x="410" y="1608"/>
                </a:lnTo>
                <a:lnTo>
                  <a:pt x="418" y="1608"/>
                </a:lnTo>
                <a:lnTo>
                  <a:pt x="428" y="1606"/>
                </a:lnTo>
                <a:lnTo>
                  <a:pt x="434" y="1602"/>
                </a:lnTo>
                <a:lnTo>
                  <a:pt x="440" y="1600"/>
                </a:lnTo>
                <a:lnTo>
                  <a:pt x="444" y="1594"/>
                </a:lnTo>
                <a:lnTo>
                  <a:pt x="444" y="1594"/>
                </a:lnTo>
                <a:lnTo>
                  <a:pt x="444" y="1590"/>
                </a:lnTo>
                <a:lnTo>
                  <a:pt x="440" y="1582"/>
                </a:lnTo>
                <a:lnTo>
                  <a:pt x="434" y="1576"/>
                </a:lnTo>
                <a:lnTo>
                  <a:pt x="426" y="1568"/>
                </a:lnTo>
                <a:lnTo>
                  <a:pt x="400" y="1546"/>
                </a:lnTo>
                <a:lnTo>
                  <a:pt x="400" y="1546"/>
                </a:lnTo>
                <a:lnTo>
                  <a:pt x="400" y="1542"/>
                </a:lnTo>
                <a:lnTo>
                  <a:pt x="400" y="1536"/>
                </a:lnTo>
                <a:lnTo>
                  <a:pt x="406" y="1514"/>
                </a:lnTo>
                <a:lnTo>
                  <a:pt x="422" y="1468"/>
                </a:lnTo>
                <a:lnTo>
                  <a:pt x="422" y="1468"/>
                </a:lnTo>
                <a:lnTo>
                  <a:pt x="422" y="1460"/>
                </a:lnTo>
                <a:lnTo>
                  <a:pt x="424" y="1452"/>
                </a:lnTo>
                <a:lnTo>
                  <a:pt x="422" y="1436"/>
                </a:lnTo>
                <a:lnTo>
                  <a:pt x="416" y="1418"/>
                </a:lnTo>
                <a:lnTo>
                  <a:pt x="412" y="1392"/>
                </a:lnTo>
                <a:lnTo>
                  <a:pt x="412" y="1392"/>
                </a:lnTo>
                <a:lnTo>
                  <a:pt x="410" y="1374"/>
                </a:lnTo>
                <a:lnTo>
                  <a:pt x="410" y="1348"/>
                </a:lnTo>
                <a:lnTo>
                  <a:pt x="412" y="1290"/>
                </a:lnTo>
                <a:lnTo>
                  <a:pt x="414" y="1234"/>
                </a:lnTo>
                <a:lnTo>
                  <a:pt x="416" y="1194"/>
                </a:lnTo>
                <a:lnTo>
                  <a:pt x="416" y="1194"/>
                </a:lnTo>
                <a:lnTo>
                  <a:pt x="414" y="1032"/>
                </a:lnTo>
                <a:lnTo>
                  <a:pt x="412" y="874"/>
                </a:lnTo>
                <a:lnTo>
                  <a:pt x="412" y="874"/>
                </a:lnTo>
                <a:lnTo>
                  <a:pt x="412" y="852"/>
                </a:lnTo>
                <a:lnTo>
                  <a:pt x="414" y="832"/>
                </a:lnTo>
                <a:lnTo>
                  <a:pt x="416" y="814"/>
                </a:lnTo>
                <a:lnTo>
                  <a:pt x="416" y="814"/>
                </a:lnTo>
                <a:lnTo>
                  <a:pt x="420" y="796"/>
                </a:lnTo>
                <a:lnTo>
                  <a:pt x="422" y="774"/>
                </a:lnTo>
                <a:lnTo>
                  <a:pt x="422" y="774"/>
                </a:lnTo>
                <a:lnTo>
                  <a:pt x="422" y="762"/>
                </a:lnTo>
                <a:lnTo>
                  <a:pt x="424" y="756"/>
                </a:lnTo>
                <a:lnTo>
                  <a:pt x="428" y="752"/>
                </a:lnTo>
                <a:lnTo>
                  <a:pt x="428" y="752"/>
                </a:lnTo>
                <a:lnTo>
                  <a:pt x="430" y="764"/>
                </a:lnTo>
                <a:lnTo>
                  <a:pt x="434" y="774"/>
                </a:lnTo>
                <a:lnTo>
                  <a:pt x="442" y="784"/>
                </a:lnTo>
                <a:lnTo>
                  <a:pt x="442" y="784"/>
                </a:lnTo>
                <a:lnTo>
                  <a:pt x="446" y="788"/>
                </a:lnTo>
                <a:lnTo>
                  <a:pt x="446" y="792"/>
                </a:lnTo>
                <a:lnTo>
                  <a:pt x="444" y="798"/>
                </a:lnTo>
                <a:lnTo>
                  <a:pt x="444" y="798"/>
                </a:lnTo>
                <a:lnTo>
                  <a:pt x="444" y="802"/>
                </a:lnTo>
                <a:lnTo>
                  <a:pt x="444" y="806"/>
                </a:lnTo>
                <a:lnTo>
                  <a:pt x="446" y="816"/>
                </a:lnTo>
                <a:lnTo>
                  <a:pt x="450" y="826"/>
                </a:lnTo>
                <a:lnTo>
                  <a:pt x="450" y="830"/>
                </a:lnTo>
                <a:lnTo>
                  <a:pt x="450" y="836"/>
                </a:lnTo>
                <a:lnTo>
                  <a:pt x="450" y="836"/>
                </a:lnTo>
                <a:lnTo>
                  <a:pt x="450" y="844"/>
                </a:lnTo>
                <a:lnTo>
                  <a:pt x="450" y="850"/>
                </a:lnTo>
                <a:lnTo>
                  <a:pt x="452" y="854"/>
                </a:lnTo>
                <a:lnTo>
                  <a:pt x="452" y="858"/>
                </a:lnTo>
                <a:lnTo>
                  <a:pt x="452" y="858"/>
                </a:lnTo>
                <a:lnTo>
                  <a:pt x="450" y="864"/>
                </a:lnTo>
                <a:lnTo>
                  <a:pt x="444" y="872"/>
                </a:lnTo>
                <a:lnTo>
                  <a:pt x="440" y="878"/>
                </a:lnTo>
                <a:lnTo>
                  <a:pt x="440" y="882"/>
                </a:lnTo>
                <a:lnTo>
                  <a:pt x="440" y="884"/>
                </a:lnTo>
                <a:lnTo>
                  <a:pt x="440" y="884"/>
                </a:lnTo>
                <a:lnTo>
                  <a:pt x="444" y="886"/>
                </a:lnTo>
                <a:lnTo>
                  <a:pt x="448" y="886"/>
                </a:lnTo>
                <a:lnTo>
                  <a:pt x="462" y="882"/>
                </a:lnTo>
                <a:lnTo>
                  <a:pt x="478" y="872"/>
                </a:lnTo>
                <a:lnTo>
                  <a:pt x="484" y="866"/>
                </a:lnTo>
                <a:lnTo>
                  <a:pt x="490" y="860"/>
                </a:lnTo>
                <a:lnTo>
                  <a:pt x="490" y="860"/>
                </a:lnTo>
                <a:lnTo>
                  <a:pt x="492" y="852"/>
                </a:lnTo>
                <a:lnTo>
                  <a:pt x="496" y="846"/>
                </a:lnTo>
                <a:lnTo>
                  <a:pt x="496" y="828"/>
                </a:lnTo>
                <a:lnTo>
                  <a:pt x="496" y="812"/>
                </a:lnTo>
                <a:lnTo>
                  <a:pt x="492" y="798"/>
                </a:lnTo>
                <a:lnTo>
                  <a:pt x="492" y="798"/>
                </a:lnTo>
                <a:close/>
                <a:moveTo>
                  <a:pt x="94" y="620"/>
                </a:moveTo>
                <a:lnTo>
                  <a:pt x="94" y="620"/>
                </a:lnTo>
                <a:lnTo>
                  <a:pt x="94" y="668"/>
                </a:lnTo>
                <a:lnTo>
                  <a:pt x="98" y="698"/>
                </a:lnTo>
                <a:lnTo>
                  <a:pt x="98" y="698"/>
                </a:lnTo>
                <a:lnTo>
                  <a:pt x="92" y="698"/>
                </a:lnTo>
                <a:lnTo>
                  <a:pt x="86" y="696"/>
                </a:lnTo>
                <a:lnTo>
                  <a:pt x="82" y="696"/>
                </a:lnTo>
                <a:lnTo>
                  <a:pt x="82" y="694"/>
                </a:lnTo>
                <a:lnTo>
                  <a:pt x="80" y="690"/>
                </a:lnTo>
                <a:lnTo>
                  <a:pt x="82" y="686"/>
                </a:lnTo>
                <a:lnTo>
                  <a:pt x="82" y="686"/>
                </a:lnTo>
                <a:lnTo>
                  <a:pt x="84" y="684"/>
                </a:lnTo>
                <a:lnTo>
                  <a:pt x="86" y="680"/>
                </a:lnTo>
                <a:lnTo>
                  <a:pt x="88" y="678"/>
                </a:lnTo>
                <a:lnTo>
                  <a:pt x="88" y="674"/>
                </a:lnTo>
                <a:lnTo>
                  <a:pt x="88" y="674"/>
                </a:lnTo>
                <a:lnTo>
                  <a:pt x="88" y="660"/>
                </a:lnTo>
                <a:lnTo>
                  <a:pt x="86" y="640"/>
                </a:lnTo>
                <a:lnTo>
                  <a:pt x="84" y="622"/>
                </a:lnTo>
                <a:lnTo>
                  <a:pt x="82" y="604"/>
                </a:lnTo>
                <a:lnTo>
                  <a:pt x="82" y="604"/>
                </a:lnTo>
                <a:lnTo>
                  <a:pt x="80" y="590"/>
                </a:lnTo>
                <a:lnTo>
                  <a:pt x="78" y="576"/>
                </a:lnTo>
                <a:lnTo>
                  <a:pt x="78" y="560"/>
                </a:lnTo>
                <a:lnTo>
                  <a:pt x="78" y="540"/>
                </a:lnTo>
                <a:lnTo>
                  <a:pt x="78" y="540"/>
                </a:lnTo>
                <a:lnTo>
                  <a:pt x="82" y="524"/>
                </a:lnTo>
                <a:lnTo>
                  <a:pt x="88" y="508"/>
                </a:lnTo>
                <a:lnTo>
                  <a:pt x="96" y="494"/>
                </a:lnTo>
                <a:lnTo>
                  <a:pt x="100" y="490"/>
                </a:lnTo>
                <a:lnTo>
                  <a:pt x="104" y="488"/>
                </a:lnTo>
                <a:lnTo>
                  <a:pt x="104" y="488"/>
                </a:lnTo>
                <a:lnTo>
                  <a:pt x="102" y="516"/>
                </a:lnTo>
                <a:lnTo>
                  <a:pt x="98" y="548"/>
                </a:lnTo>
                <a:lnTo>
                  <a:pt x="96" y="582"/>
                </a:lnTo>
                <a:lnTo>
                  <a:pt x="94" y="620"/>
                </a:lnTo>
                <a:lnTo>
                  <a:pt x="94" y="620"/>
                </a:lnTo>
                <a:close/>
              </a:path>
            </a:pathLst>
          </a:custGeom>
          <a:solidFill>
            <a:srgbClr val="73C6ED"/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037" name="TextBox 1036"/>
          <p:cNvSpPr txBox="1"/>
          <p:nvPr/>
        </p:nvSpPr>
        <p:spPr>
          <a:xfrm>
            <a:off x="3452777" y="2626694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ln w="17780" cmpd="sng">
                  <a:noFill/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方正黄草简体" pitchFamily="65" charset="-122"/>
                <a:ea typeface="方正黄草简体" pitchFamily="65" charset="-122"/>
              </a:rPr>
              <a:t>税</a:t>
            </a:r>
            <a:endParaRPr lang="zh-CN" altLang="en-US" sz="4800" b="1" dirty="0">
              <a:ln w="17780" cmpd="sng">
                <a:noFill/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方正黄草简体" pitchFamily="65" charset="-122"/>
              <a:ea typeface="方正黄草简体" pitchFamily="65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491858" y="5909501"/>
            <a:ext cx="35446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餐企年租金保持</a:t>
            </a:r>
            <a:r>
              <a:rPr lang="en-US" altLang="zh-CN" dirty="0" smtClean="0">
                <a:solidFill>
                  <a:srgbClr val="FF931D"/>
                </a:solidFill>
                <a:latin typeface="Arial Black" pitchFamily="34" charset="0"/>
                <a:ea typeface="微软雅黑" pitchFamily="34" charset="-122"/>
              </a:rPr>
              <a:t>8%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左右的增幅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491858" y="4402597"/>
            <a:ext cx="35446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食材成本平均增长约</a:t>
            </a:r>
            <a:r>
              <a:rPr lang="en-US" altLang="zh-CN" dirty="0" smtClean="0">
                <a:solidFill>
                  <a:srgbClr val="FF931D"/>
                </a:solidFill>
                <a:latin typeface="Arial Black" pitchFamily="34" charset="0"/>
                <a:ea typeface="微软雅黑" pitchFamily="34" charset="-122"/>
              </a:rPr>
              <a:t>10%</a:t>
            </a:r>
            <a:endParaRPr lang="zh-CN" altLang="en-US" dirty="0">
              <a:solidFill>
                <a:srgbClr val="FF931D"/>
              </a:solidFill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134452" y="3212976"/>
            <a:ext cx="24654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各种税赋层出不穷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87524" y="50491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用工荒加剧了人力成本增加上半年人力成本普涨</a:t>
            </a:r>
            <a:r>
              <a:rPr lang="en-US" altLang="zh-CN" dirty="0" smtClean="0">
                <a:solidFill>
                  <a:srgbClr val="FF931D"/>
                </a:solidFill>
                <a:latin typeface="Arial Black" pitchFamily="34" charset="0"/>
                <a:ea typeface="微软雅黑" pitchFamily="34" charset="-122"/>
              </a:rPr>
              <a:t>10%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左右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56931" y="857895"/>
            <a:ext cx="3982533" cy="1346969"/>
            <a:chOff x="202454" y="2930604"/>
            <a:chExt cx="4790144" cy="1816854"/>
          </a:xfrm>
        </p:grpSpPr>
        <p:sp>
          <p:nvSpPr>
            <p:cNvPr id="117" name="剪去单角的矩形 116"/>
            <p:cNvSpPr/>
            <p:nvPr/>
          </p:nvSpPr>
          <p:spPr>
            <a:xfrm rot="10800000">
              <a:off x="202454" y="2946433"/>
              <a:ext cx="4790142" cy="1801025"/>
            </a:xfrm>
            <a:prstGeom prst="snip1Rect">
              <a:avLst/>
            </a:prstGeom>
            <a:solidFill>
              <a:srgbClr val="2BA4E2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76073" y="2930604"/>
              <a:ext cx="4716525" cy="1805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餐饮业危机由多个原因引起，烹饪协会特别表示，沉重的税负将成为压垮餐饮业的“最后一根稻草”。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473285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037" grpId="0"/>
      <p:bldP spid="112" grpId="0"/>
      <p:bldP spid="113" grpId="0"/>
      <p:bldP spid="114" grpId="0"/>
      <p:bldP spid="1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4518" y="37073"/>
            <a:ext cx="1332148" cy="1195683"/>
            <a:chOff x="120004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20004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  <a:latin typeface="Arial Black" pitchFamily="34" charset="0"/>
                </a:rPr>
                <a:t>5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29883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政府加强对餐饮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行业监管与处罚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8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30" t="67019" r="69359" b="26127"/>
          <a:stretch/>
        </p:blipFill>
        <p:spPr bwMode="auto">
          <a:xfrm>
            <a:off x="896380" y="2242501"/>
            <a:ext cx="1659396" cy="219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558" t="67019" r="38246" b="26127"/>
          <a:stretch/>
        </p:blipFill>
        <p:spPr bwMode="auto">
          <a:xfrm>
            <a:off x="3726176" y="2242501"/>
            <a:ext cx="1691640" cy="219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852" t="67019" r="7508" b="26127"/>
          <a:stretch/>
        </p:blipFill>
        <p:spPr bwMode="auto">
          <a:xfrm>
            <a:off x="6431844" y="2242501"/>
            <a:ext cx="1812564" cy="219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48" t="73873" r="69359" b="19171"/>
          <a:stretch/>
        </p:blipFill>
        <p:spPr bwMode="auto">
          <a:xfrm>
            <a:off x="1015174" y="4434840"/>
            <a:ext cx="1540602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558" t="73873" r="38246" b="18551"/>
          <a:stretch/>
        </p:blipFill>
        <p:spPr bwMode="auto">
          <a:xfrm>
            <a:off x="3726176" y="4434840"/>
            <a:ext cx="169164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D:\锐 改\01  自学教程\10 天天向上\canyi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852" t="73873" r="7508" b="19171"/>
          <a:stretch/>
        </p:blipFill>
        <p:spPr bwMode="auto">
          <a:xfrm>
            <a:off x="6431844" y="4434840"/>
            <a:ext cx="1812564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8" name="组合 67"/>
          <p:cNvGrpSpPr/>
          <p:nvPr/>
        </p:nvGrpSpPr>
        <p:grpSpPr>
          <a:xfrm>
            <a:off x="4856931" y="533859"/>
            <a:ext cx="3982533" cy="1346969"/>
            <a:chOff x="202454" y="2930604"/>
            <a:chExt cx="4790144" cy="1816854"/>
          </a:xfrm>
        </p:grpSpPr>
        <p:sp>
          <p:nvSpPr>
            <p:cNvPr id="69" name="剪去单角的矩形 68"/>
            <p:cNvSpPr/>
            <p:nvPr/>
          </p:nvSpPr>
          <p:spPr>
            <a:xfrm rot="10800000">
              <a:off x="202454" y="2946433"/>
              <a:ext cx="4790142" cy="1801025"/>
            </a:xfrm>
            <a:prstGeom prst="snip1Rect">
              <a:avLst/>
            </a:prstGeom>
            <a:solidFill>
              <a:srgbClr val="2BA4E2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6073" y="2930604"/>
              <a:ext cx="4716525" cy="1805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今年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来，在地方政府财政收入大幅减少的情况下，不少地方加强了对餐饮等行业的</a:t>
              </a:r>
              <a:r>
                <a:rPr lang="zh-CN" altLang="en-US" b="1" dirty="0" smtClean="0">
                  <a:solidFill>
                    <a:srgbClr val="FF931D"/>
                  </a:solidFill>
                  <a:latin typeface="微软雅黑" pitchFamily="34" charset="-122"/>
                  <a:ea typeface="微软雅黑" pitchFamily="34" charset="-122"/>
                </a:rPr>
                <a:t>行政监管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与</a:t>
              </a:r>
              <a:r>
                <a:rPr lang="zh-CN" altLang="en-US" b="1" dirty="0" smtClean="0">
                  <a:solidFill>
                    <a:srgbClr val="FF931D"/>
                  </a:solidFill>
                  <a:latin typeface="微软雅黑" pitchFamily="34" charset="-122"/>
                  <a:ea typeface="微软雅黑" pitchFamily="34" charset="-122"/>
                </a:rPr>
                <a:t>处罚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866377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4518" y="37073"/>
            <a:ext cx="1332148" cy="1195683"/>
            <a:chOff x="120004" y="37073"/>
            <a:chExt cx="1332148" cy="1195683"/>
          </a:xfrm>
        </p:grpSpPr>
        <p:grpSp>
          <p:nvGrpSpPr>
            <p:cNvPr id="3" name="组合 2"/>
            <p:cNvGrpSpPr/>
            <p:nvPr/>
          </p:nvGrpSpPr>
          <p:grpSpPr>
            <a:xfrm>
              <a:off x="261560" y="152756"/>
              <a:ext cx="1093102" cy="1080000"/>
              <a:chOff x="1840435" y="17621"/>
              <a:chExt cx="6192688" cy="972108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40435" y="17621"/>
                <a:ext cx="6192688" cy="972108"/>
              </a:xfrm>
              <a:prstGeom prst="rect">
                <a:avLst/>
              </a:prstGeom>
              <a:solidFill>
                <a:srgbClr val="3FA9FD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>
                  <a:lnSpc>
                    <a:spcPts val="3000"/>
                  </a:lnSpc>
                </a:pPr>
                <a:endParaRPr lang="zh-CN" altLang="en-US" sz="6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  <a:ea typeface="微软雅黑" pitchFamily="34" charset="-122"/>
                </a:endParaRPr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H="1" flipV="1">
                <a:off x="5455035" y="17621"/>
                <a:ext cx="2578065" cy="356371"/>
              </a:xfrm>
              <a:prstGeom prst="rtTriangle">
                <a:avLst/>
              </a:prstGeom>
              <a:solidFill>
                <a:srgbClr val="F2F2F2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20004" y="37073"/>
              <a:ext cx="13321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chemeClr val="bg1"/>
                  </a:solidFill>
                  <a:latin typeface="Arial Black" pitchFamily="34" charset="0"/>
                </a:rPr>
                <a:t>6</a:t>
              </a:r>
              <a:endParaRPr lang="zh-CN" altLang="en-US" sz="60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83668" y="656692"/>
            <a:ext cx="4428492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烹饪协会建议出台政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策鼓励餐饮业发展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8208"/>
          <a:stretch/>
        </p:blipFill>
        <p:spPr bwMode="auto">
          <a:xfrm>
            <a:off x="0" y="5633228"/>
            <a:ext cx="9144000" cy="12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276074" y="3470528"/>
            <a:ext cx="3921326" cy="1424805"/>
            <a:chOff x="276074" y="3573016"/>
            <a:chExt cx="3921326" cy="1424805"/>
          </a:xfrm>
        </p:grpSpPr>
        <p:sp>
          <p:nvSpPr>
            <p:cNvPr id="12" name="剪去单角的矩形 11"/>
            <p:cNvSpPr/>
            <p:nvPr/>
          </p:nvSpPr>
          <p:spPr>
            <a:xfrm rot="10800000" flipH="1" flipV="1">
              <a:off x="276075" y="3573016"/>
              <a:ext cx="3921325" cy="1424805"/>
            </a:xfrm>
            <a:prstGeom prst="snip1Rect">
              <a:avLst/>
            </a:prstGeom>
            <a:solidFill>
              <a:srgbClr val="2BA4E2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ts val="3000"/>
                </a:lnSpc>
              </a:pPr>
              <a:endPara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6074" y="3609020"/>
              <a:ext cx="3921326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中国烹饪协会认为餐饮行业的发展已经到了较危险的时刻，提出</a:t>
              </a:r>
              <a:r>
                <a:rPr lang="zh-CN" altLang="en-US" b="1" dirty="0" smtClean="0">
                  <a:solidFill>
                    <a:srgbClr val="FF931D"/>
                  </a:solidFill>
                  <a:latin typeface="微软雅黑" pitchFamily="34" charset="-122"/>
                  <a:ea typeface="微软雅黑" pitchFamily="34" charset="-122"/>
                </a:rPr>
                <a:t>建议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希望政府展开救市行动。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463988" y="5089616"/>
            <a:ext cx="442849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参考资料：第一财经日报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556565" y="4277933"/>
            <a:ext cx="4335915" cy="662653"/>
            <a:chOff x="4556565" y="4277933"/>
            <a:chExt cx="4335915" cy="662653"/>
          </a:xfrm>
        </p:grpSpPr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4556565" y="4277933"/>
              <a:ext cx="720000" cy="6626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5616116" y="4302946"/>
              <a:ext cx="3276364" cy="589208"/>
            </a:xfrm>
            <a:prstGeom prst="rect">
              <a:avLst/>
            </a:prstGeom>
            <a:solidFill>
              <a:srgbClr val="FF931D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用实际行动鼓励品牌企业规模发展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72000" y="3248980"/>
            <a:ext cx="4320480" cy="826909"/>
            <a:chOff x="4572000" y="3248980"/>
            <a:chExt cx="4320480" cy="826909"/>
          </a:xfrm>
        </p:grpSpPr>
        <p:grpSp>
          <p:nvGrpSpPr>
            <p:cNvPr id="10" name="组合 9"/>
            <p:cNvGrpSpPr/>
            <p:nvPr/>
          </p:nvGrpSpPr>
          <p:grpSpPr>
            <a:xfrm>
              <a:off x="4572000" y="3248980"/>
              <a:ext cx="951462" cy="826909"/>
              <a:chOff x="5292080" y="3050075"/>
              <a:chExt cx="951462" cy="826909"/>
            </a:xfrm>
          </p:grpSpPr>
          <p:pic>
            <p:nvPicPr>
              <p:cNvPr id="16" name="Picture 2" descr="D:\锐 改\01  自学教程\10 天天向上\canyin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backgroundRemoval t="88827" b="89904" l="56222" r="59667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56305" t="89168" r="39859" b="10131"/>
              <a:stretch/>
            </p:blipFill>
            <p:spPr bwMode="auto">
              <a:xfrm>
                <a:off x="5796136" y="3564563"/>
                <a:ext cx="447406" cy="312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矩形 18"/>
              <p:cNvSpPr/>
              <p:nvPr/>
            </p:nvSpPr>
            <p:spPr>
              <a:xfrm>
                <a:off x="5292080" y="3050075"/>
                <a:ext cx="612000" cy="6120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  <a:latin typeface="方正兰亭特黑_GBK" pitchFamily="2" charset="-122"/>
                    <a:ea typeface="方正兰亭特黑_GBK" pitchFamily="2" charset="-122"/>
                  </a:rPr>
                  <a:t>税</a:t>
                </a:r>
                <a:endParaRPr lang="zh-CN" altLang="en-US" sz="2000" dirty="0">
                  <a:solidFill>
                    <a:schemeClr val="bg1"/>
                  </a:solidFill>
                  <a:latin typeface="方正兰亭特黑_GBK" pitchFamily="2" charset="-122"/>
                  <a:ea typeface="方正兰亭特黑_GBK" pitchFamily="2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5616116" y="3256078"/>
              <a:ext cx="3276364" cy="589208"/>
            </a:xfrm>
            <a:prstGeom prst="rect">
              <a:avLst/>
            </a:prstGeom>
            <a:solidFill>
              <a:srgbClr val="92D050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“一刀切”解决餐饮业的各项不合理税负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556564" y="2232211"/>
            <a:ext cx="4335916" cy="590400"/>
            <a:chOff x="4556564" y="2232211"/>
            <a:chExt cx="4335916" cy="590400"/>
          </a:xfrm>
        </p:grpSpPr>
        <p:sp>
          <p:nvSpPr>
            <p:cNvPr id="9" name="矩形 8"/>
            <p:cNvSpPr/>
            <p:nvPr/>
          </p:nvSpPr>
          <p:spPr>
            <a:xfrm>
              <a:off x="4556564" y="2232211"/>
              <a:ext cx="612000" cy="590400"/>
            </a:xfrm>
            <a:prstGeom prst="rect">
              <a:avLst/>
            </a:prstGeom>
            <a:solidFill>
              <a:srgbClr val="3FA9FD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</a:rPr>
                <a:t>POS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616116" y="2232211"/>
              <a:ext cx="3276364" cy="589208"/>
            </a:xfrm>
            <a:prstGeom prst="rect">
              <a:avLst/>
            </a:prstGeom>
            <a:solidFill>
              <a:srgbClr val="3FA9FD"/>
            </a:soli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降低餐饮业的银行卡刷卡手续费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023466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1_默认设计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004292"/>
          </a:solidFill>
          <a:prstDash val="sysDash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3210</TotalTime>
  <Words>759</Words>
  <Application>Microsoft Office PowerPoint</Application>
  <PresentationFormat>全屏显示(4:3)</PresentationFormat>
  <Paragraphs>65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1_默认设计模板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Great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袁健</dc:creator>
  <cp:lastModifiedBy>Administrator</cp:lastModifiedBy>
  <cp:revision>366</cp:revision>
  <dcterms:created xsi:type="dcterms:W3CDTF">2011-03-01T03:06:40Z</dcterms:created>
  <dcterms:modified xsi:type="dcterms:W3CDTF">2015-08-04T10:10:23Z</dcterms:modified>
  <cp:category>腾讯财经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rojectFull">
    <vt:lpwstr>F:\05.Training &amp; Lecture\PPT达人装B指南.ppta</vt:lpwstr>
  </property>
  <property fmtid="{D5CDD505-2E9C-101B-9397-08002B2CF9AE}" pid="4" name="ArticulateGUID">
    <vt:lpwstr>1106DEB7-A9D7-4F7F-BE86-B96C987C2C57</vt:lpwstr>
  </property>
  <property fmtid="{D5CDD505-2E9C-101B-9397-08002B2CF9AE}" pid="5" name="ArticulatePath">
    <vt:lpwstr>PPT达人装B指南</vt:lpwstr>
  </property>
</Properties>
</file>