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58" r:id="rId5"/>
    <p:sldMasterId id="2147493470" r:id="rId6"/>
    <p:sldMasterId id="2147493482" r:id="rId7"/>
  </p:sldMasterIdLst>
  <p:notesMasterIdLst>
    <p:notesMasterId r:id="rId29"/>
  </p:notesMasterIdLst>
  <p:sldIdLst>
    <p:sldId id="256" r:id="rId8"/>
    <p:sldId id="265" r:id="rId9"/>
    <p:sldId id="261" r:id="rId10"/>
    <p:sldId id="260" r:id="rId11"/>
    <p:sldId id="258" r:id="rId12"/>
    <p:sldId id="267" r:id="rId13"/>
    <p:sldId id="262" r:id="rId14"/>
    <p:sldId id="268" r:id="rId15"/>
    <p:sldId id="269" r:id="rId16"/>
    <p:sldId id="263" r:id="rId17"/>
    <p:sldId id="274" r:id="rId18"/>
    <p:sldId id="275" r:id="rId19"/>
    <p:sldId id="264" r:id="rId20"/>
    <p:sldId id="257" r:id="rId21"/>
    <p:sldId id="259" r:id="rId22"/>
    <p:sldId id="276" r:id="rId23"/>
    <p:sldId id="273" r:id="rId24"/>
    <p:sldId id="270" r:id="rId25"/>
    <p:sldId id="271" r:id="rId26"/>
    <p:sldId id="272" r:id="rId27"/>
    <p:sldId id="277" r:id="rId2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>
        <p:scale>
          <a:sx n="75" d="100"/>
          <a:sy n="75" d="100"/>
        </p:scale>
        <p:origin x="2250" y="12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presProps" Target="presProps.xml"/><Relationship Id="rId8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CTV\Desktop\&#22270;&#34920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CTV\Desktop\&#22270;&#34920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产品1（附属列）</c:v>
                </c:pt>
              </c:strCache>
            </c:strRef>
          </c:tx>
          <c:spPr>
            <a:solidFill>
              <a:schemeClr val="tx2"/>
            </a:solidFill>
          </c:spPr>
          <c:cat>
            <c:strRef>
              <c:f>Sheet1!$A$2:$A$8</c:f>
              <c:strCache>
                <c:ptCount val="7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</c:strCache>
            </c:strRef>
          </c:cat>
          <c:val>
            <c:numRef>
              <c:f>Sheet1!$C$2:$C$8</c:f>
              <c:numCache>
                <c:formatCode>g/"通""用""格""式"</c:formatCode>
                <c:ptCount val="7"/>
                <c:pt idx="0">
                  <c:v>40</c:v>
                </c:pt>
                <c:pt idx="1">
                  <c:v>30</c:v>
                </c:pt>
                <c:pt idx="2">
                  <c:v>25</c:v>
                </c:pt>
                <c:pt idx="3">
                  <c:v>10</c:v>
                </c:pt>
                <c:pt idx="4">
                  <c:v>26</c:v>
                </c:pt>
                <c:pt idx="5">
                  <c:v>33</c:v>
                </c:pt>
                <c:pt idx="6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654000"/>
        <c:axId val="187656240"/>
      </c:area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产品1（可修改）</c:v>
                </c:pt>
              </c:strCache>
            </c:strRef>
          </c:tx>
          <c:spPr>
            <a:ln w="28575">
              <a:solidFill>
                <a:srgbClr val="404040"/>
              </a:solidFill>
            </a:ln>
          </c:spPr>
          <c:marker>
            <c:symbol val="circle"/>
            <c:size val="11"/>
            <c:spPr>
              <a:solidFill>
                <a:schemeClr val="bg1"/>
              </a:solidFill>
              <a:ln w="28575">
                <a:solidFill>
                  <a:srgbClr val="404040"/>
                </a:solidFill>
              </a:ln>
            </c:spPr>
          </c:marker>
          <c:cat>
            <c:strRef>
              <c:f>Sheet1!$A$2:$A$8</c:f>
              <c:strCache>
                <c:ptCount val="7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</c:strCache>
            </c:strRef>
          </c:cat>
          <c:val>
            <c:numRef>
              <c:f>Sheet1!$B$2:$B$8</c:f>
              <c:numCache>
                <c:formatCode>g/"通""用""格""式"</c:formatCode>
                <c:ptCount val="7"/>
                <c:pt idx="0">
                  <c:v>40</c:v>
                </c:pt>
                <c:pt idx="1">
                  <c:v>30</c:v>
                </c:pt>
                <c:pt idx="2">
                  <c:v>25</c:v>
                </c:pt>
                <c:pt idx="3">
                  <c:v>10</c:v>
                </c:pt>
                <c:pt idx="4">
                  <c:v>26</c:v>
                </c:pt>
                <c:pt idx="5">
                  <c:v>33</c:v>
                </c:pt>
                <c:pt idx="6">
                  <c:v>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7654000"/>
        <c:axId val="187656240"/>
      </c:lineChart>
      <c:catAx>
        <c:axId val="1876540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rgbClr val="404040"/>
                </a:solidFill>
              </a:defRPr>
            </a:pPr>
            <a:endParaRPr lang="zh-CN"/>
          </a:p>
        </c:txPr>
        <c:crossAx val="187656240"/>
        <c:crosses val="autoZero"/>
        <c:auto val="1"/>
        <c:lblAlgn val="ctr"/>
        <c:lblOffset val="50"/>
        <c:noMultiLvlLbl val="0"/>
      </c:catAx>
      <c:valAx>
        <c:axId val="18765624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/&quot;通&quot;&quot;用&quot;&quot;格&quot;&quot;式&quot;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rgbClr val="404040"/>
                </a:solidFill>
              </a:defRPr>
            </a:pPr>
            <a:endParaRPr lang="zh-CN"/>
          </a:p>
        </c:txPr>
        <c:crossAx val="18765400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'5'!$A$2</c:f>
              <c:strCache>
                <c:ptCount val="1"/>
                <c:pt idx="0">
                  <c:v>红色</c:v>
                </c:pt>
              </c:strCache>
            </c:strRef>
          </c:tx>
          <c:spPr>
            <a:solidFill>
              <a:srgbClr val="00BFC3"/>
            </a:solidFill>
          </c:spPr>
          <c:invertIfNegative val="0"/>
          <c:val>
            <c:numRef>
              <c:f>'5'!$B$2:$C$2</c:f>
              <c:numCache>
                <c:formatCode>General</c:formatCode>
                <c:ptCount val="2"/>
                <c:pt idx="0">
                  <c:v>4</c:v>
                </c:pt>
                <c:pt idx="1">
                  <c:v>2</c:v>
                </c:pt>
              </c:numCache>
            </c:numRef>
          </c:val>
        </c:ser>
        <c:ser>
          <c:idx val="1"/>
          <c:order val="1"/>
          <c:tx>
            <c:strRef>
              <c:f>'5'!$A$3</c:f>
              <c:strCache>
                <c:ptCount val="1"/>
                <c:pt idx="0">
                  <c:v>蓝色</c:v>
                </c:pt>
              </c:strCache>
            </c:strRef>
          </c:tx>
          <c:spPr>
            <a:solidFill>
              <a:srgbClr val="404040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val>
            <c:numRef>
              <c:f>'5'!$B$3:$C$3</c:f>
              <c:numCache>
                <c:formatCode>General</c:formatCode>
                <c:ptCount val="2"/>
                <c:pt idx="0">
                  <c:v>2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gapDepth val="0"/>
        <c:shape val="box"/>
        <c:axId val="45230400"/>
        <c:axId val="45230960"/>
        <c:axId val="102387008"/>
      </c:bar3DChart>
      <c:catAx>
        <c:axId val="452304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5230960"/>
        <c:crosses val="autoZero"/>
        <c:auto val="1"/>
        <c:lblAlgn val="ctr"/>
        <c:lblOffset val="100"/>
        <c:noMultiLvlLbl val="0"/>
      </c:catAx>
      <c:valAx>
        <c:axId val="45230960"/>
        <c:scaling>
          <c:orientation val="minMax"/>
        </c:scaling>
        <c:delete val="0"/>
        <c:axPos val="l"/>
        <c:majorGridlines>
          <c:spPr>
            <a:ln>
              <a:solidFill>
                <a:srgbClr val="BFBFBF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45230400"/>
        <c:crosses val="autoZero"/>
        <c:crossBetween val="between"/>
      </c:valAx>
      <c:serAx>
        <c:axId val="102387008"/>
        <c:scaling>
          <c:orientation val="minMax"/>
        </c:scaling>
        <c:delete val="1"/>
        <c:axPos val="b"/>
        <c:majorTickMark val="out"/>
        <c:minorTickMark val="none"/>
        <c:tickLblPos val="nextTo"/>
        <c:crossAx val="45230960"/>
        <c:crosses val="autoZero"/>
      </c:serAx>
      <c:spPr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'5'!$A$2</c:f>
              <c:strCache>
                <c:ptCount val="1"/>
                <c:pt idx="0">
                  <c:v>红色</c:v>
                </c:pt>
              </c:strCache>
            </c:strRef>
          </c:tx>
          <c:spPr>
            <a:solidFill>
              <a:srgbClr val="404040"/>
            </a:solidFill>
          </c:spPr>
          <c:invertIfNegative val="0"/>
          <c:val>
            <c:numRef>
              <c:f>'5'!$B$2:$C$2</c:f>
              <c:numCache>
                <c:formatCode>General</c:formatCode>
                <c:ptCount val="2"/>
                <c:pt idx="0">
                  <c:v>4</c:v>
                </c:pt>
                <c:pt idx="1">
                  <c:v>2</c:v>
                </c:pt>
              </c:numCache>
            </c:numRef>
          </c:val>
        </c:ser>
        <c:ser>
          <c:idx val="1"/>
          <c:order val="1"/>
          <c:tx>
            <c:strRef>
              <c:f>'5'!$A$3</c:f>
              <c:strCache>
                <c:ptCount val="1"/>
                <c:pt idx="0">
                  <c:v>蓝色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val>
            <c:numRef>
              <c:f>'5'!$B$3:$C$3</c:f>
              <c:numCache>
                <c:formatCode>General</c:formatCode>
                <c:ptCount val="2"/>
                <c:pt idx="0">
                  <c:v>2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gapDepth val="0"/>
        <c:shape val="box"/>
        <c:axId val="45233760"/>
        <c:axId val="45234320"/>
        <c:axId val="102388256"/>
      </c:bar3DChart>
      <c:catAx>
        <c:axId val="452337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5234320"/>
        <c:crosses val="autoZero"/>
        <c:auto val="1"/>
        <c:lblAlgn val="ctr"/>
        <c:lblOffset val="100"/>
        <c:noMultiLvlLbl val="0"/>
      </c:catAx>
      <c:valAx>
        <c:axId val="45234320"/>
        <c:scaling>
          <c:orientation val="minMax"/>
        </c:scaling>
        <c:delete val="0"/>
        <c:axPos val="l"/>
        <c:majorGridlines>
          <c:spPr>
            <a:ln>
              <a:solidFill>
                <a:srgbClr val="BFBFBF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45233760"/>
        <c:crosses val="autoZero"/>
        <c:crossBetween val="between"/>
      </c:valAx>
      <c:serAx>
        <c:axId val="102388256"/>
        <c:scaling>
          <c:orientation val="minMax"/>
        </c:scaling>
        <c:delete val="1"/>
        <c:axPos val="b"/>
        <c:majorTickMark val="out"/>
        <c:minorTickMark val="none"/>
        <c:tickLblPos val="nextTo"/>
        <c:crossAx val="45234320"/>
        <c:crosses val="autoZero"/>
      </c:serAx>
      <c:spPr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00BFC3"/>
              </a:solidFill>
              <a:ln w="19050">
                <a:solidFill>
                  <a:schemeClr val="bg1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上半年</c:v>
                </c:pt>
                <c:pt idx="1">
                  <c:v>下半年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77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lumMod val="5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A1444-551B-4CE2-A790-4AAD7A858D40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1AD8AE-58C8-40F0-B22D-006316A34C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1358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703056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288166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251460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201292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244235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270781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23878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4420117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724870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298555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0335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8324667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5556184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4795790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325519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9639242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1296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9487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0161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2295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63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5837169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661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5517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2654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6577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7652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74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616661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276920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57618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66369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550591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053373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97738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9" r:id="rId1"/>
    <p:sldLayoutId id="2147493460" r:id="rId2"/>
    <p:sldLayoutId id="2147493461" r:id="rId3"/>
    <p:sldLayoutId id="2147493462" r:id="rId4"/>
    <p:sldLayoutId id="2147493463" r:id="rId5"/>
    <p:sldLayoutId id="2147493464" r:id="rId6"/>
    <p:sldLayoutId id="2147493465" r:id="rId7"/>
    <p:sldLayoutId id="2147493466" r:id="rId8"/>
    <p:sldLayoutId id="2147493467" r:id="rId9"/>
    <p:sldLayoutId id="2147493468" r:id="rId10"/>
    <p:sldLayoutId id="214749346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2015/9/22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232010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1" r:id="rId1"/>
    <p:sldLayoutId id="2147493472" r:id="rId2"/>
    <p:sldLayoutId id="2147493473" r:id="rId3"/>
    <p:sldLayoutId id="2147493474" r:id="rId4"/>
    <p:sldLayoutId id="2147493475" r:id="rId5"/>
    <p:sldLayoutId id="2147493476" r:id="rId6"/>
    <p:sldLayoutId id="2147493477" r:id="rId7"/>
    <p:sldLayoutId id="2147493478" r:id="rId8"/>
    <p:sldLayoutId id="2147493479" r:id="rId9"/>
    <p:sldLayoutId id="2147493480" r:id="rId10"/>
    <p:sldLayoutId id="214749348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2015/9/22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914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3" r:id="rId1"/>
    <p:sldLayoutId id="2147493484" r:id="rId2"/>
    <p:sldLayoutId id="2147493485" r:id="rId3"/>
    <p:sldLayoutId id="2147493486" r:id="rId4"/>
    <p:sldLayoutId id="2147493487" r:id="rId5"/>
    <p:sldLayoutId id="2147493488" r:id="rId6"/>
    <p:sldLayoutId id="2147493489" r:id="rId7"/>
    <p:sldLayoutId id="2147493490" r:id="rId8"/>
    <p:sldLayoutId id="2147493491" r:id="rId9"/>
    <p:sldLayoutId id="2147493492" r:id="rId10"/>
    <p:sldLayoutId id="214749349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0995" y="1668378"/>
            <a:ext cx="6500243" cy="21051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7200" b="1" dirty="0" smtClean="0">
                <a:solidFill>
                  <a:schemeClr val="tx2"/>
                </a:solidFill>
              </a:rPr>
              <a:t>PRODUCT</a:t>
            </a:r>
            <a:r>
              <a:rPr kumimoji="1" lang="zh-CN" altLang="en-US" sz="7200" b="1" dirty="0" smtClean="0">
                <a:solidFill>
                  <a:schemeClr val="tx2"/>
                </a:solidFill>
              </a:rPr>
              <a:t> </a:t>
            </a:r>
            <a:r>
              <a:rPr kumimoji="1" lang="en-US" altLang="zh-CN" sz="7200" b="1" dirty="0" smtClean="0">
                <a:solidFill>
                  <a:schemeClr val="bg1"/>
                </a:solidFill>
              </a:rPr>
              <a:t>PROMOTION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0996" y="293740"/>
            <a:ext cx="1498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chemeClr val="bg1"/>
                </a:solidFill>
              </a:rPr>
              <a:t>COMPANY</a:t>
            </a:r>
            <a:r>
              <a:rPr kumimoji="1" lang="zh-CN" altLang="en-US" sz="1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</a:rPr>
              <a:t>LOGO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995" y="743403"/>
            <a:ext cx="3262432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lvl="0"/>
            <a:r>
              <a:rPr kumimoji="1" lang="zh-CN" altLang="en-US" sz="6000" b="1" dirty="0" smtClean="0">
                <a:solidFill>
                  <a:srgbClr val="FFFFFF"/>
                </a:solidFill>
              </a:rPr>
              <a:t>产品推广</a:t>
            </a:r>
            <a:endParaRPr kumimoji="1" lang="zh-CN" altLang="en-US" sz="6000" b="1" dirty="0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0996" y="4061802"/>
            <a:ext cx="200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chemeClr val="bg1"/>
                </a:solidFill>
              </a:rPr>
              <a:t>PRESENTED</a:t>
            </a:r>
            <a:r>
              <a:rPr kumimoji="1" lang="zh-CN" altLang="en-US" sz="1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</a:rPr>
              <a:t>BY</a:t>
            </a:r>
            <a:r>
              <a:rPr kumimoji="1" lang="zh-CN" altLang="en-US" sz="1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</a:rPr>
              <a:t>JANE</a:t>
            </a:r>
            <a:r>
              <a:rPr kumimoji="1" lang="zh-CN" altLang="en-US" sz="1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</a:rPr>
              <a:t>DOE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17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354858" y="785966"/>
            <a:ext cx="2434284" cy="243428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2000" b="1" dirty="0" smtClean="0">
                <a:solidFill>
                  <a:srgbClr val="404040"/>
                </a:solidFill>
              </a:rPr>
              <a:t>3</a:t>
            </a:r>
            <a:endParaRPr kumimoji="1" lang="zh-CN" altLang="en-US" sz="12000" b="1" dirty="0">
              <a:solidFill>
                <a:srgbClr val="40404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90398" y="3387381"/>
            <a:ext cx="1763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2"/>
                </a:solidFill>
                <a:latin typeface="+mn-ea"/>
              </a:rPr>
              <a:t>现有不足</a:t>
            </a:r>
            <a:endParaRPr lang="zh-CN" altLang="zh-CN" sz="2800" dirty="0">
              <a:solidFill>
                <a:schemeClr val="tx2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8155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8661" y="167986"/>
            <a:ext cx="21521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TITLE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HERE</a:t>
            </a:r>
          </a:p>
          <a:p>
            <a:r>
              <a:rPr kumimoji="1" lang="zh-CN" altLang="en-US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点击此处添加标题</a:t>
            </a:r>
            <a:endParaRPr kumimoji="1" lang="en-US" altLang="zh-CN" b="1" dirty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404040"/>
                </a:solidFill>
                <a:latin typeface="Century Gothic"/>
                <a:ea typeface="微软雅黑"/>
              </a:rPr>
              <a:t>LOGO | COMPANY</a:t>
            </a:r>
            <a:endParaRPr kumimoji="1" lang="zh-CN" altLang="en-US" sz="1000" dirty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7871" y="1427147"/>
            <a:ext cx="2151776" cy="374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000" b="1" dirty="0" smtClean="0">
                <a:solidFill>
                  <a:schemeClr val="tx2"/>
                </a:solidFill>
              </a:rPr>
              <a:t>YOUR</a:t>
            </a:r>
            <a:r>
              <a:rPr lang="zh-CN" altLang="en-US" sz="2000" b="1" dirty="0" smtClean="0">
                <a:solidFill>
                  <a:schemeClr val="tx2"/>
                </a:solidFill>
              </a:rPr>
              <a:t> </a:t>
            </a:r>
            <a:r>
              <a:rPr lang="en-US" altLang="zh-CN" sz="2000" b="1" dirty="0" smtClean="0">
                <a:solidFill>
                  <a:schemeClr val="tx2"/>
                </a:solidFill>
              </a:rPr>
              <a:t>TITLE</a:t>
            </a:r>
            <a:r>
              <a:rPr lang="zh-CN" altLang="en-US" sz="2000" b="1" dirty="0" smtClean="0">
                <a:solidFill>
                  <a:schemeClr val="tx2"/>
                </a:solidFill>
              </a:rPr>
              <a:t> </a:t>
            </a:r>
            <a:r>
              <a:rPr lang="en-US" altLang="zh-CN" sz="2000" b="1" dirty="0" smtClean="0">
                <a:solidFill>
                  <a:schemeClr val="tx2"/>
                </a:solidFill>
              </a:rPr>
              <a:t>HERE</a:t>
            </a:r>
          </a:p>
        </p:txBody>
      </p:sp>
      <p:sp>
        <p:nvSpPr>
          <p:cNvPr id="5" name="矩形 4"/>
          <p:cNvSpPr/>
          <p:nvPr/>
        </p:nvSpPr>
        <p:spPr>
          <a:xfrm>
            <a:off x="667871" y="1851922"/>
            <a:ext cx="2522690" cy="2285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倍字间距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。</a:t>
            </a:r>
            <a:endParaRPr lang="en-US" altLang="zh-CN" sz="1000" dirty="0" smtClean="0">
              <a:solidFill>
                <a:srgbClr val="000000"/>
              </a:solidFill>
              <a:latin typeface="Century Gothic"/>
              <a:ea typeface="微软雅黑"/>
            </a:endParaRPr>
          </a:p>
          <a:p>
            <a:pPr lvl="0" defTabSz="457200">
              <a:lnSpc>
                <a:spcPct val="130000"/>
              </a:lnSpc>
            </a:pPr>
            <a:endParaRPr lang="en-US" altLang="zh-CN" sz="1000" dirty="0" smtClean="0">
              <a:solidFill>
                <a:srgbClr val="000000"/>
              </a:solidFill>
              <a:latin typeface="Century Gothic"/>
              <a:ea typeface="微软雅黑"/>
            </a:endParaRPr>
          </a:p>
          <a:p>
            <a:pPr lvl="0" defTabSz="457200">
              <a:lnSpc>
                <a:spcPct val="130000"/>
              </a:lnSpc>
            </a:pPr>
            <a:endParaRPr lang="en-US" altLang="zh-CN" sz="1000" dirty="0" smtClean="0">
              <a:solidFill>
                <a:srgbClr val="000000"/>
              </a:solidFill>
              <a:latin typeface="Century Gothic"/>
              <a:ea typeface="微软雅黑"/>
            </a:endParaRPr>
          </a:p>
          <a:p>
            <a:pPr lvl="0"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标题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倍字间距。</a:t>
            </a:r>
          </a:p>
          <a:p>
            <a:pPr lvl="0" defTabSz="457200">
              <a:lnSpc>
                <a:spcPct val="130000"/>
              </a:lnSpc>
            </a:pPr>
            <a:endParaRPr lang="en-US" altLang="zh-CN" sz="1000" dirty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cxnSp>
        <p:nvCxnSpPr>
          <p:cNvPr id="7" name="直接连接符 26"/>
          <p:cNvCxnSpPr/>
          <p:nvPr/>
        </p:nvCxnSpPr>
        <p:spPr>
          <a:xfrm>
            <a:off x="759600" y="2902177"/>
            <a:ext cx="2242046" cy="0"/>
          </a:xfrm>
          <a:prstGeom prst="line">
            <a:avLst/>
          </a:prstGeom>
          <a:ln w="38100" cap="rnd" cmpd="sng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 37"/>
          <p:cNvGrpSpPr/>
          <p:nvPr/>
        </p:nvGrpSpPr>
        <p:grpSpPr>
          <a:xfrm>
            <a:off x="3493712" y="1169581"/>
            <a:ext cx="5150873" cy="2865336"/>
            <a:chOff x="3493712" y="1259961"/>
            <a:chExt cx="4823505" cy="2683227"/>
          </a:xfrm>
        </p:grpSpPr>
        <p:sp>
          <p:nvSpPr>
            <p:cNvPr id="9" name="矩形 8"/>
            <p:cNvSpPr/>
            <p:nvPr/>
          </p:nvSpPr>
          <p:spPr>
            <a:xfrm>
              <a:off x="7060037" y="1521266"/>
              <a:ext cx="1257180" cy="1490129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0" name="Freeform 247"/>
            <p:cNvSpPr>
              <a:spLocks noEditPoints="1"/>
            </p:cNvSpPr>
            <p:nvPr/>
          </p:nvSpPr>
          <p:spPr bwMode="auto">
            <a:xfrm>
              <a:off x="7500723" y="1868658"/>
              <a:ext cx="375809" cy="373820"/>
            </a:xfrm>
            <a:custGeom>
              <a:avLst/>
              <a:gdLst>
                <a:gd name="T0" fmla="*/ 80 w 85"/>
                <a:gd name="T1" fmla="*/ 53 h 85"/>
                <a:gd name="T2" fmla="*/ 80 w 85"/>
                <a:gd name="T3" fmla="*/ 80 h 85"/>
                <a:gd name="T4" fmla="*/ 74 w 85"/>
                <a:gd name="T5" fmla="*/ 85 h 85"/>
                <a:gd name="T6" fmla="*/ 10 w 85"/>
                <a:gd name="T7" fmla="*/ 85 h 85"/>
                <a:gd name="T8" fmla="*/ 5 w 85"/>
                <a:gd name="T9" fmla="*/ 80 h 85"/>
                <a:gd name="T10" fmla="*/ 5 w 85"/>
                <a:gd name="T11" fmla="*/ 53 h 85"/>
                <a:gd name="T12" fmla="*/ 17 w 85"/>
                <a:gd name="T13" fmla="*/ 56 h 85"/>
                <a:gd name="T14" fmla="*/ 17 w 85"/>
                <a:gd name="T15" fmla="*/ 61 h 85"/>
                <a:gd name="T16" fmla="*/ 21 w 85"/>
                <a:gd name="T17" fmla="*/ 61 h 85"/>
                <a:gd name="T18" fmla="*/ 21 w 85"/>
                <a:gd name="T19" fmla="*/ 68 h 85"/>
                <a:gd name="T20" fmla="*/ 27 w 85"/>
                <a:gd name="T21" fmla="*/ 68 h 85"/>
                <a:gd name="T22" fmla="*/ 27 w 85"/>
                <a:gd name="T23" fmla="*/ 61 h 85"/>
                <a:gd name="T24" fmla="*/ 30 w 85"/>
                <a:gd name="T25" fmla="*/ 61 h 85"/>
                <a:gd name="T26" fmla="*/ 30 w 85"/>
                <a:gd name="T27" fmla="*/ 57 h 85"/>
                <a:gd name="T28" fmla="*/ 54 w 85"/>
                <a:gd name="T29" fmla="*/ 57 h 85"/>
                <a:gd name="T30" fmla="*/ 54 w 85"/>
                <a:gd name="T31" fmla="*/ 61 h 85"/>
                <a:gd name="T32" fmla="*/ 57 w 85"/>
                <a:gd name="T33" fmla="*/ 61 h 85"/>
                <a:gd name="T34" fmla="*/ 57 w 85"/>
                <a:gd name="T35" fmla="*/ 68 h 85"/>
                <a:gd name="T36" fmla="*/ 63 w 85"/>
                <a:gd name="T37" fmla="*/ 68 h 85"/>
                <a:gd name="T38" fmla="*/ 63 w 85"/>
                <a:gd name="T39" fmla="*/ 61 h 85"/>
                <a:gd name="T40" fmla="*/ 66 w 85"/>
                <a:gd name="T41" fmla="*/ 61 h 85"/>
                <a:gd name="T42" fmla="*/ 66 w 85"/>
                <a:gd name="T43" fmla="*/ 56 h 85"/>
                <a:gd name="T44" fmla="*/ 80 w 85"/>
                <a:gd name="T45" fmla="*/ 53 h 85"/>
                <a:gd name="T46" fmla="*/ 31 w 85"/>
                <a:gd name="T47" fmla="*/ 0 h 85"/>
                <a:gd name="T48" fmla="*/ 54 w 85"/>
                <a:gd name="T49" fmla="*/ 0 h 85"/>
                <a:gd name="T50" fmla="*/ 61 w 85"/>
                <a:gd name="T51" fmla="*/ 7 h 85"/>
                <a:gd name="T52" fmla="*/ 61 w 85"/>
                <a:gd name="T53" fmla="*/ 16 h 85"/>
                <a:gd name="T54" fmla="*/ 53 w 85"/>
                <a:gd name="T55" fmla="*/ 16 h 85"/>
                <a:gd name="T56" fmla="*/ 53 w 85"/>
                <a:gd name="T57" fmla="*/ 8 h 85"/>
                <a:gd name="T58" fmla="*/ 32 w 85"/>
                <a:gd name="T59" fmla="*/ 8 h 85"/>
                <a:gd name="T60" fmla="*/ 32 w 85"/>
                <a:gd name="T61" fmla="*/ 16 h 85"/>
                <a:gd name="T62" fmla="*/ 24 w 85"/>
                <a:gd name="T63" fmla="*/ 16 h 85"/>
                <a:gd name="T64" fmla="*/ 24 w 85"/>
                <a:gd name="T65" fmla="*/ 7 h 85"/>
                <a:gd name="T66" fmla="*/ 31 w 85"/>
                <a:gd name="T67" fmla="*/ 0 h 85"/>
                <a:gd name="T68" fmla="*/ 0 w 85"/>
                <a:gd name="T69" fmla="*/ 20 h 85"/>
                <a:gd name="T70" fmla="*/ 0 w 85"/>
                <a:gd name="T71" fmla="*/ 48 h 85"/>
                <a:gd name="T72" fmla="*/ 85 w 85"/>
                <a:gd name="T73" fmla="*/ 48 h 85"/>
                <a:gd name="T74" fmla="*/ 85 w 85"/>
                <a:gd name="T75" fmla="*/ 20 h 85"/>
                <a:gd name="T76" fmla="*/ 0 w 85"/>
                <a:gd name="T77" fmla="*/ 2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85">
                  <a:moveTo>
                    <a:pt x="80" y="53"/>
                  </a:moveTo>
                  <a:cubicBezTo>
                    <a:pt x="80" y="80"/>
                    <a:pt x="80" y="80"/>
                    <a:pt x="80" y="80"/>
                  </a:cubicBezTo>
                  <a:cubicBezTo>
                    <a:pt x="80" y="83"/>
                    <a:pt x="78" y="85"/>
                    <a:pt x="74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7" y="85"/>
                    <a:pt x="5" y="83"/>
                    <a:pt x="5" y="8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9" y="54"/>
                    <a:pt x="13" y="55"/>
                    <a:pt x="17" y="56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8" y="58"/>
                    <a:pt x="46" y="58"/>
                    <a:pt x="54" y="57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71" y="55"/>
                    <a:pt x="75" y="54"/>
                    <a:pt x="80" y="53"/>
                  </a:cubicBezTo>
                  <a:close/>
                  <a:moveTo>
                    <a:pt x="31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1" y="3"/>
                    <a:pt x="61" y="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7" y="0"/>
                    <a:pt x="31" y="0"/>
                  </a:cubicBezTo>
                  <a:close/>
                  <a:moveTo>
                    <a:pt x="0" y="2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27" y="55"/>
                    <a:pt x="56" y="55"/>
                    <a:pt x="85" y="48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solidFill>
                  <a:prstClr val="black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240022" y="2335017"/>
              <a:ext cx="8972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sz="1200" b="1" dirty="0">
                  <a:solidFill>
                    <a:schemeClr val="bg1"/>
                  </a:solidFill>
                </a:rPr>
                <a:t>TITLE</a:t>
              </a:r>
              <a:r>
                <a:rPr lang="zh-CN" altLang="en-US" sz="1200" b="1" dirty="0">
                  <a:solidFill>
                    <a:schemeClr val="bg1"/>
                  </a:solidFill>
                </a:rPr>
                <a:t> </a:t>
              </a:r>
              <a:r>
                <a:rPr lang="en-US" altLang="zh-CN" sz="1200" b="1" dirty="0">
                  <a:solidFill>
                    <a:schemeClr val="bg1"/>
                  </a:solidFill>
                </a:rPr>
                <a:t>HERE</a:t>
              </a:r>
              <a:endParaRPr lang="zh-CN" altLang="en-US" sz="12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060037" y="3010748"/>
              <a:ext cx="1011291" cy="819664"/>
            </a:xfrm>
            <a:prstGeom prst="rect">
              <a:avLst/>
            </a:prstGeom>
            <a:solidFill>
              <a:srgbClr val="00BF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4" name="Freeform 248"/>
            <p:cNvSpPr>
              <a:spLocks noEditPoints="1"/>
            </p:cNvSpPr>
            <p:nvPr/>
          </p:nvSpPr>
          <p:spPr bwMode="auto">
            <a:xfrm>
              <a:off x="7399081" y="3148320"/>
              <a:ext cx="333203" cy="302912"/>
            </a:xfrm>
            <a:custGeom>
              <a:avLst/>
              <a:gdLst>
                <a:gd name="T0" fmla="*/ 153 w 198"/>
                <a:gd name="T1" fmla="*/ 0 h 180"/>
                <a:gd name="T2" fmla="*/ 162 w 198"/>
                <a:gd name="T3" fmla="*/ 9 h 180"/>
                <a:gd name="T4" fmla="*/ 147 w 198"/>
                <a:gd name="T5" fmla="*/ 52 h 180"/>
                <a:gd name="T6" fmla="*/ 36 w 198"/>
                <a:gd name="T7" fmla="*/ 16 h 180"/>
                <a:gd name="T8" fmla="*/ 42 w 198"/>
                <a:gd name="T9" fmla="*/ 23 h 180"/>
                <a:gd name="T10" fmla="*/ 56 w 198"/>
                <a:gd name="T11" fmla="*/ 34 h 180"/>
                <a:gd name="T12" fmla="*/ 36 w 198"/>
                <a:gd name="T13" fmla="*/ 43 h 180"/>
                <a:gd name="T14" fmla="*/ 42 w 198"/>
                <a:gd name="T15" fmla="*/ 49 h 180"/>
                <a:gd name="T16" fmla="*/ 56 w 198"/>
                <a:gd name="T17" fmla="*/ 60 h 180"/>
                <a:gd name="T18" fmla="*/ 36 w 198"/>
                <a:gd name="T19" fmla="*/ 69 h 180"/>
                <a:gd name="T20" fmla="*/ 42 w 198"/>
                <a:gd name="T21" fmla="*/ 74 h 180"/>
                <a:gd name="T22" fmla="*/ 56 w 198"/>
                <a:gd name="T23" fmla="*/ 85 h 180"/>
                <a:gd name="T24" fmla="*/ 36 w 198"/>
                <a:gd name="T25" fmla="*/ 94 h 180"/>
                <a:gd name="T26" fmla="*/ 42 w 198"/>
                <a:gd name="T27" fmla="*/ 98 h 180"/>
                <a:gd name="T28" fmla="*/ 56 w 198"/>
                <a:gd name="T29" fmla="*/ 109 h 180"/>
                <a:gd name="T30" fmla="*/ 36 w 198"/>
                <a:gd name="T31" fmla="*/ 120 h 180"/>
                <a:gd name="T32" fmla="*/ 42 w 198"/>
                <a:gd name="T33" fmla="*/ 127 h 180"/>
                <a:gd name="T34" fmla="*/ 56 w 198"/>
                <a:gd name="T35" fmla="*/ 138 h 180"/>
                <a:gd name="T36" fmla="*/ 36 w 198"/>
                <a:gd name="T37" fmla="*/ 147 h 180"/>
                <a:gd name="T38" fmla="*/ 36 w 198"/>
                <a:gd name="T39" fmla="*/ 165 h 180"/>
                <a:gd name="T40" fmla="*/ 147 w 198"/>
                <a:gd name="T41" fmla="*/ 129 h 180"/>
                <a:gd name="T42" fmla="*/ 162 w 198"/>
                <a:gd name="T43" fmla="*/ 171 h 180"/>
                <a:gd name="T44" fmla="*/ 153 w 198"/>
                <a:gd name="T45" fmla="*/ 180 h 180"/>
                <a:gd name="T46" fmla="*/ 20 w 198"/>
                <a:gd name="T47" fmla="*/ 180 h 180"/>
                <a:gd name="T48" fmla="*/ 20 w 198"/>
                <a:gd name="T49" fmla="*/ 160 h 180"/>
                <a:gd name="T50" fmla="*/ 0 w 198"/>
                <a:gd name="T51" fmla="*/ 145 h 180"/>
                <a:gd name="T52" fmla="*/ 20 w 198"/>
                <a:gd name="T53" fmla="*/ 131 h 180"/>
                <a:gd name="T54" fmla="*/ 0 w 198"/>
                <a:gd name="T55" fmla="*/ 118 h 180"/>
                <a:gd name="T56" fmla="*/ 20 w 198"/>
                <a:gd name="T57" fmla="*/ 107 h 180"/>
                <a:gd name="T58" fmla="*/ 0 w 198"/>
                <a:gd name="T59" fmla="*/ 91 h 180"/>
                <a:gd name="T60" fmla="*/ 20 w 198"/>
                <a:gd name="T61" fmla="*/ 83 h 180"/>
                <a:gd name="T62" fmla="*/ 0 w 198"/>
                <a:gd name="T63" fmla="*/ 67 h 180"/>
                <a:gd name="T64" fmla="*/ 20 w 198"/>
                <a:gd name="T65" fmla="*/ 56 h 180"/>
                <a:gd name="T66" fmla="*/ 0 w 198"/>
                <a:gd name="T67" fmla="*/ 43 h 180"/>
                <a:gd name="T68" fmla="*/ 20 w 198"/>
                <a:gd name="T69" fmla="*/ 9 h 180"/>
                <a:gd name="T70" fmla="*/ 29 w 198"/>
                <a:gd name="T71" fmla="*/ 0 h 180"/>
                <a:gd name="T72" fmla="*/ 69 w 198"/>
                <a:gd name="T73" fmla="*/ 87 h 180"/>
                <a:gd name="T74" fmla="*/ 91 w 198"/>
                <a:gd name="T75" fmla="*/ 96 h 180"/>
                <a:gd name="T76" fmla="*/ 69 w 198"/>
                <a:gd name="T77" fmla="*/ 87 h 180"/>
                <a:gd name="T78" fmla="*/ 69 w 198"/>
                <a:gd name="T79" fmla="*/ 67 h 180"/>
                <a:gd name="T80" fmla="*/ 109 w 198"/>
                <a:gd name="T81" fmla="*/ 76 h 180"/>
                <a:gd name="T82" fmla="*/ 69 w 198"/>
                <a:gd name="T83" fmla="*/ 67 h 180"/>
                <a:gd name="T84" fmla="*/ 69 w 198"/>
                <a:gd name="T85" fmla="*/ 49 h 180"/>
                <a:gd name="T86" fmla="*/ 127 w 198"/>
                <a:gd name="T87" fmla="*/ 58 h 180"/>
                <a:gd name="T88" fmla="*/ 69 w 198"/>
                <a:gd name="T89" fmla="*/ 49 h 180"/>
                <a:gd name="T90" fmla="*/ 69 w 198"/>
                <a:gd name="T91" fmla="*/ 32 h 180"/>
                <a:gd name="T92" fmla="*/ 127 w 198"/>
                <a:gd name="T93" fmla="*/ 38 h 180"/>
                <a:gd name="T94" fmla="*/ 69 w 198"/>
                <a:gd name="T95" fmla="*/ 32 h 180"/>
                <a:gd name="T96" fmla="*/ 91 w 198"/>
                <a:gd name="T97" fmla="*/ 143 h 180"/>
                <a:gd name="T98" fmla="*/ 115 w 198"/>
                <a:gd name="T99" fmla="*/ 143 h 180"/>
                <a:gd name="T100" fmla="*/ 93 w 198"/>
                <a:gd name="T101" fmla="*/ 118 h 180"/>
                <a:gd name="T102" fmla="*/ 91 w 198"/>
                <a:gd name="T103" fmla="*/ 143 h 180"/>
                <a:gd name="T104" fmla="*/ 175 w 198"/>
                <a:gd name="T105" fmla="*/ 40 h 180"/>
                <a:gd name="T106" fmla="*/ 127 w 198"/>
                <a:gd name="T107" fmla="*/ 131 h 180"/>
                <a:gd name="T108" fmla="*/ 175 w 198"/>
                <a:gd name="T109" fmla="*/ 4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8" h="180">
                  <a:moveTo>
                    <a:pt x="29" y="0"/>
                  </a:moveTo>
                  <a:lnTo>
                    <a:pt x="153" y="0"/>
                  </a:lnTo>
                  <a:lnTo>
                    <a:pt x="162" y="0"/>
                  </a:lnTo>
                  <a:lnTo>
                    <a:pt x="162" y="9"/>
                  </a:lnTo>
                  <a:lnTo>
                    <a:pt x="162" y="38"/>
                  </a:lnTo>
                  <a:lnTo>
                    <a:pt x="147" y="52"/>
                  </a:lnTo>
                  <a:lnTo>
                    <a:pt x="147" y="16"/>
                  </a:lnTo>
                  <a:lnTo>
                    <a:pt x="36" y="16"/>
                  </a:lnTo>
                  <a:lnTo>
                    <a:pt x="36" y="27"/>
                  </a:lnTo>
                  <a:lnTo>
                    <a:pt x="42" y="23"/>
                  </a:lnTo>
                  <a:lnTo>
                    <a:pt x="51" y="20"/>
                  </a:lnTo>
                  <a:lnTo>
                    <a:pt x="56" y="34"/>
                  </a:lnTo>
                  <a:lnTo>
                    <a:pt x="49" y="38"/>
                  </a:lnTo>
                  <a:lnTo>
                    <a:pt x="36" y="43"/>
                  </a:lnTo>
                  <a:lnTo>
                    <a:pt x="36" y="52"/>
                  </a:lnTo>
                  <a:lnTo>
                    <a:pt x="42" y="49"/>
                  </a:lnTo>
                  <a:lnTo>
                    <a:pt x="51" y="45"/>
                  </a:lnTo>
                  <a:lnTo>
                    <a:pt x="56" y="60"/>
                  </a:lnTo>
                  <a:lnTo>
                    <a:pt x="49" y="63"/>
                  </a:lnTo>
                  <a:lnTo>
                    <a:pt x="36" y="69"/>
                  </a:lnTo>
                  <a:lnTo>
                    <a:pt x="36" y="78"/>
                  </a:lnTo>
                  <a:lnTo>
                    <a:pt x="42" y="74"/>
                  </a:lnTo>
                  <a:lnTo>
                    <a:pt x="51" y="72"/>
                  </a:lnTo>
                  <a:lnTo>
                    <a:pt x="56" y="85"/>
                  </a:lnTo>
                  <a:lnTo>
                    <a:pt x="49" y="89"/>
                  </a:lnTo>
                  <a:lnTo>
                    <a:pt x="36" y="94"/>
                  </a:lnTo>
                  <a:lnTo>
                    <a:pt x="36" y="103"/>
                  </a:lnTo>
                  <a:lnTo>
                    <a:pt x="42" y="98"/>
                  </a:lnTo>
                  <a:lnTo>
                    <a:pt x="51" y="96"/>
                  </a:lnTo>
                  <a:lnTo>
                    <a:pt x="56" y="109"/>
                  </a:lnTo>
                  <a:lnTo>
                    <a:pt x="49" y="114"/>
                  </a:lnTo>
                  <a:lnTo>
                    <a:pt x="36" y="120"/>
                  </a:lnTo>
                  <a:lnTo>
                    <a:pt x="36" y="129"/>
                  </a:lnTo>
                  <a:lnTo>
                    <a:pt x="42" y="127"/>
                  </a:lnTo>
                  <a:lnTo>
                    <a:pt x="51" y="123"/>
                  </a:lnTo>
                  <a:lnTo>
                    <a:pt x="56" y="138"/>
                  </a:lnTo>
                  <a:lnTo>
                    <a:pt x="49" y="140"/>
                  </a:lnTo>
                  <a:lnTo>
                    <a:pt x="36" y="147"/>
                  </a:lnTo>
                  <a:lnTo>
                    <a:pt x="36" y="160"/>
                  </a:lnTo>
                  <a:lnTo>
                    <a:pt x="36" y="165"/>
                  </a:lnTo>
                  <a:lnTo>
                    <a:pt x="147" y="165"/>
                  </a:lnTo>
                  <a:lnTo>
                    <a:pt x="147" y="129"/>
                  </a:lnTo>
                  <a:lnTo>
                    <a:pt x="162" y="116"/>
                  </a:lnTo>
                  <a:lnTo>
                    <a:pt x="162" y="171"/>
                  </a:lnTo>
                  <a:lnTo>
                    <a:pt x="162" y="180"/>
                  </a:lnTo>
                  <a:lnTo>
                    <a:pt x="153" y="180"/>
                  </a:lnTo>
                  <a:lnTo>
                    <a:pt x="29" y="180"/>
                  </a:lnTo>
                  <a:lnTo>
                    <a:pt x="20" y="180"/>
                  </a:lnTo>
                  <a:lnTo>
                    <a:pt x="20" y="171"/>
                  </a:lnTo>
                  <a:lnTo>
                    <a:pt x="20" y="160"/>
                  </a:lnTo>
                  <a:lnTo>
                    <a:pt x="4" y="160"/>
                  </a:lnTo>
                  <a:lnTo>
                    <a:pt x="0" y="145"/>
                  </a:lnTo>
                  <a:lnTo>
                    <a:pt x="20" y="136"/>
                  </a:lnTo>
                  <a:lnTo>
                    <a:pt x="20" y="131"/>
                  </a:lnTo>
                  <a:lnTo>
                    <a:pt x="4" y="131"/>
                  </a:lnTo>
                  <a:lnTo>
                    <a:pt x="0" y="118"/>
                  </a:lnTo>
                  <a:lnTo>
                    <a:pt x="20" y="109"/>
                  </a:lnTo>
                  <a:lnTo>
                    <a:pt x="20" y="107"/>
                  </a:lnTo>
                  <a:lnTo>
                    <a:pt x="4" y="107"/>
                  </a:lnTo>
                  <a:lnTo>
                    <a:pt x="0" y="91"/>
                  </a:lnTo>
                  <a:lnTo>
                    <a:pt x="20" y="85"/>
                  </a:lnTo>
                  <a:lnTo>
                    <a:pt x="20" y="83"/>
                  </a:lnTo>
                  <a:lnTo>
                    <a:pt x="4" y="83"/>
                  </a:lnTo>
                  <a:lnTo>
                    <a:pt x="0" y="67"/>
                  </a:lnTo>
                  <a:lnTo>
                    <a:pt x="20" y="58"/>
                  </a:lnTo>
                  <a:lnTo>
                    <a:pt x="20" y="56"/>
                  </a:lnTo>
                  <a:lnTo>
                    <a:pt x="4" y="56"/>
                  </a:lnTo>
                  <a:lnTo>
                    <a:pt x="0" y="43"/>
                  </a:lnTo>
                  <a:lnTo>
                    <a:pt x="20" y="34"/>
                  </a:lnTo>
                  <a:lnTo>
                    <a:pt x="20" y="9"/>
                  </a:lnTo>
                  <a:lnTo>
                    <a:pt x="20" y="0"/>
                  </a:lnTo>
                  <a:lnTo>
                    <a:pt x="29" y="0"/>
                  </a:lnTo>
                  <a:lnTo>
                    <a:pt x="29" y="0"/>
                  </a:lnTo>
                  <a:close/>
                  <a:moveTo>
                    <a:pt x="69" y="87"/>
                  </a:moveTo>
                  <a:lnTo>
                    <a:pt x="69" y="96"/>
                  </a:lnTo>
                  <a:lnTo>
                    <a:pt x="91" y="96"/>
                  </a:lnTo>
                  <a:lnTo>
                    <a:pt x="91" y="87"/>
                  </a:lnTo>
                  <a:lnTo>
                    <a:pt x="69" y="87"/>
                  </a:lnTo>
                  <a:lnTo>
                    <a:pt x="69" y="87"/>
                  </a:lnTo>
                  <a:close/>
                  <a:moveTo>
                    <a:pt x="69" y="67"/>
                  </a:moveTo>
                  <a:lnTo>
                    <a:pt x="69" y="76"/>
                  </a:lnTo>
                  <a:lnTo>
                    <a:pt x="109" y="76"/>
                  </a:lnTo>
                  <a:lnTo>
                    <a:pt x="109" y="67"/>
                  </a:lnTo>
                  <a:lnTo>
                    <a:pt x="69" y="67"/>
                  </a:lnTo>
                  <a:lnTo>
                    <a:pt x="69" y="67"/>
                  </a:lnTo>
                  <a:close/>
                  <a:moveTo>
                    <a:pt x="69" y="49"/>
                  </a:moveTo>
                  <a:lnTo>
                    <a:pt x="69" y="58"/>
                  </a:lnTo>
                  <a:lnTo>
                    <a:pt x="127" y="58"/>
                  </a:lnTo>
                  <a:lnTo>
                    <a:pt x="127" y="49"/>
                  </a:lnTo>
                  <a:lnTo>
                    <a:pt x="69" y="49"/>
                  </a:lnTo>
                  <a:lnTo>
                    <a:pt x="69" y="49"/>
                  </a:lnTo>
                  <a:close/>
                  <a:moveTo>
                    <a:pt x="69" y="32"/>
                  </a:moveTo>
                  <a:lnTo>
                    <a:pt x="69" y="38"/>
                  </a:lnTo>
                  <a:lnTo>
                    <a:pt x="127" y="38"/>
                  </a:lnTo>
                  <a:lnTo>
                    <a:pt x="127" y="32"/>
                  </a:lnTo>
                  <a:lnTo>
                    <a:pt x="69" y="32"/>
                  </a:lnTo>
                  <a:lnTo>
                    <a:pt x="69" y="32"/>
                  </a:lnTo>
                  <a:close/>
                  <a:moveTo>
                    <a:pt x="91" y="143"/>
                  </a:moveTo>
                  <a:lnTo>
                    <a:pt x="104" y="143"/>
                  </a:lnTo>
                  <a:lnTo>
                    <a:pt x="115" y="143"/>
                  </a:lnTo>
                  <a:lnTo>
                    <a:pt x="104" y="129"/>
                  </a:lnTo>
                  <a:lnTo>
                    <a:pt x="93" y="118"/>
                  </a:lnTo>
                  <a:lnTo>
                    <a:pt x="93" y="131"/>
                  </a:lnTo>
                  <a:lnTo>
                    <a:pt x="91" y="143"/>
                  </a:lnTo>
                  <a:lnTo>
                    <a:pt x="91" y="143"/>
                  </a:lnTo>
                  <a:close/>
                  <a:moveTo>
                    <a:pt x="175" y="40"/>
                  </a:moveTo>
                  <a:lnTo>
                    <a:pt x="104" y="109"/>
                  </a:lnTo>
                  <a:lnTo>
                    <a:pt x="127" y="131"/>
                  </a:lnTo>
                  <a:lnTo>
                    <a:pt x="198" y="63"/>
                  </a:lnTo>
                  <a:lnTo>
                    <a:pt x="175" y="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117077" y="3476185"/>
              <a:ext cx="89721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sz="1200" b="1" dirty="0">
                  <a:solidFill>
                    <a:schemeClr val="bg1"/>
                  </a:solidFill>
                </a:rPr>
                <a:t>TITLE</a:t>
              </a:r>
              <a:r>
                <a:rPr lang="zh-CN" altLang="en-US" sz="1200" b="1" dirty="0">
                  <a:solidFill>
                    <a:schemeClr val="bg1"/>
                  </a:solidFill>
                </a:rPr>
                <a:t> </a:t>
              </a:r>
              <a:r>
                <a:rPr lang="en-US" altLang="zh-CN" sz="1200" b="1" dirty="0">
                  <a:solidFill>
                    <a:schemeClr val="bg1"/>
                  </a:solidFill>
                </a:rPr>
                <a:t>HERE</a:t>
              </a:r>
              <a:endParaRPr lang="zh-CN" altLang="en-US" sz="12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493712" y="1259961"/>
              <a:ext cx="1257180" cy="119309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8" name="Freeform 273"/>
            <p:cNvSpPr>
              <a:spLocks noEditPoints="1"/>
            </p:cNvSpPr>
            <p:nvPr/>
          </p:nvSpPr>
          <p:spPr bwMode="auto">
            <a:xfrm>
              <a:off x="3917559" y="1529691"/>
              <a:ext cx="409487" cy="310218"/>
            </a:xfrm>
            <a:custGeom>
              <a:avLst/>
              <a:gdLst>
                <a:gd name="T0" fmla="*/ 16 w 104"/>
                <a:gd name="T1" fmla="*/ 2 h 79"/>
                <a:gd name="T2" fmla="*/ 27 w 104"/>
                <a:gd name="T3" fmla="*/ 4 h 79"/>
                <a:gd name="T4" fmla="*/ 19 w 104"/>
                <a:gd name="T5" fmla="*/ 48 h 79"/>
                <a:gd name="T6" fmla="*/ 4 w 104"/>
                <a:gd name="T7" fmla="*/ 45 h 79"/>
                <a:gd name="T8" fmla="*/ 16 w 104"/>
                <a:gd name="T9" fmla="*/ 2 h 79"/>
                <a:gd name="T10" fmla="*/ 18 w 104"/>
                <a:gd name="T11" fmla="*/ 65 h 79"/>
                <a:gd name="T12" fmla="*/ 16 w 104"/>
                <a:gd name="T13" fmla="*/ 72 h 79"/>
                <a:gd name="T14" fmla="*/ 101 w 104"/>
                <a:gd name="T15" fmla="*/ 72 h 79"/>
                <a:gd name="T16" fmla="*/ 104 w 104"/>
                <a:gd name="T17" fmla="*/ 72 h 79"/>
                <a:gd name="T18" fmla="*/ 104 w 104"/>
                <a:gd name="T19" fmla="*/ 68 h 79"/>
                <a:gd name="T20" fmla="*/ 104 w 104"/>
                <a:gd name="T21" fmla="*/ 26 h 79"/>
                <a:gd name="T22" fmla="*/ 104 w 104"/>
                <a:gd name="T23" fmla="*/ 24 h 79"/>
                <a:gd name="T24" fmla="*/ 103 w 104"/>
                <a:gd name="T25" fmla="*/ 23 h 79"/>
                <a:gd name="T26" fmla="*/ 90 w 104"/>
                <a:gd name="T27" fmla="*/ 10 h 79"/>
                <a:gd name="T28" fmla="*/ 89 w 104"/>
                <a:gd name="T29" fmla="*/ 9 h 79"/>
                <a:gd name="T30" fmla="*/ 87 w 104"/>
                <a:gd name="T31" fmla="*/ 9 h 79"/>
                <a:gd name="T32" fmla="*/ 31 w 104"/>
                <a:gd name="T33" fmla="*/ 9 h 79"/>
                <a:gd name="T34" fmla="*/ 31 w 104"/>
                <a:gd name="T35" fmla="*/ 17 h 79"/>
                <a:gd name="T36" fmla="*/ 84 w 104"/>
                <a:gd name="T37" fmla="*/ 17 h 79"/>
                <a:gd name="T38" fmla="*/ 83 w 104"/>
                <a:gd name="T39" fmla="*/ 28 h 79"/>
                <a:gd name="T40" fmla="*/ 83 w 104"/>
                <a:gd name="T41" fmla="*/ 30 h 79"/>
                <a:gd name="T42" fmla="*/ 85 w 104"/>
                <a:gd name="T43" fmla="*/ 30 h 79"/>
                <a:gd name="T44" fmla="*/ 97 w 104"/>
                <a:gd name="T45" fmla="*/ 29 h 79"/>
                <a:gd name="T46" fmla="*/ 97 w 104"/>
                <a:gd name="T47" fmla="*/ 65 h 79"/>
                <a:gd name="T48" fmla="*/ 18 w 104"/>
                <a:gd name="T49" fmla="*/ 65 h 79"/>
                <a:gd name="T50" fmla="*/ 95 w 104"/>
                <a:gd name="T51" fmla="*/ 26 h 79"/>
                <a:gd name="T52" fmla="*/ 86 w 104"/>
                <a:gd name="T53" fmla="*/ 26 h 79"/>
                <a:gd name="T54" fmla="*/ 87 w 104"/>
                <a:gd name="T55" fmla="*/ 18 h 79"/>
                <a:gd name="T56" fmla="*/ 95 w 104"/>
                <a:gd name="T57" fmla="*/ 26 h 79"/>
                <a:gd name="T58" fmla="*/ 32 w 104"/>
                <a:gd name="T59" fmla="*/ 43 h 79"/>
                <a:gd name="T60" fmla="*/ 74 w 104"/>
                <a:gd name="T61" fmla="*/ 43 h 79"/>
                <a:gd name="T62" fmla="*/ 74 w 104"/>
                <a:gd name="T63" fmla="*/ 45 h 79"/>
                <a:gd name="T64" fmla="*/ 32 w 104"/>
                <a:gd name="T65" fmla="*/ 45 h 79"/>
                <a:gd name="T66" fmla="*/ 32 w 104"/>
                <a:gd name="T67" fmla="*/ 43 h 79"/>
                <a:gd name="T68" fmla="*/ 32 w 104"/>
                <a:gd name="T69" fmla="*/ 32 h 79"/>
                <a:gd name="T70" fmla="*/ 71 w 104"/>
                <a:gd name="T71" fmla="*/ 32 h 79"/>
                <a:gd name="T72" fmla="*/ 71 w 104"/>
                <a:gd name="T73" fmla="*/ 35 h 79"/>
                <a:gd name="T74" fmla="*/ 32 w 104"/>
                <a:gd name="T75" fmla="*/ 35 h 79"/>
                <a:gd name="T76" fmla="*/ 32 w 104"/>
                <a:gd name="T77" fmla="*/ 32 h 79"/>
                <a:gd name="T78" fmla="*/ 32 w 104"/>
                <a:gd name="T79" fmla="*/ 22 h 79"/>
                <a:gd name="T80" fmla="*/ 71 w 104"/>
                <a:gd name="T81" fmla="*/ 22 h 79"/>
                <a:gd name="T82" fmla="*/ 71 w 104"/>
                <a:gd name="T83" fmla="*/ 25 h 79"/>
                <a:gd name="T84" fmla="*/ 32 w 104"/>
                <a:gd name="T85" fmla="*/ 25 h 79"/>
                <a:gd name="T86" fmla="*/ 32 w 104"/>
                <a:gd name="T87" fmla="*/ 22 h 79"/>
                <a:gd name="T88" fmla="*/ 3 w 104"/>
                <a:gd name="T89" fmla="*/ 66 h 79"/>
                <a:gd name="T90" fmla="*/ 9 w 104"/>
                <a:gd name="T91" fmla="*/ 68 h 79"/>
                <a:gd name="T92" fmla="*/ 9 w 104"/>
                <a:gd name="T93" fmla="*/ 74 h 79"/>
                <a:gd name="T94" fmla="*/ 5 w 104"/>
                <a:gd name="T95" fmla="*/ 79 h 79"/>
                <a:gd name="T96" fmla="*/ 2 w 104"/>
                <a:gd name="T97" fmla="*/ 78 h 79"/>
                <a:gd name="T98" fmla="*/ 0 w 104"/>
                <a:gd name="T99" fmla="*/ 72 h 79"/>
                <a:gd name="T100" fmla="*/ 3 w 104"/>
                <a:gd name="T101" fmla="*/ 66 h 79"/>
                <a:gd name="T102" fmla="*/ 4 w 104"/>
                <a:gd name="T103" fmla="*/ 48 h 79"/>
                <a:gd name="T104" fmla="*/ 2 w 104"/>
                <a:gd name="T105" fmla="*/ 65 h 79"/>
                <a:gd name="T106" fmla="*/ 12 w 104"/>
                <a:gd name="T107" fmla="*/ 67 h 79"/>
                <a:gd name="T108" fmla="*/ 17 w 104"/>
                <a:gd name="T109" fmla="*/ 51 h 79"/>
                <a:gd name="T110" fmla="*/ 4 w 104"/>
                <a:gd name="T111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solidFill>
                  <a:prstClr val="black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673697" y="1914848"/>
              <a:ext cx="8972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sz="1200" b="1" dirty="0" smtClean="0">
                  <a:solidFill>
                    <a:schemeClr val="bg1"/>
                  </a:solidFill>
                </a:rPr>
                <a:t>TITLE</a:t>
              </a:r>
              <a:r>
                <a:rPr lang="zh-CN" altLang="en-US" sz="1200" b="1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1200" b="1" dirty="0" smtClean="0">
                  <a:solidFill>
                    <a:schemeClr val="bg1"/>
                  </a:solidFill>
                </a:rPr>
                <a:t>HERE</a:t>
              </a:r>
              <a:endParaRPr lang="zh-CN" altLang="en-US" sz="12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4750892" y="1259961"/>
              <a:ext cx="1257180" cy="1694720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2" name="Freeform 315"/>
            <p:cNvSpPr>
              <a:spLocks noEditPoints="1"/>
            </p:cNvSpPr>
            <p:nvPr/>
          </p:nvSpPr>
          <p:spPr bwMode="auto">
            <a:xfrm>
              <a:off x="5145260" y="1507839"/>
              <a:ext cx="468444" cy="304796"/>
            </a:xfrm>
            <a:custGeom>
              <a:avLst/>
              <a:gdLst>
                <a:gd name="T0" fmla="*/ 94 w 103"/>
                <a:gd name="T1" fmla="*/ 15 h 67"/>
                <a:gd name="T2" fmla="*/ 103 w 103"/>
                <a:gd name="T3" fmla="*/ 58 h 67"/>
                <a:gd name="T4" fmla="*/ 36 w 103"/>
                <a:gd name="T5" fmla="*/ 67 h 67"/>
                <a:gd name="T6" fmla="*/ 27 w 103"/>
                <a:gd name="T7" fmla="*/ 24 h 67"/>
                <a:gd name="T8" fmla="*/ 10 w 103"/>
                <a:gd name="T9" fmla="*/ 47 h 67"/>
                <a:gd name="T10" fmla="*/ 9 w 103"/>
                <a:gd name="T11" fmla="*/ 46 h 67"/>
                <a:gd name="T12" fmla="*/ 7 w 103"/>
                <a:gd name="T13" fmla="*/ 30 h 67"/>
                <a:gd name="T14" fmla="*/ 21 w 103"/>
                <a:gd name="T15" fmla="*/ 17 h 67"/>
                <a:gd name="T16" fmla="*/ 7 w 103"/>
                <a:gd name="T17" fmla="*/ 12 h 67"/>
                <a:gd name="T18" fmla="*/ 9 w 103"/>
                <a:gd name="T19" fmla="*/ 9 h 67"/>
                <a:gd name="T20" fmla="*/ 64 w 103"/>
                <a:gd name="T21" fmla="*/ 8 h 67"/>
                <a:gd name="T22" fmla="*/ 67 w 103"/>
                <a:gd name="T23" fmla="*/ 9 h 67"/>
                <a:gd name="T24" fmla="*/ 75 w 103"/>
                <a:gd name="T25" fmla="*/ 11 h 67"/>
                <a:gd name="T26" fmla="*/ 72 w 103"/>
                <a:gd name="T27" fmla="*/ 4 h 67"/>
                <a:gd name="T28" fmla="*/ 12 w 103"/>
                <a:gd name="T29" fmla="*/ 0 h 67"/>
                <a:gd name="T30" fmla="*/ 3 w 103"/>
                <a:gd name="T31" fmla="*/ 4 h 67"/>
                <a:gd name="T32" fmla="*/ 0 w 103"/>
                <a:gd name="T33" fmla="*/ 43 h 67"/>
                <a:gd name="T34" fmla="*/ 3 w 103"/>
                <a:gd name="T35" fmla="*/ 51 h 67"/>
                <a:gd name="T36" fmla="*/ 11 w 103"/>
                <a:gd name="T37" fmla="*/ 55 h 67"/>
                <a:gd name="T38" fmla="*/ 22 w 103"/>
                <a:gd name="T39" fmla="*/ 47 h 67"/>
                <a:gd name="T40" fmla="*/ 75 w 103"/>
                <a:gd name="T41" fmla="*/ 22 h 67"/>
                <a:gd name="T42" fmla="*/ 96 w 103"/>
                <a:gd name="T43" fmla="*/ 34 h 67"/>
                <a:gd name="T44" fmla="*/ 75 w 103"/>
                <a:gd name="T45" fmla="*/ 22 h 67"/>
                <a:gd name="T46" fmla="*/ 35 w 103"/>
                <a:gd name="T47" fmla="*/ 57 h 67"/>
                <a:gd name="T48" fmla="*/ 47 w 103"/>
                <a:gd name="T49" fmla="*/ 50 h 67"/>
                <a:gd name="T50" fmla="*/ 52 w 103"/>
                <a:gd name="T51" fmla="*/ 50 h 67"/>
                <a:gd name="T52" fmla="*/ 64 w 103"/>
                <a:gd name="T53" fmla="*/ 57 h 67"/>
                <a:gd name="T54" fmla="*/ 52 w 103"/>
                <a:gd name="T55" fmla="*/ 50 h 67"/>
                <a:gd name="T56" fmla="*/ 68 w 103"/>
                <a:gd name="T57" fmla="*/ 57 h 67"/>
                <a:gd name="T58" fmla="*/ 80 w 103"/>
                <a:gd name="T59" fmla="*/ 50 h 67"/>
                <a:gd name="T60" fmla="*/ 84 w 103"/>
                <a:gd name="T61" fmla="*/ 50 h 67"/>
                <a:gd name="T62" fmla="*/ 96 w 103"/>
                <a:gd name="T63" fmla="*/ 57 h 67"/>
                <a:gd name="T64" fmla="*/ 84 w 103"/>
                <a:gd name="T65" fmla="*/ 5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3" h="67">
                  <a:moveTo>
                    <a:pt x="36" y="15"/>
                  </a:moveTo>
                  <a:cubicBezTo>
                    <a:pt x="94" y="15"/>
                    <a:pt x="94" y="15"/>
                    <a:pt x="94" y="15"/>
                  </a:cubicBezTo>
                  <a:cubicBezTo>
                    <a:pt x="99" y="15"/>
                    <a:pt x="103" y="19"/>
                    <a:pt x="103" y="24"/>
                  </a:cubicBezTo>
                  <a:cubicBezTo>
                    <a:pt x="103" y="58"/>
                    <a:pt x="103" y="58"/>
                    <a:pt x="103" y="58"/>
                  </a:cubicBezTo>
                  <a:cubicBezTo>
                    <a:pt x="103" y="63"/>
                    <a:pt x="99" y="67"/>
                    <a:pt x="94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1" y="67"/>
                    <a:pt x="27" y="63"/>
                    <a:pt x="27" y="58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19"/>
                    <a:pt x="31" y="15"/>
                    <a:pt x="36" y="15"/>
                  </a:cubicBezTo>
                  <a:close/>
                  <a:moveTo>
                    <a:pt x="10" y="47"/>
                  </a:moveTo>
                  <a:cubicBezTo>
                    <a:pt x="10" y="47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7" y="44"/>
                    <a:pt x="7" y="43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8" y="10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1" y="8"/>
                    <a:pt x="12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5" y="8"/>
                    <a:pt x="66" y="9"/>
                    <a:pt x="67" y="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10"/>
                    <a:pt x="67" y="10"/>
                    <a:pt x="68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8"/>
                    <a:pt x="74" y="6"/>
                    <a:pt x="72" y="4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0" y="2"/>
                    <a:pt x="67" y="0"/>
                    <a:pt x="6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0"/>
                    <a:pt x="6" y="2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6"/>
                    <a:pt x="0" y="9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1" y="49"/>
                    <a:pt x="3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5" y="53"/>
                    <a:pt x="8" y="55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10" y="47"/>
                    <a:pt x="10" y="47"/>
                    <a:pt x="10" y="47"/>
                  </a:cubicBezTo>
                  <a:close/>
                  <a:moveTo>
                    <a:pt x="75" y="22"/>
                  </a:moveTo>
                  <a:cubicBezTo>
                    <a:pt x="75" y="34"/>
                    <a:pt x="75" y="34"/>
                    <a:pt x="75" y="34"/>
                  </a:cubicBezTo>
                  <a:cubicBezTo>
                    <a:pt x="96" y="34"/>
                    <a:pt x="96" y="34"/>
                    <a:pt x="96" y="3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35" y="50"/>
                  </a:moveTo>
                  <a:cubicBezTo>
                    <a:pt x="35" y="57"/>
                    <a:pt x="35" y="57"/>
                    <a:pt x="35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35" y="50"/>
                    <a:pt x="35" y="50"/>
                    <a:pt x="35" y="50"/>
                  </a:cubicBezTo>
                  <a:close/>
                  <a:moveTo>
                    <a:pt x="52" y="50"/>
                  </a:moveTo>
                  <a:cubicBezTo>
                    <a:pt x="52" y="57"/>
                    <a:pt x="52" y="57"/>
                    <a:pt x="52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52" y="50"/>
                    <a:pt x="52" y="50"/>
                    <a:pt x="52" y="50"/>
                  </a:cubicBezTo>
                  <a:close/>
                  <a:moveTo>
                    <a:pt x="68" y="50"/>
                  </a:moveTo>
                  <a:cubicBezTo>
                    <a:pt x="68" y="57"/>
                    <a:pt x="68" y="57"/>
                    <a:pt x="68" y="57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68" y="50"/>
                    <a:pt x="68" y="50"/>
                    <a:pt x="68" y="50"/>
                  </a:cubicBezTo>
                  <a:close/>
                  <a:moveTo>
                    <a:pt x="84" y="50"/>
                  </a:moveTo>
                  <a:cubicBezTo>
                    <a:pt x="84" y="57"/>
                    <a:pt x="84" y="57"/>
                    <a:pt x="84" y="57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50"/>
                    <a:pt x="96" y="50"/>
                    <a:pt x="96" y="50"/>
                  </a:cubicBezTo>
                  <a:lnTo>
                    <a:pt x="84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solidFill>
                  <a:prstClr val="black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878814" y="1909676"/>
              <a:ext cx="10013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sz="1200" b="1" dirty="0">
                  <a:solidFill>
                    <a:schemeClr val="bg1"/>
                  </a:solidFill>
                </a:rPr>
                <a:t>TITLE</a:t>
              </a:r>
              <a:r>
                <a:rPr lang="zh-CN" altLang="en-US" sz="1200" b="1" dirty="0">
                  <a:solidFill>
                    <a:schemeClr val="bg1"/>
                  </a:solidFill>
                </a:rPr>
                <a:t> </a:t>
              </a:r>
              <a:r>
                <a:rPr lang="en-US" altLang="zh-CN" sz="1200" b="1" dirty="0">
                  <a:solidFill>
                    <a:schemeClr val="bg1"/>
                  </a:solidFill>
                </a:rPr>
                <a:t>HERE</a:t>
              </a:r>
              <a:endParaRPr lang="zh-CN" altLang="en-US" sz="12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166871" y="2453059"/>
              <a:ext cx="1893166" cy="149012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252"/>
            <p:cNvSpPr>
              <a:spLocks noEditPoints="1"/>
            </p:cNvSpPr>
            <p:nvPr/>
          </p:nvSpPr>
          <p:spPr bwMode="auto">
            <a:xfrm>
              <a:off x="5932214" y="2737720"/>
              <a:ext cx="362481" cy="530297"/>
            </a:xfrm>
            <a:custGeom>
              <a:avLst/>
              <a:gdLst>
                <a:gd name="T0" fmla="*/ 16 w 73"/>
                <a:gd name="T1" fmla="*/ 77 h 107"/>
                <a:gd name="T2" fmla="*/ 57 w 73"/>
                <a:gd name="T3" fmla="*/ 77 h 107"/>
                <a:gd name="T4" fmla="*/ 52 w 73"/>
                <a:gd name="T5" fmla="*/ 101 h 107"/>
                <a:gd name="T6" fmla="*/ 45 w 73"/>
                <a:gd name="T7" fmla="*/ 101 h 107"/>
                <a:gd name="T8" fmla="*/ 37 w 73"/>
                <a:gd name="T9" fmla="*/ 107 h 107"/>
                <a:gd name="T10" fmla="*/ 29 w 73"/>
                <a:gd name="T11" fmla="*/ 101 h 107"/>
                <a:gd name="T12" fmla="*/ 21 w 73"/>
                <a:gd name="T13" fmla="*/ 101 h 107"/>
                <a:gd name="T14" fmla="*/ 16 w 73"/>
                <a:gd name="T15" fmla="*/ 77 h 107"/>
                <a:gd name="T16" fmla="*/ 51 w 73"/>
                <a:gd name="T17" fmla="*/ 29 h 107"/>
                <a:gd name="T18" fmla="*/ 52 w 73"/>
                <a:gd name="T19" fmla="*/ 35 h 107"/>
                <a:gd name="T20" fmla="*/ 51 w 73"/>
                <a:gd name="T21" fmla="*/ 37 h 107"/>
                <a:gd name="T22" fmla="*/ 53 w 73"/>
                <a:gd name="T23" fmla="*/ 38 h 107"/>
                <a:gd name="T24" fmla="*/ 52 w 73"/>
                <a:gd name="T25" fmla="*/ 42 h 107"/>
                <a:gd name="T26" fmla="*/ 50 w 73"/>
                <a:gd name="T27" fmla="*/ 42 h 107"/>
                <a:gd name="T28" fmla="*/ 52 w 73"/>
                <a:gd name="T29" fmla="*/ 43 h 107"/>
                <a:gd name="T30" fmla="*/ 51 w 73"/>
                <a:gd name="T31" fmla="*/ 47 h 107"/>
                <a:gd name="T32" fmla="*/ 50 w 73"/>
                <a:gd name="T33" fmla="*/ 48 h 107"/>
                <a:gd name="T34" fmla="*/ 51 w 73"/>
                <a:gd name="T35" fmla="*/ 49 h 107"/>
                <a:gd name="T36" fmla="*/ 50 w 73"/>
                <a:gd name="T37" fmla="*/ 53 h 107"/>
                <a:gd name="T38" fmla="*/ 47 w 73"/>
                <a:gd name="T39" fmla="*/ 54 h 107"/>
                <a:gd name="T40" fmla="*/ 29 w 73"/>
                <a:gd name="T41" fmla="*/ 49 h 107"/>
                <a:gd name="T42" fmla="*/ 21 w 73"/>
                <a:gd name="T43" fmla="*/ 49 h 107"/>
                <a:gd name="T44" fmla="*/ 21 w 73"/>
                <a:gd name="T45" fmla="*/ 32 h 107"/>
                <a:gd name="T46" fmla="*/ 28 w 73"/>
                <a:gd name="T47" fmla="*/ 31 h 107"/>
                <a:gd name="T48" fmla="*/ 42 w 73"/>
                <a:gd name="T49" fmla="*/ 16 h 107"/>
                <a:gd name="T50" fmla="*/ 38 w 73"/>
                <a:gd name="T51" fmla="*/ 30 h 107"/>
                <a:gd name="T52" fmla="*/ 51 w 73"/>
                <a:gd name="T53" fmla="*/ 29 h 107"/>
                <a:gd name="T54" fmla="*/ 15 w 73"/>
                <a:gd name="T55" fmla="*/ 71 h 107"/>
                <a:gd name="T56" fmla="*/ 25 w 73"/>
                <a:gd name="T57" fmla="*/ 71 h 107"/>
                <a:gd name="T58" fmla="*/ 17 w 73"/>
                <a:gd name="T59" fmla="*/ 48 h 107"/>
                <a:gd name="T60" fmla="*/ 11 w 73"/>
                <a:gd name="T61" fmla="*/ 29 h 107"/>
                <a:gd name="T62" fmla="*/ 23 w 73"/>
                <a:gd name="T63" fmla="*/ 13 h 107"/>
                <a:gd name="T64" fmla="*/ 37 w 73"/>
                <a:gd name="T65" fmla="*/ 11 h 107"/>
                <a:gd name="T66" fmla="*/ 50 w 73"/>
                <a:gd name="T67" fmla="*/ 14 h 107"/>
                <a:gd name="T68" fmla="*/ 62 w 73"/>
                <a:gd name="T69" fmla="*/ 29 h 107"/>
                <a:gd name="T70" fmla="*/ 56 w 73"/>
                <a:gd name="T71" fmla="*/ 48 h 107"/>
                <a:gd name="T72" fmla="*/ 48 w 73"/>
                <a:gd name="T73" fmla="*/ 71 h 107"/>
                <a:gd name="T74" fmla="*/ 58 w 73"/>
                <a:gd name="T75" fmla="*/ 71 h 107"/>
                <a:gd name="T76" fmla="*/ 65 w 73"/>
                <a:gd name="T77" fmla="*/ 52 h 107"/>
                <a:gd name="T78" fmla="*/ 71 w 73"/>
                <a:gd name="T79" fmla="*/ 27 h 107"/>
                <a:gd name="T80" fmla="*/ 55 w 73"/>
                <a:gd name="T81" fmla="*/ 5 h 107"/>
                <a:gd name="T82" fmla="*/ 37 w 73"/>
                <a:gd name="T83" fmla="*/ 1 h 107"/>
                <a:gd name="T84" fmla="*/ 19 w 73"/>
                <a:gd name="T85" fmla="*/ 4 h 107"/>
                <a:gd name="T86" fmla="*/ 2 w 73"/>
                <a:gd name="T87" fmla="*/ 27 h 107"/>
                <a:gd name="T88" fmla="*/ 8 w 73"/>
                <a:gd name="T89" fmla="*/ 52 h 107"/>
                <a:gd name="T90" fmla="*/ 15 w 73"/>
                <a:gd name="T91" fmla="*/ 7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107">
                  <a:moveTo>
                    <a:pt x="16" y="77"/>
                  </a:moveTo>
                  <a:cubicBezTo>
                    <a:pt x="57" y="77"/>
                    <a:pt x="57" y="77"/>
                    <a:pt x="57" y="77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4" y="104"/>
                    <a:pt x="41" y="107"/>
                    <a:pt x="37" y="107"/>
                  </a:cubicBezTo>
                  <a:cubicBezTo>
                    <a:pt x="33" y="107"/>
                    <a:pt x="30" y="104"/>
                    <a:pt x="29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16" y="77"/>
                    <a:pt x="16" y="77"/>
                    <a:pt x="16" y="77"/>
                  </a:cubicBezTo>
                  <a:close/>
                  <a:moveTo>
                    <a:pt x="51" y="29"/>
                  </a:moveTo>
                  <a:cubicBezTo>
                    <a:pt x="52" y="35"/>
                    <a:pt x="52" y="35"/>
                    <a:pt x="52" y="35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0" y="21"/>
                    <a:pt x="43" y="26"/>
                    <a:pt x="38" y="30"/>
                  </a:cubicBezTo>
                  <a:cubicBezTo>
                    <a:pt x="51" y="29"/>
                    <a:pt x="51" y="29"/>
                    <a:pt x="51" y="29"/>
                  </a:cubicBezTo>
                  <a:close/>
                  <a:moveTo>
                    <a:pt x="15" y="71"/>
                  </a:moveTo>
                  <a:cubicBezTo>
                    <a:pt x="25" y="71"/>
                    <a:pt x="25" y="71"/>
                    <a:pt x="25" y="71"/>
                  </a:cubicBezTo>
                  <a:cubicBezTo>
                    <a:pt x="24" y="62"/>
                    <a:pt x="20" y="55"/>
                    <a:pt x="17" y="48"/>
                  </a:cubicBezTo>
                  <a:cubicBezTo>
                    <a:pt x="13" y="41"/>
                    <a:pt x="10" y="34"/>
                    <a:pt x="11" y="29"/>
                  </a:cubicBezTo>
                  <a:cubicBezTo>
                    <a:pt x="13" y="21"/>
                    <a:pt x="17" y="16"/>
                    <a:pt x="23" y="13"/>
                  </a:cubicBezTo>
                  <a:cubicBezTo>
                    <a:pt x="27" y="11"/>
                    <a:pt x="32" y="10"/>
                    <a:pt x="37" y="11"/>
                  </a:cubicBezTo>
                  <a:cubicBezTo>
                    <a:pt x="42" y="11"/>
                    <a:pt x="46" y="12"/>
                    <a:pt x="50" y="14"/>
                  </a:cubicBezTo>
                  <a:cubicBezTo>
                    <a:pt x="56" y="17"/>
                    <a:pt x="60" y="22"/>
                    <a:pt x="62" y="29"/>
                  </a:cubicBezTo>
                  <a:cubicBezTo>
                    <a:pt x="63" y="34"/>
                    <a:pt x="59" y="41"/>
                    <a:pt x="56" y="48"/>
                  </a:cubicBezTo>
                  <a:cubicBezTo>
                    <a:pt x="53" y="55"/>
                    <a:pt x="49" y="62"/>
                    <a:pt x="48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9" y="64"/>
                    <a:pt x="62" y="58"/>
                    <a:pt x="65" y="52"/>
                  </a:cubicBezTo>
                  <a:cubicBezTo>
                    <a:pt x="69" y="44"/>
                    <a:pt x="73" y="36"/>
                    <a:pt x="71" y="27"/>
                  </a:cubicBezTo>
                  <a:cubicBezTo>
                    <a:pt x="70" y="17"/>
                    <a:pt x="63" y="9"/>
                    <a:pt x="55" y="5"/>
                  </a:cubicBezTo>
                  <a:cubicBezTo>
                    <a:pt x="49" y="2"/>
                    <a:pt x="43" y="1"/>
                    <a:pt x="37" y="1"/>
                  </a:cubicBezTo>
                  <a:cubicBezTo>
                    <a:pt x="31" y="0"/>
                    <a:pt x="24" y="2"/>
                    <a:pt x="19" y="4"/>
                  </a:cubicBezTo>
                  <a:cubicBezTo>
                    <a:pt x="10" y="9"/>
                    <a:pt x="4" y="16"/>
                    <a:pt x="2" y="27"/>
                  </a:cubicBezTo>
                  <a:cubicBezTo>
                    <a:pt x="0" y="36"/>
                    <a:pt x="4" y="44"/>
                    <a:pt x="8" y="52"/>
                  </a:cubicBezTo>
                  <a:cubicBezTo>
                    <a:pt x="10" y="58"/>
                    <a:pt x="13" y="64"/>
                    <a:pt x="15" y="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290755" y="3295998"/>
              <a:ext cx="1645399" cy="5632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</a:rPr>
                <a:t>建议正文</a:t>
              </a:r>
              <a:r>
                <a:rPr lang="en-US" altLang="zh-CN" sz="1200" dirty="0">
                  <a:solidFill>
                    <a:srgbClr val="404040"/>
                  </a:solidFill>
                </a:rPr>
                <a:t>10</a:t>
              </a:r>
              <a:r>
                <a:rPr lang="zh-CN" altLang="en-US" sz="1200" dirty="0">
                  <a:solidFill>
                    <a:srgbClr val="404040"/>
                  </a:solidFill>
                </a:rPr>
                <a:t>号字，</a:t>
              </a:r>
              <a:r>
                <a:rPr lang="en-US" altLang="zh-CN" sz="1200" dirty="0">
                  <a:solidFill>
                    <a:srgbClr val="404040"/>
                  </a:solidFill>
                </a:rPr>
                <a:t>1.3</a:t>
              </a:r>
              <a:r>
                <a:rPr lang="zh-CN" altLang="en-US" sz="1200" dirty="0">
                  <a:solidFill>
                    <a:srgbClr val="404040"/>
                  </a:solidFill>
                </a:rPr>
                <a:t>倍字间距。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4115596" y="2954683"/>
              <a:ext cx="1051964" cy="988505"/>
            </a:xfrm>
            <a:prstGeom prst="rect">
              <a:avLst/>
            </a:prstGeom>
            <a:solidFill>
              <a:srgbClr val="00BF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30" name="Freeform 263"/>
            <p:cNvSpPr>
              <a:spLocks noEditPoints="1"/>
            </p:cNvSpPr>
            <p:nvPr/>
          </p:nvSpPr>
          <p:spPr bwMode="auto">
            <a:xfrm>
              <a:off x="4488289" y="3067504"/>
              <a:ext cx="306578" cy="441260"/>
            </a:xfrm>
            <a:custGeom>
              <a:avLst/>
              <a:gdLst>
                <a:gd name="T0" fmla="*/ 21 w 78"/>
                <a:gd name="T1" fmla="*/ 36 h 112"/>
                <a:gd name="T2" fmla="*/ 21 w 78"/>
                <a:gd name="T3" fmla="*/ 11 h 112"/>
                <a:gd name="T4" fmla="*/ 58 w 78"/>
                <a:gd name="T5" fmla="*/ 11 h 112"/>
                <a:gd name="T6" fmla="*/ 57 w 78"/>
                <a:gd name="T7" fmla="*/ 36 h 112"/>
                <a:gd name="T8" fmla="*/ 53 w 78"/>
                <a:gd name="T9" fmla="*/ 47 h 112"/>
                <a:gd name="T10" fmla="*/ 39 w 78"/>
                <a:gd name="T11" fmla="*/ 53 h 112"/>
                <a:gd name="T12" fmla="*/ 39 w 78"/>
                <a:gd name="T13" fmla="*/ 53 h 112"/>
                <a:gd name="T14" fmla="*/ 26 w 78"/>
                <a:gd name="T15" fmla="*/ 47 h 112"/>
                <a:gd name="T16" fmla="*/ 21 w 78"/>
                <a:gd name="T17" fmla="*/ 36 h 112"/>
                <a:gd name="T18" fmla="*/ 13 w 78"/>
                <a:gd name="T19" fmla="*/ 107 h 112"/>
                <a:gd name="T20" fmla="*/ 67 w 78"/>
                <a:gd name="T21" fmla="*/ 107 h 112"/>
                <a:gd name="T22" fmla="*/ 64 w 78"/>
                <a:gd name="T23" fmla="*/ 112 h 112"/>
                <a:gd name="T24" fmla="*/ 16 w 78"/>
                <a:gd name="T25" fmla="*/ 112 h 112"/>
                <a:gd name="T26" fmla="*/ 13 w 78"/>
                <a:gd name="T27" fmla="*/ 107 h 112"/>
                <a:gd name="T28" fmla="*/ 70 w 78"/>
                <a:gd name="T29" fmla="*/ 67 h 112"/>
                <a:gd name="T30" fmla="*/ 76 w 78"/>
                <a:gd name="T31" fmla="*/ 90 h 112"/>
                <a:gd name="T32" fmla="*/ 68 w 78"/>
                <a:gd name="T33" fmla="*/ 103 h 112"/>
                <a:gd name="T34" fmla="*/ 66 w 78"/>
                <a:gd name="T35" fmla="*/ 103 h 112"/>
                <a:gd name="T36" fmla="*/ 66 w 78"/>
                <a:gd name="T37" fmla="*/ 72 h 112"/>
                <a:gd name="T38" fmla="*/ 42 w 78"/>
                <a:gd name="T39" fmla="*/ 72 h 112"/>
                <a:gd name="T40" fmla="*/ 49 w 78"/>
                <a:gd name="T41" fmla="*/ 56 h 112"/>
                <a:gd name="T42" fmla="*/ 51 w 78"/>
                <a:gd name="T43" fmla="*/ 54 h 112"/>
                <a:gd name="T44" fmla="*/ 65 w 78"/>
                <a:gd name="T45" fmla="*/ 57 h 112"/>
                <a:gd name="T46" fmla="*/ 66 w 78"/>
                <a:gd name="T47" fmla="*/ 57 h 112"/>
                <a:gd name="T48" fmla="*/ 66 w 78"/>
                <a:gd name="T49" fmla="*/ 58 h 112"/>
                <a:gd name="T50" fmla="*/ 70 w 78"/>
                <a:gd name="T51" fmla="*/ 67 h 112"/>
                <a:gd name="T52" fmla="*/ 70 w 78"/>
                <a:gd name="T53" fmla="*/ 67 h 112"/>
                <a:gd name="T54" fmla="*/ 14 w 78"/>
                <a:gd name="T55" fmla="*/ 103 h 112"/>
                <a:gd name="T56" fmla="*/ 11 w 78"/>
                <a:gd name="T57" fmla="*/ 103 h 112"/>
                <a:gd name="T58" fmla="*/ 3 w 78"/>
                <a:gd name="T59" fmla="*/ 90 h 112"/>
                <a:gd name="T60" fmla="*/ 9 w 78"/>
                <a:gd name="T61" fmla="*/ 67 h 112"/>
                <a:gd name="T62" fmla="*/ 14 w 78"/>
                <a:gd name="T63" fmla="*/ 58 h 112"/>
                <a:gd name="T64" fmla="*/ 14 w 78"/>
                <a:gd name="T65" fmla="*/ 57 h 112"/>
                <a:gd name="T66" fmla="*/ 14 w 78"/>
                <a:gd name="T67" fmla="*/ 57 h 112"/>
                <a:gd name="T68" fmla="*/ 28 w 78"/>
                <a:gd name="T69" fmla="*/ 54 h 112"/>
                <a:gd name="T70" fmla="*/ 30 w 78"/>
                <a:gd name="T71" fmla="*/ 56 h 112"/>
                <a:gd name="T72" fmla="*/ 38 w 78"/>
                <a:gd name="T73" fmla="*/ 72 h 112"/>
                <a:gd name="T74" fmla="*/ 14 w 78"/>
                <a:gd name="T75" fmla="*/ 72 h 112"/>
                <a:gd name="T76" fmla="*/ 14 w 78"/>
                <a:gd name="T77" fmla="*/ 10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" h="112">
                  <a:moveTo>
                    <a:pt x="21" y="36"/>
                  </a:moveTo>
                  <a:cubicBezTo>
                    <a:pt x="20" y="27"/>
                    <a:pt x="20" y="19"/>
                    <a:pt x="21" y="11"/>
                  </a:cubicBezTo>
                  <a:cubicBezTo>
                    <a:pt x="37" y="0"/>
                    <a:pt x="45" y="13"/>
                    <a:pt x="58" y="11"/>
                  </a:cubicBezTo>
                  <a:cubicBezTo>
                    <a:pt x="59" y="19"/>
                    <a:pt x="59" y="29"/>
                    <a:pt x="57" y="36"/>
                  </a:cubicBezTo>
                  <a:cubicBezTo>
                    <a:pt x="57" y="40"/>
                    <a:pt x="55" y="44"/>
                    <a:pt x="53" y="47"/>
                  </a:cubicBezTo>
                  <a:cubicBezTo>
                    <a:pt x="49" y="51"/>
                    <a:pt x="44" y="53"/>
                    <a:pt x="39" y="53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34" y="53"/>
                    <a:pt x="29" y="51"/>
                    <a:pt x="26" y="47"/>
                  </a:cubicBezTo>
                  <a:cubicBezTo>
                    <a:pt x="24" y="44"/>
                    <a:pt x="22" y="40"/>
                    <a:pt x="21" y="36"/>
                  </a:cubicBezTo>
                  <a:close/>
                  <a:moveTo>
                    <a:pt x="13" y="107"/>
                  </a:moveTo>
                  <a:cubicBezTo>
                    <a:pt x="67" y="107"/>
                    <a:pt x="67" y="107"/>
                    <a:pt x="67" y="107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3" y="107"/>
                    <a:pt x="13" y="107"/>
                    <a:pt x="13" y="107"/>
                  </a:cubicBezTo>
                  <a:close/>
                  <a:moveTo>
                    <a:pt x="70" y="67"/>
                  </a:moveTo>
                  <a:cubicBezTo>
                    <a:pt x="76" y="90"/>
                    <a:pt x="76" y="90"/>
                    <a:pt x="76" y="90"/>
                  </a:cubicBezTo>
                  <a:cubicBezTo>
                    <a:pt x="78" y="98"/>
                    <a:pt x="77" y="103"/>
                    <a:pt x="68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65" y="57"/>
                    <a:pt x="65" y="57"/>
                    <a:pt x="65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8" y="61"/>
                    <a:pt x="69" y="64"/>
                    <a:pt x="70" y="67"/>
                  </a:cubicBezTo>
                  <a:cubicBezTo>
                    <a:pt x="70" y="67"/>
                    <a:pt x="70" y="67"/>
                    <a:pt x="70" y="67"/>
                  </a:cubicBezTo>
                  <a:close/>
                  <a:moveTo>
                    <a:pt x="14" y="103"/>
                  </a:moveTo>
                  <a:cubicBezTo>
                    <a:pt x="11" y="103"/>
                    <a:pt x="11" y="103"/>
                    <a:pt x="11" y="103"/>
                  </a:cubicBezTo>
                  <a:cubicBezTo>
                    <a:pt x="1" y="103"/>
                    <a:pt x="0" y="98"/>
                    <a:pt x="3" y="90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9" y="63"/>
                    <a:pt x="11" y="60"/>
                    <a:pt x="14" y="58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14" y="72"/>
                    <a:pt x="14" y="72"/>
                    <a:pt x="14" y="72"/>
                  </a:cubicBezTo>
                  <a:lnTo>
                    <a:pt x="14" y="1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solidFill>
                  <a:prstClr val="black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192973" y="3566587"/>
              <a:ext cx="8972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sz="1200" b="1" dirty="0">
                  <a:solidFill>
                    <a:schemeClr val="bg1"/>
                  </a:solidFill>
                </a:rPr>
                <a:t>TITLE</a:t>
              </a:r>
              <a:r>
                <a:rPr lang="zh-CN" altLang="en-US" sz="1200" b="1" dirty="0">
                  <a:solidFill>
                    <a:schemeClr val="bg1"/>
                  </a:solidFill>
                </a:rPr>
                <a:t> </a:t>
              </a:r>
              <a:r>
                <a:rPr lang="en-US" altLang="zh-CN" sz="1200" b="1" dirty="0">
                  <a:solidFill>
                    <a:schemeClr val="bg1"/>
                  </a:solidFill>
                </a:rPr>
                <a:t>HERE</a:t>
              </a:r>
              <a:endParaRPr lang="zh-CN" altLang="en-US" sz="12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008072" y="1521267"/>
              <a:ext cx="1051964" cy="931793"/>
            </a:xfrm>
            <a:prstGeom prst="rect">
              <a:avLst/>
            </a:prstGeom>
            <a:solidFill>
              <a:srgbClr val="00BF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34" name="Freeform 257"/>
            <p:cNvSpPr>
              <a:spLocks noEditPoints="1"/>
            </p:cNvSpPr>
            <p:nvPr/>
          </p:nvSpPr>
          <p:spPr bwMode="auto">
            <a:xfrm>
              <a:off x="6367729" y="1686928"/>
              <a:ext cx="332651" cy="348567"/>
            </a:xfrm>
            <a:custGeom>
              <a:avLst/>
              <a:gdLst>
                <a:gd name="T0" fmla="*/ 160 w 209"/>
                <a:gd name="T1" fmla="*/ 28 h 219"/>
                <a:gd name="T2" fmla="*/ 169 w 209"/>
                <a:gd name="T3" fmla="*/ 9 h 219"/>
                <a:gd name="T4" fmla="*/ 140 w 209"/>
                <a:gd name="T5" fmla="*/ 17 h 219"/>
                <a:gd name="T6" fmla="*/ 7 w 209"/>
                <a:gd name="T7" fmla="*/ 148 h 219"/>
                <a:gd name="T8" fmla="*/ 29 w 209"/>
                <a:gd name="T9" fmla="*/ 208 h 219"/>
                <a:gd name="T10" fmla="*/ 29 w 209"/>
                <a:gd name="T11" fmla="*/ 159 h 219"/>
                <a:gd name="T12" fmla="*/ 100 w 209"/>
                <a:gd name="T13" fmla="*/ 108 h 219"/>
                <a:gd name="T14" fmla="*/ 109 w 209"/>
                <a:gd name="T15" fmla="*/ 86 h 219"/>
                <a:gd name="T16" fmla="*/ 80 w 209"/>
                <a:gd name="T17" fmla="*/ 97 h 219"/>
                <a:gd name="T18" fmla="*/ 71 w 209"/>
                <a:gd name="T19" fmla="*/ 93 h 219"/>
                <a:gd name="T20" fmla="*/ 109 w 209"/>
                <a:gd name="T21" fmla="*/ 77 h 219"/>
                <a:gd name="T22" fmla="*/ 124 w 209"/>
                <a:gd name="T23" fmla="*/ 86 h 219"/>
                <a:gd name="T24" fmla="*/ 124 w 209"/>
                <a:gd name="T25" fmla="*/ 17 h 219"/>
                <a:gd name="T26" fmla="*/ 169 w 209"/>
                <a:gd name="T27" fmla="*/ 0 h 219"/>
                <a:gd name="T28" fmla="*/ 171 w 209"/>
                <a:gd name="T29" fmla="*/ 0 h 219"/>
                <a:gd name="T30" fmla="*/ 209 w 209"/>
                <a:gd name="T31" fmla="*/ 17 h 219"/>
                <a:gd name="T32" fmla="*/ 160 w 209"/>
                <a:gd name="T33" fmla="*/ 175 h 219"/>
                <a:gd name="T34" fmla="*/ 146 w 209"/>
                <a:gd name="T35" fmla="*/ 168 h 219"/>
                <a:gd name="T36" fmla="*/ 100 w 209"/>
                <a:gd name="T37" fmla="*/ 197 h 219"/>
                <a:gd name="T38" fmla="*/ 82 w 209"/>
                <a:gd name="T39" fmla="*/ 188 h 219"/>
                <a:gd name="T40" fmla="*/ 35 w 209"/>
                <a:gd name="T41" fmla="*/ 219 h 219"/>
                <a:gd name="T42" fmla="*/ 2 w 209"/>
                <a:gd name="T43" fmla="*/ 204 h 219"/>
                <a:gd name="T44" fmla="*/ 0 w 209"/>
                <a:gd name="T45" fmla="*/ 202 h 219"/>
                <a:gd name="T46" fmla="*/ 0 w 209"/>
                <a:gd name="T47" fmla="*/ 139 h 219"/>
                <a:gd name="T48" fmla="*/ 42 w 209"/>
                <a:gd name="T49" fmla="*/ 122 h 219"/>
                <a:gd name="T50" fmla="*/ 44 w 209"/>
                <a:gd name="T51" fmla="*/ 122 h 219"/>
                <a:gd name="T52" fmla="*/ 82 w 209"/>
                <a:gd name="T53" fmla="*/ 139 h 219"/>
                <a:gd name="T54" fmla="*/ 93 w 209"/>
                <a:gd name="T55" fmla="*/ 186 h 219"/>
                <a:gd name="T56" fmla="*/ 71 w 209"/>
                <a:gd name="T57" fmla="*/ 108 h 219"/>
                <a:gd name="T58" fmla="*/ 64 w 209"/>
                <a:gd name="T59" fmla="*/ 131 h 219"/>
                <a:gd name="T60" fmla="*/ 64 w 209"/>
                <a:gd name="T61" fmla="*/ 97 h 219"/>
                <a:gd name="T62" fmla="*/ 131 w 209"/>
                <a:gd name="T63" fmla="*/ 88 h 219"/>
                <a:gd name="T64" fmla="*/ 146 w 209"/>
                <a:gd name="T65" fmla="*/ 97 h 219"/>
                <a:gd name="T66" fmla="*/ 153 w 209"/>
                <a:gd name="T67" fmla="*/ 164 h 219"/>
                <a:gd name="T68" fmla="*/ 131 w 209"/>
                <a:gd name="T69" fmla="*/ 28 h 219"/>
                <a:gd name="T70" fmla="*/ 131 w 209"/>
                <a:gd name="T71" fmla="*/ 88 h 219"/>
                <a:gd name="T72" fmla="*/ 35 w 209"/>
                <a:gd name="T73" fmla="*/ 148 h 219"/>
                <a:gd name="T74" fmla="*/ 44 w 209"/>
                <a:gd name="T75" fmla="*/ 128 h 219"/>
                <a:gd name="T76" fmla="*/ 15 w 209"/>
                <a:gd name="T77" fmla="*/ 139 h 219"/>
                <a:gd name="T78" fmla="*/ 162 w 209"/>
                <a:gd name="T79" fmla="*/ 35 h 219"/>
                <a:gd name="T80" fmla="*/ 160 w 209"/>
                <a:gd name="T81" fmla="*/ 3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9" h="219">
                  <a:moveTo>
                    <a:pt x="140" y="17"/>
                  </a:moveTo>
                  <a:lnTo>
                    <a:pt x="160" y="28"/>
                  </a:lnTo>
                  <a:lnTo>
                    <a:pt x="189" y="17"/>
                  </a:lnTo>
                  <a:lnTo>
                    <a:pt x="169" y="9"/>
                  </a:lnTo>
                  <a:lnTo>
                    <a:pt x="140" y="17"/>
                  </a:lnTo>
                  <a:lnTo>
                    <a:pt x="140" y="17"/>
                  </a:lnTo>
                  <a:close/>
                  <a:moveTo>
                    <a:pt x="29" y="159"/>
                  </a:moveTo>
                  <a:lnTo>
                    <a:pt x="7" y="148"/>
                  </a:lnTo>
                  <a:lnTo>
                    <a:pt x="7" y="199"/>
                  </a:lnTo>
                  <a:lnTo>
                    <a:pt x="29" y="208"/>
                  </a:lnTo>
                  <a:lnTo>
                    <a:pt x="29" y="159"/>
                  </a:lnTo>
                  <a:lnTo>
                    <a:pt x="29" y="159"/>
                  </a:lnTo>
                  <a:close/>
                  <a:moveTo>
                    <a:pt x="80" y="97"/>
                  </a:moveTo>
                  <a:lnTo>
                    <a:pt x="100" y="108"/>
                  </a:lnTo>
                  <a:lnTo>
                    <a:pt x="129" y="95"/>
                  </a:lnTo>
                  <a:lnTo>
                    <a:pt x="109" y="86"/>
                  </a:lnTo>
                  <a:lnTo>
                    <a:pt x="80" y="97"/>
                  </a:lnTo>
                  <a:lnTo>
                    <a:pt x="80" y="97"/>
                  </a:lnTo>
                  <a:close/>
                  <a:moveTo>
                    <a:pt x="64" y="97"/>
                  </a:moveTo>
                  <a:lnTo>
                    <a:pt x="71" y="93"/>
                  </a:lnTo>
                  <a:lnTo>
                    <a:pt x="106" y="80"/>
                  </a:lnTo>
                  <a:lnTo>
                    <a:pt x="109" y="77"/>
                  </a:lnTo>
                  <a:lnTo>
                    <a:pt x="109" y="80"/>
                  </a:lnTo>
                  <a:lnTo>
                    <a:pt x="124" y="86"/>
                  </a:lnTo>
                  <a:lnTo>
                    <a:pt x="124" y="24"/>
                  </a:lnTo>
                  <a:lnTo>
                    <a:pt x="124" y="17"/>
                  </a:lnTo>
                  <a:lnTo>
                    <a:pt x="131" y="15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71" y="0"/>
                  </a:lnTo>
                  <a:lnTo>
                    <a:pt x="200" y="15"/>
                  </a:lnTo>
                  <a:lnTo>
                    <a:pt x="209" y="17"/>
                  </a:lnTo>
                  <a:lnTo>
                    <a:pt x="209" y="157"/>
                  </a:lnTo>
                  <a:lnTo>
                    <a:pt x="160" y="175"/>
                  </a:lnTo>
                  <a:lnTo>
                    <a:pt x="155" y="173"/>
                  </a:lnTo>
                  <a:lnTo>
                    <a:pt x="146" y="168"/>
                  </a:lnTo>
                  <a:lnTo>
                    <a:pt x="146" y="179"/>
                  </a:lnTo>
                  <a:lnTo>
                    <a:pt x="100" y="197"/>
                  </a:lnTo>
                  <a:lnTo>
                    <a:pt x="93" y="195"/>
                  </a:lnTo>
                  <a:lnTo>
                    <a:pt x="82" y="188"/>
                  </a:lnTo>
                  <a:lnTo>
                    <a:pt x="82" y="204"/>
                  </a:lnTo>
                  <a:lnTo>
                    <a:pt x="35" y="219"/>
                  </a:lnTo>
                  <a:lnTo>
                    <a:pt x="31" y="217"/>
                  </a:lnTo>
                  <a:lnTo>
                    <a:pt x="2" y="204"/>
                  </a:lnTo>
                  <a:lnTo>
                    <a:pt x="0" y="204"/>
                  </a:lnTo>
                  <a:lnTo>
                    <a:pt x="0" y="202"/>
                  </a:lnTo>
                  <a:lnTo>
                    <a:pt x="0" y="144"/>
                  </a:lnTo>
                  <a:lnTo>
                    <a:pt x="0" y="139"/>
                  </a:lnTo>
                  <a:lnTo>
                    <a:pt x="7" y="135"/>
                  </a:lnTo>
                  <a:lnTo>
                    <a:pt x="42" y="122"/>
                  </a:lnTo>
                  <a:lnTo>
                    <a:pt x="44" y="119"/>
                  </a:lnTo>
                  <a:lnTo>
                    <a:pt x="44" y="122"/>
                  </a:lnTo>
                  <a:lnTo>
                    <a:pt x="75" y="135"/>
                  </a:lnTo>
                  <a:lnTo>
                    <a:pt x="82" y="139"/>
                  </a:lnTo>
                  <a:lnTo>
                    <a:pt x="82" y="182"/>
                  </a:lnTo>
                  <a:lnTo>
                    <a:pt x="93" y="186"/>
                  </a:lnTo>
                  <a:lnTo>
                    <a:pt x="93" y="117"/>
                  </a:lnTo>
                  <a:lnTo>
                    <a:pt x="71" y="108"/>
                  </a:lnTo>
                  <a:lnTo>
                    <a:pt x="71" y="133"/>
                  </a:lnTo>
                  <a:lnTo>
                    <a:pt x="64" y="131"/>
                  </a:lnTo>
                  <a:lnTo>
                    <a:pt x="64" y="102"/>
                  </a:lnTo>
                  <a:lnTo>
                    <a:pt x="64" y="97"/>
                  </a:lnTo>
                  <a:lnTo>
                    <a:pt x="64" y="97"/>
                  </a:lnTo>
                  <a:close/>
                  <a:moveTo>
                    <a:pt x="131" y="88"/>
                  </a:moveTo>
                  <a:lnTo>
                    <a:pt x="140" y="93"/>
                  </a:lnTo>
                  <a:lnTo>
                    <a:pt x="146" y="97"/>
                  </a:lnTo>
                  <a:lnTo>
                    <a:pt x="146" y="162"/>
                  </a:lnTo>
                  <a:lnTo>
                    <a:pt x="153" y="164"/>
                  </a:lnTo>
                  <a:lnTo>
                    <a:pt x="153" y="40"/>
                  </a:lnTo>
                  <a:lnTo>
                    <a:pt x="131" y="28"/>
                  </a:lnTo>
                  <a:lnTo>
                    <a:pt x="131" y="88"/>
                  </a:lnTo>
                  <a:lnTo>
                    <a:pt x="131" y="88"/>
                  </a:lnTo>
                  <a:close/>
                  <a:moveTo>
                    <a:pt x="15" y="139"/>
                  </a:moveTo>
                  <a:lnTo>
                    <a:pt x="35" y="148"/>
                  </a:lnTo>
                  <a:lnTo>
                    <a:pt x="64" y="137"/>
                  </a:lnTo>
                  <a:lnTo>
                    <a:pt x="44" y="128"/>
                  </a:lnTo>
                  <a:lnTo>
                    <a:pt x="15" y="139"/>
                  </a:lnTo>
                  <a:lnTo>
                    <a:pt x="15" y="139"/>
                  </a:lnTo>
                  <a:close/>
                  <a:moveTo>
                    <a:pt x="160" y="35"/>
                  </a:moveTo>
                  <a:lnTo>
                    <a:pt x="162" y="35"/>
                  </a:lnTo>
                  <a:lnTo>
                    <a:pt x="160" y="35"/>
                  </a:lnTo>
                  <a:lnTo>
                    <a:pt x="160" y="35"/>
                  </a:lnTo>
                  <a:lnTo>
                    <a:pt x="160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solidFill>
                  <a:prstClr val="black"/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085449" y="2082113"/>
              <a:ext cx="8972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sz="1200" b="1" dirty="0">
                  <a:solidFill>
                    <a:schemeClr val="bg1"/>
                  </a:solidFill>
                </a:rPr>
                <a:t>TITLE</a:t>
              </a:r>
              <a:r>
                <a:rPr lang="zh-CN" altLang="en-US" sz="1200" b="1" dirty="0">
                  <a:solidFill>
                    <a:schemeClr val="bg1"/>
                  </a:solidFill>
                </a:rPr>
                <a:t> </a:t>
              </a:r>
              <a:r>
                <a:rPr lang="en-US" altLang="zh-CN" sz="1200" b="1" dirty="0">
                  <a:solidFill>
                    <a:schemeClr val="bg1"/>
                  </a:solidFill>
                </a:rPr>
                <a:t>HERE</a:t>
              </a:r>
              <a:endParaRPr lang="zh-CN" altLang="en-US" sz="1200" b="1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947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8661" y="167986"/>
            <a:ext cx="21521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TITLE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HERE</a:t>
            </a:r>
          </a:p>
          <a:p>
            <a:r>
              <a:rPr kumimoji="1" lang="zh-CN" altLang="en-US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点击此处添加标题</a:t>
            </a:r>
            <a:endParaRPr kumimoji="1" lang="en-US" altLang="zh-CN" b="1" dirty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404040"/>
                </a:solidFill>
                <a:latin typeface="Century Gothic"/>
                <a:ea typeface="微软雅黑"/>
              </a:rPr>
              <a:t>LOGO | COMPANY</a:t>
            </a:r>
            <a:endParaRPr kumimoji="1" lang="zh-CN" altLang="en-US" sz="1000" dirty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2301208765"/>
              </p:ext>
            </p:extLst>
          </p:nvPr>
        </p:nvGraphicFramePr>
        <p:xfrm>
          <a:off x="-100227" y="882466"/>
          <a:ext cx="5372919" cy="3581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5055783" y="1042515"/>
            <a:ext cx="3311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altLang="zh-CN" sz="3200" b="1" dirty="0" smtClean="0">
                <a:solidFill>
                  <a:schemeClr val="tx2"/>
                </a:solidFill>
              </a:rPr>
              <a:t>YOUR</a:t>
            </a:r>
            <a:r>
              <a:rPr lang="zh-CN" altLang="en-US" sz="3200" b="1" dirty="0" smtClean="0">
                <a:solidFill>
                  <a:schemeClr val="tx2"/>
                </a:solidFill>
              </a:rPr>
              <a:t> </a:t>
            </a:r>
            <a:r>
              <a:rPr lang="en-US" altLang="zh-CN" sz="3200" b="1" dirty="0" smtClean="0">
                <a:solidFill>
                  <a:schemeClr val="tx2"/>
                </a:solidFill>
              </a:rPr>
              <a:t>TITLE</a:t>
            </a:r>
            <a:r>
              <a:rPr lang="zh-CN" altLang="en-US" sz="3200" b="1" dirty="0" smtClean="0">
                <a:solidFill>
                  <a:schemeClr val="tx2"/>
                </a:solidFill>
              </a:rPr>
              <a:t> </a:t>
            </a:r>
            <a:r>
              <a:rPr lang="en-US" altLang="zh-CN" sz="3200" b="1" dirty="0" smtClean="0">
                <a:solidFill>
                  <a:schemeClr val="tx2"/>
                </a:solidFill>
              </a:rPr>
              <a:t>HERE</a:t>
            </a:r>
            <a:endParaRPr lang="zh-CN" altLang="en-US" sz="3200" b="1" dirty="0">
              <a:solidFill>
                <a:schemeClr val="tx2"/>
              </a:solidFill>
            </a:endParaRPr>
          </a:p>
        </p:txBody>
      </p:sp>
      <p:grpSp>
        <p:nvGrpSpPr>
          <p:cNvPr id="8" name="组合 24"/>
          <p:cNvGrpSpPr/>
          <p:nvPr/>
        </p:nvGrpSpPr>
        <p:grpSpPr>
          <a:xfrm>
            <a:off x="5055783" y="1742447"/>
            <a:ext cx="1478087" cy="664640"/>
            <a:chOff x="6165751" y="2955873"/>
            <a:chExt cx="2058585" cy="925668"/>
          </a:xfrm>
        </p:grpSpPr>
        <p:sp>
          <p:nvSpPr>
            <p:cNvPr id="9" name="文本框 8"/>
            <p:cNvSpPr txBox="1"/>
            <p:nvPr/>
          </p:nvSpPr>
          <p:spPr>
            <a:xfrm>
              <a:off x="6694063" y="2981372"/>
              <a:ext cx="1530273" cy="9001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00BFC3"/>
                  </a:solidFill>
                </a:rPr>
                <a:t>33%</a:t>
              </a:r>
              <a:endParaRPr lang="zh-CN" altLang="en-US" sz="3600" b="1" dirty="0">
                <a:solidFill>
                  <a:srgbClr val="00BFC3"/>
                </a:solidFill>
              </a:endParaRPr>
            </a:p>
          </p:txBody>
        </p:sp>
        <p:sp>
          <p:nvSpPr>
            <p:cNvPr id="10" name="上箭头 9"/>
            <p:cNvSpPr/>
            <p:nvPr/>
          </p:nvSpPr>
          <p:spPr>
            <a:xfrm>
              <a:off x="6165751" y="2955873"/>
              <a:ext cx="558792" cy="770144"/>
            </a:xfrm>
            <a:prstGeom prst="up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FC3"/>
                </a:solidFill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5067561" y="2407087"/>
            <a:ext cx="3423109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000" kern="0" dirty="0">
                <a:solidFill>
                  <a:srgbClr val="00000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kern="0" dirty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kern="0" dirty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kern="0" dirty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kern="0" dirty="0">
                <a:solidFill>
                  <a:srgbClr val="000000"/>
                </a:solidFill>
                <a:latin typeface="Century Gothic"/>
                <a:ea typeface="微软雅黑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kern="0" dirty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kern="0" dirty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kern="0" dirty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kern="0" dirty="0">
                <a:solidFill>
                  <a:srgbClr val="000000"/>
                </a:solidFill>
                <a:latin typeface="Century Gothic"/>
                <a:ea typeface="微软雅黑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kern="0" dirty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kern="0" dirty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kern="0" dirty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kern="0" dirty="0">
                <a:solidFill>
                  <a:srgbClr val="000000"/>
                </a:solidFill>
                <a:latin typeface="Century Gothic"/>
                <a:ea typeface="微软雅黑"/>
              </a:rPr>
              <a:t>倍字间距。</a:t>
            </a:r>
            <a:endParaRPr lang="en-US" altLang="zh-CN" sz="1000" kern="0" dirty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63035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354858" y="785966"/>
            <a:ext cx="2434284" cy="243428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2000" b="1" dirty="0" smtClean="0">
                <a:solidFill>
                  <a:srgbClr val="404040"/>
                </a:solidFill>
              </a:rPr>
              <a:t>4</a:t>
            </a:r>
            <a:endParaRPr kumimoji="1" lang="zh-CN" altLang="en-US" sz="12000" b="1" dirty="0">
              <a:solidFill>
                <a:srgbClr val="40404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90398" y="3387381"/>
            <a:ext cx="1763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2"/>
                </a:solidFill>
                <a:latin typeface="+mn-ea"/>
              </a:rPr>
              <a:t>我的产品</a:t>
            </a:r>
            <a:endParaRPr lang="zh-CN" altLang="zh-CN" sz="2800" dirty="0">
              <a:solidFill>
                <a:schemeClr val="tx2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8155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914023" y="1360448"/>
            <a:ext cx="4553186" cy="1084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prstClr val="black"/>
                </a:solidFill>
                <a:latin typeface="STHeitiSC-Light"/>
              </a:rPr>
              <a:t>点击此处添加文本信息。</a:t>
            </a:r>
            <a:endParaRPr lang="zh-CN" altLang="en-US" sz="1000" dirty="0">
              <a:solidFill>
                <a:prstClr val="black"/>
              </a:solidFill>
              <a:latin typeface="Helvetica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prstClr val="black"/>
                </a:solidFill>
                <a:latin typeface="STHeitiSC-Light"/>
              </a:rPr>
              <a:t>标题数字等都可以通过点击和重新输入进行更改，顶部</a:t>
            </a:r>
            <a:r>
              <a:rPr lang="zh-CN" altLang="en-US" sz="1000" dirty="0">
                <a:solidFill>
                  <a:prstClr val="black"/>
                </a:solidFill>
                <a:latin typeface="Helvetica"/>
              </a:rPr>
              <a:t>“</a:t>
            </a:r>
            <a:r>
              <a:rPr lang="zh-CN" altLang="en-US" sz="1000" dirty="0">
                <a:solidFill>
                  <a:prstClr val="black"/>
                </a:solidFill>
                <a:latin typeface="STHeitiSC-Light"/>
              </a:rPr>
              <a:t>开始</a:t>
            </a:r>
            <a:r>
              <a:rPr lang="zh-CN" altLang="en-US" sz="1000" dirty="0">
                <a:solidFill>
                  <a:prstClr val="black"/>
                </a:solidFill>
                <a:latin typeface="Helvetica"/>
              </a:rPr>
              <a:t>”</a:t>
            </a:r>
            <a:r>
              <a:rPr lang="zh-CN" altLang="en-US" sz="1000" dirty="0">
                <a:solidFill>
                  <a:prstClr val="black"/>
                </a:solidFill>
                <a:latin typeface="STHeitiSC-Light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black"/>
                </a:solidFill>
                <a:latin typeface="STHeitiSC-Light"/>
              </a:rPr>
              <a:t>10</a:t>
            </a:r>
            <a:r>
              <a:rPr lang="zh-CN" altLang="en-US" sz="1000" dirty="0">
                <a:solidFill>
                  <a:prstClr val="black"/>
                </a:solidFill>
                <a:latin typeface="STHeitiSC-Light"/>
              </a:rPr>
              <a:t>号字，</a:t>
            </a:r>
            <a:r>
              <a:rPr lang="en-US" altLang="zh-CN" sz="1000" dirty="0">
                <a:solidFill>
                  <a:prstClr val="black"/>
                </a:solidFill>
                <a:latin typeface="STHeitiSC-Light"/>
              </a:rPr>
              <a:t>1.3</a:t>
            </a:r>
            <a:r>
              <a:rPr lang="zh-CN" altLang="en-US" sz="1000" dirty="0">
                <a:solidFill>
                  <a:prstClr val="black"/>
                </a:solidFill>
                <a:latin typeface="STHeitiSC-Light"/>
              </a:rPr>
              <a:t>倍字间距。标题数字等都可以通过点击和重新输入进行更改，顶部</a:t>
            </a:r>
            <a:r>
              <a:rPr lang="zh-CN" altLang="en-US" sz="1000" dirty="0">
                <a:solidFill>
                  <a:prstClr val="black"/>
                </a:solidFill>
                <a:latin typeface="Helvetica"/>
              </a:rPr>
              <a:t>“</a:t>
            </a:r>
            <a:r>
              <a:rPr lang="zh-CN" altLang="en-US" sz="1000" dirty="0">
                <a:solidFill>
                  <a:prstClr val="black"/>
                </a:solidFill>
                <a:latin typeface="STHeitiSC-Light"/>
              </a:rPr>
              <a:t>开始</a:t>
            </a:r>
            <a:r>
              <a:rPr lang="zh-CN" altLang="en-US" sz="1000" dirty="0">
                <a:solidFill>
                  <a:prstClr val="black"/>
                </a:solidFill>
                <a:latin typeface="Helvetica"/>
              </a:rPr>
              <a:t>”</a:t>
            </a:r>
            <a:r>
              <a:rPr lang="zh-CN" altLang="en-US" sz="1000" dirty="0">
                <a:solidFill>
                  <a:prstClr val="black"/>
                </a:solidFill>
                <a:latin typeface="STHeitiSC-Light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black"/>
                </a:solidFill>
                <a:latin typeface="STHeitiSC-Light"/>
              </a:rPr>
              <a:t>10</a:t>
            </a:r>
            <a:r>
              <a:rPr lang="zh-CN" altLang="en-US" sz="1000" dirty="0">
                <a:solidFill>
                  <a:prstClr val="black"/>
                </a:solidFill>
                <a:latin typeface="STHeitiSC-Light"/>
              </a:rPr>
              <a:t>号字，</a:t>
            </a:r>
            <a:r>
              <a:rPr lang="en-US" altLang="zh-CN" sz="1000" dirty="0">
                <a:solidFill>
                  <a:prstClr val="black"/>
                </a:solidFill>
                <a:latin typeface="STHeitiSC-Light"/>
              </a:rPr>
              <a:t>1.3</a:t>
            </a:r>
            <a:r>
              <a:rPr lang="zh-CN" altLang="en-US" sz="1000" dirty="0">
                <a:solidFill>
                  <a:prstClr val="black"/>
                </a:solidFill>
                <a:latin typeface="STHeitiSC-Light"/>
              </a:rPr>
              <a:t>倍字间距</a:t>
            </a:r>
            <a:r>
              <a:rPr lang="zh-CN" altLang="en-US" sz="1000" dirty="0" smtClean="0">
                <a:solidFill>
                  <a:prstClr val="black"/>
                </a:solidFill>
                <a:latin typeface="STHeitiSC-Light"/>
              </a:rPr>
              <a:t>。</a:t>
            </a:r>
            <a:endParaRPr lang="zh-CN" altLang="en-US" sz="10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14022" y="1045167"/>
            <a:ext cx="23411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chemeClr val="tx2"/>
                </a:solidFill>
                <a:latin typeface="+mn-ea"/>
              </a:rPr>
              <a:t>点击此处添加文本信息</a:t>
            </a:r>
            <a:endParaRPr lang="zh-CN" altLang="en-US" sz="1600" b="1" dirty="0">
              <a:solidFill>
                <a:schemeClr val="tx2"/>
              </a:solidFill>
              <a:latin typeface="+mn-ea"/>
            </a:endParaRPr>
          </a:p>
        </p:txBody>
      </p:sp>
      <p:pic>
        <p:nvPicPr>
          <p:cNvPr id="3" name="图片 2" descr="ipho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79" y="1119972"/>
            <a:ext cx="2029578" cy="3256301"/>
          </a:xfrm>
          <a:prstGeom prst="rect">
            <a:avLst/>
          </a:prstGeom>
        </p:spPr>
      </p:pic>
      <p:pic>
        <p:nvPicPr>
          <p:cNvPr id="4" name="图片 3" descr="IMG_219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6" r="19240"/>
          <a:stretch/>
        </p:blipFill>
        <p:spPr>
          <a:xfrm>
            <a:off x="1068005" y="1578545"/>
            <a:ext cx="1139967" cy="2111712"/>
          </a:xfrm>
          <a:prstGeom prst="rect">
            <a:avLst/>
          </a:prstGeom>
        </p:spPr>
      </p:pic>
      <p:pic>
        <p:nvPicPr>
          <p:cNvPr id="9" name="图片 8" descr="ipho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768" y="1388806"/>
            <a:ext cx="2029578" cy="3256301"/>
          </a:xfrm>
          <a:prstGeom prst="rect">
            <a:avLst/>
          </a:prstGeom>
        </p:spPr>
      </p:pic>
      <p:pic>
        <p:nvPicPr>
          <p:cNvPr id="10" name="图片 9" descr="IMG_219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6" r="19240"/>
          <a:stretch/>
        </p:blipFill>
        <p:spPr>
          <a:xfrm>
            <a:off x="2082794" y="1847379"/>
            <a:ext cx="1139967" cy="2111712"/>
          </a:xfrm>
          <a:prstGeom prst="rect">
            <a:avLst/>
          </a:prstGeom>
        </p:spPr>
      </p:pic>
      <p:sp>
        <p:nvSpPr>
          <p:cNvPr id="12" name="椭圆 11"/>
          <p:cNvSpPr/>
          <p:nvPr/>
        </p:nvSpPr>
        <p:spPr>
          <a:xfrm>
            <a:off x="3884465" y="2682281"/>
            <a:ext cx="1182238" cy="1182236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b="1" dirty="0" smtClean="0">
                <a:solidFill>
                  <a:prstClr val="white"/>
                </a:solidFill>
                <a:latin typeface="Calibri"/>
                <a:ea typeface="宋体"/>
              </a:rPr>
              <a:t>ICON</a:t>
            </a:r>
            <a:endParaRPr kumimoji="1" lang="zh-CN" altLang="en-US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986088" y="3854116"/>
            <a:ext cx="9789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404040"/>
                </a:solidFill>
                <a:latin typeface="Calibri"/>
                <a:ea typeface="宋体"/>
              </a:rPr>
              <a:t>TEXT HERE</a:t>
            </a:r>
            <a:endParaRPr lang="zh-CN" altLang="en-US" sz="1400" b="1" dirty="0">
              <a:solidFill>
                <a:srgbClr val="404040"/>
              </a:solidFill>
              <a:latin typeface="Calibri"/>
              <a:ea typeface="宋体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635530" y="2682281"/>
            <a:ext cx="1182238" cy="1182236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b="1" dirty="0" smtClean="0">
                <a:solidFill>
                  <a:prstClr val="white"/>
                </a:solidFill>
                <a:latin typeface="Calibri"/>
                <a:ea typeface="宋体"/>
              </a:rPr>
              <a:t>ICON</a:t>
            </a:r>
            <a:endParaRPr kumimoji="1" lang="zh-CN" altLang="en-US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737153" y="3854116"/>
            <a:ext cx="9789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404040"/>
                </a:solidFill>
                <a:latin typeface="Calibri"/>
                <a:ea typeface="宋体"/>
              </a:rPr>
              <a:t>TEXT HERE</a:t>
            </a:r>
            <a:endParaRPr lang="zh-CN" altLang="en-US" sz="1400" b="1" dirty="0">
              <a:solidFill>
                <a:srgbClr val="404040"/>
              </a:solidFill>
              <a:latin typeface="Calibri"/>
              <a:ea typeface="宋体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7386595" y="2682281"/>
            <a:ext cx="1182238" cy="1182236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b="1" dirty="0" smtClean="0">
                <a:solidFill>
                  <a:prstClr val="white"/>
                </a:solidFill>
                <a:latin typeface="Calibri"/>
                <a:ea typeface="宋体"/>
              </a:rPr>
              <a:t>ICON</a:t>
            </a:r>
            <a:endParaRPr kumimoji="1" lang="zh-CN" altLang="en-US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488218" y="3859328"/>
            <a:ext cx="9789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404040"/>
                </a:solidFill>
                <a:latin typeface="Calibri"/>
                <a:ea typeface="宋体"/>
              </a:rPr>
              <a:t>TEXT HERE</a:t>
            </a:r>
            <a:endParaRPr lang="zh-CN" altLang="en-US" sz="1400" b="1" dirty="0">
              <a:solidFill>
                <a:srgbClr val="404040"/>
              </a:solidFill>
              <a:latin typeface="Calibri"/>
              <a:ea typeface="宋体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58661" y="167986"/>
            <a:ext cx="21521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TITLE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HERE</a:t>
            </a:r>
          </a:p>
          <a:p>
            <a:r>
              <a:rPr kumimoji="1" lang="zh-CN" altLang="en-US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点击此处添加标题</a:t>
            </a:r>
            <a:endParaRPr kumimoji="1" lang="en-US" altLang="zh-CN" b="1" dirty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404040"/>
                </a:solidFill>
                <a:latin typeface="Century Gothic"/>
                <a:ea typeface="微软雅黑"/>
              </a:rPr>
              <a:t>LOGO | COMPANY</a:t>
            </a:r>
            <a:endParaRPr kumimoji="1" lang="zh-CN" altLang="en-US" sz="1000" dirty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03076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8661" y="167986"/>
            <a:ext cx="21521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TITLE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HERE</a:t>
            </a:r>
          </a:p>
          <a:p>
            <a:r>
              <a:rPr kumimoji="1" lang="zh-CN" altLang="en-US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点击此处添加标题</a:t>
            </a:r>
            <a:endParaRPr kumimoji="1" lang="en-US" altLang="zh-CN" b="1" dirty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404040"/>
                </a:solidFill>
                <a:latin typeface="Century Gothic"/>
                <a:ea typeface="微软雅黑"/>
              </a:rPr>
              <a:t>LOGO | COMPANY</a:t>
            </a:r>
            <a:endParaRPr kumimoji="1" lang="zh-CN" altLang="en-US" sz="1000" dirty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6678" y="1041529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400974" y="1041529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615270" y="1041529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829565" y="1041529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86678" y="2751795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400974" y="2751795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615270" y="2751795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829565" y="2751795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3498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11" y="972045"/>
            <a:ext cx="5342090" cy="3488654"/>
          </a:xfrm>
          <a:prstGeom prst="rect">
            <a:avLst/>
          </a:prstGeom>
        </p:spPr>
      </p:pic>
      <p:grpSp>
        <p:nvGrpSpPr>
          <p:cNvPr id="3" name="组合 21"/>
          <p:cNvGrpSpPr/>
          <p:nvPr/>
        </p:nvGrpSpPr>
        <p:grpSpPr>
          <a:xfrm>
            <a:off x="5873889" y="972044"/>
            <a:ext cx="2949508" cy="3488654"/>
            <a:chOff x="7517304" y="1379114"/>
            <a:chExt cx="4045253" cy="4784691"/>
          </a:xfrm>
        </p:grpSpPr>
        <p:sp>
          <p:nvSpPr>
            <p:cNvPr id="4" name="矩形 3"/>
            <p:cNvSpPr/>
            <p:nvPr/>
          </p:nvSpPr>
          <p:spPr>
            <a:xfrm>
              <a:off x="7517304" y="1379114"/>
              <a:ext cx="4045253" cy="4784691"/>
            </a:xfrm>
            <a:prstGeom prst="rect">
              <a:avLst/>
            </a:prstGeom>
            <a:solidFill>
              <a:srgbClr val="00BF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18"/>
            <p:cNvGrpSpPr/>
            <p:nvPr/>
          </p:nvGrpSpPr>
          <p:grpSpPr>
            <a:xfrm>
              <a:off x="8777930" y="1868488"/>
              <a:ext cx="1524000" cy="1524000"/>
              <a:chOff x="8107680" y="-1859280"/>
              <a:chExt cx="1524000" cy="1524000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8107680" y="-1859280"/>
                <a:ext cx="1524000" cy="1524000"/>
              </a:xfrm>
              <a:prstGeom prst="ellipse">
                <a:avLst/>
              </a:prstGeom>
              <a:noFill/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Freeform 258"/>
              <p:cNvSpPr>
                <a:spLocks/>
              </p:cNvSpPr>
              <p:nvPr/>
            </p:nvSpPr>
            <p:spPr bwMode="auto">
              <a:xfrm>
                <a:off x="8453355" y="-1471973"/>
                <a:ext cx="832651" cy="749387"/>
              </a:xfrm>
              <a:custGeom>
                <a:avLst/>
                <a:gdLst>
                  <a:gd name="T0" fmla="*/ 30 w 86"/>
                  <a:gd name="T1" fmla="*/ 0 h 77"/>
                  <a:gd name="T2" fmla="*/ 34 w 86"/>
                  <a:gd name="T3" fmla="*/ 28 h 77"/>
                  <a:gd name="T4" fmla="*/ 8 w 86"/>
                  <a:gd name="T5" fmla="*/ 28 h 77"/>
                  <a:gd name="T6" fmla="*/ 7 w 86"/>
                  <a:gd name="T7" fmla="*/ 28 h 77"/>
                  <a:gd name="T8" fmla="*/ 0 w 86"/>
                  <a:gd name="T9" fmla="*/ 35 h 77"/>
                  <a:gd name="T10" fmla="*/ 0 w 86"/>
                  <a:gd name="T11" fmla="*/ 35 h 77"/>
                  <a:gd name="T12" fmla="*/ 4 w 86"/>
                  <a:gd name="T13" fmla="*/ 41 h 77"/>
                  <a:gd name="T14" fmla="*/ 1 w 86"/>
                  <a:gd name="T15" fmla="*/ 47 h 77"/>
                  <a:gd name="T16" fmla="*/ 1 w 86"/>
                  <a:gd name="T17" fmla="*/ 47 h 77"/>
                  <a:gd name="T18" fmla="*/ 6 w 86"/>
                  <a:gd name="T19" fmla="*/ 54 h 77"/>
                  <a:gd name="T20" fmla="*/ 4 w 86"/>
                  <a:gd name="T21" fmla="*/ 58 h 77"/>
                  <a:gd name="T22" fmla="*/ 4 w 86"/>
                  <a:gd name="T23" fmla="*/ 58 h 77"/>
                  <a:gd name="T24" fmla="*/ 11 w 86"/>
                  <a:gd name="T25" fmla="*/ 65 h 77"/>
                  <a:gd name="T26" fmla="*/ 11 w 86"/>
                  <a:gd name="T27" fmla="*/ 65 h 77"/>
                  <a:gd name="T28" fmla="*/ 9 w 86"/>
                  <a:gd name="T29" fmla="*/ 70 h 77"/>
                  <a:gd name="T30" fmla="*/ 9 w 86"/>
                  <a:gd name="T31" fmla="*/ 70 h 77"/>
                  <a:gd name="T32" fmla="*/ 16 w 86"/>
                  <a:gd name="T33" fmla="*/ 76 h 77"/>
                  <a:gd name="T34" fmla="*/ 29 w 86"/>
                  <a:gd name="T35" fmla="*/ 76 h 77"/>
                  <a:gd name="T36" fmla="*/ 46 w 86"/>
                  <a:gd name="T37" fmla="*/ 76 h 77"/>
                  <a:gd name="T38" fmla="*/ 46 w 86"/>
                  <a:gd name="T39" fmla="*/ 76 h 77"/>
                  <a:gd name="T40" fmla="*/ 52 w 86"/>
                  <a:gd name="T41" fmla="*/ 71 h 77"/>
                  <a:gd name="T42" fmla="*/ 66 w 86"/>
                  <a:gd name="T43" fmla="*/ 69 h 77"/>
                  <a:gd name="T44" fmla="*/ 66 w 86"/>
                  <a:gd name="T45" fmla="*/ 77 h 77"/>
                  <a:gd name="T46" fmla="*/ 86 w 86"/>
                  <a:gd name="T47" fmla="*/ 77 h 77"/>
                  <a:gd name="T48" fmla="*/ 86 w 86"/>
                  <a:gd name="T49" fmla="*/ 25 h 77"/>
                  <a:gd name="T50" fmla="*/ 66 w 86"/>
                  <a:gd name="T51" fmla="*/ 25 h 77"/>
                  <a:gd name="T52" fmla="*/ 66 w 86"/>
                  <a:gd name="T53" fmla="*/ 32 h 77"/>
                  <a:gd name="T54" fmla="*/ 62 w 86"/>
                  <a:gd name="T55" fmla="*/ 32 h 77"/>
                  <a:gd name="T56" fmla="*/ 30 w 86"/>
                  <a:gd name="T5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6" h="77">
                    <a:moveTo>
                      <a:pt x="30" y="0"/>
                    </a:moveTo>
                    <a:cubicBezTo>
                      <a:pt x="2" y="7"/>
                      <a:pt x="34" y="28"/>
                      <a:pt x="34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3" y="28"/>
                      <a:pt x="0" y="31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8"/>
                      <a:pt x="2" y="40"/>
                      <a:pt x="4" y="41"/>
                    </a:cubicBezTo>
                    <a:cubicBezTo>
                      <a:pt x="2" y="42"/>
                      <a:pt x="1" y="45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50"/>
                      <a:pt x="3" y="53"/>
                      <a:pt x="6" y="54"/>
                    </a:cubicBezTo>
                    <a:cubicBezTo>
                      <a:pt x="5" y="55"/>
                      <a:pt x="4" y="56"/>
                      <a:pt x="4" y="58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4" y="62"/>
                      <a:pt x="7" y="65"/>
                      <a:pt x="11" y="65"/>
                    </a:cubicBezTo>
                    <a:cubicBezTo>
                      <a:pt x="11" y="65"/>
                      <a:pt x="11" y="65"/>
                      <a:pt x="11" y="65"/>
                    </a:cubicBezTo>
                    <a:cubicBezTo>
                      <a:pt x="10" y="66"/>
                      <a:pt x="9" y="68"/>
                      <a:pt x="9" y="70"/>
                    </a:cubicBezTo>
                    <a:cubicBezTo>
                      <a:pt x="9" y="70"/>
                      <a:pt x="9" y="70"/>
                      <a:pt x="9" y="70"/>
                    </a:cubicBezTo>
                    <a:cubicBezTo>
                      <a:pt x="9" y="73"/>
                      <a:pt x="12" y="76"/>
                      <a:pt x="16" y="76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66" y="69"/>
                      <a:pt x="66" y="69"/>
                      <a:pt x="66" y="69"/>
                    </a:cubicBezTo>
                    <a:cubicBezTo>
                      <a:pt x="66" y="77"/>
                      <a:pt x="66" y="77"/>
                      <a:pt x="66" y="77"/>
                    </a:cubicBezTo>
                    <a:cubicBezTo>
                      <a:pt x="86" y="77"/>
                      <a:pt x="86" y="77"/>
                      <a:pt x="86" y="77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66" y="25"/>
                      <a:pt x="66" y="25"/>
                      <a:pt x="66" y="25"/>
                    </a:cubicBezTo>
                    <a:cubicBezTo>
                      <a:pt x="66" y="32"/>
                      <a:pt x="66" y="32"/>
                      <a:pt x="66" y="32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58" y="16"/>
                      <a:pt x="32" y="17"/>
                      <a:pt x="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8010993" y="3482845"/>
              <a:ext cx="3057876" cy="411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altLang="zh-CN" b="1" dirty="0" smtClean="0">
                  <a:solidFill>
                    <a:schemeClr val="bg1"/>
                  </a:solidFill>
                </a:rPr>
                <a:t>HEADING FOR THIS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819586" y="3945369"/>
              <a:ext cx="3440693" cy="14879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倍字间距。标题数字等都可以通过点击和重新输入进行</a:t>
              </a: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更改。</a:t>
              </a:r>
              <a:endParaRPr lang="zh-CN" altLang="en-US" sz="10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58661" y="167986"/>
            <a:ext cx="21521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TITLE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HERE</a:t>
            </a:r>
          </a:p>
          <a:p>
            <a:r>
              <a:rPr kumimoji="1" lang="zh-CN" altLang="en-US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点击此处添加标题</a:t>
            </a:r>
            <a:endParaRPr kumimoji="1" lang="en-US" altLang="zh-CN" b="1" dirty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404040"/>
                </a:solidFill>
                <a:latin typeface="Century Gothic"/>
                <a:ea typeface="微软雅黑"/>
              </a:rPr>
              <a:t>LOGO | COMPANY</a:t>
            </a:r>
            <a:endParaRPr kumimoji="1" lang="zh-CN" altLang="en-US" sz="1000" dirty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24919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0995" y="1668378"/>
            <a:ext cx="6989653" cy="21051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7200" b="1" dirty="0" smtClean="0">
                <a:solidFill>
                  <a:srgbClr val="00BFC3"/>
                </a:solidFill>
                <a:latin typeface="Century Gothic"/>
                <a:ea typeface="微软雅黑"/>
              </a:rPr>
              <a:t>THANK</a:t>
            </a:r>
            <a:r>
              <a:rPr kumimoji="1" lang="zh-CN" altLang="en-US" sz="7200" b="1" dirty="0" smtClean="0">
                <a:solidFill>
                  <a:srgbClr val="00BFC3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7200" b="1" dirty="0" smtClean="0">
                <a:solidFill>
                  <a:srgbClr val="00BFC3"/>
                </a:solidFill>
                <a:latin typeface="Century Gothic"/>
                <a:ea typeface="微软雅黑"/>
              </a:rPr>
              <a:t>YOU</a:t>
            </a:r>
            <a:r>
              <a:rPr kumimoji="1" lang="zh-CN" altLang="en-US" sz="7200" b="1" dirty="0" smtClean="0">
                <a:solidFill>
                  <a:srgbClr val="00BFC3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72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FOR</a:t>
            </a:r>
            <a:r>
              <a:rPr kumimoji="1" lang="zh-CN" altLang="en-US" sz="72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72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LISTENING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0996" y="293740"/>
            <a:ext cx="1498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rgbClr val="FFFFFF"/>
                </a:solidFill>
                <a:latin typeface="Century Gothic"/>
                <a:ea typeface="微软雅黑"/>
              </a:rPr>
              <a:t>COMPANY</a:t>
            </a:r>
            <a:r>
              <a:rPr kumimoji="1" lang="zh-CN" altLang="en-US" sz="1200" dirty="0" smtClean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  <a:latin typeface="Century Gothic"/>
                <a:ea typeface="微软雅黑"/>
              </a:rPr>
              <a:t>LOGO</a:t>
            </a:r>
            <a:endParaRPr kumimoji="1" lang="zh-CN" altLang="en-US" sz="1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995" y="743403"/>
            <a:ext cx="4031873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kumimoji="1" lang="zh-CN" altLang="en-US" sz="60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感谢聆听！</a:t>
            </a:r>
            <a:endParaRPr kumimoji="1" lang="zh-CN" altLang="en-US" sz="60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0996" y="4061802"/>
            <a:ext cx="200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rgbClr val="FFFFFF"/>
                </a:solidFill>
                <a:latin typeface="Century Gothic"/>
                <a:ea typeface="微软雅黑"/>
              </a:rPr>
              <a:t>PRESENTED</a:t>
            </a:r>
            <a:r>
              <a:rPr kumimoji="1" lang="zh-CN" altLang="en-US" sz="1200" dirty="0" smtClean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  <a:latin typeface="Century Gothic"/>
                <a:ea typeface="微软雅黑"/>
              </a:rPr>
              <a:t>BY</a:t>
            </a:r>
            <a:r>
              <a:rPr kumimoji="1" lang="zh-CN" altLang="en-US" sz="1200" dirty="0" smtClean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  <a:latin typeface="Century Gothic"/>
                <a:ea typeface="微软雅黑"/>
              </a:rPr>
              <a:t>JANE</a:t>
            </a:r>
            <a:r>
              <a:rPr kumimoji="1" lang="zh-CN" altLang="en-US" sz="1200" dirty="0" smtClean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  <a:latin typeface="Century Gothic"/>
                <a:ea typeface="微软雅黑"/>
              </a:rPr>
              <a:t>DOE</a:t>
            </a:r>
            <a:endParaRPr kumimoji="1" lang="zh-CN" altLang="en-US" sz="1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724397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0452" y="569905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0452" y="136833"/>
            <a:ext cx="7489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OFFICE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PLUS</a:t>
            </a:r>
            <a:endParaRPr lang="zh-CN" altLang="en-US" sz="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96288" y="631461"/>
            <a:ext cx="1449239" cy="188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0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Century </a:t>
            </a:r>
            <a:r>
              <a:rPr lang="en-US" altLang="zh-CN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Gothic</a:t>
            </a: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</a:p>
        </p:txBody>
      </p:sp>
      <p:sp>
        <p:nvSpPr>
          <p:cNvPr id="6" name="矩形 5"/>
          <p:cNvSpPr/>
          <p:nvPr/>
        </p:nvSpPr>
        <p:spPr>
          <a:xfrm>
            <a:off x="2143255" y="631461"/>
            <a:ext cx="1001894" cy="188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34487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wood_texture_2_by_rifificz-d38h5m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8"/>
            <a:ext cx="9144000" cy="514792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0452" y="569905"/>
            <a:ext cx="13034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0452" y="136833"/>
            <a:ext cx="7489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OFFICE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PLUS</a:t>
            </a:r>
            <a:endParaRPr lang="zh-CN" altLang="en-US" sz="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280067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742461" y="1295410"/>
            <a:ext cx="1269926" cy="1269926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40404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9852" y="1642939"/>
            <a:ext cx="830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b="1" dirty="0" smtClean="0">
                <a:solidFill>
                  <a:srgbClr val="404040"/>
                </a:solidFill>
              </a:rPr>
              <a:t>ONE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96184" y="2646611"/>
            <a:ext cx="1763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2"/>
                </a:solidFill>
                <a:latin typeface="+mn-ea"/>
              </a:rPr>
              <a:t>问题场景</a:t>
            </a:r>
            <a:endParaRPr lang="zh-CN" altLang="zh-CN" sz="28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894325" y="1295410"/>
            <a:ext cx="1269926" cy="1269926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40404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92473" y="1642939"/>
            <a:ext cx="849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b="1" dirty="0" smtClean="0">
                <a:solidFill>
                  <a:srgbClr val="404040"/>
                </a:solidFill>
              </a:rPr>
              <a:t>TWO</a:t>
            </a:r>
          </a:p>
        </p:txBody>
      </p:sp>
      <p:sp>
        <p:nvSpPr>
          <p:cNvPr id="14" name="椭圆 13"/>
          <p:cNvSpPr/>
          <p:nvPr/>
        </p:nvSpPr>
        <p:spPr>
          <a:xfrm>
            <a:off x="5046189" y="1295410"/>
            <a:ext cx="1269926" cy="1269926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40404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58076" y="1642939"/>
            <a:ext cx="102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b="1" dirty="0" smtClean="0">
                <a:solidFill>
                  <a:srgbClr val="404040"/>
                </a:solidFill>
              </a:rPr>
              <a:t>THREE</a:t>
            </a:r>
          </a:p>
        </p:txBody>
      </p:sp>
      <p:sp>
        <p:nvSpPr>
          <p:cNvPr id="19" name="椭圆 18"/>
          <p:cNvSpPr/>
          <p:nvPr/>
        </p:nvSpPr>
        <p:spPr>
          <a:xfrm>
            <a:off x="7198052" y="1295410"/>
            <a:ext cx="1269926" cy="1269926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40404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337415" y="1642939"/>
            <a:ext cx="966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b="1" dirty="0" smtClean="0">
                <a:solidFill>
                  <a:srgbClr val="404040"/>
                </a:solidFill>
              </a:rPr>
              <a:t>FOUR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458053" y="326932"/>
            <a:ext cx="222789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32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CONTENTS</a:t>
            </a:r>
            <a:endParaRPr kumimoji="1" lang="zh-CN" altLang="en-US" sz="3200" b="1" dirty="0"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635360" y="4653568"/>
            <a:ext cx="1873281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00" dirty="0" smtClean="0">
                <a:solidFill>
                  <a:schemeClr val="bg1"/>
                </a:solidFill>
              </a:rPr>
              <a:t>COMPANY</a:t>
            </a:r>
            <a:r>
              <a:rPr lang="zh-CN" altLang="en-US" sz="1000" dirty="0" smtClean="0">
                <a:solidFill>
                  <a:schemeClr val="bg1"/>
                </a:solidFill>
              </a:rPr>
              <a:t>  </a:t>
            </a:r>
            <a:r>
              <a:rPr lang="zh-CN" altLang="zh-CN" sz="1000" dirty="0" smtClean="0">
                <a:solidFill>
                  <a:schemeClr val="bg1"/>
                </a:solidFill>
              </a:rPr>
              <a:t>|</a:t>
            </a:r>
            <a:r>
              <a:rPr lang="zh-CN" altLang="en-US" sz="1000" dirty="0" smtClean="0">
                <a:solidFill>
                  <a:schemeClr val="bg1"/>
                </a:solidFill>
              </a:rPr>
              <a:t>  </a:t>
            </a:r>
            <a:r>
              <a:rPr lang="en-US" altLang="zh-CN" sz="1000" dirty="0" smtClean="0">
                <a:solidFill>
                  <a:schemeClr val="bg1"/>
                </a:solidFill>
              </a:rPr>
              <a:t>LOGO</a:t>
            </a:r>
            <a:endParaRPr kumimoji="1"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96184" y="3161109"/>
            <a:ext cx="1763205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 smtClean="0">
                <a:solidFill>
                  <a:srgbClr val="FFFFFF"/>
                </a:solidFill>
                <a:latin typeface="微软雅黑"/>
              </a:rPr>
              <a:t>顶部</a:t>
            </a:r>
            <a:r>
              <a:rPr lang="en-US" altLang="zh-CN" sz="1000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000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000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000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微软雅黑"/>
              </a:rPr>
              <a:t>10</a:t>
            </a:r>
            <a:r>
              <a:rPr lang="zh-CN" altLang="zh-CN" sz="1000" dirty="0">
                <a:solidFill>
                  <a:srgbClr val="FFFFFF"/>
                </a:solidFill>
                <a:latin typeface="微软雅黑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微软雅黑"/>
              </a:rPr>
              <a:t>1.3</a:t>
            </a:r>
            <a:r>
              <a:rPr lang="zh-CN" altLang="zh-CN" sz="1000" dirty="0">
                <a:solidFill>
                  <a:srgbClr val="FFFFFF"/>
                </a:solidFill>
                <a:latin typeface="微软雅黑"/>
              </a:rPr>
              <a:t>倍字间距。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683197" y="2655333"/>
            <a:ext cx="1763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2"/>
                </a:solidFill>
                <a:latin typeface="+mn-ea"/>
              </a:rPr>
              <a:t>核心需求</a:t>
            </a:r>
            <a:endParaRPr lang="zh-CN" altLang="zh-CN" sz="28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683197" y="3169831"/>
            <a:ext cx="1763205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 smtClean="0">
                <a:solidFill>
                  <a:srgbClr val="FFFFFF"/>
                </a:solidFill>
                <a:latin typeface="微软雅黑"/>
              </a:rPr>
              <a:t>顶部</a:t>
            </a:r>
            <a:r>
              <a:rPr lang="en-US" altLang="zh-CN" sz="1000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000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000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000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微软雅黑"/>
              </a:rPr>
              <a:t>10</a:t>
            </a:r>
            <a:r>
              <a:rPr lang="zh-CN" altLang="zh-CN" sz="1000" dirty="0">
                <a:solidFill>
                  <a:srgbClr val="FFFFFF"/>
                </a:solidFill>
                <a:latin typeface="微软雅黑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微软雅黑"/>
              </a:rPr>
              <a:t>1.3</a:t>
            </a:r>
            <a:r>
              <a:rPr lang="zh-CN" altLang="zh-CN" sz="1000" dirty="0">
                <a:solidFill>
                  <a:srgbClr val="FFFFFF"/>
                </a:solidFill>
                <a:latin typeface="微软雅黑"/>
              </a:rPr>
              <a:t>倍字间距。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813163" y="2664055"/>
            <a:ext cx="1763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2"/>
                </a:solidFill>
                <a:latin typeface="+mn-ea"/>
              </a:rPr>
              <a:t>现有不足</a:t>
            </a:r>
            <a:endParaRPr lang="zh-CN" altLang="zh-CN" sz="28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813163" y="3178553"/>
            <a:ext cx="1763205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 smtClean="0">
                <a:solidFill>
                  <a:srgbClr val="FFFFFF"/>
                </a:solidFill>
                <a:latin typeface="微软雅黑"/>
              </a:rPr>
              <a:t>顶部</a:t>
            </a:r>
            <a:r>
              <a:rPr lang="en-US" altLang="zh-CN" sz="1000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000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000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000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微软雅黑"/>
              </a:rPr>
              <a:t>10</a:t>
            </a:r>
            <a:r>
              <a:rPr lang="zh-CN" altLang="zh-CN" sz="1000" dirty="0">
                <a:solidFill>
                  <a:srgbClr val="FFFFFF"/>
                </a:solidFill>
                <a:latin typeface="微软雅黑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微软雅黑"/>
              </a:rPr>
              <a:t>1.3</a:t>
            </a:r>
            <a:r>
              <a:rPr lang="zh-CN" altLang="zh-CN" sz="1000" dirty="0">
                <a:solidFill>
                  <a:srgbClr val="FFFFFF"/>
                </a:solidFill>
                <a:latin typeface="微软雅黑"/>
              </a:rPr>
              <a:t>倍字间距。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951095" y="2655333"/>
            <a:ext cx="1763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2"/>
                </a:solidFill>
                <a:latin typeface="+mn-ea"/>
              </a:rPr>
              <a:t>我的产品</a:t>
            </a:r>
            <a:endParaRPr lang="zh-CN" altLang="zh-CN" sz="28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951095" y="3169831"/>
            <a:ext cx="1763205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 smtClean="0">
                <a:solidFill>
                  <a:srgbClr val="FFFFFF"/>
                </a:solidFill>
                <a:latin typeface="微软雅黑"/>
              </a:rPr>
              <a:t>顶部</a:t>
            </a:r>
            <a:r>
              <a:rPr lang="en-US" altLang="zh-CN" sz="1000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000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000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000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微软雅黑"/>
              </a:rPr>
              <a:t>10</a:t>
            </a:r>
            <a:r>
              <a:rPr lang="zh-CN" altLang="zh-CN" sz="1000" dirty="0">
                <a:solidFill>
                  <a:srgbClr val="FFFFFF"/>
                </a:solidFill>
                <a:latin typeface="微软雅黑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微软雅黑"/>
              </a:rPr>
              <a:t>1.3</a:t>
            </a:r>
            <a:r>
              <a:rPr lang="zh-CN" altLang="zh-CN" sz="1000" dirty="0">
                <a:solidFill>
                  <a:srgbClr val="FFFFFF"/>
                </a:solidFill>
                <a:latin typeface="微软雅黑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79458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550" y="2346325"/>
            <a:ext cx="1866900" cy="45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90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800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93719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354858" y="785966"/>
            <a:ext cx="2434284" cy="243428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2000" b="1" dirty="0" smtClean="0">
                <a:solidFill>
                  <a:srgbClr val="404040"/>
                </a:solidFill>
              </a:rPr>
              <a:t>1</a:t>
            </a:r>
            <a:endParaRPr kumimoji="1" lang="zh-CN" altLang="en-US" sz="12000" b="1" dirty="0">
              <a:solidFill>
                <a:srgbClr val="40404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90398" y="3387381"/>
            <a:ext cx="1763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2"/>
                </a:solidFill>
                <a:latin typeface="+mn-ea"/>
              </a:rPr>
              <a:t>问题场景</a:t>
            </a:r>
            <a:endParaRPr lang="zh-CN" altLang="zh-CN" sz="2800" dirty="0">
              <a:solidFill>
                <a:schemeClr val="tx2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2840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 rot="16200000">
            <a:off x="1992685" y="-795441"/>
            <a:ext cx="5158631" cy="9144000"/>
          </a:xfrm>
          <a:prstGeom prst="trapezoid">
            <a:avLst>
              <a:gd name="adj" fmla="val 6483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梯形 2"/>
          <p:cNvSpPr/>
          <p:nvPr/>
        </p:nvSpPr>
        <p:spPr>
          <a:xfrm rot="5400000" flipH="1">
            <a:off x="1992685" y="-6121629"/>
            <a:ext cx="5158631" cy="9144000"/>
          </a:xfrm>
          <a:prstGeom prst="trapezoid">
            <a:avLst>
              <a:gd name="adj" fmla="val 6483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58661" y="167986"/>
            <a:ext cx="21521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TITLE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HERE</a:t>
            </a:r>
          </a:p>
          <a:p>
            <a:r>
              <a:rPr kumimoji="1" lang="zh-CN" altLang="en-US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点击此处添加标题</a:t>
            </a:r>
            <a:endParaRPr kumimoji="1" lang="en-US" altLang="zh-CN" b="1" dirty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4054366093"/>
              </p:ext>
            </p:extLst>
          </p:nvPr>
        </p:nvGraphicFramePr>
        <p:xfrm>
          <a:off x="642913" y="2190627"/>
          <a:ext cx="5619196" cy="18905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6402113" y="1996012"/>
            <a:ext cx="2204006" cy="2085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404040"/>
                </a:solidFill>
              </a:rPr>
              <a:t>图表编辑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404040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404040"/>
                </a:solidFill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000" dirty="0">
                <a:solidFill>
                  <a:srgbClr val="404040"/>
                </a:solidFill>
              </a:rPr>
              <a:t>Excel</a:t>
            </a:r>
            <a:r>
              <a:rPr lang="zh-CN" altLang="en-US" sz="1000" dirty="0">
                <a:solidFill>
                  <a:srgbClr val="404040"/>
                </a:solidFill>
              </a:rPr>
              <a:t>中对图表的数据信息进行编辑。点击图标，在屏幕上方的“图标布局”面板中可以对图表的标题、坐标轴、图例、数据标签、网格线、趋势线等进行编辑。</a:t>
            </a:r>
            <a:endParaRPr kumimoji="1" lang="zh-CN" altLang="en-US" sz="1000" dirty="0">
              <a:solidFill>
                <a:srgbClr val="40404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404040"/>
                </a:solidFill>
                <a:latin typeface="Century Gothic"/>
                <a:ea typeface="微软雅黑"/>
              </a:rPr>
              <a:t>LOGO | COMPANY</a:t>
            </a:r>
            <a:endParaRPr kumimoji="1" lang="zh-CN" altLang="en-US" sz="1000" dirty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4005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 rot="16200000">
            <a:off x="1992685" y="-1315744"/>
            <a:ext cx="5158631" cy="9144000"/>
          </a:xfrm>
          <a:prstGeom prst="trapezoid">
            <a:avLst>
              <a:gd name="adj" fmla="val 6483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 flipH="1">
            <a:off x="436491" y="3071892"/>
            <a:ext cx="1714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altLang="zh-CN" b="1" dirty="0" smtClean="0">
                <a:solidFill>
                  <a:srgbClr val="00BFC3"/>
                </a:solidFill>
                <a:ea typeface="+mj-ea"/>
              </a:rPr>
              <a:t>TITLE</a:t>
            </a:r>
            <a:r>
              <a:rPr lang="zh-CN" altLang="en-US" b="1" dirty="0" smtClean="0">
                <a:solidFill>
                  <a:srgbClr val="00BFC3"/>
                </a:solidFill>
                <a:ea typeface="+mj-ea"/>
              </a:rPr>
              <a:t> </a:t>
            </a:r>
            <a:r>
              <a:rPr lang="en-US" altLang="zh-CN" b="1" dirty="0" smtClean="0">
                <a:solidFill>
                  <a:srgbClr val="00BFC3"/>
                </a:solidFill>
                <a:ea typeface="+mj-ea"/>
              </a:rPr>
              <a:t>HERE</a:t>
            </a:r>
          </a:p>
        </p:txBody>
      </p:sp>
      <p:sp>
        <p:nvSpPr>
          <p:cNvPr id="8" name="矩形 7"/>
          <p:cNvSpPr/>
          <p:nvPr/>
        </p:nvSpPr>
        <p:spPr>
          <a:xfrm>
            <a:off x="333769" y="3450465"/>
            <a:ext cx="2059152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 smtClean="0">
                <a:solidFill>
                  <a:srgbClr val="242424"/>
                </a:solidFill>
              </a:rPr>
              <a:t>顶部“开始”面板中可以对字体、字号、颜色、行距等进行修改。建议</a:t>
            </a:r>
            <a:r>
              <a:rPr lang="zh-CN" altLang="en-US" sz="1000" dirty="0">
                <a:solidFill>
                  <a:srgbClr val="242424"/>
                </a:solidFill>
              </a:rPr>
              <a:t>正文</a:t>
            </a:r>
            <a:r>
              <a:rPr lang="en-US" altLang="zh-CN" sz="1000" dirty="0">
                <a:solidFill>
                  <a:srgbClr val="242424"/>
                </a:solidFill>
              </a:rPr>
              <a:t>10</a:t>
            </a:r>
            <a:r>
              <a:rPr lang="zh-CN" altLang="en-US" sz="1000" dirty="0">
                <a:solidFill>
                  <a:srgbClr val="242424"/>
                </a:solidFill>
              </a:rPr>
              <a:t>号字，</a:t>
            </a:r>
            <a:r>
              <a:rPr lang="en-US" altLang="zh-CN" sz="1000" dirty="0">
                <a:solidFill>
                  <a:srgbClr val="242424"/>
                </a:solidFill>
              </a:rPr>
              <a:t>1.3</a:t>
            </a:r>
            <a:r>
              <a:rPr lang="zh-CN" altLang="en-US" sz="1000" dirty="0">
                <a:solidFill>
                  <a:srgbClr val="242424"/>
                </a:solidFill>
              </a:rPr>
              <a:t>倍字间距</a:t>
            </a:r>
            <a:r>
              <a:rPr lang="zh-CN" altLang="en-US" sz="1000" dirty="0" smtClean="0">
                <a:solidFill>
                  <a:srgbClr val="242424"/>
                </a:solidFill>
              </a:rPr>
              <a:t>。</a:t>
            </a:r>
            <a:endParaRPr lang="en-US" altLang="zh-CN" sz="1000" dirty="0" smtClean="0">
              <a:solidFill>
                <a:srgbClr val="242424"/>
              </a:solidFill>
              <a:ea typeface="+mj-ea"/>
            </a:endParaRPr>
          </a:p>
        </p:txBody>
      </p:sp>
      <p:sp>
        <p:nvSpPr>
          <p:cNvPr id="9" name="矩形 8"/>
          <p:cNvSpPr/>
          <p:nvPr/>
        </p:nvSpPr>
        <p:spPr>
          <a:xfrm flipH="1">
            <a:off x="2545759" y="3081440"/>
            <a:ext cx="1714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altLang="zh-CN" b="1" dirty="0">
                <a:solidFill>
                  <a:srgbClr val="00BFC3"/>
                </a:solidFill>
              </a:rPr>
              <a:t>TITLE</a:t>
            </a:r>
            <a:r>
              <a:rPr lang="zh-CN" altLang="en-US" b="1" dirty="0">
                <a:solidFill>
                  <a:srgbClr val="00BFC3"/>
                </a:solidFill>
              </a:rPr>
              <a:t> </a:t>
            </a:r>
            <a:r>
              <a:rPr lang="en-US" altLang="zh-CN" b="1" dirty="0">
                <a:solidFill>
                  <a:srgbClr val="00BFC3"/>
                </a:solidFill>
              </a:rPr>
              <a:t>HERE</a:t>
            </a:r>
          </a:p>
        </p:txBody>
      </p:sp>
      <p:sp>
        <p:nvSpPr>
          <p:cNvPr id="10" name="矩形 9"/>
          <p:cNvSpPr/>
          <p:nvPr/>
        </p:nvSpPr>
        <p:spPr>
          <a:xfrm>
            <a:off x="2443037" y="3460013"/>
            <a:ext cx="2059152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 smtClean="0">
                <a:solidFill>
                  <a:srgbClr val="242424"/>
                </a:solidFill>
              </a:rPr>
              <a:t>顶部“开始”面板中可以对字体、字号、颜色、行距等进行修改。建议</a:t>
            </a:r>
            <a:r>
              <a:rPr lang="zh-CN" altLang="en-US" sz="1000" dirty="0">
                <a:solidFill>
                  <a:srgbClr val="242424"/>
                </a:solidFill>
              </a:rPr>
              <a:t>正文</a:t>
            </a:r>
            <a:r>
              <a:rPr lang="en-US" altLang="zh-CN" sz="1000" dirty="0">
                <a:solidFill>
                  <a:srgbClr val="242424"/>
                </a:solidFill>
              </a:rPr>
              <a:t>10</a:t>
            </a:r>
            <a:r>
              <a:rPr lang="zh-CN" altLang="en-US" sz="1000" dirty="0">
                <a:solidFill>
                  <a:srgbClr val="242424"/>
                </a:solidFill>
              </a:rPr>
              <a:t>号字，</a:t>
            </a:r>
            <a:r>
              <a:rPr lang="en-US" altLang="zh-CN" sz="1000" dirty="0">
                <a:solidFill>
                  <a:srgbClr val="242424"/>
                </a:solidFill>
              </a:rPr>
              <a:t>1.3</a:t>
            </a:r>
            <a:r>
              <a:rPr lang="zh-CN" altLang="en-US" sz="1000" dirty="0">
                <a:solidFill>
                  <a:srgbClr val="242424"/>
                </a:solidFill>
              </a:rPr>
              <a:t>倍字间距</a:t>
            </a:r>
            <a:r>
              <a:rPr lang="zh-CN" altLang="en-US" sz="1000" dirty="0" smtClean="0">
                <a:solidFill>
                  <a:srgbClr val="242424"/>
                </a:solidFill>
              </a:rPr>
              <a:t>。</a:t>
            </a:r>
            <a:endParaRPr lang="en-US" altLang="zh-CN" sz="1000" dirty="0" smtClean="0">
              <a:solidFill>
                <a:srgbClr val="242424"/>
              </a:solidFill>
              <a:ea typeface="+mj-ea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4694558" y="3071892"/>
            <a:ext cx="1714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altLang="zh-CN" b="1" dirty="0">
                <a:solidFill>
                  <a:srgbClr val="00BFC3"/>
                </a:solidFill>
              </a:rPr>
              <a:t>TITLE</a:t>
            </a:r>
            <a:r>
              <a:rPr lang="zh-CN" altLang="en-US" b="1" dirty="0">
                <a:solidFill>
                  <a:srgbClr val="00BFC3"/>
                </a:solidFill>
              </a:rPr>
              <a:t> </a:t>
            </a:r>
            <a:r>
              <a:rPr lang="en-US" altLang="zh-CN" b="1" dirty="0">
                <a:solidFill>
                  <a:srgbClr val="00BFC3"/>
                </a:solidFill>
              </a:rPr>
              <a:t>HERE</a:t>
            </a:r>
          </a:p>
        </p:txBody>
      </p:sp>
      <p:sp>
        <p:nvSpPr>
          <p:cNvPr id="12" name="矩形 11"/>
          <p:cNvSpPr/>
          <p:nvPr/>
        </p:nvSpPr>
        <p:spPr>
          <a:xfrm>
            <a:off x="4591836" y="3450465"/>
            <a:ext cx="2059152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rgbClr val="242424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srgbClr val="242424"/>
                </a:solidFill>
              </a:rPr>
              <a:t>10</a:t>
            </a:r>
            <a:r>
              <a:rPr lang="zh-CN" altLang="en-US" sz="1000" dirty="0">
                <a:solidFill>
                  <a:srgbClr val="242424"/>
                </a:solidFill>
              </a:rPr>
              <a:t>号字，</a:t>
            </a:r>
            <a:r>
              <a:rPr lang="en-US" altLang="zh-CN" sz="1000" dirty="0">
                <a:solidFill>
                  <a:srgbClr val="242424"/>
                </a:solidFill>
              </a:rPr>
              <a:t>1.3</a:t>
            </a:r>
            <a:r>
              <a:rPr lang="zh-CN" altLang="en-US" sz="1000" dirty="0">
                <a:solidFill>
                  <a:srgbClr val="242424"/>
                </a:solidFill>
              </a:rPr>
              <a:t>倍字间距。</a:t>
            </a:r>
            <a:endParaRPr lang="en-US" altLang="zh-CN" sz="1000" dirty="0" smtClean="0">
              <a:solidFill>
                <a:srgbClr val="242424"/>
              </a:solidFill>
              <a:ea typeface="+mj-ea"/>
            </a:endParaRPr>
          </a:p>
        </p:txBody>
      </p:sp>
      <p:sp>
        <p:nvSpPr>
          <p:cNvPr id="13" name="矩形 12"/>
          <p:cNvSpPr/>
          <p:nvPr/>
        </p:nvSpPr>
        <p:spPr>
          <a:xfrm flipH="1">
            <a:off x="6851880" y="3069994"/>
            <a:ext cx="1714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altLang="zh-CN" b="1" dirty="0">
                <a:solidFill>
                  <a:srgbClr val="00BFC3"/>
                </a:solidFill>
              </a:rPr>
              <a:t>TITLE</a:t>
            </a:r>
            <a:r>
              <a:rPr lang="zh-CN" altLang="en-US" b="1" dirty="0">
                <a:solidFill>
                  <a:srgbClr val="00BFC3"/>
                </a:solidFill>
              </a:rPr>
              <a:t> </a:t>
            </a:r>
            <a:r>
              <a:rPr lang="en-US" altLang="zh-CN" b="1" dirty="0">
                <a:solidFill>
                  <a:srgbClr val="00BFC3"/>
                </a:solidFill>
              </a:rPr>
              <a:t>HERE</a:t>
            </a:r>
          </a:p>
        </p:txBody>
      </p:sp>
      <p:sp>
        <p:nvSpPr>
          <p:cNvPr id="14" name="矩形 13"/>
          <p:cNvSpPr/>
          <p:nvPr/>
        </p:nvSpPr>
        <p:spPr>
          <a:xfrm>
            <a:off x="6749158" y="3448567"/>
            <a:ext cx="2059152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rgbClr val="242424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srgbClr val="242424"/>
                </a:solidFill>
              </a:rPr>
              <a:t>10</a:t>
            </a:r>
            <a:r>
              <a:rPr lang="zh-CN" altLang="en-US" sz="1000" dirty="0">
                <a:solidFill>
                  <a:srgbClr val="242424"/>
                </a:solidFill>
              </a:rPr>
              <a:t>号字，</a:t>
            </a:r>
            <a:r>
              <a:rPr lang="en-US" altLang="zh-CN" sz="1000" dirty="0">
                <a:solidFill>
                  <a:srgbClr val="242424"/>
                </a:solidFill>
              </a:rPr>
              <a:t>1.3</a:t>
            </a:r>
            <a:r>
              <a:rPr lang="zh-CN" altLang="en-US" sz="1000" dirty="0">
                <a:solidFill>
                  <a:srgbClr val="242424"/>
                </a:solidFill>
              </a:rPr>
              <a:t>倍字间距。</a:t>
            </a:r>
            <a:endParaRPr lang="en-US" altLang="zh-CN" sz="1000" dirty="0" smtClean="0">
              <a:solidFill>
                <a:srgbClr val="242424"/>
              </a:solidFill>
              <a:ea typeface="+mj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58661" y="167986"/>
            <a:ext cx="21521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500" b="1" dirty="0" smtClean="0">
                <a:solidFill>
                  <a:schemeClr val="bg1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500" b="1" dirty="0" smtClean="0">
                <a:solidFill>
                  <a:schemeClr val="bg1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chemeClr val="bg1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500" b="1" dirty="0" smtClean="0">
                <a:solidFill>
                  <a:schemeClr val="bg1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chemeClr val="bg1"/>
                </a:solidFill>
                <a:latin typeface="Century Gothic"/>
                <a:ea typeface="微软雅黑"/>
              </a:rPr>
              <a:t>TITLE</a:t>
            </a:r>
            <a:r>
              <a:rPr kumimoji="1" lang="zh-CN" altLang="en-US" sz="1500" b="1" dirty="0" smtClean="0">
                <a:solidFill>
                  <a:schemeClr val="bg1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chemeClr val="bg1"/>
                </a:solidFill>
                <a:latin typeface="Century Gothic"/>
                <a:ea typeface="微软雅黑"/>
              </a:rPr>
              <a:t>HERE</a:t>
            </a:r>
          </a:p>
          <a:p>
            <a:r>
              <a:rPr kumimoji="1" lang="zh-CN" altLang="en-US" b="1" dirty="0" smtClean="0">
                <a:solidFill>
                  <a:schemeClr val="bg1"/>
                </a:solidFill>
                <a:latin typeface="Century Gothic"/>
                <a:ea typeface="微软雅黑"/>
              </a:rPr>
              <a:t>点击此处添加标题</a:t>
            </a:r>
            <a:endParaRPr kumimoji="1" lang="en-US" altLang="zh-CN" b="1" dirty="0" smtClean="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404040"/>
                </a:solidFill>
                <a:latin typeface="Century Gothic"/>
                <a:ea typeface="微软雅黑"/>
              </a:rPr>
              <a:t>LOGO | COMPANY</a:t>
            </a:r>
            <a:endParaRPr kumimoji="1" lang="zh-CN" altLang="en-US" sz="1000" dirty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27652" y="1296485"/>
            <a:ext cx="1637900" cy="163790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19" name="椭圆 18"/>
          <p:cNvSpPr/>
          <p:nvPr/>
        </p:nvSpPr>
        <p:spPr>
          <a:xfrm>
            <a:off x="2626823" y="1296485"/>
            <a:ext cx="1637900" cy="163790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20" name="椭圆 19"/>
          <p:cNvSpPr/>
          <p:nvPr/>
        </p:nvSpPr>
        <p:spPr>
          <a:xfrm>
            <a:off x="4782948" y="1296485"/>
            <a:ext cx="1637900" cy="163790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21" name="椭圆 20"/>
          <p:cNvSpPr/>
          <p:nvPr/>
        </p:nvSpPr>
        <p:spPr>
          <a:xfrm>
            <a:off x="6928096" y="1296485"/>
            <a:ext cx="1637900" cy="163790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31724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8661" y="167986"/>
            <a:ext cx="21521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TITLE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HERE</a:t>
            </a:r>
          </a:p>
          <a:p>
            <a:r>
              <a:rPr kumimoji="1" lang="zh-CN" altLang="en-US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点击此处添加标题</a:t>
            </a:r>
            <a:endParaRPr kumimoji="1" lang="en-US" altLang="zh-CN" b="1" dirty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404040"/>
                </a:solidFill>
                <a:latin typeface="Century Gothic"/>
                <a:ea typeface="微软雅黑"/>
              </a:rPr>
              <a:t>LOGO | COMPANY</a:t>
            </a:r>
            <a:endParaRPr kumimoji="1" lang="zh-CN" altLang="en-US" sz="1000" dirty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899472" y="3696443"/>
            <a:ext cx="10058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rgbClr val="404040"/>
                </a:solidFill>
                <a:cs typeface="+mn-ea"/>
                <a:sym typeface="+mn-lt"/>
              </a:rPr>
              <a:t>TEXT </a:t>
            </a:r>
            <a:r>
              <a:rPr lang="en-US" altLang="zh-CN" sz="1400" b="1" dirty="0" smtClean="0">
                <a:solidFill>
                  <a:srgbClr val="404040"/>
                </a:solidFill>
                <a:cs typeface="+mn-ea"/>
                <a:sym typeface="+mn-lt"/>
              </a:rPr>
              <a:t>HERE</a:t>
            </a:r>
            <a:endParaRPr lang="zh-CN" altLang="en-US" sz="1400" b="1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5" name="TextBox 10"/>
          <p:cNvSpPr txBox="1"/>
          <p:nvPr/>
        </p:nvSpPr>
        <p:spPr>
          <a:xfrm>
            <a:off x="4894020" y="3696444"/>
            <a:ext cx="10058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rgbClr val="404040"/>
                </a:solidFill>
                <a:cs typeface="+mn-ea"/>
                <a:sym typeface="+mn-lt"/>
              </a:rPr>
              <a:t>TEXT </a:t>
            </a:r>
            <a:r>
              <a:rPr lang="en-US" altLang="zh-CN" sz="1400" b="1" dirty="0" smtClean="0">
                <a:solidFill>
                  <a:srgbClr val="404040"/>
                </a:solidFill>
                <a:cs typeface="+mn-ea"/>
                <a:sym typeface="+mn-lt"/>
              </a:rPr>
              <a:t>HERE</a:t>
            </a:r>
            <a:endParaRPr lang="zh-CN" altLang="en-US" sz="1400" b="1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graphicFrame>
        <p:nvGraphicFramePr>
          <p:cNvPr id="6" name="图表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835"/>
              </p:ext>
            </p:extLst>
          </p:nvPr>
        </p:nvGraphicFramePr>
        <p:xfrm>
          <a:off x="629555" y="1210420"/>
          <a:ext cx="3781425" cy="2342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图表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3394110"/>
              </p:ext>
            </p:extLst>
          </p:nvPr>
        </p:nvGraphicFramePr>
        <p:xfrm>
          <a:off x="4624103" y="1210420"/>
          <a:ext cx="3781425" cy="2342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14"/>
          <p:cNvSpPr txBox="1"/>
          <p:nvPr/>
        </p:nvSpPr>
        <p:spPr>
          <a:xfrm>
            <a:off x="899472" y="3990281"/>
            <a:ext cx="3241593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000" b="1" dirty="0">
                <a:solidFill>
                  <a:srgbClr val="404040"/>
                </a:solidFill>
                <a:cs typeface="+mn-ea"/>
                <a:sym typeface="+mn-lt"/>
              </a:rPr>
              <a:t>标题数字</a:t>
            </a:r>
            <a:r>
              <a:rPr lang="zh-CN" altLang="en-US" sz="1000" dirty="0">
                <a:solidFill>
                  <a:srgbClr val="404040"/>
                </a:solidFill>
                <a:cs typeface="+mn-ea"/>
                <a:sym typeface="+mn-lt"/>
              </a:rPr>
              <a:t>等都可以通过点击和重新输入进行更改，建议正文</a:t>
            </a:r>
            <a:r>
              <a:rPr lang="en-US" altLang="zh-CN" sz="1000" dirty="0">
                <a:solidFill>
                  <a:srgbClr val="404040"/>
                </a:solidFill>
                <a:cs typeface="+mn-ea"/>
                <a:sym typeface="+mn-lt"/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  <a:cs typeface="+mn-ea"/>
                <a:sym typeface="+mn-lt"/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  <a:cs typeface="+mn-ea"/>
                <a:sym typeface="+mn-lt"/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  <a:cs typeface="+mn-ea"/>
                <a:sym typeface="+mn-lt"/>
              </a:rPr>
              <a:t>倍字间距。</a:t>
            </a:r>
          </a:p>
        </p:txBody>
      </p:sp>
      <p:sp>
        <p:nvSpPr>
          <p:cNvPr id="9" name="TextBox 15"/>
          <p:cNvSpPr txBox="1"/>
          <p:nvPr/>
        </p:nvSpPr>
        <p:spPr>
          <a:xfrm>
            <a:off x="4894020" y="4004221"/>
            <a:ext cx="3241593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000" b="1" dirty="0">
                <a:solidFill>
                  <a:srgbClr val="404040"/>
                </a:solidFill>
                <a:cs typeface="+mn-ea"/>
                <a:sym typeface="+mn-lt"/>
              </a:rPr>
              <a:t>标题数字</a:t>
            </a:r>
            <a:r>
              <a:rPr lang="zh-CN" altLang="en-US" sz="1000" dirty="0">
                <a:solidFill>
                  <a:srgbClr val="404040"/>
                </a:solidFill>
                <a:cs typeface="+mn-ea"/>
                <a:sym typeface="+mn-lt"/>
              </a:rPr>
              <a:t>等都可以通过点击和重新输入进行更改，建议正文</a:t>
            </a:r>
            <a:r>
              <a:rPr lang="en-US" altLang="zh-CN" sz="1000" dirty="0">
                <a:solidFill>
                  <a:srgbClr val="404040"/>
                </a:solidFill>
                <a:cs typeface="+mn-ea"/>
                <a:sym typeface="+mn-lt"/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  <a:cs typeface="+mn-ea"/>
                <a:sym typeface="+mn-lt"/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  <a:cs typeface="+mn-ea"/>
                <a:sym typeface="+mn-lt"/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  <a:cs typeface="+mn-ea"/>
                <a:sym typeface="+mn-lt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43921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354858" y="785966"/>
            <a:ext cx="2434284" cy="243428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2000" b="1" dirty="0" smtClean="0">
                <a:solidFill>
                  <a:srgbClr val="404040"/>
                </a:solidFill>
              </a:rPr>
              <a:t>2</a:t>
            </a:r>
            <a:endParaRPr kumimoji="1" lang="zh-CN" altLang="en-US" sz="12000" b="1" dirty="0">
              <a:solidFill>
                <a:srgbClr val="40404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90398" y="3387381"/>
            <a:ext cx="1763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2"/>
                </a:solidFill>
                <a:latin typeface="+mn-ea"/>
              </a:rPr>
              <a:t>核心需求</a:t>
            </a:r>
            <a:endParaRPr lang="zh-CN" altLang="zh-CN" sz="2800" dirty="0">
              <a:solidFill>
                <a:schemeClr val="tx2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8155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8661" y="167986"/>
            <a:ext cx="21521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TITLE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HERE</a:t>
            </a:r>
          </a:p>
          <a:p>
            <a:r>
              <a:rPr kumimoji="1" lang="zh-CN" altLang="en-US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点击此处添加标题</a:t>
            </a:r>
            <a:endParaRPr kumimoji="1" lang="en-US" altLang="zh-CN" b="1" dirty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404040"/>
                </a:solidFill>
                <a:latin typeface="Century Gothic"/>
                <a:ea typeface="微软雅黑"/>
              </a:rPr>
              <a:t>LOGO | COMPANY</a:t>
            </a:r>
            <a:endParaRPr kumimoji="1" lang="zh-CN" altLang="en-US" sz="1000" dirty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915144" y="2293430"/>
            <a:ext cx="2228853" cy="581025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平行四边形 10"/>
          <p:cNvSpPr/>
          <p:nvPr/>
        </p:nvSpPr>
        <p:spPr>
          <a:xfrm>
            <a:off x="4888663" y="2398205"/>
            <a:ext cx="2333625" cy="581025"/>
          </a:xfrm>
          <a:prstGeom prst="parallelogram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" name="等腰三角形 11"/>
          <p:cNvSpPr/>
          <p:nvPr/>
        </p:nvSpPr>
        <p:spPr>
          <a:xfrm rot="5400000">
            <a:off x="7017539" y="2191035"/>
            <a:ext cx="109538" cy="314328"/>
          </a:xfrm>
          <a:prstGeom prst="triangle">
            <a:avLst>
              <a:gd name="adj" fmla="val 10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15147" y="1240917"/>
            <a:ext cx="2228853" cy="581025"/>
          </a:xfrm>
          <a:prstGeom prst="rect">
            <a:avLst/>
          </a:prstGeom>
          <a:solidFill>
            <a:srgbClr val="00BF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平行四边形 13"/>
          <p:cNvSpPr/>
          <p:nvPr/>
        </p:nvSpPr>
        <p:spPr>
          <a:xfrm>
            <a:off x="4888666" y="1355217"/>
            <a:ext cx="2333625" cy="581025"/>
          </a:xfrm>
          <a:prstGeom prst="parallelogram">
            <a:avLst/>
          </a:prstGeom>
          <a:solidFill>
            <a:srgbClr val="00BF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5" name="等腰三角形 14"/>
          <p:cNvSpPr/>
          <p:nvPr/>
        </p:nvSpPr>
        <p:spPr>
          <a:xfrm rot="5400000">
            <a:off x="7017542" y="1138522"/>
            <a:ext cx="109538" cy="314328"/>
          </a:xfrm>
          <a:prstGeom prst="triangle">
            <a:avLst>
              <a:gd name="adj" fmla="val 10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15147" y="3371836"/>
            <a:ext cx="2228853" cy="581025"/>
          </a:xfrm>
          <a:prstGeom prst="rect">
            <a:avLst/>
          </a:prstGeom>
          <a:solidFill>
            <a:srgbClr val="00BF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平行四边形 16"/>
          <p:cNvSpPr/>
          <p:nvPr/>
        </p:nvSpPr>
        <p:spPr>
          <a:xfrm>
            <a:off x="4888666" y="3486136"/>
            <a:ext cx="2333625" cy="581025"/>
          </a:xfrm>
          <a:prstGeom prst="parallelogram">
            <a:avLst/>
          </a:prstGeom>
          <a:solidFill>
            <a:srgbClr val="00BF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等腰三角形 17"/>
          <p:cNvSpPr/>
          <p:nvPr/>
        </p:nvSpPr>
        <p:spPr>
          <a:xfrm rot="5400000">
            <a:off x="7017542" y="3269441"/>
            <a:ext cx="109538" cy="314328"/>
          </a:xfrm>
          <a:prstGeom prst="triangle">
            <a:avLst>
              <a:gd name="adj" fmla="val 10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19" name="Picture 5" descr="C:\Users\CCTV\Downloads\iconfont-banjiezhubanxiangmu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327" y="1450464"/>
            <a:ext cx="390527" cy="390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22"/>
          <p:cNvSpPr txBox="1"/>
          <p:nvPr/>
        </p:nvSpPr>
        <p:spPr>
          <a:xfrm>
            <a:off x="5666333" y="1489638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5F5F5"/>
                </a:solidFill>
                <a:cs typeface="+mn-ea"/>
                <a:sym typeface="+mn-lt"/>
              </a:rPr>
              <a:t>TEXT HERE</a:t>
            </a:r>
            <a:endParaRPr lang="zh-CN" altLang="en-US" b="1" dirty="0">
              <a:solidFill>
                <a:srgbClr val="F5F5F5"/>
              </a:solidFill>
              <a:cs typeface="+mn-ea"/>
              <a:sym typeface="+mn-lt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7246097" y="1311528"/>
            <a:ext cx="1829323" cy="472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22" name="TextBox 24"/>
          <p:cNvSpPr txBox="1"/>
          <p:nvPr/>
        </p:nvSpPr>
        <p:spPr>
          <a:xfrm>
            <a:off x="7246097" y="2353109"/>
            <a:ext cx="1739579" cy="472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Century Gothic"/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23" name="TextBox 25"/>
          <p:cNvSpPr txBox="1"/>
          <p:nvPr/>
        </p:nvSpPr>
        <p:spPr>
          <a:xfrm>
            <a:off x="7246097" y="3431515"/>
            <a:ext cx="1739579" cy="472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Century Gothic"/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24" name="TextBox 26"/>
          <p:cNvSpPr txBox="1"/>
          <p:nvPr/>
        </p:nvSpPr>
        <p:spPr>
          <a:xfrm>
            <a:off x="5666333" y="2542151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5F5F5"/>
                </a:solidFill>
                <a:cs typeface="+mn-ea"/>
                <a:sym typeface="+mn-lt"/>
              </a:rPr>
              <a:t>TEXT HERE</a:t>
            </a:r>
            <a:endParaRPr lang="zh-CN" altLang="en-US" b="1" dirty="0">
              <a:solidFill>
                <a:srgbClr val="F5F5F5"/>
              </a:solidFill>
              <a:cs typeface="+mn-ea"/>
              <a:sym typeface="+mn-lt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5666333" y="3642224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5F5F5"/>
                </a:solidFill>
                <a:cs typeface="+mn-ea"/>
                <a:sym typeface="+mn-lt"/>
              </a:rPr>
              <a:t>TEXT HERE</a:t>
            </a:r>
            <a:endParaRPr lang="zh-CN" altLang="en-US" b="1" dirty="0">
              <a:solidFill>
                <a:srgbClr val="F5F5F5"/>
              </a:solidFill>
              <a:cs typeface="+mn-ea"/>
              <a:sym typeface="+mn-lt"/>
            </a:endParaRPr>
          </a:p>
        </p:txBody>
      </p:sp>
      <p:pic>
        <p:nvPicPr>
          <p:cNvPr id="26" name="Picture 2" descr="C:\Users\CCTV\Downloads\iconfont-jianzhijingya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717" y="2542151"/>
            <a:ext cx="323745" cy="32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CCTV\Downloads\iconfont-shangwu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172" y="3621474"/>
            <a:ext cx="353682" cy="35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30"/>
          <p:cNvSpPr txBox="1"/>
          <p:nvPr/>
        </p:nvSpPr>
        <p:spPr>
          <a:xfrm>
            <a:off x="834811" y="1268798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2"/>
                </a:solidFill>
                <a:cs typeface="+mn-ea"/>
                <a:sym typeface="+mn-lt"/>
              </a:rPr>
              <a:t>01</a:t>
            </a:r>
            <a:endParaRPr lang="zh-CN" altLang="en-US" sz="32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9" name="TextBox 31"/>
          <p:cNvSpPr txBox="1"/>
          <p:nvPr/>
        </p:nvSpPr>
        <p:spPr>
          <a:xfrm>
            <a:off x="1492862" y="1236235"/>
            <a:ext cx="1014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tx2"/>
                </a:solidFill>
                <a:cs typeface="+mn-ea"/>
                <a:sym typeface="+mn-lt"/>
              </a:rPr>
              <a:t>TEXT HERE</a:t>
            </a:r>
            <a:endParaRPr lang="zh-CN" altLang="en-US" sz="14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1492862" y="1524962"/>
            <a:ext cx="288551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000" dirty="0" smtClean="0">
                <a:solidFill>
                  <a:srgbClr val="404040"/>
                </a:solidFill>
                <a:latin typeface="Century Gothic"/>
              </a:rPr>
              <a:t>标题数字等都可以通过点击和重新输入进行更改，建议正文</a:t>
            </a:r>
            <a:r>
              <a:rPr lang="en-US" altLang="zh-CN" sz="1000" dirty="0" smtClean="0">
                <a:solidFill>
                  <a:srgbClr val="404040"/>
                </a:solidFill>
                <a:latin typeface="Century Gothic"/>
              </a:rPr>
              <a:t>10</a:t>
            </a:r>
            <a:r>
              <a:rPr lang="zh-CN" altLang="en-US" sz="1000" dirty="0" smtClean="0">
                <a:solidFill>
                  <a:srgbClr val="404040"/>
                </a:solidFill>
                <a:latin typeface="Century Gothic"/>
              </a:rPr>
              <a:t>号字，</a:t>
            </a:r>
            <a:r>
              <a:rPr lang="en-US" altLang="zh-CN" sz="1000" dirty="0" smtClean="0">
                <a:solidFill>
                  <a:srgbClr val="404040"/>
                </a:solidFill>
                <a:latin typeface="Century Gothic"/>
              </a:rPr>
              <a:t>1.3</a:t>
            </a:r>
            <a:r>
              <a:rPr lang="zh-CN" altLang="en-US" sz="1000" dirty="0" smtClean="0">
                <a:solidFill>
                  <a:srgbClr val="404040"/>
                </a:solidFill>
                <a:latin typeface="Century Gothic"/>
              </a:rPr>
              <a:t>倍字间距。</a:t>
            </a:r>
            <a:endParaRPr lang="zh-CN" altLang="en-US" sz="1000" dirty="0">
              <a:solidFill>
                <a:srgbClr val="404040"/>
              </a:solidFill>
              <a:latin typeface="Century Gothic"/>
            </a:endParaRPr>
          </a:p>
        </p:txBody>
      </p:sp>
      <p:sp>
        <p:nvSpPr>
          <p:cNvPr id="31" name="TextBox 33"/>
          <p:cNvSpPr txBox="1"/>
          <p:nvPr/>
        </p:nvSpPr>
        <p:spPr>
          <a:xfrm>
            <a:off x="834811" y="2308093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404040"/>
                </a:solidFill>
                <a:cs typeface="+mn-ea"/>
                <a:sym typeface="+mn-lt"/>
              </a:rPr>
              <a:t>02</a:t>
            </a:r>
            <a:endParaRPr lang="zh-CN" altLang="en-US" sz="3200" b="1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32" name="TextBox 34"/>
          <p:cNvSpPr txBox="1"/>
          <p:nvPr/>
        </p:nvSpPr>
        <p:spPr>
          <a:xfrm>
            <a:off x="1492862" y="2275530"/>
            <a:ext cx="1014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404040"/>
                </a:solidFill>
                <a:cs typeface="+mn-ea"/>
                <a:sym typeface="+mn-lt"/>
              </a:rPr>
              <a:t>TEXT HERE</a:t>
            </a:r>
            <a:endParaRPr lang="zh-CN" altLang="en-US" sz="1400" b="1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33" name="TextBox 35"/>
          <p:cNvSpPr txBox="1"/>
          <p:nvPr/>
        </p:nvSpPr>
        <p:spPr>
          <a:xfrm>
            <a:off x="1492862" y="2564257"/>
            <a:ext cx="288551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000" smtClean="0">
                <a:solidFill>
                  <a:srgbClr val="404040"/>
                </a:solidFill>
                <a:latin typeface="Century Gothic"/>
              </a:rPr>
              <a:t>标题数字等都可以通过点击和重新输入进行更改，建议正文</a:t>
            </a:r>
            <a:r>
              <a:rPr lang="en-US" altLang="zh-CN" sz="1000" smtClean="0">
                <a:solidFill>
                  <a:srgbClr val="404040"/>
                </a:solidFill>
                <a:latin typeface="Century Gothic"/>
              </a:rPr>
              <a:t>10</a:t>
            </a:r>
            <a:r>
              <a:rPr lang="zh-CN" altLang="en-US" sz="1000" smtClean="0">
                <a:solidFill>
                  <a:srgbClr val="404040"/>
                </a:solidFill>
                <a:latin typeface="Century Gothic"/>
              </a:rPr>
              <a:t>号字，</a:t>
            </a:r>
            <a:r>
              <a:rPr lang="en-US" altLang="zh-CN" sz="1000" smtClean="0">
                <a:solidFill>
                  <a:srgbClr val="404040"/>
                </a:solidFill>
                <a:latin typeface="Century Gothic"/>
              </a:rPr>
              <a:t>1.3</a:t>
            </a:r>
            <a:r>
              <a:rPr lang="zh-CN" altLang="en-US" sz="1000" smtClean="0">
                <a:solidFill>
                  <a:srgbClr val="404040"/>
                </a:solidFill>
                <a:latin typeface="Century Gothic"/>
              </a:rPr>
              <a:t>倍字间距。</a:t>
            </a:r>
            <a:endParaRPr lang="zh-CN" altLang="en-US" sz="1000" dirty="0">
              <a:solidFill>
                <a:srgbClr val="404040"/>
              </a:solidFill>
              <a:latin typeface="Century Gothic"/>
            </a:endParaRPr>
          </a:p>
        </p:txBody>
      </p:sp>
      <p:sp>
        <p:nvSpPr>
          <p:cNvPr id="34" name="TextBox 36"/>
          <p:cNvSpPr txBox="1"/>
          <p:nvPr/>
        </p:nvSpPr>
        <p:spPr>
          <a:xfrm>
            <a:off x="834811" y="3403467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00BFC3"/>
                </a:solidFill>
                <a:cs typeface="+mn-ea"/>
                <a:sym typeface="+mn-lt"/>
              </a:rPr>
              <a:t>03</a:t>
            </a:r>
            <a:endParaRPr lang="zh-CN" altLang="en-US" sz="3200" b="1" dirty="0">
              <a:solidFill>
                <a:srgbClr val="00BFC3"/>
              </a:solidFill>
              <a:cs typeface="+mn-ea"/>
              <a:sym typeface="+mn-lt"/>
            </a:endParaRPr>
          </a:p>
        </p:txBody>
      </p:sp>
      <p:sp>
        <p:nvSpPr>
          <p:cNvPr id="35" name="TextBox 37"/>
          <p:cNvSpPr txBox="1"/>
          <p:nvPr/>
        </p:nvSpPr>
        <p:spPr>
          <a:xfrm>
            <a:off x="1492862" y="3370904"/>
            <a:ext cx="1014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0BFC3"/>
                </a:solidFill>
                <a:cs typeface="+mn-ea"/>
                <a:sym typeface="+mn-lt"/>
              </a:rPr>
              <a:t>TEXT HERE</a:t>
            </a:r>
            <a:endParaRPr lang="zh-CN" altLang="en-US" sz="1400" b="1" dirty="0">
              <a:solidFill>
                <a:srgbClr val="00BFC3"/>
              </a:solidFill>
              <a:cs typeface="+mn-ea"/>
              <a:sym typeface="+mn-lt"/>
            </a:endParaRPr>
          </a:p>
        </p:txBody>
      </p:sp>
      <p:sp>
        <p:nvSpPr>
          <p:cNvPr id="36" name="TextBox 38"/>
          <p:cNvSpPr txBox="1"/>
          <p:nvPr/>
        </p:nvSpPr>
        <p:spPr>
          <a:xfrm>
            <a:off x="1492862" y="3659631"/>
            <a:ext cx="288551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000" dirty="0" smtClean="0">
                <a:solidFill>
                  <a:srgbClr val="404040"/>
                </a:solidFill>
                <a:latin typeface="Century Gothic"/>
              </a:rPr>
              <a:t>标题数字等都可以通过点击和重新输入进行更改，建议正文</a:t>
            </a:r>
            <a:r>
              <a:rPr lang="en-US" altLang="zh-CN" sz="1000" dirty="0" smtClean="0">
                <a:solidFill>
                  <a:srgbClr val="404040"/>
                </a:solidFill>
                <a:latin typeface="Century Gothic"/>
              </a:rPr>
              <a:t>10</a:t>
            </a:r>
            <a:r>
              <a:rPr lang="zh-CN" altLang="en-US" sz="1000" dirty="0" smtClean="0">
                <a:solidFill>
                  <a:srgbClr val="404040"/>
                </a:solidFill>
                <a:latin typeface="Century Gothic"/>
              </a:rPr>
              <a:t>号字，</a:t>
            </a:r>
            <a:r>
              <a:rPr lang="en-US" altLang="zh-CN" sz="1000" dirty="0" smtClean="0">
                <a:solidFill>
                  <a:srgbClr val="404040"/>
                </a:solidFill>
                <a:latin typeface="Century Gothic"/>
              </a:rPr>
              <a:t>1.3</a:t>
            </a:r>
            <a:r>
              <a:rPr lang="zh-CN" altLang="en-US" sz="1000" dirty="0" smtClean="0">
                <a:solidFill>
                  <a:srgbClr val="404040"/>
                </a:solidFill>
                <a:latin typeface="Century Gothic"/>
              </a:rPr>
              <a:t>倍字间距。</a:t>
            </a:r>
            <a:endParaRPr lang="zh-CN" altLang="en-US" sz="1000" dirty="0">
              <a:solidFill>
                <a:srgbClr val="40404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2531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839772403"/>
              </p:ext>
            </p:extLst>
          </p:nvPr>
        </p:nvGraphicFramePr>
        <p:xfrm>
          <a:off x="3044352" y="1363430"/>
          <a:ext cx="3251804" cy="2600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3608139" y="2436891"/>
            <a:ext cx="2125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YOUR</a:t>
            </a:r>
            <a:r>
              <a:rPr lang="zh-CN" altLang="en-US" sz="1400" b="1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b="1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TITLE</a:t>
            </a:r>
            <a:r>
              <a:rPr lang="zh-CN" altLang="en-US" sz="1400" b="1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b="1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HERE</a:t>
            </a:r>
          </a:p>
        </p:txBody>
      </p:sp>
      <p:grpSp>
        <p:nvGrpSpPr>
          <p:cNvPr id="5" name="组合 19"/>
          <p:cNvGrpSpPr/>
          <p:nvPr/>
        </p:nvGrpSpPr>
        <p:grpSpPr>
          <a:xfrm>
            <a:off x="914149" y="1210664"/>
            <a:ext cx="1786911" cy="907631"/>
            <a:chOff x="732854" y="1716549"/>
            <a:chExt cx="2592071" cy="1316598"/>
          </a:xfrm>
        </p:grpSpPr>
        <p:sp>
          <p:nvSpPr>
            <p:cNvPr id="6" name="流程图: 手动输入 9"/>
            <p:cNvSpPr/>
            <p:nvPr/>
          </p:nvSpPr>
          <p:spPr>
            <a:xfrm>
              <a:off x="732854" y="1775307"/>
              <a:ext cx="2592071" cy="1090123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1335 w 11335"/>
                <a:gd name="connsiteY0" fmla="*/ 2000 h 12500"/>
                <a:gd name="connsiteX1" fmla="*/ 11335 w 11335"/>
                <a:gd name="connsiteY1" fmla="*/ 0 h 12500"/>
                <a:gd name="connsiteX2" fmla="*/ 11335 w 11335"/>
                <a:gd name="connsiteY2" fmla="*/ 10000 h 12500"/>
                <a:gd name="connsiteX3" fmla="*/ 0 w 11335"/>
                <a:gd name="connsiteY3" fmla="*/ 12500 h 12500"/>
                <a:gd name="connsiteX4" fmla="*/ 1335 w 11335"/>
                <a:gd name="connsiteY4" fmla="*/ 2000 h 12500"/>
                <a:gd name="connsiteX0" fmla="*/ 1335 w 11335"/>
                <a:gd name="connsiteY0" fmla="*/ 0 h 10500"/>
                <a:gd name="connsiteX1" fmla="*/ 10267 w 11335"/>
                <a:gd name="connsiteY1" fmla="*/ 353 h 10500"/>
                <a:gd name="connsiteX2" fmla="*/ 11335 w 11335"/>
                <a:gd name="connsiteY2" fmla="*/ 8000 h 10500"/>
                <a:gd name="connsiteX3" fmla="*/ 0 w 11335"/>
                <a:gd name="connsiteY3" fmla="*/ 10500 h 10500"/>
                <a:gd name="connsiteX4" fmla="*/ 1335 w 11335"/>
                <a:gd name="connsiteY4" fmla="*/ 0 h 1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5" h="10500">
                  <a:moveTo>
                    <a:pt x="1335" y="0"/>
                  </a:moveTo>
                  <a:lnTo>
                    <a:pt x="10267" y="353"/>
                  </a:lnTo>
                  <a:lnTo>
                    <a:pt x="11335" y="8000"/>
                  </a:lnTo>
                  <a:lnTo>
                    <a:pt x="0" y="10500"/>
                  </a:lnTo>
                  <a:lnTo>
                    <a:pt x="1335" y="0"/>
                  </a:lnTo>
                  <a:close/>
                </a:path>
              </a:pathLst>
            </a:custGeom>
            <a:solidFill>
              <a:srgbClr val="404040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7" name="流程图: 手动输入 9"/>
            <p:cNvSpPr/>
            <p:nvPr/>
          </p:nvSpPr>
          <p:spPr>
            <a:xfrm>
              <a:off x="888962" y="1716549"/>
              <a:ext cx="2251384" cy="1316598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1335 w 11335"/>
                <a:gd name="connsiteY0" fmla="*/ 2000 h 12500"/>
                <a:gd name="connsiteX1" fmla="*/ 11335 w 11335"/>
                <a:gd name="connsiteY1" fmla="*/ 0 h 12500"/>
                <a:gd name="connsiteX2" fmla="*/ 11335 w 11335"/>
                <a:gd name="connsiteY2" fmla="*/ 10000 h 12500"/>
                <a:gd name="connsiteX3" fmla="*/ 0 w 11335"/>
                <a:gd name="connsiteY3" fmla="*/ 12500 h 12500"/>
                <a:gd name="connsiteX4" fmla="*/ 1335 w 11335"/>
                <a:gd name="connsiteY4" fmla="*/ 2000 h 12500"/>
                <a:gd name="connsiteX0" fmla="*/ 1335 w 11335"/>
                <a:gd name="connsiteY0" fmla="*/ 0 h 10500"/>
                <a:gd name="connsiteX1" fmla="*/ 10267 w 11335"/>
                <a:gd name="connsiteY1" fmla="*/ 353 h 10500"/>
                <a:gd name="connsiteX2" fmla="*/ 11335 w 11335"/>
                <a:gd name="connsiteY2" fmla="*/ 8000 h 10500"/>
                <a:gd name="connsiteX3" fmla="*/ 0 w 11335"/>
                <a:gd name="connsiteY3" fmla="*/ 10500 h 10500"/>
                <a:gd name="connsiteX4" fmla="*/ 1335 w 11335"/>
                <a:gd name="connsiteY4" fmla="*/ 0 h 10500"/>
                <a:gd name="connsiteX0" fmla="*/ 0 w 10000"/>
                <a:gd name="connsiteY0" fmla="*/ 0 h 10059"/>
                <a:gd name="connsiteX1" fmla="*/ 8932 w 10000"/>
                <a:gd name="connsiteY1" fmla="*/ 353 h 10059"/>
                <a:gd name="connsiteX2" fmla="*/ 10000 w 10000"/>
                <a:gd name="connsiteY2" fmla="*/ 8000 h 10059"/>
                <a:gd name="connsiteX3" fmla="*/ 267 w 10000"/>
                <a:gd name="connsiteY3" fmla="*/ 10059 h 10059"/>
                <a:gd name="connsiteX4" fmla="*/ 0 w 10000"/>
                <a:gd name="connsiteY4" fmla="*/ 0 h 10059"/>
                <a:gd name="connsiteX0" fmla="*/ 0 w 10534"/>
                <a:gd name="connsiteY0" fmla="*/ 0 h 10500"/>
                <a:gd name="connsiteX1" fmla="*/ 9466 w 10534"/>
                <a:gd name="connsiteY1" fmla="*/ 794 h 10500"/>
                <a:gd name="connsiteX2" fmla="*/ 10534 w 10534"/>
                <a:gd name="connsiteY2" fmla="*/ 8441 h 10500"/>
                <a:gd name="connsiteX3" fmla="*/ 801 w 10534"/>
                <a:gd name="connsiteY3" fmla="*/ 10500 h 10500"/>
                <a:gd name="connsiteX4" fmla="*/ 0 w 10534"/>
                <a:gd name="connsiteY4" fmla="*/ 0 h 10500"/>
                <a:gd name="connsiteX0" fmla="*/ 0 w 10534"/>
                <a:gd name="connsiteY0" fmla="*/ 2294 h 12794"/>
                <a:gd name="connsiteX1" fmla="*/ 7997 w 10534"/>
                <a:gd name="connsiteY1" fmla="*/ 0 h 12794"/>
                <a:gd name="connsiteX2" fmla="*/ 10534 w 10534"/>
                <a:gd name="connsiteY2" fmla="*/ 10735 h 12794"/>
                <a:gd name="connsiteX3" fmla="*/ 801 w 10534"/>
                <a:gd name="connsiteY3" fmla="*/ 12794 h 12794"/>
                <a:gd name="connsiteX4" fmla="*/ 0 w 10534"/>
                <a:gd name="connsiteY4" fmla="*/ 2294 h 12794"/>
                <a:gd name="connsiteX0" fmla="*/ 0 w 9533"/>
                <a:gd name="connsiteY0" fmla="*/ 2294 h 12794"/>
                <a:gd name="connsiteX1" fmla="*/ 7997 w 9533"/>
                <a:gd name="connsiteY1" fmla="*/ 0 h 12794"/>
                <a:gd name="connsiteX2" fmla="*/ 9533 w 9533"/>
                <a:gd name="connsiteY2" fmla="*/ 8088 h 12794"/>
                <a:gd name="connsiteX3" fmla="*/ 801 w 9533"/>
                <a:gd name="connsiteY3" fmla="*/ 12794 h 12794"/>
                <a:gd name="connsiteX4" fmla="*/ 0 w 9533"/>
                <a:gd name="connsiteY4" fmla="*/ 2294 h 12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33" h="12794">
                  <a:moveTo>
                    <a:pt x="0" y="2294"/>
                  </a:moveTo>
                  <a:lnTo>
                    <a:pt x="7997" y="0"/>
                  </a:lnTo>
                  <a:lnTo>
                    <a:pt x="9533" y="8088"/>
                  </a:lnTo>
                  <a:lnTo>
                    <a:pt x="801" y="12794"/>
                  </a:lnTo>
                  <a:lnTo>
                    <a:pt x="0" y="2294"/>
                  </a:ln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04040"/>
                </a:solidFill>
              </a:endParaRPr>
            </a:p>
          </p:txBody>
        </p:sp>
      </p:grpSp>
      <p:grpSp>
        <p:nvGrpSpPr>
          <p:cNvPr id="8" name="组合 20"/>
          <p:cNvGrpSpPr/>
          <p:nvPr/>
        </p:nvGrpSpPr>
        <p:grpSpPr>
          <a:xfrm>
            <a:off x="6477652" y="3152547"/>
            <a:ext cx="1786911" cy="907631"/>
            <a:chOff x="732854" y="1716549"/>
            <a:chExt cx="2592071" cy="1316598"/>
          </a:xfrm>
        </p:grpSpPr>
        <p:sp>
          <p:nvSpPr>
            <p:cNvPr id="9" name="流程图: 手动输入 9"/>
            <p:cNvSpPr/>
            <p:nvPr/>
          </p:nvSpPr>
          <p:spPr>
            <a:xfrm>
              <a:off x="732854" y="1775307"/>
              <a:ext cx="2592071" cy="1090123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1335 w 11335"/>
                <a:gd name="connsiteY0" fmla="*/ 2000 h 12500"/>
                <a:gd name="connsiteX1" fmla="*/ 11335 w 11335"/>
                <a:gd name="connsiteY1" fmla="*/ 0 h 12500"/>
                <a:gd name="connsiteX2" fmla="*/ 11335 w 11335"/>
                <a:gd name="connsiteY2" fmla="*/ 10000 h 12500"/>
                <a:gd name="connsiteX3" fmla="*/ 0 w 11335"/>
                <a:gd name="connsiteY3" fmla="*/ 12500 h 12500"/>
                <a:gd name="connsiteX4" fmla="*/ 1335 w 11335"/>
                <a:gd name="connsiteY4" fmla="*/ 2000 h 12500"/>
                <a:gd name="connsiteX0" fmla="*/ 1335 w 11335"/>
                <a:gd name="connsiteY0" fmla="*/ 0 h 10500"/>
                <a:gd name="connsiteX1" fmla="*/ 10267 w 11335"/>
                <a:gd name="connsiteY1" fmla="*/ 353 h 10500"/>
                <a:gd name="connsiteX2" fmla="*/ 11335 w 11335"/>
                <a:gd name="connsiteY2" fmla="*/ 8000 h 10500"/>
                <a:gd name="connsiteX3" fmla="*/ 0 w 11335"/>
                <a:gd name="connsiteY3" fmla="*/ 10500 h 10500"/>
                <a:gd name="connsiteX4" fmla="*/ 1335 w 11335"/>
                <a:gd name="connsiteY4" fmla="*/ 0 h 1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5" h="10500">
                  <a:moveTo>
                    <a:pt x="1335" y="0"/>
                  </a:moveTo>
                  <a:lnTo>
                    <a:pt x="10267" y="353"/>
                  </a:lnTo>
                  <a:lnTo>
                    <a:pt x="11335" y="8000"/>
                  </a:lnTo>
                  <a:lnTo>
                    <a:pt x="0" y="10500"/>
                  </a:lnTo>
                  <a:lnTo>
                    <a:pt x="1335" y="0"/>
                  </a:ln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10" name="流程图: 手动输入 9"/>
            <p:cNvSpPr/>
            <p:nvPr/>
          </p:nvSpPr>
          <p:spPr>
            <a:xfrm>
              <a:off x="888962" y="1716549"/>
              <a:ext cx="2251384" cy="1316598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1335 w 11335"/>
                <a:gd name="connsiteY0" fmla="*/ 2000 h 12500"/>
                <a:gd name="connsiteX1" fmla="*/ 11335 w 11335"/>
                <a:gd name="connsiteY1" fmla="*/ 0 h 12500"/>
                <a:gd name="connsiteX2" fmla="*/ 11335 w 11335"/>
                <a:gd name="connsiteY2" fmla="*/ 10000 h 12500"/>
                <a:gd name="connsiteX3" fmla="*/ 0 w 11335"/>
                <a:gd name="connsiteY3" fmla="*/ 12500 h 12500"/>
                <a:gd name="connsiteX4" fmla="*/ 1335 w 11335"/>
                <a:gd name="connsiteY4" fmla="*/ 2000 h 12500"/>
                <a:gd name="connsiteX0" fmla="*/ 1335 w 11335"/>
                <a:gd name="connsiteY0" fmla="*/ 0 h 10500"/>
                <a:gd name="connsiteX1" fmla="*/ 10267 w 11335"/>
                <a:gd name="connsiteY1" fmla="*/ 353 h 10500"/>
                <a:gd name="connsiteX2" fmla="*/ 11335 w 11335"/>
                <a:gd name="connsiteY2" fmla="*/ 8000 h 10500"/>
                <a:gd name="connsiteX3" fmla="*/ 0 w 11335"/>
                <a:gd name="connsiteY3" fmla="*/ 10500 h 10500"/>
                <a:gd name="connsiteX4" fmla="*/ 1335 w 11335"/>
                <a:gd name="connsiteY4" fmla="*/ 0 h 10500"/>
                <a:gd name="connsiteX0" fmla="*/ 0 w 10000"/>
                <a:gd name="connsiteY0" fmla="*/ 0 h 10059"/>
                <a:gd name="connsiteX1" fmla="*/ 8932 w 10000"/>
                <a:gd name="connsiteY1" fmla="*/ 353 h 10059"/>
                <a:gd name="connsiteX2" fmla="*/ 10000 w 10000"/>
                <a:gd name="connsiteY2" fmla="*/ 8000 h 10059"/>
                <a:gd name="connsiteX3" fmla="*/ 267 w 10000"/>
                <a:gd name="connsiteY3" fmla="*/ 10059 h 10059"/>
                <a:gd name="connsiteX4" fmla="*/ 0 w 10000"/>
                <a:gd name="connsiteY4" fmla="*/ 0 h 10059"/>
                <a:gd name="connsiteX0" fmla="*/ 0 w 10534"/>
                <a:gd name="connsiteY0" fmla="*/ 0 h 10500"/>
                <a:gd name="connsiteX1" fmla="*/ 9466 w 10534"/>
                <a:gd name="connsiteY1" fmla="*/ 794 h 10500"/>
                <a:gd name="connsiteX2" fmla="*/ 10534 w 10534"/>
                <a:gd name="connsiteY2" fmla="*/ 8441 h 10500"/>
                <a:gd name="connsiteX3" fmla="*/ 801 w 10534"/>
                <a:gd name="connsiteY3" fmla="*/ 10500 h 10500"/>
                <a:gd name="connsiteX4" fmla="*/ 0 w 10534"/>
                <a:gd name="connsiteY4" fmla="*/ 0 h 10500"/>
                <a:gd name="connsiteX0" fmla="*/ 0 w 10534"/>
                <a:gd name="connsiteY0" fmla="*/ 2294 h 12794"/>
                <a:gd name="connsiteX1" fmla="*/ 7997 w 10534"/>
                <a:gd name="connsiteY1" fmla="*/ 0 h 12794"/>
                <a:gd name="connsiteX2" fmla="*/ 10534 w 10534"/>
                <a:gd name="connsiteY2" fmla="*/ 10735 h 12794"/>
                <a:gd name="connsiteX3" fmla="*/ 801 w 10534"/>
                <a:gd name="connsiteY3" fmla="*/ 12794 h 12794"/>
                <a:gd name="connsiteX4" fmla="*/ 0 w 10534"/>
                <a:gd name="connsiteY4" fmla="*/ 2294 h 12794"/>
                <a:gd name="connsiteX0" fmla="*/ 0 w 9533"/>
                <a:gd name="connsiteY0" fmla="*/ 2294 h 12794"/>
                <a:gd name="connsiteX1" fmla="*/ 7997 w 9533"/>
                <a:gd name="connsiteY1" fmla="*/ 0 h 12794"/>
                <a:gd name="connsiteX2" fmla="*/ 9533 w 9533"/>
                <a:gd name="connsiteY2" fmla="*/ 8088 h 12794"/>
                <a:gd name="connsiteX3" fmla="*/ 801 w 9533"/>
                <a:gd name="connsiteY3" fmla="*/ 12794 h 12794"/>
                <a:gd name="connsiteX4" fmla="*/ 0 w 9533"/>
                <a:gd name="connsiteY4" fmla="*/ 2294 h 12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33" h="12794">
                  <a:moveTo>
                    <a:pt x="0" y="2294"/>
                  </a:moveTo>
                  <a:lnTo>
                    <a:pt x="7997" y="0"/>
                  </a:lnTo>
                  <a:lnTo>
                    <a:pt x="9533" y="8088"/>
                  </a:lnTo>
                  <a:lnTo>
                    <a:pt x="801" y="12794"/>
                  </a:lnTo>
                  <a:lnTo>
                    <a:pt x="0" y="2294"/>
                  </a:lnTo>
                  <a:close/>
                </a:path>
              </a:pathLst>
            </a:custGeom>
            <a:solidFill>
              <a:srgbClr val="404040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04040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889021" y="1499618"/>
            <a:ext cx="1804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Main Keyword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459236" y="3386581"/>
            <a:ext cx="1804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Main Keyword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51069" y="3005151"/>
            <a:ext cx="2361906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0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96156" y="1451708"/>
            <a:ext cx="2361906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0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 rot="6163">
            <a:off x="1105295" y="2207780"/>
            <a:ext cx="14507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87%</a:t>
            </a:r>
            <a:endParaRPr lang="en-US" altLang="zh-CN" sz="4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rot="6163">
            <a:off x="6706089" y="2339742"/>
            <a:ext cx="14507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13%</a:t>
            </a:r>
            <a:endParaRPr lang="en-US" altLang="zh-CN" sz="4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8661" y="167986"/>
            <a:ext cx="21521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TITLE</a:t>
            </a:r>
            <a:r>
              <a:rPr kumimoji="1" lang="zh-CN" altLang="en-US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500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HERE</a:t>
            </a:r>
          </a:p>
          <a:p>
            <a:r>
              <a:rPr kumimoji="1" lang="zh-CN" altLang="en-US" b="1" dirty="0" smtClean="0">
                <a:solidFill>
                  <a:srgbClr val="404040"/>
                </a:solidFill>
                <a:latin typeface="Century Gothic"/>
                <a:ea typeface="微软雅黑"/>
              </a:rPr>
              <a:t>点击此处添加标题</a:t>
            </a:r>
            <a:endParaRPr kumimoji="1" lang="en-US" altLang="zh-CN" b="1" dirty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404040"/>
                </a:solidFill>
                <a:latin typeface="Century Gothic"/>
                <a:ea typeface="微软雅黑"/>
              </a:rPr>
              <a:t>LOGO | COMPANY</a:t>
            </a:r>
            <a:endParaRPr kumimoji="1" lang="zh-CN" altLang="en-US" sz="1000" dirty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98024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像素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办公室">
      <a:dk1>
        <a:sysClr val="windowText" lastClr="36363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办公室">
      <a:dk1>
        <a:sysClr val="windowText" lastClr="36363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 主题">
      <a:dk1>
        <a:sysClr val="windowText" lastClr="363636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363636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215</TotalTime>
  <Words>1221</Words>
  <Application>Microsoft Office PowerPoint</Application>
  <PresentationFormat>全屏显示(16:9)</PresentationFormat>
  <Paragraphs>152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Meiryo</vt:lpstr>
      <vt:lpstr>STHeitiSC-Light</vt:lpstr>
      <vt:lpstr>宋体</vt:lpstr>
      <vt:lpstr>微软雅黑</vt:lpstr>
      <vt:lpstr>Arial</vt:lpstr>
      <vt:lpstr>Calibri</vt:lpstr>
      <vt:lpstr>Calibri Light</vt:lpstr>
      <vt:lpstr>Century Gothic</vt:lpstr>
      <vt:lpstr>Helvetica</vt:lpstr>
      <vt:lpstr>Segoe UI Light</vt:lpstr>
      <vt:lpstr>Office Theme</vt:lpstr>
      <vt:lpstr>1_Office 主题</vt:lpstr>
      <vt:lpstr>Office 主题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 PLUS</dc:creator>
  <cp:keywords/>
  <dc:description/>
  <cp:lastModifiedBy>Sky123.Org</cp:lastModifiedBy>
  <cp:revision>94</cp:revision>
  <dcterms:created xsi:type="dcterms:W3CDTF">2010-04-12T23:12:02Z</dcterms:created>
  <dcterms:modified xsi:type="dcterms:W3CDTF">2015-09-22T08:12:15Z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