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364BB-46ED-43E9-8C4E-15E87140864D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4EF6D-9CC1-4F1B-A26F-E8B956AE64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82109-FCCE-4F01-BC73-9D55793C9EC4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A1E09-4820-4B0A-9F8F-FA48F8966D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FC9CC-4563-4B57-BF9C-D289B6E287ED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0D655-7411-46CF-8A1A-A92630C51F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192AE-837A-49E4-B64B-1C9552192AC1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8E42B-1683-4A0F-BFDE-FA46D9764A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E73A7-591A-4A6C-9561-56293BE2C31B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906D2-1A5A-4D67-B953-B017249299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8C0B2-FE97-4ABB-9764-8997BE01D820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97AAE-245D-4918-8E29-BA59E93051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24E6E-EE16-4583-904E-92E5A3E4DAA0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881B9-9544-40D5-9988-50F92CB98A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DD159-2EC3-4EC4-AE93-B551992D1DD5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2E222-FC94-4A31-986E-99F6848285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DF0E-E3EA-417F-9C99-035BF8F87753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BA561-079E-4A14-BE84-950BB4E57A2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E7C76-5547-4E2B-9927-0302774D5E4C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23E56-2210-41CB-B99A-F342AB7F9D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45994-7E35-46AB-A7AF-E86860159A5E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B5B35-E3AB-429E-BB15-99ABB21CBD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C50FA2-71BE-4B18-A6B9-B994B25ACFEF}" type="datetimeFigureOut">
              <a:rPr lang="zh-CN" altLang="en-US"/>
              <a:pPr>
                <a:defRPr/>
              </a:pPr>
              <a:t>2015/6/26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E548AFD-07B4-4A36-899E-578EC6D3C24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1.jpe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51521" y="1412776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1931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D:\软件下载\1-1305131FK3\4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 descr="D:\软件下载\1-1305100Z117\16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 descr="D:\软件下载\1-13050G63117\4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111</Words>
  <Application>Microsoft Office PowerPoint</Application>
  <PresentationFormat>全屏显示(4:3)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16</cp:revision>
  <dcterms:created xsi:type="dcterms:W3CDTF">2013-10-30T09:04:50Z</dcterms:created>
  <dcterms:modified xsi:type="dcterms:W3CDTF">2015-06-26T02:54:13Z</dcterms:modified>
</cp:coreProperties>
</file>