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4F9B"/>
    <a:srgbClr val="405D88"/>
    <a:srgbClr val="EF8C8C"/>
    <a:srgbClr val="E3BC18"/>
    <a:srgbClr val="F8F8F8"/>
    <a:srgbClr val="EFB38C"/>
    <a:srgbClr val="F3E6B2"/>
    <a:srgbClr val="2D4468"/>
    <a:srgbClr val="682D5B"/>
    <a:srgbClr val="E78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B794B-6304-4DB4-B7FF-92036B4FF526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2E3CE-241A-4DA7-AB10-DC93C97089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9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2E3CE-241A-4DA7-AB10-DC93C97089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509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7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86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62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35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67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01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19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41300"/>
            <a:ext cx="10515600" cy="700396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405D88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992496"/>
            <a:ext cx="12192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88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59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30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99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129E0-7E72-4692-9078-5474929CD96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6657-6A0A-4782-BDB2-681DCA749B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51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88821" y="546924"/>
            <a:ext cx="6168127" cy="6129816"/>
            <a:chOff x="546572" y="1337433"/>
            <a:chExt cx="5111750" cy="508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2" name="Freeform 5"/>
            <p:cNvSpPr>
              <a:spLocks/>
            </p:cNvSpPr>
            <p:nvPr/>
          </p:nvSpPr>
          <p:spPr bwMode="auto">
            <a:xfrm>
              <a:off x="4813772" y="1337433"/>
              <a:ext cx="844550" cy="904875"/>
            </a:xfrm>
            <a:custGeom>
              <a:avLst/>
              <a:gdLst>
                <a:gd name="T0" fmla="*/ 494 w 532"/>
                <a:gd name="T1" fmla="*/ 24 h 570"/>
                <a:gd name="T2" fmla="*/ 464 w 532"/>
                <a:gd name="T3" fmla="*/ 6 h 570"/>
                <a:gd name="T4" fmla="*/ 432 w 532"/>
                <a:gd name="T5" fmla="*/ 0 h 570"/>
                <a:gd name="T6" fmla="*/ 422 w 532"/>
                <a:gd name="T7" fmla="*/ 0 h 570"/>
                <a:gd name="T8" fmla="*/ 414 w 532"/>
                <a:gd name="T9" fmla="*/ 0 h 570"/>
                <a:gd name="T10" fmla="*/ 388 w 532"/>
                <a:gd name="T11" fmla="*/ 4 h 570"/>
                <a:gd name="T12" fmla="*/ 362 w 532"/>
                <a:gd name="T13" fmla="*/ 10 h 570"/>
                <a:gd name="T14" fmla="*/ 290 w 532"/>
                <a:gd name="T15" fmla="*/ 40 h 570"/>
                <a:gd name="T16" fmla="*/ 214 w 532"/>
                <a:gd name="T17" fmla="*/ 84 h 570"/>
                <a:gd name="T18" fmla="*/ 166 w 532"/>
                <a:gd name="T19" fmla="*/ 118 h 570"/>
                <a:gd name="T20" fmla="*/ 62 w 532"/>
                <a:gd name="T21" fmla="*/ 196 h 570"/>
                <a:gd name="T22" fmla="*/ 156 w 532"/>
                <a:gd name="T23" fmla="*/ 376 h 570"/>
                <a:gd name="T24" fmla="*/ 104 w 532"/>
                <a:gd name="T25" fmla="*/ 430 h 570"/>
                <a:gd name="T26" fmla="*/ 82 w 532"/>
                <a:gd name="T27" fmla="*/ 444 h 570"/>
                <a:gd name="T28" fmla="*/ 58 w 532"/>
                <a:gd name="T29" fmla="*/ 446 h 570"/>
                <a:gd name="T30" fmla="*/ 38 w 532"/>
                <a:gd name="T31" fmla="*/ 452 h 570"/>
                <a:gd name="T32" fmla="*/ 22 w 532"/>
                <a:gd name="T33" fmla="*/ 462 h 570"/>
                <a:gd name="T34" fmla="*/ 14 w 532"/>
                <a:gd name="T35" fmla="*/ 472 h 570"/>
                <a:gd name="T36" fmla="*/ 2 w 532"/>
                <a:gd name="T37" fmla="*/ 492 h 570"/>
                <a:gd name="T38" fmla="*/ 0 w 532"/>
                <a:gd name="T39" fmla="*/ 504 h 570"/>
                <a:gd name="T40" fmla="*/ 4 w 532"/>
                <a:gd name="T41" fmla="*/ 526 h 570"/>
                <a:gd name="T42" fmla="*/ 22 w 532"/>
                <a:gd name="T43" fmla="*/ 550 h 570"/>
                <a:gd name="T44" fmla="*/ 34 w 532"/>
                <a:gd name="T45" fmla="*/ 560 h 570"/>
                <a:gd name="T46" fmla="*/ 58 w 532"/>
                <a:gd name="T47" fmla="*/ 570 h 570"/>
                <a:gd name="T48" fmla="*/ 70 w 532"/>
                <a:gd name="T49" fmla="*/ 570 h 570"/>
                <a:gd name="T50" fmla="*/ 90 w 532"/>
                <a:gd name="T51" fmla="*/ 564 h 570"/>
                <a:gd name="T52" fmla="*/ 108 w 532"/>
                <a:gd name="T53" fmla="*/ 548 h 570"/>
                <a:gd name="T54" fmla="*/ 116 w 532"/>
                <a:gd name="T55" fmla="*/ 540 h 570"/>
                <a:gd name="T56" fmla="*/ 122 w 532"/>
                <a:gd name="T57" fmla="*/ 522 h 570"/>
                <a:gd name="T58" fmla="*/ 124 w 532"/>
                <a:gd name="T59" fmla="*/ 510 h 570"/>
                <a:gd name="T60" fmla="*/ 130 w 532"/>
                <a:gd name="T61" fmla="*/ 474 h 570"/>
                <a:gd name="T62" fmla="*/ 136 w 532"/>
                <a:gd name="T63" fmla="*/ 462 h 570"/>
                <a:gd name="T64" fmla="*/ 190 w 532"/>
                <a:gd name="T65" fmla="*/ 408 h 570"/>
                <a:gd name="T66" fmla="*/ 326 w 532"/>
                <a:gd name="T67" fmla="*/ 536 h 570"/>
                <a:gd name="T68" fmla="*/ 404 w 532"/>
                <a:gd name="T69" fmla="*/ 418 h 570"/>
                <a:gd name="T70" fmla="*/ 468 w 532"/>
                <a:gd name="T71" fmla="*/ 306 h 570"/>
                <a:gd name="T72" fmla="*/ 488 w 532"/>
                <a:gd name="T73" fmla="*/ 266 h 570"/>
                <a:gd name="T74" fmla="*/ 518 w 532"/>
                <a:gd name="T75" fmla="*/ 190 h 570"/>
                <a:gd name="T76" fmla="*/ 528 w 532"/>
                <a:gd name="T77" fmla="*/ 154 h 570"/>
                <a:gd name="T78" fmla="*/ 532 w 532"/>
                <a:gd name="T79" fmla="*/ 118 h 570"/>
                <a:gd name="T80" fmla="*/ 528 w 532"/>
                <a:gd name="T81" fmla="*/ 84 h 570"/>
                <a:gd name="T82" fmla="*/ 516 w 532"/>
                <a:gd name="T83" fmla="*/ 52 h 570"/>
                <a:gd name="T84" fmla="*/ 494 w 532"/>
                <a:gd name="T85" fmla="*/ 24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2" h="570">
                  <a:moveTo>
                    <a:pt x="494" y="24"/>
                  </a:moveTo>
                  <a:lnTo>
                    <a:pt x="494" y="24"/>
                  </a:lnTo>
                  <a:lnTo>
                    <a:pt x="480" y="14"/>
                  </a:lnTo>
                  <a:lnTo>
                    <a:pt x="464" y="6"/>
                  </a:lnTo>
                  <a:lnTo>
                    <a:pt x="448" y="2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22" y="0"/>
                  </a:lnTo>
                  <a:lnTo>
                    <a:pt x="42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388" y="4"/>
                  </a:lnTo>
                  <a:lnTo>
                    <a:pt x="362" y="10"/>
                  </a:lnTo>
                  <a:lnTo>
                    <a:pt x="362" y="10"/>
                  </a:lnTo>
                  <a:lnTo>
                    <a:pt x="326" y="22"/>
                  </a:lnTo>
                  <a:lnTo>
                    <a:pt x="290" y="40"/>
                  </a:lnTo>
                  <a:lnTo>
                    <a:pt x="254" y="60"/>
                  </a:lnTo>
                  <a:lnTo>
                    <a:pt x="214" y="84"/>
                  </a:lnTo>
                  <a:lnTo>
                    <a:pt x="214" y="84"/>
                  </a:lnTo>
                  <a:lnTo>
                    <a:pt x="166" y="118"/>
                  </a:lnTo>
                  <a:lnTo>
                    <a:pt x="114" y="154"/>
                  </a:lnTo>
                  <a:lnTo>
                    <a:pt x="62" y="196"/>
                  </a:lnTo>
                  <a:lnTo>
                    <a:pt x="10" y="238"/>
                  </a:lnTo>
                  <a:lnTo>
                    <a:pt x="156" y="376"/>
                  </a:lnTo>
                  <a:lnTo>
                    <a:pt x="104" y="430"/>
                  </a:lnTo>
                  <a:lnTo>
                    <a:pt x="104" y="430"/>
                  </a:lnTo>
                  <a:lnTo>
                    <a:pt x="92" y="438"/>
                  </a:lnTo>
                  <a:lnTo>
                    <a:pt x="82" y="444"/>
                  </a:lnTo>
                  <a:lnTo>
                    <a:pt x="58" y="446"/>
                  </a:lnTo>
                  <a:lnTo>
                    <a:pt x="58" y="446"/>
                  </a:lnTo>
                  <a:lnTo>
                    <a:pt x="48" y="448"/>
                  </a:lnTo>
                  <a:lnTo>
                    <a:pt x="38" y="452"/>
                  </a:lnTo>
                  <a:lnTo>
                    <a:pt x="30" y="456"/>
                  </a:lnTo>
                  <a:lnTo>
                    <a:pt x="22" y="462"/>
                  </a:lnTo>
                  <a:lnTo>
                    <a:pt x="22" y="462"/>
                  </a:lnTo>
                  <a:lnTo>
                    <a:pt x="14" y="472"/>
                  </a:lnTo>
                  <a:lnTo>
                    <a:pt x="8" y="482"/>
                  </a:lnTo>
                  <a:lnTo>
                    <a:pt x="2" y="492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14"/>
                  </a:lnTo>
                  <a:lnTo>
                    <a:pt x="4" y="526"/>
                  </a:lnTo>
                  <a:lnTo>
                    <a:pt x="10" y="538"/>
                  </a:lnTo>
                  <a:lnTo>
                    <a:pt x="22" y="550"/>
                  </a:lnTo>
                  <a:lnTo>
                    <a:pt x="22" y="550"/>
                  </a:lnTo>
                  <a:lnTo>
                    <a:pt x="34" y="560"/>
                  </a:lnTo>
                  <a:lnTo>
                    <a:pt x="48" y="568"/>
                  </a:lnTo>
                  <a:lnTo>
                    <a:pt x="58" y="570"/>
                  </a:lnTo>
                  <a:lnTo>
                    <a:pt x="70" y="570"/>
                  </a:lnTo>
                  <a:lnTo>
                    <a:pt x="70" y="570"/>
                  </a:lnTo>
                  <a:lnTo>
                    <a:pt x="80" y="568"/>
                  </a:lnTo>
                  <a:lnTo>
                    <a:pt x="90" y="564"/>
                  </a:lnTo>
                  <a:lnTo>
                    <a:pt x="100" y="556"/>
                  </a:lnTo>
                  <a:lnTo>
                    <a:pt x="108" y="548"/>
                  </a:lnTo>
                  <a:lnTo>
                    <a:pt x="108" y="548"/>
                  </a:lnTo>
                  <a:lnTo>
                    <a:pt x="116" y="540"/>
                  </a:lnTo>
                  <a:lnTo>
                    <a:pt x="120" y="532"/>
                  </a:lnTo>
                  <a:lnTo>
                    <a:pt x="122" y="522"/>
                  </a:lnTo>
                  <a:lnTo>
                    <a:pt x="124" y="510"/>
                  </a:lnTo>
                  <a:lnTo>
                    <a:pt x="124" y="510"/>
                  </a:lnTo>
                  <a:lnTo>
                    <a:pt x="126" y="486"/>
                  </a:lnTo>
                  <a:lnTo>
                    <a:pt x="130" y="474"/>
                  </a:lnTo>
                  <a:lnTo>
                    <a:pt x="136" y="462"/>
                  </a:lnTo>
                  <a:lnTo>
                    <a:pt x="136" y="462"/>
                  </a:lnTo>
                  <a:lnTo>
                    <a:pt x="138" y="460"/>
                  </a:lnTo>
                  <a:lnTo>
                    <a:pt x="190" y="408"/>
                  </a:lnTo>
                  <a:lnTo>
                    <a:pt x="326" y="536"/>
                  </a:lnTo>
                  <a:lnTo>
                    <a:pt x="326" y="536"/>
                  </a:lnTo>
                  <a:lnTo>
                    <a:pt x="366" y="476"/>
                  </a:lnTo>
                  <a:lnTo>
                    <a:pt x="404" y="418"/>
                  </a:lnTo>
                  <a:lnTo>
                    <a:pt x="438" y="360"/>
                  </a:lnTo>
                  <a:lnTo>
                    <a:pt x="468" y="306"/>
                  </a:lnTo>
                  <a:lnTo>
                    <a:pt x="468" y="306"/>
                  </a:lnTo>
                  <a:lnTo>
                    <a:pt x="488" y="266"/>
                  </a:lnTo>
                  <a:lnTo>
                    <a:pt x="506" y="226"/>
                  </a:lnTo>
                  <a:lnTo>
                    <a:pt x="518" y="190"/>
                  </a:lnTo>
                  <a:lnTo>
                    <a:pt x="528" y="154"/>
                  </a:lnTo>
                  <a:lnTo>
                    <a:pt x="528" y="154"/>
                  </a:lnTo>
                  <a:lnTo>
                    <a:pt x="530" y="136"/>
                  </a:lnTo>
                  <a:lnTo>
                    <a:pt x="532" y="118"/>
                  </a:lnTo>
                  <a:lnTo>
                    <a:pt x="530" y="100"/>
                  </a:lnTo>
                  <a:lnTo>
                    <a:pt x="528" y="84"/>
                  </a:lnTo>
                  <a:lnTo>
                    <a:pt x="524" y="68"/>
                  </a:lnTo>
                  <a:lnTo>
                    <a:pt x="516" y="52"/>
                  </a:lnTo>
                  <a:lnTo>
                    <a:pt x="506" y="38"/>
                  </a:lnTo>
                  <a:lnTo>
                    <a:pt x="494" y="24"/>
                  </a:lnTo>
                  <a:lnTo>
                    <a:pt x="494" y="2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946997" y="1766058"/>
              <a:ext cx="1339850" cy="1374775"/>
            </a:xfrm>
            <a:custGeom>
              <a:avLst/>
              <a:gdLst>
                <a:gd name="T0" fmla="*/ 714 w 844"/>
                <a:gd name="T1" fmla="*/ 218 h 866"/>
                <a:gd name="T2" fmla="*/ 710 w 844"/>
                <a:gd name="T3" fmla="*/ 246 h 866"/>
                <a:gd name="T4" fmla="*/ 708 w 844"/>
                <a:gd name="T5" fmla="*/ 260 h 866"/>
                <a:gd name="T6" fmla="*/ 696 w 844"/>
                <a:gd name="T7" fmla="*/ 292 h 866"/>
                <a:gd name="T8" fmla="*/ 684 w 844"/>
                <a:gd name="T9" fmla="*/ 306 h 866"/>
                <a:gd name="T10" fmla="*/ 670 w 844"/>
                <a:gd name="T11" fmla="*/ 318 h 866"/>
                <a:gd name="T12" fmla="*/ 638 w 844"/>
                <a:gd name="T13" fmla="*/ 336 h 866"/>
                <a:gd name="T14" fmla="*/ 620 w 844"/>
                <a:gd name="T15" fmla="*/ 340 h 866"/>
                <a:gd name="T16" fmla="*/ 600 w 844"/>
                <a:gd name="T17" fmla="*/ 340 h 866"/>
                <a:gd name="T18" fmla="*/ 560 w 844"/>
                <a:gd name="T19" fmla="*/ 324 h 866"/>
                <a:gd name="T20" fmla="*/ 540 w 844"/>
                <a:gd name="T21" fmla="*/ 308 h 866"/>
                <a:gd name="T22" fmla="*/ 532 w 844"/>
                <a:gd name="T23" fmla="*/ 300 h 866"/>
                <a:gd name="T24" fmla="*/ 518 w 844"/>
                <a:gd name="T25" fmla="*/ 280 h 866"/>
                <a:gd name="T26" fmla="*/ 510 w 844"/>
                <a:gd name="T27" fmla="*/ 260 h 866"/>
                <a:gd name="T28" fmla="*/ 506 w 844"/>
                <a:gd name="T29" fmla="*/ 238 h 866"/>
                <a:gd name="T30" fmla="*/ 506 w 844"/>
                <a:gd name="T31" fmla="*/ 230 h 866"/>
                <a:gd name="T32" fmla="*/ 518 w 844"/>
                <a:gd name="T33" fmla="*/ 192 h 866"/>
                <a:gd name="T34" fmla="*/ 540 w 844"/>
                <a:gd name="T35" fmla="*/ 164 h 866"/>
                <a:gd name="T36" fmla="*/ 554 w 844"/>
                <a:gd name="T37" fmla="*/ 154 h 866"/>
                <a:gd name="T38" fmla="*/ 584 w 844"/>
                <a:gd name="T39" fmla="*/ 140 h 866"/>
                <a:gd name="T40" fmla="*/ 598 w 844"/>
                <a:gd name="T41" fmla="*/ 138 h 866"/>
                <a:gd name="T42" fmla="*/ 622 w 844"/>
                <a:gd name="T43" fmla="*/ 132 h 866"/>
                <a:gd name="T44" fmla="*/ 518 w 844"/>
                <a:gd name="T45" fmla="*/ 0 h 866"/>
                <a:gd name="T46" fmla="*/ 416 w 844"/>
                <a:gd name="T47" fmla="*/ 90 h 866"/>
                <a:gd name="T48" fmla="*/ 342 w 844"/>
                <a:gd name="T49" fmla="*/ 158 h 866"/>
                <a:gd name="T50" fmla="*/ 148 w 844"/>
                <a:gd name="T51" fmla="*/ 342 h 866"/>
                <a:gd name="T52" fmla="*/ 0 w 844"/>
                <a:gd name="T53" fmla="*/ 494 h 866"/>
                <a:gd name="T54" fmla="*/ 162 w 844"/>
                <a:gd name="T55" fmla="*/ 628 h 866"/>
                <a:gd name="T56" fmla="*/ 164 w 844"/>
                <a:gd name="T57" fmla="*/ 620 h 866"/>
                <a:gd name="T58" fmla="*/ 168 w 844"/>
                <a:gd name="T59" fmla="*/ 600 h 866"/>
                <a:gd name="T60" fmla="*/ 174 w 844"/>
                <a:gd name="T61" fmla="*/ 570 h 866"/>
                <a:gd name="T62" fmla="*/ 186 w 844"/>
                <a:gd name="T63" fmla="*/ 546 h 866"/>
                <a:gd name="T64" fmla="*/ 192 w 844"/>
                <a:gd name="T65" fmla="*/ 538 h 866"/>
                <a:gd name="T66" fmla="*/ 222 w 844"/>
                <a:gd name="T67" fmla="*/ 516 h 866"/>
                <a:gd name="T68" fmla="*/ 256 w 844"/>
                <a:gd name="T69" fmla="*/ 504 h 866"/>
                <a:gd name="T70" fmla="*/ 266 w 844"/>
                <a:gd name="T71" fmla="*/ 504 h 866"/>
                <a:gd name="T72" fmla="*/ 296 w 844"/>
                <a:gd name="T73" fmla="*/ 510 h 866"/>
                <a:gd name="T74" fmla="*/ 326 w 844"/>
                <a:gd name="T75" fmla="*/ 528 h 866"/>
                <a:gd name="T76" fmla="*/ 336 w 844"/>
                <a:gd name="T77" fmla="*/ 536 h 866"/>
                <a:gd name="T78" fmla="*/ 352 w 844"/>
                <a:gd name="T79" fmla="*/ 554 h 866"/>
                <a:gd name="T80" fmla="*/ 364 w 844"/>
                <a:gd name="T81" fmla="*/ 576 h 866"/>
                <a:gd name="T82" fmla="*/ 370 w 844"/>
                <a:gd name="T83" fmla="*/ 596 h 866"/>
                <a:gd name="T84" fmla="*/ 370 w 844"/>
                <a:gd name="T85" fmla="*/ 616 h 866"/>
                <a:gd name="T86" fmla="*/ 366 w 844"/>
                <a:gd name="T87" fmla="*/ 634 h 866"/>
                <a:gd name="T88" fmla="*/ 348 w 844"/>
                <a:gd name="T89" fmla="*/ 666 h 866"/>
                <a:gd name="T90" fmla="*/ 336 w 844"/>
                <a:gd name="T91" fmla="*/ 680 h 866"/>
                <a:gd name="T92" fmla="*/ 306 w 844"/>
                <a:gd name="T93" fmla="*/ 700 h 866"/>
                <a:gd name="T94" fmla="*/ 278 w 844"/>
                <a:gd name="T95" fmla="*/ 708 h 866"/>
                <a:gd name="T96" fmla="*/ 260 w 844"/>
                <a:gd name="T97" fmla="*/ 710 h 866"/>
                <a:gd name="T98" fmla="*/ 244 w 844"/>
                <a:gd name="T99" fmla="*/ 724 h 866"/>
                <a:gd name="T100" fmla="*/ 396 w 844"/>
                <a:gd name="T101" fmla="*/ 866 h 866"/>
                <a:gd name="T102" fmla="*/ 534 w 844"/>
                <a:gd name="T103" fmla="*/ 706 h 866"/>
                <a:gd name="T104" fmla="*/ 708 w 844"/>
                <a:gd name="T105" fmla="*/ 488 h 866"/>
                <a:gd name="T106" fmla="*/ 772 w 844"/>
                <a:gd name="T107" fmla="*/ 406 h 866"/>
                <a:gd name="T108" fmla="*/ 732 w 844"/>
                <a:gd name="T109" fmla="*/ 20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4" h="866">
                  <a:moveTo>
                    <a:pt x="714" y="218"/>
                  </a:moveTo>
                  <a:lnTo>
                    <a:pt x="714" y="218"/>
                  </a:lnTo>
                  <a:lnTo>
                    <a:pt x="712" y="226"/>
                  </a:lnTo>
                  <a:lnTo>
                    <a:pt x="710" y="246"/>
                  </a:lnTo>
                  <a:lnTo>
                    <a:pt x="710" y="246"/>
                  </a:lnTo>
                  <a:lnTo>
                    <a:pt x="708" y="260"/>
                  </a:lnTo>
                  <a:lnTo>
                    <a:pt x="702" y="276"/>
                  </a:lnTo>
                  <a:lnTo>
                    <a:pt x="696" y="292"/>
                  </a:lnTo>
                  <a:lnTo>
                    <a:pt x="690" y="300"/>
                  </a:lnTo>
                  <a:lnTo>
                    <a:pt x="684" y="306"/>
                  </a:lnTo>
                  <a:lnTo>
                    <a:pt x="684" y="306"/>
                  </a:lnTo>
                  <a:lnTo>
                    <a:pt x="670" y="318"/>
                  </a:lnTo>
                  <a:lnTo>
                    <a:pt x="656" y="328"/>
                  </a:lnTo>
                  <a:lnTo>
                    <a:pt x="638" y="336"/>
                  </a:lnTo>
                  <a:lnTo>
                    <a:pt x="620" y="340"/>
                  </a:lnTo>
                  <a:lnTo>
                    <a:pt x="620" y="340"/>
                  </a:lnTo>
                  <a:lnTo>
                    <a:pt x="610" y="340"/>
                  </a:lnTo>
                  <a:lnTo>
                    <a:pt x="600" y="340"/>
                  </a:lnTo>
                  <a:lnTo>
                    <a:pt x="580" y="334"/>
                  </a:lnTo>
                  <a:lnTo>
                    <a:pt x="560" y="324"/>
                  </a:lnTo>
                  <a:lnTo>
                    <a:pt x="550" y="318"/>
                  </a:lnTo>
                  <a:lnTo>
                    <a:pt x="540" y="308"/>
                  </a:lnTo>
                  <a:lnTo>
                    <a:pt x="540" y="308"/>
                  </a:lnTo>
                  <a:lnTo>
                    <a:pt x="532" y="300"/>
                  </a:lnTo>
                  <a:lnTo>
                    <a:pt x="524" y="290"/>
                  </a:lnTo>
                  <a:lnTo>
                    <a:pt x="518" y="280"/>
                  </a:lnTo>
                  <a:lnTo>
                    <a:pt x="512" y="270"/>
                  </a:lnTo>
                  <a:lnTo>
                    <a:pt x="510" y="260"/>
                  </a:lnTo>
                  <a:lnTo>
                    <a:pt x="506" y="248"/>
                  </a:lnTo>
                  <a:lnTo>
                    <a:pt x="506" y="238"/>
                  </a:lnTo>
                  <a:lnTo>
                    <a:pt x="506" y="230"/>
                  </a:lnTo>
                  <a:lnTo>
                    <a:pt x="506" y="230"/>
                  </a:lnTo>
                  <a:lnTo>
                    <a:pt x="510" y="210"/>
                  </a:lnTo>
                  <a:lnTo>
                    <a:pt x="518" y="192"/>
                  </a:lnTo>
                  <a:lnTo>
                    <a:pt x="528" y="178"/>
                  </a:lnTo>
                  <a:lnTo>
                    <a:pt x="540" y="164"/>
                  </a:lnTo>
                  <a:lnTo>
                    <a:pt x="540" y="164"/>
                  </a:lnTo>
                  <a:lnTo>
                    <a:pt x="554" y="154"/>
                  </a:lnTo>
                  <a:lnTo>
                    <a:pt x="570" y="146"/>
                  </a:lnTo>
                  <a:lnTo>
                    <a:pt x="584" y="140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616" y="134"/>
                  </a:lnTo>
                  <a:lnTo>
                    <a:pt x="622" y="132"/>
                  </a:lnTo>
                  <a:lnTo>
                    <a:pt x="640" y="114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16" y="90"/>
                  </a:lnTo>
                  <a:lnTo>
                    <a:pt x="416" y="90"/>
                  </a:lnTo>
                  <a:lnTo>
                    <a:pt x="342" y="158"/>
                  </a:lnTo>
                  <a:lnTo>
                    <a:pt x="272" y="222"/>
                  </a:lnTo>
                  <a:lnTo>
                    <a:pt x="148" y="342"/>
                  </a:lnTo>
                  <a:lnTo>
                    <a:pt x="56" y="436"/>
                  </a:lnTo>
                  <a:lnTo>
                    <a:pt x="0" y="494"/>
                  </a:lnTo>
                  <a:lnTo>
                    <a:pt x="152" y="638"/>
                  </a:lnTo>
                  <a:lnTo>
                    <a:pt x="162" y="628"/>
                  </a:lnTo>
                  <a:lnTo>
                    <a:pt x="162" y="628"/>
                  </a:lnTo>
                  <a:lnTo>
                    <a:pt x="164" y="620"/>
                  </a:lnTo>
                  <a:lnTo>
                    <a:pt x="168" y="600"/>
                  </a:lnTo>
                  <a:lnTo>
                    <a:pt x="168" y="600"/>
                  </a:lnTo>
                  <a:lnTo>
                    <a:pt x="170" y="586"/>
                  </a:lnTo>
                  <a:lnTo>
                    <a:pt x="174" y="570"/>
                  </a:lnTo>
                  <a:lnTo>
                    <a:pt x="182" y="554"/>
                  </a:lnTo>
                  <a:lnTo>
                    <a:pt x="186" y="546"/>
                  </a:lnTo>
                  <a:lnTo>
                    <a:pt x="192" y="538"/>
                  </a:lnTo>
                  <a:lnTo>
                    <a:pt x="192" y="538"/>
                  </a:lnTo>
                  <a:lnTo>
                    <a:pt x="206" y="526"/>
                  </a:lnTo>
                  <a:lnTo>
                    <a:pt x="222" y="516"/>
                  </a:lnTo>
                  <a:lnTo>
                    <a:pt x="238" y="508"/>
                  </a:lnTo>
                  <a:lnTo>
                    <a:pt x="256" y="504"/>
                  </a:lnTo>
                  <a:lnTo>
                    <a:pt x="256" y="504"/>
                  </a:lnTo>
                  <a:lnTo>
                    <a:pt x="266" y="504"/>
                  </a:lnTo>
                  <a:lnTo>
                    <a:pt x="276" y="504"/>
                  </a:lnTo>
                  <a:lnTo>
                    <a:pt x="296" y="510"/>
                  </a:lnTo>
                  <a:lnTo>
                    <a:pt x="318" y="520"/>
                  </a:lnTo>
                  <a:lnTo>
                    <a:pt x="326" y="528"/>
                  </a:lnTo>
                  <a:lnTo>
                    <a:pt x="336" y="536"/>
                  </a:lnTo>
                  <a:lnTo>
                    <a:pt x="336" y="536"/>
                  </a:lnTo>
                  <a:lnTo>
                    <a:pt x="344" y="546"/>
                  </a:lnTo>
                  <a:lnTo>
                    <a:pt x="352" y="554"/>
                  </a:lnTo>
                  <a:lnTo>
                    <a:pt x="358" y="564"/>
                  </a:lnTo>
                  <a:lnTo>
                    <a:pt x="364" y="576"/>
                  </a:lnTo>
                  <a:lnTo>
                    <a:pt x="366" y="586"/>
                  </a:lnTo>
                  <a:lnTo>
                    <a:pt x="370" y="596"/>
                  </a:lnTo>
                  <a:lnTo>
                    <a:pt x="370" y="606"/>
                  </a:lnTo>
                  <a:lnTo>
                    <a:pt x="370" y="616"/>
                  </a:lnTo>
                  <a:lnTo>
                    <a:pt x="370" y="616"/>
                  </a:lnTo>
                  <a:lnTo>
                    <a:pt x="366" y="634"/>
                  </a:lnTo>
                  <a:lnTo>
                    <a:pt x="358" y="652"/>
                  </a:lnTo>
                  <a:lnTo>
                    <a:pt x="348" y="666"/>
                  </a:lnTo>
                  <a:lnTo>
                    <a:pt x="336" y="680"/>
                  </a:lnTo>
                  <a:lnTo>
                    <a:pt x="336" y="680"/>
                  </a:lnTo>
                  <a:lnTo>
                    <a:pt x="322" y="692"/>
                  </a:lnTo>
                  <a:lnTo>
                    <a:pt x="306" y="700"/>
                  </a:lnTo>
                  <a:lnTo>
                    <a:pt x="292" y="704"/>
                  </a:lnTo>
                  <a:lnTo>
                    <a:pt x="278" y="708"/>
                  </a:lnTo>
                  <a:lnTo>
                    <a:pt x="278" y="708"/>
                  </a:lnTo>
                  <a:lnTo>
                    <a:pt x="260" y="710"/>
                  </a:lnTo>
                  <a:lnTo>
                    <a:pt x="256" y="712"/>
                  </a:lnTo>
                  <a:lnTo>
                    <a:pt x="244" y="724"/>
                  </a:lnTo>
                  <a:lnTo>
                    <a:pt x="396" y="866"/>
                  </a:lnTo>
                  <a:lnTo>
                    <a:pt x="396" y="866"/>
                  </a:lnTo>
                  <a:lnTo>
                    <a:pt x="448" y="808"/>
                  </a:lnTo>
                  <a:lnTo>
                    <a:pt x="534" y="706"/>
                  </a:lnTo>
                  <a:lnTo>
                    <a:pt x="646" y="566"/>
                  </a:lnTo>
                  <a:lnTo>
                    <a:pt x="708" y="488"/>
                  </a:lnTo>
                  <a:lnTo>
                    <a:pt x="772" y="406"/>
                  </a:lnTo>
                  <a:lnTo>
                    <a:pt x="772" y="406"/>
                  </a:lnTo>
                  <a:lnTo>
                    <a:pt x="844" y="304"/>
                  </a:lnTo>
                  <a:lnTo>
                    <a:pt x="732" y="200"/>
                  </a:lnTo>
                  <a:lnTo>
                    <a:pt x="714" y="218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546572" y="2331208"/>
              <a:ext cx="1644650" cy="720725"/>
            </a:xfrm>
            <a:custGeom>
              <a:avLst/>
              <a:gdLst>
                <a:gd name="T0" fmla="*/ 1014 w 1036"/>
                <a:gd name="T1" fmla="*/ 284 h 454"/>
                <a:gd name="T2" fmla="*/ 996 w 1036"/>
                <a:gd name="T3" fmla="*/ 274 h 454"/>
                <a:gd name="T4" fmla="*/ 976 w 1036"/>
                <a:gd name="T5" fmla="*/ 270 h 454"/>
                <a:gd name="T6" fmla="*/ 952 w 1036"/>
                <a:gd name="T7" fmla="*/ 268 h 454"/>
                <a:gd name="T8" fmla="*/ 926 w 1036"/>
                <a:gd name="T9" fmla="*/ 256 h 454"/>
                <a:gd name="T10" fmla="*/ 926 w 1036"/>
                <a:gd name="T11" fmla="*/ 256 h 454"/>
                <a:gd name="T12" fmla="*/ 1020 w 1036"/>
                <a:gd name="T13" fmla="*/ 60 h 454"/>
                <a:gd name="T14" fmla="*/ 296 w 1036"/>
                <a:gd name="T15" fmla="*/ 0 h 454"/>
                <a:gd name="T16" fmla="*/ 292 w 1036"/>
                <a:gd name="T17" fmla="*/ 0 h 454"/>
                <a:gd name="T18" fmla="*/ 264 w 1036"/>
                <a:gd name="T19" fmla="*/ 10 h 454"/>
                <a:gd name="T20" fmla="*/ 216 w 1036"/>
                <a:gd name="T21" fmla="*/ 48 h 454"/>
                <a:gd name="T22" fmla="*/ 114 w 1036"/>
                <a:gd name="T23" fmla="*/ 132 h 454"/>
                <a:gd name="T24" fmla="*/ 88 w 1036"/>
                <a:gd name="T25" fmla="*/ 156 h 454"/>
                <a:gd name="T26" fmla="*/ 42 w 1036"/>
                <a:gd name="T27" fmla="*/ 202 h 454"/>
                <a:gd name="T28" fmla="*/ 24 w 1036"/>
                <a:gd name="T29" fmla="*/ 226 h 454"/>
                <a:gd name="T30" fmla="*/ 8 w 1036"/>
                <a:gd name="T31" fmla="*/ 250 h 454"/>
                <a:gd name="T32" fmla="*/ 0 w 1036"/>
                <a:gd name="T33" fmla="*/ 282 h 454"/>
                <a:gd name="T34" fmla="*/ 2 w 1036"/>
                <a:gd name="T35" fmla="*/ 294 h 454"/>
                <a:gd name="T36" fmla="*/ 10 w 1036"/>
                <a:gd name="T37" fmla="*/ 316 h 454"/>
                <a:gd name="T38" fmla="*/ 18 w 1036"/>
                <a:gd name="T39" fmla="*/ 326 h 454"/>
                <a:gd name="T40" fmla="*/ 38 w 1036"/>
                <a:gd name="T41" fmla="*/ 338 h 454"/>
                <a:gd name="T42" fmla="*/ 56 w 1036"/>
                <a:gd name="T43" fmla="*/ 344 h 454"/>
                <a:gd name="T44" fmla="*/ 224 w 1036"/>
                <a:gd name="T45" fmla="*/ 370 h 454"/>
                <a:gd name="T46" fmla="*/ 522 w 1036"/>
                <a:gd name="T47" fmla="*/ 426 h 454"/>
                <a:gd name="T48" fmla="*/ 848 w 1036"/>
                <a:gd name="T49" fmla="*/ 244 h 454"/>
                <a:gd name="T50" fmla="*/ 896 w 1036"/>
                <a:gd name="T51" fmla="*/ 290 h 454"/>
                <a:gd name="T52" fmla="*/ 908 w 1036"/>
                <a:gd name="T53" fmla="*/ 312 h 454"/>
                <a:gd name="T54" fmla="*/ 912 w 1036"/>
                <a:gd name="T55" fmla="*/ 336 h 454"/>
                <a:gd name="T56" fmla="*/ 916 w 1036"/>
                <a:gd name="T57" fmla="*/ 354 h 454"/>
                <a:gd name="T58" fmla="*/ 928 w 1036"/>
                <a:gd name="T59" fmla="*/ 372 h 454"/>
                <a:gd name="T60" fmla="*/ 936 w 1036"/>
                <a:gd name="T61" fmla="*/ 380 h 454"/>
                <a:gd name="T62" fmla="*/ 958 w 1036"/>
                <a:gd name="T63" fmla="*/ 390 h 454"/>
                <a:gd name="T64" fmla="*/ 968 w 1036"/>
                <a:gd name="T65" fmla="*/ 394 h 454"/>
                <a:gd name="T66" fmla="*/ 990 w 1036"/>
                <a:gd name="T67" fmla="*/ 390 h 454"/>
                <a:gd name="T68" fmla="*/ 1014 w 1036"/>
                <a:gd name="T69" fmla="*/ 372 h 454"/>
                <a:gd name="T70" fmla="*/ 1026 w 1036"/>
                <a:gd name="T71" fmla="*/ 358 h 454"/>
                <a:gd name="T72" fmla="*/ 1034 w 1036"/>
                <a:gd name="T73" fmla="*/ 334 h 454"/>
                <a:gd name="T74" fmla="*/ 1036 w 1036"/>
                <a:gd name="T75" fmla="*/ 324 h 454"/>
                <a:gd name="T76" fmla="*/ 1028 w 1036"/>
                <a:gd name="T77" fmla="*/ 304 h 454"/>
                <a:gd name="T78" fmla="*/ 1014 w 1036"/>
                <a:gd name="T79" fmla="*/ 2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36" h="454">
                  <a:moveTo>
                    <a:pt x="1014" y="284"/>
                  </a:moveTo>
                  <a:lnTo>
                    <a:pt x="1014" y="284"/>
                  </a:lnTo>
                  <a:lnTo>
                    <a:pt x="1004" y="278"/>
                  </a:lnTo>
                  <a:lnTo>
                    <a:pt x="996" y="274"/>
                  </a:lnTo>
                  <a:lnTo>
                    <a:pt x="986" y="272"/>
                  </a:lnTo>
                  <a:lnTo>
                    <a:pt x="976" y="270"/>
                  </a:lnTo>
                  <a:lnTo>
                    <a:pt x="976" y="270"/>
                  </a:lnTo>
                  <a:lnTo>
                    <a:pt x="952" y="268"/>
                  </a:lnTo>
                  <a:lnTo>
                    <a:pt x="938" y="264"/>
                  </a:lnTo>
                  <a:lnTo>
                    <a:pt x="926" y="256"/>
                  </a:lnTo>
                  <a:lnTo>
                    <a:pt x="926" y="256"/>
                  </a:lnTo>
                  <a:lnTo>
                    <a:pt x="926" y="256"/>
                  </a:lnTo>
                  <a:lnTo>
                    <a:pt x="880" y="210"/>
                  </a:lnTo>
                  <a:lnTo>
                    <a:pt x="1020" y="6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78" y="2"/>
                  </a:lnTo>
                  <a:lnTo>
                    <a:pt x="264" y="10"/>
                  </a:lnTo>
                  <a:lnTo>
                    <a:pt x="264" y="10"/>
                  </a:lnTo>
                  <a:lnTo>
                    <a:pt x="216" y="48"/>
                  </a:lnTo>
                  <a:lnTo>
                    <a:pt x="166" y="86"/>
                  </a:lnTo>
                  <a:lnTo>
                    <a:pt x="114" y="132"/>
                  </a:lnTo>
                  <a:lnTo>
                    <a:pt x="114" y="132"/>
                  </a:lnTo>
                  <a:lnTo>
                    <a:pt x="88" y="156"/>
                  </a:lnTo>
                  <a:lnTo>
                    <a:pt x="64" y="180"/>
                  </a:lnTo>
                  <a:lnTo>
                    <a:pt x="42" y="202"/>
                  </a:lnTo>
                  <a:lnTo>
                    <a:pt x="24" y="226"/>
                  </a:lnTo>
                  <a:lnTo>
                    <a:pt x="24" y="226"/>
                  </a:lnTo>
                  <a:lnTo>
                    <a:pt x="16" y="238"/>
                  </a:lnTo>
                  <a:lnTo>
                    <a:pt x="8" y="250"/>
                  </a:lnTo>
                  <a:lnTo>
                    <a:pt x="2" y="264"/>
                  </a:lnTo>
                  <a:lnTo>
                    <a:pt x="0" y="282"/>
                  </a:lnTo>
                  <a:lnTo>
                    <a:pt x="0" y="282"/>
                  </a:lnTo>
                  <a:lnTo>
                    <a:pt x="2" y="294"/>
                  </a:lnTo>
                  <a:lnTo>
                    <a:pt x="4" y="304"/>
                  </a:lnTo>
                  <a:lnTo>
                    <a:pt x="10" y="316"/>
                  </a:lnTo>
                  <a:lnTo>
                    <a:pt x="18" y="326"/>
                  </a:lnTo>
                  <a:lnTo>
                    <a:pt x="18" y="326"/>
                  </a:lnTo>
                  <a:lnTo>
                    <a:pt x="28" y="334"/>
                  </a:lnTo>
                  <a:lnTo>
                    <a:pt x="38" y="338"/>
                  </a:lnTo>
                  <a:lnTo>
                    <a:pt x="46" y="342"/>
                  </a:lnTo>
                  <a:lnTo>
                    <a:pt x="56" y="344"/>
                  </a:lnTo>
                  <a:lnTo>
                    <a:pt x="56" y="344"/>
                  </a:lnTo>
                  <a:lnTo>
                    <a:pt x="224" y="370"/>
                  </a:lnTo>
                  <a:lnTo>
                    <a:pt x="380" y="398"/>
                  </a:lnTo>
                  <a:lnTo>
                    <a:pt x="522" y="426"/>
                  </a:lnTo>
                  <a:lnTo>
                    <a:pt x="652" y="454"/>
                  </a:lnTo>
                  <a:lnTo>
                    <a:pt x="848" y="244"/>
                  </a:lnTo>
                  <a:lnTo>
                    <a:pt x="896" y="290"/>
                  </a:lnTo>
                  <a:lnTo>
                    <a:pt x="896" y="290"/>
                  </a:lnTo>
                  <a:lnTo>
                    <a:pt x="904" y="300"/>
                  </a:lnTo>
                  <a:lnTo>
                    <a:pt x="908" y="312"/>
                  </a:lnTo>
                  <a:lnTo>
                    <a:pt x="912" y="336"/>
                  </a:lnTo>
                  <a:lnTo>
                    <a:pt x="912" y="336"/>
                  </a:lnTo>
                  <a:lnTo>
                    <a:pt x="914" y="346"/>
                  </a:lnTo>
                  <a:lnTo>
                    <a:pt x="916" y="354"/>
                  </a:lnTo>
                  <a:lnTo>
                    <a:pt x="920" y="364"/>
                  </a:lnTo>
                  <a:lnTo>
                    <a:pt x="928" y="372"/>
                  </a:lnTo>
                  <a:lnTo>
                    <a:pt x="928" y="372"/>
                  </a:lnTo>
                  <a:lnTo>
                    <a:pt x="936" y="380"/>
                  </a:lnTo>
                  <a:lnTo>
                    <a:pt x="946" y="386"/>
                  </a:lnTo>
                  <a:lnTo>
                    <a:pt x="958" y="390"/>
                  </a:lnTo>
                  <a:lnTo>
                    <a:pt x="968" y="394"/>
                  </a:lnTo>
                  <a:lnTo>
                    <a:pt x="968" y="394"/>
                  </a:lnTo>
                  <a:lnTo>
                    <a:pt x="978" y="394"/>
                  </a:lnTo>
                  <a:lnTo>
                    <a:pt x="990" y="390"/>
                  </a:lnTo>
                  <a:lnTo>
                    <a:pt x="1002" y="384"/>
                  </a:lnTo>
                  <a:lnTo>
                    <a:pt x="1014" y="372"/>
                  </a:lnTo>
                  <a:lnTo>
                    <a:pt x="1014" y="372"/>
                  </a:lnTo>
                  <a:lnTo>
                    <a:pt x="1026" y="358"/>
                  </a:lnTo>
                  <a:lnTo>
                    <a:pt x="1032" y="346"/>
                  </a:lnTo>
                  <a:lnTo>
                    <a:pt x="1034" y="334"/>
                  </a:lnTo>
                  <a:lnTo>
                    <a:pt x="1036" y="324"/>
                  </a:lnTo>
                  <a:lnTo>
                    <a:pt x="1036" y="324"/>
                  </a:lnTo>
                  <a:lnTo>
                    <a:pt x="1032" y="314"/>
                  </a:lnTo>
                  <a:lnTo>
                    <a:pt x="1028" y="304"/>
                  </a:lnTo>
                  <a:lnTo>
                    <a:pt x="1022" y="294"/>
                  </a:lnTo>
                  <a:lnTo>
                    <a:pt x="1014" y="284"/>
                  </a:lnTo>
                  <a:lnTo>
                    <a:pt x="1014" y="28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667347" y="2435983"/>
              <a:ext cx="2203450" cy="1187450"/>
            </a:xfrm>
            <a:custGeom>
              <a:avLst/>
              <a:gdLst>
                <a:gd name="T0" fmla="*/ 376 w 1388"/>
                <a:gd name="T1" fmla="*/ 0 h 748"/>
                <a:gd name="T2" fmla="*/ 246 w 1388"/>
                <a:gd name="T3" fmla="*/ 160 h 748"/>
                <a:gd name="T4" fmla="*/ 254 w 1388"/>
                <a:gd name="T5" fmla="*/ 162 h 748"/>
                <a:gd name="T6" fmla="*/ 274 w 1388"/>
                <a:gd name="T7" fmla="*/ 164 h 748"/>
                <a:gd name="T8" fmla="*/ 304 w 1388"/>
                <a:gd name="T9" fmla="*/ 170 h 748"/>
                <a:gd name="T10" fmla="*/ 328 w 1388"/>
                <a:gd name="T11" fmla="*/ 184 h 748"/>
                <a:gd name="T12" fmla="*/ 336 w 1388"/>
                <a:gd name="T13" fmla="*/ 190 h 748"/>
                <a:gd name="T14" fmla="*/ 358 w 1388"/>
                <a:gd name="T15" fmla="*/ 218 h 748"/>
                <a:gd name="T16" fmla="*/ 370 w 1388"/>
                <a:gd name="T17" fmla="*/ 254 h 748"/>
                <a:gd name="T18" fmla="*/ 370 w 1388"/>
                <a:gd name="T19" fmla="*/ 264 h 748"/>
                <a:gd name="T20" fmla="*/ 362 w 1388"/>
                <a:gd name="T21" fmla="*/ 294 h 748"/>
                <a:gd name="T22" fmla="*/ 346 w 1388"/>
                <a:gd name="T23" fmla="*/ 324 h 748"/>
                <a:gd name="T24" fmla="*/ 338 w 1388"/>
                <a:gd name="T25" fmla="*/ 334 h 748"/>
                <a:gd name="T26" fmla="*/ 318 w 1388"/>
                <a:gd name="T27" fmla="*/ 350 h 748"/>
                <a:gd name="T28" fmla="*/ 298 w 1388"/>
                <a:gd name="T29" fmla="*/ 360 h 748"/>
                <a:gd name="T30" fmla="*/ 278 w 1388"/>
                <a:gd name="T31" fmla="*/ 366 h 748"/>
                <a:gd name="T32" fmla="*/ 258 w 1388"/>
                <a:gd name="T33" fmla="*/ 368 h 748"/>
                <a:gd name="T34" fmla="*/ 238 w 1388"/>
                <a:gd name="T35" fmla="*/ 364 h 748"/>
                <a:gd name="T36" fmla="*/ 206 w 1388"/>
                <a:gd name="T37" fmla="*/ 346 h 748"/>
                <a:gd name="T38" fmla="*/ 194 w 1388"/>
                <a:gd name="T39" fmla="*/ 334 h 748"/>
                <a:gd name="T40" fmla="*/ 174 w 1388"/>
                <a:gd name="T41" fmla="*/ 304 h 748"/>
                <a:gd name="T42" fmla="*/ 166 w 1388"/>
                <a:gd name="T43" fmla="*/ 276 h 748"/>
                <a:gd name="T44" fmla="*/ 164 w 1388"/>
                <a:gd name="T45" fmla="*/ 258 h 748"/>
                <a:gd name="T46" fmla="*/ 150 w 1388"/>
                <a:gd name="T47" fmla="*/ 240 h 748"/>
                <a:gd name="T48" fmla="*/ 0 w 1388"/>
                <a:gd name="T49" fmla="*/ 402 h 748"/>
                <a:gd name="T50" fmla="*/ 246 w 1388"/>
                <a:gd name="T51" fmla="*/ 468 h 748"/>
                <a:gd name="T52" fmla="*/ 434 w 1388"/>
                <a:gd name="T53" fmla="*/ 532 h 748"/>
                <a:gd name="T54" fmla="*/ 574 w 1388"/>
                <a:gd name="T55" fmla="*/ 594 h 748"/>
                <a:gd name="T56" fmla="*/ 672 w 1388"/>
                <a:gd name="T57" fmla="*/ 650 h 748"/>
                <a:gd name="T58" fmla="*/ 712 w 1388"/>
                <a:gd name="T59" fmla="*/ 680 h 748"/>
                <a:gd name="T60" fmla="*/ 760 w 1388"/>
                <a:gd name="T61" fmla="*/ 730 h 748"/>
                <a:gd name="T62" fmla="*/ 1004 w 1388"/>
                <a:gd name="T63" fmla="*/ 502 h 748"/>
                <a:gd name="T64" fmla="*/ 1048 w 1388"/>
                <a:gd name="T65" fmla="*/ 546 h 748"/>
                <a:gd name="T66" fmla="*/ 1060 w 1388"/>
                <a:gd name="T67" fmla="*/ 568 h 748"/>
                <a:gd name="T68" fmla="*/ 1064 w 1388"/>
                <a:gd name="T69" fmla="*/ 592 h 748"/>
                <a:gd name="T70" fmla="*/ 1070 w 1388"/>
                <a:gd name="T71" fmla="*/ 612 h 748"/>
                <a:gd name="T72" fmla="*/ 1080 w 1388"/>
                <a:gd name="T73" fmla="*/ 628 h 748"/>
                <a:gd name="T74" fmla="*/ 1090 w 1388"/>
                <a:gd name="T75" fmla="*/ 636 h 748"/>
                <a:gd name="T76" fmla="*/ 1110 w 1388"/>
                <a:gd name="T77" fmla="*/ 648 h 748"/>
                <a:gd name="T78" fmla="*/ 1122 w 1388"/>
                <a:gd name="T79" fmla="*/ 650 h 748"/>
                <a:gd name="T80" fmla="*/ 1142 w 1388"/>
                <a:gd name="T81" fmla="*/ 646 h 748"/>
                <a:gd name="T82" fmla="*/ 1168 w 1388"/>
                <a:gd name="T83" fmla="*/ 628 h 748"/>
                <a:gd name="T84" fmla="*/ 1178 w 1388"/>
                <a:gd name="T85" fmla="*/ 614 h 748"/>
                <a:gd name="T86" fmla="*/ 1188 w 1388"/>
                <a:gd name="T87" fmla="*/ 590 h 748"/>
                <a:gd name="T88" fmla="*/ 1188 w 1388"/>
                <a:gd name="T89" fmla="*/ 580 h 748"/>
                <a:gd name="T90" fmla="*/ 1182 w 1388"/>
                <a:gd name="T91" fmla="*/ 560 h 748"/>
                <a:gd name="T92" fmla="*/ 1166 w 1388"/>
                <a:gd name="T93" fmla="*/ 540 h 748"/>
                <a:gd name="T94" fmla="*/ 1158 w 1388"/>
                <a:gd name="T95" fmla="*/ 534 h 748"/>
                <a:gd name="T96" fmla="*/ 1140 w 1388"/>
                <a:gd name="T97" fmla="*/ 528 h 748"/>
                <a:gd name="T98" fmla="*/ 1128 w 1388"/>
                <a:gd name="T99" fmla="*/ 526 h 748"/>
                <a:gd name="T100" fmla="*/ 1092 w 1388"/>
                <a:gd name="T101" fmla="*/ 520 h 748"/>
                <a:gd name="T102" fmla="*/ 1080 w 1388"/>
                <a:gd name="T103" fmla="*/ 512 h 748"/>
                <a:gd name="T104" fmla="*/ 1036 w 1388"/>
                <a:gd name="T105" fmla="*/ 470 h 748"/>
                <a:gd name="T106" fmla="*/ 1378 w 1388"/>
                <a:gd name="T107" fmla="*/ 8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8" h="748">
                  <a:moveTo>
                    <a:pt x="1378" y="84"/>
                  </a:moveTo>
                  <a:lnTo>
                    <a:pt x="376" y="0"/>
                  </a:lnTo>
                  <a:lnTo>
                    <a:pt x="236" y="148"/>
                  </a:lnTo>
                  <a:lnTo>
                    <a:pt x="246" y="160"/>
                  </a:lnTo>
                  <a:lnTo>
                    <a:pt x="246" y="160"/>
                  </a:lnTo>
                  <a:lnTo>
                    <a:pt x="254" y="162"/>
                  </a:lnTo>
                  <a:lnTo>
                    <a:pt x="274" y="164"/>
                  </a:lnTo>
                  <a:lnTo>
                    <a:pt x="274" y="164"/>
                  </a:lnTo>
                  <a:lnTo>
                    <a:pt x="288" y="166"/>
                  </a:lnTo>
                  <a:lnTo>
                    <a:pt x="304" y="170"/>
                  </a:lnTo>
                  <a:lnTo>
                    <a:pt x="320" y="178"/>
                  </a:lnTo>
                  <a:lnTo>
                    <a:pt x="328" y="184"/>
                  </a:lnTo>
                  <a:lnTo>
                    <a:pt x="336" y="190"/>
                  </a:lnTo>
                  <a:lnTo>
                    <a:pt x="336" y="190"/>
                  </a:lnTo>
                  <a:lnTo>
                    <a:pt x="348" y="204"/>
                  </a:lnTo>
                  <a:lnTo>
                    <a:pt x="358" y="218"/>
                  </a:lnTo>
                  <a:lnTo>
                    <a:pt x="364" y="236"/>
                  </a:lnTo>
                  <a:lnTo>
                    <a:pt x="370" y="254"/>
                  </a:lnTo>
                  <a:lnTo>
                    <a:pt x="370" y="254"/>
                  </a:lnTo>
                  <a:lnTo>
                    <a:pt x="370" y="264"/>
                  </a:lnTo>
                  <a:lnTo>
                    <a:pt x="368" y="274"/>
                  </a:lnTo>
                  <a:lnTo>
                    <a:pt x="362" y="294"/>
                  </a:lnTo>
                  <a:lnTo>
                    <a:pt x="352" y="314"/>
                  </a:lnTo>
                  <a:lnTo>
                    <a:pt x="346" y="324"/>
                  </a:lnTo>
                  <a:lnTo>
                    <a:pt x="338" y="334"/>
                  </a:lnTo>
                  <a:lnTo>
                    <a:pt x="338" y="334"/>
                  </a:lnTo>
                  <a:lnTo>
                    <a:pt x="328" y="342"/>
                  </a:lnTo>
                  <a:lnTo>
                    <a:pt x="318" y="350"/>
                  </a:lnTo>
                  <a:lnTo>
                    <a:pt x="308" y="356"/>
                  </a:lnTo>
                  <a:lnTo>
                    <a:pt x="298" y="360"/>
                  </a:lnTo>
                  <a:lnTo>
                    <a:pt x="288" y="364"/>
                  </a:lnTo>
                  <a:lnTo>
                    <a:pt x="278" y="366"/>
                  </a:lnTo>
                  <a:lnTo>
                    <a:pt x="268" y="368"/>
                  </a:lnTo>
                  <a:lnTo>
                    <a:pt x="258" y="368"/>
                  </a:lnTo>
                  <a:lnTo>
                    <a:pt x="258" y="368"/>
                  </a:lnTo>
                  <a:lnTo>
                    <a:pt x="238" y="364"/>
                  </a:lnTo>
                  <a:lnTo>
                    <a:pt x="222" y="356"/>
                  </a:lnTo>
                  <a:lnTo>
                    <a:pt x="206" y="346"/>
                  </a:lnTo>
                  <a:lnTo>
                    <a:pt x="194" y="334"/>
                  </a:lnTo>
                  <a:lnTo>
                    <a:pt x="194" y="334"/>
                  </a:lnTo>
                  <a:lnTo>
                    <a:pt x="182" y="320"/>
                  </a:lnTo>
                  <a:lnTo>
                    <a:pt x="174" y="304"/>
                  </a:lnTo>
                  <a:lnTo>
                    <a:pt x="170" y="290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4" y="258"/>
                  </a:lnTo>
                  <a:lnTo>
                    <a:pt x="162" y="252"/>
                  </a:lnTo>
                  <a:lnTo>
                    <a:pt x="150" y="240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130" y="434"/>
                  </a:lnTo>
                  <a:lnTo>
                    <a:pt x="246" y="468"/>
                  </a:lnTo>
                  <a:lnTo>
                    <a:pt x="346" y="500"/>
                  </a:lnTo>
                  <a:lnTo>
                    <a:pt x="434" y="532"/>
                  </a:lnTo>
                  <a:lnTo>
                    <a:pt x="510" y="564"/>
                  </a:lnTo>
                  <a:lnTo>
                    <a:pt x="574" y="594"/>
                  </a:lnTo>
                  <a:lnTo>
                    <a:pt x="628" y="622"/>
                  </a:lnTo>
                  <a:lnTo>
                    <a:pt x="672" y="650"/>
                  </a:lnTo>
                  <a:lnTo>
                    <a:pt x="672" y="650"/>
                  </a:lnTo>
                  <a:lnTo>
                    <a:pt x="712" y="680"/>
                  </a:lnTo>
                  <a:lnTo>
                    <a:pt x="740" y="706"/>
                  </a:lnTo>
                  <a:lnTo>
                    <a:pt x="760" y="730"/>
                  </a:lnTo>
                  <a:lnTo>
                    <a:pt x="774" y="748"/>
                  </a:lnTo>
                  <a:lnTo>
                    <a:pt x="1004" y="502"/>
                  </a:lnTo>
                  <a:lnTo>
                    <a:pt x="1048" y="546"/>
                  </a:lnTo>
                  <a:lnTo>
                    <a:pt x="1048" y="546"/>
                  </a:lnTo>
                  <a:lnTo>
                    <a:pt x="1056" y="556"/>
                  </a:lnTo>
                  <a:lnTo>
                    <a:pt x="1060" y="568"/>
                  </a:lnTo>
                  <a:lnTo>
                    <a:pt x="1064" y="592"/>
                  </a:lnTo>
                  <a:lnTo>
                    <a:pt x="1064" y="592"/>
                  </a:lnTo>
                  <a:lnTo>
                    <a:pt x="1066" y="602"/>
                  </a:lnTo>
                  <a:lnTo>
                    <a:pt x="1070" y="612"/>
                  </a:lnTo>
                  <a:lnTo>
                    <a:pt x="1074" y="620"/>
                  </a:lnTo>
                  <a:lnTo>
                    <a:pt x="1080" y="628"/>
                  </a:lnTo>
                  <a:lnTo>
                    <a:pt x="1080" y="628"/>
                  </a:lnTo>
                  <a:lnTo>
                    <a:pt x="1090" y="636"/>
                  </a:lnTo>
                  <a:lnTo>
                    <a:pt x="1100" y="642"/>
                  </a:lnTo>
                  <a:lnTo>
                    <a:pt x="1110" y="648"/>
                  </a:lnTo>
                  <a:lnTo>
                    <a:pt x="1122" y="650"/>
                  </a:lnTo>
                  <a:lnTo>
                    <a:pt x="1122" y="650"/>
                  </a:lnTo>
                  <a:lnTo>
                    <a:pt x="1132" y="650"/>
                  </a:lnTo>
                  <a:lnTo>
                    <a:pt x="1142" y="646"/>
                  </a:lnTo>
                  <a:lnTo>
                    <a:pt x="1154" y="640"/>
                  </a:lnTo>
                  <a:lnTo>
                    <a:pt x="1168" y="628"/>
                  </a:lnTo>
                  <a:lnTo>
                    <a:pt x="1168" y="628"/>
                  </a:lnTo>
                  <a:lnTo>
                    <a:pt x="1178" y="614"/>
                  </a:lnTo>
                  <a:lnTo>
                    <a:pt x="1186" y="602"/>
                  </a:lnTo>
                  <a:lnTo>
                    <a:pt x="1188" y="590"/>
                  </a:lnTo>
                  <a:lnTo>
                    <a:pt x="1188" y="580"/>
                  </a:lnTo>
                  <a:lnTo>
                    <a:pt x="1188" y="580"/>
                  </a:lnTo>
                  <a:lnTo>
                    <a:pt x="1186" y="570"/>
                  </a:lnTo>
                  <a:lnTo>
                    <a:pt x="1182" y="560"/>
                  </a:lnTo>
                  <a:lnTo>
                    <a:pt x="1174" y="550"/>
                  </a:lnTo>
                  <a:lnTo>
                    <a:pt x="1166" y="540"/>
                  </a:lnTo>
                  <a:lnTo>
                    <a:pt x="1166" y="540"/>
                  </a:lnTo>
                  <a:lnTo>
                    <a:pt x="1158" y="534"/>
                  </a:lnTo>
                  <a:lnTo>
                    <a:pt x="1150" y="530"/>
                  </a:lnTo>
                  <a:lnTo>
                    <a:pt x="1140" y="528"/>
                  </a:lnTo>
                  <a:lnTo>
                    <a:pt x="1128" y="526"/>
                  </a:lnTo>
                  <a:lnTo>
                    <a:pt x="1128" y="526"/>
                  </a:lnTo>
                  <a:lnTo>
                    <a:pt x="1104" y="524"/>
                  </a:lnTo>
                  <a:lnTo>
                    <a:pt x="1092" y="520"/>
                  </a:lnTo>
                  <a:lnTo>
                    <a:pt x="1080" y="512"/>
                  </a:lnTo>
                  <a:lnTo>
                    <a:pt x="1080" y="512"/>
                  </a:lnTo>
                  <a:lnTo>
                    <a:pt x="1078" y="512"/>
                  </a:lnTo>
                  <a:lnTo>
                    <a:pt x="1036" y="470"/>
                  </a:lnTo>
                  <a:lnTo>
                    <a:pt x="1388" y="94"/>
                  </a:lnTo>
                  <a:lnTo>
                    <a:pt x="1378" y="8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2892897" y="2629658"/>
              <a:ext cx="1619250" cy="1660525"/>
            </a:xfrm>
            <a:custGeom>
              <a:avLst/>
              <a:gdLst>
                <a:gd name="T0" fmla="*/ 902 w 1020"/>
                <a:gd name="T1" fmla="*/ 132 h 1046"/>
                <a:gd name="T2" fmla="*/ 936 w 1020"/>
                <a:gd name="T3" fmla="*/ 124 h 1046"/>
                <a:gd name="T4" fmla="*/ 964 w 1020"/>
                <a:gd name="T5" fmla="*/ 114 h 1046"/>
                <a:gd name="T6" fmla="*/ 980 w 1020"/>
                <a:gd name="T7" fmla="*/ 98 h 1046"/>
                <a:gd name="T8" fmla="*/ 994 w 1020"/>
                <a:gd name="T9" fmla="*/ 68 h 1046"/>
                <a:gd name="T10" fmla="*/ 990 w 1020"/>
                <a:gd name="T11" fmla="*/ 46 h 1046"/>
                <a:gd name="T12" fmla="*/ 972 w 1020"/>
                <a:gd name="T13" fmla="*/ 20 h 1046"/>
                <a:gd name="T14" fmla="*/ 940 w 1020"/>
                <a:gd name="T15" fmla="*/ 2 h 1046"/>
                <a:gd name="T16" fmla="*/ 924 w 1020"/>
                <a:gd name="T17" fmla="*/ 0 h 1046"/>
                <a:gd name="T18" fmla="*/ 904 w 1020"/>
                <a:gd name="T19" fmla="*/ 8 h 1046"/>
                <a:gd name="T20" fmla="*/ 886 w 1020"/>
                <a:gd name="T21" fmla="*/ 22 h 1046"/>
                <a:gd name="T22" fmla="*/ 872 w 1020"/>
                <a:gd name="T23" fmla="*/ 48 h 1046"/>
                <a:gd name="T24" fmla="*/ 868 w 1020"/>
                <a:gd name="T25" fmla="*/ 84 h 1046"/>
                <a:gd name="T26" fmla="*/ 858 w 1020"/>
                <a:gd name="T27" fmla="*/ 108 h 1046"/>
                <a:gd name="T28" fmla="*/ 652 w 1020"/>
                <a:gd name="T29" fmla="*/ 4 h 1046"/>
                <a:gd name="T30" fmla="*/ 334 w 1020"/>
                <a:gd name="T31" fmla="*/ 360 h 1046"/>
                <a:gd name="T32" fmla="*/ 362 w 1020"/>
                <a:gd name="T33" fmla="*/ 364 h 1046"/>
                <a:gd name="T34" fmla="*/ 408 w 1020"/>
                <a:gd name="T35" fmla="*/ 378 h 1046"/>
                <a:gd name="T36" fmla="*/ 422 w 1020"/>
                <a:gd name="T37" fmla="*/ 390 h 1046"/>
                <a:gd name="T38" fmla="*/ 452 w 1020"/>
                <a:gd name="T39" fmla="*/ 436 h 1046"/>
                <a:gd name="T40" fmla="*/ 456 w 1020"/>
                <a:gd name="T41" fmla="*/ 464 h 1046"/>
                <a:gd name="T42" fmla="*/ 440 w 1020"/>
                <a:gd name="T43" fmla="*/ 514 h 1046"/>
                <a:gd name="T44" fmla="*/ 424 w 1020"/>
                <a:gd name="T45" fmla="*/ 534 h 1046"/>
                <a:gd name="T46" fmla="*/ 396 w 1020"/>
                <a:gd name="T47" fmla="*/ 556 h 1046"/>
                <a:gd name="T48" fmla="*/ 364 w 1020"/>
                <a:gd name="T49" fmla="*/ 566 h 1046"/>
                <a:gd name="T50" fmla="*/ 344 w 1020"/>
                <a:gd name="T51" fmla="*/ 568 h 1046"/>
                <a:gd name="T52" fmla="*/ 294 w 1020"/>
                <a:gd name="T53" fmla="*/ 546 h 1046"/>
                <a:gd name="T54" fmla="*/ 268 w 1020"/>
                <a:gd name="T55" fmla="*/ 520 h 1046"/>
                <a:gd name="T56" fmla="*/ 254 w 1020"/>
                <a:gd name="T57" fmla="*/ 476 h 1046"/>
                <a:gd name="T58" fmla="*/ 248 w 1020"/>
                <a:gd name="T59" fmla="*/ 452 h 1046"/>
                <a:gd name="T60" fmla="*/ 170 w 1020"/>
                <a:gd name="T61" fmla="*/ 856 h 1046"/>
                <a:gd name="T62" fmla="*/ 110 w 1020"/>
                <a:gd name="T63" fmla="*/ 914 h 1046"/>
                <a:gd name="T64" fmla="*/ 76 w 1020"/>
                <a:gd name="T65" fmla="*/ 922 h 1046"/>
                <a:gd name="T66" fmla="*/ 48 w 1020"/>
                <a:gd name="T67" fmla="*/ 932 h 1046"/>
                <a:gd name="T68" fmla="*/ 32 w 1020"/>
                <a:gd name="T69" fmla="*/ 946 h 1046"/>
                <a:gd name="T70" fmla="*/ 18 w 1020"/>
                <a:gd name="T71" fmla="*/ 978 h 1046"/>
                <a:gd name="T72" fmla="*/ 22 w 1020"/>
                <a:gd name="T73" fmla="*/ 1000 h 1046"/>
                <a:gd name="T74" fmla="*/ 40 w 1020"/>
                <a:gd name="T75" fmla="*/ 1024 h 1046"/>
                <a:gd name="T76" fmla="*/ 76 w 1020"/>
                <a:gd name="T77" fmla="*/ 1046 h 1046"/>
                <a:gd name="T78" fmla="*/ 98 w 1020"/>
                <a:gd name="T79" fmla="*/ 1042 h 1046"/>
                <a:gd name="T80" fmla="*/ 126 w 1020"/>
                <a:gd name="T81" fmla="*/ 1024 h 1046"/>
                <a:gd name="T82" fmla="*/ 138 w 1020"/>
                <a:gd name="T83" fmla="*/ 1006 h 1046"/>
                <a:gd name="T84" fmla="*/ 142 w 1020"/>
                <a:gd name="T85" fmla="*/ 986 h 1046"/>
                <a:gd name="T86" fmla="*/ 154 w 1020"/>
                <a:gd name="T87" fmla="*/ 936 h 1046"/>
                <a:gd name="T88" fmla="*/ 204 w 1020"/>
                <a:gd name="T89" fmla="*/ 888 h 1046"/>
                <a:gd name="T90" fmla="*/ 732 w 1020"/>
                <a:gd name="T91" fmla="*/ 654 h 1046"/>
                <a:gd name="T92" fmla="*/ 704 w 1020"/>
                <a:gd name="T93" fmla="*/ 648 h 1046"/>
                <a:gd name="T94" fmla="*/ 674 w 1020"/>
                <a:gd name="T95" fmla="*/ 642 h 1046"/>
                <a:gd name="T96" fmla="*/ 644 w 1020"/>
                <a:gd name="T97" fmla="*/ 624 h 1046"/>
                <a:gd name="T98" fmla="*/ 622 w 1020"/>
                <a:gd name="T99" fmla="*/ 594 h 1046"/>
                <a:gd name="T100" fmla="*/ 610 w 1020"/>
                <a:gd name="T101" fmla="*/ 560 h 1046"/>
                <a:gd name="T102" fmla="*/ 616 w 1020"/>
                <a:gd name="T103" fmla="*/ 520 h 1046"/>
                <a:gd name="T104" fmla="*/ 642 w 1020"/>
                <a:gd name="T105" fmla="*/ 480 h 1046"/>
                <a:gd name="T106" fmla="*/ 660 w 1020"/>
                <a:gd name="T107" fmla="*/ 464 h 1046"/>
                <a:gd name="T108" fmla="*/ 690 w 1020"/>
                <a:gd name="T109" fmla="*/ 450 h 1046"/>
                <a:gd name="T110" fmla="*/ 720 w 1020"/>
                <a:gd name="T111" fmla="*/ 446 h 1046"/>
                <a:gd name="T112" fmla="*/ 758 w 1020"/>
                <a:gd name="T113" fmla="*/ 458 h 1046"/>
                <a:gd name="T114" fmla="*/ 786 w 1020"/>
                <a:gd name="T115" fmla="*/ 480 h 1046"/>
                <a:gd name="T116" fmla="*/ 810 w 1020"/>
                <a:gd name="T117" fmla="*/ 524 h 1046"/>
                <a:gd name="T118" fmla="*/ 816 w 1020"/>
                <a:gd name="T119" fmla="*/ 556 h 1046"/>
                <a:gd name="T120" fmla="*/ 1020 w 1020"/>
                <a:gd name="T121" fmla="*/ 35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046">
                  <a:moveTo>
                    <a:pt x="890" y="140"/>
                  </a:moveTo>
                  <a:lnTo>
                    <a:pt x="890" y="140"/>
                  </a:lnTo>
                  <a:lnTo>
                    <a:pt x="902" y="132"/>
                  </a:lnTo>
                  <a:lnTo>
                    <a:pt x="912" y="128"/>
                  </a:lnTo>
                  <a:lnTo>
                    <a:pt x="936" y="124"/>
                  </a:lnTo>
                  <a:lnTo>
                    <a:pt x="936" y="124"/>
                  </a:lnTo>
                  <a:lnTo>
                    <a:pt x="946" y="122"/>
                  </a:lnTo>
                  <a:lnTo>
                    <a:pt x="956" y="118"/>
                  </a:lnTo>
                  <a:lnTo>
                    <a:pt x="964" y="114"/>
                  </a:lnTo>
                  <a:lnTo>
                    <a:pt x="972" y="108"/>
                  </a:lnTo>
                  <a:lnTo>
                    <a:pt x="972" y="108"/>
                  </a:lnTo>
                  <a:lnTo>
                    <a:pt x="980" y="98"/>
                  </a:lnTo>
                  <a:lnTo>
                    <a:pt x="986" y="88"/>
                  </a:lnTo>
                  <a:lnTo>
                    <a:pt x="992" y="78"/>
                  </a:lnTo>
                  <a:lnTo>
                    <a:pt x="994" y="68"/>
                  </a:lnTo>
                  <a:lnTo>
                    <a:pt x="994" y="68"/>
                  </a:lnTo>
                  <a:lnTo>
                    <a:pt x="994" y="56"/>
                  </a:lnTo>
                  <a:lnTo>
                    <a:pt x="990" y="46"/>
                  </a:lnTo>
                  <a:lnTo>
                    <a:pt x="984" y="34"/>
                  </a:lnTo>
                  <a:lnTo>
                    <a:pt x="972" y="20"/>
                  </a:lnTo>
                  <a:lnTo>
                    <a:pt x="972" y="20"/>
                  </a:lnTo>
                  <a:lnTo>
                    <a:pt x="960" y="12"/>
                  </a:lnTo>
                  <a:lnTo>
                    <a:pt x="950" y="4"/>
                  </a:lnTo>
                  <a:lnTo>
                    <a:pt x="940" y="2"/>
                  </a:lnTo>
                  <a:lnTo>
                    <a:pt x="930" y="0"/>
                  </a:lnTo>
                  <a:lnTo>
                    <a:pt x="930" y="0"/>
                  </a:lnTo>
                  <a:lnTo>
                    <a:pt x="924" y="0"/>
                  </a:lnTo>
                  <a:lnTo>
                    <a:pt x="924" y="0"/>
                  </a:lnTo>
                  <a:lnTo>
                    <a:pt x="914" y="2"/>
                  </a:lnTo>
                  <a:lnTo>
                    <a:pt x="904" y="8"/>
                  </a:lnTo>
                  <a:lnTo>
                    <a:pt x="894" y="14"/>
                  </a:lnTo>
                  <a:lnTo>
                    <a:pt x="886" y="22"/>
                  </a:lnTo>
                  <a:lnTo>
                    <a:pt x="886" y="22"/>
                  </a:lnTo>
                  <a:lnTo>
                    <a:pt x="878" y="30"/>
                  </a:lnTo>
                  <a:lnTo>
                    <a:pt x="874" y="40"/>
                  </a:lnTo>
                  <a:lnTo>
                    <a:pt x="872" y="48"/>
                  </a:lnTo>
                  <a:lnTo>
                    <a:pt x="870" y="60"/>
                  </a:lnTo>
                  <a:lnTo>
                    <a:pt x="870" y="60"/>
                  </a:lnTo>
                  <a:lnTo>
                    <a:pt x="868" y="84"/>
                  </a:lnTo>
                  <a:lnTo>
                    <a:pt x="864" y="96"/>
                  </a:lnTo>
                  <a:lnTo>
                    <a:pt x="858" y="108"/>
                  </a:lnTo>
                  <a:lnTo>
                    <a:pt x="858" y="108"/>
                  </a:lnTo>
                  <a:lnTo>
                    <a:pt x="856" y="110"/>
                  </a:lnTo>
                  <a:lnTo>
                    <a:pt x="812" y="154"/>
                  </a:lnTo>
                  <a:lnTo>
                    <a:pt x="652" y="4"/>
                  </a:lnTo>
                  <a:lnTo>
                    <a:pt x="326" y="352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40" y="362"/>
                  </a:lnTo>
                  <a:lnTo>
                    <a:pt x="362" y="364"/>
                  </a:lnTo>
                  <a:lnTo>
                    <a:pt x="362" y="364"/>
                  </a:lnTo>
                  <a:lnTo>
                    <a:pt x="376" y="366"/>
                  </a:lnTo>
                  <a:lnTo>
                    <a:pt x="392" y="370"/>
                  </a:lnTo>
                  <a:lnTo>
                    <a:pt x="408" y="378"/>
                  </a:lnTo>
                  <a:lnTo>
                    <a:pt x="416" y="384"/>
                  </a:lnTo>
                  <a:lnTo>
                    <a:pt x="422" y="390"/>
                  </a:lnTo>
                  <a:lnTo>
                    <a:pt x="422" y="390"/>
                  </a:lnTo>
                  <a:lnTo>
                    <a:pt x="434" y="404"/>
                  </a:lnTo>
                  <a:lnTo>
                    <a:pt x="444" y="418"/>
                  </a:lnTo>
                  <a:lnTo>
                    <a:pt x="452" y="436"/>
                  </a:lnTo>
                  <a:lnTo>
                    <a:pt x="456" y="454"/>
                  </a:lnTo>
                  <a:lnTo>
                    <a:pt x="456" y="454"/>
                  </a:lnTo>
                  <a:lnTo>
                    <a:pt x="456" y="464"/>
                  </a:lnTo>
                  <a:lnTo>
                    <a:pt x="456" y="474"/>
                  </a:lnTo>
                  <a:lnTo>
                    <a:pt x="450" y="494"/>
                  </a:lnTo>
                  <a:lnTo>
                    <a:pt x="440" y="514"/>
                  </a:lnTo>
                  <a:lnTo>
                    <a:pt x="432" y="524"/>
                  </a:lnTo>
                  <a:lnTo>
                    <a:pt x="424" y="534"/>
                  </a:lnTo>
                  <a:lnTo>
                    <a:pt x="424" y="534"/>
                  </a:lnTo>
                  <a:lnTo>
                    <a:pt x="416" y="542"/>
                  </a:lnTo>
                  <a:lnTo>
                    <a:pt x="406" y="550"/>
                  </a:lnTo>
                  <a:lnTo>
                    <a:pt x="396" y="556"/>
                  </a:lnTo>
                  <a:lnTo>
                    <a:pt x="386" y="560"/>
                  </a:lnTo>
                  <a:lnTo>
                    <a:pt x="374" y="564"/>
                  </a:lnTo>
                  <a:lnTo>
                    <a:pt x="364" y="566"/>
                  </a:lnTo>
                  <a:lnTo>
                    <a:pt x="354" y="568"/>
                  </a:lnTo>
                  <a:lnTo>
                    <a:pt x="344" y="568"/>
                  </a:lnTo>
                  <a:lnTo>
                    <a:pt x="344" y="568"/>
                  </a:lnTo>
                  <a:lnTo>
                    <a:pt x="326" y="564"/>
                  </a:lnTo>
                  <a:lnTo>
                    <a:pt x="308" y="556"/>
                  </a:lnTo>
                  <a:lnTo>
                    <a:pt x="294" y="546"/>
                  </a:lnTo>
                  <a:lnTo>
                    <a:pt x="280" y="534"/>
                  </a:lnTo>
                  <a:lnTo>
                    <a:pt x="280" y="534"/>
                  </a:lnTo>
                  <a:lnTo>
                    <a:pt x="268" y="520"/>
                  </a:lnTo>
                  <a:lnTo>
                    <a:pt x="262" y="504"/>
                  </a:lnTo>
                  <a:lnTo>
                    <a:pt x="256" y="490"/>
                  </a:lnTo>
                  <a:lnTo>
                    <a:pt x="254" y="476"/>
                  </a:lnTo>
                  <a:lnTo>
                    <a:pt x="254" y="476"/>
                  </a:lnTo>
                  <a:lnTo>
                    <a:pt x="250" y="458"/>
                  </a:lnTo>
                  <a:lnTo>
                    <a:pt x="248" y="452"/>
                  </a:lnTo>
                  <a:lnTo>
                    <a:pt x="240" y="444"/>
                  </a:lnTo>
                  <a:lnTo>
                    <a:pt x="0" y="698"/>
                  </a:lnTo>
                  <a:lnTo>
                    <a:pt x="170" y="856"/>
                  </a:lnTo>
                  <a:lnTo>
                    <a:pt x="122" y="906"/>
                  </a:lnTo>
                  <a:lnTo>
                    <a:pt x="122" y="906"/>
                  </a:lnTo>
                  <a:lnTo>
                    <a:pt x="110" y="914"/>
                  </a:lnTo>
                  <a:lnTo>
                    <a:pt x="98" y="918"/>
                  </a:lnTo>
                  <a:lnTo>
                    <a:pt x="76" y="922"/>
                  </a:lnTo>
                  <a:lnTo>
                    <a:pt x="76" y="922"/>
                  </a:lnTo>
                  <a:lnTo>
                    <a:pt x="66" y="924"/>
                  </a:lnTo>
                  <a:lnTo>
                    <a:pt x="56" y="926"/>
                  </a:lnTo>
                  <a:lnTo>
                    <a:pt x="48" y="932"/>
                  </a:lnTo>
                  <a:lnTo>
                    <a:pt x="40" y="938"/>
                  </a:lnTo>
                  <a:lnTo>
                    <a:pt x="40" y="938"/>
                  </a:lnTo>
                  <a:lnTo>
                    <a:pt x="32" y="946"/>
                  </a:lnTo>
                  <a:lnTo>
                    <a:pt x="26" y="956"/>
                  </a:lnTo>
                  <a:lnTo>
                    <a:pt x="20" y="968"/>
                  </a:lnTo>
                  <a:lnTo>
                    <a:pt x="18" y="978"/>
                  </a:lnTo>
                  <a:lnTo>
                    <a:pt x="18" y="978"/>
                  </a:lnTo>
                  <a:lnTo>
                    <a:pt x="18" y="988"/>
                  </a:lnTo>
                  <a:lnTo>
                    <a:pt x="22" y="1000"/>
                  </a:lnTo>
                  <a:lnTo>
                    <a:pt x="28" y="1012"/>
                  </a:lnTo>
                  <a:lnTo>
                    <a:pt x="40" y="1024"/>
                  </a:lnTo>
                  <a:lnTo>
                    <a:pt x="40" y="1024"/>
                  </a:lnTo>
                  <a:lnTo>
                    <a:pt x="52" y="1036"/>
                  </a:lnTo>
                  <a:lnTo>
                    <a:pt x="66" y="1042"/>
                  </a:lnTo>
                  <a:lnTo>
                    <a:pt x="76" y="1046"/>
                  </a:lnTo>
                  <a:lnTo>
                    <a:pt x="88" y="1046"/>
                  </a:lnTo>
                  <a:lnTo>
                    <a:pt x="88" y="1046"/>
                  </a:lnTo>
                  <a:lnTo>
                    <a:pt x="98" y="1042"/>
                  </a:lnTo>
                  <a:lnTo>
                    <a:pt x="108" y="1038"/>
                  </a:lnTo>
                  <a:lnTo>
                    <a:pt x="118" y="1032"/>
                  </a:lnTo>
                  <a:lnTo>
                    <a:pt x="126" y="1024"/>
                  </a:lnTo>
                  <a:lnTo>
                    <a:pt x="126" y="1024"/>
                  </a:lnTo>
                  <a:lnTo>
                    <a:pt x="132" y="1016"/>
                  </a:lnTo>
                  <a:lnTo>
                    <a:pt x="138" y="1006"/>
                  </a:lnTo>
                  <a:lnTo>
                    <a:pt x="140" y="996"/>
                  </a:lnTo>
                  <a:lnTo>
                    <a:pt x="142" y="986"/>
                  </a:lnTo>
                  <a:lnTo>
                    <a:pt x="142" y="986"/>
                  </a:lnTo>
                  <a:lnTo>
                    <a:pt x="144" y="962"/>
                  </a:lnTo>
                  <a:lnTo>
                    <a:pt x="148" y="948"/>
                  </a:lnTo>
                  <a:lnTo>
                    <a:pt x="154" y="936"/>
                  </a:lnTo>
                  <a:lnTo>
                    <a:pt x="154" y="936"/>
                  </a:lnTo>
                  <a:lnTo>
                    <a:pt x="156" y="936"/>
                  </a:lnTo>
                  <a:lnTo>
                    <a:pt x="204" y="888"/>
                  </a:lnTo>
                  <a:lnTo>
                    <a:pt x="370" y="1044"/>
                  </a:lnTo>
                  <a:lnTo>
                    <a:pt x="734" y="656"/>
                  </a:lnTo>
                  <a:lnTo>
                    <a:pt x="732" y="654"/>
                  </a:lnTo>
                  <a:lnTo>
                    <a:pt x="732" y="654"/>
                  </a:lnTo>
                  <a:lnTo>
                    <a:pt x="724" y="652"/>
                  </a:lnTo>
                  <a:lnTo>
                    <a:pt x="704" y="648"/>
                  </a:lnTo>
                  <a:lnTo>
                    <a:pt x="704" y="648"/>
                  </a:lnTo>
                  <a:lnTo>
                    <a:pt x="690" y="646"/>
                  </a:lnTo>
                  <a:lnTo>
                    <a:pt x="674" y="642"/>
                  </a:lnTo>
                  <a:lnTo>
                    <a:pt x="658" y="634"/>
                  </a:lnTo>
                  <a:lnTo>
                    <a:pt x="650" y="630"/>
                  </a:lnTo>
                  <a:lnTo>
                    <a:pt x="644" y="624"/>
                  </a:lnTo>
                  <a:lnTo>
                    <a:pt x="644" y="624"/>
                  </a:lnTo>
                  <a:lnTo>
                    <a:pt x="632" y="610"/>
                  </a:lnTo>
                  <a:lnTo>
                    <a:pt x="622" y="594"/>
                  </a:lnTo>
                  <a:lnTo>
                    <a:pt x="614" y="578"/>
                  </a:lnTo>
                  <a:lnTo>
                    <a:pt x="610" y="560"/>
                  </a:lnTo>
                  <a:lnTo>
                    <a:pt x="610" y="560"/>
                  </a:lnTo>
                  <a:lnTo>
                    <a:pt x="610" y="550"/>
                  </a:lnTo>
                  <a:lnTo>
                    <a:pt x="610" y="540"/>
                  </a:lnTo>
                  <a:lnTo>
                    <a:pt x="616" y="520"/>
                  </a:lnTo>
                  <a:lnTo>
                    <a:pt x="626" y="498"/>
                  </a:lnTo>
                  <a:lnTo>
                    <a:pt x="632" y="490"/>
                  </a:lnTo>
                  <a:lnTo>
                    <a:pt x="642" y="480"/>
                  </a:lnTo>
                  <a:lnTo>
                    <a:pt x="642" y="480"/>
                  </a:lnTo>
                  <a:lnTo>
                    <a:pt x="650" y="472"/>
                  </a:lnTo>
                  <a:lnTo>
                    <a:pt x="660" y="464"/>
                  </a:lnTo>
                  <a:lnTo>
                    <a:pt x="670" y="458"/>
                  </a:lnTo>
                  <a:lnTo>
                    <a:pt x="680" y="452"/>
                  </a:lnTo>
                  <a:lnTo>
                    <a:pt x="690" y="450"/>
                  </a:lnTo>
                  <a:lnTo>
                    <a:pt x="702" y="446"/>
                  </a:lnTo>
                  <a:lnTo>
                    <a:pt x="712" y="446"/>
                  </a:lnTo>
                  <a:lnTo>
                    <a:pt x="720" y="446"/>
                  </a:lnTo>
                  <a:lnTo>
                    <a:pt x="720" y="446"/>
                  </a:lnTo>
                  <a:lnTo>
                    <a:pt x="740" y="450"/>
                  </a:lnTo>
                  <a:lnTo>
                    <a:pt x="758" y="458"/>
                  </a:lnTo>
                  <a:lnTo>
                    <a:pt x="772" y="468"/>
                  </a:lnTo>
                  <a:lnTo>
                    <a:pt x="786" y="480"/>
                  </a:lnTo>
                  <a:lnTo>
                    <a:pt x="786" y="480"/>
                  </a:lnTo>
                  <a:lnTo>
                    <a:pt x="796" y="494"/>
                  </a:lnTo>
                  <a:lnTo>
                    <a:pt x="804" y="510"/>
                  </a:lnTo>
                  <a:lnTo>
                    <a:pt x="810" y="524"/>
                  </a:lnTo>
                  <a:lnTo>
                    <a:pt x="812" y="538"/>
                  </a:lnTo>
                  <a:lnTo>
                    <a:pt x="812" y="538"/>
                  </a:lnTo>
                  <a:lnTo>
                    <a:pt x="816" y="556"/>
                  </a:lnTo>
                  <a:lnTo>
                    <a:pt x="818" y="560"/>
                  </a:lnTo>
                  <a:lnTo>
                    <a:pt x="820" y="564"/>
                  </a:lnTo>
                  <a:lnTo>
                    <a:pt x="1020" y="350"/>
                  </a:lnTo>
                  <a:lnTo>
                    <a:pt x="846" y="186"/>
                  </a:lnTo>
                  <a:lnTo>
                    <a:pt x="890" y="14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3607272" y="3236083"/>
              <a:ext cx="1149350" cy="2019300"/>
            </a:xfrm>
            <a:custGeom>
              <a:avLst/>
              <a:gdLst>
                <a:gd name="T0" fmla="*/ 376 w 724"/>
                <a:gd name="T1" fmla="*/ 244 h 1272"/>
                <a:gd name="T2" fmla="*/ 340 w 724"/>
                <a:gd name="T3" fmla="*/ 208 h 1272"/>
                <a:gd name="T4" fmla="*/ 326 w 724"/>
                <a:gd name="T5" fmla="*/ 184 h 1272"/>
                <a:gd name="T6" fmla="*/ 322 w 724"/>
                <a:gd name="T7" fmla="*/ 162 h 1272"/>
                <a:gd name="T8" fmla="*/ 318 w 724"/>
                <a:gd name="T9" fmla="*/ 142 h 1272"/>
                <a:gd name="T10" fmla="*/ 308 w 724"/>
                <a:gd name="T11" fmla="*/ 126 h 1272"/>
                <a:gd name="T12" fmla="*/ 298 w 724"/>
                <a:gd name="T13" fmla="*/ 118 h 1272"/>
                <a:gd name="T14" fmla="*/ 278 w 724"/>
                <a:gd name="T15" fmla="*/ 106 h 1272"/>
                <a:gd name="T16" fmla="*/ 266 w 724"/>
                <a:gd name="T17" fmla="*/ 104 h 1272"/>
                <a:gd name="T18" fmla="*/ 244 w 724"/>
                <a:gd name="T19" fmla="*/ 108 h 1272"/>
                <a:gd name="T20" fmla="*/ 220 w 724"/>
                <a:gd name="T21" fmla="*/ 126 h 1272"/>
                <a:gd name="T22" fmla="*/ 208 w 724"/>
                <a:gd name="T23" fmla="*/ 138 h 1272"/>
                <a:gd name="T24" fmla="*/ 200 w 724"/>
                <a:gd name="T25" fmla="*/ 162 h 1272"/>
                <a:gd name="T26" fmla="*/ 200 w 724"/>
                <a:gd name="T27" fmla="*/ 172 h 1272"/>
                <a:gd name="T28" fmla="*/ 206 w 724"/>
                <a:gd name="T29" fmla="*/ 194 h 1272"/>
                <a:gd name="T30" fmla="*/ 222 w 724"/>
                <a:gd name="T31" fmla="*/ 212 h 1272"/>
                <a:gd name="T32" fmla="*/ 230 w 724"/>
                <a:gd name="T33" fmla="*/ 220 h 1272"/>
                <a:gd name="T34" fmla="*/ 248 w 724"/>
                <a:gd name="T35" fmla="*/ 226 h 1272"/>
                <a:gd name="T36" fmla="*/ 258 w 724"/>
                <a:gd name="T37" fmla="*/ 228 h 1272"/>
                <a:gd name="T38" fmla="*/ 296 w 724"/>
                <a:gd name="T39" fmla="*/ 234 h 1272"/>
                <a:gd name="T40" fmla="*/ 308 w 724"/>
                <a:gd name="T41" fmla="*/ 240 h 1272"/>
                <a:gd name="T42" fmla="*/ 346 w 724"/>
                <a:gd name="T43" fmla="*/ 278 h 1272"/>
                <a:gd name="T44" fmla="*/ 0 w 724"/>
                <a:gd name="T45" fmla="*/ 646 h 1272"/>
                <a:gd name="T46" fmla="*/ 28 w 724"/>
                <a:gd name="T47" fmla="*/ 666 h 1272"/>
                <a:gd name="T48" fmla="*/ 68 w 724"/>
                <a:gd name="T49" fmla="*/ 710 h 1272"/>
                <a:gd name="T50" fmla="*/ 92 w 724"/>
                <a:gd name="T51" fmla="*/ 744 h 1272"/>
                <a:gd name="T52" fmla="*/ 148 w 724"/>
                <a:gd name="T53" fmla="*/ 838 h 1272"/>
                <a:gd name="T54" fmla="*/ 212 w 724"/>
                <a:gd name="T55" fmla="*/ 974 h 1272"/>
                <a:gd name="T56" fmla="*/ 286 w 724"/>
                <a:gd name="T57" fmla="*/ 1160 h 1272"/>
                <a:gd name="T58" fmla="*/ 484 w 724"/>
                <a:gd name="T59" fmla="*/ 1102 h 1272"/>
                <a:gd name="T60" fmla="*/ 464 w 724"/>
                <a:gd name="T61" fmla="*/ 1100 h 1272"/>
                <a:gd name="T62" fmla="*/ 450 w 724"/>
                <a:gd name="T63" fmla="*/ 1098 h 1272"/>
                <a:gd name="T64" fmla="*/ 418 w 724"/>
                <a:gd name="T65" fmla="*/ 1086 h 1272"/>
                <a:gd name="T66" fmla="*/ 402 w 724"/>
                <a:gd name="T67" fmla="*/ 1074 h 1272"/>
                <a:gd name="T68" fmla="*/ 390 w 724"/>
                <a:gd name="T69" fmla="*/ 1060 h 1272"/>
                <a:gd name="T70" fmla="*/ 372 w 724"/>
                <a:gd name="T71" fmla="*/ 1028 h 1272"/>
                <a:gd name="T72" fmla="*/ 368 w 724"/>
                <a:gd name="T73" fmla="*/ 1010 h 1272"/>
                <a:gd name="T74" fmla="*/ 370 w 724"/>
                <a:gd name="T75" fmla="*/ 990 h 1272"/>
                <a:gd name="T76" fmla="*/ 386 w 724"/>
                <a:gd name="T77" fmla="*/ 950 h 1272"/>
                <a:gd name="T78" fmla="*/ 400 w 724"/>
                <a:gd name="T79" fmla="*/ 930 h 1272"/>
                <a:gd name="T80" fmla="*/ 410 w 724"/>
                <a:gd name="T81" fmla="*/ 922 h 1272"/>
                <a:gd name="T82" fmla="*/ 430 w 724"/>
                <a:gd name="T83" fmla="*/ 908 h 1272"/>
                <a:gd name="T84" fmla="*/ 450 w 724"/>
                <a:gd name="T85" fmla="*/ 900 h 1272"/>
                <a:gd name="T86" fmla="*/ 470 w 724"/>
                <a:gd name="T87" fmla="*/ 896 h 1272"/>
                <a:gd name="T88" fmla="*/ 480 w 724"/>
                <a:gd name="T89" fmla="*/ 896 h 1272"/>
                <a:gd name="T90" fmla="*/ 516 w 724"/>
                <a:gd name="T91" fmla="*/ 908 h 1272"/>
                <a:gd name="T92" fmla="*/ 544 w 724"/>
                <a:gd name="T93" fmla="*/ 930 h 1272"/>
                <a:gd name="T94" fmla="*/ 556 w 724"/>
                <a:gd name="T95" fmla="*/ 944 h 1272"/>
                <a:gd name="T96" fmla="*/ 568 w 724"/>
                <a:gd name="T97" fmla="*/ 974 h 1272"/>
                <a:gd name="T98" fmla="*/ 572 w 724"/>
                <a:gd name="T99" fmla="*/ 988 h 1272"/>
                <a:gd name="T100" fmla="*/ 724 w 724"/>
                <a:gd name="T101" fmla="*/ 844 h 1272"/>
                <a:gd name="T102" fmla="*/ 606 w 724"/>
                <a:gd name="T103" fmla="*/ 0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4" h="1272">
                  <a:moveTo>
                    <a:pt x="606" y="0"/>
                  </a:moveTo>
                  <a:lnTo>
                    <a:pt x="376" y="244"/>
                  </a:lnTo>
                  <a:lnTo>
                    <a:pt x="340" y="208"/>
                  </a:lnTo>
                  <a:lnTo>
                    <a:pt x="340" y="208"/>
                  </a:lnTo>
                  <a:lnTo>
                    <a:pt x="332" y="196"/>
                  </a:lnTo>
                  <a:lnTo>
                    <a:pt x="326" y="184"/>
                  </a:lnTo>
                  <a:lnTo>
                    <a:pt x="322" y="162"/>
                  </a:lnTo>
                  <a:lnTo>
                    <a:pt x="322" y="162"/>
                  </a:lnTo>
                  <a:lnTo>
                    <a:pt x="320" y="152"/>
                  </a:lnTo>
                  <a:lnTo>
                    <a:pt x="318" y="142"/>
                  </a:lnTo>
                  <a:lnTo>
                    <a:pt x="314" y="134"/>
                  </a:lnTo>
                  <a:lnTo>
                    <a:pt x="308" y="126"/>
                  </a:lnTo>
                  <a:lnTo>
                    <a:pt x="308" y="126"/>
                  </a:lnTo>
                  <a:lnTo>
                    <a:pt x="298" y="118"/>
                  </a:lnTo>
                  <a:lnTo>
                    <a:pt x="288" y="110"/>
                  </a:lnTo>
                  <a:lnTo>
                    <a:pt x="278" y="106"/>
                  </a:lnTo>
                  <a:lnTo>
                    <a:pt x="266" y="104"/>
                  </a:lnTo>
                  <a:lnTo>
                    <a:pt x="266" y="104"/>
                  </a:lnTo>
                  <a:lnTo>
                    <a:pt x="256" y="104"/>
                  </a:lnTo>
                  <a:lnTo>
                    <a:pt x="244" y="108"/>
                  </a:lnTo>
                  <a:lnTo>
                    <a:pt x="232" y="114"/>
                  </a:lnTo>
                  <a:lnTo>
                    <a:pt x="220" y="126"/>
                  </a:lnTo>
                  <a:lnTo>
                    <a:pt x="220" y="126"/>
                  </a:lnTo>
                  <a:lnTo>
                    <a:pt x="208" y="138"/>
                  </a:lnTo>
                  <a:lnTo>
                    <a:pt x="202" y="150"/>
                  </a:lnTo>
                  <a:lnTo>
                    <a:pt x="200" y="162"/>
                  </a:lnTo>
                  <a:lnTo>
                    <a:pt x="200" y="172"/>
                  </a:lnTo>
                  <a:lnTo>
                    <a:pt x="200" y="172"/>
                  </a:lnTo>
                  <a:lnTo>
                    <a:pt x="202" y="184"/>
                  </a:lnTo>
                  <a:lnTo>
                    <a:pt x="206" y="194"/>
                  </a:lnTo>
                  <a:lnTo>
                    <a:pt x="212" y="204"/>
                  </a:lnTo>
                  <a:lnTo>
                    <a:pt x="222" y="212"/>
                  </a:lnTo>
                  <a:lnTo>
                    <a:pt x="222" y="212"/>
                  </a:lnTo>
                  <a:lnTo>
                    <a:pt x="230" y="220"/>
                  </a:lnTo>
                  <a:lnTo>
                    <a:pt x="238" y="224"/>
                  </a:lnTo>
                  <a:lnTo>
                    <a:pt x="248" y="226"/>
                  </a:lnTo>
                  <a:lnTo>
                    <a:pt x="258" y="228"/>
                  </a:lnTo>
                  <a:lnTo>
                    <a:pt x="258" y="228"/>
                  </a:lnTo>
                  <a:lnTo>
                    <a:pt x="284" y="230"/>
                  </a:lnTo>
                  <a:lnTo>
                    <a:pt x="296" y="234"/>
                  </a:lnTo>
                  <a:lnTo>
                    <a:pt x="308" y="240"/>
                  </a:lnTo>
                  <a:lnTo>
                    <a:pt x="308" y="240"/>
                  </a:lnTo>
                  <a:lnTo>
                    <a:pt x="308" y="242"/>
                  </a:lnTo>
                  <a:lnTo>
                    <a:pt x="346" y="278"/>
                  </a:lnTo>
                  <a:lnTo>
                    <a:pt x="0" y="646"/>
                  </a:lnTo>
                  <a:lnTo>
                    <a:pt x="0" y="646"/>
                  </a:lnTo>
                  <a:lnTo>
                    <a:pt x="12" y="654"/>
                  </a:lnTo>
                  <a:lnTo>
                    <a:pt x="28" y="666"/>
                  </a:lnTo>
                  <a:lnTo>
                    <a:pt x="46" y="684"/>
                  </a:lnTo>
                  <a:lnTo>
                    <a:pt x="68" y="710"/>
                  </a:lnTo>
                  <a:lnTo>
                    <a:pt x="68" y="710"/>
                  </a:lnTo>
                  <a:lnTo>
                    <a:pt x="92" y="744"/>
                  </a:lnTo>
                  <a:lnTo>
                    <a:pt x="120" y="786"/>
                  </a:lnTo>
                  <a:lnTo>
                    <a:pt x="148" y="838"/>
                  </a:lnTo>
                  <a:lnTo>
                    <a:pt x="180" y="902"/>
                  </a:lnTo>
                  <a:lnTo>
                    <a:pt x="212" y="974"/>
                  </a:lnTo>
                  <a:lnTo>
                    <a:pt x="248" y="1060"/>
                  </a:lnTo>
                  <a:lnTo>
                    <a:pt x="286" y="1160"/>
                  </a:lnTo>
                  <a:lnTo>
                    <a:pt x="324" y="1272"/>
                  </a:lnTo>
                  <a:lnTo>
                    <a:pt x="484" y="1102"/>
                  </a:lnTo>
                  <a:lnTo>
                    <a:pt x="484" y="1102"/>
                  </a:lnTo>
                  <a:lnTo>
                    <a:pt x="464" y="1100"/>
                  </a:lnTo>
                  <a:lnTo>
                    <a:pt x="464" y="1100"/>
                  </a:lnTo>
                  <a:lnTo>
                    <a:pt x="450" y="1098"/>
                  </a:lnTo>
                  <a:lnTo>
                    <a:pt x="434" y="1092"/>
                  </a:lnTo>
                  <a:lnTo>
                    <a:pt x="418" y="1086"/>
                  </a:lnTo>
                  <a:lnTo>
                    <a:pt x="410" y="1080"/>
                  </a:lnTo>
                  <a:lnTo>
                    <a:pt x="402" y="1074"/>
                  </a:lnTo>
                  <a:lnTo>
                    <a:pt x="402" y="1074"/>
                  </a:lnTo>
                  <a:lnTo>
                    <a:pt x="390" y="1060"/>
                  </a:lnTo>
                  <a:lnTo>
                    <a:pt x="380" y="1046"/>
                  </a:lnTo>
                  <a:lnTo>
                    <a:pt x="372" y="1028"/>
                  </a:lnTo>
                  <a:lnTo>
                    <a:pt x="368" y="1010"/>
                  </a:lnTo>
                  <a:lnTo>
                    <a:pt x="368" y="1010"/>
                  </a:lnTo>
                  <a:lnTo>
                    <a:pt x="368" y="1000"/>
                  </a:lnTo>
                  <a:lnTo>
                    <a:pt x="370" y="990"/>
                  </a:lnTo>
                  <a:lnTo>
                    <a:pt x="374" y="970"/>
                  </a:lnTo>
                  <a:lnTo>
                    <a:pt x="386" y="950"/>
                  </a:lnTo>
                  <a:lnTo>
                    <a:pt x="392" y="940"/>
                  </a:lnTo>
                  <a:lnTo>
                    <a:pt x="400" y="930"/>
                  </a:lnTo>
                  <a:lnTo>
                    <a:pt x="400" y="930"/>
                  </a:lnTo>
                  <a:lnTo>
                    <a:pt x="410" y="922"/>
                  </a:lnTo>
                  <a:lnTo>
                    <a:pt x="420" y="914"/>
                  </a:lnTo>
                  <a:lnTo>
                    <a:pt x="430" y="908"/>
                  </a:lnTo>
                  <a:lnTo>
                    <a:pt x="440" y="904"/>
                  </a:lnTo>
                  <a:lnTo>
                    <a:pt x="450" y="900"/>
                  </a:lnTo>
                  <a:lnTo>
                    <a:pt x="460" y="898"/>
                  </a:lnTo>
                  <a:lnTo>
                    <a:pt x="470" y="896"/>
                  </a:lnTo>
                  <a:lnTo>
                    <a:pt x="480" y="896"/>
                  </a:lnTo>
                  <a:lnTo>
                    <a:pt x="480" y="896"/>
                  </a:lnTo>
                  <a:lnTo>
                    <a:pt x="500" y="900"/>
                  </a:lnTo>
                  <a:lnTo>
                    <a:pt x="516" y="908"/>
                  </a:lnTo>
                  <a:lnTo>
                    <a:pt x="532" y="918"/>
                  </a:lnTo>
                  <a:lnTo>
                    <a:pt x="544" y="930"/>
                  </a:lnTo>
                  <a:lnTo>
                    <a:pt x="544" y="930"/>
                  </a:lnTo>
                  <a:lnTo>
                    <a:pt x="556" y="944"/>
                  </a:lnTo>
                  <a:lnTo>
                    <a:pt x="564" y="960"/>
                  </a:lnTo>
                  <a:lnTo>
                    <a:pt x="568" y="974"/>
                  </a:lnTo>
                  <a:lnTo>
                    <a:pt x="572" y="988"/>
                  </a:lnTo>
                  <a:lnTo>
                    <a:pt x="572" y="988"/>
                  </a:lnTo>
                  <a:lnTo>
                    <a:pt x="574" y="1004"/>
                  </a:lnTo>
                  <a:lnTo>
                    <a:pt x="724" y="844"/>
                  </a:lnTo>
                  <a:lnTo>
                    <a:pt x="608" y="4"/>
                  </a:lnTo>
                  <a:lnTo>
                    <a:pt x="60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2280122" y="3794883"/>
              <a:ext cx="1146175" cy="1190625"/>
            </a:xfrm>
            <a:custGeom>
              <a:avLst/>
              <a:gdLst>
                <a:gd name="T0" fmla="*/ 572 w 722"/>
                <a:gd name="T1" fmla="*/ 228 h 750"/>
                <a:gd name="T2" fmla="*/ 568 w 722"/>
                <a:gd name="T3" fmla="*/ 256 h 750"/>
                <a:gd name="T4" fmla="*/ 564 w 722"/>
                <a:gd name="T5" fmla="*/ 270 h 750"/>
                <a:gd name="T6" fmla="*/ 552 w 722"/>
                <a:gd name="T7" fmla="*/ 302 h 750"/>
                <a:gd name="T8" fmla="*/ 542 w 722"/>
                <a:gd name="T9" fmla="*/ 318 h 750"/>
                <a:gd name="T10" fmla="*/ 528 w 722"/>
                <a:gd name="T11" fmla="*/ 330 h 750"/>
                <a:gd name="T12" fmla="*/ 496 w 722"/>
                <a:gd name="T13" fmla="*/ 348 h 750"/>
                <a:gd name="T14" fmla="*/ 478 w 722"/>
                <a:gd name="T15" fmla="*/ 352 h 750"/>
                <a:gd name="T16" fmla="*/ 458 w 722"/>
                <a:gd name="T17" fmla="*/ 350 h 750"/>
                <a:gd name="T18" fmla="*/ 418 w 722"/>
                <a:gd name="T19" fmla="*/ 334 h 750"/>
                <a:gd name="T20" fmla="*/ 398 w 722"/>
                <a:gd name="T21" fmla="*/ 320 h 750"/>
                <a:gd name="T22" fmla="*/ 390 w 722"/>
                <a:gd name="T23" fmla="*/ 310 h 750"/>
                <a:gd name="T24" fmla="*/ 376 w 722"/>
                <a:gd name="T25" fmla="*/ 290 h 750"/>
                <a:gd name="T26" fmla="*/ 368 w 722"/>
                <a:gd name="T27" fmla="*/ 270 h 750"/>
                <a:gd name="T28" fmla="*/ 364 w 722"/>
                <a:gd name="T29" fmla="*/ 250 h 750"/>
                <a:gd name="T30" fmla="*/ 364 w 722"/>
                <a:gd name="T31" fmla="*/ 240 h 750"/>
                <a:gd name="T32" fmla="*/ 376 w 722"/>
                <a:gd name="T33" fmla="*/ 204 h 750"/>
                <a:gd name="T34" fmla="*/ 398 w 722"/>
                <a:gd name="T35" fmla="*/ 176 h 750"/>
                <a:gd name="T36" fmla="*/ 412 w 722"/>
                <a:gd name="T37" fmla="*/ 164 h 750"/>
                <a:gd name="T38" fmla="*/ 442 w 722"/>
                <a:gd name="T39" fmla="*/ 152 h 750"/>
                <a:gd name="T40" fmla="*/ 456 w 722"/>
                <a:gd name="T41" fmla="*/ 148 h 750"/>
                <a:gd name="T42" fmla="*/ 480 w 722"/>
                <a:gd name="T43" fmla="*/ 144 h 750"/>
                <a:gd name="T44" fmla="*/ 354 w 722"/>
                <a:gd name="T45" fmla="*/ 0 h 750"/>
                <a:gd name="T46" fmla="*/ 0 w 722"/>
                <a:gd name="T47" fmla="*/ 518 h 750"/>
                <a:gd name="T48" fmla="*/ 84 w 722"/>
                <a:gd name="T49" fmla="*/ 578 h 750"/>
                <a:gd name="T50" fmla="*/ 86 w 722"/>
                <a:gd name="T51" fmla="*/ 572 h 750"/>
                <a:gd name="T52" fmla="*/ 90 w 722"/>
                <a:gd name="T53" fmla="*/ 552 h 750"/>
                <a:gd name="T54" fmla="*/ 96 w 722"/>
                <a:gd name="T55" fmla="*/ 522 h 750"/>
                <a:gd name="T56" fmla="*/ 108 w 722"/>
                <a:gd name="T57" fmla="*/ 498 h 750"/>
                <a:gd name="T58" fmla="*/ 116 w 722"/>
                <a:gd name="T59" fmla="*/ 490 h 750"/>
                <a:gd name="T60" fmla="*/ 144 w 722"/>
                <a:gd name="T61" fmla="*/ 468 h 750"/>
                <a:gd name="T62" fmla="*/ 180 w 722"/>
                <a:gd name="T63" fmla="*/ 456 h 750"/>
                <a:gd name="T64" fmla="*/ 188 w 722"/>
                <a:gd name="T65" fmla="*/ 456 h 750"/>
                <a:gd name="T66" fmla="*/ 218 w 722"/>
                <a:gd name="T67" fmla="*/ 462 h 750"/>
                <a:gd name="T68" fmla="*/ 250 w 722"/>
                <a:gd name="T69" fmla="*/ 480 h 750"/>
                <a:gd name="T70" fmla="*/ 258 w 722"/>
                <a:gd name="T71" fmla="*/ 488 h 750"/>
                <a:gd name="T72" fmla="*/ 274 w 722"/>
                <a:gd name="T73" fmla="*/ 506 h 750"/>
                <a:gd name="T74" fmla="*/ 286 w 722"/>
                <a:gd name="T75" fmla="*/ 526 h 750"/>
                <a:gd name="T76" fmla="*/ 292 w 722"/>
                <a:gd name="T77" fmla="*/ 548 h 750"/>
                <a:gd name="T78" fmla="*/ 292 w 722"/>
                <a:gd name="T79" fmla="*/ 568 h 750"/>
                <a:gd name="T80" fmla="*/ 288 w 722"/>
                <a:gd name="T81" fmla="*/ 586 h 750"/>
                <a:gd name="T82" fmla="*/ 270 w 722"/>
                <a:gd name="T83" fmla="*/ 618 h 750"/>
                <a:gd name="T84" fmla="*/ 258 w 722"/>
                <a:gd name="T85" fmla="*/ 632 h 750"/>
                <a:gd name="T86" fmla="*/ 230 w 722"/>
                <a:gd name="T87" fmla="*/ 652 h 750"/>
                <a:gd name="T88" fmla="*/ 200 w 722"/>
                <a:gd name="T89" fmla="*/ 658 h 750"/>
                <a:gd name="T90" fmla="*/ 182 w 722"/>
                <a:gd name="T91" fmla="*/ 662 h 750"/>
                <a:gd name="T92" fmla="*/ 168 w 722"/>
                <a:gd name="T93" fmla="*/ 674 h 750"/>
                <a:gd name="T94" fmla="*/ 658 w 722"/>
                <a:gd name="T95" fmla="*/ 414 h 750"/>
                <a:gd name="T96" fmla="*/ 584 w 722"/>
                <a:gd name="T97" fmla="*/ 216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2" h="750">
                  <a:moveTo>
                    <a:pt x="572" y="228"/>
                  </a:moveTo>
                  <a:lnTo>
                    <a:pt x="572" y="228"/>
                  </a:lnTo>
                  <a:lnTo>
                    <a:pt x="570" y="236"/>
                  </a:lnTo>
                  <a:lnTo>
                    <a:pt x="568" y="256"/>
                  </a:lnTo>
                  <a:lnTo>
                    <a:pt x="568" y="256"/>
                  </a:lnTo>
                  <a:lnTo>
                    <a:pt x="564" y="270"/>
                  </a:lnTo>
                  <a:lnTo>
                    <a:pt x="560" y="286"/>
                  </a:lnTo>
                  <a:lnTo>
                    <a:pt x="552" y="302"/>
                  </a:lnTo>
                  <a:lnTo>
                    <a:pt x="548" y="310"/>
                  </a:lnTo>
                  <a:lnTo>
                    <a:pt x="542" y="318"/>
                  </a:lnTo>
                  <a:lnTo>
                    <a:pt x="542" y="318"/>
                  </a:lnTo>
                  <a:lnTo>
                    <a:pt x="528" y="330"/>
                  </a:lnTo>
                  <a:lnTo>
                    <a:pt x="514" y="340"/>
                  </a:lnTo>
                  <a:lnTo>
                    <a:pt x="496" y="348"/>
                  </a:lnTo>
                  <a:lnTo>
                    <a:pt x="478" y="352"/>
                  </a:lnTo>
                  <a:lnTo>
                    <a:pt x="478" y="352"/>
                  </a:lnTo>
                  <a:lnTo>
                    <a:pt x="468" y="352"/>
                  </a:lnTo>
                  <a:lnTo>
                    <a:pt x="458" y="350"/>
                  </a:lnTo>
                  <a:lnTo>
                    <a:pt x="438" y="346"/>
                  </a:lnTo>
                  <a:lnTo>
                    <a:pt x="418" y="334"/>
                  </a:lnTo>
                  <a:lnTo>
                    <a:pt x="408" y="328"/>
                  </a:lnTo>
                  <a:lnTo>
                    <a:pt x="398" y="320"/>
                  </a:lnTo>
                  <a:lnTo>
                    <a:pt x="398" y="320"/>
                  </a:lnTo>
                  <a:lnTo>
                    <a:pt x="390" y="310"/>
                  </a:lnTo>
                  <a:lnTo>
                    <a:pt x="382" y="300"/>
                  </a:lnTo>
                  <a:lnTo>
                    <a:pt x="376" y="290"/>
                  </a:lnTo>
                  <a:lnTo>
                    <a:pt x="370" y="280"/>
                  </a:lnTo>
                  <a:lnTo>
                    <a:pt x="368" y="270"/>
                  </a:lnTo>
                  <a:lnTo>
                    <a:pt x="364" y="260"/>
                  </a:lnTo>
                  <a:lnTo>
                    <a:pt x="364" y="250"/>
                  </a:lnTo>
                  <a:lnTo>
                    <a:pt x="364" y="240"/>
                  </a:lnTo>
                  <a:lnTo>
                    <a:pt x="364" y="240"/>
                  </a:lnTo>
                  <a:lnTo>
                    <a:pt x="368" y="220"/>
                  </a:lnTo>
                  <a:lnTo>
                    <a:pt x="376" y="204"/>
                  </a:lnTo>
                  <a:lnTo>
                    <a:pt x="386" y="188"/>
                  </a:lnTo>
                  <a:lnTo>
                    <a:pt x="398" y="176"/>
                  </a:lnTo>
                  <a:lnTo>
                    <a:pt x="398" y="176"/>
                  </a:lnTo>
                  <a:lnTo>
                    <a:pt x="412" y="164"/>
                  </a:lnTo>
                  <a:lnTo>
                    <a:pt x="428" y="156"/>
                  </a:lnTo>
                  <a:lnTo>
                    <a:pt x="442" y="152"/>
                  </a:lnTo>
                  <a:lnTo>
                    <a:pt x="456" y="148"/>
                  </a:lnTo>
                  <a:lnTo>
                    <a:pt x="456" y="148"/>
                  </a:lnTo>
                  <a:lnTo>
                    <a:pt x="474" y="146"/>
                  </a:lnTo>
                  <a:lnTo>
                    <a:pt x="480" y="144"/>
                  </a:lnTo>
                  <a:lnTo>
                    <a:pt x="492" y="130"/>
                  </a:lnTo>
                  <a:lnTo>
                    <a:pt x="354" y="0"/>
                  </a:lnTo>
                  <a:lnTo>
                    <a:pt x="348" y="4"/>
                  </a:lnTo>
                  <a:lnTo>
                    <a:pt x="0" y="518"/>
                  </a:lnTo>
                  <a:lnTo>
                    <a:pt x="76" y="588"/>
                  </a:lnTo>
                  <a:lnTo>
                    <a:pt x="84" y="578"/>
                  </a:lnTo>
                  <a:lnTo>
                    <a:pt x="84" y="578"/>
                  </a:lnTo>
                  <a:lnTo>
                    <a:pt x="86" y="572"/>
                  </a:lnTo>
                  <a:lnTo>
                    <a:pt x="90" y="552"/>
                  </a:lnTo>
                  <a:lnTo>
                    <a:pt x="90" y="552"/>
                  </a:lnTo>
                  <a:lnTo>
                    <a:pt x="92" y="538"/>
                  </a:lnTo>
                  <a:lnTo>
                    <a:pt x="96" y="522"/>
                  </a:lnTo>
                  <a:lnTo>
                    <a:pt x="104" y="506"/>
                  </a:lnTo>
                  <a:lnTo>
                    <a:pt x="108" y="498"/>
                  </a:lnTo>
                  <a:lnTo>
                    <a:pt x="116" y="490"/>
                  </a:lnTo>
                  <a:lnTo>
                    <a:pt x="116" y="490"/>
                  </a:lnTo>
                  <a:lnTo>
                    <a:pt x="128" y="478"/>
                  </a:lnTo>
                  <a:lnTo>
                    <a:pt x="144" y="468"/>
                  </a:lnTo>
                  <a:lnTo>
                    <a:pt x="160" y="460"/>
                  </a:lnTo>
                  <a:lnTo>
                    <a:pt x="180" y="456"/>
                  </a:lnTo>
                  <a:lnTo>
                    <a:pt x="180" y="456"/>
                  </a:lnTo>
                  <a:lnTo>
                    <a:pt x="188" y="456"/>
                  </a:lnTo>
                  <a:lnTo>
                    <a:pt x="198" y="456"/>
                  </a:lnTo>
                  <a:lnTo>
                    <a:pt x="218" y="462"/>
                  </a:lnTo>
                  <a:lnTo>
                    <a:pt x="240" y="472"/>
                  </a:lnTo>
                  <a:lnTo>
                    <a:pt x="250" y="480"/>
                  </a:lnTo>
                  <a:lnTo>
                    <a:pt x="258" y="488"/>
                  </a:lnTo>
                  <a:lnTo>
                    <a:pt x="258" y="488"/>
                  </a:lnTo>
                  <a:lnTo>
                    <a:pt x="268" y="496"/>
                  </a:lnTo>
                  <a:lnTo>
                    <a:pt x="274" y="506"/>
                  </a:lnTo>
                  <a:lnTo>
                    <a:pt x="280" y="516"/>
                  </a:lnTo>
                  <a:lnTo>
                    <a:pt x="286" y="526"/>
                  </a:lnTo>
                  <a:lnTo>
                    <a:pt x="290" y="538"/>
                  </a:lnTo>
                  <a:lnTo>
                    <a:pt x="292" y="548"/>
                  </a:lnTo>
                  <a:lnTo>
                    <a:pt x="292" y="558"/>
                  </a:lnTo>
                  <a:lnTo>
                    <a:pt x="292" y="568"/>
                  </a:lnTo>
                  <a:lnTo>
                    <a:pt x="292" y="568"/>
                  </a:lnTo>
                  <a:lnTo>
                    <a:pt x="288" y="586"/>
                  </a:lnTo>
                  <a:lnTo>
                    <a:pt x="280" y="604"/>
                  </a:lnTo>
                  <a:lnTo>
                    <a:pt x="270" y="618"/>
                  </a:lnTo>
                  <a:lnTo>
                    <a:pt x="258" y="632"/>
                  </a:lnTo>
                  <a:lnTo>
                    <a:pt x="258" y="632"/>
                  </a:lnTo>
                  <a:lnTo>
                    <a:pt x="244" y="644"/>
                  </a:lnTo>
                  <a:lnTo>
                    <a:pt x="230" y="652"/>
                  </a:lnTo>
                  <a:lnTo>
                    <a:pt x="214" y="656"/>
                  </a:lnTo>
                  <a:lnTo>
                    <a:pt x="200" y="658"/>
                  </a:lnTo>
                  <a:lnTo>
                    <a:pt x="200" y="658"/>
                  </a:lnTo>
                  <a:lnTo>
                    <a:pt x="182" y="662"/>
                  </a:lnTo>
                  <a:lnTo>
                    <a:pt x="178" y="664"/>
                  </a:lnTo>
                  <a:lnTo>
                    <a:pt x="168" y="674"/>
                  </a:lnTo>
                  <a:lnTo>
                    <a:pt x="248" y="750"/>
                  </a:lnTo>
                  <a:lnTo>
                    <a:pt x="658" y="414"/>
                  </a:lnTo>
                  <a:lnTo>
                    <a:pt x="722" y="344"/>
                  </a:lnTo>
                  <a:lnTo>
                    <a:pt x="584" y="216"/>
                  </a:lnTo>
                  <a:lnTo>
                    <a:pt x="572" y="228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1016472" y="4487033"/>
              <a:ext cx="1190625" cy="685800"/>
            </a:xfrm>
            <a:custGeom>
              <a:avLst/>
              <a:gdLst>
                <a:gd name="T0" fmla="*/ 136 w 750"/>
                <a:gd name="T1" fmla="*/ 0 h 432"/>
                <a:gd name="T2" fmla="*/ 118 w 750"/>
                <a:gd name="T3" fmla="*/ 4 h 432"/>
                <a:gd name="T4" fmla="*/ 104 w 750"/>
                <a:gd name="T5" fmla="*/ 14 h 432"/>
                <a:gd name="T6" fmla="*/ 76 w 750"/>
                <a:gd name="T7" fmla="*/ 48 h 432"/>
                <a:gd name="T8" fmla="*/ 36 w 750"/>
                <a:gd name="T9" fmla="*/ 108 h 432"/>
                <a:gd name="T10" fmla="*/ 10 w 750"/>
                <a:gd name="T11" fmla="*/ 164 h 432"/>
                <a:gd name="T12" fmla="*/ 0 w 750"/>
                <a:gd name="T13" fmla="*/ 212 h 432"/>
                <a:gd name="T14" fmla="*/ 0 w 750"/>
                <a:gd name="T15" fmla="*/ 234 h 432"/>
                <a:gd name="T16" fmla="*/ 6 w 750"/>
                <a:gd name="T17" fmla="*/ 270 h 432"/>
                <a:gd name="T18" fmla="*/ 18 w 750"/>
                <a:gd name="T19" fmla="*/ 298 h 432"/>
                <a:gd name="T20" fmla="*/ 24 w 750"/>
                <a:gd name="T21" fmla="*/ 308 h 432"/>
                <a:gd name="T22" fmla="*/ 38 w 750"/>
                <a:gd name="T23" fmla="*/ 324 h 432"/>
                <a:gd name="T24" fmla="*/ 44 w 750"/>
                <a:gd name="T25" fmla="*/ 328 h 432"/>
                <a:gd name="T26" fmla="*/ 66 w 750"/>
                <a:gd name="T27" fmla="*/ 336 h 432"/>
                <a:gd name="T28" fmla="*/ 116 w 750"/>
                <a:gd name="T29" fmla="*/ 342 h 432"/>
                <a:gd name="T30" fmla="*/ 242 w 750"/>
                <a:gd name="T31" fmla="*/ 364 h 432"/>
                <a:gd name="T32" fmla="*/ 296 w 750"/>
                <a:gd name="T33" fmla="*/ 376 h 432"/>
                <a:gd name="T34" fmla="*/ 406 w 750"/>
                <a:gd name="T35" fmla="*/ 410 h 432"/>
                <a:gd name="T36" fmla="*/ 522 w 750"/>
                <a:gd name="T37" fmla="*/ 362 h 432"/>
                <a:gd name="T38" fmla="*/ 512 w 750"/>
                <a:gd name="T39" fmla="*/ 354 h 432"/>
                <a:gd name="T40" fmla="*/ 486 w 750"/>
                <a:gd name="T41" fmla="*/ 348 h 432"/>
                <a:gd name="T42" fmla="*/ 470 w 750"/>
                <a:gd name="T43" fmla="*/ 346 h 432"/>
                <a:gd name="T44" fmla="*/ 438 w 750"/>
                <a:gd name="T45" fmla="*/ 334 h 432"/>
                <a:gd name="T46" fmla="*/ 424 w 750"/>
                <a:gd name="T47" fmla="*/ 322 h 432"/>
                <a:gd name="T48" fmla="*/ 412 w 750"/>
                <a:gd name="T49" fmla="*/ 310 h 432"/>
                <a:gd name="T50" fmla="*/ 394 w 750"/>
                <a:gd name="T51" fmla="*/ 278 h 432"/>
                <a:gd name="T52" fmla="*/ 390 w 750"/>
                <a:gd name="T53" fmla="*/ 260 h 432"/>
                <a:gd name="T54" fmla="*/ 390 w 750"/>
                <a:gd name="T55" fmla="*/ 240 h 432"/>
                <a:gd name="T56" fmla="*/ 406 w 750"/>
                <a:gd name="T57" fmla="*/ 198 h 432"/>
                <a:gd name="T58" fmla="*/ 422 w 750"/>
                <a:gd name="T59" fmla="*/ 180 h 432"/>
                <a:gd name="T60" fmla="*/ 430 w 750"/>
                <a:gd name="T61" fmla="*/ 170 h 432"/>
                <a:gd name="T62" fmla="*/ 450 w 750"/>
                <a:gd name="T63" fmla="*/ 158 h 432"/>
                <a:gd name="T64" fmla="*/ 472 w 750"/>
                <a:gd name="T65" fmla="*/ 148 h 432"/>
                <a:gd name="T66" fmla="*/ 492 w 750"/>
                <a:gd name="T67" fmla="*/ 146 h 432"/>
                <a:gd name="T68" fmla="*/ 502 w 750"/>
                <a:gd name="T69" fmla="*/ 146 h 432"/>
                <a:gd name="T70" fmla="*/ 538 w 750"/>
                <a:gd name="T71" fmla="*/ 158 h 432"/>
                <a:gd name="T72" fmla="*/ 566 w 750"/>
                <a:gd name="T73" fmla="*/ 180 h 432"/>
                <a:gd name="T74" fmla="*/ 578 w 750"/>
                <a:gd name="T75" fmla="*/ 194 h 432"/>
                <a:gd name="T76" fmla="*/ 590 w 750"/>
                <a:gd name="T77" fmla="*/ 224 h 432"/>
                <a:gd name="T78" fmla="*/ 592 w 750"/>
                <a:gd name="T79" fmla="*/ 238 h 432"/>
                <a:gd name="T80" fmla="*/ 598 w 750"/>
                <a:gd name="T81" fmla="*/ 260 h 432"/>
                <a:gd name="T82" fmla="*/ 750 w 750"/>
                <a:gd name="T83" fmla="*/ 118 h 432"/>
                <a:gd name="T84" fmla="*/ 688 w 750"/>
                <a:gd name="T85" fmla="*/ 100 h 432"/>
                <a:gd name="T86" fmla="*/ 574 w 750"/>
                <a:gd name="T87" fmla="*/ 74 h 432"/>
                <a:gd name="T88" fmla="*/ 398 w 750"/>
                <a:gd name="T89" fmla="*/ 40 h 432"/>
                <a:gd name="T90" fmla="*/ 146 w 750"/>
                <a:gd name="T91" fmla="*/ 0 h 432"/>
                <a:gd name="T92" fmla="*/ 136 w 750"/>
                <a:gd name="T9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0" h="432">
                  <a:moveTo>
                    <a:pt x="136" y="0"/>
                  </a:moveTo>
                  <a:lnTo>
                    <a:pt x="136" y="0"/>
                  </a:lnTo>
                  <a:lnTo>
                    <a:pt x="128" y="2"/>
                  </a:lnTo>
                  <a:lnTo>
                    <a:pt x="118" y="4"/>
                  </a:lnTo>
                  <a:lnTo>
                    <a:pt x="112" y="8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76" y="48"/>
                  </a:lnTo>
                  <a:lnTo>
                    <a:pt x="54" y="78"/>
                  </a:lnTo>
                  <a:lnTo>
                    <a:pt x="36" y="108"/>
                  </a:lnTo>
                  <a:lnTo>
                    <a:pt x="20" y="136"/>
                  </a:lnTo>
                  <a:lnTo>
                    <a:pt x="10" y="164"/>
                  </a:lnTo>
                  <a:lnTo>
                    <a:pt x="4" y="188"/>
                  </a:lnTo>
                  <a:lnTo>
                    <a:pt x="0" y="212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52"/>
                  </a:lnTo>
                  <a:lnTo>
                    <a:pt x="6" y="270"/>
                  </a:lnTo>
                  <a:lnTo>
                    <a:pt x="12" y="286"/>
                  </a:lnTo>
                  <a:lnTo>
                    <a:pt x="18" y="298"/>
                  </a:lnTo>
                  <a:lnTo>
                    <a:pt x="18" y="298"/>
                  </a:lnTo>
                  <a:lnTo>
                    <a:pt x="24" y="308"/>
                  </a:lnTo>
                  <a:lnTo>
                    <a:pt x="32" y="318"/>
                  </a:lnTo>
                  <a:lnTo>
                    <a:pt x="38" y="324"/>
                  </a:lnTo>
                  <a:lnTo>
                    <a:pt x="38" y="324"/>
                  </a:lnTo>
                  <a:lnTo>
                    <a:pt x="44" y="328"/>
                  </a:lnTo>
                  <a:lnTo>
                    <a:pt x="52" y="332"/>
                  </a:lnTo>
                  <a:lnTo>
                    <a:pt x="66" y="336"/>
                  </a:lnTo>
                  <a:lnTo>
                    <a:pt x="66" y="336"/>
                  </a:lnTo>
                  <a:lnTo>
                    <a:pt x="116" y="342"/>
                  </a:lnTo>
                  <a:lnTo>
                    <a:pt x="174" y="352"/>
                  </a:lnTo>
                  <a:lnTo>
                    <a:pt x="242" y="364"/>
                  </a:lnTo>
                  <a:lnTo>
                    <a:pt x="242" y="364"/>
                  </a:lnTo>
                  <a:lnTo>
                    <a:pt x="296" y="376"/>
                  </a:lnTo>
                  <a:lnTo>
                    <a:pt x="352" y="392"/>
                  </a:lnTo>
                  <a:lnTo>
                    <a:pt x="406" y="410"/>
                  </a:lnTo>
                  <a:lnTo>
                    <a:pt x="456" y="432"/>
                  </a:lnTo>
                  <a:lnTo>
                    <a:pt x="522" y="362"/>
                  </a:lnTo>
                  <a:lnTo>
                    <a:pt x="512" y="354"/>
                  </a:lnTo>
                  <a:lnTo>
                    <a:pt x="512" y="354"/>
                  </a:lnTo>
                  <a:lnTo>
                    <a:pt x="506" y="352"/>
                  </a:lnTo>
                  <a:lnTo>
                    <a:pt x="486" y="348"/>
                  </a:lnTo>
                  <a:lnTo>
                    <a:pt x="486" y="348"/>
                  </a:lnTo>
                  <a:lnTo>
                    <a:pt x="470" y="346"/>
                  </a:lnTo>
                  <a:lnTo>
                    <a:pt x="456" y="342"/>
                  </a:lnTo>
                  <a:lnTo>
                    <a:pt x="438" y="334"/>
                  </a:lnTo>
                  <a:lnTo>
                    <a:pt x="432" y="330"/>
                  </a:lnTo>
                  <a:lnTo>
                    <a:pt x="424" y="322"/>
                  </a:lnTo>
                  <a:lnTo>
                    <a:pt x="424" y="322"/>
                  </a:lnTo>
                  <a:lnTo>
                    <a:pt x="412" y="310"/>
                  </a:lnTo>
                  <a:lnTo>
                    <a:pt x="402" y="294"/>
                  </a:lnTo>
                  <a:lnTo>
                    <a:pt x="394" y="278"/>
                  </a:lnTo>
                  <a:lnTo>
                    <a:pt x="390" y="260"/>
                  </a:lnTo>
                  <a:lnTo>
                    <a:pt x="390" y="260"/>
                  </a:lnTo>
                  <a:lnTo>
                    <a:pt x="390" y="250"/>
                  </a:lnTo>
                  <a:lnTo>
                    <a:pt x="390" y="240"/>
                  </a:lnTo>
                  <a:lnTo>
                    <a:pt x="396" y="220"/>
                  </a:lnTo>
                  <a:lnTo>
                    <a:pt x="406" y="198"/>
                  </a:lnTo>
                  <a:lnTo>
                    <a:pt x="414" y="188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30" y="170"/>
                  </a:lnTo>
                  <a:lnTo>
                    <a:pt x="440" y="164"/>
                  </a:lnTo>
                  <a:lnTo>
                    <a:pt x="450" y="158"/>
                  </a:lnTo>
                  <a:lnTo>
                    <a:pt x="460" y="152"/>
                  </a:lnTo>
                  <a:lnTo>
                    <a:pt x="472" y="148"/>
                  </a:lnTo>
                  <a:lnTo>
                    <a:pt x="482" y="146"/>
                  </a:lnTo>
                  <a:lnTo>
                    <a:pt x="492" y="146"/>
                  </a:lnTo>
                  <a:lnTo>
                    <a:pt x="502" y="146"/>
                  </a:lnTo>
                  <a:lnTo>
                    <a:pt x="502" y="146"/>
                  </a:lnTo>
                  <a:lnTo>
                    <a:pt x="520" y="150"/>
                  </a:lnTo>
                  <a:lnTo>
                    <a:pt x="538" y="158"/>
                  </a:lnTo>
                  <a:lnTo>
                    <a:pt x="552" y="168"/>
                  </a:lnTo>
                  <a:lnTo>
                    <a:pt x="566" y="180"/>
                  </a:lnTo>
                  <a:lnTo>
                    <a:pt x="566" y="180"/>
                  </a:lnTo>
                  <a:lnTo>
                    <a:pt x="578" y="194"/>
                  </a:lnTo>
                  <a:lnTo>
                    <a:pt x="586" y="208"/>
                  </a:lnTo>
                  <a:lnTo>
                    <a:pt x="590" y="224"/>
                  </a:lnTo>
                  <a:lnTo>
                    <a:pt x="592" y="238"/>
                  </a:lnTo>
                  <a:lnTo>
                    <a:pt x="592" y="238"/>
                  </a:lnTo>
                  <a:lnTo>
                    <a:pt x="596" y="256"/>
                  </a:lnTo>
                  <a:lnTo>
                    <a:pt x="598" y="260"/>
                  </a:lnTo>
                  <a:lnTo>
                    <a:pt x="608" y="270"/>
                  </a:lnTo>
                  <a:lnTo>
                    <a:pt x="750" y="118"/>
                  </a:lnTo>
                  <a:lnTo>
                    <a:pt x="750" y="118"/>
                  </a:lnTo>
                  <a:lnTo>
                    <a:pt x="688" y="100"/>
                  </a:lnTo>
                  <a:lnTo>
                    <a:pt x="638" y="88"/>
                  </a:lnTo>
                  <a:lnTo>
                    <a:pt x="574" y="74"/>
                  </a:lnTo>
                  <a:lnTo>
                    <a:pt x="496" y="58"/>
                  </a:lnTo>
                  <a:lnTo>
                    <a:pt x="398" y="40"/>
                  </a:lnTo>
                  <a:lnTo>
                    <a:pt x="282" y="2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150197" y="4674358"/>
              <a:ext cx="790575" cy="1743075"/>
            </a:xfrm>
            <a:custGeom>
              <a:avLst/>
              <a:gdLst>
                <a:gd name="T0" fmla="*/ 238 w 498"/>
                <a:gd name="T1" fmla="*/ 164 h 1098"/>
                <a:gd name="T2" fmla="*/ 206 w 498"/>
                <a:gd name="T3" fmla="*/ 134 h 1098"/>
                <a:gd name="T4" fmla="*/ 194 w 498"/>
                <a:gd name="T5" fmla="*/ 112 h 1098"/>
                <a:gd name="T6" fmla="*/ 190 w 498"/>
                <a:gd name="T7" fmla="*/ 88 h 1098"/>
                <a:gd name="T8" fmla="*/ 186 w 498"/>
                <a:gd name="T9" fmla="*/ 68 h 1098"/>
                <a:gd name="T10" fmla="*/ 174 w 498"/>
                <a:gd name="T11" fmla="*/ 52 h 1098"/>
                <a:gd name="T12" fmla="*/ 166 w 498"/>
                <a:gd name="T13" fmla="*/ 44 h 1098"/>
                <a:gd name="T14" fmla="*/ 144 w 498"/>
                <a:gd name="T15" fmla="*/ 32 h 1098"/>
                <a:gd name="T16" fmla="*/ 134 w 498"/>
                <a:gd name="T17" fmla="*/ 30 h 1098"/>
                <a:gd name="T18" fmla="*/ 112 w 498"/>
                <a:gd name="T19" fmla="*/ 34 h 1098"/>
                <a:gd name="T20" fmla="*/ 88 w 498"/>
                <a:gd name="T21" fmla="*/ 52 h 1098"/>
                <a:gd name="T22" fmla="*/ 76 w 498"/>
                <a:gd name="T23" fmla="*/ 64 h 1098"/>
                <a:gd name="T24" fmla="*/ 66 w 498"/>
                <a:gd name="T25" fmla="*/ 88 h 1098"/>
                <a:gd name="T26" fmla="*/ 66 w 498"/>
                <a:gd name="T27" fmla="*/ 100 h 1098"/>
                <a:gd name="T28" fmla="*/ 74 w 498"/>
                <a:gd name="T29" fmla="*/ 120 h 1098"/>
                <a:gd name="T30" fmla="*/ 88 w 498"/>
                <a:gd name="T31" fmla="*/ 138 h 1098"/>
                <a:gd name="T32" fmla="*/ 96 w 498"/>
                <a:gd name="T33" fmla="*/ 146 h 1098"/>
                <a:gd name="T34" fmla="*/ 116 w 498"/>
                <a:gd name="T35" fmla="*/ 152 h 1098"/>
                <a:gd name="T36" fmla="*/ 126 w 498"/>
                <a:gd name="T37" fmla="*/ 154 h 1098"/>
                <a:gd name="T38" fmla="*/ 162 w 498"/>
                <a:gd name="T39" fmla="*/ 160 h 1098"/>
                <a:gd name="T40" fmla="*/ 176 w 498"/>
                <a:gd name="T41" fmla="*/ 166 h 1098"/>
                <a:gd name="T42" fmla="*/ 206 w 498"/>
                <a:gd name="T43" fmla="*/ 196 h 1098"/>
                <a:gd name="T44" fmla="*/ 0 w 498"/>
                <a:gd name="T45" fmla="*/ 418 h 1098"/>
                <a:gd name="T46" fmla="*/ 84 w 498"/>
                <a:gd name="T47" fmla="*/ 700 h 1098"/>
                <a:gd name="T48" fmla="*/ 176 w 498"/>
                <a:gd name="T49" fmla="*/ 1048 h 1098"/>
                <a:gd name="T50" fmla="*/ 178 w 498"/>
                <a:gd name="T51" fmla="*/ 1058 h 1098"/>
                <a:gd name="T52" fmla="*/ 188 w 498"/>
                <a:gd name="T53" fmla="*/ 1076 h 1098"/>
                <a:gd name="T54" fmla="*/ 196 w 498"/>
                <a:gd name="T55" fmla="*/ 1084 h 1098"/>
                <a:gd name="T56" fmla="*/ 220 w 498"/>
                <a:gd name="T57" fmla="*/ 1096 h 1098"/>
                <a:gd name="T58" fmla="*/ 242 w 498"/>
                <a:gd name="T59" fmla="*/ 1098 h 1098"/>
                <a:gd name="T60" fmla="*/ 260 w 498"/>
                <a:gd name="T61" fmla="*/ 1094 h 1098"/>
                <a:gd name="T62" fmla="*/ 286 w 498"/>
                <a:gd name="T63" fmla="*/ 1080 h 1098"/>
                <a:gd name="T64" fmla="*/ 296 w 498"/>
                <a:gd name="T65" fmla="*/ 1070 h 1098"/>
                <a:gd name="T66" fmla="*/ 340 w 498"/>
                <a:gd name="T67" fmla="*/ 1026 h 1098"/>
                <a:gd name="T68" fmla="*/ 382 w 498"/>
                <a:gd name="T69" fmla="*/ 972 h 1098"/>
                <a:gd name="T70" fmla="*/ 422 w 498"/>
                <a:gd name="T71" fmla="*/ 916 h 1098"/>
                <a:gd name="T72" fmla="*/ 490 w 498"/>
                <a:gd name="T73" fmla="*/ 810 h 1098"/>
                <a:gd name="T74" fmla="*/ 494 w 498"/>
                <a:gd name="T75" fmla="*/ 804 h 1098"/>
                <a:gd name="T76" fmla="*/ 498 w 498"/>
                <a:gd name="T77" fmla="*/ 788 h 1098"/>
                <a:gd name="T78" fmla="*/ 390 w 498"/>
                <a:gd name="T79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8" h="1098">
                  <a:moveTo>
                    <a:pt x="390" y="0"/>
                  </a:moveTo>
                  <a:lnTo>
                    <a:pt x="238" y="164"/>
                  </a:lnTo>
                  <a:lnTo>
                    <a:pt x="206" y="134"/>
                  </a:lnTo>
                  <a:lnTo>
                    <a:pt x="206" y="134"/>
                  </a:lnTo>
                  <a:lnTo>
                    <a:pt x="198" y="122"/>
                  </a:lnTo>
                  <a:lnTo>
                    <a:pt x="194" y="112"/>
                  </a:lnTo>
                  <a:lnTo>
                    <a:pt x="190" y="88"/>
                  </a:lnTo>
                  <a:lnTo>
                    <a:pt x="190" y="88"/>
                  </a:lnTo>
                  <a:lnTo>
                    <a:pt x="188" y="78"/>
                  </a:lnTo>
                  <a:lnTo>
                    <a:pt x="186" y="68"/>
                  </a:lnTo>
                  <a:lnTo>
                    <a:pt x="180" y="60"/>
                  </a:lnTo>
                  <a:lnTo>
                    <a:pt x="174" y="52"/>
                  </a:lnTo>
                  <a:lnTo>
                    <a:pt x="174" y="52"/>
                  </a:lnTo>
                  <a:lnTo>
                    <a:pt x="166" y="44"/>
                  </a:lnTo>
                  <a:lnTo>
                    <a:pt x="156" y="38"/>
                  </a:lnTo>
                  <a:lnTo>
                    <a:pt x="144" y="32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24" y="30"/>
                  </a:lnTo>
                  <a:lnTo>
                    <a:pt x="112" y="34"/>
                  </a:lnTo>
                  <a:lnTo>
                    <a:pt x="100" y="40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76" y="64"/>
                  </a:lnTo>
                  <a:lnTo>
                    <a:pt x="70" y="78"/>
                  </a:lnTo>
                  <a:lnTo>
                    <a:pt x="66" y="88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8" y="110"/>
                  </a:lnTo>
                  <a:lnTo>
                    <a:pt x="74" y="120"/>
                  </a:lnTo>
                  <a:lnTo>
                    <a:pt x="80" y="130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96" y="146"/>
                  </a:lnTo>
                  <a:lnTo>
                    <a:pt x="106" y="150"/>
                  </a:lnTo>
                  <a:lnTo>
                    <a:pt x="116" y="152"/>
                  </a:lnTo>
                  <a:lnTo>
                    <a:pt x="126" y="154"/>
                  </a:lnTo>
                  <a:lnTo>
                    <a:pt x="126" y="154"/>
                  </a:lnTo>
                  <a:lnTo>
                    <a:pt x="150" y="156"/>
                  </a:lnTo>
                  <a:lnTo>
                    <a:pt x="162" y="160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8"/>
                  </a:lnTo>
                  <a:lnTo>
                    <a:pt x="206" y="196"/>
                  </a:lnTo>
                  <a:lnTo>
                    <a:pt x="0" y="418"/>
                  </a:lnTo>
                  <a:lnTo>
                    <a:pt x="0" y="418"/>
                  </a:lnTo>
                  <a:lnTo>
                    <a:pt x="40" y="550"/>
                  </a:lnTo>
                  <a:lnTo>
                    <a:pt x="84" y="700"/>
                  </a:lnTo>
                  <a:lnTo>
                    <a:pt x="130" y="866"/>
                  </a:lnTo>
                  <a:lnTo>
                    <a:pt x="176" y="1048"/>
                  </a:lnTo>
                  <a:lnTo>
                    <a:pt x="176" y="1048"/>
                  </a:lnTo>
                  <a:lnTo>
                    <a:pt x="178" y="1058"/>
                  </a:lnTo>
                  <a:lnTo>
                    <a:pt x="182" y="1066"/>
                  </a:lnTo>
                  <a:lnTo>
                    <a:pt x="188" y="1076"/>
                  </a:lnTo>
                  <a:lnTo>
                    <a:pt x="196" y="1084"/>
                  </a:lnTo>
                  <a:lnTo>
                    <a:pt x="196" y="1084"/>
                  </a:lnTo>
                  <a:lnTo>
                    <a:pt x="208" y="1092"/>
                  </a:lnTo>
                  <a:lnTo>
                    <a:pt x="220" y="1096"/>
                  </a:lnTo>
                  <a:lnTo>
                    <a:pt x="232" y="1098"/>
                  </a:lnTo>
                  <a:lnTo>
                    <a:pt x="242" y="1098"/>
                  </a:lnTo>
                  <a:lnTo>
                    <a:pt x="242" y="1098"/>
                  </a:lnTo>
                  <a:lnTo>
                    <a:pt x="260" y="1094"/>
                  </a:lnTo>
                  <a:lnTo>
                    <a:pt x="274" y="1088"/>
                  </a:lnTo>
                  <a:lnTo>
                    <a:pt x="286" y="1080"/>
                  </a:lnTo>
                  <a:lnTo>
                    <a:pt x="296" y="1070"/>
                  </a:lnTo>
                  <a:lnTo>
                    <a:pt x="296" y="1070"/>
                  </a:lnTo>
                  <a:lnTo>
                    <a:pt x="318" y="1050"/>
                  </a:lnTo>
                  <a:lnTo>
                    <a:pt x="340" y="1026"/>
                  </a:lnTo>
                  <a:lnTo>
                    <a:pt x="360" y="1000"/>
                  </a:lnTo>
                  <a:lnTo>
                    <a:pt x="382" y="972"/>
                  </a:lnTo>
                  <a:lnTo>
                    <a:pt x="382" y="972"/>
                  </a:lnTo>
                  <a:lnTo>
                    <a:pt x="422" y="916"/>
                  </a:lnTo>
                  <a:lnTo>
                    <a:pt x="456" y="862"/>
                  </a:lnTo>
                  <a:lnTo>
                    <a:pt x="490" y="810"/>
                  </a:lnTo>
                  <a:lnTo>
                    <a:pt x="490" y="810"/>
                  </a:lnTo>
                  <a:lnTo>
                    <a:pt x="494" y="804"/>
                  </a:lnTo>
                  <a:lnTo>
                    <a:pt x="496" y="796"/>
                  </a:lnTo>
                  <a:lnTo>
                    <a:pt x="498" y="788"/>
                  </a:lnTo>
                  <a:lnTo>
                    <a:pt x="496" y="78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1699097" y="4582283"/>
              <a:ext cx="981075" cy="1006475"/>
            </a:xfrm>
            <a:custGeom>
              <a:avLst/>
              <a:gdLst>
                <a:gd name="T0" fmla="*/ 550 w 618"/>
                <a:gd name="T1" fmla="*/ 0 h 634"/>
                <a:gd name="T2" fmla="*/ 528 w 618"/>
                <a:gd name="T3" fmla="*/ 6 h 634"/>
                <a:gd name="T4" fmla="*/ 510 w 618"/>
                <a:gd name="T5" fmla="*/ 22 h 634"/>
                <a:gd name="T6" fmla="*/ 496 w 618"/>
                <a:gd name="T7" fmla="*/ 48 h 634"/>
                <a:gd name="T8" fmla="*/ 492 w 618"/>
                <a:gd name="T9" fmla="*/ 84 h 634"/>
                <a:gd name="T10" fmla="*/ 482 w 618"/>
                <a:gd name="T11" fmla="*/ 108 h 634"/>
                <a:gd name="T12" fmla="*/ 362 w 618"/>
                <a:gd name="T13" fmla="*/ 84 h 634"/>
                <a:gd name="T14" fmla="*/ 140 w 618"/>
                <a:gd name="T15" fmla="*/ 230 h 634"/>
                <a:gd name="T16" fmla="*/ 124 w 618"/>
                <a:gd name="T17" fmla="*/ 184 h 634"/>
                <a:gd name="T18" fmla="*/ 118 w 618"/>
                <a:gd name="T19" fmla="*/ 164 h 634"/>
                <a:gd name="T20" fmla="*/ 108 w 618"/>
                <a:gd name="T21" fmla="*/ 148 h 634"/>
                <a:gd name="T22" fmla="*/ 78 w 618"/>
                <a:gd name="T23" fmla="*/ 128 h 634"/>
                <a:gd name="T24" fmla="*/ 56 w 618"/>
                <a:gd name="T25" fmla="*/ 126 h 634"/>
                <a:gd name="T26" fmla="*/ 20 w 618"/>
                <a:gd name="T27" fmla="*/ 148 h 634"/>
                <a:gd name="T28" fmla="*/ 2 w 618"/>
                <a:gd name="T29" fmla="*/ 172 h 634"/>
                <a:gd name="T30" fmla="*/ 0 w 618"/>
                <a:gd name="T31" fmla="*/ 194 h 634"/>
                <a:gd name="T32" fmla="*/ 14 w 618"/>
                <a:gd name="T33" fmla="*/ 226 h 634"/>
                <a:gd name="T34" fmla="*/ 30 w 618"/>
                <a:gd name="T35" fmla="*/ 240 h 634"/>
                <a:gd name="T36" fmla="*/ 60 w 618"/>
                <a:gd name="T37" fmla="*/ 250 h 634"/>
                <a:gd name="T38" fmla="*/ 96 w 618"/>
                <a:gd name="T39" fmla="*/ 256 h 634"/>
                <a:gd name="T40" fmla="*/ 110 w 618"/>
                <a:gd name="T41" fmla="*/ 264 h 634"/>
                <a:gd name="T42" fmla="*/ 72 w 618"/>
                <a:gd name="T43" fmla="*/ 394 h 634"/>
                <a:gd name="T44" fmla="*/ 56 w 618"/>
                <a:gd name="T45" fmla="*/ 452 h 634"/>
                <a:gd name="T46" fmla="*/ 42 w 618"/>
                <a:gd name="T47" fmla="*/ 526 h 634"/>
                <a:gd name="T48" fmla="*/ 44 w 618"/>
                <a:gd name="T49" fmla="*/ 564 h 634"/>
                <a:gd name="T50" fmla="*/ 64 w 618"/>
                <a:gd name="T51" fmla="*/ 604 h 634"/>
                <a:gd name="T52" fmla="*/ 92 w 618"/>
                <a:gd name="T53" fmla="*/ 620 h 634"/>
                <a:gd name="T54" fmla="*/ 120 w 618"/>
                <a:gd name="T55" fmla="*/ 624 h 634"/>
                <a:gd name="T56" fmla="*/ 172 w 618"/>
                <a:gd name="T57" fmla="*/ 614 h 634"/>
                <a:gd name="T58" fmla="*/ 346 w 618"/>
                <a:gd name="T59" fmla="*/ 488 h 634"/>
                <a:gd name="T60" fmla="*/ 398 w 618"/>
                <a:gd name="T61" fmla="*/ 542 h 634"/>
                <a:gd name="T62" fmla="*/ 406 w 618"/>
                <a:gd name="T63" fmla="*/ 576 h 634"/>
                <a:gd name="T64" fmla="*/ 416 w 618"/>
                <a:gd name="T65" fmla="*/ 604 h 634"/>
                <a:gd name="T66" fmla="*/ 430 w 618"/>
                <a:gd name="T67" fmla="*/ 620 h 634"/>
                <a:gd name="T68" fmla="*/ 462 w 618"/>
                <a:gd name="T69" fmla="*/ 634 h 634"/>
                <a:gd name="T70" fmla="*/ 484 w 618"/>
                <a:gd name="T71" fmla="*/ 632 h 634"/>
                <a:gd name="T72" fmla="*/ 508 w 618"/>
                <a:gd name="T73" fmla="*/ 614 h 634"/>
                <a:gd name="T74" fmla="*/ 530 w 618"/>
                <a:gd name="T75" fmla="*/ 576 h 634"/>
                <a:gd name="T76" fmla="*/ 526 w 618"/>
                <a:gd name="T77" fmla="*/ 556 h 634"/>
                <a:gd name="T78" fmla="*/ 508 w 618"/>
                <a:gd name="T79" fmla="*/ 526 h 634"/>
                <a:gd name="T80" fmla="*/ 490 w 618"/>
                <a:gd name="T81" fmla="*/ 516 h 634"/>
                <a:gd name="T82" fmla="*/ 470 w 618"/>
                <a:gd name="T83" fmla="*/ 512 h 634"/>
                <a:gd name="T84" fmla="*/ 420 w 618"/>
                <a:gd name="T85" fmla="*/ 498 h 634"/>
                <a:gd name="T86" fmla="*/ 378 w 618"/>
                <a:gd name="T87" fmla="*/ 456 h 634"/>
                <a:gd name="T88" fmla="*/ 514 w 618"/>
                <a:gd name="T89" fmla="*/ 140 h 634"/>
                <a:gd name="T90" fmla="*/ 538 w 618"/>
                <a:gd name="T91" fmla="*/ 128 h 634"/>
                <a:gd name="T92" fmla="*/ 570 w 618"/>
                <a:gd name="T93" fmla="*/ 122 h 634"/>
                <a:gd name="T94" fmla="*/ 596 w 618"/>
                <a:gd name="T95" fmla="*/ 108 h 634"/>
                <a:gd name="T96" fmla="*/ 612 w 618"/>
                <a:gd name="T97" fmla="*/ 88 h 634"/>
                <a:gd name="T98" fmla="*/ 618 w 618"/>
                <a:gd name="T99" fmla="*/ 68 h 634"/>
                <a:gd name="T100" fmla="*/ 608 w 618"/>
                <a:gd name="T101" fmla="*/ 34 h 634"/>
                <a:gd name="T102" fmla="*/ 584 w 618"/>
                <a:gd name="T103" fmla="*/ 10 h 634"/>
                <a:gd name="T104" fmla="*/ 554 w 618"/>
                <a:gd name="T105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634">
                  <a:moveTo>
                    <a:pt x="554" y="0"/>
                  </a:moveTo>
                  <a:lnTo>
                    <a:pt x="554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38" y="2"/>
                  </a:lnTo>
                  <a:lnTo>
                    <a:pt x="528" y="6"/>
                  </a:lnTo>
                  <a:lnTo>
                    <a:pt x="518" y="14"/>
                  </a:lnTo>
                  <a:lnTo>
                    <a:pt x="510" y="22"/>
                  </a:lnTo>
                  <a:lnTo>
                    <a:pt x="510" y="22"/>
                  </a:lnTo>
                  <a:lnTo>
                    <a:pt x="504" y="30"/>
                  </a:lnTo>
                  <a:lnTo>
                    <a:pt x="498" y="38"/>
                  </a:lnTo>
                  <a:lnTo>
                    <a:pt x="496" y="48"/>
                  </a:lnTo>
                  <a:lnTo>
                    <a:pt x="494" y="60"/>
                  </a:lnTo>
                  <a:lnTo>
                    <a:pt x="494" y="60"/>
                  </a:lnTo>
                  <a:lnTo>
                    <a:pt x="492" y="84"/>
                  </a:lnTo>
                  <a:lnTo>
                    <a:pt x="488" y="96"/>
                  </a:lnTo>
                  <a:lnTo>
                    <a:pt x="482" y="108"/>
                  </a:lnTo>
                  <a:lnTo>
                    <a:pt x="482" y="108"/>
                  </a:lnTo>
                  <a:lnTo>
                    <a:pt x="480" y="110"/>
                  </a:lnTo>
                  <a:lnTo>
                    <a:pt x="436" y="154"/>
                  </a:lnTo>
                  <a:lnTo>
                    <a:pt x="362" y="84"/>
                  </a:lnTo>
                  <a:lnTo>
                    <a:pt x="184" y="274"/>
                  </a:lnTo>
                  <a:lnTo>
                    <a:pt x="140" y="230"/>
                  </a:lnTo>
                  <a:lnTo>
                    <a:pt x="140" y="230"/>
                  </a:lnTo>
                  <a:lnTo>
                    <a:pt x="132" y="218"/>
                  </a:lnTo>
                  <a:lnTo>
                    <a:pt x="128" y="206"/>
                  </a:lnTo>
                  <a:lnTo>
                    <a:pt x="124" y="184"/>
                  </a:lnTo>
                  <a:lnTo>
                    <a:pt x="124" y="184"/>
                  </a:lnTo>
                  <a:lnTo>
                    <a:pt x="122" y="174"/>
                  </a:lnTo>
                  <a:lnTo>
                    <a:pt x="118" y="164"/>
                  </a:lnTo>
                  <a:lnTo>
                    <a:pt x="114" y="156"/>
                  </a:lnTo>
                  <a:lnTo>
                    <a:pt x="108" y="148"/>
                  </a:lnTo>
                  <a:lnTo>
                    <a:pt x="108" y="148"/>
                  </a:lnTo>
                  <a:lnTo>
                    <a:pt x="98" y="140"/>
                  </a:lnTo>
                  <a:lnTo>
                    <a:pt x="88" y="132"/>
                  </a:lnTo>
                  <a:lnTo>
                    <a:pt x="78" y="128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56" y="126"/>
                  </a:lnTo>
                  <a:lnTo>
                    <a:pt x="46" y="130"/>
                  </a:lnTo>
                  <a:lnTo>
                    <a:pt x="34" y="136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10" y="160"/>
                  </a:lnTo>
                  <a:lnTo>
                    <a:pt x="2" y="172"/>
                  </a:lnTo>
                  <a:lnTo>
                    <a:pt x="0" y="184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2" y="206"/>
                  </a:lnTo>
                  <a:lnTo>
                    <a:pt x="6" y="216"/>
                  </a:lnTo>
                  <a:lnTo>
                    <a:pt x="14" y="226"/>
                  </a:lnTo>
                  <a:lnTo>
                    <a:pt x="22" y="234"/>
                  </a:lnTo>
                  <a:lnTo>
                    <a:pt x="22" y="234"/>
                  </a:lnTo>
                  <a:lnTo>
                    <a:pt x="30" y="240"/>
                  </a:lnTo>
                  <a:lnTo>
                    <a:pt x="38" y="246"/>
                  </a:lnTo>
                  <a:lnTo>
                    <a:pt x="48" y="248"/>
                  </a:lnTo>
                  <a:lnTo>
                    <a:pt x="60" y="250"/>
                  </a:lnTo>
                  <a:lnTo>
                    <a:pt x="60" y="250"/>
                  </a:lnTo>
                  <a:lnTo>
                    <a:pt x="84" y="252"/>
                  </a:lnTo>
                  <a:lnTo>
                    <a:pt x="96" y="256"/>
                  </a:lnTo>
                  <a:lnTo>
                    <a:pt x="108" y="262"/>
                  </a:lnTo>
                  <a:lnTo>
                    <a:pt x="108" y="262"/>
                  </a:lnTo>
                  <a:lnTo>
                    <a:pt x="110" y="264"/>
                  </a:lnTo>
                  <a:lnTo>
                    <a:pt x="152" y="306"/>
                  </a:lnTo>
                  <a:lnTo>
                    <a:pt x="72" y="394"/>
                  </a:lnTo>
                  <a:lnTo>
                    <a:pt x="72" y="394"/>
                  </a:lnTo>
                  <a:lnTo>
                    <a:pt x="72" y="394"/>
                  </a:lnTo>
                  <a:lnTo>
                    <a:pt x="72" y="394"/>
                  </a:lnTo>
                  <a:lnTo>
                    <a:pt x="56" y="452"/>
                  </a:lnTo>
                  <a:lnTo>
                    <a:pt x="46" y="500"/>
                  </a:lnTo>
                  <a:lnTo>
                    <a:pt x="46" y="500"/>
                  </a:lnTo>
                  <a:lnTo>
                    <a:pt x="42" y="526"/>
                  </a:lnTo>
                  <a:lnTo>
                    <a:pt x="42" y="550"/>
                  </a:lnTo>
                  <a:lnTo>
                    <a:pt x="42" y="550"/>
                  </a:lnTo>
                  <a:lnTo>
                    <a:pt x="44" y="564"/>
                  </a:lnTo>
                  <a:lnTo>
                    <a:pt x="48" y="578"/>
                  </a:lnTo>
                  <a:lnTo>
                    <a:pt x="54" y="592"/>
                  </a:lnTo>
                  <a:lnTo>
                    <a:pt x="64" y="604"/>
                  </a:lnTo>
                  <a:lnTo>
                    <a:pt x="64" y="604"/>
                  </a:lnTo>
                  <a:lnTo>
                    <a:pt x="78" y="614"/>
                  </a:lnTo>
                  <a:lnTo>
                    <a:pt x="92" y="620"/>
                  </a:lnTo>
                  <a:lnTo>
                    <a:pt x="106" y="622"/>
                  </a:lnTo>
                  <a:lnTo>
                    <a:pt x="120" y="624"/>
                  </a:lnTo>
                  <a:lnTo>
                    <a:pt x="120" y="624"/>
                  </a:lnTo>
                  <a:lnTo>
                    <a:pt x="146" y="622"/>
                  </a:lnTo>
                  <a:lnTo>
                    <a:pt x="172" y="614"/>
                  </a:lnTo>
                  <a:lnTo>
                    <a:pt x="172" y="614"/>
                  </a:lnTo>
                  <a:lnTo>
                    <a:pt x="210" y="602"/>
                  </a:lnTo>
                  <a:lnTo>
                    <a:pt x="256" y="584"/>
                  </a:lnTo>
                  <a:lnTo>
                    <a:pt x="346" y="488"/>
                  </a:lnTo>
                  <a:lnTo>
                    <a:pt x="390" y="530"/>
                  </a:lnTo>
                  <a:lnTo>
                    <a:pt x="390" y="530"/>
                  </a:lnTo>
                  <a:lnTo>
                    <a:pt x="398" y="542"/>
                  </a:lnTo>
                  <a:lnTo>
                    <a:pt x="402" y="554"/>
                  </a:lnTo>
                  <a:lnTo>
                    <a:pt x="406" y="576"/>
                  </a:lnTo>
                  <a:lnTo>
                    <a:pt x="406" y="576"/>
                  </a:lnTo>
                  <a:lnTo>
                    <a:pt x="408" y="586"/>
                  </a:lnTo>
                  <a:lnTo>
                    <a:pt x="410" y="596"/>
                  </a:lnTo>
                  <a:lnTo>
                    <a:pt x="416" y="604"/>
                  </a:lnTo>
                  <a:lnTo>
                    <a:pt x="422" y="612"/>
                  </a:lnTo>
                  <a:lnTo>
                    <a:pt x="422" y="612"/>
                  </a:lnTo>
                  <a:lnTo>
                    <a:pt x="430" y="620"/>
                  </a:lnTo>
                  <a:lnTo>
                    <a:pt x="440" y="628"/>
                  </a:lnTo>
                  <a:lnTo>
                    <a:pt x="452" y="632"/>
                  </a:lnTo>
                  <a:lnTo>
                    <a:pt x="462" y="634"/>
                  </a:lnTo>
                  <a:lnTo>
                    <a:pt x="462" y="634"/>
                  </a:lnTo>
                  <a:lnTo>
                    <a:pt x="472" y="634"/>
                  </a:lnTo>
                  <a:lnTo>
                    <a:pt x="484" y="632"/>
                  </a:lnTo>
                  <a:lnTo>
                    <a:pt x="496" y="624"/>
                  </a:lnTo>
                  <a:lnTo>
                    <a:pt x="508" y="614"/>
                  </a:lnTo>
                  <a:lnTo>
                    <a:pt x="508" y="614"/>
                  </a:lnTo>
                  <a:lnTo>
                    <a:pt x="520" y="600"/>
                  </a:lnTo>
                  <a:lnTo>
                    <a:pt x="526" y="588"/>
                  </a:lnTo>
                  <a:lnTo>
                    <a:pt x="530" y="576"/>
                  </a:lnTo>
                  <a:lnTo>
                    <a:pt x="530" y="566"/>
                  </a:lnTo>
                  <a:lnTo>
                    <a:pt x="530" y="566"/>
                  </a:lnTo>
                  <a:lnTo>
                    <a:pt x="526" y="556"/>
                  </a:lnTo>
                  <a:lnTo>
                    <a:pt x="522" y="546"/>
                  </a:lnTo>
                  <a:lnTo>
                    <a:pt x="516" y="536"/>
                  </a:lnTo>
                  <a:lnTo>
                    <a:pt x="508" y="526"/>
                  </a:lnTo>
                  <a:lnTo>
                    <a:pt x="508" y="526"/>
                  </a:lnTo>
                  <a:lnTo>
                    <a:pt x="500" y="520"/>
                  </a:lnTo>
                  <a:lnTo>
                    <a:pt x="490" y="516"/>
                  </a:lnTo>
                  <a:lnTo>
                    <a:pt x="480" y="512"/>
                  </a:lnTo>
                  <a:lnTo>
                    <a:pt x="470" y="512"/>
                  </a:lnTo>
                  <a:lnTo>
                    <a:pt x="470" y="512"/>
                  </a:lnTo>
                  <a:lnTo>
                    <a:pt x="446" y="508"/>
                  </a:lnTo>
                  <a:lnTo>
                    <a:pt x="432" y="504"/>
                  </a:lnTo>
                  <a:lnTo>
                    <a:pt x="420" y="498"/>
                  </a:lnTo>
                  <a:lnTo>
                    <a:pt x="420" y="498"/>
                  </a:lnTo>
                  <a:lnTo>
                    <a:pt x="420" y="496"/>
                  </a:lnTo>
                  <a:lnTo>
                    <a:pt x="378" y="456"/>
                  </a:lnTo>
                  <a:lnTo>
                    <a:pt x="556" y="266"/>
                  </a:lnTo>
                  <a:lnTo>
                    <a:pt x="470" y="186"/>
                  </a:lnTo>
                  <a:lnTo>
                    <a:pt x="514" y="140"/>
                  </a:lnTo>
                  <a:lnTo>
                    <a:pt x="514" y="140"/>
                  </a:lnTo>
                  <a:lnTo>
                    <a:pt x="526" y="132"/>
                  </a:lnTo>
                  <a:lnTo>
                    <a:pt x="538" y="128"/>
                  </a:lnTo>
                  <a:lnTo>
                    <a:pt x="560" y="124"/>
                  </a:lnTo>
                  <a:lnTo>
                    <a:pt x="560" y="124"/>
                  </a:lnTo>
                  <a:lnTo>
                    <a:pt x="570" y="122"/>
                  </a:lnTo>
                  <a:lnTo>
                    <a:pt x="580" y="118"/>
                  </a:lnTo>
                  <a:lnTo>
                    <a:pt x="588" y="114"/>
                  </a:lnTo>
                  <a:lnTo>
                    <a:pt x="596" y="108"/>
                  </a:lnTo>
                  <a:lnTo>
                    <a:pt x="596" y="108"/>
                  </a:lnTo>
                  <a:lnTo>
                    <a:pt x="604" y="98"/>
                  </a:lnTo>
                  <a:lnTo>
                    <a:pt x="612" y="88"/>
                  </a:lnTo>
                  <a:lnTo>
                    <a:pt x="616" y="78"/>
                  </a:lnTo>
                  <a:lnTo>
                    <a:pt x="618" y="68"/>
                  </a:lnTo>
                  <a:lnTo>
                    <a:pt x="618" y="68"/>
                  </a:lnTo>
                  <a:lnTo>
                    <a:pt x="618" y="56"/>
                  </a:lnTo>
                  <a:lnTo>
                    <a:pt x="614" y="46"/>
                  </a:lnTo>
                  <a:lnTo>
                    <a:pt x="608" y="34"/>
                  </a:lnTo>
                  <a:lnTo>
                    <a:pt x="596" y="20"/>
                  </a:lnTo>
                  <a:lnTo>
                    <a:pt x="596" y="20"/>
                  </a:lnTo>
                  <a:lnTo>
                    <a:pt x="584" y="10"/>
                  </a:lnTo>
                  <a:lnTo>
                    <a:pt x="574" y="4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54" y="0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2162647" y="5055358"/>
              <a:ext cx="742950" cy="1206500"/>
            </a:xfrm>
            <a:custGeom>
              <a:avLst/>
              <a:gdLst>
                <a:gd name="T0" fmla="*/ 352 w 468"/>
                <a:gd name="T1" fmla="*/ 108 h 760"/>
                <a:gd name="T2" fmla="*/ 324 w 468"/>
                <a:gd name="T3" fmla="*/ 42 h 760"/>
                <a:gd name="T4" fmla="*/ 302 w 468"/>
                <a:gd name="T5" fmla="*/ 4 h 760"/>
                <a:gd name="T6" fmla="*/ 148 w 468"/>
                <a:gd name="T7" fmla="*/ 162 h 760"/>
                <a:gd name="T8" fmla="*/ 154 w 468"/>
                <a:gd name="T9" fmla="*/ 168 h 760"/>
                <a:gd name="T10" fmla="*/ 182 w 468"/>
                <a:gd name="T11" fmla="*/ 174 h 760"/>
                <a:gd name="T12" fmla="*/ 196 w 468"/>
                <a:gd name="T13" fmla="*/ 176 h 760"/>
                <a:gd name="T14" fmla="*/ 228 w 468"/>
                <a:gd name="T15" fmla="*/ 188 h 760"/>
                <a:gd name="T16" fmla="*/ 244 w 468"/>
                <a:gd name="T17" fmla="*/ 200 h 760"/>
                <a:gd name="T18" fmla="*/ 256 w 468"/>
                <a:gd name="T19" fmla="*/ 212 h 760"/>
                <a:gd name="T20" fmla="*/ 274 w 468"/>
                <a:gd name="T21" fmla="*/ 244 h 760"/>
                <a:gd name="T22" fmla="*/ 278 w 468"/>
                <a:gd name="T23" fmla="*/ 264 h 760"/>
                <a:gd name="T24" fmla="*/ 276 w 468"/>
                <a:gd name="T25" fmla="*/ 282 h 760"/>
                <a:gd name="T26" fmla="*/ 260 w 468"/>
                <a:gd name="T27" fmla="*/ 324 h 760"/>
                <a:gd name="T28" fmla="*/ 246 w 468"/>
                <a:gd name="T29" fmla="*/ 342 h 760"/>
                <a:gd name="T30" fmla="*/ 236 w 468"/>
                <a:gd name="T31" fmla="*/ 352 h 760"/>
                <a:gd name="T32" fmla="*/ 216 w 468"/>
                <a:gd name="T33" fmla="*/ 366 h 760"/>
                <a:gd name="T34" fmla="*/ 196 w 468"/>
                <a:gd name="T35" fmla="*/ 374 h 760"/>
                <a:gd name="T36" fmla="*/ 176 w 468"/>
                <a:gd name="T37" fmla="*/ 376 h 760"/>
                <a:gd name="T38" fmla="*/ 166 w 468"/>
                <a:gd name="T39" fmla="*/ 376 h 760"/>
                <a:gd name="T40" fmla="*/ 130 w 468"/>
                <a:gd name="T41" fmla="*/ 364 h 760"/>
                <a:gd name="T42" fmla="*/ 102 w 468"/>
                <a:gd name="T43" fmla="*/ 344 h 760"/>
                <a:gd name="T44" fmla="*/ 90 w 468"/>
                <a:gd name="T45" fmla="*/ 328 h 760"/>
                <a:gd name="T46" fmla="*/ 78 w 468"/>
                <a:gd name="T47" fmla="*/ 298 h 760"/>
                <a:gd name="T48" fmla="*/ 74 w 468"/>
                <a:gd name="T49" fmla="*/ 286 h 760"/>
                <a:gd name="T50" fmla="*/ 70 w 468"/>
                <a:gd name="T51" fmla="*/ 262 h 760"/>
                <a:gd name="T52" fmla="*/ 0 w 468"/>
                <a:gd name="T53" fmla="*/ 320 h 760"/>
                <a:gd name="T54" fmla="*/ 22 w 468"/>
                <a:gd name="T55" fmla="*/ 370 h 760"/>
                <a:gd name="T56" fmla="*/ 66 w 468"/>
                <a:gd name="T57" fmla="*/ 476 h 760"/>
                <a:gd name="T58" fmla="*/ 86 w 468"/>
                <a:gd name="T59" fmla="*/ 530 h 760"/>
                <a:gd name="T60" fmla="*/ 126 w 468"/>
                <a:gd name="T61" fmla="*/ 656 h 760"/>
                <a:gd name="T62" fmla="*/ 140 w 468"/>
                <a:gd name="T63" fmla="*/ 708 h 760"/>
                <a:gd name="T64" fmla="*/ 154 w 468"/>
                <a:gd name="T65" fmla="*/ 730 h 760"/>
                <a:gd name="T66" fmla="*/ 162 w 468"/>
                <a:gd name="T67" fmla="*/ 736 h 760"/>
                <a:gd name="T68" fmla="*/ 182 w 468"/>
                <a:gd name="T69" fmla="*/ 748 h 760"/>
                <a:gd name="T70" fmla="*/ 194 w 468"/>
                <a:gd name="T71" fmla="*/ 752 h 760"/>
                <a:gd name="T72" fmla="*/ 228 w 468"/>
                <a:gd name="T73" fmla="*/ 760 h 760"/>
                <a:gd name="T74" fmla="*/ 248 w 468"/>
                <a:gd name="T75" fmla="*/ 760 h 760"/>
                <a:gd name="T76" fmla="*/ 292 w 468"/>
                <a:gd name="T77" fmla="*/ 752 h 760"/>
                <a:gd name="T78" fmla="*/ 342 w 468"/>
                <a:gd name="T79" fmla="*/ 730 h 760"/>
                <a:gd name="T80" fmla="*/ 396 w 468"/>
                <a:gd name="T81" fmla="*/ 694 h 760"/>
                <a:gd name="T82" fmla="*/ 456 w 468"/>
                <a:gd name="T83" fmla="*/ 636 h 760"/>
                <a:gd name="T84" fmla="*/ 462 w 468"/>
                <a:gd name="T85" fmla="*/ 628 h 760"/>
                <a:gd name="T86" fmla="*/ 468 w 468"/>
                <a:gd name="T87" fmla="*/ 610 h 760"/>
                <a:gd name="T88" fmla="*/ 468 w 468"/>
                <a:gd name="T89" fmla="*/ 600 h 760"/>
                <a:gd name="T90" fmla="*/ 446 w 468"/>
                <a:gd name="T91" fmla="*/ 444 h 760"/>
                <a:gd name="T92" fmla="*/ 418 w 468"/>
                <a:gd name="T93" fmla="*/ 312 h 760"/>
                <a:gd name="T94" fmla="*/ 386 w 468"/>
                <a:gd name="T95" fmla="*/ 200 h 760"/>
                <a:gd name="T96" fmla="*/ 352 w 468"/>
                <a:gd name="T97" fmla="*/ 108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8" h="760">
                  <a:moveTo>
                    <a:pt x="352" y="108"/>
                  </a:moveTo>
                  <a:lnTo>
                    <a:pt x="352" y="108"/>
                  </a:lnTo>
                  <a:lnTo>
                    <a:pt x="336" y="70"/>
                  </a:lnTo>
                  <a:lnTo>
                    <a:pt x="324" y="42"/>
                  </a:lnTo>
                  <a:lnTo>
                    <a:pt x="312" y="20"/>
                  </a:lnTo>
                  <a:lnTo>
                    <a:pt x="302" y="4"/>
                  </a:lnTo>
                  <a:lnTo>
                    <a:pt x="298" y="0"/>
                  </a:lnTo>
                  <a:lnTo>
                    <a:pt x="148" y="162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62" y="172"/>
                  </a:lnTo>
                  <a:lnTo>
                    <a:pt x="182" y="174"/>
                  </a:lnTo>
                  <a:lnTo>
                    <a:pt x="182" y="174"/>
                  </a:lnTo>
                  <a:lnTo>
                    <a:pt x="196" y="176"/>
                  </a:lnTo>
                  <a:lnTo>
                    <a:pt x="212" y="180"/>
                  </a:lnTo>
                  <a:lnTo>
                    <a:pt x="228" y="188"/>
                  </a:lnTo>
                  <a:lnTo>
                    <a:pt x="236" y="194"/>
                  </a:lnTo>
                  <a:lnTo>
                    <a:pt x="244" y="200"/>
                  </a:lnTo>
                  <a:lnTo>
                    <a:pt x="244" y="200"/>
                  </a:lnTo>
                  <a:lnTo>
                    <a:pt x="256" y="212"/>
                  </a:lnTo>
                  <a:lnTo>
                    <a:pt x="266" y="228"/>
                  </a:lnTo>
                  <a:lnTo>
                    <a:pt x="274" y="244"/>
                  </a:lnTo>
                  <a:lnTo>
                    <a:pt x="278" y="264"/>
                  </a:lnTo>
                  <a:lnTo>
                    <a:pt x="278" y="264"/>
                  </a:lnTo>
                  <a:lnTo>
                    <a:pt x="278" y="272"/>
                  </a:lnTo>
                  <a:lnTo>
                    <a:pt x="276" y="282"/>
                  </a:lnTo>
                  <a:lnTo>
                    <a:pt x="272" y="304"/>
                  </a:lnTo>
                  <a:lnTo>
                    <a:pt x="260" y="324"/>
                  </a:lnTo>
                  <a:lnTo>
                    <a:pt x="254" y="334"/>
                  </a:lnTo>
                  <a:lnTo>
                    <a:pt x="246" y="342"/>
                  </a:lnTo>
                  <a:lnTo>
                    <a:pt x="246" y="342"/>
                  </a:lnTo>
                  <a:lnTo>
                    <a:pt x="236" y="352"/>
                  </a:lnTo>
                  <a:lnTo>
                    <a:pt x="226" y="358"/>
                  </a:lnTo>
                  <a:lnTo>
                    <a:pt x="216" y="366"/>
                  </a:lnTo>
                  <a:lnTo>
                    <a:pt x="206" y="370"/>
                  </a:lnTo>
                  <a:lnTo>
                    <a:pt x="196" y="374"/>
                  </a:lnTo>
                  <a:lnTo>
                    <a:pt x="186" y="376"/>
                  </a:lnTo>
                  <a:lnTo>
                    <a:pt x="176" y="376"/>
                  </a:lnTo>
                  <a:lnTo>
                    <a:pt x="166" y="376"/>
                  </a:lnTo>
                  <a:lnTo>
                    <a:pt x="166" y="376"/>
                  </a:lnTo>
                  <a:lnTo>
                    <a:pt x="146" y="372"/>
                  </a:lnTo>
                  <a:lnTo>
                    <a:pt x="130" y="364"/>
                  </a:lnTo>
                  <a:lnTo>
                    <a:pt x="114" y="354"/>
                  </a:lnTo>
                  <a:lnTo>
                    <a:pt x="102" y="344"/>
                  </a:lnTo>
                  <a:lnTo>
                    <a:pt x="102" y="344"/>
                  </a:lnTo>
                  <a:lnTo>
                    <a:pt x="90" y="328"/>
                  </a:lnTo>
                  <a:lnTo>
                    <a:pt x="82" y="314"/>
                  </a:lnTo>
                  <a:lnTo>
                    <a:pt x="78" y="298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2" y="268"/>
                  </a:lnTo>
                  <a:lnTo>
                    <a:pt x="70" y="262"/>
                  </a:lnTo>
                  <a:lnTo>
                    <a:pt x="62" y="254"/>
                  </a:lnTo>
                  <a:lnTo>
                    <a:pt x="0" y="320"/>
                  </a:lnTo>
                  <a:lnTo>
                    <a:pt x="0" y="320"/>
                  </a:lnTo>
                  <a:lnTo>
                    <a:pt x="22" y="370"/>
                  </a:lnTo>
                  <a:lnTo>
                    <a:pt x="46" y="422"/>
                  </a:lnTo>
                  <a:lnTo>
                    <a:pt x="66" y="476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108" y="600"/>
                  </a:lnTo>
                  <a:lnTo>
                    <a:pt x="126" y="656"/>
                  </a:lnTo>
                  <a:lnTo>
                    <a:pt x="140" y="708"/>
                  </a:lnTo>
                  <a:lnTo>
                    <a:pt x="140" y="708"/>
                  </a:lnTo>
                  <a:lnTo>
                    <a:pt x="146" y="720"/>
                  </a:lnTo>
                  <a:lnTo>
                    <a:pt x="154" y="730"/>
                  </a:lnTo>
                  <a:lnTo>
                    <a:pt x="154" y="730"/>
                  </a:lnTo>
                  <a:lnTo>
                    <a:pt x="162" y="736"/>
                  </a:lnTo>
                  <a:lnTo>
                    <a:pt x="170" y="742"/>
                  </a:lnTo>
                  <a:lnTo>
                    <a:pt x="182" y="748"/>
                  </a:lnTo>
                  <a:lnTo>
                    <a:pt x="182" y="748"/>
                  </a:lnTo>
                  <a:lnTo>
                    <a:pt x="194" y="752"/>
                  </a:lnTo>
                  <a:lnTo>
                    <a:pt x="210" y="756"/>
                  </a:lnTo>
                  <a:lnTo>
                    <a:pt x="228" y="760"/>
                  </a:lnTo>
                  <a:lnTo>
                    <a:pt x="248" y="760"/>
                  </a:lnTo>
                  <a:lnTo>
                    <a:pt x="248" y="760"/>
                  </a:lnTo>
                  <a:lnTo>
                    <a:pt x="270" y="758"/>
                  </a:lnTo>
                  <a:lnTo>
                    <a:pt x="292" y="752"/>
                  </a:lnTo>
                  <a:lnTo>
                    <a:pt x="316" y="744"/>
                  </a:lnTo>
                  <a:lnTo>
                    <a:pt x="342" y="730"/>
                  </a:lnTo>
                  <a:lnTo>
                    <a:pt x="368" y="714"/>
                  </a:lnTo>
                  <a:lnTo>
                    <a:pt x="396" y="694"/>
                  </a:lnTo>
                  <a:lnTo>
                    <a:pt x="426" y="668"/>
                  </a:lnTo>
                  <a:lnTo>
                    <a:pt x="456" y="636"/>
                  </a:lnTo>
                  <a:lnTo>
                    <a:pt x="456" y="636"/>
                  </a:lnTo>
                  <a:lnTo>
                    <a:pt x="462" y="628"/>
                  </a:lnTo>
                  <a:lnTo>
                    <a:pt x="466" y="620"/>
                  </a:lnTo>
                  <a:lnTo>
                    <a:pt x="468" y="610"/>
                  </a:lnTo>
                  <a:lnTo>
                    <a:pt x="468" y="600"/>
                  </a:lnTo>
                  <a:lnTo>
                    <a:pt x="468" y="600"/>
                  </a:lnTo>
                  <a:lnTo>
                    <a:pt x="458" y="520"/>
                  </a:lnTo>
                  <a:lnTo>
                    <a:pt x="446" y="444"/>
                  </a:lnTo>
                  <a:lnTo>
                    <a:pt x="432" y="376"/>
                  </a:lnTo>
                  <a:lnTo>
                    <a:pt x="418" y="312"/>
                  </a:lnTo>
                  <a:lnTo>
                    <a:pt x="402" y="252"/>
                  </a:lnTo>
                  <a:lnTo>
                    <a:pt x="386" y="200"/>
                  </a:lnTo>
                  <a:lnTo>
                    <a:pt x="368" y="152"/>
                  </a:lnTo>
                  <a:lnTo>
                    <a:pt x="352" y="108"/>
                  </a:lnTo>
                  <a:lnTo>
                    <a:pt x="352" y="108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77647" y="3108038"/>
            <a:ext cx="5464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</a:rPr>
              <a:t>拼图类图示</a:t>
            </a:r>
            <a:endParaRPr lang="zh-CN" altLang="en-US" sz="7200" b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869719" y="4362505"/>
            <a:ext cx="4680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6965972" y="4761172"/>
            <a:ext cx="1764756" cy="1440221"/>
            <a:chOff x="5318146" y="1599417"/>
            <a:chExt cx="6145971" cy="50157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7681843" y="1599417"/>
              <a:ext cx="1256605" cy="1423914"/>
            </a:xfrm>
            <a:custGeom>
              <a:avLst/>
              <a:gdLst>
                <a:gd name="T0" fmla="*/ 545 w 706"/>
                <a:gd name="T1" fmla="*/ 0 h 800"/>
                <a:gd name="T2" fmla="*/ 513 w 706"/>
                <a:gd name="T3" fmla="*/ 2 h 800"/>
                <a:gd name="T4" fmla="*/ 488 w 706"/>
                <a:gd name="T5" fmla="*/ 11 h 800"/>
                <a:gd name="T6" fmla="*/ 437 w 706"/>
                <a:gd name="T7" fmla="*/ 41 h 800"/>
                <a:gd name="T8" fmla="*/ 410 w 706"/>
                <a:gd name="T9" fmla="*/ 62 h 800"/>
                <a:gd name="T10" fmla="*/ 350 w 706"/>
                <a:gd name="T11" fmla="*/ 110 h 800"/>
                <a:gd name="T12" fmla="*/ 318 w 706"/>
                <a:gd name="T13" fmla="*/ 140 h 800"/>
                <a:gd name="T14" fmla="*/ 246 w 706"/>
                <a:gd name="T15" fmla="*/ 209 h 800"/>
                <a:gd name="T16" fmla="*/ 171 w 706"/>
                <a:gd name="T17" fmla="*/ 292 h 800"/>
                <a:gd name="T18" fmla="*/ 92 w 706"/>
                <a:gd name="T19" fmla="*/ 388 h 800"/>
                <a:gd name="T20" fmla="*/ 12 w 706"/>
                <a:gd name="T21" fmla="*/ 496 h 800"/>
                <a:gd name="T22" fmla="*/ 5 w 706"/>
                <a:gd name="T23" fmla="*/ 508 h 800"/>
                <a:gd name="T24" fmla="*/ 0 w 706"/>
                <a:gd name="T25" fmla="*/ 533 h 800"/>
                <a:gd name="T26" fmla="*/ 329 w 706"/>
                <a:gd name="T27" fmla="*/ 547 h 800"/>
                <a:gd name="T28" fmla="*/ 329 w 706"/>
                <a:gd name="T29" fmla="*/ 632 h 800"/>
                <a:gd name="T30" fmla="*/ 329 w 706"/>
                <a:gd name="T31" fmla="*/ 634 h 800"/>
                <a:gd name="T32" fmla="*/ 320 w 706"/>
                <a:gd name="T33" fmla="*/ 664 h 800"/>
                <a:gd name="T34" fmla="*/ 302 w 706"/>
                <a:gd name="T35" fmla="*/ 685 h 800"/>
                <a:gd name="T36" fmla="*/ 288 w 706"/>
                <a:gd name="T37" fmla="*/ 706 h 800"/>
                <a:gd name="T38" fmla="*/ 283 w 706"/>
                <a:gd name="T39" fmla="*/ 729 h 800"/>
                <a:gd name="T40" fmla="*/ 283 w 706"/>
                <a:gd name="T41" fmla="*/ 742 h 800"/>
                <a:gd name="T42" fmla="*/ 290 w 706"/>
                <a:gd name="T43" fmla="*/ 768 h 800"/>
                <a:gd name="T44" fmla="*/ 297 w 706"/>
                <a:gd name="T45" fmla="*/ 779 h 800"/>
                <a:gd name="T46" fmla="*/ 318 w 706"/>
                <a:gd name="T47" fmla="*/ 793 h 800"/>
                <a:gd name="T48" fmla="*/ 354 w 706"/>
                <a:gd name="T49" fmla="*/ 800 h 800"/>
                <a:gd name="T50" fmla="*/ 373 w 706"/>
                <a:gd name="T51" fmla="*/ 798 h 800"/>
                <a:gd name="T52" fmla="*/ 400 w 706"/>
                <a:gd name="T53" fmla="*/ 788 h 800"/>
                <a:gd name="T54" fmla="*/ 410 w 706"/>
                <a:gd name="T55" fmla="*/ 779 h 800"/>
                <a:gd name="T56" fmla="*/ 419 w 706"/>
                <a:gd name="T57" fmla="*/ 756 h 800"/>
                <a:gd name="T58" fmla="*/ 423 w 706"/>
                <a:gd name="T59" fmla="*/ 729 h 800"/>
                <a:gd name="T60" fmla="*/ 421 w 706"/>
                <a:gd name="T61" fmla="*/ 717 h 800"/>
                <a:gd name="T62" fmla="*/ 414 w 706"/>
                <a:gd name="T63" fmla="*/ 696 h 800"/>
                <a:gd name="T64" fmla="*/ 407 w 706"/>
                <a:gd name="T65" fmla="*/ 685 h 800"/>
                <a:gd name="T66" fmla="*/ 384 w 706"/>
                <a:gd name="T67" fmla="*/ 650 h 800"/>
                <a:gd name="T68" fmla="*/ 382 w 706"/>
                <a:gd name="T69" fmla="*/ 547 h 800"/>
                <a:gd name="T70" fmla="*/ 706 w 706"/>
                <a:gd name="T71" fmla="*/ 342 h 800"/>
                <a:gd name="T72" fmla="*/ 672 w 706"/>
                <a:gd name="T73" fmla="*/ 342 h 800"/>
                <a:gd name="T74" fmla="*/ 646 w 706"/>
                <a:gd name="T75" fmla="*/ 361 h 800"/>
                <a:gd name="T76" fmla="*/ 633 w 706"/>
                <a:gd name="T77" fmla="*/ 370 h 800"/>
                <a:gd name="T78" fmla="*/ 596 w 706"/>
                <a:gd name="T79" fmla="*/ 386 h 800"/>
                <a:gd name="T80" fmla="*/ 575 w 706"/>
                <a:gd name="T81" fmla="*/ 391 h 800"/>
                <a:gd name="T82" fmla="*/ 554 w 706"/>
                <a:gd name="T83" fmla="*/ 388 h 800"/>
                <a:gd name="T84" fmla="*/ 513 w 706"/>
                <a:gd name="T85" fmla="*/ 377 h 800"/>
                <a:gd name="T86" fmla="*/ 495 w 706"/>
                <a:gd name="T87" fmla="*/ 365 h 800"/>
                <a:gd name="T88" fmla="*/ 481 w 706"/>
                <a:gd name="T89" fmla="*/ 349 h 800"/>
                <a:gd name="T90" fmla="*/ 460 w 706"/>
                <a:gd name="T91" fmla="*/ 301 h 800"/>
                <a:gd name="T92" fmla="*/ 458 w 706"/>
                <a:gd name="T93" fmla="*/ 274 h 800"/>
                <a:gd name="T94" fmla="*/ 458 w 706"/>
                <a:gd name="T95" fmla="*/ 260 h 800"/>
                <a:gd name="T96" fmla="*/ 462 w 706"/>
                <a:gd name="T97" fmla="*/ 232 h 800"/>
                <a:gd name="T98" fmla="*/ 474 w 706"/>
                <a:gd name="T99" fmla="*/ 209 h 800"/>
                <a:gd name="T100" fmla="*/ 488 w 706"/>
                <a:gd name="T101" fmla="*/ 191 h 800"/>
                <a:gd name="T102" fmla="*/ 495 w 706"/>
                <a:gd name="T103" fmla="*/ 182 h 800"/>
                <a:gd name="T104" fmla="*/ 534 w 706"/>
                <a:gd name="T105" fmla="*/ 163 h 800"/>
                <a:gd name="T106" fmla="*/ 575 w 706"/>
                <a:gd name="T107" fmla="*/ 159 h 800"/>
                <a:gd name="T108" fmla="*/ 596 w 706"/>
                <a:gd name="T109" fmla="*/ 161 h 800"/>
                <a:gd name="T110" fmla="*/ 630 w 706"/>
                <a:gd name="T111" fmla="*/ 175 h 800"/>
                <a:gd name="T112" fmla="*/ 644 w 706"/>
                <a:gd name="T113" fmla="*/ 184 h 800"/>
                <a:gd name="T114" fmla="*/ 667 w 706"/>
                <a:gd name="T115" fmla="*/ 198 h 800"/>
                <a:gd name="T116" fmla="*/ 706 w 706"/>
                <a:gd name="T117" fmla="*/ 0 h 800"/>
                <a:gd name="T118" fmla="*/ 545 w 706"/>
                <a:gd name="T119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6" h="800">
                  <a:moveTo>
                    <a:pt x="545" y="0"/>
                  </a:moveTo>
                  <a:lnTo>
                    <a:pt x="545" y="0"/>
                  </a:lnTo>
                  <a:lnTo>
                    <a:pt x="529" y="0"/>
                  </a:lnTo>
                  <a:lnTo>
                    <a:pt x="513" y="2"/>
                  </a:lnTo>
                  <a:lnTo>
                    <a:pt x="499" y="7"/>
                  </a:lnTo>
                  <a:lnTo>
                    <a:pt x="488" y="11"/>
                  </a:lnTo>
                  <a:lnTo>
                    <a:pt x="462" y="25"/>
                  </a:lnTo>
                  <a:lnTo>
                    <a:pt x="437" y="41"/>
                  </a:lnTo>
                  <a:lnTo>
                    <a:pt x="437" y="41"/>
                  </a:lnTo>
                  <a:lnTo>
                    <a:pt x="410" y="62"/>
                  </a:lnTo>
                  <a:lnTo>
                    <a:pt x="380" y="83"/>
                  </a:lnTo>
                  <a:lnTo>
                    <a:pt x="350" y="110"/>
                  </a:lnTo>
                  <a:lnTo>
                    <a:pt x="318" y="140"/>
                  </a:lnTo>
                  <a:lnTo>
                    <a:pt x="318" y="140"/>
                  </a:lnTo>
                  <a:lnTo>
                    <a:pt x="281" y="172"/>
                  </a:lnTo>
                  <a:lnTo>
                    <a:pt x="246" y="209"/>
                  </a:lnTo>
                  <a:lnTo>
                    <a:pt x="210" y="248"/>
                  </a:lnTo>
                  <a:lnTo>
                    <a:pt x="171" y="292"/>
                  </a:lnTo>
                  <a:lnTo>
                    <a:pt x="131" y="338"/>
                  </a:lnTo>
                  <a:lnTo>
                    <a:pt x="92" y="388"/>
                  </a:lnTo>
                  <a:lnTo>
                    <a:pt x="53" y="441"/>
                  </a:lnTo>
                  <a:lnTo>
                    <a:pt x="12" y="496"/>
                  </a:lnTo>
                  <a:lnTo>
                    <a:pt x="12" y="496"/>
                  </a:lnTo>
                  <a:lnTo>
                    <a:pt x="5" y="508"/>
                  </a:lnTo>
                  <a:lnTo>
                    <a:pt x="3" y="522"/>
                  </a:lnTo>
                  <a:lnTo>
                    <a:pt x="0" y="533"/>
                  </a:lnTo>
                  <a:lnTo>
                    <a:pt x="3" y="547"/>
                  </a:lnTo>
                  <a:lnTo>
                    <a:pt x="329" y="547"/>
                  </a:lnTo>
                  <a:lnTo>
                    <a:pt x="329" y="632"/>
                  </a:lnTo>
                  <a:lnTo>
                    <a:pt x="329" y="632"/>
                  </a:lnTo>
                  <a:lnTo>
                    <a:pt x="329" y="634"/>
                  </a:lnTo>
                  <a:lnTo>
                    <a:pt x="329" y="634"/>
                  </a:lnTo>
                  <a:lnTo>
                    <a:pt x="327" y="650"/>
                  </a:lnTo>
                  <a:lnTo>
                    <a:pt x="320" y="664"/>
                  </a:lnTo>
                  <a:lnTo>
                    <a:pt x="302" y="685"/>
                  </a:lnTo>
                  <a:lnTo>
                    <a:pt x="302" y="685"/>
                  </a:lnTo>
                  <a:lnTo>
                    <a:pt x="295" y="696"/>
                  </a:lnTo>
                  <a:lnTo>
                    <a:pt x="288" y="706"/>
                  </a:lnTo>
                  <a:lnTo>
                    <a:pt x="285" y="717"/>
                  </a:lnTo>
                  <a:lnTo>
                    <a:pt x="283" y="729"/>
                  </a:lnTo>
                  <a:lnTo>
                    <a:pt x="283" y="729"/>
                  </a:lnTo>
                  <a:lnTo>
                    <a:pt x="283" y="742"/>
                  </a:lnTo>
                  <a:lnTo>
                    <a:pt x="285" y="756"/>
                  </a:lnTo>
                  <a:lnTo>
                    <a:pt x="290" y="768"/>
                  </a:lnTo>
                  <a:lnTo>
                    <a:pt x="297" y="779"/>
                  </a:lnTo>
                  <a:lnTo>
                    <a:pt x="297" y="779"/>
                  </a:lnTo>
                  <a:lnTo>
                    <a:pt x="306" y="786"/>
                  </a:lnTo>
                  <a:lnTo>
                    <a:pt x="318" y="793"/>
                  </a:lnTo>
                  <a:lnTo>
                    <a:pt x="334" y="798"/>
                  </a:lnTo>
                  <a:lnTo>
                    <a:pt x="354" y="800"/>
                  </a:lnTo>
                  <a:lnTo>
                    <a:pt x="354" y="800"/>
                  </a:lnTo>
                  <a:lnTo>
                    <a:pt x="373" y="798"/>
                  </a:lnTo>
                  <a:lnTo>
                    <a:pt x="389" y="795"/>
                  </a:lnTo>
                  <a:lnTo>
                    <a:pt x="400" y="788"/>
                  </a:lnTo>
                  <a:lnTo>
                    <a:pt x="410" y="779"/>
                  </a:lnTo>
                  <a:lnTo>
                    <a:pt x="410" y="779"/>
                  </a:lnTo>
                  <a:lnTo>
                    <a:pt x="414" y="768"/>
                  </a:lnTo>
                  <a:lnTo>
                    <a:pt x="419" y="756"/>
                  </a:lnTo>
                  <a:lnTo>
                    <a:pt x="423" y="742"/>
                  </a:lnTo>
                  <a:lnTo>
                    <a:pt x="423" y="729"/>
                  </a:lnTo>
                  <a:lnTo>
                    <a:pt x="423" y="729"/>
                  </a:lnTo>
                  <a:lnTo>
                    <a:pt x="421" y="717"/>
                  </a:lnTo>
                  <a:lnTo>
                    <a:pt x="419" y="706"/>
                  </a:lnTo>
                  <a:lnTo>
                    <a:pt x="414" y="696"/>
                  </a:lnTo>
                  <a:lnTo>
                    <a:pt x="407" y="685"/>
                  </a:lnTo>
                  <a:lnTo>
                    <a:pt x="407" y="685"/>
                  </a:lnTo>
                  <a:lnTo>
                    <a:pt x="391" y="664"/>
                  </a:lnTo>
                  <a:lnTo>
                    <a:pt x="384" y="650"/>
                  </a:lnTo>
                  <a:lnTo>
                    <a:pt x="382" y="637"/>
                  </a:lnTo>
                  <a:lnTo>
                    <a:pt x="382" y="547"/>
                  </a:lnTo>
                  <a:lnTo>
                    <a:pt x="706" y="547"/>
                  </a:lnTo>
                  <a:lnTo>
                    <a:pt x="706" y="342"/>
                  </a:lnTo>
                  <a:lnTo>
                    <a:pt x="672" y="342"/>
                  </a:lnTo>
                  <a:lnTo>
                    <a:pt x="672" y="342"/>
                  </a:lnTo>
                  <a:lnTo>
                    <a:pt x="665" y="347"/>
                  </a:lnTo>
                  <a:lnTo>
                    <a:pt x="646" y="361"/>
                  </a:lnTo>
                  <a:lnTo>
                    <a:pt x="646" y="361"/>
                  </a:lnTo>
                  <a:lnTo>
                    <a:pt x="633" y="370"/>
                  </a:lnTo>
                  <a:lnTo>
                    <a:pt x="617" y="379"/>
                  </a:lnTo>
                  <a:lnTo>
                    <a:pt x="596" y="386"/>
                  </a:lnTo>
                  <a:lnTo>
                    <a:pt x="587" y="388"/>
                  </a:lnTo>
                  <a:lnTo>
                    <a:pt x="575" y="391"/>
                  </a:lnTo>
                  <a:lnTo>
                    <a:pt x="575" y="391"/>
                  </a:lnTo>
                  <a:lnTo>
                    <a:pt x="554" y="388"/>
                  </a:lnTo>
                  <a:lnTo>
                    <a:pt x="534" y="384"/>
                  </a:lnTo>
                  <a:lnTo>
                    <a:pt x="513" y="377"/>
                  </a:lnTo>
                  <a:lnTo>
                    <a:pt x="495" y="365"/>
                  </a:lnTo>
                  <a:lnTo>
                    <a:pt x="495" y="365"/>
                  </a:lnTo>
                  <a:lnTo>
                    <a:pt x="488" y="356"/>
                  </a:lnTo>
                  <a:lnTo>
                    <a:pt x="481" y="349"/>
                  </a:lnTo>
                  <a:lnTo>
                    <a:pt x="467" y="326"/>
                  </a:lnTo>
                  <a:lnTo>
                    <a:pt x="460" y="301"/>
                  </a:lnTo>
                  <a:lnTo>
                    <a:pt x="458" y="290"/>
                  </a:lnTo>
                  <a:lnTo>
                    <a:pt x="458" y="274"/>
                  </a:lnTo>
                  <a:lnTo>
                    <a:pt x="458" y="274"/>
                  </a:lnTo>
                  <a:lnTo>
                    <a:pt x="458" y="260"/>
                  </a:lnTo>
                  <a:lnTo>
                    <a:pt x="460" y="246"/>
                  </a:lnTo>
                  <a:lnTo>
                    <a:pt x="462" y="232"/>
                  </a:lnTo>
                  <a:lnTo>
                    <a:pt x="467" y="221"/>
                  </a:lnTo>
                  <a:lnTo>
                    <a:pt x="474" y="209"/>
                  </a:lnTo>
                  <a:lnTo>
                    <a:pt x="479" y="198"/>
                  </a:lnTo>
                  <a:lnTo>
                    <a:pt x="488" y="191"/>
                  </a:lnTo>
                  <a:lnTo>
                    <a:pt x="495" y="182"/>
                  </a:lnTo>
                  <a:lnTo>
                    <a:pt x="495" y="182"/>
                  </a:lnTo>
                  <a:lnTo>
                    <a:pt x="513" y="170"/>
                  </a:lnTo>
                  <a:lnTo>
                    <a:pt x="534" y="163"/>
                  </a:lnTo>
                  <a:lnTo>
                    <a:pt x="554" y="159"/>
                  </a:lnTo>
                  <a:lnTo>
                    <a:pt x="575" y="159"/>
                  </a:lnTo>
                  <a:lnTo>
                    <a:pt x="575" y="159"/>
                  </a:lnTo>
                  <a:lnTo>
                    <a:pt x="596" y="161"/>
                  </a:lnTo>
                  <a:lnTo>
                    <a:pt x="614" y="165"/>
                  </a:lnTo>
                  <a:lnTo>
                    <a:pt x="630" y="175"/>
                  </a:lnTo>
                  <a:lnTo>
                    <a:pt x="644" y="184"/>
                  </a:lnTo>
                  <a:lnTo>
                    <a:pt x="644" y="184"/>
                  </a:lnTo>
                  <a:lnTo>
                    <a:pt x="660" y="195"/>
                  </a:lnTo>
                  <a:lnTo>
                    <a:pt x="667" y="198"/>
                  </a:lnTo>
                  <a:lnTo>
                    <a:pt x="706" y="198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545" y="0"/>
                  </a:lnTo>
                  <a:lnTo>
                    <a:pt x="5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8578909" y="1599417"/>
              <a:ext cx="2037978" cy="1423914"/>
            </a:xfrm>
            <a:custGeom>
              <a:avLst/>
              <a:gdLst>
                <a:gd name="T0" fmla="*/ 788 w 1145"/>
                <a:gd name="T1" fmla="*/ 113 h 800"/>
                <a:gd name="T2" fmla="*/ 692 w 1145"/>
                <a:gd name="T3" fmla="*/ 44 h 800"/>
                <a:gd name="T4" fmla="*/ 637 w 1145"/>
                <a:gd name="T5" fmla="*/ 11 h 800"/>
                <a:gd name="T6" fmla="*/ 593 w 1145"/>
                <a:gd name="T7" fmla="*/ 0 h 800"/>
                <a:gd name="T8" fmla="*/ 467 w 1145"/>
                <a:gd name="T9" fmla="*/ 0 h 800"/>
                <a:gd name="T10" fmla="*/ 257 w 1145"/>
                <a:gd name="T11" fmla="*/ 244 h 800"/>
                <a:gd name="T12" fmla="*/ 147 w 1145"/>
                <a:gd name="T13" fmla="*/ 241 h 800"/>
                <a:gd name="T14" fmla="*/ 113 w 1145"/>
                <a:gd name="T15" fmla="*/ 221 h 800"/>
                <a:gd name="T16" fmla="*/ 83 w 1145"/>
                <a:gd name="T17" fmla="*/ 205 h 800"/>
                <a:gd name="T18" fmla="*/ 57 w 1145"/>
                <a:gd name="T19" fmla="*/ 205 h 800"/>
                <a:gd name="T20" fmla="*/ 21 w 1145"/>
                <a:gd name="T21" fmla="*/ 218 h 800"/>
                <a:gd name="T22" fmla="*/ 4 w 1145"/>
                <a:gd name="T23" fmla="*/ 239 h 800"/>
                <a:gd name="T24" fmla="*/ 0 w 1145"/>
                <a:gd name="T25" fmla="*/ 274 h 800"/>
                <a:gd name="T26" fmla="*/ 11 w 1145"/>
                <a:gd name="T27" fmla="*/ 319 h 800"/>
                <a:gd name="T28" fmla="*/ 30 w 1145"/>
                <a:gd name="T29" fmla="*/ 336 h 800"/>
                <a:gd name="T30" fmla="*/ 71 w 1145"/>
                <a:gd name="T31" fmla="*/ 345 h 800"/>
                <a:gd name="T32" fmla="*/ 94 w 1145"/>
                <a:gd name="T33" fmla="*/ 338 h 800"/>
                <a:gd name="T34" fmla="*/ 113 w 1145"/>
                <a:gd name="T35" fmla="*/ 326 h 800"/>
                <a:gd name="T36" fmla="*/ 163 w 1145"/>
                <a:gd name="T37" fmla="*/ 297 h 800"/>
                <a:gd name="T38" fmla="*/ 257 w 1145"/>
                <a:gd name="T39" fmla="*/ 297 h 800"/>
                <a:gd name="T40" fmla="*/ 411 w 1145"/>
                <a:gd name="T41" fmla="*/ 531 h 800"/>
                <a:gd name="T42" fmla="*/ 393 w 1145"/>
                <a:gd name="T43" fmla="*/ 503 h 800"/>
                <a:gd name="T44" fmla="*/ 375 w 1145"/>
                <a:gd name="T45" fmla="*/ 473 h 800"/>
                <a:gd name="T46" fmla="*/ 365 w 1145"/>
                <a:gd name="T47" fmla="*/ 432 h 800"/>
                <a:gd name="T48" fmla="*/ 370 w 1145"/>
                <a:gd name="T49" fmla="*/ 393 h 800"/>
                <a:gd name="T50" fmla="*/ 391 w 1145"/>
                <a:gd name="T51" fmla="*/ 354 h 800"/>
                <a:gd name="T52" fmla="*/ 427 w 1145"/>
                <a:gd name="T53" fmla="*/ 326 h 800"/>
                <a:gd name="T54" fmla="*/ 480 w 1145"/>
                <a:gd name="T55" fmla="*/ 315 h 800"/>
                <a:gd name="T56" fmla="*/ 508 w 1145"/>
                <a:gd name="T57" fmla="*/ 317 h 800"/>
                <a:gd name="T58" fmla="*/ 545 w 1145"/>
                <a:gd name="T59" fmla="*/ 331 h 800"/>
                <a:gd name="T60" fmla="*/ 572 w 1145"/>
                <a:gd name="T61" fmla="*/ 354 h 800"/>
                <a:gd name="T62" fmla="*/ 591 w 1145"/>
                <a:gd name="T63" fmla="*/ 393 h 800"/>
                <a:gd name="T64" fmla="*/ 598 w 1145"/>
                <a:gd name="T65" fmla="*/ 432 h 800"/>
                <a:gd name="T66" fmla="*/ 579 w 1145"/>
                <a:gd name="T67" fmla="*/ 490 h 800"/>
                <a:gd name="T68" fmla="*/ 559 w 1145"/>
                <a:gd name="T69" fmla="*/ 519 h 800"/>
                <a:gd name="T70" fmla="*/ 917 w 1145"/>
                <a:gd name="T71" fmla="*/ 547 h 800"/>
                <a:gd name="T72" fmla="*/ 917 w 1145"/>
                <a:gd name="T73" fmla="*/ 634 h 800"/>
                <a:gd name="T74" fmla="*/ 906 w 1145"/>
                <a:gd name="T75" fmla="*/ 664 h 800"/>
                <a:gd name="T76" fmla="*/ 880 w 1145"/>
                <a:gd name="T77" fmla="*/ 696 h 800"/>
                <a:gd name="T78" fmla="*/ 871 w 1145"/>
                <a:gd name="T79" fmla="*/ 729 h 800"/>
                <a:gd name="T80" fmla="*/ 873 w 1145"/>
                <a:gd name="T81" fmla="*/ 756 h 800"/>
                <a:gd name="T82" fmla="*/ 885 w 1145"/>
                <a:gd name="T83" fmla="*/ 779 h 800"/>
                <a:gd name="T84" fmla="*/ 922 w 1145"/>
                <a:gd name="T85" fmla="*/ 798 h 800"/>
                <a:gd name="T86" fmla="*/ 961 w 1145"/>
                <a:gd name="T87" fmla="*/ 798 h 800"/>
                <a:gd name="T88" fmla="*/ 995 w 1145"/>
                <a:gd name="T89" fmla="*/ 779 h 800"/>
                <a:gd name="T90" fmla="*/ 1007 w 1145"/>
                <a:gd name="T91" fmla="*/ 756 h 800"/>
                <a:gd name="T92" fmla="*/ 1011 w 1145"/>
                <a:gd name="T93" fmla="*/ 729 h 800"/>
                <a:gd name="T94" fmla="*/ 1000 w 1145"/>
                <a:gd name="T95" fmla="*/ 696 h 800"/>
                <a:gd name="T96" fmla="*/ 977 w 1145"/>
                <a:gd name="T97" fmla="*/ 664 h 800"/>
                <a:gd name="T98" fmla="*/ 970 w 1145"/>
                <a:gd name="T99" fmla="*/ 547 h 800"/>
                <a:gd name="T100" fmla="*/ 1145 w 1145"/>
                <a:gd name="T101" fmla="*/ 536 h 800"/>
                <a:gd name="T102" fmla="*/ 1133 w 1145"/>
                <a:gd name="T103" fmla="*/ 496 h 800"/>
                <a:gd name="T104" fmla="*/ 1055 w 1145"/>
                <a:gd name="T105" fmla="*/ 391 h 800"/>
                <a:gd name="T106" fmla="*/ 938 w 1145"/>
                <a:gd name="T107" fmla="*/ 253 h 800"/>
                <a:gd name="T108" fmla="*/ 823 w 1145"/>
                <a:gd name="T109" fmla="*/ 143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45" h="800">
                  <a:moveTo>
                    <a:pt x="823" y="143"/>
                  </a:moveTo>
                  <a:lnTo>
                    <a:pt x="823" y="143"/>
                  </a:lnTo>
                  <a:lnTo>
                    <a:pt x="788" y="113"/>
                  </a:lnTo>
                  <a:lnTo>
                    <a:pt x="754" y="85"/>
                  </a:lnTo>
                  <a:lnTo>
                    <a:pt x="722" y="62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62" y="25"/>
                  </a:lnTo>
                  <a:lnTo>
                    <a:pt x="637" y="11"/>
                  </a:lnTo>
                  <a:lnTo>
                    <a:pt x="623" y="7"/>
                  </a:lnTo>
                  <a:lnTo>
                    <a:pt x="607" y="2"/>
                  </a:lnTo>
                  <a:lnTo>
                    <a:pt x="593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257" y="0"/>
                  </a:lnTo>
                  <a:lnTo>
                    <a:pt x="257" y="244"/>
                  </a:lnTo>
                  <a:lnTo>
                    <a:pt x="163" y="244"/>
                  </a:lnTo>
                  <a:lnTo>
                    <a:pt x="163" y="244"/>
                  </a:lnTo>
                  <a:lnTo>
                    <a:pt x="147" y="241"/>
                  </a:lnTo>
                  <a:lnTo>
                    <a:pt x="136" y="237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03" y="214"/>
                  </a:lnTo>
                  <a:lnTo>
                    <a:pt x="92" y="209"/>
                  </a:lnTo>
                  <a:lnTo>
                    <a:pt x="83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57" y="205"/>
                  </a:lnTo>
                  <a:lnTo>
                    <a:pt x="44" y="207"/>
                  </a:lnTo>
                  <a:lnTo>
                    <a:pt x="30" y="211"/>
                  </a:lnTo>
                  <a:lnTo>
                    <a:pt x="21" y="218"/>
                  </a:lnTo>
                  <a:lnTo>
                    <a:pt x="21" y="218"/>
                  </a:lnTo>
                  <a:lnTo>
                    <a:pt x="11" y="228"/>
                  </a:lnTo>
                  <a:lnTo>
                    <a:pt x="4" y="239"/>
                  </a:lnTo>
                  <a:lnTo>
                    <a:pt x="0" y="253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0" y="294"/>
                  </a:lnTo>
                  <a:lnTo>
                    <a:pt x="4" y="308"/>
                  </a:lnTo>
                  <a:lnTo>
                    <a:pt x="11" y="319"/>
                  </a:lnTo>
                  <a:lnTo>
                    <a:pt x="21" y="329"/>
                  </a:lnTo>
                  <a:lnTo>
                    <a:pt x="21" y="329"/>
                  </a:lnTo>
                  <a:lnTo>
                    <a:pt x="30" y="336"/>
                  </a:lnTo>
                  <a:lnTo>
                    <a:pt x="44" y="340"/>
                  </a:lnTo>
                  <a:lnTo>
                    <a:pt x="55" y="342"/>
                  </a:lnTo>
                  <a:lnTo>
                    <a:pt x="71" y="345"/>
                  </a:lnTo>
                  <a:lnTo>
                    <a:pt x="71" y="345"/>
                  </a:lnTo>
                  <a:lnTo>
                    <a:pt x="83" y="342"/>
                  </a:lnTo>
                  <a:lnTo>
                    <a:pt x="94" y="338"/>
                  </a:lnTo>
                  <a:lnTo>
                    <a:pt x="103" y="333"/>
                  </a:lnTo>
                  <a:lnTo>
                    <a:pt x="113" y="326"/>
                  </a:lnTo>
                  <a:lnTo>
                    <a:pt x="113" y="326"/>
                  </a:lnTo>
                  <a:lnTo>
                    <a:pt x="136" y="308"/>
                  </a:lnTo>
                  <a:lnTo>
                    <a:pt x="147" y="301"/>
                  </a:lnTo>
                  <a:lnTo>
                    <a:pt x="163" y="297"/>
                  </a:lnTo>
                  <a:lnTo>
                    <a:pt x="163" y="297"/>
                  </a:lnTo>
                  <a:lnTo>
                    <a:pt x="165" y="297"/>
                  </a:lnTo>
                  <a:lnTo>
                    <a:pt x="257" y="297"/>
                  </a:lnTo>
                  <a:lnTo>
                    <a:pt x="257" y="547"/>
                  </a:lnTo>
                  <a:lnTo>
                    <a:pt x="411" y="547"/>
                  </a:lnTo>
                  <a:lnTo>
                    <a:pt x="411" y="531"/>
                  </a:lnTo>
                  <a:lnTo>
                    <a:pt x="411" y="531"/>
                  </a:lnTo>
                  <a:lnTo>
                    <a:pt x="407" y="522"/>
                  </a:lnTo>
                  <a:lnTo>
                    <a:pt x="393" y="503"/>
                  </a:lnTo>
                  <a:lnTo>
                    <a:pt x="393" y="503"/>
                  </a:lnTo>
                  <a:lnTo>
                    <a:pt x="384" y="490"/>
                  </a:lnTo>
                  <a:lnTo>
                    <a:pt x="375" y="473"/>
                  </a:lnTo>
                  <a:lnTo>
                    <a:pt x="368" y="455"/>
                  </a:lnTo>
                  <a:lnTo>
                    <a:pt x="365" y="444"/>
                  </a:lnTo>
                  <a:lnTo>
                    <a:pt x="365" y="432"/>
                  </a:lnTo>
                  <a:lnTo>
                    <a:pt x="365" y="432"/>
                  </a:lnTo>
                  <a:lnTo>
                    <a:pt x="365" y="414"/>
                  </a:lnTo>
                  <a:lnTo>
                    <a:pt x="370" y="393"/>
                  </a:lnTo>
                  <a:lnTo>
                    <a:pt x="377" y="372"/>
                  </a:lnTo>
                  <a:lnTo>
                    <a:pt x="391" y="354"/>
                  </a:lnTo>
                  <a:lnTo>
                    <a:pt x="391" y="354"/>
                  </a:lnTo>
                  <a:lnTo>
                    <a:pt x="398" y="345"/>
                  </a:lnTo>
                  <a:lnTo>
                    <a:pt x="407" y="338"/>
                  </a:lnTo>
                  <a:lnTo>
                    <a:pt x="427" y="326"/>
                  </a:lnTo>
                  <a:lnTo>
                    <a:pt x="453" y="319"/>
                  </a:lnTo>
                  <a:lnTo>
                    <a:pt x="467" y="317"/>
                  </a:lnTo>
                  <a:lnTo>
                    <a:pt x="480" y="315"/>
                  </a:lnTo>
                  <a:lnTo>
                    <a:pt x="480" y="315"/>
                  </a:lnTo>
                  <a:lnTo>
                    <a:pt x="494" y="315"/>
                  </a:lnTo>
                  <a:lnTo>
                    <a:pt x="508" y="317"/>
                  </a:lnTo>
                  <a:lnTo>
                    <a:pt x="522" y="322"/>
                  </a:lnTo>
                  <a:lnTo>
                    <a:pt x="533" y="326"/>
                  </a:lnTo>
                  <a:lnTo>
                    <a:pt x="545" y="331"/>
                  </a:lnTo>
                  <a:lnTo>
                    <a:pt x="556" y="338"/>
                  </a:lnTo>
                  <a:lnTo>
                    <a:pt x="565" y="345"/>
                  </a:lnTo>
                  <a:lnTo>
                    <a:pt x="572" y="354"/>
                  </a:lnTo>
                  <a:lnTo>
                    <a:pt x="572" y="354"/>
                  </a:lnTo>
                  <a:lnTo>
                    <a:pt x="584" y="372"/>
                  </a:lnTo>
                  <a:lnTo>
                    <a:pt x="591" y="393"/>
                  </a:lnTo>
                  <a:lnTo>
                    <a:pt x="595" y="414"/>
                  </a:lnTo>
                  <a:lnTo>
                    <a:pt x="598" y="432"/>
                  </a:lnTo>
                  <a:lnTo>
                    <a:pt x="598" y="432"/>
                  </a:lnTo>
                  <a:lnTo>
                    <a:pt x="595" y="455"/>
                  </a:lnTo>
                  <a:lnTo>
                    <a:pt x="588" y="473"/>
                  </a:lnTo>
                  <a:lnTo>
                    <a:pt x="579" y="490"/>
                  </a:lnTo>
                  <a:lnTo>
                    <a:pt x="572" y="501"/>
                  </a:lnTo>
                  <a:lnTo>
                    <a:pt x="572" y="501"/>
                  </a:lnTo>
                  <a:lnTo>
                    <a:pt x="559" y="519"/>
                  </a:lnTo>
                  <a:lnTo>
                    <a:pt x="556" y="526"/>
                  </a:lnTo>
                  <a:lnTo>
                    <a:pt x="556" y="547"/>
                  </a:lnTo>
                  <a:lnTo>
                    <a:pt x="917" y="547"/>
                  </a:lnTo>
                  <a:lnTo>
                    <a:pt x="917" y="632"/>
                  </a:lnTo>
                  <a:lnTo>
                    <a:pt x="917" y="632"/>
                  </a:lnTo>
                  <a:lnTo>
                    <a:pt x="917" y="634"/>
                  </a:lnTo>
                  <a:lnTo>
                    <a:pt x="917" y="634"/>
                  </a:lnTo>
                  <a:lnTo>
                    <a:pt x="913" y="650"/>
                  </a:lnTo>
                  <a:lnTo>
                    <a:pt x="906" y="664"/>
                  </a:lnTo>
                  <a:lnTo>
                    <a:pt x="890" y="685"/>
                  </a:lnTo>
                  <a:lnTo>
                    <a:pt x="890" y="685"/>
                  </a:lnTo>
                  <a:lnTo>
                    <a:pt x="880" y="696"/>
                  </a:lnTo>
                  <a:lnTo>
                    <a:pt x="876" y="706"/>
                  </a:lnTo>
                  <a:lnTo>
                    <a:pt x="871" y="717"/>
                  </a:lnTo>
                  <a:lnTo>
                    <a:pt x="871" y="729"/>
                  </a:lnTo>
                  <a:lnTo>
                    <a:pt x="871" y="729"/>
                  </a:lnTo>
                  <a:lnTo>
                    <a:pt x="871" y="742"/>
                  </a:lnTo>
                  <a:lnTo>
                    <a:pt x="873" y="756"/>
                  </a:lnTo>
                  <a:lnTo>
                    <a:pt x="878" y="768"/>
                  </a:lnTo>
                  <a:lnTo>
                    <a:pt x="885" y="779"/>
                  </a:lnTo>
                  <a:lnTo>
                    <a:pt x="885" y="779"/>
                  </a:lnTo>
                  <a:lnTo>
                    <a:pt x="894" y="786"/>
                  </a:lnTo>
                  <a:lnTo>
                    <a:pt x="906" y="793"/>
                  </a:lnTo>
                  <a:lnTo>
                    <a:pt x="922" y="798"/>
                  </a:lnTo>
                  <a:lnTo>
                    <a:pt x="940" y="800"/>
                  </a:lnTo>
                  <a:lnTo>
                    <a:pt x="940" y="800"/>
                  </a:lnTo>
                  <a:lnTo>
                    <a:pt x="961" y="798"/>
                  </a:lnTo>
                  <a:lnTo>
                    <a:pt x="975" y="795"/>
                  </a:lnTo>
                  <a:lnTo>
                    <a:pt x="986" y="788"/>
                  </a:lnTo>
                  <a:lnTo>
                    <a:pt x="995" y="779"/>
                  </a:lnTo>
                  <a:lnTo>
                    <a:pt x="995" y="779"/>
                  </a:lnTo>
                  <a:lnTo>
                    <a:pt x="1002" y="768"/>
                  </a:lnTo>
                  <a:lnTo>
                    <a:pt x="1007" y="756"/>
                  </a:lnTo>
                  <a:lnTo>
                    <a:pt x="1009" y="742"/>
                  </a:lnTo>
                  <a:lnTo>
                    <a:pt x="1011" y="729"/>
                  </a:lnTo>
                  <a:lnTo>
                    <a:pt x="1011" y="729"/>
                  </a:lnTo>
                  <a:lnTo>
                    <a:pt x="1009" y="717"/>
                  </a:lnTo>
                  <a:lnTo>
                    <a:pt x="1007" y="706"/>
                  </a:lnTo>
                  <a:lnTo>
                    <a:pt x="1000" y="696"/>
                  </a:lnTo>
                  <a:lnTo>
                    <a:pt x="993" y="685"/>
                  </a:lnTo>
                  <a:lnTo>
                    <a:pt x="993" y="685"/>
                  </a:lnTo>
                  <a:lnTo>
                    <a:pt x="977" y="664"/>
                  </a:lnTo>
                  <a:lnTo>
                    <a:pt x="972" y="650"/>
                  </a:lnTo>
                  <a:lnTo>
                    <a:pt x="970" y="637"/>
                  </a:lnTo>
                  <a:lnTo>
                    <a:pt x="970" y="547"/>
                  </a:lnTo>
                  <a:lnTo>
                    <a:pt x="1145" y="547"/>
                  </a:lnTo>
                  <a:lnTo>
                    <a:pt x="1145" y="547"/>
                  </a:lnTo>
                  <a:lnTo>
                    <a:pt x="1145" y="536"/>
                  </a:lnTo>
                  <a:lnTo>
                    <a:pt x="1145" y="522"/>
                  </a:lnTo>
                  <a:lnTo>
                    <a:pt x="1140" y="508"/>
                  </a:lnTo>
                  <a:lnTo>
                    <a:pt x="1133" y="496"/>
                  </a:lnTo>
                  <a:lnTo>
                    <a:pt x="1133" y="496"/>
                  </a:lnTo>
                  <a:lnTo>
                    <a:pt x="1094" y="444"/>
                  </a:lnTo>
                  <a:lnTo>
                    <a:pt x="1055" y="391"/>
                  </a:lnTo>
                  <a:lnTo>
                    <a:pt x="1016" y="342"/>
                  </a:lnTo>
                  <a:lnTo>
                    <a:pt x="977" y="297"/>
                  </a:lnTo>
                  <a:lnTo>
                    <a:pt x="938" y="253"/>
                  </a:lnTo>
                  <a:lnTo>
                    <a:pt x="899" y="214"/>
                  </a:lnTo>
                  <a:lnTo>
                    <a:pt x="860" y="177"/>
                  </a:lnTo>
                  <a:lnTo>
                    <a:pt x="823" y="143"/>
                  </a:lnTo>
                  <a:lnTo>
                    <a:pt x="823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6058582" y="2167203"/>
              <a:ext cx="1361619" cy="856129"/>
            </a:xfrm>
            <a:custGeom>
              <a:avLst/>
              <a:gdLst>
                <a:gd name="T0" fmla="*/ 609 w 765"/>
                <a:gd name="T1" fmla="*/ 0 h 481"/>
                <a:gd name="T2" fmla="*/ 151 w 765"/>
                <a:gd name="T3" fmla="*/ 0 h 481"/>
                <a:gd name="T4" fmla="*/ 145 w 765"/>
                <a:gd name="T5" fmla="*/ 0 h 481"/>
                <a:gd name="T6" fmla="*/ 138 w 765"/>
                <a:gd name="T7" fmla="*/ 0 h 481"/>
                <a:gd name="T8" fmla="*/ 108 w 765"/>
                <a:gd name="T9" fmla="*/ 5 h 481"/>
                <a:gd name="T10" fmla="*/ 80 w 765"/>
                <a:gd name="T11" fmla="*/ 17 h 481"/>
                <a:gd name="T12" fmla="*/ 57 w 765"/>
                <a:gd name="T13" fmla="*/ 33 h 481"/>
                <a:gd name="T14" fmla="*/ 20 w 765"/>
                <a:gd name="T15" fmla="*/ 74 h 481"/>
                <a:gd name="T16" fmla="*/ 7 w 765"/>
                <a:gd name="T17" fmla="*/ 102 h 481"/>
                <a:gd name="T18" fmla="*/ 0 w 765"/>
                <a:gd name="T19" fmla="*/ 129 h 481"/>
                <a:gd name="T20" fmla="*/ 0 w 765"/>
                <a:gd name="T21" fmla="*/ 159 h 481"/>
                <a:gd name="T22" fmla="*/ 2 w 765"/>
                <a:gd name="T23" fmla="*/ 182 h 481"/>
                <a:gd name="T24" fmla="*/ 18 w 765"/>
                <a:gd name="T25" fmla="*/ 223 h 481"/>
                <a:gd name="T26" fmla="*/ 358 w 765"/>
                <a:gd name="T27" fmla="*/ 242 h 481"/>
                <a:gd name="T28" fmla="*/ 358 w 765"/>
                <a:gd name="T29" fmla="*/ 313 h 481"/>
                <a:gd name="T30" fmla="*/ 358 w 765"/>
                <a:gd name="T31" fmla="*/ 315 h 481"/>
                <a:gd name="T32" fmla="*/ 349 w 765"/>
                <a:gd name="T33" fmla="*/ 345 h 481"/>
                <a:gd name="T34" fmla="*/ 331 w 765"/>
                <a:gd name="T35" fmla="*/ 366 h 481"/>
                <a:gd name="T36" fmla="*/ 317 w 765"/>
                <a:gd name="T37" fmla="*/ 387 h 481"/>
                <a:gd name="T38" fmla="*/ 312 w 765"/>
                <a:gd name="T39" fmla="*/ 410 h 481"/>
                <a:gd name="T40" fmla="*/ 312 w 765"/>
                <a:gd name="T41" fmla="*/ 423 h 481"/>
                <a:gd name="T42" fmla="*/ 319 w 765"/>
                <a:gd name="T43" fmla="*/ 449 h 481"/>
                <a:gd name="T44" fmla="*/ 326 w 765"/>
                <a:gd name="T45" fmla="*/ 460 h 481"/>
                <a:gd name="T46" fmla="*/ 347 w 765"/>
                <a:gd name="T47" fmla="*/ 474 h 481"/>
                <a:gd name="T48" fmla="*/ 384 w 765"/>
                <a:gd name="T49" fmla="*/ 481 h 481"/>
                <a:gd name="T50" fmla="*/ 402 w 765"/>
                <a:gd name="T51" fmla="*/ 479 h 481"/>
                <a:gd name="T52" fmla="*/ 430 w 765"/>
                <a:gd name="T53" fmla="*/ 469 h 481"/>
                <a:gd name="T54" fmla="*/ 439 w 765"/>
                <a:gd name="T55" fmla="*/ 460 h 481"/>
                <a:gd name="T56" fmla="*/ 448 w 765"/>
                <a:gd name="T57" fmla="*/ 437 h 481"/>
                <a:gd name="T58" fmla="*/ 453 w 765"/>
                <a:gd name="T59" fmla="*/ 410 h 481"/>
                <a:gd name="T60" fmla="*/ 450 w 765"/>
                <a:gd name="T61" fmla="*/ 398 h 481"/>
                <a:gd name="T62" fmla="*/ 443 w 765"/>
                <a:gd name="T63" fmla="*/ 377 h 481"/>
                <a:gd name="T64" fmla="*/ 437 w 765"/>
                <a:gd name="T65" fmla="*/ 366 h 481"/>
                <a:gd name="T66" fmla="*/ 414 w 765"/>
                <a:gd name="T67" fmla="*/ 331 h 481"/>
                <a:gd name="T68" fmla="*/ 411 w 765"/>
                <a:gd name="T69" fmla="*/ 242 h 481"/>
                <a:gd name="T70" fmla="*/ 735 w 765"/>
                <a:gd name="T71" fmla="*/ 242 h 481"/>
                <a:gd name="T72" fmla="*/ 758 w 765"/>
                <a:gd name="T73" fmla="*/ 200 h 481"/>
                <a:gd name="T74" fmla="*/ 765 w 765"/>
                <a:gd name="T75" fmla="*/ 152 h 481"/>
                <a:gd name="T76" fmla="*/ 765 w 765"/>
                <a:gd name="T77" fmla="*/ 136 h 481"/>
                <a:gd name="T78" fmla="*/ 758 w 765"/>
                <a:gd name="T79" fmla="*/ 106 h 481"/>
                <a:gd name="T80" fmla="*/ 747 w 765"/>
                <a:gd name="T81" fmla="*/ 79 h 481"/>
                <a:gd name="T82" fmla="*/ 731 w 765"/>
                <a:gd name="T83" fmla="*/ 53 h 481"/>
                <a:gd name="T84" fmla="*/ 708 w 765"/>
                <a:gd name="T85" fmla="*/ 33 h 481"/>
                <a:gd name="T86" fmla="*/ 683 w 765"/>
                <a:gd name="T87" fmla="*/ 17 h 481"/>
                <a:gd name="T88" fmla="*/ 655 w 765"/>
                <a:gd name="T89" fmla="*/ 5 h 481"/>
                <a:gd name="T90" fmla="*/ 625 w 765"/>
                <a:gd name="T91" fmla="*/ 0 h 481"/>
                <a:gd name="T92" fmla="*/ 609 w 765"/>
                <a:gd name="T9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5" h="481">
                  <a:moveTo>
                    <a:pt x="609" y="0"/>
                  </a:moveTo>
                  <a:lnTo>
                    <a:pt x="609" y="0"/>
                  </a:lnTo>
                  <a:lnTo>
                    <a:pt x="604" y="0"/>
                  </a:lnTo>
                  <a:lnTo>
                    <a:pt x="15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24" y="3"/>
                  </a:lnTo>
                  <a:lnTo>
                    <a:pt x="108" y="5"/>
                  </a:lnTo>
                  <a:lnTo>
                    <a:pt x="94" y="10"/>
                  </a:lnTo>
                  <a:lnTo>
                    <a:pt x="80" y="17"/>
                  </a:lnTo>
                  <a:lnTo>
                    <a:pt x="69" y="23"/>
                  </a:lnTo>
                  <a:lnTo>
                    <a:pt x="57" y="33"/>
                  </a:lnTo>
                  <a:lnTo>
                    <a:pt x="36" y="51"/>
                  </a:lnTo>
                  <a:lnTo>
                    <a:pt x="20" y="74"/>
                  </a:lnTo>
                  <a:lnTo>
                    <a:pt x="13" y="88"/>
                  </a:lnTo>
                  <a:lnTo>
                    <a:pt x="7" y="102"/>
                  </a:lnTo>
                  <a:lnTo>
                    <a:pt x="4" y="115"/>
                  </a:lnTo>
                  <a:lnTo>
                    <a:pt x="0" y="129"/>
                  </a:lnTo>
                  <a:lnTo>
                    <a:pt x="0" y="14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2" y="182"/>
                  </a:lnTo>
                  <a:lnTo>
                    <a:pt x="9" y="205"/>
                  </a:lnTo>
                  <a:lnTo>
                    <a:pt x="18" y="223"/>
                  </a:lnTo>
                  <a:lnTo>
                    <a:pt x="30" y="242"/>
                  </a:lnTo>
                  <a:lnTo>
                    <a:pt x="358" y="242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58" y="315"/>
                  </a:lnTo>
                  <a:lnTo>
                    <a:pt x="358" y="315"/>
                  </a:lnTo>
                  <a:lnTo>
                    <a:pt x="356" y="331"/>
                  </a:lnTo>
                  <a:lnTo>
                    <a:pt x="349" y="345"/>
                  </a:lnTo>
                  <a:lnTo>
                    <a:pt x="331" y="366"/>
                  </a:lnTo>
                  <a:lnTo>
                    <a:pt x="331" y="366"/>
                  </a:lnTo>
                  <a:lnTo>
                    <a:pt x="324" y="377"/>
                  </a:lnTo>
                  <a:lnTo>
                    <a:pt x="317" y="387"/>
                  </a:lnTo>
                  <a:lnTo>
                    <a:pt x="312" y="398"/>
                  </a:lnTo>
                  <a:lnTo>
                    <a:pt x="312" y="410"/>
                  </a:lnTo>
                  <a:lnTo>
                    <a:pt x="312" y="410"/>
                  </a:lnTo>
                  <a:lnTo>
                    <a:pt x="312" y="423"/>
                  </a:lnTo>
                  <a:lnTo>
                    <a:pt x="315" y="437"/>
                  </a:lnTo>
                  <a:lnTo>
                    <a:pt x="319" y="449"/>
                  </a:lnTo>
                  <a:lnTo>
                    <a:pt x="326" y="460"/>
                  </a:lnTo>
                  <a:lnTo>
                    <a:pt x="326" y="460"/>
                  </a:lnTo>
                  <a:lnTo>
                    <a:pt x="335" y="467"/>
                  </a:lnTo>
                  <a:lnTo>
                    <a:pt x="347" y="474"/>
                  </a:lnTo>
                  <a:lnTo>
                    <a:pt x="363" y="479"/>
                  </a:lnTo>
                  <a:lnTo>
                    <a:pt x="384" y="481"/>
                  </a:lnTo>
                  <a:lnTo>
                    <a:pt x="384" y="481"/>
                  </a:lnTo>
                  <a:lnTo>
                    <a:pt x="402" y="479"/>
                  </a:lnTo>
                  <a:lnTo>
                    <a:pt x="418" y="476"/>
                  </a:lnTo>
                  <a:lnTo>
                    <a:pt x="430" y="469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43" y="449"/>
                  </a:lnTo>
                  <a:lnTo>
                    <a:pt x="448" y="437"/>
                  </a:lnTo>
                  <a:lnTo>
                    <a:pt x="453" y="423"/>
                  </a:lnTo>
                  <a:lnTo>
                    <a:pt x="453" y="410"/>
                  </a:lnTo>
                  <a:lnTo>
                    <a:pt x="453" y="410"/>
                  </a:lnTo>
                  <a:lnTo>
                    <a:pt x="450" y="398"/>
                  </a:lnTo>
                  <a:lnTo>
                    <a:pt x="448" y="387"/>
                  </a:lnTo>
                  <a:lnTo>
                    <a:pt x="443" y="377"/>
                  </a:lnTo>
                  <a:lnTo>
                    <a:pt x="437" y="366"/>
                  </a:lnTo>
                  <a:lnTo>
                    <a:pt x="437" y="366"/>
                  </a:lnTo>
                  <a:lnTo>
                    <a:pt x="420" y="345"/>
                  </a:lnTo>
                  <a:lnTo>
                    <a:pt x="414" y="331"/>
                  </a:lnTo>
                  <a:lnTo>
                    <a:pt x="411" y="318"/>
                  </a:lnTo>
                  <a:lnTo>
                    <a:pt x="411" y="242"/>
                  </a:lnTo>
                  <a:lnTo>
                    <a:pt x="735" y="242"/>
                  </a:lnTo>
                  <a:lnTo>
                    <a:pt x="735" y="242"/>
                  </a:lnTo>
                  <a:lnTo>
                    <a:pt x="749" y="223"/>
                  </a:lnTo>
                  <a:lnTo>
                    <a:pt x="758" y="200"/>
                  </a:lnTo>
                  <a:lnTo>
                    <a:pt x="763" y="177"/>
                  </a:lnTo>
                  <a:lnTo>
                    <a:pt x="765" y="152"/>
                  </a:lnTo>
                  <a:lnTo>
                    <a:pt x="765" y="152"/>
                  </a:lnTo>
                  <a:lnTo>
                    <a:pt x="765" y="136"/>
                  </a:lnTo>
                  <a:lnTo>
                    <a:pt x="763" y="120"/>
                  </a:lnTo>
                  <a:lnTo>
                    <a:pt x="758" y="106"/>
                  </a:lnTo>
                  <a:lnTo>
                    <a:pt x="754" y="90"/>
                  </a:lnTo>
                  <a:lnTo>
                    <a:pt x="747" y="79"/>
                  </a:lnTo>
                  <a:lnTo>
                    <a:pt x="740" y="65"/>
                  </a:lnTo>
                  <a:lnTo>
                    <a:pt x="731" y="53"/>
                  </a:lnTo>
                  <a:lnTo>
                    <a:pt x="719" y="42"/>
                  </a:lnTo>
                  <a:lnTo>
                    <a:pt x="708" y="33"/>
                  </a:lnTo>
                  <a:lnTo>
                    <a:pt x="696" y="23"/>
                  </a:lnTo>
                  <a:lnTo>
                    <a:pt x="683" y="17"/>
                  </a:lnTo>
                  <a:lnTo>
                    <a:pt x="669" y="10"/>
                  </a:lnTo>
                  <a:lnTo>
                    <a:pt x="655" y="5"/>
                  </a:lnTo>
                  <a:lnTo>
                    <a:pt x="641" y="3"/>
                  </a:lnTo>
                  <a:lnTo>
                    <a:pt x="625" y="0"/>
                  </a:lnTo>
                  <a:lnTo>
                    <a:pt x="609" y="0"/>
                  </a:lnTo>
                  <a:lnTo>
                    <a:pt x="60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7564371" y="2241958"/>
              <a:ext cx="2233766" cy="1804811"/>
            </a:xfrm>
            <a:custGeom>
              <a:avLst/>
              <a:gdLst>
                <a:gd name="T0" fmla="*/ 1083 w 1255"/>
                <a:gd name="T1" fmla="*/ 149 h 1014"/>
                <a:gd name="T2" fmla="*/ 1103 w 1255"/>
                <a:gd name="T3" fmla="*/ 115 h 1014"/>
                <a:gd name="T4" fmla="*/ 1119 w 1255"/>
                <a:gd name="T5" fmla="*/ 85 h 1014"/>
                <a:gd name="T6" fmla="*/ 1119 w 1255"/>
                <a:gd name="T7" fmla="*/ 57 h 1014"/>
                <a:gd name="T8" fmla="*/ 1106 w 1255"/>
                <a:gd name="T9" fmla="*/ 21 h 1014"/>
                <a:gd name="T10" fmla="*/ 1085 w 1255"/>
                <a:gd name="T11" fmla="*/ 7 h 1014"/>
                <a:gd name="T12" fmla="*/ 1050 w 1255"/>
                <a:gd name="T13" fmla="*/ 0 h 1014"/>
                <a:gd name="T14" fmla="*/ 1004 w 1255"/>
                <a:gd name="T15" fmla="*/ 14 h 1014"/>
                <a:gd name="T16" fmla="*/ 988 w 1255"/>
                <a:gd name="T17" fmla="*/ 32 h 1014"/>
                <a:gd name="T18" fmla="*/ 981 w 1255"/>
                <a:gd name="T19" fmla="*/ 71 h 1014"/>
                <a:gd name="T20" fmla="*/ 986 w 1255"/>
                <a:gd name="T21" fmla="*/ 94 h 1014"/>
                <a:gd name="T22" fmla="*/ 1000 w 1255"/>
                <a:gd name="T23" fmla="*/ 115 h 1014"/>
                <a:gd name="T24" fmla="*/ 1027 w 1255"/>
                <a:gd name="T25" fmla="*/ 165 h 1014"/>
                <a:gd name="T26" fmla="*/ 1027 w 1255"/>
                <a:gd name="T27" fmla="*/ 250 h 1014"/>
                <a:gd name="T28" fmla="*/ 494 w 1255"/>
                <a:gd name="T29" fmla="*/ 276 h 1014"/>
                <a:gd name="T30" fmla="*/ 510 w 1255"/>
                <a:gd name="T31" fmla="*/ 299 h 1014"/>
                <a:gd name="T32" fmla="*/ 533 w 1255"/>
                <a:gd name="T33" fmla="*/ 347 h 1014"/>
                <a:gd name="T34" fmla="*/ 535 w 1255"/>
                <a:gd name="T35" fmla="*/ 388 h 1014"/>
                <a:gd name="T36" fmla="*/ 510 w 1255"/>
                <a:gd name="T37" fmla="*/ 446 h 1014"/>
                <a:gd name="T38" fmla="*/ 494 w 1255"/>
                <a:gd name="T39" fmla="*/ 462 h 1014"/>
                <a:gd name="T40" fmla="*/ 460 w 1255"/>
                <a:gd name="T41" fmla="*/ 478 h 1014"/>
                <a:gd name="T42" fmla="*/ 418 w 1255"/>
                <a:gd name="T43" fmla="*/ 485 h 1014"/>
                <a:gd name="T44" fmla="*/ 391 w 1255"/>
                <a:gd name="T45" fmla="*/ 483 h 1014"/>
                <a:gd name="T46" fmla="*/ 335 w 1255"/>
                <a:gd name="T47" fmla="*/ 455 h 1014"/>
                <a:gd name="T48" fmla="*/ 317 w 1255"/>
                <a:gd name="T49" fmla="*/ 427 h 1014"/>
                <a:gd name="T50" fmla="*/ 303 w 1255"/>
                <a:gd name="T51" fmla="*/ 368 h 1014"/>
                <a:gd name="T52" fmla="*/ 305 w 1255"/>
                <a:gd name="T53" fmla="*/ 345 h 1014"/>
                <a:gd name="T54" fmla="*/ 331 w 1255"/>
                <a:gd name="T55" fmla="*/ 296 h 1014"/>
                <a:gd name="T56" fmla="*/ 349 w 1255"/>
                <a:gd name="T57" fmla="*/ 269 h 1014"/>
                <a:gd name="T58" fmla="*/ 2 w 1255"/>
                <a:gd name="T59" fmla="*/ 1004 h 1014"/>
                <a:gd name="T60" fmla="*/ 184 w 1255"/>
                <a:gd name="T61" fmla="*/ 1009 h 1014"/>
                <a:gd name="T62" fmla="*/ 197 w 1255"/>
                <a:gd name="T63" fmla="*/ 1014 h 1014"/>
                <a:gd name="T64" fmla="*/ 246 w 1255"/>
                <a:gd name="T65" fmla="*/ 935 h 1014"/>
                <a:gd name="T66" fmla="*/ 335 w 1255"/>
                <a:gd name="T67" fmla="*/ 834 h 1014"/>
                <a:gd name="T68" fmla="*/ 443 w 1255"/>
                <a:gd name="T69" fmla="*/ 749 h 1014"/>
                <a:gd name="T70" fmla="*/ 568 w 1255"/>
                <a:gd name="T71" fmla="*/ 685 h 1014"/>
                <a:gd name="T72" fmla="*/ 703 w 1255"/>
                <a:gd name="T73" fmla="*/ 646 h 1014"/>
                <a:gd name="T74" fmla="*/ 797 w 1255"/>
                <a:gd name="T75" fmla="*/ 632 h 1014"/>
                <a:gd name="T76" fmla="*/ 855 w 1255"/>
                <a:gd name="T77" fmla="*/ 630 h 1014"/>
                <a:gd name="T78" fmla="*/ 919 w 1255"/>
                <a:gd name="T79" fmla="*/ 634 h 1014"/>
                <a:gd name="T80" fmla="*/ 1014 w 1255"/>
                <a:gd name="T81" fmla="*/ 648 h 1014"/>
                <a:gd name="T82" fmla="*/ 1103 w 1255"/>
                <a:gd name="T83" fmla="*/ 673 h 1014"/>
                <a:gd name="T84" fmla="*/ 1149 w 1255"/>
                <a:gd name="T85" fmla="*/ 694 h 1014"/>
                <a:gd name="T86" fmla="*/ 1255 w 1255"/>
                <a:gd name="T87" fmla="*/ 749 h 1014"/>
                <a:gd name="T88" fmla="*/ 1080 w 1255"/>
                <a:gd name="T89" fmla="*/ 165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55" h="1014">
                  <a:moveTo>
                    <a:pt x="1080" y="165"/>
                  </a:moveTo>
                  <a:lnTo>
                    <a:pt x="1080" y="165"/>
                  </a:lnTo>
                  <a:lnTo>
                    <a:pt x="1083" y="149"/>
                  </a:lnTo>
                  <a:lnTo>
                    <a:pt x="1087" y="135"/>
                  </a:lnTo>
                  <a:lnTo>
                    <a:pt x="1103" y="115"/>
                  </a:lnTo>
                  <a:lnTo>
                    <a:pt x="1103" y="115"/>
                  </a:lnTo>
                  <a:lnTo>
                    <a:pt x="1110" y="103"/>
                  </a:lnTo>
                  <a:lnTo>
                    <a:pt x="1117" y="94"/>
                  </a:lnTo>
                  <a:lnTo>
                    <a:pt x="1119" y="85"/>
                  </a:lnTo>
                  <a:lnTo>
                    <a:pt x="1122" y="71"/>
                  </a:lnTo>
                  <a:lnTo>
                    <a:pt x="1122" y="71"/>
                  </a:lnTo>
                  <a:lnTo>
                    <a:pt x="1119" y="57"/>
                  </a:lnTo>
                  <a:lnTo>
                    <a:pt x="1117" y="44"/>
                  </a:lnTo>
                  <a:lnTo>
                    <a:pt x="1112" y="32"/>
                  </a:lnTo>
                  <a:lnTo>
                    <a:pt x="1106" y="21"/>
                  </a:lnTo>
                  <a:lnTo>
                    <a:pt x="1106" y="21"/>
                  </a:lnTo>
                  <a:lnTo>
                    <a:pt x="1096" y="14"/>
                  </a:lnTo>
                  <a:lnTo>
                    <a:pt x="1085" y="7"/>
                  </a:lnTo>
                  <a:lnTo>
                    <a:pt x="1071" y="2"/>
                  </a:lnTo>
                  <a:lnTo>
                    <a:pt x="1050" y="0"/>
                  </a:lnTo>
                  <a:lnTo>
                    <a:pt x="1050" y="0"/>
                  </a:lnTo>
                  <a:lnTo>
                    <a:pt x="1032" y="2"/>
                  </a:lnTo>
                  <a:lnTo>
                    <a:pt x="1016" y="7"/>
                  </a:lnTo>
                  <a:lnTo>
                    <a:pt x="1004" y="14"/>
                  </a:lnTo>
                  <a:lnTo>
                    <a:pt x="995" y="23"/>
                  </a:lnTo>
                  <a:lnTo>
                    <a:pt x="995" y="23"/>
                  </a:lnTo>
                  <a:lnTo>
                    <a:pt x="988" y="32"/>
                  </a:lnTo>
                  <a:lnTo>
                    <a:pt x="984" y="44"/>
                  </a:lnTo>
                  <a:lnTo>
                    <a:pt x="981" y="57"/>
                  </a:lnTo>
                  <a:lnTo>
                    <a:pt x="981" y="71"/>
                  </a:lnTo>
                  <a:lnTo>
                    <a:pt x="981" y="71"/>
                  </a:lnTo>
                  <a:lnTo>
                    <a:pt x="981" y="85"/>
                  </a:lnTo>
                  <a:lnTo>
                    <a:pt x="986" y="94"/>
                  </a:lnTo>
                  <a:lnTo>
                    <a:pt x="991" y="106"/>
                  </a:lnTo>
                  <a:lnTo>
                    <a:pt x="1000" y="115"/>
                  </a:lnTo>
                  <a:lnTo>
                    <a:pt x="1000" y="115"/>
                  </a:lnTo>
                  <a:lnTo>
                    <a:pt x="1016" y="135"/>
                  </a:lnTo>
                  <a:lnTo>
                    <a:pt x="1023" y="149"/>
                  </a:lnTo>
                  <a:lnTo>
                    <a:pt x="1027" y="165"/>
                  </a:lnTo>
                  <a:lnTo>
                    <a:pt x="1027" y="165"/>
                  </a:lnTo>
                  <a:lnTo>
                    <a:pt x="1027" y="168"/>
                  </a:lnTo>
                  <a:lnTo>
                    <a:pt x="1027" y="250"/>
                  </a:lnTo>
                  <a:lnTo>
                    <a:pt x="494" y="250"/>
                  </a:lnTo>
                  <a:lnTo>
                    <a:pt x="494" y="276"/>
                  </a:lnTo>
                  <a:lnTo>
                    <a:pt x="494" y="276"/>
                  </a:lnTo>
                  <a:lnTo>
                    <a:pt x="496" y="280"/>
                  </a:lnTo>
                  <a:lnTo>
                    <a:pt x="510" y="299"/>
                  </a:lnTo>
                  <a:lnTo>
                    <a:pt x="510" y="299"/>
                  </a:lnTo>
                  <a:lnTo>
                    <a:pt x="519" y="310"/>
                  </a:lnTo>
                  <a:lnTo>
                    <a:pt x="526" y="326"/>
                  </a:lnTo>
                  <a:lnTo>
                    <a:pt x="533" y="347"/>
                  </a:lnTo>
                  <a:lnTo>
                    <a:pt x="535" y="368"/>
                  </a:lnTo>
                  <a:lnTo>
                    <a:pt x="535" y="368"/>
                  </a:lnTo>
                  <a:lnTo>
                    <a:pt x="535" y="388"/>
                  </a:lnTo>
                  <a:lnTo>
                    <a:pt x="531" y="407"/>
                  </a:lnTo>
                  <a:lnTo>
                    <a:pt x="524" y="427"/>
                  </a:lnTo>
                  <a:lnTo>
                    <a:pt x="510" y="446"/>
                  </a:lnTo>
                  <a:lnTo>
                    <a:pt x="510" y="446"/>
                  </a:lnTo>
                  <a:lnTo>
                    <a:pt x="503" y="455"/>
                  </a:lnTo>
                  <a:lnTo>
                    <a:pt x="494" y="462"/>
                  </a:lnTo>
                  <a:lnTo>
                    <a:pt x="485" y="469"/>
                  </a:lnTo>
                  <a:lnTo>
                    <a:pt x="473" y="473"/>
                  </a:lnTo>
                  <a:lnTo>
                    <a:pt x="460" y="478"/>
                  </a:lnTo>
                  <a:lnTo>
                    <a:pt x="448" y="483"/>
                  </a:lnTo>
                  <a:lnTo>
                    <a:pt x="434" y="485"/>
                  </a:lnTo>
                  <a:lnTo>
                    <a:pt x="418" y="485"/>
                  </a:lnTo>
                  <a:lnTo>
                    <a:pt x="418" y="485"/>
                  </a:lnTo>
                  <a:lnTo>
                    <a:pt x="404" y="485"/>
                  </a:lnTo>
                  <a:lnTo>
                    <a:pt x="391" y="483"/>
                  </a:lnTo>
                  <a:lnTo>
                    <a:pt x="365" y="473"/>
                  </a:lnTo>
                  <a:lnTo>
                    <a:pt x="345" y="462"/>
                  </a:lnTo>
                  <a:lnTo>
                    <a:pt x="335" y="455"/>
                  </a:lnTo>
                  <a:lnTo>
                    <a:pt x="328" y="446"/>
                  </a:lnTo>
                  <a:lnTo>
                    <a:pt x="328" y="446"/>
                  </a:lnTo>
                  <a:lnTo>
                    <a:pt x="317" y="427"/>
                  </a:lnTo>
                  <a:lnTo>
                    <a:pt x="308" y="409"/>
                  </a:lnTo>
                  <a:lnTo>
                    <a:pt x="305" y="388"/>
                  </a:lnTo>
                  <a:lnTo>
                    <a:pt x="303" y="368"/>
                  </a:lnTo>
                  <a:lnTo>
                    <a:pt x="303" y="368"/>
                  </a:lnTo>
                  <a:lnTo>
                    <a:pt x="303" y="356"/>
                  </a:lnTo>
                  <a:lnTo>
                    <a:pt x="305" y="345"/>
                  </a:lnTo>
                  <a:lnTo>
                    <a:pt x="312" y="326"/>
                  </a:lnTo>
                  <a:lnTo>
                    <a:pt x="322" y="310"/>
                  </a:lnTo>
                  <a:lnTo>
                    <a:pt x="331" y="296"/>
                  </a:lnTo>
                  <a:lnTo>
                    <a:pt x="331" y="296"/>
                  </a:lnTo>
                  <a:lnTo>
                    <a:pt x="347" y="278"/>
                  </a:lnTo>
                  <a:lnTo>
                    <a:pt x="349" y="269"/>
                  </a:lnTo>
                  <a:lnTo>
                    <a:pt x="349" y="250"/>
                  </a:lnTo>
                  <a:lnTo>
                    <a:pt x="2" y="250"/>
                  </a:lnTo>
                  <a:lnTo>
                    <a:pt x="2" y="1004"/>
                  </a:lnTo>
                  <a:lnTo>
                    <a:pt x="2" y="1004"/>
                  </a:lnTo>
                  <a:lnTo>
                    <a:pt x="0" y="1009"/>
                  </a:lnTo>
                  <a:lnTo>
                    <a:pt x="184" y="1009"/>
                  </a:lnTo>
                  <a:lnTo>
                    <a:pt x="184" y="1009"/>
                  </a:lnTo>
                  <a:lnTo>
                    <a:pt x="191" y="1011"/>
                  </a:lnTo>
                  <a:lnTo>
                    <a:pt x="197" y="1014"/>
                  </a:lnTo>
                  <a:lnTo>
                    <a:pt x="197" y="1014"/>
                  </a:lnTo>
                  <a:lnTo>
                    <a:pt x="220" y="972"/>
                  </a:lnTo>
                  <a:lnTo>
                    <a:pt x="246" y="935"/>
                  </a:lnTo>
                  <a:lnTo>
                    <a:pt x="273" y="899"/>
                  </a:lnTo>
                  <a:lnTo>
                    <a:pt x="303" y="866"/>
                  </a:lnTo>
                  <a:lnTo>
                    <a:pt x="335" y="834"/>
                  </a:lnTo>
                  <a:lnTo>
                    <a:pt x="370" y="802"/>
                  </a:lnTo>
                  <a:lnTo>
                    <a:pt x="407" y="774"/>
                  </a:lnTo>
                  <a:lnTo>
                    <a:pt x="443" y="749"/>
                  </a:lnTo>
                  <a:lnTo>
                    <a:pt x="483" y="726"/>
                  </a:lnTo>
                  <a:lnTo>
                    <a:pt x="524" y="703"/>
                  </a:lnTo>
                  <a:lnTo>
                    <a:pt x="568" y="685"/>
                  </a:lnTo>
                  <a:lnTo>
                    <a:pt x="611" y="669"/>
                  </a:lnTo>
                  <a:lnTo>
                    <a:pt x="655" y="655"/>
                  </a:lnTo>
                  <a:lnTo>
                    <a:pt x="703" y="646"/>
                  </a:lnTo>
                  <a:lnTo>
                    <a:pt x="749" y="637"/>
                  </a:lnTo>
                  <a:lnTo>
                    <a:pt x="797" y="632"/>
                  </a:lnTo>
                  <a:lnTo>
                    <a:pt x="797" y="632"/>
                  </a:lnTo>
                  <a:lnTo>
                    <a:pt x="830" y="632"/>
                  </a:lnTo>
                  <a:lnTo>
                    <a:pt x="830" y="632"/>
                  </a:lnTo>
                  <a:lnTo>
                    <a:pt x="855" y="630"/>
                  </a:lnTo>
                  <a:lnTo>
                    <a:pt x="855" y="630"/>
                  </a:lnTo>
                  <a:lnTo>
                    <a:pt x="887" y="632"/>
                  </a:lnTo>
                  <a:lnTo>
                    <a:pt x="919" y="634"/>
                  </a:lnTo>
                  <a:lnTo>
                    <a:pt x="952" y="637"/>
                  </a:lnTo>
                  <a:lnTo>
                    <a:pt x="981" y="641"/>
                  </a:lnTo>
                  <a:lnTo>
                    <a:pt x="1014" y="648"/>
                  </a:lnTo>
                  <a:lnTo>
                    <a:pt x="1043" y="655"/>
                  </a:lnTo>
                  <a:lnTo>
                    <a:pt x="1103" y="673"/>
                  </a:lnTo>
                  <a:lnTo>
                    <a:pt x="1103" y="673"/>
                  </a:lnTo>
                  <a:lnTo>
                    <a:pt x="1112" y="678"/>
                  </a:lnTo>
                  <a:lnTo>
                    <a:pt x="1112" y="678"/>
                  </a:lnTo>
                  <a:lnTo>
                    <a:pt x="1149" y="694"/>
                  </a:lnTo>
                  <a:lnTo>
                    <a:pt x="1186" y="710"/>
                  </a:lnTo>
                  <a:lnTo>
                    <a:pt x="1220" y="729"/>
                  </a:lnTo>
                  <a:lnTo>
                    <a:pt x="1255" y="749"/>
                  </a:lnTo>
                  <a:lnTo>
                    <a:pt x="1255" y="250"/>
                  </a:lnTo>
                  <a:lnTo>
                    <a:pt x="1080" y="250"/>
                  </a:lnTo>
                  <a:lnTo>
                    <a:pt x="1080" y="1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9725161" y="2686932"/>
              <a:ext cx="1738956" cy="1779893"/>
            </a:xfrm>
            <a:custGeom>
              <a:avLst/>
              <a:gdLst>
                <a:gd name="T0" fmla="*/ 967 w 977"/>
                <a:gd name="T1" fmla="*/ 400 h 1000"/>
                <a:gd name="T2" fmla="*/ 938 w 977"/>
                <a:gd name="T3" fmla="*/ 290 h 1000"/>
                <a:gd name="T4" fmla="*/ 892 w 977"/>
                <a:gd name="T5" fmla="*/ 198 h 1000"/>
                <a:gd name="T6" fmla="*/ 832 w 977"/>
                <a:gd name="T7" fmla="*/ 127 h 1000"/>
                <a:gd name="T8" fmla="*/ 761 w 977"/>
                <a:gd name="T9" fmla="*/ 74 h 1000"/>
                <a:gd name="T10" fmla="*/ 680 w 977"/>
                <a:gd name="T11" fmla="*/ 37 h 1000"/>
                <a:gd name="T12" fmla="*/ 607 w 977"/>
                <a:gd name="T13" fmla="*/ 19 h 1000"/>
                <a:gd name="T14" fmla="*/ 453 w 977"/>
                <a:gd name="T15" fmla="*/ 3 h 1000"/>
                <a:gd name="T16" fmla="*/ 372 w 977"/>
                <a:gd name="T17" fmla="*/ 26 h 1000"/>
                <a:gd name="T18" fmla="*/ 388 w 977"/>
                <a:gd name="T19" fmla="*/ 49 h 1000"/>
                <a:gd name="T20" fmla="*/ 411 w 977"/>
                <a:gd name="T21" fmla="*/ 97 h 1000"/>
                <a:gd name="T22" fmla="*/ 411 w 977"/>
                <a:gd name="T23" fmla="*/ 138 h 1000"/>
                <a:gd name="T24" fmla="*/ 388 w 977"/>
                <a:gd name="T25" fmla="*/ 196 h 1000"/>
                <a:gd name="T26" fmla="*/ 372 w 977"/>
                <a:gd name="T27" fmla="*/ 212 h 1000"/>
                <a:gd name="T28" fmla="*/ 338 w 977"/>
                <a:gd name="T29" fmla="*/ 228 h 1000"/>
                <a:gd name="T30" fmla="*/ 296 w 977"/>
                <a:gd name="T31" fmla="*/ 235 h 1000"/>
                <a:gd name="T32" fmla="*/ 269 w 977"/>
                <a:gd name="T33" fmla="*/ 233 h 1000"/>
                <a:gd name="T34" fmla="*/ 213 w 977"/>
                <a:gd name="T35" fmla="*/ 205 h 1000"/>
                <a:gd name="T36" fmla="*/ 193 w 977"/>
                <a:gd name="T37" fmla="*/ 177 h 1000"/>
                <a:gd name="T38" fmla="*/ 181 w 977"/>
                <a:gd name="T39" fmla="*/ 118 h 1000"/>
                <a:gd name="T40" fmla="*/ 184 w 977"/>
                <a:gd name="T41" fmla="*/ 95 h 1000"/>
                <a:gd name="T42" fmla="*/ 209 w 977"/>
                <a:gd name="T43" fmla="*/ 46 h 1000"/>
                <a:gd name="T44" fmla="*/ 227 w 977"/>
                <a:gd name="T45" fmla="*/ 19 h 1000"/>
                <a:gd name="T46" fmla="*/ 186 w 977"/>
                <a:gd name="T47" fmla="*/ 0 h 1000"/>
                <a:gd name="T48" fmla="*/ 96 w 977"/>
                <a:gd name="T49" fmla="*/ 0 h 1000"/>
                <a:gd name="T50" fmla="*/ 96 w 977"/>
                <a:gd name="T51" fmla="*/ 527 h 1000"/>
                <a:gd name="T52" fmla="*/ 119 w 977"/>
                <a:gd name="T53" fmla="*/ 557 h 1000"/>
                <a:gd name="T54" fmla="*/ 197 w 977"/>
                <a:gd name="T55" fmla="*/ 633 h 1000"/>
                <a:gd name="T56" fmla="*/ 115 w 977"/>
                <a:gd name="T57" fmla="*/ 695 h 1000"/>
                <a:gd name="T58" fmla="*/ 75 w 977"/>
                <a:gd name="T59" fmla="*/ 699 h 1000"/>
                <a:gd name="T60" fmla="*/ 41 w 977"/>
                <a:gd name="T61" fmla="*/ 706 h 1000"/>
                <a:gd name="T62" fmla="*/ 20 w 977"/>
                <a:gd name="T63" fmla="*/ 722 h 1000"/>
                <a:gd name="T64" fmla="*/ 2 w 977"/>
                <a:gd name="T65" fmla="*/ 757 h 1000"/>
                <a:gd name="T66" fmla="*/ 2 w 977"/>
                <a:gd name="T67" fmla="*/ 782 h 1000"/>
                <a:gd name="T68" fmla="*/ 20 w 977"/>
                <a:gd name="T69" fmla="*/ 812 h 1000"/>
                <a:gd name="T70" fmla="*/ 59 w 977"/>
                <a:gd name="T71" fmla="*/ 839 h 1000"/>
                <a:gd name="T72" fmla="*/ 82 w 977"/>
                <a:gd name="T73" fmla="*/ 839 h 1000"/>
                <a:gd name="T74" fmla="*/ 119 w 977"/>
                <a:gd name="T75" fmla="*/ 821 h 1000"/>
                <a:gd name="T76" fmla="*/ 133 w 977"/>
                <a:gd name="T77" fmla="*/ 805 h 1000"/>
                <a:gd name="T78" fmla="*/ 142 w 977"/>
                <a:gd name="T79" fmla="*/ 782 h 1000"/>
                <a:gd name="T80" fmla="*/ 163 w 977"/>
                <a:gd name="T81" fmla="*/ 727 h 1000"/>
                <a:gd name="T82" fmla="*/ 229 w 977"/>
                <a:gd name="T83" fmla="*/ 674 h 1000"/>
                <a:gd name="T84" fmla="*/ 287 w 977"/>
                <a:gd name="T85" fmla="*/ 761 h 1000"/>
                <a:gd name="T86" fmla="*/ 292 w 977"/>
                <a:gd name="T87" fmla="*/ 759 h 1000"/>
                <a:gd name="T88" fmla="*/ 590 w 977"/>
                <a:gd name="T89" fmla="*/ 835 h 1000"/>
                <a:gd name="T90" fmla="*/ 590 w 977"/>
                <a:gd name="T91" fmla="*/ 835 h 1000"/>
                <a:gd name="T92" fmla="*/ 561 w 977"/>
                <a:gd name="T93" fmla="*/ 888 h 1000"/>
                <a:gd name="T94" fmla="*/ 547 w 977"/>
                <a:gd name="T95" fmla="*/ 906 h 1000"/>
                <a:gd name="T96" fmla="*/ 542 w 977"/>
                <a:gd name="T97" fmla="*/ 929 h 1000"/>
                <a:gd name="T98" fmla="*/ 551 w 977"/>
                <a:gd name="T99" fmla="*/ 968 h 1000"/>
                <a:gd name="T100" fmla="*/ 565 w 977"/>
                <a:gd name="T101" fmla="*/ 989 h 1000"/>
                <a:gd name="T102" fmla="*/ 613 w 977"/>
                <a:gd name="T103" fmla="*/ 1000 h 1000"/>
                <a:gd name="T104" fmla="*/ 648 w 977"/>
                <a:gd name="T105" fmla="*/ 996 h 1000"/>
                <a:gd name="T106" fmla="*/ 669 w 977"/>
                <a:gd name="T107" fmla="*/ 980 h 1000"/>
                <a:gd name="T108" fmla="*/ 682 w 977"/>
                <a:gd name="T109" fmla="*/ 943 h 1000"/>
                <a:gd name="T110" fmla="*/ 682 w 977"/>
                <a:gd name="T111" fmla="*/ 918 h 1000"/>
                <a:gd name="T112" fmla="*/ 666 w 977"/>
                <a:gd name="T113" fmla="*/ 888 h 1000"/>
                <a:gd name="T114" fmla="*/ 646 w 977"/>
                <a:gd name="T115" fmla="*/ 853 h 1000"/>
                <a:gd name="T116" fmla="*/ 972 w 977"/>
                <a:gd name="T117" fmla="*/ 759 h 1000"/>
                <a:gd name="T118" fmla="*/ 972 w 977"/>
                <a:gd name="T119" fmla="*/ 681 h 1000"/>
                <a:gd name="T120" fmla="*/ 974 w 977"/>
                <a:gd name="T121" fmla="*/ 481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77" h="1000">
                  <a:moveTo>
                    <a:pt x="972" y="442"/>
                  </a:moveTo>
                  <a:lnTo>
                    <a:pt x="972" y="442"/>
                  </a:lnTo>
                  <a:lnTo>
                    <a:pt x="967" y="400"/>
                  </a:lnTo>
                  <a:lnTo>
                    <a:pt x="958" y="361"/>
                  </a:lnTo>
                  <a:lnTo>
                    <a:pt x="949" y="325"/>
                  </a:lnTo>
                  <a:lnTo>
                    <a:pt x="938" y="290"/>
                  </a:lnTo>
                  <a:lnTo>
                    <a:pt x="924" y="258"/>
                  </a:lnTo>
                  <a:lnTo>
                    <a:pt x="908" y="228"/>
                  </a:lnTo>
                  <a:lnTo>
                    <a:pt x="892" y="198"/>
                  </a:lnTo>
                  <a:lnTo>
                    <a:pt x="873" y="173"/>
                  </a:lnTo>
                  <a:lnTo>
                    <a:pt x="853" y="150"/>
                  </a:lnTo>
                  <a:lnTo>
                    <a:pt x="832" y="127"/>
                  </a:lnTo>
                  <a:lnTo>
                    <a:pt x="809" y="108"/>
                  </a:lnTo>
                  <a:lnTo>
                    <a:pt x="786" y="90"/>
                  </a:lnTo>
                  <a:lnTo>
                    <a:pt x="761" y="74"/>
                  </a:lnTo>
                  <a:lnTo>
                    <a:pt x="735" y="60"/>
                  </a:lnTo>
                  <a:lnTo>
                    <a:pt x="708" y="49"/>
                  </a:lnTo>
                  <a:lnTo>
                    <a:pt x="680" y="37"/>
                  </a:lnTo>
                  <a:lnTo>
                    <a:pt x="680" y="37"/>
                  </a:lnTo>
                  <a:lnTo>
                    <a:pt x="643" y="28"/>
                  </a:lnTo>
                  <a:lnTo>
                    <a:pt x="607" y="19"/>
                  </a:lnTo>
                  <a:lnTo>
                    <a:pt x="570" y="12"/>
                  </a:lnTo>
                  <a:lnTo>
                    <a:pt x="531" y="7"/>
                  </a:lnTo>
                  <a:lnTo>
                    <a:pt x="453" y="3"/>
                  </a:lnTo>
                  <a:lnTo>
                    <a:pt x="372" y="0"/>
                  </a:lnTo>
                  <a:lnTo>
                    <a:pt x="372" y="26"/>
                  </a:lnTo>
                  <a:lnTo>
                    <a:pt x="372" y="26"/>
                  </a:lnTo>
                  <a:lnTo>
                    <a:pt x="374" y="30"/>
                  </a:lnTo>
                  <a:lnTo>
                    <a:pt x="388" y="49"/>
                  </a:lnTo>
                  <a:lnTo>
                    <a:pt x="388" y="49"/>
                  </a:lnTo>
                  <a:lnTo>
                    <a:pt x="395" y="60"/>
                  </a:lnTo>
                  <a:lnTo>
                    <a:pt x="404" y="76"/>
                  </a:lnTo>
                  <a:lnTo>
                    <a:pt x="411" y="97"/>
                  </a:lnTo>
                  <a:lnTo>
                    <a:pt x="413" y="118"/>
                  </a:lnTo>
                  <a:lnTo>
                    <a:pt x="413" y="118"/>
                  </a:lnTo>
                  <a:lnTo>
                    <a:pt x="411" y="138"/>
                  </a:lnTo>
                  <a:lnTo>
                    <a:pt x="407" y="157"/>
                  </a:lnTo>
                  <a:lnTo>
                    <a:pt x="400" y="177"/>
                  </a:lnTo>
                  <a:lnTo>
                    <a:pt x="388" y="196"/>
                  </a:lnTo>
                  <a:lnTo>
                    <a:pt x="388" y="196"/>
                  </a:lnTo>
                  <a:lnTo>
                    <a:pt x="381" y="205"/>
                  </a:lnTo>
                  <a:lnTo>
                    <a:pt x="372" y="212"/>
                  </a:lnTo>
                  <a:lnTo>
                    <a:pt x="361" y="219"/>
                  </a:lnTo>
                  <a:lnTo>
                    <a:pt x="349" y="223"/>
                  </a:lnTo>
                  <a:lnTo>
                    <a:pt x="338" y="228"/>
                  </a:lnTo>
                  <a:lnTo>
                    <a:pt x="324" y="233"/>
                  </a:lnTo>
                  <a:lnTo>
                    <a:pt x="310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82" y="235"/>
                  </a:lnTo>
                  <a:lnTo>
                    <a:pt x="269" y="233"/>
                  </a:lnTo>
                  <a:lnTo>
                    <a:pt x="243" y="223"/>
                  </a:lnTo>
                  <a:lnTo>
                    <a:pt x="223" y="212"/>
                  </a:lnTo>
                  <a:lnTo>
                    <a:pt x="213" y="205"/>
                  </a:lnTo>
                  <a:lnTo>
                    <a:pt x="207" y="196"/>
                  </a:lnTo>
                  <a:lnTo>
                    <a:pt x="207" y="196"/>
                  </a:lnTo>
                  <a:lnTo>
                    <a:pt x="193" y="177"/>
                  </a:lnTo>
                  <a:lnTo>
                    <a:pt x="186" y="159"/>
                  </a:lnTo>
                  <a:lnTo>
                    <a:pt x="181" y="138"/>
                  </a:lnTo>
                  <a:lnTo>
                    <a:pt x="181" y="118"/>
                  </a:lnTo>
                  <a:lnTo>
                    <a:pt x="181" y="118"/>
                  </a:lnTo>
                  <a:lnTo>
                    <a:pt x="181" y="106"/>
                  </a:lnTo>
                  <a:lnTo>
                    <a:pt x="184" y="95"/>
                  </a:lnTo>
                  <a:lnTo>
                    <a:pt x="190" y="76"/>
                  </a:lnTo>
                  <a:lnTo>
                    <a:pt x="200" y="60"/>
                  </a:lnTo>
                  <a:lnTo>
                    <a:pt x="209" y="46"/>
                  </a:lnTo>
                  <a:lnTo>
                    <a:pt x="209" y="46"/>
                  </a:lnTo>
                  <a:lnTo>
                    <a:pt x="223" y="28"/>
                  </a:lnTo>
                  <a:lnTo>
                    <a:pt x="227" y="19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96" y="0"/>
                  </a:lnTo>
                  <a:lnTo>
                    <a:pt x="96" y="520"/>
                  </a:lnTo>
                  <a:lnTo>
                    <a:pt x="96" y="520"/>
                  </a:lnTo>
                  <a:lnTo>
                    <a:pt x="96" y="527"/>
                  </a:lnTo>
                  <a:lnTo>
                    <a:pt x="92" y="536"/>
                  </a:lnTo>
                  <a:lnTo>
                    <a:pt x="92" y="536"/>
                  </a:lnTo>
                  <a:lnTo>
                    <a:pt x="119" y="557"/>
                  </a:lnTo>
                  <a:lnTo>
                    <a:pt x="147" y="582"/>
                  </a:lnTo>
                  <a:lnTo>
                    <a:pt x="172" y="607"/>
                  </a:lnTo>
                  <a:lnTo>
                    <a:pt x="197" y="633"/>
                  </a:lnTo>
                  <a:lnTo>
                    <a:pt x="128" y="688"/>
                  </a:lnTo>
                  <a:lnTo>
                    <a:pt x="128" y="688"/>
                  </a:lnTo>
                  <a:lnTo>
                    <a:pt x="115" y="695"/>
                  </a:lnTo>
                  <a:lnTo>
                    <a:pt x="101" y="697"/>
                  </a:lnTo>
                  <a:lnTo>
                    <a:pt x="75" y="699"/>
                  </a:lnTo>
                  <a:lnTo>
                    <a:pt x="75" y="699"/>
                  </a:lnTo>
                  <a:lnTo>
                    <a:pt x="64" y="699"/>
                  </a:lnTo>
                  <a:lnTo>
                    <a:pt x="52" y="701"/>
                  </a:lnTo>
                  <a:lnTo>
                    <a:pt x="41" y="706"/>
                  </a:lnTo>
                  <a:lnTo>
                    <a:pt x="32" y="713"/>
                  </a:lnTo>
                  <a:lnTo>
                    <a:pt x="32" y="713"/>
                  </a:lnTo>
                  <a:lnTo>
                    <a:pt x="20" y="722"/>
                  </a:lnTo>
                  <a:lnTo>
                    <a:pt x="13" y="734"/>
                  </a:lnTo>
                  <a:lnTo>
                    <a:pt x="6" y="745"/>
                  </a:lnTo>
                  <a:lnTo>
                    <a:pt x="2" y="757"/>
                  </a:lnTo>
                  <a:lnTo>
                    <a:pt x="2" y="757"/>
                  </a:lnTo>
                  <a:lnTo>
                    <a:pt x="0" y="768"/>
                  </a:lnTo>
                  <a:lnTo>
                    <a:pt x="2" y="782"/>
                  </a:lnTo>
                  <a:lnTo>
                    <a:pt x="9" y="796"/>
                  </a:lnTo>
                  <a:lnTo>
                    <a:pt x="20" y="812"/>
                  </a:lnTo>
                  <a:lnTo>
                    <a:pt x="20" y="812"/>
                  </a:lnTo>
                  <a:lnTo>
                    <a:pt x="34" y="826"/>
                  </a:lnTo>
                  <a:lnTo>
                    <a:pt x="46" y="835"/>
                  </a:lnTo>
                  <a:lnTo>
                    <a:pt x="59" y="839"/>
                  </a:lnTo>
                  <a:lnTo>
                    <a:pt x="71" y="842"/>
                  </a:lnTo>
                  <a:lnTo>
                    <a:pt x="71" y="842"/>
                  </a:lnTo>
                  <a:lnTo>
                    <a:pt x="82" y="839"/>
                  </a:lnTo>
                  <a:lnTo>
                    <a:pt x="96" y="837"/>
                  </a:lnTo>
                  <a:lnTo>
                    <a:pt x="108" y="830"/>
                  </a:lnTo>
                  <a:lnTo>
                    <a:pt x="119" y="821"/>
                  </a:lnTo>
                  <a:lnTo>
                    <a:pt x="119" y="821"/>
                  </a:lnTo>
                  <a:lnTo>
                    <a:pt x="128" y="814"/>
                  </a:lnTo>
                  <a:lnTo>
                    <a:pt x="133" y="805"/>
                  </a:lnTo>
                  <a:lnTo>
                    <a:pt x="138" y="793"/>
                  </a:lnTo>
                  <a:lnTo>
                    <a:pt x="142" y="782"/>
                  </a:lnTo>
                  <a:lnTo>
                    <a:pt x="142" y="782"/>
                  </a:lnTo>
                  <a:lnTo>
                    <a:pt x="147" y="754"/>
                  </a:lnTo>
                  <a:lnTo>
                    <a:pt x="154" y="741"/>
                  </a:lnTo>
                  <a:lnTo>
                    <a:pt x="163" y="727"/>
                  </a:lnTo>
                  <a:lnTo>
                    <a:pt x="163" y="727"/>
                  </a:lnTo>
                  <a:lnTo>
                    <a:pt x="165" y="727"/>
                  </a:lnTo>
                  <a:lnTo>
                    <a:pt x="229" y="674"/>
                  </a:lnTo>
                  <a:lnTo>
                    <a:pt x="229" y="674"/>
                  </a:lnTo>
                  <a:lnTo>
                    <a:pt x="259" y="715"/>
                  </a:lnTo>
                  <a:lnTo>
                    <a:pt x="287" y="761"/>
                  </a:lnTo>
                  <a:lnTo>
                    <a:pt x="287" y="761"/>
                  </a:lnTo>
                  <a:lnTo>
                    <a:pt x="292" y="759"/>
                  </a:lnTo>
                  <a:lnTo>
                    <a:pt x="292" y="759"/>
                  </a:lnTo>
                  <a:lnTo>
                    <a:pt x="294" y="759"/>
                  </a:lnTo>
                  <a:lnTo>
                    <a:pt x="590" y="759"/>
                  </a:lnTo>
                  <a:lnTo>
                    <a:pt x="590" y="835"/>
                  </a:lnTo>
                  <a:lnTo>
                    <a:pt x="590" y="835"/>
                  </a:lnTo>
                  <a:lnTo>
                    <a:pt x="590" y="835"/>
                  </a:lnTo>
                  <a:lnTo>
                    <a:pt x="590" y="835"/>
                  </a:lnTo>
                  <a:lnTo>
                    <a:pt x="586" y="851"/>
                  </a:lnTo>
                  <a:lnTo>
                    <a:pt x="579" y="865"/>
                  </a:lnTo>
                  <a:lnTo>
                    <a:pt x="561" y="888"/>
                  </a:lnTo>
                  <a:lnTo>
                    <a:pt x="561" y="888"/>
                  </a:lnTo>
                  <a:lnTo>
                    <a:pt x="554" y="897"/>
                  </a:lnTo>
                  <a:lnTo>
                    <a:pt x="547" y="906"/>
                  </a:lnTo>
                  <a:lnTo>
                    <a:pt x="544" y="918"/>
                  </a:lnTo>
                  <a:lnTo>
                    <a:pt x="542" y="929"/>
                  </a:lnTo>
                  <a:lnTo>
                    <a:pt x="542" y="929"/>
                  </a:lnTo>
                  <a:lnTo>
                    <a:pt x="544" y="943"/>
                  </a:lnTo>
                  <a:lnTo>
                    <a:pt x="547" y="957"/>
                  </a:lnTo>
                  <a:lnTo>
                    <a:pt x="551" y="968"/>
                  </a:lnTo>
                  <a:lnTo>
                    <a:pt x="558" y="980"/>
                  </a:lnTo>
                  <a:lnTo>
                    <a:pt x="558" y="980"/>
                  </a:lnTo>
                  <a:lnTo>
                    <a:pt x="565" y="989"/>
                  </a:lnTo>
                  <a:lnTo>
                    <a:pt x="579" y="993"/>
                  </a:lnTo>
                  <a:lnTo>
                    <a:pt x="593" y="998"/>
                  </a:lnTo>
                  <a:lnTo>
                    <a:pt x="613" y="1000"/>
                  </a:lnTo>
                  <a:lnTo>
                    <a:pt x="613" y="1000"/>
                  </a:lnTo>
                  <a:lnTo>
                    <a:pt x="632" y="1000"/>
                  </a:lnTo>
                  <a:lnTo>
                    <a:pt x="648" y="996"/>
                  </a:lnTo>
                  <a:lnTo>
                    <a:pt x="659" y="989"/>
                  </a:lnTo>
                  <a:lnTo>
                    <a:pt x="669" y="980"/>
                  </a:lnTo>
                  <a:lnTo>
                    <a:pt x="669" y="980"/>
                  </a:lnTo>
                  <a:lnTo>
                    <a:pt x="676" y="970"/>
                  </a:lnTo>
                  <a:lnTo>
                    <a:pt x="680" y="957"/>
                  </a:lnTo>
                  <a:lnTo>
                    <a:pt x="682" y="943"/>
                  </a:lnTo>
                  <a:lnTo>
                    <a:pt x="682" y="929"/>
                  </a:lnTo>
                  <a:lnTo>
                    <a:pt x="682" y="929"/>
                  </a:lnTo>
                  <a:lnTo>
                    <a:pt x="682" y="918"/>
                  </a:lnTo>
                  <a:lnTo>
                    <a:pt x="678" y="906"/>
                  </a:lnTo>
                  <a:lnTo>
                    <a:pt x="673" y="897"/>
                  </a:lnTo>
                  <a:lnTo>
                    <a:pt x="666" y="888"/>
                  </a:lnTo>
                  <a:lnTo>
                    <a:pt x="666" y="888"/>
                  </a:lnTo>
                  <a:lnTo>
                    <a:pt x="650" y="865"/>
                  </a:lnTo>
                  <a:lnTo>
                    <a:pt x="646" y="853"/>
                  </a:lnTo>
                  <a:lnTo>
                    <a:pt x="643" y="837"/>
                  </a:lnTo>
                  <a:lnTo>
                    <a:pt x="643" y="759"/>
                  </a:lnTo>
                  <a:lnTo>
                    <a:pt x="972" y="759"/>
                  </a:lnTo>
                  <a:lnTo>
                    <a:pt x="972" y="759"/>
                  </a:lnTo>
                  <a:lnTo>
                    <a:pt x="972" y="720"/>
                  </a:lnTo>
                  <a:lnTo>
                    <a:pt x="972" y="681"/>
                  </a:lnTo>
                  <a:lnTo>
                    <a:pt x="974" y="600"/>
                  </a:lnTo>
                  <a:lnTo>
                    <a:pt x="977" y="520"/>
                  </a:lnTo>
                  <a:lnTo>
                    <a:pt x="974" y="481"/>
                  </a:lnTo>
                  <a:lnTo>
                    <a:pt x="972" y="442"/>
                  </a:lnTo>
                  <a:lnTo>
                    <a:pt x="972" y="4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5318146" y="2695831"/>
              <a:ext cx="2151891" cy="1758534"/>
            </a:xfrm>
            <a:custGeom>
              <a:avLst/>
              <a:gdLst>
                <a:gd name="T0" fmla="*/ 1209 w 1209"/>
                <a:gd name="T1" fmla="*/ 749 h 988"/>
                <a:gd name="T2" fmla="*/ 873 w 1209"/>
                <a:gd name="T3" fmla="*/ 21 h 988"/>
                <a:gd name="T4" fmla="*/ 898 w 1209"/>
                <a:gd name="T5" fmla="*/ 55 h 988"/>
                <a:gd name="T6" fmla="*/ 915 w 1209"/>
                <a:gd name="T7" fmla="*/ 113 h 988"/>
                <a:gd name="T8" fmla="*/ 889 w 1209"/>
                <a:gd name="T9" fmla="*/ 191 h 988"/>
                <a:gd name="T10" fmla="*/ 864 w 1209"/>
                <a:gd name="T11" fmla="*/ 214 h 988"/>
                <a:gd name="T12" fmla="*/ 813 w 1209"/>
                <a:gd name="T13" fmla="*/ 230 h 988"/>
                <a:gd name="T14" fmla="*/ 770 w 1209"/>
                <a:gd name="T15" fmla="*/ 228 h 988"/>
                <a:gd name="T16" fmla="*/ 708 w 1209"/>
                <a:gd name="T17" fmla="*/ 191 h 988"/>
                <a:gd name="T18" fmla="*/ 685 w 1209"/>
                <a:gd name="T19" fmla="*/ 133 h 988"/>
                <a:gd name="T20" fmla="*/ 685 w 1209"/>
                <a:gd name="T21" fmla="*/ 90 h 988"/>
                <a:gd name="T22" fmla="*/ 710 w 1209"/>
                <a:gd name="T23" fmla="*/ 41 h 988"/>
                <a:gd name="T24" fmla="*/ 503 w 1209"/>
                <a:gd name="T25" fmla="*/ 0 h 988"/>
                <a:gd name="T26" fmla="*/ 377 w 1209"/>
                <a:gd name="T27" fmla="*/ 9 h 988"/>
                <a:gd name="T28" fmla="*/ 229 w 1209"/>
                <a:gd name="T29" fmla="*/ 41 h 988"/>
                <a:gd name="T30" fmla="*/ 151 w 1209"/>
                <a:gd name="T31" fmla="*/ 78 h 988"/>
                <a:gd name="T32" fmla="*/ 78 w 1209"/>
                <a:gd name="T33" fmla="*/ 149 h 988"/>
                <a:gd name="T34" fmla="*/ 39 w 1209"/>
                <a:gd name="T35" fmla="*/ 221 h 988"/>
                <a:gd name="T36" fmla="*/ 9 w 1209"/>
                <a:gd name="T37" fmla="*/ 336 h 988"/>
                <a:gd name="T38" fmla="*/ 0 w 1209"/>
                <a:gd name="T39" fmla="*/ 444 h 988"/>
                <a:gd name="T40" fmla="*/ 252 w 1209"/>
                <a:gd name="T41" fmla="*/ 726 h 988"/>
                <a:gd name="T42" fmla="*/ 225 w 1209"/>
                <a:gd name="T43" fmla="*/ 685 h 988"/>
                <a:gd name="T44" fmla="*/ 204 w 1209"/>
                <a:gd name="T45" fmla="*/ 628 h 988"/>
                <a:gd name="T46" fmla="*/ 218 w 1209"/>
                <a:gd name="T47" fmla="*/ 568 h 988"/>
                <a:gd name="T48" fmla="*/ 246 w 1209"/>
                <a:gd name="T49" fmla="*/ 533 h 988"/>
                <a:gd name="T50" fmla="*/ 321 w 1209"/>
                <a:gd name="T51" fmla="*/ 510 h 988"/>
                <a:gd name="T52" fmla="*/ 363 w 1209"/>
                <a:gd name="T53" fmla="*/ 515 h 988"/>
                <a:gd name="T54" fmla="*/ 404 w 1209"/>
                <a:gd name="T55" fmla="*/ 540 h 988"/>
                <a:gd name="T56" fmla="*/ 432 w 1209"/>
                <a:gd name="T57" fmla="*/ 588 h 988"/>
                <a:gd name="T58" fmla="*/ 434 w 1209"/>
                <a:gd name="T59" fmla="*/ 648 h 988"/>
                <a:gd name="T60" fmla="*/ 411 w 1209"/>
                <a:gd name="T61" fmla="*/ 696 h 988"/>
                <a:gd name="T62" fmla="*/ 643 w 1209"/>
                <a:gd name="T63" fmla="*/ 754 h 988"/>
                <a:gd name="T64" fmla="*/ 643 w 1209"/>
                <a:gd name="T65" fmla="*/ 526 h 988"/>
                <a:gd name="T66" fmla="*/ 669 w 1209"/>
                <a:gd name="T67" fmla="*/ 492 h 988"/>
                <a:gd name="T68" fmla="*/ 680 w 1209"/>
                <a:gd name="T69" fmla="*/ 487 h 988"/>
                <a:gd name="T70" fmla="*/ 705 w 1209"/>
                <a:gd name="T71" fmla="*/ 501 h 988"/>
                <a:gd name="T72" fmla="*/ 719 w 1209"/>
                <a:gd name="T73" fmla="*/ 526 h 988"/>
                <a:gd name="T74" fmla="*/ 967 w 1209"/>
                <a:gd name="T75" fmla="*/ 825 h 988"/>
                <a:gd name="T76" fmla="*/ 944 w 1209"/>
                <a:gd name="T77" fmla="*/ 876 h 988"/>
                <a:gd name="T78" fmla="*/ 928 w 1209"/>
                <a:gd name="T79" fmla="*/ 906 h 988"/>
                <a:gd name="T80" fmla="*/ 931 w 1209"/>
                <a:gd name="T81" fmla="*/ 945 h 988"/>
                <a:gd name="T82" fmla="*/ 951 w 1209"/>
                <a:gd name="T83" fmla="*/ 977 h 988"/>
                <a:gd name="T84" fmla="*/ 997 w 1209"/>
                <a:gd name="T85" fmla="*/ 988 h 988"/>
                <a:gd name="T86" fmla="*/ 1053 w 1209"/>
                <a:gd name="T87" fmla="*/ 968 h 988"/>
                <a:gd name="T88" fmla="*/ 1066 w 1209"/>
                <a:gd name="T89" fmla="*/ 931 h 988"/>
                <a:gd name="T90" fmla="*/ 1062 w 1209"/>
                <a:gd name="T91" fmla="*/ 894 h 988"/>
                <a:gd name="T92" fmla="*/ 1032 w 1209"/>
                <a:gd name="T93" fmla="*/ 853 h 988"/>
                <a:gd name="T94" fmla="*/ 1020 w 1209"/>
                <a:gd name="T95" fmla="*/ 823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9" h="988">
                  <a:moveTo>
                    <a:pt x="1020" y="754"/>
                  </a:moveTo>
                  <a:lnTo>
                    <a:pt x="1209" y="754"/>
                  </a:lnTo>
                  <a:lnTo>
                    <a:pt x="1209" y="754"/>
                  </a:lnTo>
                  <a:lnTo>
                    <a:pt x="1209" y="749"/>
                  </a:lnTo>
                  <a:lnTo>
                    <a:pt x="1209" y="0"/>
                  </a:lnTo>
                  <a:lnTo>
                    <a:pt x="873" y="0"/>
                  </a:lnTo>
                  <a:lnTo>
                    <a:pt x="873" y="21"/>
                  </a:lnTo>
                  <a:lnTo>
                    <a:pt x="873" y="21"/>
                  </a:lnTo>
                  <a:lnTo>
                    <a:pt x="875" y="25"/>
                  </a:lnTo>
                  <a:lnTo>
                    <a:pt x="889" y="44"/>
                  </a:lnTo>
                  <a:lnTo>
                    <a:pt x="889" y="44"/>
                  </a:lnTo>
                  <a:lnTo>
                    <a:pt x="898" y="55"/>
                  </a:lnTo>
                  <a:lnTo>
                    <a:pt x="905" y="71"/>
                  </a:lnTo>
                  <a:lnTo>
                    <a:pt x="912" y="92"/>
                  </a:lnTo>
                  <a:lnTo>
                    <a:pt x="915" y="113"/>
                  </a:lnTo>
                  <a:lnTo>
                    <a:pt x="915" y="113"/>
                  </a:lnTo>
                  <a:lnTo>
                    <a:pt x="915" y="133"/>
                  </a:lnTo>
                  <a:lnTo>
                    <a:pt x="910" y="152"/>
                  </a:lnTo>
                  <a:lnTo>
                    <a:pt x="903" y="172"/>
                  </a:lnTo>
                  <a:lnTo>
                    <a:pt x="889" y="191"/>
                  </a:lnTo>
                  <a:lnTo>
                    <a:pt x="889" y="191"/>
                  </a:lnTo>
                  <a:lnTo>
                    <a:pt x="882" y="200"/>
                  </a:lnTo>
                  <a:lnTo>
                    <a:pt x="873" y="207"/>
                  </a:lnTo>
                  <a:lnTo>
                    <a:pt x="864" y="214"/>
                  </a:lnTo>
                  <a:lnTo>
                    <a:pt x="853" y="218"/>
                  </a:lnTo>
                  <a:lnTo>
                    <a:pt x="839" y="223"/>
                  </a:lnTo>
                  <a:lnTo>
                    <a:pt x="827" y="228"/>
                  </a:lnTo>
                  <a:lnTo>
                    <a:pt x="813" y="230"/>
                  </a:lnTo>
                  <a:lnTo>
                    <a:pt x="797" y="230"/>
                  </a:lnTo>
                  <a:lnTo>
                    <a:pt x="797" y="230"/>
                  </a:lnTo>
                  <a:lnTo>
                    <a:pt x="784" y="230"/>
                  </a:lnTo>
                  <a:lnTo>
                    <a:pt x="770" y="228"/>
                  </a:lnTo>
                  <a:lnTo>
                    <a:pt x="744" y="218"/>
                  </a:lnTo>
                  <a:lnTo>
                    <a:pt x="724" y="207"/>
                  </a:lnTo>
                  <a:lnTo>
                    <a:pt x="715" y="200"/>
                  </a:lnTo>
                  <a:lnTo>
                    <a:pt x="708" y="191"/>
                  </a:lnTo>
                  <a:lnTo>
                    <a:pt x="708" y="191"/>
                  </a:lnTo>
                  <a:lnTo>
                    <a:pt x="696" y="172"/>
                  </a:lnTo>
                  <a:lnTo>
                    <a:pt x="687" y="154"/>
                  </a:lnTo>
                  <a:lnTo>
                    <a:pt x="685" y="133"/>
                  </a:lnTo>
                  <a:lnTo>
                    <a:pt x="682" y="113"/>
                  </a:lnTo>
                  <a:lnTo>
                    <a:pt x="682" y="113"/>
                  </a:lnTo>
                  <a:lnTo>
                    <a:pt x="682" y="101"/>
                  </a:lnTo>
                  <a:lnTo>
                    <a:pt x="685" y="90"/>
                  </a:lnTo>
                  <a:lnTo>
                    <a:pt x="692" y="71"/>
                  </a:lnTo>
                  <a:lnTo>
                    <a:pt x="701" y="55"/>
                  </a:lnTo>
                  <a:lnTo>
                    <a:pt x="710" y="41"/>
                  </a:lnTo>
                  <a:lnTo>
                    <a:pt x="710" y="41"/>
                  </a:lnTo>
                  <a:lnTo>
                    <a:pt x="726" y="23"/>
                  </a:lnTo>
                  <a:lnTo>
                    <a:pt x="728" y="14"/>
                  </a:lnTo>
                  <a:lnTo>
                    <a:pt x="728" y="0"/>
                  </a:lnTo>
                  <a:lnTo>
                    <a:pt x="503" y="0"/>
                  </a:lnTo>
                  <a:lnTo>
                    <a:pt x="503" y="0"/>
                  </a:lnTo>
                  <a:lnTo>
                    <a:pt x="503" y="0"/>
                  </a:lnTo>
                  <a:lnTo>
                    <a:pt x="418" y="7"/>
                  </a:lnTo>
                  <a:lnTo>
                    <a:pt x="377" y="9"/>
                  </a:lnTo>
                  <a:lnTo>
                    <a:pt x="338" y="14"/>
                  </a:lnTo>
                  <a:lnTo>
                    <a:pt x="301" y="21"/>
                  </a:lnTo>
                  <a:lnTo>
                    <a:pt x="264" y="30"/>
                  </a:lnTo>
                  <a:lnTo>
                    <a:pt x="229" y="41"/>
                  </a:lnTo>
                  <a:lnTo>
                    <a:pt x="195" y="55"/>
                  </a:lnTo>
                  <a:lnTo>
                    <a:pt x="195" y="55"/>
                  </a:lnTo>
                  <a:lnTo>
                    <a:pt x="174" y="64"/>
                  </a:lnTo>
                  <a:lnTo>
                    <a:pt x="151" y="78"/>
                  </a:lnTo>
                  <a:lnTo>
                    <a:pt x="131" y="94"/>
                  </a:lnTo>
                  <a:lnTo>
                    <a:pt x="112" y="110"/>
                  </a:lnTo>
                  <a:lnTo>
                    <a:pt x="94" y="129"/>
                  </a:lnTo>
                  <a:lnTo>
                    <a:pt x="78" y="149"/>
                  </a:lnTo>
                  <a:lnTo>
                    <a:pt x="62" y="170"/>
                  </a:lnTo>
                  <a:lnTo>
                    <a:pt x="50" y="195"/>
                  </a:lnTo>
                  <a:lnTo>
                    <a:pt x="50" y="195"/>
                  </a:lnTo>
                  <a:lnTo>
                    <a:pt x="39" y="221"/>
                  </a:lnTo>
                  <a:lnTo>
                    <a:pt x="29" y="246"/>
                  </a:lnTo>
                  <a:lnTo>
                    <a:pt x="20" y="276"/>
                  </a:lnTo>
                  <a:lnTo>
                    <a:pt x="13" y="306"/>
                  </a:lnTo>
                  <a:lnTo>
                    <a:pt x="9" y="336"/>
                  </a:lnTo>
                  <a:lnTo>
                    <a:pt x="4" y="370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754"/>
                  </a:lnTo>
                  <a:lnTo>
                    <a:pt x="252" y="754"/>
                  </a:lnTo>
                  <a:lnTo>
                    <a:pt x="252" y="726"/>
                  </a:lnTo>
                  <a:lnTo>
                    <a:pt x="252" y="726"/>
                  </a:lnTo>
                  <a:lnTo>
                    <a:pt x="248" y="717"/>
                  </a:lnTo>
                  <a:lnTo>
                    <a:pt x="234" y="699"/>
                  </a:lnTo>
                  <a:lnTo>
                    <a:pt x="234" y="699"/>
                  </a:lnTo>
                  <a:lnTo>
                    <a:pt x="225" y="685"/>
                  </a:lnTo>
                  <a:lnTo>
                    <a:pt x="216" y="669"/>
                  </a:lnTo>
                  <a:lnTo>
                    <a:pt x="209" y="650"/>
                  </a:lnTo>
                  <a:lnTo>
                    <a:pt x="206" y="639"/>
                  </a:lnTo>
                  <a:lnTo>
                    <a:pt x="204" y="628"/>
                  </a:lnTo>
                  <a:lnTo>
                    <a:pt x="204" y="628"/>
                  </a:lnTo>
                  <a:lnTo>
                    <a:pt x="206" y="607"/>
                  </a:lnTo>
                  <a:lnTo>
                    <a:pt x="211" y="586"/>
                  </a:lnTo>
                  <a:lnTo>
                    <a:pt x="218" y="568"/>
                  </a:lnTo>
                  <a:lnTo>
                    <a:pt x="229" y="549"/>
                  </a:lnTo>
                  <a:lnTo>
                    <a:pt x="229" y="549"/>
                  </a:lnTo>
                  <a:lnTo>
                    <a:pt x="239" y="540"/>
                  </a:lnTo>
                  <a:lnTo>
                    <a:pt x="246" y="533"/>
                  </a:lnTo>
                  <a:lnTo>
                    <a:pt x="269" y="522"/>
                  </a:lnTo>
                  <a:lnTo>
                    <a:pt x="292" y="513"/>
                  </a:lnTo>
                  <a:lnTo>
                    <a:pt x="305" y="510"/>
                  </a:lnTo>
                  <a:lnTo>
                    <a:pt x="321" y="510"/>
                  </a:lnTo>
                  <a:lnTo>
                    <a:pt x="321" y="510"/>
                  </a:lnTo>
                  <a:lnTo>
                    <a:pt x="335" y="510"/>
                  </a:lnTo>
                  <a:lnTo>
                    <a:pt x="349" y="513"/>
                  </a:lnTo>
                  <a:lnTo>
                    <a:pt x="363" y="515"/>
                  </a:lnTo>
                  <a:lnTo>
                    <a:pt x="374" y="519"/>
                  </a:lnTo>
                  <a:lnTo>
                    <a:pt x="386" y="526"/>
                  </a:lnTo>
                  <a:lnTo>
                    <a:pt x="395" y="533"/>
                  </a:lnTo>
                  <a:lnTo>
                    <a:pt x="404" y="540"/>
                  </a:lnTo>
                  <a:lnTo>
                    <a:pt x="413" y="549"/>
                  </a:lnTo>
                  <a:lnTo>
                    <a:pt x="413" y="549"/>
                  </a:lnTo>
                  <a:lnTo>
                    <a:pt x="425" y="568"/>
                  </a:lnTo>
                  <a:lnTo>
                    <a:pt x="432" y="588"/>
                  </a:lnTo>
                  <a:lnTo>
                    <a:pt x="436" y="607"/>
                  </a:lnTo>
                  <a:lnTo>
                    <a:pt x="436" y="628"/>
                  </a:lnTo>
                  <a:lnTo>
                    <a:pt x="436" y="628"/>
                  </a:lnTo>
                  <a:lnTo>
                    <a:pt x="434" y="648"/>
                  </a:lnTo>
                  <a:lnTo>
                    <a:pt x="429" y="669"/>
                  </a:lnTo>
                  <a:lnTo>
                    <a:pt x="420" y="683"/>
                  </a:lnTo>
                  <a:lnTo>
                    <a:pt x="411" y="696"/>
                  </a:lnTo>
                  <a:lnTo>
                    <a:pt x="411" y="696"/>
                  </a:lnTo>
                  <a:lnTo>
                    <a:pt x="400" y="715"/>
                  </a:lnTo>
                  <a:lnTo>
                    <a:pt x="397" y="719"/>
                  </a:lnTo>
                  <a:lnTo>
                    <a:pt x="397" y="754"/>
                  </a:lnTo>
                  <a:lnTo>
                    <a:pt x="643" y="754"/>
                  </a:lnTo>
                  <a:lnTo>
                    <a:pt x="643" y="529"/>
                  </a:lnTo>
                  <a:lnTo>
                    <a:pt x="643" y="529"/>
                  </a:lnTo>
                  <a:lnTo>
                    <a:pt x="643" y="526"/>
                  </a:lnTo>
                  <a:lnTo>
                    <a:pt x="643" y="526"/>
                  </a:lnTo>
                  <a:lnTo>
                    <a:pt x="643" y="522"/>
                  </a:lnTo>
                  <a:lnTo>
                    <a:pt x="646" y="515"/>
                  </a:lnTo>
                  <a:lnTo>
                    <a:pt x="655" y="503"/>
                  </a:lnTo>
                  <a:lnTo>
                    <a:pt x="669" y="492"/>
                  </a:lnTo>
                  <a:lnTo>
                    <a:pt x="675" y="490"/>
                  </a:lnTo>
                  <a:lnTo>
                    <a:pt x="680" y="487"/>
                  </a:lnTo>
                  <a:lnTo>
                    <a:pt x="680" y="487"/>
                  </a:lnTo>
                  <a:lnTo>
                    <a:pt x="680" y="487"/>
                  </a:lnTo>
                  <a:lnTo>
                    <a:pt x="680" y="487"/>
                  </a:lnTo>
                  <a:lnTo>
                    <a:pt x="687" y="490"/>
                  </a:lnTo>
                  <a:lnTo>
                    <a:pt x="694" y="492"/>
                  </a:lnTo>
                  <a:lnTo>
                    <a:pt x="705" y="501"/>
                  </a:lnTo>
                  <a:lnTo>
                    <a:pt x="717" y="515"/>
                  </a:lnTo>
                  <a:lnTo>
                    <a:pt x="719" y="522"/>
                  </a:lnTo>
                  <a:lnTo>
                    <a:pt x="719" y="526"/>
                  </a:lnTo>
                  <a:lnTo>
                    <a:pt x="719" y="526"/>
                  </a:lnTo>
                  <a:lnTo>
                    <a:pt x="719" y="529"/>
                  </a:lnTo>
                  <a:lnTo>
                    <a:pt x="719" y="754"/>
                  </a:lnTo>
                  <a:lnTo>
                    <a:pt x="967" y="754"/>
                  </a:lnTo>
                  <a:lnTo>
                    <a:pt x="967" y="825"/>
                  </a:lnTo>
                  <a:lnTo>
                    <a:pt x="967" y="825"/>
                  </a:lnTo>
                  <a:lnTo>
                    <a:pt x="965" y="841"/>
                  </a:lnTo>
                  <a:lnTo>
                    <a:pt x="958" y="853"/>
                  </a:lnTo>
                  <a:lnTo>
                    <a:pt x="944" y="876"/>
                  </a:lnTo>
                  <a:lnTo>
                    <a:pt x="944" y="876"/>
                  </a:lnTo>
                  <a:lnTo>
                    <a:pt x="938" y="885"/>
                  </a:lnTo>
                  <a:lnTo>
                    <a:pt x="931" y="894"/>
                  </a:lnTo>
                  <a:lnTo>
                    <a:pt x="928" y="906"/>
                  </a:lnTo>
                  <a:lnTo>
                    <a:pt x="926" y="917"/>
                  </a:lnTo>
                  <a:lnTo>
                    <a:pt x="926" y="917"/>
                  </a:lnTo>
                  <a:lnTo>
                    <a:pt x="928" y="931"/>
                  </a:lnTo>
                  <a:lnTo>
                    <a:pt x="931" y="945"/>
                  </a:lnTo>
                  <a:lnTo>
                    <a:pt x="935" y="958"/>
                  </a:lnTo>
                  <a:lnTo>
                    <a:pt x="942" y="968"/>
                  </a:lnTo>
                  <a:lnTo>
                    <a:pt x="942" y="968"/>
                  </a:lnTo>
                  <a:lnTo>
                    <a:pt x="951" y="977"/>
                  </a:lnTo>
                  <a:lnTo>
                    <a:pt x="963" y="984"/>
                  </a:lnTo>
                  <a:lnTo>
                    <a:pt x="977" y="988"/>
                  </a:lnTo>
                  <a:lnTo>
                    <a:pt x="997" y="988"/>
                  </a:lnTo>
                  <a:lnTo>
                    <a:pt x="997" y="988"/>
                  </a:lnTo>
                  <a:lnTo>
                    <a:pt x="1016" y="986"/>
                  </a:lnTo>
                  <a:lnTo>
                    <a:pt x="1032" y="981"/>
                  </a:lnTo>
                  <a:lnTo>
                    <a:pt x="1043" y="977"/>
                  </a:lnTo>
                  <a:lnTo>
                    <a:pt x="1053" y="968"/>
                  </a:lnTo>
                  <a:lnTo>
                    <a:pt x="1053" y="968"/>
                  </a:lnTo>
                  <a:lnTo>
                    <a:pt x="1059" y="956"/>
                  </a:lnTo>
                  <a:lnTo>
                    <a:pt x="1064" y="945"/>
                  </a:lnTo>
                  <a:lnTo>
                    <a:pt x="1066" y="931"/>
                  </a:lnTo>
                  <a:lnTo>
                    <a:pt x="1066" y="917"/>
                  </a:lnTo>
                  <a:lnTo>
                    <a:pt x="1066" y="917"/>
                  </a:lnTo>
                  <a:lnTo>
                    <a:pt x="1066" y="906"/>
                  </a:lnTo>
                  <a:lnTo>
                    <a:pt x="1062" y="894"/>
                  </a:lnTo>
                  <a:lnTo>
                    <a:pt x="1055" y="885"/>
                  </a:lnTo>
                  <a:lnTo>
                    <a:pt x="1048" y="876"/>
                  </a:lnTo>
                  <a:lnTo>
                    <a:pt x="1048" y="876"/>
                  </a:lnTo>
                  <a:lnTo>
                    <a:pt x="1032" y="853"/>
                  </a:lnTo>
                  <a:lnTo>
                    <a:pt x="1025" y="839"/>
                  </a:lnTo>
                  <a:lnTo>
                    <a:pt x="1020" y="823"/>
                  </a:lnTo>
                  <a:lnTo>
                    <a:pt x="1020" y="823"/>
                  </a:lnTo>
                  <a:lnTo>
                    <a:pt x="1020" y="823"/>
                  </a:lnTo>
                  <a:lnTo>
                    <a:pt x="1020" y="7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7863393" y="3461185"/>
              <a:ext cx="2429555" cy="2369038"/>
            </a:xfrm>
            <a:custGeom>
              <a:avLst/>
              <a:gdLst>
                <a:gd name="T0" fmla="*/ 1232 w 1365"/>
                <a:gd name="T1" fmla="*/ 356 h 1331"/>
                <a:gd name="T2" fmla="*/ 1195 w 1365"/>
                <a:gd name="T3" fmla="*/ 423 h 1331"/>
                <a:gd name="T4" fmla="*/ 1117 w 1365"/>
                <a:gd name="T5" fmla="*/ 453 h 1331"/>
                <a:gd name="T6" fmla="*/ 1050 w 1365"/>
                <a:gd name="T7" fmla="*/ 427 h 1331"/>
                <a:gd name="T8" fmla="*/ 1013 w 1365"/>
                <a:gd name="T9" fmla="*/ 384 h 1331"/>
                <a:gd name="T10" fmla="*/ 1000 w 1365"/>
                <a:gd name="T11" fmla="*/ 322 h 1331"/>
                <a:gd name="T12" fmla="*/ 1034 w 1365"/>
                <a:gd name="T13" fmla="*/ 255 h 1331"/>
                <a:gd name="T14" fmla="*/ 1103 w 1365"/>
                <a:gd name="T15" fmla="*/ 220 h 1331"/>
                <a:gd name="T16" fmla="*/ 1167 w 1365"/>
                <a:gd name="T17" fmla="*/ 198 h 1331"/>
                <a:gd name="T18" fmla="*/ 1066 w 1365"/>
                <a:gd name="T19" fmla="*/ 117 h 1331"/>
                <a:gd name="T20" fmla="*/ 919 w 1365"/>
                <a:gd name="T21" fmla="*/ 41 h 1331"/>
                <a:gd name="T22" fmla="*/ 751 w 1365"/>
                <a:gd name="T23" fmla="*/ 4 h 1331"/>
                <a:gd name="T24" fmla="*/ 627 w 1365"/>
                <a:gd name="T25" fmla="*/ 2 h 1331"/>
                <a:gd name="T26" fmla="*/ 383 w 1365"/>
                <a:gd name="T27" fmla="*/ 66 h 1331"/>
                <a:gd name="T28" fmla="*/ 186 w 1365"/>
                <a:gd name="T29" fmla="*/ 207 h 1331"/>
                <a:gd name="T30" fmla="*/ 50 w 1365"/>
                <a:gd name="T31" fmla="*/ 407 h 1331"/>
                <a:gd name="T32" fmla="*/ 29 w 1365"/>
                <a:gd name="T33" fmla="*/ 469 h 1331"/>
                <a:gd name="T34" fmla="*/ 0 w 1365"/>
                <a:gd name="T35" fmla="*/ 634 h 1331"/>
                <a:gd name="T36" fmla="*/ 11 w 1365"/>
                <a:gd name="T37" fmla="*/ 797 h 1331"/>
                <a:gd name="T38" fmla="*/ 46 w 1365"/>
                <a:gd name="T39" fmla="*/ 915 h 1331"/>
                <a:gd name="T40" fmla="*/ 190 w 1365"/>
                <a:gd name="T41" fmla="*/ 1131 h 1331"/>
                <a:gd name="T42" fmla="*/ 411 w 1365"/>
                <a:gd name="T43" fmla="*/ 1278 h 1331"/>
                <a:gd name="T44" fmla="*/ 680 w 1365"/>
                <a:gd name="T45" fmla="*/ 1331 h 1331"/>
                <a:gd name="T46" fmla="*/ 818 w 1365"/>
                <a:gd name="T47" fmla="*/ 1317 h 1331"/>
                <a:gd name="T48" fmla="*/ 979 w 1365"/>
                <a:gd name="T49" fmla="*/ 1266 h 1331"/>
                <a:gd name="T50" fmla="*/ 1117 w 1365"/>
                <a:gd name="T51" fmla="*/ 1179 h 1331"/>
                <a:gd name="T52" fmla="*/ 1230 w 1365"/>
                <a:gd name="T53" fmla="*/ 1064 h 1331"/>
                <a:gd name="T54" fmla="*/ 1312 w 1365"/>
                <a:gd name="T55" fmla="*/ 924 h 1331"/>
                <a:gd name="T56" fmla="*/ 1358 w 1365"/>
                <a:gd name="T57" fmla="*/ 768 h 1331"/>
                <a:gd name="T58" fmla="*/ 1363 w 1365"/>
                <a:gd name="T59" fmla="*/ 618 h 1331"/>
                <a:gd name="T60" fmla="*/ 1303 w 1365"/>
                <a:gd name="T61" fmla="*/ 391 h 1331"/>
                <a:gd name="T62" fmla="*/ 696 w 1365"/>
                <a:gd name="T63" fmla="*/ 1034 h 1331"/>
                <a:gd name="T64" fmla="*/ 517 w 1365"/>
                <a:gd name="T65" fmla="*/ 986 h 1331"/>
                <a:gd name="T66" fmla="*/ 505 w 1365"/>
                <a:gd name="T67" fmla="*/ 862 h 1331"/>
                <a:gd name="T68" fmla="*/ 572 w 1365"/>
                <a:gd name="T69" fmla="*/ 848 h 1331"/>
                <a:gd name="T70" fmla="*/ 613 w 1365"/>
                <a:gd name="T71" fmla="*/ 825 h 1331"/>
                <a:gd name="T72" fmla="*/ 634 w 1365"/>
                <a:gd name="T73" fmla="*/ 779 h 1331"/>
                <a:gd name="T74" fmla="*/ 602 w 1365"/>
                <a:gd name="T75" fmla="*/ 722 h 1331"/>
                <a:gd name="T76" fmla="*/ 551 w 1365"/>
                <a:gd name="T77" fmla="*/ 708 h 1331"/>
                <a:gd name="T78" fmla="*/ 508 w 1365"/>
                <a:gd name="T79" fmla="*/ 735 h 1331"/>
                <a:gd name="T80" fmla="*/ 487 w 1365"/>
                <a:gd name="T81" fmla="*/ 795 h 1331"/>
                <a:gd name="T82" fmla="*/ 397 w 1365"/>
                <a:gd name="T83" fmla="*/ 880 h 1331"/>
                <a:gd name="T84" fmla="*/ 347 w 1365"/>
                <a:gd name="T85" fmla="*/ 781 h 1331"/>
                <a:gd name="T86" fmla="*/ 328 w 1365"/>
                <a:gd name="T87" fmla="*/ 666 h 1331"/>
                <a:gd name="T88" fmla="*/ 372 w 1365"/>
                <a:gd name="T89" fmla="*/ 492 h 1331"/>
                <a:gd name="T90" fmla="*/ 492 w 1365"/>
                <a:gd name="T91" fmla="*/ 361 h 1331"/>
                <a:gd name="T92" fmla="*/ 659 w 1365"/>
                <a:gd name="T93" fmla="*/ 301 h 1331"/>
                <a:gd name="T94" fmla="*/ 807 w 1365"/>
                <a:gd name="T95" fmla="*/ 315 h 1331"/>
                <a:gd name="T96" fmla="*/ 956 w 1365"/>
                <a:gd name="T97" fmla="*/ 407 h 1331"/>
                <a:gd name="T98" fmla="*/ 1048 w 1365"/>
                <a:gd name="T99" fmla="*/ 556 h 1331"/>
                <a:gd name="T100" fmla="*/ 1062 w 1365"/>
                <a:gd name="T101" fmla="*/ 703 h 1331"/>
                <a:gd name="T102" fmla="*/ 1002 w 1365"/>
                <a:gd name="T103" fmla="*/ 871 h 1331"/>
                <a:gd name="T104" fmla="*/ 871 w 1365"/>
                <a:gd name="T105" fmla="*/ 988 h 1331"/>
                <a:gd name="T106" fmla="*/ 696 w 1365"/>
                <a:gd name="T107" fmla="*/ 1034 h 1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5" h="1331">
                  <a:moveTo>
                    <a:pt x="1241" y="326"/>
                  </a:moveTo>
                  <a:lnTo>
                    <a:pt x="1241" y="326"/>
                  </a:lnTo>
                  <a:lnTo>
                    <a:pt x="1236" y="333"/>
                  </a:lnTo>
                  <a:lnTo>
                    <a:pt x="1232" y="356"/>
                  </a:lnTo>
                  <a:lnTo>
                    <a:pt x="1232" y="356"/>
                  </a:lnTo>
                  <a:lnTo>
                    <a:pt x="1227" y="372"/>
                  </a:lnTo>
                  <a:lnTo>
                    <a:pt x="1220" y="391"/>
                  </a:lnTo>
                  <a:lnTo>
                    <a:pt x="1209" y="407"/>
                  </a:lnTo>
                  <a:lnTo>
                    <a:pt x="1202" y="416"/>
                  </a:lnTo>
                  <a:lnTo>
                    <a:pt x="1195" y="423"/>
                  </a:lnTo>
                  <a:lnTo>
                    <a:pt x="1195" y="423"/>
                  </a:lnTo>
                  <a:lnTo>
                    <a:pt x="1177" y="434"/>
                  </a:lnTo>
                  <a:lnTo>
                    <a:pt x="1158" y="443"/>
                  </a:lnTo>
                  <a:lnTo>
                    <a:pt x="1138" y="450"/>
                  </a:lnTo>
                  <a:lnTo>
                    <a:pt x="1117" y="453"/>
                  </a:lnTo>
                  <a:lnTo>
                    <a:pt x="1117" y="453"/>
                  </a:lnTo>
                  <a:lnTo>
                    <a:pt x="1105" y="453"/>
                  </a:lnTo>
                  <a:lnTo>
                    <a:pt x="1094" y="450"/>
                  </a:lnTo>
                  <a:lnTo>
                    <a:pt x="1071" y="441"/>
                  </a:lnTo>
                  <a:lnTo>
                    <a:pt x="1050" y="427"/>
                  </a:lnTo>
                  <a:lnTo>
                    <a:pt x="1039" y="418"/>
                  </a:lnTo>
                  <a:lnTo>
                    <a:pt x="1030" y="407"/>
                  </a:lnTo>
                  <a:lnTo>
                    <a:pt x="1030" y="407"/>
                  </a:lnTo>
                  <a:lnTo>
                    <a:pt x="1020" y="395"/>
                  </a:lnTo>
                  <a:lnTo>
                    <a:pt x="1013" y="384"/>
                  </a:lnTo>
                  <a:lnTo>
                    <a:pt x="1009" y="370"/>
                  </a:lnTo>
                  <a:lnTo>
                    <a:pt x="1004" y="358"/>
                  </a:lnTo>
                  <a:lnTo>
                    <a:pt x="1002" y="345"/>
                  </a:lnTo>
                  <a:lnTo>
                    <a:pt x="1000" y="333"/>
                  </a:lnTo>
                  <a:lnTo>
                    <a:pt x="1000" y="322"/>
                  </a:lnTo>
                  <a:lnTo>
                    <a:pt x="1002" y="310"/>
                  </a:lnTo>
                  <a:lnTo>
                    <a:pt x="1002" y="310"/>
                  </a:lnTo>
                  <a:lnTo>
                    <a:pt x="1009" y="289"/>
                  </a:lnTo>
                  <a:lnTo>
                    <a:pt x="1020" y="271"/>
                  </a:lnTo>
                  <a:lnTo>
                    <a:pt x="1034" y="255"/>
                  </a:lnTo>
                  <a:lnTo>
                    <a:pt x="1050" y="241"/>
                  </a:lnTo>
                  <a:lnTo>
                    <a:pt x="1050" y="241"/>
                  </a:lnTo>
                  <a:lnTo>
                    <a:pt x="1066" y="230"/>
                  </a:lnTo>
                  <a:lnTo>
                    <a:pt x="1085" y="223"/>
                  </a:lnTo>
                  <a:lnTo>
                    <a:pt x="1103" y="220"/>
                  </a:lnTo>
                  <a:lnTo>
                    <a:pt x="1119" y="218"/>
                  </a:lnTo>
                  <a:lnTo>
                    <a:pt x="1119" y="218"/>
                  </a:lnTo>
                  <a:lnTo>
                    <a:pt x="1140" y="218"/>
                  </a:lnTo>
                  <a:lnTo>
                    <a:pt x="1147" y="216"/>
                  </a:lnTo>
                  <a:lnTo>
                    <a:pt x="1167" y="198"/>
                  </a:lnTo>
                  <a:lnTo>
                    <a:pt x="1167" y="198"/>
                  </a:lnTo>
                  <a:lnTo>
                    <a:pt x="1144" y="177"/>
                  </a:lnTo>
                  <a:lnTo>
                    <a:pt x="1119" y="154"/>
                  </a:lnTo>
                  <a:lnTo>
                    <a:pt x="1094" y="135"/>
                  </a:lnTo>
                  <a:lnTo>
                    <a:pt x="1066" y="117"/>
                  </a:lnTo>
                  <a:lnTo>
                    <a:pt x="1039" y="99"/>
                  </a:lnTo>
                  <a:lnTo>
                    <a:pt x="1009" y="83"/>
                  </a:lnTo>
                  <a:lnTo>
                    <a:pt x="979" y="66"/>
                  </a:lnTo>
                  <a:lnTo>
                    <a:pt x="949" y="55"/>
                  </a:lnTo>
                  <a:lnTo>
                    <a:pt x="919" y="41"/>
                  </a:lnTo>
                  <a:lnTo>
                    <a:pt x="887" y="32"/>
                  </a:lnTo>
                  <a:lnTo>
                    <a:pt x="852" y="23"/>
                  </a:lnTo>
                  <a:lnTo>
                    <a:pt x="820" y="14"/>
                  </a:lnTo>
                  <a:lnTo>
                    <a:pt x="786" y="9"/>
                  </a:lnTo>
                  <a:lnTo>
                    <a:pt x="751" y="4"/>
                  </a:lnTo>
                  <a:lnTo>
                    <a:pt x="717" y="2"/>
                  </a:lnTo>
                  <a:lnTo>
                    <a:pt x="680" y="0"/>
                  </a:lnTo>
                  <a:lnTo>
                    <a:pt x="680" y="0"/>
                  </a:lnTo>
                  <a:lnTo>
                    <a:pt x="680" y="0"/>
                  </a:lnTo>
                  <a:lnTo>
                    <a:pt x="627" y="2"/>
                  </a:lnTo>
                  <a:lnTo>
                    <a:pt x="577" y="9"/>
                  </a:lnTo>
                  <a:lnTo>
                    <a:pt x="526" y="18"/>
                  </a:lnTo>
                  <a:lnTo>
                    <a:pt x="478" y="30"/>
                  </a:lnTo>
                  <a:lnTo>
                    <a:pt x="429" y="48"/>
                  </a:lnTo>
                  <a:lnTo>
                    <a:pt x="383" y="66"/>
                  </a:lnTo>
                  <a:lnTo>
                    <a:pt x="340" y="89"/>
                  </a:lnTo>
                  <a:lnTo>
                    <a:pt x="298" y="115"/>
                  </a:lnTo>
                  <a:lnTo>
                    <a:pt x="259" y="142"/>
                  </a:lnTo>
                  <a:lnTo>
                    <a:pt x="220" y="175"/>
                  </a:lnTo>
                  <a:lnTo>
                    <a:pt x="186" y="207"/>
                  </a:lnTo>
                  <a:lnTo>
                    <a:pt x="154" y="243"/>
                  </a:lnTo>
                  <a:lnTo>
                    <a:pt x="124" y="280"/>
                  </a:lnTo>
                  <a:lnTo>
                    <a:pt x="96" y="322"/>
                  </a:lnTo>
                  <a:lnTo>
                    <a:pt x="71" y="363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50" y="407"/>
                  </a:lnTo>
                  <a:lnTo>
                    <a:pt x="39" y="439"/>
                  </a:lnTo>
                  <a:lnTo>
                    <a:pt x="29" y="469"/>
                  </a:lnTo>
                  <a:lnTo>
                    <a:pt x="20" y="501"/>
                  </a:lnTo>
                  <a:lnTo>
                    <a:pt x="13" y="533"/>
                  </a:lnTo>
                  <a:lnTo>
                    <a:pt x="6" y="568"/>
                  </a:lnTo>
                  <a:lnTo>
                    <a:pt x="2" y="600"/>
                  </a:lnTo>
                  <a:lnTo>
                    <a:pt x="0" y="634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712"/>
                  </a:lnTo>
                  <a:lnTo>
                    <a:pt x="4" y="756"/>
                  </a:lnTo>
                  <a:lnTo>
                    <a:pt x="11" y="797"/>
                  </a:lnTo>
                  <a:lnTo>
                    <a:pt x="20" y="839"/>
                  </a:lnTo>
                  <a:lnTo>
                    <a:pt x="20" y="839"/>
                  </a:lnTo>
                  <a:lnTo>
                    <a:pt x="27" y="864"/>
                  </a:lnTo>
                  <a:lnTo>
                    <a:pt x="27" y="864"/>
                  </a:lnTo>
                  <a:lnTo>
                    <a:pt x="46" y="915"/>
                  </a:lnTo>
                  <a:lnTo>
                    <a:pt x="69" y="961"/>
                  </a:lnTo>
                  <a:lnTo>
                    <a:pt x="94" y="1007"/>
                  </a:lnTo>
                  <a:lnTo>
                    <a:pt x="124" y="1050"/>
                  </a:lnTo>
                  <a:lnTo>
                    <a:pt x="156" y="1092"/>
                  </a:lnTo>
                  <a:lnTo>
                    <a:pt x="190" y="1131"/>
                  </a:lnTo>
                  <a:lnTo>
                    <a:pt x="229" y="1167"/>
                  </a:lnTo>
                  <a:lnTo>
                    <a:pt x="271" y="1200"/>
                  </a:lnTo>
                  <a:lnTo>
                    <a:pt x="315" y="1230"/>
                  </a:lnTo>
                  <a:lnTo>
                    <a:pt x="363" y="1255"/>
                  </a:lnTo>
                  <a:lnTo>
                    <a:pt x="411" y="1278"/>
                  </a:lnTo>
                  <a:lnTo>
                    <a:pt x="462" y="1296"/>
                  </a:lnTo>
                  <a:lnTo>
                    <a:pt x="515" y="1312"/>
                  </a:lnTo>
                  <a:lnTo>
                    <a:pt x="567" y="1321"/>
                  </a:lnTo>
                  <a:lnTo>
                    <a:pt x="625" y="1328"/>
                  </a:lnTo>
                  <a:lnTo>
                    <a:pt x="680" y="1331"/>
                  </a:lnTo>
                  <a:lnTo>
                    <a:pt x="680" y="1331"/>
                  </a:lnTo>
                  <a:lnTo>
                    <a:pt x="717" y="1331"/>
                  </a:lnTo>
                  <a:lnTo>
                    <a:pt x="751" y="1328"/>
                  </a:lnTo>
                  <a:lnTo>
                    <a:pt x="786" y="1324"/>
                  </a:lnTo>
                  <a:lnTo>
                    <a:pt x="818" y="1317"/>
                  </a:lnTo>
                  <a:lnTo>
                    <a:pt x="852" y="1310"/>
                  </a:lnTo>
                  <a:lnTo>
                    <a:pt x="885" y="1301"/>
                  </a:lnTo>
                  <a:lnTo>
                    <a:pt x="917" y="1292"/>
                  </a:lnTo>
                  <a:lnTo>
                    <a:pt x="947" y="1278"/>
                  </a:lnTo>
                  <a:lnTo>
                    <a:pt x="979" y="1266"/>
                  </a:lnTo>
                  <a:lnTo>
                    <a:pt x="1007" y="1250"/>
                  </a:lnTo>
                  <a:lnTo>
                    <a:pt x="1036" y="1234"/>
                  </a:lnTo>
                  <a:lnTo>
                    <a:pt x="1064" y="1218"/>
                  </a:lnTo>
                  <a:lnTo>
                    <a:pt x="1092" y="1200"/>
                  </a:lnTo>
                  <a:lnTo>
                    <a:pt x="1117" y="1179"/>
                  </a:lnTo>
                  <a:lnTo>
                    <a:pt x="1142" y="1158"/>
                  </a:lnTo>
                  <a:lnTo>
                    <a:pt x="1165" y="1135"/>
                  </a:lnTo>
                  <a:lnTo>
                    <a:pt x="1188" y="1112"/>
                  </a:lnTo>
                  <a:lnTo>
                    <a:pt x="1209" y="1089"/>
                  </a:lnTo>
                  <a:lnTo>
                    <a:pt x="1230" y="1064"/>
                  </a:lnTo>
                  <a:lnTo>
                    <a:pt x="1248" y="1039"/>
                  </a:lnTo>
                  <a:lnTo>
                    <a:pt x="1266" y="1011"/>
                  </a:lnTo>
                  <a:lnTo>
                    <a:pt x="1282" y="984"/>
                  </a:lnTo>
                  <a:lnTo>
                    <a:pt x="1298" y="954"/>
                  </a:lnTo>
                  <a:lnTo>
                    <a:pt x="1312" y="924"/>
                  </a:lnTo>
                  <a:lnTo>
                    <a:pt x="1324" y="894"/>
                  </a:lnTo>
                  <a:lnTo>
                    <a:pt x="1335" y="864"/>
                  </a:lnTo>
                  <a:lnTo>
                    <a:pt x="1344" y="832"/>
                  </a:lnTo>
                  <a:lnTo>
                    <a:pt x="1351" y="800"/>
                  </a:lnTo>
                  <a:lnTo>
                    <a:pt x="1358" y="768"/>
                  </a:lnTo>
                  <a:lnTo>
                    <a:pt x="1361" y="733"/>
                  </a:lnTo>
                  <a:lnTo>
                    <a:pt x="1365" y="701"/>
                  </a:lnTo>
                  <a:lnTo>
                    <a:pt x="1365" y="666"/>
                  </a:lnTo>
                  <a:lnTo>
                    <a:pt x="1365" y="666"/>
                  </a:lnTo>
                  <a:lnTo>
                    <a:pt x="1363" y="618"/>
                  </a:lnTo>
                  <a:lnTo>
                    <a:pt x="1358" y="570"/>
                  </a:lnTo>
                  <a:lnTo>
                    <a:pt x="1349" y="524"/>
                  </a:lnTo>
                  <a:lnTo>
                    <a:pt x="1338" y="478"/>
                  </a:lnTo>
                  <a:lnTo>
                    <a:pt x="1321" y="434"/>
                  </a:lnTo>
                  <a:lnTo>
                    <a:pt x="1303" y="391"/>
                  </a:lnTo>
                  <a:lnTo>
                    <a:pt x="1282" y="349"/>
                  </a:lnTo>
                  <a:lnTo>
                    <a:pt x="1259" y="310"/>
                  </a:lnTo>
                  <a:lnTo>
                    <a:pt x="1241" y="326"/>
                  </a:lnTo>
                  <a:close/>
                  <a:moveTo>
                    <a:pt x="696" y="1034"/>
                  </a:moveTo>
                  <a:lnTo>
                    <a:pt x="696" y="1034"/>
                  </a:lnTo>
                  <a:lnTo>
                    <a:pt x="657" y="1032"/>
                  </a:lnTo>
                  <a:lnTo>
                    <a:pt x="620" y="1025"/>
                  </a:lnTo>
                  <a:lnTo>
                    <a:pt x="586" y="1016"/>
                  </a:lnTo>
                  <a:lnTo>
                    <a:pt x="551" y="1002"/>
                  </a:lnTo>
                  <a:lnTo>
                    <a:pt x="517" y="986"/>
                  </a:lnTo>
                  <a:lnTo>
                    <a:pt x="487" y="968"/>
                  </a:lnTo>
                  <a:lnTo>
                    <a:pt x="457" y="945"/>
                  </a:lnTo>
                  <a:lnTo>
                    <a:pt x="432" y="922"/>
                  </a:lnTo>
                  <a:lnTo>
                    <a:pt x="505" y="862"/>
                  </a:lnTo>
                  <a:lnTo>
                    <a:pt x="505" y="862"/>
                  </a:lnTo>
                  <a:lnTo>
                    <a:pt x="519" y="853"/>
                  </a:lnTo>
                  <a:lnTo>
                    <a:pt x="533" y="850"/>
                  </a:lnTo>
                  <a:lnTo>
                    <a:pt x="561" y="848"/>
                  </a:lnTo>
                  <a:lnTo>
                    <a:pt x="561" y="848"/>
                  </a:lnTo>
                  <a:lnTo>
                    <a:pt x="572" y="848"/>
                  </a:lnTo>
                  <a:lnTo>
                    <a:pt x="584" y="846"/>
                  </a:lnTo>
                  <a:lnTo>
                    <a:pt x="593" y="841"/>
                  </a:lnTo>
                  <a:lnTo>
                    <a:pt x="604" y="836"/>
                  </a:lnTo>
                  <a:lnTo>
                    <a:pt x="604" y="836"/>
                  </a:lnTo>
                  <a:lnTo>
                    <a:pt x="613" y="825"/>
                  </a:lnTo>
                  <a:lnTo>
                    <a:pt x="623" y="816"/>
                  </a:lnTo>
                  <a:lnTo>
                    <a:pt x="629" y="804"/>
                  </a:lnTo>
                  <a:lnTo>
                    <a:pt x="634" y="793"/>
                  </a:lnTo>
                  <a:lnTo>
                    <a:pt x="634" y="793"/>
                  </a:lnTo>
                  <a:lnTo>
                    <a:pt x="634" y="779"/>
                  </a:lnTo>
                  <a:lnTo>
                    <a:pt x="634" y="768"/>
                  </a:lnTo>
                  <a:lnTo>
                    <a:pt x="627" y="751"/>
                  </a:lnTo>
                  <a:lnTo>
                    <a:pt x="616" y="735"/>
                  </a:lnTo>
                  <a:lnTo>
                    <a:pt x="616" y="735"/>
                  </a:lnTo>
                  <a:lnTo>
                    <a:pt x="602" y="722"/>
                  </a:lnTo>
                  <a:lnTo>
                    <a:pt x="588" y="712"/>
                  </a:lnTo>
                  <a:lnTo>
                    <a:pt x="577" y="708"/>
                  </a:lnTo>
                  <a:lnTo>
                    <a:pt x="565" y="705"/>
                  </a:lnTo>
                  <a:lnTo>
                    <a:pt x="565" y="705"/>
                  </a:lnTo>
                  <a:lnTo>
                    <a:pt x="551" y="708"/>
                  </a:lnTo>
                  <a:lnTo>
                    <a:pt x="540" y="712"/>
                  </a:lnTo>
                  <a:lnTo>
                    <a:pt x="528" y="717"/>
                  </a:lnTo>
                  <a:lnTo>
                    <a:pt x="517" y="726"/>
                  </a:lnTo>
                  <a:lnTo>
                    <a:pt x="517" y="726"/>
                  </a:lnTo>
                  <a:lnTo>
                    <a:pt x="508" y="735"/>
                  </a:lnTo>
                  <a:lnTo>
                    <a:pt x="501" y="745"/>
                  </a:lnTo>
                  <a:lnTo>
                    <a:pt x="498" y="754"/>
                  </a:lnTo>
                  <a:lnTo>
                    <a:pt x="494" y="768"/>
                  </a:lnTo>
                  <a:lnTo>
                    <a:pt x="494" y="768"/>
                  </a:lnTo>
                  <a:lnTo>
                    <a:pt x="487" y="795"/>
                  </a:lnTo>
                  <a:lnTo>
                    <a:pt x="482" y="809"/>
                  </a:lnTo>
                  <a:lnTo>
                    <a:pt x="473" y="820"/>
                  </a:lnTo>
                  <a:lnTo>
                    <a:pt x="473" y="820"/>
                  </a:lnTo>
                  <a:lnTo>
                    <a:pt x="471" y="823"/>
                  </a:lnTo>
                  <a:lnTo>
                    <a:pt x="397" y="880"/>
                  </a:lnTo>
                  <a:lnTo>
                    <a:pt x="397" y="880"/>
                  </a:lnTo>
                  <a:lnTo>
                    <a:pt x="383" y="857"/>
                  </a:lnTo>
                  <a:lnTo>
                    <a:pt x="370" y="832"/>
                  </a:lnTo>
                  <a:lnTo>
                    <a:pt x="356" y="807"/>
                  </a:lnTo>
                  <a:lnTo>
                    <a:pt x="347" y="781"/>
                  </a:lnTo>
                  <a:lnTo>
                    <a:pt x="340" y="754"/>
                  </a:lnTo>
                  <a:lnTo>
                    <a:pt x="333" y="724"/>
                  </a:lnTo>
                  <a:lnTo>
                    <a:pt x="331" y="696"/>
                  </a:lnTo>
                  <a:lnTo>
                    <a:pt x="328" y="666"/>
                  </a:lnTo>
                  <a:lnTo>
                    <a:pt x="328" y="666"/>
                  </a:lnTo>
                  <a:lnTo>
                    <a:pt x="331" y="627"/>
                  </a:lnTo>
                  <a:lnTo>
                    <a:pt x="335" y="593"/>
                  </a:lnTo>
                  <a:lnTo>
                    <a:pt x="344" y="556"/>
                  </a:lnTo>
                  <a:lnTo>
                    <a:pt x="358" y="524"/>
                  </a:lnTo>
                  <a:lnTo>
                    <a:pt x="372" y="492"/>
                  </a:lnTo>
                  <a:lnTo>
                    <a:pt x="390" y="460"/>
                  </a:lnTo>
                  <a:lnTo>
                    <a:pt x="413" y="432"/>
                  </a:lnTo>
                  <a:lnTo>
                    <a:pt x="436" y="407"/>
                  </a:lnTo>
                  <a:lnTo>
                    <a:pt x="462" y="381"/>
                  </a:lnTo>
                  <a:lnTo>
                    <a:pt x="492" y="361"/>
                  </a:lnTo>
                  <a:lnTo>
                    <a:pt x="521" y="342"/>
                  </a:lnTo>
                  <a:lnTo>
                    <a:pt x="554" y="329"/>
                  </a:lnTo>
                  <a:lnTo>
                    <a:pt x="588" y="315"/>
                  </a:lnTo>
                  <a:lnTo>
                    <a:pt x="623" y="306"/>
                  </a:lnTo>
                  <a:lnTo>
                    <a:pt x="659" y="301"/>
                  </a:lnTo>
                  <a:lnTo>
                    <a:pt x="696" y="299"/>
                  </a:lnTo>
                  <a:lnTo>
                    <a:pt x="696" y="299"/>
                  </a:lnTo>
                  <a:lnTo>
                    <a:pt x="733" y="301"/>
                  </a:lnTo>
                  <a:lnTo>
                    <a:pt x="770" y="306"/>
                  </a:lnTo>
                  <a:lnTo>
                    <a:pt x="807" y="315"/>
                  </a:lnTo>
                  <a:lnTo>
                    <a:pt x="839" y="329"/>
                  </a:lnTo>
                  <a:lnTo>
                    <a:pt x="871" y="342"/>
                  </a:lnTo>
                  <a:lnTo>
                    <a:pt x="903" y="361"/>
                  </a:lnTo>
                  <a:lnTo>
                    <a:pt x="931" y="381"/>
                  </a:lnTo>
                  <a:lnTo>
                    <a:pt x="956" y="407"/>
                  </a:lnTo>
                  <a:lnTo>
                    <a:pt x="981" y="432"/>
                  </a:lnTo>
                  <a:lnTo>
                    <a:pt x="1002" y="460"/>
                  </a:lnTo>
                  <a:lnTo>
                    <a:pt x="1020" y="492"/>
                  </a:lnTo>
                  <a:lnTo>
                    <a:pt x="1036" y="524"/>
                  </a:lnTo>
                  <a:lnTo>
                    <a:pt x="1048" y="556"/>
                  </a:lnTo>
                  <a:lnTo>
                    <a:pt x="1057" y="593"/>
                  </a:lnTo>
                  <a:lnTo>
                    <a:pt x="1062" y="627"/>
                  </a:lnTo>
                  <a:lnTo>
                    <a:pt x="1064" y="666"/>
                  </a:lnTo>
                  <a:lnTo>
                    <a:pt x="1064" y="666"/>
                  </a:lnTo>
                  <a:lnTo>
                    <a:pt x="1062" y="703"/>
                  </a:lnTo>
                  <a:lnTo>
                    <a:pt x="1057" y="740"/>
                  </a:lnTo>
                  <a:lnTo>
                    <a:pt x="1048" y="774"/>
                  </a:lnTo>
                  <a:lnTo>
                    <a:pt x="1036" y="809"/>
                  </a:lnTo>
                  <a:lnTo>
                    <a:pt x="1020" y="841"/>
                  </a:lnTo>
                  <a:lnTo>
                    <a:pt x="1002" y="871"/>
                  </a:lnTo>
                  <a:lnTo>
                    <a:pt x="981" y="899"/>
                  </a:lnTo>
                  <a:lnTo>
                    <a:pt x="956" y="926"/>
                  </a:lnTo>
                  <a:lnTo>
                    <a:pt x="931" y="949"/>
                  </a:lnTo>
                  <a:lnTo>
                    <a:pt x="903" y="970"/>
                  </a:lnTo>
                  <a:lnTo>
                    <a:pt x="871" y="988"/>
                  </a:lnTo>
                  <a:lnTo>
                    <a:pt x="839" y="1004"/>
                  </a:lnTo>
                  <a:lnTo>
                    <a:pt x="807" y="1016"/>
                  </a:lnTo>
                  <a:lnTo>
                    <a:pt x="770" y="1025"/>
                  </a:lnTo>
                  <a:lnTo>
                    <a:pt x="733" y="1032"/>
                  </a:lnTo>
                  <a:lnTo>
                    <a:pt x="696" y="1034"/>
                  </a:lnTo>
                  <a:lnTo>
                    <a:pt x="696" y="10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8545092" y="4091266"/>
              <a:ext cx="1114213" cy="1112433"/>
            </a:xfrm>
            <a:custGeom>
              <a:avLst/>
              <a:gdLst>
                <a:gd name="T0" fmla="*/ 313 w 626"/>
                <a:gd name="T1" fmla="*/ 0 h 625"/>
                <a:gd name="T2" fmla="*/ 251 w 626"/>
                <a:gd name="T3" fmla="*/ 7 h 625"/>
                <a:gd name="T4" fmla="*/ 191 w 626"/>
                <a:gd name="T5" fmla="*/ 23 h 625"/>
                <a:gd name="T6" fmla="*/ 138 w 626"/>
                <a:gd name="T7" fmla="*/ 53 h 625"/>
                <a:gd name="T8" fmla="*/ 92 w 626"/>
                <a:gd name="T9" fmla="*/ 92 h 625"/>
                <a:gd name="T10" fmla="*/ 53 w 626"/>
                <a:gd name="T11" fmla="*/ 138 h 625"/>
                <a:gd name="T12" fmla="*/ 26 w 626"/>
                <a:gd name="T13" fmla="*/ 191 h 625"/>
                <a:gd name="T14" fmla="*/ 7 w 626"/>
                <a:gd name="T15" fmla="*/ 248 h 625"/>
                <a:gd name="T16" fmla="*/ 0 w 626"/>
                <a:gd name="T17" fmla="*/ 312 h 625"/>
                <a:gd name="T18" fmla="*/ 3 w 626"/>
                <a:gd name="T19" fmla="*/ 349 h 625"/>
                <a:gd name="T20" fmla="*/ 19 w 626"/>
                <a:gd name="T21" fmla="*/ 420 h 625"/>
                <a:gd name="T22" fmla="*/ 58 w 626"/>
                <a:gd name="T23" fmla="*/ 434 h 625"/>
                <a:gd name="T24" fmla="*/ 63 w 626"/>
                <a:gd name="T25" fmla="*/ 425 h 625"/>
                <a:gd name="T26" fmla="*/ 67 w 626"/>
                <a:gd name="T27" fmla="*/ 402 h 625"/>
                <a:gd name="T28" fmla="*/ 79 w 626"/>
                <a:gd name="T29" fmla="*/ 370 h 625"/>
                <a:gd name="T30" fmla="*/ 97 w 626"/>
                <a:gd name="T31" fmla="*/ 345 h 625"/>
                <a:gd name="T32" fmla="*/ 104 w 626"/>
                <a:gd name="T33" fmla="*/ 335 h 625"/>
                <a:gd name="T34" fmla="*/ 138 w 626"/>
                <a:gd name="T35" fmla="*/ 315 h 625"/>
                <a:gd name="T36" fmla="*/ 182 w 626"/>
                <a:gd name="T37" fmla="*/ 306 h 625"/>
                <a:gd name="T38" fmla="*/ 194 w 626"/>
                <a:gd name="T39" fmla="*/ 308 h 625"/>
                <a:gd name="T40" fmla="*/ 226 w 626"/>
                <a:gd name="T41" fmla="*/ 319 h 625"/>
                <a:gd name="T42" fmla="*/ 258 w 626"/>
                <a:gd name="T43" fmla="*/ 342 h 625"/>
                <a:gd name="T44" fmla="*/ 269 w 626"/>
                <a:gd name="T45" fmla="*/ 354 h 625"/>
                <a:gd name="T46" fmla="*/ 283 w 626"/>
                <a:gd name="T47" fmla="*/ 377 h 625"/>
                <a:gd name="T48" fmla="*/ 295 w 626"/>
                <a:gd name="T49" fmla="*/ 402 h 625"/>
                <a:gd name="T50" fmla="*/ 297 w 626"/>
                <a:gd name="T51" fmla="*/ 425 h 625"/>
                <a:gd name="T52" fmla="*/ 297 w 626"/>
                <a:gd name="T53" fmla="*/ 448 h 625"/>
                <a:gd name="T54" fmla="*/ 288 w 626"/>
                <a:gd name="T55" fmla="*/ 469 h 625"/>
                <a:gd name="T56" fmla="*/ 265 w 626"/>
                <a:gd name="T57" fmla="*/ 503 h 625"/>
                <a:gd name="T58" fmla="*/ 249 w 626"/>
                <a:gd name="T59" fmla="*/ 517 h 625"/>
                <a:gd name="T60" fmla="*/ 212 w 626"/>
                <a:gd name="T61" fmla="*/ 535 h 625"/>
                <a:gd name="T62" fmla="*/ 180 w 626"/>
                <a:gd name="T63" fmla="*/ 540 h 625"/>
                <a:gd name="T64" fmla="*/ 159 w 626"/>
                <a:gd name="T65" fmla="*/ 542 h 625"/>
                <a:gd name="T66" fmla="*/ 127 w 626"/>
                <a:gd name="T67" fmla="*/ 563 h 625"/>
                <a:gd name="T68" fmla="*/ 148 w 626"/>
                <a:gd name="T69" fmla="*/ 577 h 625"/>
                <a:gd name="T70" fmla="*/ 191 w 626"/>
                <a:gd name="T71" fmla="*/ 600 h 625"/>
                <a:gd name="T72" fmla="*/ 237 w 626"/>
                <a:gd name="T73" fmla="*/ 616 h 625"/>
                <a:gd name="T74" fmla="*/ 288 w 626"/>
                <a:gd name="T75" fmla="*/ 623 h 625"/>
                <a:gd name="T76" fmla="*/ 313 w 626"/>
                <a:gd name="T77" fmla="*/ 625 h 625"/>
                <a:gd name="T78" fmla="*/ 378 w 626"/>
                <a:gd name="T79" fmla="*/ 618 h 625"/>
                <a:gd name="T80" fmla="*/ 435 w 626"/>
                <a:gd name="T81" fmla="*/ 600 h 625"/>
                <a:gd name="T82" fmla="*/ 488 w 626"/>
                <a:gd name="T83" fmla="*/ 572 h 625"/>
                <a:gd name="T84" fmla="*/ 534 w 626"/>
                <a:gd name="T85" fmla="*/ 533 h 625"/>
                <a:gd name="T86" fmla="*/ 573 w 626"/>
                <a:gd name="T87" fmla="*/ 487 h 625"/>
                <a:gd name="T88" fmla="*/ 601 w 626"/>
                <a:gd name="T89" fmla="*/ 434 h 625"/>
                <a:gd name="T90" fmla="*/ 619 w 626"/>
                <a:gd name="T91" fmla="*/ 374 h 625"/>
                <a:gd name="T92" fmla="*/ 626 w 626"/>
                <a:gd name="T93" fmla="*/ 312 h 625"/>
                <a:gd name="T94" fmla="*/ 624 w 626"/>
                <a:gd name="T95" fmla="*/ 280 h 625"/>
                <a:gd name="T96" fmla="*/ 612 w 626"/>
                <a:gd name="T97" fmla="*/ 218 h 625"/>
                <a:gd name="T98" fmla="*/ 589 w 626"/>
                <a:gd name="T99" fmla="*/ 163 h 625"/>
                <a:gd name="T100" fmla="*/ 555 w 626"/>
                <a:gd name="T101" fmla="*/ 112 h 625"/>
                <a:gd name="T102" fmla="*/ 513 w 626"/>
                <a:gd name="T103" fmla="*/ 71 h 625"/>
                <a:gd name="T104" fmla="*/ 463 w 626"/>
                <a:gd name="T105" fmla="*/ 37 h 625"/>
                <a:gd name="T106" fmla="*/ 407 w 626"/>
                <a:gd name="T107" fmla="*/ 14 h 625"/>
                <a:gd name="T108" fmla="*/ 345 w 626"/>
                <a:gd name="T109" fmla="*/ 0 h 625"/>
                <a:gd name="T110" fmla="*/ 313 w 626"/>
                <a:gd name="T111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6" h="625">
                  <a:moveTo>
                    <a:pt x="313" y="0"/>
                  </a:moveTo>
                  <a:lnTo>
                    <a:pt x="313" y="0"/>
                  </a:lnTo>
                  <a:lnTo>
                    <a:pt x="281" y="0"/>
                  </a:lnTo>
                  <a:lnTo>
                    <a:pt x="251" y="7"/>
                  </a:lnTo>
                  <a:lnTo>
                    <a:pt x="221" y="14"/>
                  </a:lnTo>
                  <a:lnTo>
                    <a:pt x="191" y="23"/>
                  </a:lnTo>
                  <a:lnTo>
                    <a:pt x="164" y="37"/>
                  </a:lnTo>
                  <a:lnTo>
                    <a:pt x="138" y="53"/>
                  </a:lnTo>
                  <a:lnTo>
                    <a:pt x="115" y="71"/>
                  </a:lnTo>
                  <a:lnTo>
                    <a:pt x="92" y="92"/>
                  </a:lnTo>
                  <a:lnTo>
                    <a:pt x="72" y="112"/>
                  </a:lnTo>
                  <a:lnTo>
                    <a:pt x="53" y="138"/>
                  </a:lnTo>
                  <a:lnTo>
                    <a:pt x="40" y="163"/>
                  </a:lnTo>
                  <a:lnTo>
                    <a:pt x="26" y="191"/>
                  </a:lnTo>
                  <a:lnTo>
                    <a:pt x="14" y="218"/>
                  </a:lnTo>
                  <a:lnTo>
                    <a:pt x="7" y="248"/>
                  </a:lnTo>
                  <a:lnTo>
                    <a:pt x="3" y="280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3" y="349"/>
                  </a:lnTo>
                  <a:lnTo>
                    <a:pt x="10" y="386"/>
                  </a:lnTo>
                  <a:lnTo>
                    <a:pt x="19" y="420"/>
                  </a:lnTo>
                  <a:lnTo>
                    <a:pt x="35" y="453"/>
                  </a:lnTo>
                  <a:lnTo>
                    <a:pt x="58" y="434"/>
                  </a:lnTo>
                  <a:lnTo>
                    <a:pt x="58" y="434"/>
                  </a:lnTo>
                  <a:lnTo>
                    <a:pt x="63" y="425"/>
                  </a:lnTo>
                  <a:lnTo>
                    <a:pt x="67" y="402"/>
                  </a:lnTo>
                  <a:lnTo>
                    <a:pt x="67" y="402"/>
                  </a:lnTo>
                  <a:lnTo>
                    <a:pt x="72" y="386"/>
                  </a:lnTo>
                  <a:lnTo>
                    <a:pt x="79" y="370"/>
                  </a:lnTo>
                  <a:lnTo>
                    <a:pt x="88" y="351"/>
                  </a:lnTo>
                  <a:lnTo>
                    <a:pt x="97" y="345"/>
                  </a:lnTo>
                  <a:lnTo>
                    <a:pt x="104" y="335"/>
                  </a:lnTo>
                  <a:lnTo>
                    <a:pt x="104" y="335"/>
                  </a:lnTo>
                  <a:lnTo>
                    <a:pt x="120" y="324"/>
                  </a:lnTo>
                  <a:lnTo>
                    <a:pt x="138" y="315"/>
                  </a:lnTo>
                  <a:lnTo>
                    <a:pt x="159" y="308"/>
                  </a:lnTo>
                  <a:lnTo>
                    <a:pt x="182" y="306"/>
                  </a:lnTo>
                  <a:lnTo>
                    <a:pt x="182" y="306"/>
                  </a:lnTo>
                  <a:lnTo>
                    <a:pt x="194" y="308"/>
                  </a:lnTo>
                  <a:lnTo>
                    <a:pt x="205" y="310"/>
                  </a:lnTo>
                  <a:lnTo>
                    <a:pt x="226" y="319"/>
                  </a:lnTo>
                  <a:lnTo>
                    <a:pt x="249" y="333"/>
                  </a:lnTo>
                  <a:lnTo>
                    <a:pt x="258" y="342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76" y="365"/>
                  </a:lnTo>
                  <a:lnTo>
                    <a:pt x="283" y="377"/>
                  </a:lnTo>
                  <a:lnTo>
                    <a:pt x="290" y="388"/>
                  </a:lnTo>
                  <a:lnTo>
                    <a:pt x="295" y="402"/>
                  </a:lnTo>
                  <a:lnTo>
                    <a:pt x="297" y="414"/>
                  </a:lnTo>
                  <a:lnTo>
                    <a:pt x="297" y="425"/>
                  </a:lnTo>
                  <a:lnTo>
                    <a:pt x="297" y="437"/>
                  </a:lnTo>
                  <a:lnTo>
                    <a:pt x="297" y="448"/>
                  </a:lnTo>
                  <a:lnTo>
                    <a:pt x="297" y="448"/>
                  </a:lnTo>
                  <a:lnTo>
                    <a:pt x="288" y="469"/>
                  </a:lnTo>
                  <a:lnTo>
                    <a:pt x="279" y="487"/>
                  </a:lnTo>
                  <a:lnTo>
                    <a:pt x="265" y="503"/>
                  </a:lnTo>
                  <a:lnTo>
                    <a:pt x="249" y="517"/>
                  </a:lnTo>
                  <a:lnTo>
                    <a:pt x="249" y="517"/>
                  </a:lnTo>
                  <a:lnTo>
                    <a:pt x="230" y="528"/>
                  </a:lnTo>
                  <a:lnTo>
                    <a:pt x="212" y="535"/>
                  </a:lnTo>
                  <a:lnTo>
                    <a:pt x="196" y="540"/>
                  </a:lnTo>
                  <a:lnTo>
                    <a:pt x="180" y="540"/>
                  </a:lnTo>
                  <a:lnTo>
                    <a:pt x="180" y="540"/>
                  </a:lnTo>
                  <a:lnTo>
                    <a:pt x="159" y="542"/>
                  </a:lnTo>
                  <a:lnTo>
                    <a:pt x="152" y="545"/>
                  </a:lnTo>
                  <a:lnTo>
                    <a:pt x="127" y="563"/>
                  </a:lnTo>
                  <a:lnTo>
                    <a:pt x="127" y="563"/>
                  </a:lnTo>
                  <a:lnTo>
                    <a:pt x="148" y="577"/>
                  </a:lnTo>
                  <a:lnTo>
                    <a:pt x="168" y="588"/>
                  </a:lnTo>
                  <a:lnTo>
                    <a:pt x="191" y="600"/>
                  </a:lnTo>
                  <a:lnTo>
                    <a:pt x="214" y="609"/>
                  </a:lnTo>
                  <a:lnTo>
                    <a:pt x="237" y="616"/>
                  </a:lnTo>
                  <a:lnTo>
                    <a:pt x="263" y="620"/>
                  </a:lnTo>
                  <a:lnTo>
                    <a:pt x="288" y="623"/>
                  </a:lnTo>
                  <a:lnTo>
                    <a:pt x="313" y="625"/>
                  </a:lnTo>
                  <a:lnTo>
                    <a:pt x="313" y="625"/>
                  </a:lnTo>
                  <a:lnTo>
                    <a:pt x="345" y="623"/>
                  </a:lnTo>
                  <a:lnTo>
                    <a:pt x="378" y="618"/>
                  </a:lnTo>
                  <a:lnTo>
                    <a:pt x="407" y="611"/>
                  </a:lnTo>
                  <a:lnTo>
                    <a:pt x="435" y="600"/>
                  </a:lnTo>
                  <a:lnTo>
                    <a:pt x="463" y="586"/>
                  </a:lnTo>
                  <a:lnTo>
                    <a:pt x="488" y="572"/>
                  </a:lnTo>
                  <a:lnTo>
                    <a:pt x="513" y="554"/>
                  </a:lnTo>
                  <a:lnTo>
                    <a:pt x="534" y="533"/>
                  </a:lnTo>
                  <a:lnTo>
                    <a:pt x="555" y="510"/>
                  </a:lnTo>
                  <a:lnTo>
                    <a:pt x="573" y="487"/>
                  </a:lnTo>
                  <a:lnTo>
                    <a:pt x="589" y="462"/>
                  </a:lnTo>
                  <a:lnTo>
                    <a:pt x="601" y="434"/>
                  </a:lnTo>
                  <a:lnTo>
                    <a:pt x="612" y="404"/>
                  </a:lnTo>
                  <a:lnTo>
                    <a:pt x="619" y="374"/>
                  </a:lnTo>
                  <a:lnTo>
                    <a:pt x="624" y="345"/>
                  </a:lnTo>
                  <a:lnTo>
                    <a:pt x="626" y="312"/>
                  </a:lnTo>
                  <a:lnTo>
                    <a:pt x="626" y="312"/>
                  </a:lnTo>
                  <a:lnTo>
                    <a:pt x="624" y="280"/>
                  </a:lnTo>
                  <a:lnTo>
                    <a:pt x="619" y="248"/>
                  </a:lnTo>
                  <a:lnTo>
                    <a:pt x="612" y="218"/>
                  </a:lnTo>
                  <a:lnTo>
                    <a:pt x="601" y="191"/>
                  </a:lnTo>
                  <a:lnTo>
                    <a:pt x="589" y="163"/>
                  </a:lnTo>
                  <a:lnTo>
                    <a:pt x="573" y="138"/>
                  </a:lnTo>
                  <a:lnTo>
                    <a:pt x="555" y="112"/>
                  </a:lnTo>
                  <a:lnTo>
                    <a:pt x="534" y="92"/>
                  </a:lnTo>
                  <a:lnTo>
                    <a:pt x="513" y="71"/>
                  </a:lnTo>
                  <a:lnTo>
                    <a:pt x="488" y="53"/>
                  </a:lnTo>
                  <a:lnTo>
                    <a:pt x="463" y="37"/>
                  </a:lnTo>
                  <a:lnTo>
                    <a:pt x="435" y="23"/>
                  </a:lnTo>
                  <a:lnTo>
                    <a:pt x="407" y="14"/>
                  </a:lnTo>
                  <a:lnTo>
                    <a:pt x="378" y="7"/>
                  </a:lnTo>
                  <a:lnTo>
                    <a:pt x="345" y="0"/>
                  </a:lnTo>
                  <a:lnTo>
                    <a:pt x="313" y="0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5318146" y="3685452"/>
              <a:ext cx="1144472" cy="2123413"/>
            </a:xfrm>
            <a:custGeom>
              <a:avLst/>
              <a:gdLst>
                <a:gd name="T0" fmla="*/ 351 w 643"/>
                <a:gd name="T1" fmla="*/ 163 h 1193"/>
                <a:gd name="T2" fmla="*/ 358 w 643"/>
                <a:gd name="T3" fmla="*/ 136 h 1193"/>
                <a:gd name="T4" fmla="*/ 374 w 643"/>
                <a:gd name="T5" fmla="*/ 115 h 1193"/>
                <a:gd name="T6" fmla="*/ 386 w 643"/>
                <a:gd name="T7" fmla="*/ 94 h 1193"/>
                <a:gd name="T8" fmla="*/ 393 w 643"/>
                <a:gd name="T9" fmla="*/ 72 h 1193"/>
                <a:gd name="T10" fmla="*/ 390 w 643"/>
                <a:gd name="T11" fmla="*/ 58 h 1193"/>
                <a:gd name="T12" fmla="*/ 384 w 643"/>
                <a:gd name="T13" fmla="*/ 32 h 1193"/>
                <a:gd name="T14" fmla="*/ 377 w 643"/>
                <a:gd name="T15" fmla="*/ 21 h 1193"/>
                <a:gd name="T16" fmla="*/ 356 w 643"/>
                <a:gd name="T17" fmla="*/ 5 h 1193"/>
                <a:gd name="T18" fmla="*/ 321 w 643"/>
                <a:gd name="T19" fmla="*/ 0 h 1193"/>
                <a:gd name="T20" fmla="*/ 301 w 643"/>
                <a:gd name="T21" fmla="*/ 3 h 1193"/>
                <a:gd name="T22" fmla="*/ 275 w 643"/>
                <a:gd name="T23" fmla="*/ 14 h 1193"/>
                <a:gd name="T24" fmla="*/ 266 w 643"/>
                <a:gd name="T25" fmla="*/ 23 h 1193"/>
                <a:gd name="T26" fmla="*/ 255 w 643"/>
                <a:gd name="T27" fmla="*/ 44 h 1193"/>
                <a:gd name="T28" fmla="*/ 250 w 643"/>
                <a:gd name="T29" fmla="*/ 72 h 1193"/>
                <a:gd name="T30" fmla="*/ 252 w 643"/>
                <a:gd name="T31" fmla="*/ 83 h 1193"/>
                <a:gd name="T32" fmla="*/ 262 w 643"/>
                <a:gd name="T33" fmla="*/ 104 h 1193"/>
                <a:gd name="T34" fmla="*/ 269 w 643"/>
                <a:gd name="T35" fmla="*/ 115 h 1193"/>
                <a:gd name="T36" fmla="*/ 294 w 643"/>
                <a:gd name="T37" fmla="*/ 150 h 1193"/>
                <a:gd name="T38" fmla="*/ 298 w 643"/>
                <a:gd name="T39" fmla="*/ 166 h 1193"/>
                <a:gd name="T40" fmla="*/ 298 w 643"/>
                <a:gd name="T41" fmla="*/ 253 h 1193"/>
                <a:gd name="T42" fmla="*/ 0 w 643"/>
                <a:gd name="T43" fmla="*/ 933 h 1193"/>
                <a:gd name="T44" fmla="*/ 298 w 643"/>
                <a:gd name="T45" fmla="*/ 1028 h 1193"/>
                <a:gd name="T46" fmla="*/ 298 w 643"/>
                <a:gd name="T47" fmla="*/ 1028 h 1193"/>
                <a:gd name="T48" fmla="*/ 294 w 643"/>
                <a:gd name="T49" fmla="*/ 1044 h 1193"/>
                <a:gd name="T50" fmla="*/ 269 w 643"/>
                <a:gd name="T51" fmla="*/ 1081 h 1193"/>
                <a:gd name="T52" fmla="*/ 262 w 643"/>
                <a:gd name="T53" fmla="*/ 1090 h 1193"/>
                <a:gd name="T54" fmla="*/ 252 w 643"/>
                <a:gd name="T55" fmla="*/ 1110 h 1193"/>
                <a:gd name="T56" fmla="*/ 250 w 643"/>
                <a:gd name="T57" fmla="*/ 1122 h 1193"/>
                <a:gd name="T58" fmla="*/ 255 w 643"/>
                <a:gd name="T59" fmla="*/ 1150 h 1193"/>
                <a:gd name="T60" fmla="*/ 266 w 643"/>
                <a:gd name="T61" fmla="*/ 1173 h 1193"/>
                <a:gd name="T62" fmla="*/ 275 w 643"/>
                <a:gd name="T63" fmla="*/ 1182 h 1193"/>
                <a:gd name="T64" fmla="*/ 301 w 643"/>
                <a:gd name="T65" fmla="*/ 1191 h 1193"/>
                <a:gd name="T66" fmla="*/ 321 w 643"/>
                <a:gd name="T67" fmla="*/ 1193 h 1193"/>
                <a:gd name="T68" fmla="*/ 356 w 643"/>
                <a:gd name="T69" fmla="*/ 1189 h 1193"/>
                <a:gd name="T70" fmla="*/ 377 w 643"/>
                <a:gd name="T71" fmla="*/ 1173 h 1193"/>
                <a:gd name="T72" fmla="*/ 384 w 643"/>
                <a:gd name="T73" fmla="*/ 1163 h 1193"/>
                <a:gd name="T74" fmla="*/ 390 w 643"/>
                <a:gd name="T75" fmla="*/ 1136 h 1193"/>
                <a:gd name="T76" fmla="*/ 393 w 643"/>
                <a:gd name="T77" fmla="*/ 1122 h 1193"/>
                <a:gd name="T78" fmla="*/ 386 w 643"/>
                <a:gd name="T79" fmla="*/ 1099 h 1193"/>
                <a:gd name="T80" fmla="*/ 374 w 643"/>
                <a:gd name="T81" fmla="*/ 1081 h 1193"/>
                <a:gd name="T82" fmla="*/ 358 w 643"/>
                <a:gd name="T83" fmla="*/ 1058 h 1193"/>
                <a:gd name="T84" fmla="*/ 351 w 643"/>
                <a:gd name="T85" fmla="*/ 1030 h 1193"/>
                <a:gd name="T86" fmla="*/ 643 w 643"/>
                <a:gd name="T87" fmla="*/ 933 h 1193"/>
                <a:gd name="T88" fmla="*/ 351 w 643"/>
                <a:gd name="T89" fmla="*/ 25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3" h="1193">
                  <a:moveTo>
                    <a:pt x="351" y="163"/>
                  </a:moveTo>
                  <a:lnTo>
                    <a:pt x="351" y="163"/>
                  </a:lnTo>
                  <a:lnTo>
                    <a:pt x="354" y="150"/>
                  </a:lnTo>
                  <a:lnTo>
                    <a:pt x="358" y="136"/>
                  </a:lnTo>
                  <a:lnTo>
                    <a:pt x="374" y="115"/>
                  </a:lnTo>
                  <a:lnTo>
                    <a:pt x="374" y="115"/>
                  </a:lnTo>
                  <a:lnTo>
                    <a:pt x="381" y="104"/>
                  </a:lnTo>
                  <a:lnTo>
                    <a:pt x="386" y="94"/>
                  </a:lnTo>
                  <a:lnTo>
                    <a:pt x="390" y="83"/>
                  </a:lnTo>
                  <a:lnTo>
                    <a:pt x="393" y="72"/>
                  </a:lnTo>
                  <a:lnTo>
                    <a:pt x="393" y="72"/>
                  </a:lnTo>
                  <a:lnTo>
                    <a:pt x="390" y="58"/>
                  </a:lnTo>
                  <a:lnTo>
                    <a:pt x="388" y="44"/>
                  </a:lnTo>
                  <a:lnTo>
                    <a:pt x="384" y="32"/>
                  </a:lnTo>
                  <a:lnTo>
                    <a:pt x="377" y="21"/>
                  </a:lnTo>
                  <a:lnTo>
                    <a:pt x="377" y="21"/>
                  </a:lnTo>
                  <a:lnTo>
                    <a:pt x="367" y="12"/>
                  </a:lnTo>
                  <a:lnTo>
                    <a:pt x="356" y="5"/>
                  </a:lnTo>
                  <a:lnTo>
                    <a:pt x="342" y="3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301" y="3"/>
                  </a:lnTo>
                  <a:lnTo>
                    <a:pt x="287" y="7"/>
                  </a:lnTo>
                  <a:lnTo>
                    <a:pt x="275" y="14"/>
                  </a:lnTo>
                  <a:lnTo>
                    <a:pt x="266" y="23"/>
                  </a:lnTo>
                  <a:lnTo>
                    <a:pt x="266" y="23"/>
                  </a:lnTo>
                  <a:lnTo>
                    <a:pt x="259" y="32"/>
                  </a:lnTo>
                  <a:lnTo>
                    <a:pt x="255" y="44"/>
                  </a:lnTo>
                  <a:lnTo>
                    <a:pt x="252" y="58"/>
                  </a:lnTo>
                  <a:lnTo>
                    <a:pt x="250" y="72"/>
                  </a:lnTo>
                  <a:lnTo>
                    <a:pt x="250" y="72"/>
                  </a:lnTo>
                  <a:lnTo>
                    <a:pt x="252" y="83"/>
                  </a:lnTo>
                  <a:lnTo>
                    <a:pt x="257" y="94"/>
                  </a:lnTo>
                  <a:lnTo>
                    <a:pt x="262" y="104"/>
                  </a:lnTo>
                  <a:lnTo>
                    <a:pt x="269" y="115"/>
                  </a:lnTo>
                  <a:lnTo>
                    <a:pt x="269" y="115"/>
                  </a:lnTo>
                  <a:lnTo>
                    <a:pt x="287" y="136"/>
                  </a:lnTo>
                  <a:lnTo>
                    <a:pt x="294" y="150"/>
                  </a:lnTo>
                  <a:lnTo>
                    <a:pt x="298" y="166"/>
                  </a:lnTo>
                  <a:lnTo>
                    <a:pt x="298" y="166"/>
                  </a:lnTo>
                  <a:lnTo>
                    <a:pt x="298" y="168"/>
                  </a:lnTo>
                  <a:lnTo>
                    <a:pt x="298" y="253"/>
                  </a:lnTo>
                  <a:lnTo>
                    <a:pt x="0" y="253"/>
                  </a:lnTo>
                  <a:lnTo>
                    <a:pt x="0" y="933"/>
                  </a:lnTo>
                  <a:lnTo>
                    <a:pt x="298" y="933"/>
                  </a:lnTo>
                  <a:lnTo>
                    <a:pt x="298" y="1028"/>
                  </a:lnTo>
                  <a:lnTo>
                    <a:pt x="298" y="1028"/>
                  </a:lnTo>
                  <a:lnTo>
                    <a:pt x="298" y="1028"/>
                  </a:lnTo>
                  <a:lnTo>
                    <a:pt x="298" y="1028"/>
                  </a:lnTo>
                  <a:lnTo>
                    <a:pt x="294" y="1044"/>
                  </a:lnTo>
                  <a:lnTo>
                    <a:pt x="287" y="1058"/>
                  </a:lnTo>
                  <a:lnTo>
                    <a:pt x="269" y="1081"/>
                  </a:lnTo>
                  <a:lnTo>
                    <a:pt x="269" y="1081"/>
                  </a:lnTo>
                  <a:lnTo>
                    <a:pt x="262" y="1090"/>
                  </a:lnTo>
                  <a:lnTo>
                    <a:pt x="257" y="1099"/>
                  </a:lnTo>
                  <a:lnTo>
                    <a:pt x="252" y="1110"/>
                  </a:lnTo>
                  <a:lnTo>
                    <a:pt x="250" y="1122"/>
                  </a:lnTo>
                  <a:lnTo>
                    <a:pt x="250" y="1122"/>
                  </a:lnTo>
                  <a:lnTo>
                    <a:pt x="252" y="1136"/>
                  </a:lnTo>
                  <a:lnTo>
                    <a:pt x="255" y="1150"/>
                  </a:lnTo>
                  <a:lnTo>
                    <a:pt x="259" y="1161"/>
                  </a:lnTo>
                  <a:lnTo>
                    <a:pt x="266" y="1173"/>
                  </a:lnTo>
                  <a:lnTo>
                    <a:pt x="266" y="1173"/>
                  </a:lnTo>
                  <a:lnTo>
                    <a:pt x="275" y="1182"/>
                  </a:lnTo>
                  <a:lnTo>
                    <a:pt x="287" y="1186"/>
                  </a:lnTo>
                  <a:lnTo>
                    <a:pt x="301" y="1191"/>
                  </a:lnTo>
                  <a:lnTo>
                    <a:pt x="321" y="1193"/>
                  </a:lnTo>
                  <a:lnTo>
                    <a:pt x="321" y="1193"/>
                  </a:lnTo>
                  <a:lnTo>
                    <a:pt x="342" y="1193"/>
                  </a:lnTo>
                  <a:lnTo>
                    <a:pt x="356" y="1189"/>
                  </a:lnTo>
                  <a:lnTo>
                    <a:pt x="367" y="1182"/>
                  </a:lnTo>
                  <a:lnTo>
                    <a:pt x="377" y="1173"/>
                  </a:lnTo>
                  <a:lnTo>
                    <a:pt x="377" y="1173"/>
                  </a:lnTo>
                  <a:lnTo>
                    <a:pt x="384" y="1163"/>
                  </a:lnTo>
                  <a:lnTo>
                    <a:pt x="388" y="1150"/>
                  </a:lnTo>
                  <a:lnTo>
                    <a:pt x="390" y="1136"/>
                  </a:lnTo>
                  <a:lnTo>
                    <a:pt x="393" y="1122"/>
                  </a:lnTo>
                  <a:lnTo>
                    <a:pt x="393" y="1122"/>
                  </a:lnTo>
                  <a:lnTo>
                    <a:pt x="390" y="1110"/>
                  </a:lnTo>
                  <a:lnTo>
                    <a:pt x="386" y="1099"/>
                  </a:lnTo>
                  <a:lnTo>
                    <a:pt x="381" y="1090"/>
                  </a:lnTo>
                  <a:lnTo>
                    <a:pt x="374" y="1081"/>
                  </a:lnTo>
                  <a:lnTo>
                    <a:pt x="374" y="1081"/>
                  </a:lnTo>
                  <a:lnTo>
                    <a:pt x="358" y="1058"/>
                  </a:lnTo>
                  <a:lnTo>
                    <a:pt x="354" y="1046"/>
                  </a:lnTo>
                  <a:lnTo>
                    <a:pt x="351" y="1030"/>
                  </a:lnTo>
                  <a:lnTo>
                    <a:pt x="351" y="933"/>
                  </a:lnTo>
                  <a:lnTo>
                    <a:pt x="643" y="933"/>
                  </a:lnTo>
                  <a:lnTo>
                    <a:pt x="643" y="253"/>
                  </a:lnTo>
                  <a:lnTo>
                    <a:pt x="351" y="253"/>
                  </a:lnTo>
                  <a:lnTo>
                    <a:pt x="351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6597890" y="4135765"/>
              <a:ext cx="1382977" cy="1673100"/>
            </a:xfrm>
            <a:custGeom>
              <a:avLst/>
              <a:gdLst>
                <a:gd name="T0" fmla="*/ 773 w 777"/>
                <a:gd name="T1" fmla="*/ 680 h 940"/>
                <a:gd name="T2" fmla="*/ 722 w 777"/>
                <a:gd name="T3" fmla="*/ 593 h 940"/>
                <a:gd name="T4" fmla="*/ 671 w 777"/>
                <a:gd name="T5" fmla="*/ 446 h 940"/>
                <a:gd name="T6" fmla="*/ 653 w 777"/>
                <a:gd name="T7" fmla="*/ 287 h 940"/>
                <a:gd name="T8" fmla="*/ 658 w 777"/>
                <a:gd name="T9" fmla="*/ 212 h 940"/>
                <a:gd name="T10" fmla="*/ 678 w 777"/>
                <a:gd name="T11" fmla="*/ 104 h 940"/>
                <a:gd name="T12" fmla="*/ 713 w 777"/>
                <a:gd name="T13" fmla="*/ 0 h 940"/>
                <a:gd name="T14" fmla="*/ 347 w 777"/>
                <a:gd name="T15" fmla="*/ 12 h 940"/>
                <a:gd name="T16" fmla="*/ 366 w 777"/>
                <a:gd name="T17" fmla="*/ 37 h 940"/>
                <a:gd name="T18" fmla="*/ 391 w 777"/>
                <a:gd name="T19" fmla="*/ 87 h 940"/>
                <a:gd name="T20" fmla="*/ 393 w 777"/>
                <a:gd name="T21" fmla="*/ 108 h 940"/>
                <a:gd name="T22" fmla="*/ 382 w 777"/>
                <a:gd name="T23" fmla="*/ 168 h 940"/>
                <a:gd name="T24" fmla="*/ 361 w 777"/>
                <a:gd name="T25" fmla="*/ 195 h 940"/>
                <a:gd name="T26" fmla="*/ 306 w 777"/>
                <a:gd name="T27" fmla="*/ 223 h 940"/>
                <a:gd name="T28" fmla="*/ 278 w 777"/>
                <a:gd name="T29" fmla="*/ 225 h 940"/>
                <a:gd name="T30" fmla="*/ 237 w 777"/>
                <a:gd name="T31" fmla="*/ 221 h 940"/>
                <a:gd name="T32" fmla="*/ 202 w 777"/>
                <a:gd name="T33" fmla="*/ 202 h 940"/>
                <a:gd name="T34" fmla="*/ 186 w 777"/>
                <a:gd name="T35" fmla="*/ 189 h 940"/>
                <a:gd name="T36" fmla="*/ 163 w 777"/>
                <a:gd name="T37" fmla="*/ 129 h 940"/>
                <a:gd name="T38" fmla="*/ 163 w 777"/>
                <a:gd name="T39" fmla="*/ 87 h 940"/>
                <a:gd name="T40" fmla="*/ 186 w 777"/>
                <a:gd name="T41" fmla="*/ 39 h 940"/>
                <a:gd name="T42" fmla="*/ 202 w 777"/>
                <a:gd name="T43" fmla="*/ 16 h 940"/>
                <a:gd name="T44" fmla="*/ 0 w 777"/>
                <a:gd name="T45" fmla="*/ 680 h 940"/>
                <a:gd name="T46" fmla="*/ 205 w 777"/>
                <a:gd name="T47" fmla="*/ 653 h 940"/>
                <a:gd name="T48" fmla="*/ 186 w 777"/>
                <a:gd name="T49" fmla="*/ 628 h 940"/>
                <a:gd name="T50" fmla="*/ 159 w 777"/>
                <a:gd name="T51" fmla="*/ 577 h 940"/>
                <a:gd name="T52" fmla="*/ 156 w 777"/>
                <a:gd name="T53" fmla="*/ 556 h 940"/>
                <a:gd name="T54" fmla="*/ 170 w 777"/>
                <a:gd name="T55" fmla="*/ 494 h 940"/>
                <a:gd name="T56" fmla="*/ 189 w 777"/>
                <a:gd name="T57" fmla="*/ 469 h 940"/>
                <a:gd name="T58" fmla="*/ 244 w 777"/>
                <a:gd name="T59" fmla="*/ 441 h 940"/>
                <a:gd name="T60" fmla="*/ 274 w 777"/>
                <a:gd name="T61" fmla="*/ 437 h 940"/>
                <a:gd name="T62" fmla="*/ 315 w 777"/>
                <a:gd name="T63" fmla="*/ 444 h 940"/>
                <a:gd name="T64" fmla="*/ 347 w 777"/>
                <a:gd name="T65" fmla="*/ 460 h 940"/>
                <a:gd name="T66" fmla="*/ 366 w 777"/>
                <a:gd name="T67" fmla="*/ 476 h 940"/>
                <a:gd name="T68" fmla="*/ 389 w 777"/>
                <a:gd name="T69" fmla="*/ 536 h 940"/>
                <a:gd name="T70" fmla="*/ 386 w 777"/>
                <a:gd name="T71" fmla="*/ 577 h 940"/>
                <a:gd name="T72" fmla="*/ 363 w 777"/>
                <a:gd name="T73" fmla="*/ 625 h 940"/>
                <a:gd name="T74" fmla="*/ 350 w 777"/>
                <a:gd name="T75" fmla="*/ 648 h 940"/>
                <a:gd name="T76" fmla="*/ 683 w 777"/>
                <a:gd name="T77" fmla="*/ 775 h 940"/>
                <a:gd name="T78" fmla="*/ 683 w 777"/>
                <a:gd name="T79" fmla="*/ 775 h 940"/>
                <a:gd name="T80" fmla="*/ 653 w 777"/>
                <a:gd name="T81" fmla="*/ 828 h 940"/>
                <a:gd name="T82" fmla="*/ 642 w 777"/>
                <a:gd name="T83" fmla="*/ 846 h 940"/>
                <a:gd name="T84" fmla="*/ 635 w 777"/>
                <a:gd name="T85" fmla="*/ 869 h 940"/>
                <a:gd name="T86" fmla="*/ 644 w 777"/>
                <a:gd name="T87" fmla="*/ 908 h 940"/>
                <a:gd name="T88" fmla="*/ 660 w 777"/>
                <a:gd name="T89" fmla="*/ 929 h 940"/>
                <a:gd name="T90" fmla="*/ 706 w 777"/>
                <a:gd name="T91" fmla="*/ 940 h 940"/>
                <a:gd name="T92" fmla="*/ 740 w 777"/>
                <a:gd name="T93" fmla="*/ 936 h 940"/>
                <a:gd name="T94" fmla="*/ 761 w 777"/>
                <a:gd name="T95" fmla="*/ 920 h 940"/>
                <a:gd name="T96" fmla="*/ 775 w 777"/>
                <a:gd name="T97" fmla="*/ 883 h 940"/>
                <a:gd name="T98" fmla="*/ 775 w 777"/>
                <a:gd name="T99" fmla="*/ 857 h 940"/>
                <a:gd name="T100" fmla="*/ 759 w 777"/>
                <a:gd name="T101" fmla="*/ 828 h 940"/>
                <a:gd name="T102" fmla="*/ 738 w 777"/>
                <a:gd name="T103" fmla="*/ 793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7" h="940">
                  <a:moveTo>
                    <a:pt x="736" y="777"/>
                  </a:moveTo>
                  <a:lnTo>
                    <a:pt x="736" y="680"/>
                  </a:lnTo>
                  <a:lnTo>
                    <a:pt x="773" y="680"/>
                  </a:lnTo>
                  <a:lnTo>
                    <a:pt x="773" y="680"/>
                  </a:lnTo>
                  <a:lnTo>
                    <a:pt x="747" y="637"/>
                  </a:lnTo>
                  <a:lnTo>
                    <a:pt x="722" y="593"/>
                  </a:lnTo>
                  <a:lnTo>
                    <a:pt x="701" y="545"/>
                  </a:lnTo>
                  <a:lnTo>
                    <a:pt x="685" y="497"/>
                  </a:lnTo>
                  <a:lnTo>
                    <a:pt x="671" y="446"/>
                  </a:lnTo>
                  <a:lnTo>
                    <a:pt x="660" y="393"/>
                  </a:lnTo>
                  <a:lnTo>
                    <a:pt x="655" y="340"/>
                  </a:lnTo>
                  <a:lnTo>
                    <a:pt x="653" y="287"/>
                  </a:lnTo>
                  <a:lnTo>
                    <a:pt x="653" y="287"/>
                  </a:lnTo>
                  <a:lnTo>
                    <a:pt x="653" y="248"/>
                  </a:lnTo>
                  <a:lnTo>
                    <a:pt x="658" y="212"/>
                  </a:lnTo>
                  <a:lnTo>
                    <a:pt x="662" y="175"/>
                  </a:lnTo>
                  <a:lnTo>
                    <a:pt x="669" y="138"/>
                  </a:lnTo>
                  <a:lnTo>
                    <a:pt x="678" y="104"/>
                  </a:lnTo>
                  <a:lnTo>
                    <a:pt x="688" y="69"/>
                  </a:lnTo>
                  <a:lnTo>
                    <a:pt x="699" y="35"/>
                  </a:lnTo>
                  <a:lnTo>
                    <a:pt x="713" y="0"/>
                  </a:lnTo>
                  <a:lnTo>
                    <a:pt x="347" y="0"/>
                  </a:lnTo>
                  <a:lnTo>
                    <a:pt x="347" y="12"/>
                  </a:lnTo>
                  <a:lnTo>
                    <a:pt x="347" y="12"/>
                  </a:lnTo>
                  <a:lnTo>
                    <a:pt x="352" y="18"/>
                  </a:lnTo>
                  <a:lnTo>
                    <a:pt x="366" y="37"/>
                  </a:lnTo>
                  <a:lnTo>
                    <a:pt x="366" y="37"/>
                  </a:lnTo>
                  <a:lnTo>
                    <a:pt x="375" y="51"/>
                  </a:lnTo>
                  <a:lnTo>
                    <a:pt x="384" y="67"/>
                  </a:lnTo>
                  <a:lnTo>
                    <a:pt x="391" y="87"/>
                  </a:lnTo>
                  <a:lnTo>
                    <a:pt x="393" y="97"/>
                  </a:lnTo>
                  <a:lnTo>
                    <a:pt x="393" y="108"/>
                  </a:lnTo>
                  <a:lnTo>
                    <a:pt x="393" y="108"/>
                  </a:lnTo>
                  <a:lnTo>
                    <a:pt x="393" y="129"/>
                  </a:lnTo>
                  <a:lnTo>
                    <a:pt x="389" y="149"/>
                  </a:lnTo>
                  <a:lnTo>
                    <a:pt x="382" y="168"/>
                  </a:lnTo>
                  <a:lnTo>
                    <a:pt x="368" y="189"/>
                  </a:lnTo>
                  <a:lnTo>
                    <a:pt x="368" y="189"/>
                  </a:lnTo>
                  <a:lnTo>
                    <a:pt x="361" y="195"/>
                  </a:lnTo>
                  <a:lnTo>
                    <a:pt x="352" y="202"/>
                  </a:lnTo>
                  <a:lnTo>
                    <a:pt x="331" y="214"/>
                  </a:lnTo>
                  <a:lnTo>
                    <a:pt x="306" y="223"/>
                  </a:lnTo>
                  <a:lnTo>
                    <a:pt x="292" y="225"/>
                  </a:lnTo>
                  <a:lnTo>
                    <a:pt x="278" y="225"/>
                  </a:lnTo>
                  <a:lnTo>
                    <a:pt x="278" y="225"/>
                  </a:lnTo>
                  <a:lnTo>
                    <a:pt x="265" y="225"/>
                  </a:lnTo>
                  <a:lnTo>
                    <a:pt x="251" y="223"/>
                  </a:lnTo>
                  <a:lnTo>
                    <a:pt x="237" y="221"/>
                  </a:lnTo>
                  <a:lnTo>
                    <a:pt x="225" y="216"/>
                  </a:lnTo>
                  <a:lnTo>
                    <a:pt x="214" y="209"/>
                  </a:lnTo>
                  <a:lnTo>
                    <a:pt x="202" y="202"/>
                  </a:lnTo>
                  <a:lnTo>
                    <a:pt x="193" y="195"/>
                  </a:lnTo>
                  <a:lnTo>
                    <a:pt x="186" y="189"/>
                  </a:lnTo>
                  <a:lnTo>
                    <a:pt x="186" y="189"/>
                  </a:lnTo>
                  <a:lnTo>
                    <a:pt x="175" y="168"/>
                  </a:lnTo>
                  <a:lnTo>
                    <a:pt x="166" y="149"/>
                  </a:lnTo>
                  <a:lnTo>
                    <a:pt x="163" y="129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3" y="87"/>
                  </a:lnTo>
                  <a:lnTo>
                    <a:pt x="170" y="69"/>
                  </a:lnTo>
                  <a:lnTo>
                    <a:pt x="179" y="53"/>
                  </a:lnTo>
                  <a:lnTo>
                    <a:pt x="186" y="39"/>
                  </a:lnTo>
                  <a:lnTo>
                    <a:pt x="186" y="39"/>
                  </a:lnTo>
                  <a:lnTo>
                    <a:pt x="200" y="23"/>
                  </a:lnTo>
                  <a:lnTo>
                    <a:pt x="202" y="16"/>
                  </a:lnTo>
                  <a:lnTo>
                    <a:pt x="202" y="0"/>
                  </a:lnTo>
                  <a:lnTo>
                    <a:pt x="0" y="0"/>
                  </a:lnTo>
                  <a:lnTo>
                    <a:pt x="0" y="680"/>
                  </a:lnTo>
                  <a:lnTo>
                    <a:pt x="205" y="680"/>
                  </a:lnTo>
                  <a:lnTo>
                    <a:pt x="205" y="653"/>
                  </a:lnTo>
                  <a:lnTo>
                    <a:pt x="205" y="653"/>
                  </a:lnTo>
                  <a:lnTo>
                    <a:pt x="200" y="644"/>
                  </a:lnTo>
                  <a:lnTo>
                    <a:pt x="186" y="628"/>
                  </a:lnTo>
                  <a:lnTo>
                    <a:pt x="186" y="628"/>
                  </a:lnTo>
                  <a:lnTo>
                    <a:pt x="175" y="614"/>
                  </a:lnTo>
                  <a:lnTo>
                    <a:pt x="166" y="598"/>
                  </a:lnTo>
                  <a:lnTo>
                    <a:pt x="159" y="577"/>
                  </a:lnTo>
                  <a:lnTo>
                    <a:pt x="159" y="568"/>
                  </a:lnTo>
                  <a:lnTo>
                    <a:pt x="156" y="556"/>
                  </a:lnTo>
                  <a:lnTo>
                    <a:pt x="156" y="556"/>
                  </a:lnTo>
                  <a:lnTo>
                    <a:pt x="159" y="536"/>
                  </a:lnTo>
                  <a:lnTo>
                    <a:pt x="163" y="515"/>
                  </a:lnTo>
                  <a:lnTo>
                    <a:pt x="170" y="494"/>
                  </a:lnTo>
                  <a:lnTo>
                    <a:pt x="182" y="476"/>
                  </a:lnTo>
                  <a:lnTo>
                    <a:pt x="182" y="476"/>
                  </a:lnTo>
                  <a:lnTo>
                    <a:pt x="189" y="469"/>
                  </a:lnTo>
                  <a:lnTo>
                    <a:pt x="198" y="462"/>
                  </a:lnTo>
                  <a:lnTo>
                    <a:pt x="219" y="448"/>
                  </a:lnTo>
                  <a:lnTo>
                    <a:pt x="244" y="441"/>
                  </a:lnTo>
                  <a:lnTo>
                    <a:pt x="258" y="439"/>
                  </a:lnTo>
                  <a:lnTo>
                    <a:pt x="274" y="437"/>
                  </a:lnTo>
                  <a:lnTo>
                    <a:pt x="274" y="437"/>
                  </a:lnTo>
                  <a:lnTo>
                    <a:pt x="288" y="439"/>
                  </a:lnTo>
                  <a:lnTo>
                    <a:pt x="301" y="441"/>
                  </a:lnTo>
                  <a:lnTo>
                    <a:pt x="315" y="444"/>
                  </a:lnTo>
                  <a:lnTo>
                    <a:pt x="327" y="448"/>
                  </a:lnTo>
                  <a:lnTo>
                    <a:pt x="338" y="453"/>
                  </a:lnTo>
                  <a:lnTo>
                    <a:pt x="347" y="460"/>
                  </a:lnTo>
                  <a:lnTo>
                    <a:pt x="357" y="469"/>
                  </a:lnTo>
                  <a:lnTo>
                    <a:pt x="366" y="476"/>
                  </a:lnTo>
                  <a:lnTo>
                    <a:pt x="366" y="476"/>
                  </a:lnTo>
                  <a:lnTo>
                    <a:pt x="377" y="494"/>
                  </a:lnTo>
                  <a:lnTo>
                    <a:pt x="384" y="515"/>
                  </a:lnTo>
                  <a:lnTo>
                    <a:pt x="389" y="536"/>
                  </a:lnTo>
                  <a:lnTo>
                    <a:pt x="389" y="556"/>
                  </a:lnTo>
                  <a:lnTo>
                    <a:pt x="389" y="556"/>
                  </a:lnTo>
                  <a:lnTo>
                    <a:pt x="386" y="577"/>
                  </a:lnTo>
                  <a:lnTo>
                    <a:pt x="382" y="595"/>
                  </a:lnTo>
                  <a:lnTo>
                    <a:pt x="373" y="611"/>
                  </a:lnTo>
                  <a:lnTo>
                    <a:pt x="363" y="625"/>
                  </a:lnTo>
                  <a:lnTo>
                    <a:pt x="363" y="625"/>
                  </a:lnTo>
                  <a:lnTo>
                    <a:pt x="352" y="641"/>
                  </a:lnTo>
                  <a:lnTo>
                    <a:pt x="350" y="648"/>
                  </a:lnTo>
                  <a:lnTo>
                    <a:pt x="350" y="680"/>
                  </a:lnTo>
                  <a:lnTo>
                    <a:pt x="683" y="680"/>
                  </a:lnTo>
                  <a:lnTo>
                    <a:pt x="683" y="775"/>
                  </a:lnTo>
                  <a:lnTo>
                    <a:pt x="683" y="775"/>
                  </a:lnTo>
                  <a:lnTo>
                    <a:pt x="683" y="775"/>
                  </a:lnTo>
                  <a:lnTo>
                    <a:pt x="683" y="775"/>
                  </a:lnTo>
                  <a:lnTo>
                    <a:pt x="678" y="791"/>
                  </a:lnTo>
                  <a:lnTo>
                    <a:pt x="671" y="805"/>
                  </a:lnTo>
                  <a:lnTo>
                    <a:pt x="653" y="828"/>
                  </a:lnTo>
                  <a:lnTo>
                    <a:pt x="653" y="828"/>
                  </a:lnTo>
                  <a:lnTo>
                    <a:pt x="646" y="837"/>
                  </a:lnTo>
                  <a:lnTo>
                    <a:pt x="642" y="846"/>
                  </a:lnTo>
                  <a:lnTo>
                    <a:pt x="637" y="857"/>
                  </a:lnTo>
                  <a:lnTo>
                    <a:pt x="635" y="869"/>
                  </a:lnTo>
                  <a:lnTo>
                    <a:pt x="635" y="869"/>
                  </a:lnTo>
                  <a:lnTo>
                    <a:pt x="637" y="883"/>
                  </a:lnTo>
                  <a:lnTo>
                    <a:pt x="639" y="897"/>
                  </a:lnTo>
                  <a:lnTo>
                    <a:pt x="644" y="908"/>
                  </a:lnTo>
                  <a:lnTo>
                    <a:pt x="651" y="920"/>
                  </a:lnTo>
                  <a:lnTo>
                    <a:pt x="651" y="920"/>
                  </a:lnTo>
                  <a:lnTo>
                    <a:pt x="660" y="929"/>
                  </a:lnTo>
                  <a:lnTo>
                    <a:pt x="671" y="933"/>
                  </a:lnTo>
                  <a:lnTo>
                    <a:pt x="685" y="938"/>
                  </a:lnTo>
                  <a:lnTo>
                    <a:pt x="706" y="940"/>
                  </a:lnTo>
                  <a:lnTo>
                    <a:pt x="706" y="940"/>
                  </a:lnTo>
                  <a:lnTo>
                    <a:pt x="727" y="940"/>
                  </a:lnTo>
                  <a:lnTo>
                    <a:pt x="740" y="936"/>
                  </a:lnTo>
                  <a:lnTo>
                    <a:pt x="752" y="929"/>
                  </a:lnTo>
                  <a:lnTo>
                    <a:pt x="761" y="920"/>
                  </a:lnTo>
                  <a:lnTo>
                    <a:pt x="761" y="920"/>
                  </a:lnTo>
                  <a:lnTo>
                    <a:pt x="768" y="910"/>
                  </a:lnTo>
                  <a:lnTo>
                    <a:pt x="773" y="897"/>
                  </a:lnTo>
                  <a:lnTo>
                    <a:pt x="775" y="883"/>
                  </a:lnTo>
                  <a:lnTo>
                    <a:pt x="777" y="869"/>
                  </a:lnTo>
                  <a:lnTo>
                    <a:pt x="777" y="869"/>
                  </a:lnTo>
                  <a:lnTo>
                    <a:pt x="775" y="857"/>
                  </a:lnTo>
                  <a:lnTo>
                    <a:pt x="770" y="846"/>
                  </a:lnTo>
                  <a:lnTo>
                    <a:pt x="766" y="837"/>
                  </a:lnTo>
                  <a:lnTo>
                    <a:pt x="759" y="828"/>
                  </a:lnTo>
                  <a:lnTo>
                    <a:pt x="759" y="828"/>
                  </a:lnTo>
                  <a:lnTo>
                    <a:pt x="743" y="805"/>
                  </a:lnTo>
                  <a:lnTo>
                    <a:pt x="738" y="793"/>
                  </a:lnTo>
                  <a:lnTo>
                    <a:pt x="736" y="777"/>
                  </a:lnTo>
                  <a:lnTo>
                    <a:pt x="736" y="7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10173694" y="4135765"/>
              <a:ext cx="1281523" cy="1673100"/>
            </a:xfrm>
            <a:custGeom>
              <a:avLst/>
              <a:gdLst>
                <a:gd name="T0" fmla="*/ 437 w 720"/>
                <a:gd name="T1" fmla="*/ 23 h 940"/>
                <a:gd name="T2" fmla="*/ 451 w 720"/>
                <a:gd name="T3" fmla="*/ 46 h 940"/>
                <a:gd name="T4" fmla="*/ 460 w 720"/>
                <a:gd name="T5" fmla="*/ 60 h 940"/>
                <a:gd name="T6" fmla="*/ 474 w 720"/>
                <a:gd name="T7" fmla="*/ 94 h 940"/>
                <a:gd name="T8" fmla="*/ 476 w 720"/>
                <a:gd name="T9" fmla="*/ 115 h 940"/>
                <a:gd name="T10" fmla="*/ 472 w 720"/>
                <a:gd name="T11" fmla="*/ 156 h 940"/>
                <a:gd name="T12" fmla="*/ 453 w 720"/>
                <a:gd name="T13" fmla="*/ 195 h 940"/>
                <a:gd name="T14" fmla="*/ 444 w 720"/>
                <a:gd name="T15" fmla="*/ 202 h 940"/>
                <a:gd name="T16" fmla="*/ 426 w 720"/>
                <a:gd name="T17" fmla="*/ 216 h 940"/>
                <a:gd name="T18" fmla="*/ 403 w 720"/>
                <a:gd name="T19" fmla="*/ 228 h 940"/>
                <a:gd name="T20" fmla="*/ 375 w 720"/>
                <a:gd name="T21" fmla="*/ 232 h 940"/>
                <a:gd name="T22" fmla="*/ 361 w 720"/>
                <a:gd name="T23" fmla="*/ 232 h 940"/>
                <a:gd name="T24" fmla="*/ 332 w 720"/>
                <a:gd name="T25" fmla="*/ 230 h 940"/>
                <a:gd name="T26" fmla="*/ 286 w 720"/>
                <a:gd name="T27" fmla="*/ 209 h 940"/>
                <a:gd name="T28" fmla="*/ 269 w 720"/>
                <a:gd name="T29" fmla="*/ 195 h 940"/>
                <a:gd name="T30" fmla="*/ 258 w 720"/>
                <a:gd name="T31" fmla="*/ 175 h 940"/>
                <a:gd name="T32" fmla="*/ 246 w 720"/>
                <a:gd name="T33" fmla="*/ 136 h 940"/>
                <a:gd name="T34" fmla="*/ 244 w 720"/>
                <a:gd name="T35" fmla="*/ 115 h 940"/>
                <a:gd name="T36" fmla="*/ 246 w 720"/>
                <a:gd name="T37" fmla="*/ 94 h 940"/>
                <a:gd name="T38" fmla="*/ 263 w 720"/>
                <a:gd name="T39" fmla="*/ 58 h 940"/>
                <a:gd name="T40" fmla="*/ 274 w 720"/>
                <a:gd name="T41" fmla="*/ 44 h 940"/>
                <a:gd name="T42" fmla="*/ 292 w 720"/>
                <a:gd name="T43" fmla="*/ 18 h 940"/>
                <a:gd name="T44" fmla="*/ 63 w 720"/>
                <a:gd name="T45" fmla="*/ 0 h 940"/>
                <a:gd name="T46" fmla="*/ 76 w 720"/>
                <a:gd name="T47" fmla="*/ 35 h 940"/>
                <a:gd name="T48" fmla="*/ 97 w 720"/>
                <a:gd name="T49" fmla="*/ 104 h 940"/>
                <a:gd name="T50" fmla="*/ 113 w 720"/>
                <a:gd name="T51" fmla="*/ 175 h 940"/>
                <a:gd name="T52" fmla="*/ 122 w 720"/>
                <a:gd name="T53" fmla="*/ 248 h 940"/>
                <a:gd name="T54" fmla="*/ 122 w 720"/>
                <a:gd name="T55" fmla="*/ 287 h 940"/>
                <a:gd name="T56" fmla="*/ 113 w 720"/>
                <a:gd name="T57" fmla="*/ 393 h 940"/>
                <a:gd name="T58" fmla="*/ 90 w 720"/>
                <a:gd name="T59" fmla="*/ 497 h 940"/>
                <a:gd name="T60" fmla="*/ 53 w 720"/>
                <a:gd name="T61" fmla="*/ 593 h 940"/>
                <a:gd name="T62" fmla="*/ 0 w 720"/>
                <a:gd name="T63" fmla="*/ 680 h 940"/>
                <a:gd name="T64" fmla="*/ 338 w 720"/>
                <a:gd name="T65" fmla="*/ 775 h 940"/>
                <a:gd name="T66" fmla="*/ 338 w 720"/>
                <a:gd name="T67" fmla="*/ 775 h 940"/>
                <a:gd name="T68" fmla="*/ 334 w 720"/>
                <a:gd name="T69" fmla="*/ 791 h 940"/>
                <a:gd name="T70" fmla="*/ 309 w 720"/>
                <a:gd name="T71" fmla="*/ 828 h 940"/>
                <a:gd name="T72" fmla="*/ 302 w 720"/>
                <a:gd name="T73" fmla="*/ 837 h 940"/>
                <a:gd name="T74" fmla="*/ 292 w 720"/>
                <a:gd name="T75" fmla="*/ 857 h 940"/>
                <a:gd name="T76" fmla="*/ 290 w 720"/>
                <a:gd name="T77" fmla="*/ 869 h 940"/>
                <a:gd name="T78" fmla="*/ 295 w 720"/>
                <a:gd name="T79" fmla="*/ 897 h 940"/>
                <a:gd name="T80" fmla="*/ 306 w 720"/>
                <a:gd name="T81" fmla="*/ 920 h 940"/>
                <a:gd name="T82" fmla="*/ 313 w 720"/>
                <a:gd name="T83" fmla="*/ 929 h 940"/>
                <a:gd name="T84" fmla="*/ 341 w 720"/>
                <a:gd name="T85" fmla="*/ 938 h 940"/>
                <a:gd name="T86" fmla="*/ 361 w 720"/>
                <a:gd name="T87" fmla="*/ 940 h 940"/>
                <a:gd name="T88" fmla="*/ 396 w 720"/>
                <a:gd name="T89" fmla="*/ 936 h 940"/>
                <a:gd name="T90" fmla="*/ 417 w 720"/>
                <a:gd name="T91" fmla="*/ 920 h 940"/>
                <a:gd name="T92" fmla="*/ 424 w 720"/>
                <a:gd name="T93" fmla="*/ 910 h 940"/>
                <a:gd name="T94" fmla="*/ 430 w 720"/>
                <a:gd name="T95" fmla="*/ 883 h 940"/>
                <a:gd name="T96" fmla="*/ 430 w 720"/>
                <a:gd name="T97" fmla="*/ 869 h 940"/>
                <a:gd name="T98" fmla="*/ 426 w 720"/>
                <a:gd name="T99" fmla="*/ 846 h 940"/>
                <a:gd name="T100" fmla="*/ 414 w 720"/>
                <a:gd name="T101" fmla="*/ 828 h 940"/>
                <a:gd name="T102" fmla="*/ 398 w 720"/>
                <a:gd name="T103" fmla="*/ 805 h 940"/>
                <a:gd name="T104" fmla="*/ 391 w 720"/>
                <a:gd name="T105" fmla="*/ 777 h 940"/>
                <a:gd name="T106" fmla="*/ 720 w 720"/>
                <a:gd name="T107" fmla="*/ 680 h 940"/>
                <a:gd name="T108" fmla="*/ 437 w 720"/>
                <a:gd name="T109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0" h="940">
                  <a:moveTo>
                    <a:pt x="437" y="23"/>
                  </a:moveTo>
                  <a:lnTo>
                    <a:pt x="437" y="23"/>
                  </a:lnTo>
                  <a:lnTo>
                    <a:pt x="440" y="30"/>
                  </a:lnTo>
                  <a:lnTo>
                    <a:pt x="451" y="46"/>
                  </a:lnTo>
                  <a:lnTo>
                    <a:pt x="451" y="46"/>
                  </a:lnTo>
                  <a:lnTo>
                    <a:pt x="460" y="60"/>
                  </a:lnTo>
                  <a:lnTo>
                    <a:pt x="469" y="76"/>
                  </a:lnTo>
                  <a:lnTo>
                    <a:pt x="474" y="94"/>
                  </a:lnTo>
                  <a:lnTo>
                    <a:pt x="476" y="115"/>
                  </a:lnTo>
                  <a:lnTo>
                    <a:pt x="476" y="115"/>
                  </a:lnTo>
                  <a:lnTo>
                    <a:pt x="476" y="136"/>
                  </a:lnTo>
                  <a:lnTo>
                    <a:pt x="472" y="156"/>
                  </a:lnTo>
                  <a:lnTo>
                    <a:pt x="465" y="175"/>
                  </a:lnTo>
                  <a:lnTo>
                    <a:pt x="453" y="195"/>
                  </a:lnTo>
                  <a:lnTo>
                    <a:pt x="453" y="195"/>
                  </a:lnTo>
                  <a:lnTo>
                    <a:pt x="444" y="202"/>
                  </a:lnTo>
                  <a:lnTo>
                    <a:pt x="435" y="209"/>
                  </a:lnTo>
                  <a:lnTo>
                    <a:pt x="426" y="216"/>
                  </a:lnTo>
                  <a:lnTo>
                    <a:pt x="414" y="223"/>
                  </a:lnTo>
                  <a:lnTo>
                    <a:pt x="403" y="228"/>
                  </a:lnTo>
                  <a:lnTo>
                    <a:pt x="389" y="230"/>
                  </a:lnTo>
                  <a:lnTo>
                    <a:pt x="375" y="232"/>
                  </a:lnTo>
                  <a:lnTo>
                    <a:pt x="361" y="232"/>
                  </a:lnTo>
                  <a:lnTo>
                    <a:pt x="361" y="232"/>
                  </a:lnTo>
                  <a:lnTo>
                    <a:pt x="345" y="232"/>
                  </a:lnTo>
                  <a:lnTo>
                    <a:pt x="332" y="230"/>
                  </a:lnTo>
                  <a:lnTo>
                    <a:pt x="306" y="221"/>
                  </a:lnTo>
                  <a:lnTo>
                    <a:pt x="286" y="209"/>
                  </a:lnTo>
                  <a:lnTo>
                    <a:pt x="276" y="202"/>
                  </a:lnTo>
                  <a:lnTo>
                    <a:pt x="269" y="195"/>
                  </a:lnTo>
                  <a:lnTo>
                    <a:pt x="269" y="195"/>
                  </a:lnTo>
                  <a:lnTo>
                    <a:pt x="258" y="175"/>
                  </a:lnTo>
                  <a:lnTo>
                    <a:pt x="251" y="156"/>
                  </a:lnTo>
                  <a:lnTo>
                    <a:pt x="246" y="136"/>
                  </a:lnTo>
                  <a:lnTo>
                    <a:pt x="244" y="115"/>
                  </a:lnTo>
                  <a:lnTo>
                    <a:pt x="244" y="115"/>
                  </a:lnTo>
                  <a:lnTo>
                    <a:pt x="246" y="104"/>
                  </a:lnTo>
                  <a:lnTo>
                    <a:pt x="246" y="94"/>
                  </a:lnTo>
                  <a:lnTo>
                    <a:pt x="253" y="74"/>
                  </a:lnTo>
                  <a:lnTo>
                    <a:pt x="263" y="58"/>
                  </a:lnTo>
                  <a:lnTo>
                    <a:pt x="274" y="44"/>
                  </a:lnTo>
                  <a:lnTo>
                    <a:pt x="274" y="44"/>
                  </a:lnTo>
                  <a:lnTo>
                    <a:pt x="288" y="25"/>
                  </a:lnTo>
                  <a:lnTo>
                    <a:pt x="292" y="18"/>
                  </a:lnTo>
                  <a:lnTo>
                    <a:pt x="292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6" y="35"/>
                  </a:lnTo>
                  <a:lnTo>
                    <a:pt x="88" y="69"/>
                  </a:lnTo>
                  <a:lnTo>
                    <a:pt x="97" y="104"/>
                  </a:lnTo>
                  <a:lnTo>
                    <a:pt x="106" y="138"/>
                  </a:lnTo>
                  <a:lnTo>
                    <a:pt x="113" y="175"/>
                  </a:lnTo>
                  <a:lnTo>
                    <a:pt x="118" y="212"/>
                  </a:lnTo>
                  <a:lnTo>
                    <a:pt x="122" y="248"/>
                  </a:lnTo>
                  <a:lnTo>
                    <a:pt x="122" y="287"/>
                  </a:lnTo>
                  <a:lnTo>
                    <a:pt x="122" y="287"/>
                  </a:lnTo>
                  <a:lnTo>
                    <a:pt x="120" y="340"/>
                  </a:lnTo>
                  <a:lnTo>
                    <a:pt x="113" y="393"/>
                  </a:lnTo>
                  <a:lnTo>
                    <a:pt x="104" y="446"/>
                  </a:lnTo>
                  <a:lnTo>
                    <a:pt x="90" y="497"/>
                  </a:lnTo>
                  <a:lnTo>
                    <a:pt x="74" y="545"/>
                  </a:lnTo>
                  <a:lnTo>
                    <a:pt x="53" y="593"/>
                  </a:lnTo>
                  <a:lnTo>
                    <a:pt x="28" y="637"/>
                  </a:lnTo>
                  <a:lnTo>
                    <a:pt x="0" y="680"/>
                  </a:lnTo>
                  <a:lnTo>
                    <a:pt x="338" y="680"/>
                  </a:lnTo>
                  <a:lnTo>
                    <a:pt x="338" y="775"/>
                  </a:lnTo>
                  <a:lnTo>
                    <a:pt x="338" y="775"/>
                  </a:lnTo>
                  <a:lnTo>
                    <a:pt x="338" y="775"/>
                  </a:lnTo>
                  <a:lnTo>
                    <a:pt x="338" y="775"/>
                  </a:lnTo>
                  <a:lnTo>
                    <a:pt x="334" y="791"/>
                  </a:lnTo>
                  <a:lnTo>
                    <a:pt x="327" y="805"/>
                  </a:lnTo>
                  <a:lnTo>
                    <a:pt x="309" y="828"/>
                  </a:lnTo>
                  <a:lnTo>
                    <a:pt x="309" y="828"/>
                  </a:lnTo>
                  <a:lnTo>
                    <a:pt x="302" y="837"/>
                  </a:lnTo>
                  <a:lnTo>
                    <a:pt x="295" y="846"/>
                  </a:lnTo>
                  <a:lnTo>
                    <a:pt x="292" y="857"/>
                  </a:lnTo>
                  <a:lnTo>
                    <a:pt x="290" y="869"/>
                  </a:lnTo>
                  <a:lnTo>
                    <a:pt x="290" y="869"/>
                  </a:lnTo>
                  <a:lnTo>
                    <a:pt x="292" y="883"/>
                  </a:lnTo>
                  <a:lnTo>
                    <a:pt x="295" y="897"/>
                  </a:lnTo>
                  <a:lnTo>
                    <a:pt x="299" y="908"/>
                  </a:lnTo>
                  <a:lnTo>
                    <a:pt x="306" y="920"/>
                  </a:lnTo>
                  <a:lnTo>
                    <a:pt x="306" y="920"/>
                  </a:lnTo>
                  <a:lnTo>
                    <a:pt x="313" y="929"/>
                  </a:lnTo>
                  <a:lnTo>
                    <a:pt x="327" y="933"/>
                  </a:lnTo>
                  <a:lnTo>
                    <a:pt x="341" y="938"/>
                  </a:lnTo>
                  <a:lnTo>
                    <a:pt x="361" y="940"/>
                  </a:lnTo>
                  <a:lnTo>
                    <a:pt x="361" y="940"/>
                  </a:lnTo>
                  <a:lnTo>
                    <a:pt x="380" y="940"/>
                  </a:lnTo>
                  <a:lnTo>
                    <a:pt x="396" y="936"/>
                  </a:lnTo>
                  <a:lnTo>
                    <a:pt x="407" y="929"/>
                  </a:lnTo>
                  <a:lnTo>
                    <a:pt x="417" y="920"/>
                  </a:lnTo>
                  <a:lnTo>
                    <a:pt x="417" y="920"/>
                  </a:lnTo>
                  <a:lnTo>
                    <a:pt x="424" y="910"/>
                  </a:lnTo>
                  <a:lnTo>
                    <a:pt x="428" y="897"/>
                  </a:lnTo>
                  <a:lnTo>
                    <a:pt x="430" y="883"/>
                  </a:lnTo>
                  <a:lnTo>
                    <a:pt x="430" y="869"/>
                  </a:lnTo>
                  <a:lnTo>
                    <a:pt x="430" y="869"/>
                  </a:lnTo>
                  <a:lnTo>
                    <a:pt x="430" y="857"/>
                  </a:lnTo>
                  <a:lnTo>
                    <a:pt x="426" y="846"/>
                  </a:lnTo>
                  <a:lnTo>
                    <a:pt x="421" y="837"/>
                  </a:lnTo>
                  <a:lnTo>
                    <a:pt x="414" y="828"/>
                  </a:lnTo>
                  <a:lnTo>
                    <a:pt x="414" y="828"/>
                  </a:lnTo>
                  <a:lnTo>
                    <a:pt x="398" y="805"/>
                  </a:lnTo>
                  <a:lnTo>
                    <a:pt x="394" y="793"/>
                  </a:lnTo>
                  <a:lnTo>
                    <a:pt x="391" y="777"/>
                  </a:lnTo>
                  <a:lnTo>
                    <a:pt x="391" y="680"/>
                  </a:lnTo>
                  <a:lnTo>
                    <a:pt x="720" y="680"/>
                  </a:lnTo>
                  <a:lnTo>
                    <a:pt x="720" y="0"/>
                  </a:lnTo>
                  <a:lnTo>
                    <a:pt x="437" y="0"/>
                  </a:lnTo>
                  <a:lnTo>
                    <a:pt x="43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9461736" y="5445765"/>
              <a:ext cx="1993481" cy="1169391"/>
            </a:xfrm>
            <a:custGeom>
              <a:avLst/>
              <a:gdLst>
                <a:gd name="T0" fmla="*/ 840 w 1120"/>
                <a:gd name="T1" fmla="*/ 48 h 657"/>
                <a:gd name="T2" fmla="*/ 860 w 1120"/>
                <a:gd name="T3" fmla="*/ 78 h 657"/>
                <a:gd name="T4" fmla="*/ 876 w 1120"/>
                <a:gd name="T5" fmla="*/ 133 h 657"/>
                <a:gd name="T6" fmla="*/ 872 w 1120"/>
                <a:gd name="T7" fmla="*/ 174 h 657"/>
                <a:gd name="T8" fmla="*/ 853 w 1120"/>
                <a:gd name="T9" fmla="*/ 213 h 657"/>
                <a:gd name="T10" fmla="*/ 826 w 1120"/>
                <a:gd name="T11" fmla="*/ 234 h 657"/>
                <a:gd name="T12" fmla="*/ 789 w 1120"/>
                <a:gd name="T13" fmla="*/ 248 h 657"/>
                <a:gd name="T14" fmla="*/ 761 w 1120"/>
                <a:gd name="T15" fmla="*/ 250 h 657"/>
                <a:gd name="T16" fmla="*/ 706 w 1120"/>
                <a:gd name="T17" fmla="*/ 239 h 657"/>
                <a:gd name="T18" fmla="*/ 669 w 1120"/>
                <a:gd name="T19" fmla="*/ 213 h 657"/>
                <a:gd name="T20" fmla="*/ 651 w 1120"/>
                <a:gd name="T21" fmla="*/ 174 h 657"/>
                <a:gd name="T22" fmla="*/ 644 w 1120"/>
                <a:gd name="T23" fmla="*/ 133 h 657"/>
                <a:gd name="T24" fmla="*/ 653 w 1120"/>
                <a:gd name="T25" fmla="*/ 92 h 657"/>
                <a:gd name="T26" fmla="*/ 674 w 1120"/>
                <a:gd name="T27" fmla="*/ 62 h 657"/>
                <a:gd name="T28" fmla="*/ 692 w 1120"/>
                <a:gd name="T29" fmla="*/ 0 h 657"/>
                <a:gd name="T30" fmla="*/ 361 w 1120"/>
                <a:gd name="T31" fmla="*/ 0 h 657"/>
                <a:gd name="T32" fmla="*/ 274 w 1120"/>
                <a:gd name="T33" fmla="*/ 89 h 657"/>
                <a:gd name="T34" fmla="*/ 269 w 1120"/>
                <a:gd name="T35" fmla="*/ 92 h 657"/>
                <a:gd name="T36" fmla="*/ 244 w 1120"/>
                <a:gd name="T37" fmla="*/ 115 h 657"/>
                <a:gd name="T38" fmla="*/ 166 w 1120"/>
                <a:gd name="T39" fmla="*/ 383 h 657"/>
                <a:gd name="T40" fmla="*/ 115 w 1120"/>
                <a:gd name="T41" fmla="*/ 360 h 657"/>
                <a:gd name="T42" fmla="*/ 95 w 1120"/>
                <a:gd name="T43" fmla="*/ 349 h 657"/>
                <a:gd name="T44" fmla="*/ 74 w 1120"/>
                <a:gd name="T45" fmla="*/ 344 h 657"/>
                <a:gd name="T46" fmla="*/ 33 w 1120"/>
                <a:gd name="T47" fmla="*/ 351 h 657"/>
                <a:gd name="T48" fmla="*/ 14 w 1120"/>
                <a:gd name="T49" fmla="*/ 367 h 657"/>
                <a:gd name="T50" fmla="*/ 0 w 1120"/>
                <a:gd name="T51" fmla="*/ 413 h 657"/>
                <a:gd name="T52" fmla="*/ 7 w 1120"/>
                <a:gd name="T53" fmla="*/ 448 h 657"/>
                <a:gd name="T54" fmla="*/ 23 w 1120"/>
                <a:gd name="T55" fmla="*/ 469 h 657"/>
                <a:gd name="T56" fmla="*/ 58 w 1120"/>
                <a:gd name="T57" fmla="*/ 482 h 657"/>
                <a:gd name="T58" fmla="*/ 86 w 1120"/>
                <a:gd name="T59" fmla="*/ 482 h 657"/>
                <a:gd name="T60" fmla="*/ 115 w 1120"/>
                <a:gd name="T61" fmla="*/ 466 h 657"/>
                <a:gd name="T62" fmla="*/ 150 w 1120"/>
                <a:gd name="T63" fmla="*/ 441 h 657"/>
                <a:gd name="T64" fmla="*/ 168 w 1120"/>
                <a:gd name="T65" fmla="*/ 436 h 657"/>
                <a:gd name="T66" fmla="*/ 467 w 1120"/>
                <a:gd name="T67" fmla="*/ 657 h 657"/>
                <a:gd name="T68" fmla="*/ 472 w 1120"/>
                <a:gd name="T69" fmla="*/ 657 h 657"/>
                <a:gd name="T70" fmla="*/ 722 w 1120"/>
                <a:gd name="T71" fmla="*/ 646 h 657"/>
                <a:gd name="T72" fmla="*/ 879 w 1120"/>
                <a:gd name="T73" fmla="*/ 616 h 657"/>
                <a:gd name="T74" fmla="*/ 925 w 1120"/>
                <a:gd name="T75" fmla="*/ 597 h 657"/>
                <a:gd name="T76" fmla="*/ 989 w 1120"/>
                <a:gd name="T77" fmla="*/ 558 h 657"/>
                <a:gd name="T78" fmla="*/ 1044 w 1120"/>
                <a:gd name="T79" fmla="*/ 503 h 657"/>
                <a:gd name="T80" fmla="*/ 1072 w 1120"/>
                <a:gd name="T81" fmla="*/ 457 h 657"/>
                <a:gd name="T82" fmla="*/ 1102 w 1120"/>
                <a:gd name="T83" fmla="*/ 377 h 657"/>
                <a:gd name="T84" fmla="*/ 1115 w 1120"/>
                <a:gd name="T85" fmla="*/ 282 h 657"/>
                <a:gd name="T86" fmla="*/ 1120 w 1120"/>
                <a:gd name="T87" fmla="*/ 209 h 657"/>
                <a:gd name="T88" fmla="*/ 837 w 1120"/>
                <a:gd name="T89" fmla="*/ 4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0" h="657">
                  <a:moveTo>
                    <a:pt x="837" y="41"/>
                  </a:moveTo>
                  <a:lnTo>
                    <a:pt x="837" y="41"/>
                  </a:lnTo>
                  <a:lnTo>
                    <a:pt x="840" y="48"/>
                  </a:lnTo>
                  <a:lnTo>
                    <a:pt x="851" y="64"/>
                  </a:lnTo>
                  <a:lnTo>
                    <a:pt x="851" y="64"/>
                  </a:lnTo>
                  <a:lnTo>
                    <a:pt x="860" y="78"/>
                  </a:lnTo>
                  <a:lnTo>
                    <a:pt x="869" y="94"/>
                  </a:lnTo>
                  <a:lnTo>
                    <a:pt x="874" y="112"/>
                  </a:lnTo>
                  <a:lnTo>
                    <a:pt x="876" y="133"/>
                  </a:lnTo>
                  <a:lnTo>
                    <a:pt x="876" y="133"/>
                  </a:lnTo>
                  <a:lnTo>
                    <a:pt x="876" y="154"/>
                  </a:lnTo>
                  <a:lnTo>
                    <a:pt x="872" y="174"/>
                  </a:lnTo>
                  <a:lnTo>
                    <a:pt x="865" y="193"/>
                  </a:lnTo>
                  <a:lnTo>
                    <a:pt x="853" y="213"/>
                  </a:lnTo>
                  <a:lnTo>
                    <a:pt x="853" y="213"/>
                  </a:lnTo>
                  <a:lnTo>
                    <a:pt x="844" y="220"/>
                  </a:lnTo>
                  <a:lnTo>
                    <a:pt x="835" y="227"/>
                  </a:lnTo>
                  <a:lnTo>
                    <a:pt x="826" y="234"/>
                  </a:lnTo>
                  <a:lnTo>
                    <a:pt x="814" y="241"/>
                  </a:lnTo>
                  <a:lnTo>
                    <a:pt x="803" y="246"/>
                  </a:lnTo>
                  <a:lnTo>
                    <a:pt x="789" y="248"/>
                  </a:lnTo>
                  <a:lnTo>
                    <a:pt x="775" y="250"/>
                  </a:lnTo>
                  <a:lnTo>
                    <a:pt x="761" y="250"/>
                  </a:lnTo>
                  <a:lnTo>
                    <a:pt x="761" y="250"/>
                  </a:lnTo>
                  <a:lnTo>
                    <a:pt x="745" y="250"/>
                  </a:lnTo>
                  <a:lnTo>
                    <a:pt x="732" y="248"/>
                  </a:lnTo>
                  <a:lnTo>
                    <a:pt x="706" y="239"/>
                  </a:lnTo>
                  <a:lnTo>
                    <a:pt x="686" y="227"/>
                  </a:lnTo>
                  <a:lnTo>
                    <a:pt x="676" y="220"/>
                  </a:lnTo>
                  <a:lnTo>
                    <a:pt x="669" y="213"/>
                  </a:lnTo>
                  <a:lnTo>
                    <a:pt x="669" y="213"/>
                  </a:lnTo>
                  <a:lnTo>
                    <a:pt x="658" y="193"/>
                  </a:lnTo>
                  <a:lnTo>
                    <a:pt x="651" y="174"/>
                  </a:lnTo>
                  <a:lnTo>
                    <a:pt x="646" y="154"/>
                  </a:lnTo>
                  <a:lnTo>
                    <a:pt x="644" y="133"/>
                  </a:lnTo>
                  <a:lnTo>
                    <a:pt x="644" y="133"/>
                  </a:lnTo>
                  <a:lnTo>
                    <a:pt x="646" y="121"/>
                  </a:lnTo>
                  <a:lnTo>
                    <a:pt x="646" y="112"/>
                  </a:lnTo>
                  <a:lnTo>
                    <a:pt x="653" y="92"/>
                  </a:lnTo>
                  <a:lnTo>
                    <a:pt x="663" y="75"/>
                  </a:lnTo>
                  <a:lnTo>
                    <a:pt x="674" y="62"/>
                  </a:lnTo>
                  <a:lnTo>
                    <a:pt x="674" y="62"/>
                  </a:lnTo>
                  <a:lnTo>
                    <a:pt x="688" y="43"/>
                  </a:lnTo>
                  <a:lnTo>
                    <a:pt x="692" y="36"/>
                  </a:lnTo>
                  <a:lnTo>
                    <a:pt x="692" y="0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20" y="46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69" y="92"/>
                  </a:lnTo>
                  <a:lnTo>
                    <a:pt x="269" y="92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44" y="115"/>
                  </a:lnTo>
                  <a:lnTo>
                    <a:pt x="244" y="383"/>
                  </a:lnTo>
                  <a:lnTo>
                    <a:pt x="166" y="383"/>
                  </a:lnTo>
                  <a:lnTo>
                    <a:pt x="166" y="383"/>
                  </a:lnTo>
                  <a:lnTo>
                    <a:pt x="150" y="381"/>
                  </a:lnTo>
                  <a:lnTo>
                    <a:pt x="136" y="377"/>
                  </a:lnTo>
                  <a:lnTo>
                    <a:pt x="115" y="360"/>
                  </a:lnTo>
                  <a:lnTo>
                    <a:pt x="115" y="360"/>
                  </a:lnTo>
                  <a:lnTo>
                    <a:pt x="106" y="354"/>
                  </a:lnTo>
                  <a:lnTo>
                    <a:pt x="95" y="349"/>
                  </a:lnTo>
                  <a:lnTo>
                    <a:pt x="86" y="344"/>
                  </a:lnTo>
                  <a:lnTo>
                    <a:pt x="74" y="344"/>
                  </a:lnTo>
                  <a:lnTo>
                    <a:pt x="74" y="344"/>
                  </a:lnTo>
                  <a:lnTo>
                    <a:pt x="58" y="344"/>
                  </a:lnTo>
                  <a:lnTo>
                    <a:pt x="44" y="347"/>
                  </a:lnTo>
                  <a:lnTo>
                    <a:pt x="33" y="351"/>
                  </a:lnTo>
                  <a:lnTo>
                    <a:pt x="21" y="358"/>
                  </a:lnTo>
                  <a:lnTo>
                    <a:pt x="21" y="358"/>
                  </a:lnTo>
                  <a:lnTo>
                    <a:pt x="14" y="367"/>
                  </a:lnTo>
                  <a:lnTo>
                    <a:pt x="7" y="379"/>
                  </a:lnTo>
                  <a:lnTo>
                    <a:pt x="3" y="393"/>
                  </a:lnTo>
                  <a:lnTo>
                    <a:pt x="0" y="413"/>
                  </a:lnTo>
                  <a:lnTo>
                    <a:pt x="0" y="413"/>
                  </a:lnTo>
                  <a:lnTo>
                    <a:pt x="3" y="434"/>
                  </a:lnTo>
                  <a:lnTo>
                    <a:pt x="7" y="448"/>
                  </a:lnTo>
                  <a:lnTo>
                    <a:pt x="14" y="459"/>
                  </a:lnTo>
                  <a:lnTo>
                    <a:pt x="23" y="469"/>
                  </a:lnTo>
                  <a:lnTo>
                    <a:pt x="23" y="469"/>
                  </a:lnTo>
                  <a:lnTo>
                    <a:pt x="33" y="475"/>
                  </a:lnTo>
                  <a:lnTo>
                    <a:pt x="44" y="480"/>
                  </a:lnTo>
                  <a:lnTo>
                    <a:pt x="58" y="482"/>
                  </a:lnTo>
                  <a:lnTo>
                    <a:pt x="74" y="485"/>
                  </a:lnTo>
                  <a:lnTo>
                    <a:pt x="74" y="485"/>
                  </a:lnTo>
                  <a:lnTo>
                    <a:pt x="86" y="482"/>
                  </a:lnTo>
                  <a:lnTo>
                    <a:pt x="95" y="478"/>
                  </a:lnTo>
                  <a:lnTo>
                    <a:pt x="106" y="473"/>
                  </a:lnTo>
                  <a:lnTo>
                    <a:pt x="115" y="466"/>
                  </a:lnTo>
                  <a:lnTo>
                    <a:pt x="115" y="466"/>
                  </a:lnTo>
                  <a:lnTo>
                    <a:pt x="138" y="448"/>
                  </a:lnTo>
                  <a:lnTo>
                    <a:pt x="150" y="441"/>
                  </a:lnTo>
                  <a:lnTo>
                    <a:pt x="166" y="436"/>
                  </a:lnTo>
                  <a:lnTo>
                    <a:pt x="166" y="436"/>
                  </a:lnTo>
                  <a:lnTo>
                    <a:pt x="168" y="436"/>
                  </a:lnTo>
                  <a:lnTo>
                    <a:pt x="244" y="436"/>
                  </a:lnTo>
                  <a:lnTo>
                    <a:pt x="244" y="657"/>
                  </a:lnTo>
                  <a:lnTo>
                    <a:pt x="467" y="657"/>
                  </a:lnTo>
                  <a:lnTo>
                    <a:pt x="467" y="657"/>
                  </a:lnTo>
                  <a:lnTo>
                    <a:pt x="472" y="657"/>
                  </a:lnTo>
                  <a:lnTo>
                    <a:pt x="472" y="657"/>
                  </a:lnTo>
                  <a:lnTo>
                    <a:pt x="603" y="652"/>
                  </a:lnTo>
                  <a:lnTo>
                    <a:pt x="665" y="648"/>
                  </a:lnTo>
                  <a:lnTo>
                    <a:pt x="722" y="646"/>
                  </a:lnTo>
                  <a:lnTo>
                    <a:pt x="778" y="639"/>
                  </a:lnTo>
                  <a:lnTo>
                    <a:pt x="830" y="629"/>
                  </a:lnTo>
                  <a:lnTo>
                    <a:pt x="879" y="616"/>
                  </a:lnTo>
                  <a:lnTo>
                    <a:pt x="902" y="606"/>
                  </a:lnTo>
                  <a:lnTo>
                    <a:pt x="925" y="597"/>
                  </a:lnTo>
                  <a:lnTo>
                    <a:pt x="925" y="597"/>
                  </a:lnTo>
                  <a:lnTo>
                    <a:pt x="948" y="586"/>
                  </a:lnTo>
                  <a:lnTo>
                    <a:pt x="968" y="574"/>
                  </a:lnTo>
                  <a:lnTo>
                    <a:pt x="989" y="558"/>
                  </a:lnTo>
                  <a:lnTo>
                    <a:pt x="1010" y="542"/>
                  </a:lnTo>
                  <a:lnTo>
                    <a:pt x="1026" y="524"/>
                  </a:lnTo>
                  <a:lnTo>
                    <a:pt x="1044" y="503"/>
                  </a:lnTo>
                  <a:lnTo>
                    <a:pt x="1058" y="482"/>
                  </a:lnTo>
                  <a:lnTo>
                    <a:pt x="1072" y="457"/>
                  </a:lnTo>
                  <a:lnTo>
                    <a:pt x="1072" y="457"/>
                  </a:lnTo>
                  <a:lnTo>
                    <a:pt x="1083" y="432"/>
                  </a:lnTo>
                  <a:lnTo>
                    <a:pt x="1092" y="406"/>
                  </a:lnTo>
                  <a:lnTo>
                    <a:pt x="1102" y="377"/>
                  </a:lnTo>
                  <a:lnTo>
                    <a:pt x="1106" y="347"/>
                  </a:lnTo>
                  <a:lnTo>
                    <a:pt x="1113" y="315"/>
                  </a:lnTo>
                  <a:lnTo>
                    <a:pt x="1115" y="282"/>
                  </a:lnTo>
                  <a:lnTo>
                    <a:pt x="1120" y="209"/>
                  </a:lnTo>
                  <a:lnTo>
                    <a:pt x="1120" y="209"/>
                  </a:lnTo>
                  <a:lnTo>
                    <a:pt x="1120" y="209"/>
                  </a:lnTo>
                  <a:lnTo>
                    <a:pt x="1120" y="0"/>
                  </a:lnTo>
                  <a:lnTo>
                    <a:pt x="837" y="0"/>
                  </a:lnTo>
                  <a:lnTo>
                    <a:pt x="837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5318146" y="4999012"/>
              <a:ext cx="2151891" cy="1616143"/>
            </a:xfrm>
            <a:custGeom>
              <a:avLst/>
              <a:gdLst>
                <a:gd name="T0" fmla="*/ 1025 w 1209"/>
                <a:gd name="T1" fmla="*/ 147 h 908"/>
                <a:gd name="T2" fmla="*/ 1046 w 1209"/>
                <a:gd name="T3" fmla="*/ 113 h 908"/>
                <a:gd name="T4" fmla="*/ 1062 w 1209"/>
                <a:gd name="T5" fmla="*/ 83 h 908"/>
                <a:gd name="T6" fmla="*/ 1062 w 1209"/>
                <a:gd name="T7" fmla="*/ 55 h 908"/>
                <a:gd name="T8" fmla="*/ 1048 w 1209"/>
                <a:gd name="T9" fmla="*/ 21 h 908"/>
                <a:gd name="T10" fmla="*/ 1027 w 1209"/>
                <a:gd name="T11" fmla="*/ 5 h 908"/>
                <a:gd name="T12" fmla="*/ 993 w 1209"/>
                <a:gd name="T13" fmla="*/ 0 h 908"/>
                <a:gd name="T14" fmla="*/ 944 w 1209"/>
                <a:gd name="T15" fmla="*/ 12 h 908"/>
                <a:gd name="T16" fmla="*/ 931 w 1209"/>
                <a:gd name="T17" fmla="*/ 30 h 908"/>
                <a:gd name="T18" fmla="*/ 921 w 1209"/>
                <a:gd name="T19" fmla="*/ 71 h 908"/>
                <a:gd name="T20" fmla="*/ 926 w 1209"/>
                <a:gd name="T21" fmla="*/ 92 h 908"/>
                <a:gd name="T22" fmla="*/ 940 w 1209"/>
                <a:gd name="T23" fmla="*/ 113 h 908"/>
                <a:gd name="T24" fmla="*/ 970 w 1209"/>
                <a:gd name="T25" fmla="*/ 163 h 908"/>
                <a:gd name="T26" fmla="*/ 970 w 1209"/>
                <a:gd name="T27" fmla="*/ 251 h 908"/>
                <a:gd name="T28" fmla="*/ 719 w 1209"/>
                <a:gd name="T29" fmla="*/ 430 h 908"/>
                <a:gd name="T30" fmla="*/ 705 w 1209"/>
                <a:gd name="T31" fmla="*/ 455 h 908"/>
                <a:gd name="T32" fmla="*/ 680 w 1209"/>
                <a:gd name="T33" fmla="*/ 469 h 908"/>
                <a:gd name="T34" fmla="*/ 669 w 1209"/>
                <a:gd name="T35" fmla="*/ 464 h 908"/>
                <a:gd name="T36" fmla="*/ 643 w 1209"/>
                <a:gd name="T37" fmla="*/ 435 h 908"/>
                <a:gd name="T38" fmla="*/ 397 w 1209"/>
                <a:gd name="T39" fmla="*/ 251 h 908"/>
                <a:gd name="T40" fmla="*/ 400 w 1209"/>
                <a:gd name="T41" fmla="*/ 299 h 908"/>
                <a:gd name="T42" fmla="*/ 420 w 1209"/>
                <a:gd name="T43" fmla="*/ 329 h 908"/>
                <a:gd name="T44" fmla="*/ 436 w 1209"/>
                <a:gd name="T45" fmla="*/ 384 h 908"/>
                <a:gd name="T46" fmla="*/ 432 w 1209"/>
                <a:gd name="T47" fmla="*/ 425 h 908"/>
                <a:gd name="T48" fmla="*/ 413 w 1209"/>
                <a:gd name="T49" fmla="*/ 464 h 908"/>
                <a:gd name="T50" fmla="*/ 386 w 1209"/>
                <a:gd name="T51" fmla="*/ 485 h 908"/>
                <a:gd name="T52" fmla="*/ 349 w 1209"/>
                <a:gd name="T53" fmla="*/ 499 h 908"/>
                <a:gd name="T54" fmla="*/ 321 w 1209"/>
                <a:gd name="T55" fmla="*/ 501 h 908"/>
                <a:gd name="T56" fmla="*/ 269 w 1209"/>
                <a:gd name="T57" fmla="*/ 490 h 908"/>
                <a:gd name="T58" fmla="*/ 229 w 1209"/>
                <a:gd name="T59" fmla="*/ 464 h 908"/>
                <a:gd name="T60" fmla="*/ 211 w 1209"/>
                <a:gd name="T61" fmla="*/ 425 h 908"/>
                <a:gd name="T62" fmla="*/ 204 w 1209"/>
                <a:gd name="T63" fmla="*/ 384 h 908"/>
                <a:gd name="T64" fmla="*/ 216 w 1209"/>
                <a:gd name="T65" fmla="*/ 343 h 908"/>
                <a:gd name="T66" fmla="*/ 234 w 1209"/>
                <a:gd name="T67" fmla="*/ 313 h 908"/>
                <a:gd name="T68" fmla="*/ 252 w 1209"/>
                <a:gd name="T69" fmla="*/ 251 h 908"/>
                <a:gd name="T70" fmla="*/ 0 w 1209"/>
                <a:gd name="T71" fmla="*/ 460 h 908"/>
                <a:gd name="T72" fmla="*/ 11 w 1209"/>
                <a:gd name="T73" fmla="*/ 545 h 908"/>
                <a:gd name="T74" fmla="*/ 36 w 1209"/>
                <a:gd name="T75" fmla="*/ 644 h 908"/>
                <a:gd name="T76" fmla="*/ 71 w 1209"/>
                <a:gd name="T77" fmla="*/ 726 h 908"/>
                <a:gd name="T78" fmla="*/ 101 w 1209"/>
                <a:gd name="T79" fmla="*/ 772 h 908"/>
                <a:gd name="T80" fmla="*/ 156 w 1209"/>
                <a:gd name="T81" fmla="*/ 830 h 908"/>
                <a:gd name="T82" fmla="*/ 220 w 1209"/>
                <a:gd name="T83" fmla="*/ 867 h 908"/>
                <a:gd name="T84" fmla="*/ 266 w 1209"/>
                <a:gd name="T85" fmla="*/ 885 h 908"/>
                <a:gd name="T86" fmla="*/ 416 w 1209"/>
                <a:gd name="T87" fmla="*/ 908 h 908"/>
                <a:gd name="T88" fmla="*/ 652 w 1209"/>
                <a:gd name="T89" fmla="*/ 908 h 908"/>
                <a:gd name="T90" fmla="*/ 1209 w 1209"/>
                <a:gd name="T91" fmla="*/ 908 h 908"/>
                <a:gd name="T92" fmla="*/ 1174 w 1209"/>
                <a:gd name="T93" fmla="*/ 733 h 908"/>
                <a:gd name="T94" fmla="*/ 1147 w 1209"/>
                <a:gd name="T95" fmla="*/ 752 h 908"/>
                <a:gd name="T96" fmla="*/ 1099 w 1209"/>
                <a:gd name="T97" fmla="*/ 777 h 908"/>
                <a:gd name="T98" fmla="*/ 1078 w 1209"/>
                <a:gd name="T99" fmla="*/ 782 h 908"/>
                <a:gd name="T100" fmla="*/ 1016 w 1209"/>
                <a:gd name="T101" fmla="*/ 768 h 908"/>
                <a:gd name="T102" fmla="*/ 990 w 1209"/>
                <a:gd name="T103" fmla="*/ 749 h 908"/>
                <a:gd name="T104" fmla="*/ 963 w 1209"/>
                <a:gd name="T105" fmla="*/ 694 h 908"/>
                <a:gd name="T106" fmla="*/ 958 w 1209"/>
                <a:gd name="T107" fmla="*/ 664 h 908"/>
                <a:gd name="T108" fmla="*/ 965 w 1209"/>
                <a:gd name="T109" fmla="*/ 623 h 908"/>
                <a:gd name="T110" fmla="*/ 981 w 1209"/>
                <a:gd name="T111" fmla="*/ 591 h 908"/>
                <a:gd name="T112" fmla="*/ 997 w 1209"/>
                <a:gd name="T113" fmla="*/ 572 h 908"/>
                <a:gd name="T114" fmla="*/ 1057 w 1209"/>
                <a:gd name="T115" fmla="*/ 549 h 908"/>
                <a:gd name="T116" fmla="*/ 1099 w 1209"/>
                <a:gd name="T117" fmla="*/ 552 h 908"/>
                <a:gd name="T118" fmla="*/ 1147 w 1209"/>
                <a:gd name="T119" fmla="*/ 575 h 908"/>
                <a:gd name="T120" fmla="*/ 1170 w 1209"/>
                <a:gd name="T121" fmla="*/ 589 h 908"/>
                <a:gd name="T122" fmla="*/ 1023 w 1209"/>
                <a:gd name="T123" fmla="*/ 2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09" h="908">
                  <a:moveTo>
                    <a:pt x="1023" y="163"/>
                  </a:moveTo>
                  <a:lnTo>
                    <a:pt x="1023" y="163"/>
                  </a:lnTo>
                  <a:lnTo>
                    <a:pt x="1025" y="147"/>
                  </a:lnTo>
                  <a:lnTo>
                    <a:pt x="1030" y="133"/>
                  </a:lnTo>
                  <a:lnTo>
                    <a:pt x="1046" y="113"/>
                  </a:lnTo>
                  <a:lnTo>
                    <a:pt x="1046" y="113"/>
                  </a:lnTo>
                  <a:lnTo>
                    <a:pt x="1053" y="104"/>
                  </a:lnTo>
                  <a:lnTo>
                    <a:pt x="1057" y="92"/>
                  </a:lnTo>
                  <a:lnTo>
                    <a:pt x="1062" y="83"/>
                  </a:lnTo>
                  <a:lnTo>
                    <a:pt x="1062" y="71"/>
                  </a:lnTo>
                  <a:lnTo>
                    <a:pt x="1062" y="71"/>
                  </a:lnTo>
                  <a:lnTo>
                    <a:pt x="1062" y="55"/>
                  </a:lnTo>
                  <a:lnTo>
                    <a:pt x="1059" y="44"/>
                  </a:lnTo>
                  <a:lnTo>
                    <a:pt x="1055" y="30"/>
                  </a:lnTo>
                  <a:lnTo>
                    <a:pt x="1048" y="21"/>
                  </a:lnTo>
                  <a:lnTo>
                    <a:pt x="1048" y="21"/>
                  </a:lnTo>
                  <a:lnTo>
                    <a:pt x="1039" y="12"/>
                  </a:lnTo>
                  <a:lnTo>
                    <a:pt x="1027" y="5"/>
                  </a:lnTo>
                  <a:lnTo>
                    <a:pt x="1011" y="0"/>
                  </a:lnTo>
                  <a:lnTo>
                    <a:pt x="993" y="0"/>
                  </a:lnTo>
                  <a:lnTo>
                    <a:pt x="993" y="0"/>
                  </a:lnTo>
                  <a:lnTo>
                    <a:pt x="972" y="0"/>
                  </a:lnTo>
                  <a:lnTo>
                    <a:pt x="958" y="5"/>
                  </a:lnTo>
                  <a:lnTo>
                    <a:pt x="944" y="12"/>
                  </a:lnTo>
                  <a:lnTo>
                    <a:pt x="938" y="21"/>
                  </a:lnTo>
                  <a:lnTo>
                    <a:pt x="938" y="21"/>
                  </a:lnTo>
                  <a:lnTo>
                    <a:pt x="931" y="30"/>
                  </a:lnTo>
                  <a:lnTo>
                    <a:pt x="926" y="44"/>
                  </a:lnTo>
                  <a:lnTo>
                    <a:pt x="924" y="55"/>
                  </a:lnTo>
                  <a:lnTo>
                    <a:pt x="921" y="71"/>
                  </a:lnTo>
                  <a:lnTo>
                    <a:pt x="921" y="71"/>
                  </a:lnTo>
                  <a:lnTo>
                    <a:pt x="924" y="83"/>
                  </a:lnTo>
                  <a:lnTo>
                    <a:pt x="926" y="92"/>
                  </a:lnTo>
                  <a:lnTo>
                    <a:pt x="933" y="104"/>
                  </a:lnTo>
                  <a:lnTo>
                    <a:pt x="940" y="113"/>
                  </a:lnTo>
                  <a:lnTo>
                    <a:pt x="940" y="113"/>
                  </a:lnTo>
                  <a:lnTo>
                    <a:pt x="958" y="136"/>
                  </a:lnTo>
                  <a:lnTo>
                    <a:pt x="965" y="149"/>
                  </a:lnTo>
                  <a:lnTo>
                    <a:pt x="970" y="163"/>
                  </a:lnTo>
                  <a:lnTo>
                    <a:pt x="970" y="163"/>
                  </a:lnTo>
                  <a:lnTo>
                    <a:pt x="970" y="166"/>
                  </a:lnTo>
                  <a:lnTo>
                    <a:pt x="970" y="251"/>
                  </a:lnTo>
                  <a:lnTo>
                    <a:pt x="719" y="251"/>
                  </a:lnTo>
                  <a:lnTo>
                    <a:pt x="719" y="430"/>
                  </a:lnTo>
                  <a:lnTo>
                    <a:pt x="719" y="430"/>
                  </a:lnTo>
                  <a:lnTo>
                    <a:pt x="719" y="435"/>
                  </a:lnTo>
                  <a:lnTo>
                    <a:pt x="717" y="441"/>
                  </a:lnTo>
                  <a:lnTo>
                    <a:pt x="705" y="455"/>
                  </a:lnTo>
                  <a:lnTo>
                    <a:pt x="694" y="464"/>
                  </a:lnTo>
                  <a:lnTo>
                    <a:pt x="687" y="467"/>
                  </a:lnTo>
                  <a:lnTo>
                    <a:pt x="680" y="469"/>
                  </a:lnTo>
                  <a:lnTo>
                    <a:pt x="680" y="469"/>
                  </a:lnTo>
                  <a:lnTo>
                    <a:pt x="675" y="467"/>
                  </a:lnTo>
                  <a:lnTo>
                    <a:pt x="669" y="464"/>
                  </a:lnTo>
                  <a:lnTo>
                    <a:pt x="657" y="455"/>
                  </a:lnTo>
                  <a:lnTo>
                    <a:pt x="646" y="441"/>
                  </a:lnTo>
                  <a:lnTo>
                    <a:pt x="643" y="435"/>
                  </a:lnTo>
                  <a:lnTo>
                    <a:pt x="643" y="430"/>
                  </a:lnTo>
                  <a:lnTo>
                    <a:pt x="643" y="251"/>
                  </a:lnTo>
                  <a:lnTo>
                    <a:pt x="397" y="251"/>
                  </a:lnTo>
                  <a:lnTo>
                    <a:pt x="397" y="292"/>
                  </a:lnTo>
                  <a:lnTo>
                    <a:pt x="397" y="292"/>
                  </a:lnTo>
                  <a:lnTo>
                    <a:pt x="400" y="299"/>
                  </a:lnTo>
                  <a:lnTo>
                    <a:pt x="411" y="315"/>
                  </a:lnTo>
                  <a:lnTo>
                    <a:pt x="411" y="315"/>
                  </a:lnTo>
                  <a:lnTo>
                    <a:pt x="420" y="329"/>
                  </a:lnTo>
                  <a:lnTo>
                    <a:pt x="429" y="345"/>
                  </a:lnTo>
                  <a:lnTo>
                    <a:pt x="434" y="363"/>
                  </a:lnTo>
                  <a:lnTo>
                    <a:pt x="436" y="384"/>
                  </a:lnTo>
                  <a:lnTo>
                    <a:pt x="436" y="384"/>
                  </a:lnTo>
                  <a:lnTo>
                    <a:pt x="436" y="405"/>
                  </a:lnTo>
                  <a:lnTo>
                    <a:pt x="432" y="425"/>
                  </a:lnTo>
                  <a:lnTo>
                    <a:pt x="425" y="444"/>
                  </a:lnTo>
                  <a:lnTo>
                    <a:pt x="413" y="464"/>
                  </a:lnTo>
                  <a:lnTo>
                    <a:pt x="413" y="464"/>
                  </a:lnTo>
                  <a:lnTo>
                    <a:pt x="404" y="471"/>
                  </a:lnTo>
                  <a:lnTo>
                    <a:pt x="395" y="478"/>
                  </a:lnTo>
                  <a:lnTo>
                    <a:pt x="386" y="485"/>
                  </a:lnTo>
                  <a:lnTo>
                    <a:pt x="374" y="492"/>
                  </a:lnTo>
                  <a:lnTo>
                    <a:pt x="363" y="497"/>
                  </a:lnTo>
                  <a:lnTo>
                    <a:pt x="349" y="499"/>
                  </a:lnTo>
                  <a:lnTo>
                    <a:pt x="335" y="501"/>
                  </a:lnTo>
                  <a:lnTo>
                    <a:pt x="321" y="501"/>
                  </a:lnTo>
                  <a:lnTo>
                    <a:pt x="321" y="501"/>
                  </a:lnTo>
                  <a:lnTo>
                    <a:pt x="305" y="501"/>
                  </a:lnTo>
                  <a:lnTo>
                    <a:pt x="292" y="499"/>
                  </a:lnTo>
                  <a:lnTo>
                    <a:pt x="269" y="490"/>
                  </a:lnTo>
                  <a:lnTo>
                    <a:pt x="246" y="478"/>
                  </a:lnTo>
                  <a:lnTo>
                    <a:pt x="239" y="471"/>
                  </a:lnTo>
                  <a:lnTo>
                    <a:pt x="229" y="464"/>
                  </a:lnTo>
                  <a:lnTo>
                    <a:pt x="229" y="464"/>
                  </a:lnTo>
                  <a:lnTo>
                    <a:pt x="218" y="444"/>
                  </a:lnTo>
                  <a:lnTo>
                    <a:pt x="211" y="425"/>
                  </a:lnTo>
                  <a:lnTo>
                    <a:pt x="206" y="405"/>
                  </a:lnTo>
                  <a:lnTo>
                    <a:pt x="204" y="384"/>
                  </a:lnTo>
                  <a:lnTo>
                    <a:pt x="204" y="384"/>
                  </a:lnTo>
                  <a:lnTo>
                    <a:pt x="206" y="372"/>
                  </a:lnTo>
                  <a:lnTo>
                    <a:pt x="209" y="363"/>
                  </a:lnTo>
                  <a:lnTo>
                    <a:pt x="216" y="343"/>
                  </a:lnTo>
                  <a:lnTo>
                    <a:pt x="225" y="326"/>
                  </a:lnTo>
                  <a:lnTo>
                    <a:pt x="234" y="313"/>
                  </a:lnTo>
                  <a:lnTo>
                    <a:pt x="234" y="313"/>
                  </a:lnTo>
                  <a:lnTo>
                    <a:pt x="248" y="294"/>
                  </a:lnTo>
                  <a:lnTo>
                    <a:pt x="252" y="287"/>
                  </a:lnTo>
                  <a:lnTo>
                    <a:pt x="252" y="251"/>
                  </a:lnTo>
                  <a:lnTo>
                    <a:pt x="0" y="251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2" y="467"/>
                  </a:lnTo>
                  <a:lnTo>
                    <a:pt x="2" y="467"/>
                  </a:lnTo>
                  <a:lnTo>
                    <a:pt x="11" y="545"/>
                  </a:lnTo>
                  <a:lnTo>
                    <a:pt x="20" y="579"/>
                  </a:lnTo>
                  <a:lnTo>
                    <a:pt x="27" y="614"/>
                  </a:lnTo>
                  <a:lnTo>
                    <a:pt x="36" y="644"/>
                  </a:lnTo>
                  <a:lnTo>
                    <a:pt x="48" y="674"/>
                  </a:lnTo>
                  <a:lnTo>
                    <a:pt x="57" y="701"/>
                  </a:lnTo>
                  <a:lnTo>
                    <a:pt x="71" y="726"/>
                  </a:lnTo>
                  <a:lnTo>
                    <a:pt x="71" y="726"/>
                  </a:lnTo>
                  <a:lnTo>
                    <a:pt x="85" y="752"/>
                  </a:lnTo>
                  <a:lnTo>
                    <a:pt x="101" y="772"/>
                  </a:lnTo>
                  <a:lnTo>
                    <a:pt x="117" y="793"/>
                  </a:lnTo>
                  <a:lnTo>
                    <a:pt x="135" y="811"/>
                  </a:lnTo>
                  <a:lnTo>
                    <a:pt x="156" y="830"/>
                  </a:lnTo>
                  <a:lnTo>
                    <a:pt x="177" y="844"/>
                  </a:lnTo>
                  <a:lnTo>
                    <a:pt x="197" y="857"/>
                  </a:lnTo>
                  <a:lnTo>
                    <a:pt x="220" y="867"/>
                  </a:lnTo>
                  <a:lnTo>
                    <a:pt x="220" y="867"/>
                  </a:lnTo>
                  <a:lnTo>
                    <a:pt x="241" y="876"/>
                  </a:lnTo>
                  <a:lnTo>
                    <a:pt x="266" y="885"/>
                  </a:lnTo>
                  <a:lnTo>
                    <a:pt x="312" y="897"/>
                  </a:lnTo>
                  <a:lnTo>
                    <a:pt x="363" y="903"/>
                  </a:lnTo>
                  <a:lnTo>
                    <a:pt x="416" y="908"/>
                  </a:lnTo>
                  <a:lnTo>
                    <a:pt x="471" y="908"/>
                  </a:lnTo>
                  <a:lnTo>
                    <a:pt x="528" y="908"/>
                  </a:lnTo>
                  <a:lnTo>
                    <a:pt x="652" y="908"/>
                  </a:lnTo>
                  <a:lnTo>
                    <a:pt x="652" y="908"/>
                  </a:lnTo>
                  <a:lnTo>
                    <a:pt x="655" y="908"/>
                  </a:lnTo>
                  <a:lnTo>
                    <a:pt x="1209" y="908"/>
                  </a:lnTo>
                  <a:lnTo>
                    <a:pt x="1209" y="733"/>
                  </a:lnTo>
                  <a:lnTo>
                    <a:pt x="1174" y="733"/>
                  </a:lnTo>
                  <a:lnTo>
                    <a:pt x="1174" y="733"/>
                  </a:lnTo>
                  <a:lnTo>
                    <a:pt x="1165" y="738"/>
                  </a:lnTo>
                  <a:lnTo>
                    <a:pt x="1147" y="752"/>
                  </a:lnTo>
                  <a:lnTo>
                    <a:pt x="1147" y="752"/>
                  </a:lnTo>
                  <a:lnTo>
                    <a:pt x="1135" y="761"/>
                  </a:lnTo>
                  <a:lnTo>
                    <a:pt x="1117" y="770"/>
                  </a:lnTo>
                  <a:lnTo>
                    <a:pt x="1099" y="777"/>
                  </a:lnTo>
                  <a:lnTo>
                    <a:pt x="1087" y="779"/>
                  </a:lnTo>
                  <a:lnTo>
                    <a:pt x="1078" y="782"/>
                  </a:lnTo>
                  <a:lnTo>
                    <a:pt x="1078" y="782"/>
                  </a:lnTo>
                  <a:lnTo>
                    <a:pt x="1057" y="779"/>
                  </a:lnTo>
                  <a:lnTo>
                    <a:pt x="1036" y="775"/>
                  </a:lnTo>
                  <a:lnTo>
                    <a:pt x="1016" y="768"/>
                  </a:lnTo>
                  <a:lnTo>
                    <a:pt x="997" y="756"/>
                  </a:lnTo>
                  <a:lnTo>
                    <a:pt x="997" y="756"/>
                  </a:lnTo>
                  <a:lnTo>
                    <a:pt x="990" y="749"/>
                  </a:lnTo>
                  <a:lnTo>
                    <a:pt x="981" y="740"/>
                  </a:lnTo>
                  <a:lnTo>
                    <a:pt x="970" y="717"/>
                  </a:lnTo>
                  <a:lnTo>
                    <a:pt x="963" y="694"/>
                  </a:lnTo>
                  <a:lnTo>
                    <a:pt x="961" y="680"/>
                  </a:lnTo>
                  <a:lnTo>
                    <a:pt x="958" y="664"/>
                  </a:lnTo>
                  <a:lnTo>
                    <a:pt x="958" y="664"/>
                  </a:lnTo>
                  <a:lnTo>
                    <a:pt x="958" y="651"/>
                  </a:lnTo>
                  <a:lnTo>
                    <a:pt x="961" y="637"/>
                  </a:lnTo>
                  <a:lnTo>
                    <a:pt x="965" y="623"/>
                  </a:lnTo>
                  <a:lnTo>
                    <a:pt x="970" y="611"/>
                  </a:lnTo>
                  <a:lnTo>
                    <a:pt x="974" y="600"/>
                  </a:lnTo>
                  <a:lnTo>
                    <a:pt x="981" y="591"/>
                  </a:lnTo>
                  <a:lnTo>
                    <a:pt x="988" y="582"/>
                  </a:lnTo>
                  <a:lnTo>
                    <a:pt x="997" y="572"/>
                  </a:lnTo>
                  <a:lnTo>
                    <a:pt x="997" y="572"/>
                  </a:lnTo>
                  <a:lnTo>
                    <a:pt x="1016" y="561"/>
                  </a:lnTo>
                  <a:lnTo>
                    <a:pt x="1036" y="554"/>
                  </a:lnTo>
                  <a:lnTo>
                    <a:pt x="1057" y="549"/>
                  </a:lnTo>
                  <a:lnTo>
                    <a:pt x="1078" y="549"/>
                  </a:lnTo>
                  <a:lnTo>
                    <a:pt x="1078" y="549"/>
                  </a:lnTo>
                  <a:lnTo>
                    <a:pt x="1099" y="552"/>
                  </a:lnTo>
                  <a:lnTo>
                    <a:pt x="1117" y="556"/>
                  </a:lnTo>
                  <a:lnTo>
                    <a:pt x="1133" y="566"/>
                  </a:lnTo>
                  <a:lnTo>
                    <a:pt x="1147" y="575"/>
                  </a:lnTo>
                  <a:lnTo>
                    <a:pt x="1147" y="575"/>
                  </a:lnTo>
                  <a:lnTo>
                    <a:pt x="1163" y="586"/>
                  </a:lnTo>
                  <a:lnTo>
                    <a:pt x="1170" y="589"/>
                  </a:lnTo>
                  <a:lnTo>
                    <a:pt x="1209" y="589"/>
                  </a:lnTo>
                  <a:lnTo>
                    <a:pt x="1209" y="251"/>
                  </a:lnTo>
                  <a:lnTo>
                    <a:pt x="1023" y="251"/>
                  </a:lnTo>
                  <a:lnTo>
                    <a:pt x="1023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7105158" y="5445765"/>
              <a:ext cx="2692979" cy="1169391"/>
            </a:xfrm>
            <a:custGeom>
              <a:avLst/>
              <a:gdLst>
                <a:gd name="T0" fmla="*/ 798 w 1513"/>
                <a:gd name="T1" fmla="*/ 204 h 657"/>
                <a:gd name="T2" fmla="*/ 722 w 1513"/>
                <a:gd name="T3" fmla="*/ 165 h 657"/>
                <a:gd name="T4" fmla="*/ 619 w 1513"/>
                <a:gd name="T5" fmla="*/ 92 h 657"/>
                <a:gd name="T6" fmla="*/ 529 w 1513"/>
                <a:gd name="T7" fmla="*/ 0 h 657"/>
                <a:gd name="T8" fmla="*/ 497 w 1513"/>
                <a:gd name="T9" fmla="*/ 41 h 657"/>
                <a:gd name="T10" fmla="*/ 511 w 1513"/>
                <a:gd name="T11" fmla="*/ 64 h 657"/>
                <a:gd name="T12" fmla="*/ 534 w 1513"/>
                <a:gd name="T13" fmla="*/ 112 h 657"/>
                <a:gd name="T14" fmla="*/ 536 w 1513"/>
                <a:gd name="T15" fmla="*/ 154 h 657"/>
                <a:gd name="T16" fmla="*/ 513 w 1513"/>
                <a:gd name="T17" fmla="*/ 213 h 657"/>
                <a:gd name="T18" fmla="*/ 495 w 1513"/>
                <a:gd name="T19" fmla="*/ 227 h 657"/>
                <a:gd name="T20" fmla="*/ 462 w 1513"/>
                <a:gd name="T21" fmla="*/ 246 h 657"/>
                <a:gd name="T22" fmla="*/ 421 w 1513"/>
                <a:gd name="T23" fmla="*/ 250 h 657"/>
                <a:gd name="T24" fmla="*/ 391 w 1513"/>
                <a:gd name="T25" fmla="*/ 248 h 657"/>
                <a:gd name="T26" fmla="*/ 338 w 1513"/>
                <a:gd name="T27" fmla="*/ 220 h 657"/>
                <a:gd name="T28" fmla="*/ 318 w 1513"/>
                <a:gd name="T29" fmla="*/ 193 h 657"/>
                <a:gd name="T30" fmla="*/ 304 w 1513"/>
                <a:gd name="T31" fmla="*/ 133 h 657"/>
                <a:gd name="T32" fmla="*/ 308 w 1513"/>
                <a:gd name="T33" fmla="*/ 112 h 657"/>
                <a:gd name="T34" fmla="*/ 334 w 1513"/>
                <a:gd name="T35" fmla="*/ 62 h 657"/>
                <a:gd name="T36" fmla="*/ 352 w 1513"/>
                <a:gd name="T37" fmla="*/ 36 h 657"/>
                <a:gd name="T38" fmla="*/ 260 w 1513"/>
                <a:gd name="T39" fmla="*/ 383 h 657"/>
                <a:gd name="T40" fmla="*/ 150 w 1513"/>
                <a:gd name="T41" fmla="*/ 381 h 657"/>
                <a:gd name="T42" fmla="*/ 115 w 1513"/>
                <a:gd name="T43" fmla="*/ 360 h 657"/>
                <a:gd name="T44" fmla="*/ 85 w 1513"/>
                <a:gd name="T45" fmla="*/ 344 h 657"/>
                <a:gd name="T46" fmla="*/ 58 w 1513"/>
                <a:gd name="T47" fmla="*/ 344 h 657"/>
                <a:gd name="T48" fmla="*/ 21 w 1513"/>
                <a:gd name="T49" fmla="*/ 358 h 657"/>
                <a:gd name="T50" fmla="*/ 7 w 1513"/>
                <a:gd name="T51" fmla="*/ 379 h 657"/>
                <a:gd name="T52" fmla="*/ 0 w 1513"/>
                <a:gd name="T53" fmla="*/ 413 h 657"/>
                <a:gd name="T54" fmla="*/ 14 w 1513"/>
                <a:gd name="T55" fmla="*/ 459 h 657"/>
                <a:gd name="T56" fmla="*/ 32 w 1513"/>
                <a:gd name="T57" fmla="*/ 475 h 657"/>
                <a:gd name="T58" fmla="*/ 74 w 1513"/>
                <a:gd name="T59" fmla="*/ 485 h 657"/>
                <a:gd name="T60" fmla="*/ 95 w 1513"/>
                <a:gd name="T61" fmla="*/ 478 h 657"/>
                <a:gd name="T62" fmla="*/ 115 w 1513"/>
                <a:gd name="T63" fmla="*/ 466 h 657"/>
                <a:gd name="T64" fmla="*/ 166 w 1513"/>
                <a:gd name="T65" fmla="*/ 436 h 657"/>
                <a:gd name="T66" fmla="*/ 260 w 1513"/>
                <a:gd name="T67" fmla="*/ 436 h 657"/>
                <a:gd name="T68" fmla="*/ 1513 w 1513"/>
                <a:gd name="T69" fmla="*/ 482 h 657"/>
                <a:gd name="T70" fmla="*/ 1485 w 1513"/>
                <a:gd name="T71" fmla="*/ 487 h 657"/>
                <a:gd name="T72" fmla="*/ 1456 w 1513"/>
                <a:gd name="T73" fmla="*/ 510 h 657"/>
                <a:gd name="T74" fmla="*/ 1407 w 1513"/>
                <a:gd name="T75" fmla="*/ 528 h 657"/>
                <a:gd name="T76" fmla="*/ 1377 w 1513"/>
                <a:gd name="T77" fmla="*/ 528 h 657"/>
                <a:gd name="T78" fmla="*/ 1318 w 1513"/>
                <a:gd name="T79" fmla="*/ 505 h 657"/>
                <a:gd name="T80" fmla="*/ 1301 w 1513"/>
                <a:gd name="T81" fmla="*/ 489 h 657"/>
                <a:gd name="T82" fmla="*/ 1281 w 1513"/>
                <a:gd name="T83" fmla="*/ 429 h 657"/>
                <a:gd name="T84" fmla="*/ 1278 w 1513"/>
                <a:gd name="T85" fmla="*/ 400 h 657"/>
                <a:gd name="T86" fmla="*/ 1290 w 1513"/>
                <a:gd name="T87" fmla="*/ 360 h 657"/>
                <a:gd name="T88" fmla="*/ 1308 w 1513"/>
                <a:gd name="T89" fmla="*/ 331 h 657"/>
                <a:gd name="T90" fmla="*/ 1336 w 1513"/>
                <a:gd name="T91" fmla="*/ 310 h 657"/>
                <a:gd name="T92" fmla="*/ 1398 w 1513"/>
                <a:gd name="T93" fmla="*/ 298 h 657"/>
                <a:gd name="T94" fmla="*/ 1437 w 1513"/>
                <a:gd name="T95" fmla="*/ 305 h 657"/>
                <a:gd name="T96" fmla="*/ 1467 w 1513"/>
                <a:gd name="T97" fmla="*/ 324 h 657"/>
                <a:gd name="T98" fmla="*/ 1513 w 1513"/>
                <a:gd name="T99" fmla="*/ 338 h 657"/>
                <a:gd name="T100" fmla="*/ 1469 w 1513"/>
                <a:gd name="T101" fmla="*/ 181 h 657"/>
                <a:gd name="T102" fmla="*/ 1324 w 1513"/>
                <a:gd name="T103" fmla="*/ 243 h 657"/>
                <a:gd name="T104" fmla="*/ 1168 w 1513"/>
                <a:gd name="T105" fmla="*/ 275 h 657"/>
                <a:gd name="T106" fmla="*/ 1074 w 1513"/>
                <a:gd name="T107" fmla="*/ 275 h 657"/>
                <a:gd name="T108" fmla="*/ 961 w 1513"/>
                <a:gd name="T109" fmla="*/ 259 h 657"/>
                <a:gd name="T110" fmla="*/ 853 w 1513"/>
                <a:gd name="T111" fmla="*/ 229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13" h="657">
                  <a:moveTo>
                    <a:pt x="819" y="216"/>
                  </a:moveTo>
                  <a:lnTo>
                    <a:pt x="819" y="216"/>
                  </a:lnTo>
                  <a:lnTo>
                    <a:pt x="798" y="204"/>
                  </a:lnTo>
                  <a:lnTo>
                    <a:pt x="798" y="204"/>
                  </a:lnTo>
                  <a:lnTo>
                    <a:pt x="759" y="186"/>
                  </a:lnTo>
                  <a:lnTo>
                    <a:pt x="722" y="165"/>
                  </a:lnTo>
                  <a:lnTo>
                    <a:pt x="685" y="142"/>
                  </a:lnTo>
                  <a:lnTo>
                    <a:pt x="651" y="117"/>
                  </a:lnTo>
                  <a:lnTo>
                    <a:pt x="619" y="92"/>
                  </a:lnTo>
                  <a:lnTo>
                    <a:pt x="586" y="62"/>
                  </a:lnTo>
                  <a:lnTo>
                    <a:pt x="557" y="32"/>
                  </a:lnTo>
                  <a:lnTo>
                    <a:pt x="529" y="0"/>
                  </a:lnTo>
                  <a:lnTo>
                    <a:pt x="497" y="0"/>
                  </a:lnTo>
                  <a:lnTo>
                    <a:pt x="497" y="41"/>
                  </a:lnTo>
                  <a:lnTo>
                    <a:pt x="497" y="41"/>
                  </a:lnTo>
                  <a:lnTo>
                    <a:pt x="499" y="48"/>
                  </a:lnTo>
                  <a:lnTo>
                    <a:pt x="511" y="64"/>
                  </a:lnTo>
                  <a:lnTo>
                    <a:pt x="511" y="64"/>
                  </a:lnTo>
                  <a:lnTo>
                    <a:pt x="520" y="78"/>
                  </a:lnTo>
                  <a:lnTo>
                    <a:pt x="529" y="94"/>
                  </a:lnTo>
                  <a:lnTo>
                    <a:pt x="534" y="112"/>
                  </a:lnTo>
                  <a:lnTo>
                    <a:pt x="536" y="133"/>
                  </a:lnTo>
                  <a:lnTo>
                    <a:pt x="536" y="133"/>
                  </a:lnTo>
                  <a:lnTo>
                    <a:pt x="536" y="154"/>
                  </a:lnTo>
                  <a:lnTo>
                    <a:pt x="531" y="174"/>
                  </a:lnTo>
                  <a:lnTo>
                    <a:pt x="524" y="193"/>
                  </a:lnTo>
                  <a:lnTo>
                    <a:pt x="513" y="213"/>
                  </a:lnTo>
                  <a:lnTo>
                    <a:pt x="513" y="213"/>
                  </a:lnTo>
                  <a:lnTo>
                    <a:pt x="504" y="220"/>
                  </a:lnTo>
                  <a:lnTo>
                    <a:pt x="495" y="227"/>
                  </a:lnTo>
                  <a:lnTo>
                    <a:pt x="485" y="234"/>
                  </a:lnTo>
                  <a:lnTo>
                    <a:pt x="474" y="241"/>
                  </a:lnTo>
                  <a:lnTo>
                    <a:pt x="462" y="246"/>
                  </a:lnTo>
                  <a:lnTo>
                    <a:pt x="449" y="248"/>
                  </a:lnTo>
                  <a:lnTo>
                    <a:pt x="435" y="250"/>
                  </a:lnTo>
                  <a:lnTo>
                    <a:pt x="421" y="250"/>
                  </a:lnTo>
                  <a:lnTo>
                    <a:pt x="421" y="250"/>
                  </a:lnTo>
                  <a:lnTo>
                    <a:pt x="405" y="250"/>
                  </a:lnTo>
                  <a:lnTo>
                    <a:pt x="391" y="248"/>
                  </a:lnTo>
                  <a:lnTo>
                    <a:pt x="368" y="239"/>
                  </a:lnTo>
                  <a:lnTo>
                    <a:pt x="345" y="227"/>
                  </a:lnTo>
                  <a:lnTo>
                    <a:pt x="338" y="220"/>
                  </a:lnTo>
                  <a:lnTo>
                    <a:pt x="329" y="213"/>
                  </a:lnTo>
                  <a:lnTo>
                    <a:pt x="329" y="213"/>
                  </a:lnTo>
                  <a:lnTo>
                    <a:pt x="318" y="193"/>
                  </a:lnTo>
                  <a:lnTo>
                    <a:pt x="311" y="174"/>
                  </a:lnTo>
                  <a:lnTo>
                    <a:pt x="306" y="154"/>
                  </a:lnTo>
                  <a:lnTo>
                    <a:pt x="304" y="133"/>
                  </a:lnTo>
                  <a:lnTo>
                    <a:pt x="304" y="133"/>
                  </a:lnTo>
                  <a:lnTo>
                    <a:pt x="306" y="121"/>
                  </a:lnTo>
                  <a:lnTo>
                    <a:pt x="308" y="112"/>
                  </a:lnTo>
                  <a:lnTo>
                    <a:pt x="315" y="92"/>
                  </a:lnTo>
                  <a:lnTo>
                    <a:pt x="324" y="75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47" y="43"/>
                  </a:lnTo>
                  <a:lnTo>
                    <a:pt x="352" y="36"/>
                  </a:lnTo>
                  <a:lnTo>
                    <a:pt x="352" y="0"/>
                  </a:lnTo>
                  <a:lnTo>
                    <a:pt x="260" y="0"/>
                  </a:lnTo>
                  <a:lnTo>
                    <a:pt x="260" y="383"/>
                  </a:lnTo>
                  <a:lnTo>
                    <a:pt x="166" y="383"/>
                  </a:lnTo>
                  <a:lnTo>
                    <a:pt x="166" y="383"/>
                  </a:lnTo>
                  <a:lnTo>
                    <a:pt x="150" y="381"/>
                  </a:lnTo>
                  <a:lnTo>
                    <a:pt x="136" y="377"/>
                  </a:lnTo>
                  <a:lnTo>
                    <a:pt x="115" y="360"/>
                  </a:lnTo>
                  <a:lnTo>
                    <a:pt x="115" y="360"/>
                  </a:lnTo>
                  <a:lnTo>
                    <a:pt x="106" y="354"/>
                  </a:lnTo>
                  <a:lnTo>
                    <a:pt x="95" y="349"/>
                  </a:lnTo>
                  <a:lnTo>
                    <a:pt x="85" y="344"/>
                  </a:lnTo>
                  <a:lnTo>
                    <a:pt x="74" y="344"/>
                  </a:lnTo>
                  <a:lnTo>
                    <a:pt x="74" y="344"/>
                  </a:lnTo>
                  <a:lnTo>
                    <a:pt x="58" y="344"/>
                  </a:lnTo>
                  <a:lnTo>
                    <a:pt x="44" y="347"/>
                  </a:lnTo>
                  <a:lnTo>
                    <a:pt x="32" y="351"/>
                  </a:lnTo>
                  <a:lnTo>
                    <a:pt x="21" y="358"/>
                  </a:lnTo>
                  <a:lnTo>
                    <a:pt x="21" y="358"/>
                  </a:lnTo>
                  <a:lnTo>
                    <a:pt x="14" y="367"/>
                  </a:lnTo>
                  <a:lnTo>
                    <a:pt x="7" y="379"/>
                  </a:lnTo>
                  <a:lnTo>
                    <a:pt x="3" y="393"/>
                  </a:lnTo>
                  <a:lnTo>
                    <a:pt x="0" y="413"/>
                  </a:lnTo>
                  <a:lnTo>
                    <a:pt x="0" y="413"/>
                  </a:lnTo>
                  <a:lnTo>
                    <a:pt x="3" y="434"/>
                  </a:lnTo>
                  <a:lnTo>
                    <a:pt x="7" y="448"/>
                  </a:lnTo>
                  <a:lnTo>
                    <a:pt x="14" y="459"/>
                  </a:lnTo>
                  <a:lnTo>
                    <a:pt x="23" y="469"/>
                  </a:lnTo>
                  <a:lnTo>
                    <a:pt x="23" y="469"/>
                  </a:lnTo>
                  <a:lnTo>
                    <a:pt x="32" y="475"/>
                  </a:lnTo>
                  <a:lnTo>
                    <a:pt x="44" y="480"/>
                  </a:lnTo>
                  <a:lnTo>
                    <a:pt x="58" y="482"/>
                  </a:lnTo>
                  <a:lnTo>
                    <a:pt x="74" y="485"/>
                  </a:lnTo>
                  <a:lnTo>
                    <a:pt x="74" y="485"/>
                  </a:lnTo>
                  <a:lnTo>
                    <a:pt x="85" y="482"/>
                  </a:lnTo>
                  <a:lnTo>
                    <a:pt x="95" y="478"/>
                  </a:lnTo>
                  <a:lnTo>
                    <a:pt x="106" y="473"/>
                  </a:lnTo>
                  <a:lnTo>
                    <a:pt x="115" y="466"/>
                  </a:lnTo>
                  <a:lnTo>
                    <a:pt x="115" y="466"/>
                  </a:lnTo>
                  <a:lnTo>
                    <a:pt x="138" y="448"/>
                  </a:lnTo>
                  <a:lnTo>
                    <a:pt x="150" y="441"/>
                  </a:lnTo>
                  <a:lnTo>
                    <a:pt x="166" y="436"/>
                  </a:lnTo>
                  <a:lnTo>
                    <a:pt x="166" y="436"/>
                  </a:lnTo>
                  <a:lnTo>
                    <a:pt x="168" y="436"/>
                  </a:lnTo>
                  <a:lnTo>
                    <a:pt x="260" y="436"/>
                  </a:lnTo>
                  <a:lnTo>
                    <a:pt x="260" y="657"/>
                  </a:lnTo>
                  <a:lnTo>
                    <a:pt x="1513" y="657"/>
                  </a:lnTo>
                  <a:lnTo>
                    <a:pt x="1513" y="482"/>
                  </a:lnTo>
                  <a:lnTo>
                    <a:pt x="1495" y="482"/>
                  </a:lnTo>
                  <a:lnTo>
                    <a:pt x="1495" y="482"/>
                  </a:lnTo>
                  <a:lnTo>
                    <a:pt x="1485" y="487"/>
                  </a:lnTo>
                  <a:lnTo>
                    <a:pt x="1467" y="501"/>
                  </a:lnTo>
                  <a:lnTo>
                    <a:pt x="1467" y="501"/>
                  </a:lnTo>
                  <a:lnTo>
                    <a:pt x="1456" y="510"/>
                  </a:lnTo>
                  <a:lnTo>
                    <a:pt x="1437" y="519"/>
                  </a:lnTo>
                  <a:lnTo>
                    <a:pt x="1419" y="526"/>
                  </a:lnTo>
                  <a:lnTo>
                    <a:pt x="1407" y="528"/>
                  </a:lnTo>
                  <a:lnTo>
                    <a:pt x="1398" y="531"/>
                  </a:lnTo>
                  <a:lnTo>
                    <a:pt x="1398" y="531"/>
                  </a:lnTo>
                  <a:lnTo>
                    <a:pt x="1377" y="528"/>
                  </a:lnTo>
                  <a:lnTo>
                    <a:pt x="1357" y="524"/>
                  </a:lnTo>
                  <a:lnTo>
                    <a:pt x="1336" y="517"/>
                  </a:lnTo>
                  <a:lnTo>
                    <a:pt x="1318" y="505"/>
                  </a:lnTo>
                  <a:lnTo>
                    <a:pt x="1318" y="505"/>
                  </a:lnTo>
                  <a:lnTo>
                    <a:pt x="1311" y="498"/>
                  </a:lnTo>
                  <a:lnTo>
                    <a:pt x="1301" y="489"/>
                  </a:lnTo>
                  <a:lnTo>
                    <a:pt x="1290" y="466"/>
                  </a:lnTo>
                  <a:lnTo>
                    <a:pt x="1283" y="443"/>
                  </a:lnTo>
                  <a:lnTo>
                    <a:pt x="1281" y="429"/>
                  </a:lnTo>
                  <a:lnTo>
                    <a:pt x="1278" y="413"/>
                  </a:lnTo>
                  <a:lnTo>
                    <a:pt x="1278" y="413"/>
                  </a:lnTo>
                  <a:lnTo>
                    <a:pt x="1278" y="400"/>
                  </a:lnTo>
                  <a:lnTo>
                    <a:pt x="1281" y="386"/>
                  </a:lnTo>
                  <a:lnTo>
                    <a:pt x="1285" y="372"/>
                  </a:lnTo>
                  <a:lnTo>
                    <a:pt x="1290" y="360"/>
                  </a:lnTo>
                  <a:lnTo>
                    <a:pt x="1295" y="349"/>
                  </a:lnTo>
                  <a:lnTo>
                    <a:pt x="1301" y="340"/>
                  </a:lnTo>
                  <a:lnTo>
                    <a:pt x="1308" y="331"/>
                  </a:lnTo>
                  <a:lnTo>
                    <a:pt x="1318" y="321"/>
                  </a:lnTo>
                  <a:lnTo>
                    <a:pt x="1318" y="321"/>
                  </a:lnTo>
                  <a:lnTo>
                    <a:pt x="1336" y="310"/>
                  </a:lnTo>
                  <a:lnTo>
                    <a:pt x="1357" y="303"/>
                  </a:lnTo>
                  <a:lnTo>
                    <a:pt x="1377" y="298"/>
                  </a:lnTo>
                  <a:lnTo>
                    <a:pt x="1398" y="298"/>
                  </a:lnTo>
                  <a:lnTo>
                    <a:pt x="1398" y="298"/>
                  </a:lnTo>
                  <a:lnTo>
                    <a:pt x="1419" y="301"/>
                  </a:lnTo>
                  <a:lnTo>
                    <a:pt x="1437" y="305"/>
                  </a:lnTo>
                  <a:lnTo>
                    <a:pt x="1453" y="315"/>
                  </a:lnTo>
                  <a:lnTo>
                    <a:pt x="1467" y="324"/>
                  </a:lnTo>
                  <a:lnTo>
                    <a:pt x="1467" y="324"/>
                  </a:lnTo>
                  <a:lnTo>
                    <a:pt x="1483" y="335"/>
                  </a:lnTo>
                  <a:lnTo>
                    <a:pt x="1490" y="338"/>
                  </a:lnTo>
                  <a:lnTo>
                    <a:pt x="1513" y="338"/>
                  </a:lnTo>
                  <a:lnTo>
                    <a:pt x="1513" y="154"/>
                  </a:lnTo>
                  <a:lnTo>
                    <a:pt x="1513" y="154"/>
                  </a:lnTo>
                  <a:lnTo>
                    <a:pt x="1469" y="181"/>
                  </a:lnTo>
                  <a:lnTo>
                    <a:pt x="1423" y="206"/>
                  </a:lnTo>
                  <a:lnTo>
                    <a:pt x="1375" y="227"/>
                  </a:lnTo>
                  <a:lnTo>
                    <a:pt x="1324" y="243"/>
                  </a:lnTo>
                  <a:lnTo>
                    <a:pt x="1274" y="257"/>
                  </a:lnTo>
                  <a:lnTo>
                    <a:pt x="1221" y="269"/>
                  </a:lnTo>
                  <a:lnTo>
                    <a:pt x="1168" y="275"/>
                  </a:lnTo>
                  <a:lnTo>
                    <a:pt x="1113" y="275"/>
                  </a:lnTo>
                  <a:lnTo>
                    <a:pt x="1113" y="275"/>
                  </a:lnTo>
                  <a:lnTo>
                    <a:pt x="1074" y="275"/>
                  </a:lnTo>
                  <a:lnTo>
                    <a:pt x="1035" y="273"/>
                  </a:lnTo>
                  <a:lnTo>
                    <a:pt x="998" y="266"/>
                  </a:lnTo>
                  <a:lnTo>
                    <a:pt x="961" y="259"/>
                  </a:lnTo>
                  <a:lnTo>
                    <a:pt x="924" y="252"/>
                  </a:lnTo>
                  <a:lnTo>
                    <a:pt x="888" y="241"/>
                  </a:lnTo>
                  <a:lnTo>
                    <a:pt x="853" y="229"/>
                  </a:lnTo>
                  <a:lnTo>
                    <a:pt x="819" y="216"/>
                  </a:lnTo>
                  <a:lnTo>
                    <a:pt x="819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45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38200" y="2134524"/>
            <a:ext cx="1865313" cy="1363662"/>
          </a:xfrm>
          <a:custGeom>
            <a:avLst/>
            <a:gdLst>
              <a:gd name="T0" fmla="*/ 778 w 1175"/>
              <a:gd name="T1" fmla="*/ 253 h 859"/>
              <a:gd name="T2" fmla="*/ 822 w 1175"/>
              <a:gd name="T3" fmla="*/ 251 h 859"/>
              <a:gd name="T4" fmla="*/ 846 w 1175"/>
              <a:gd name="T5" fmla="*/ 238 h 859"/>
              <a:gd name="T6" fmla="*/ 862 w 1175"/>
              <a:gd name="T7" fmla="*/ 214 h 859"/>
              <a:gd name="T8" fmla="*/ 862 w 1175"/>
              <a:gd name="T9" fmla="*/ 194 h 859"/>
              <a:gd name="T10" fmla="*/ 846 w 1175"/>
              <a:gd name="T11" fmla="*/ 170 h 859"/>
              <a:gd name="T12" fmla="*/ 822 w 1175"/>
              <a:gd name="T13" fmla="*/ 154 h 859"/>
              <a:gd name="T14" fmla="*/ 778 w 1175"/>
              <a:gd name="T15" fmla="*/ 51 h 859"/>
              <a:gd name="T16" fmla="*/ 773 w 1175"/>
              <a:gd name="T17" fmla="*/ 31 h 859"/>
              <a:gd name="T18" fmla="*/ 756 w 1175"/>
              <a:gd name="T19" fmla="*/ 9 h 859"/>
              <a:gd name="T20" fmla="*/ 727 w 1175"/>
              <a:gd name="T21" fmla="*/ 0 h 859"/>
              <a:gd name="T22" fmla="*/ 710 w 1175"/>
              <a:gd name="T23" fmla="*/ 4 h 859"/>
              <a:gd name="T24" fmla="*/ 685 w 1175"/>
              <a:gd name="T25" fmla="*/ 22 h 859"/>
              <a:gd name="T26" fmla="*/ 676 w 1175"/>
              <a:gd name="T27" fmla="*/ 51 h 859"/>
              <a:gd name="T28" fmla="*/ 643 w 1175"/>
              <a:gd name="T29" fmla="*/ 154 h 859"/>
              <a:gd name="T30" fmla="*/ 630 w 1175"/>
              <a:gd name="T31" fmla="*/ 157 h 859"/>
              <a:gd name="T32" fmla="*/ 606 w 1175"/>
              <a:gd name="T33" fmla="*/ 172 h 859"/>
              <a:gd name="T34" fmla="*/ 593 w 1175"/>
              <a:gd name="T35" fmla="*/ 196 h 859"/>
              <a:gd name="T36" fmla="*/ 595 w 1175"/>
              <a:gd name="T37" fmla="*/ 216 h 859"/>
              <a:gd name="T38" fmla="*/ 608 w 1175"/>
              <a:gd name="T39" fmla="*/ 240 h 859"/>
              <a:gd name="T40" fmla="*/ 635 w 1175"/>
              <a:gd name="T41" fmla="*/ 251 h 859"/>
              <a:gd name="T42" fmla="*/ 676 w 1175"/>
              <a:gd name="T43" fmla="*/ 597 h 859"/>
              <a:gd name="T44" fmla="*/ 40 w 1175"/>
              <a:gd name="T45" fmla="*/ 597 h 859"/>
              <a:gd name="T46" fmla="*/ 15 w 1175"/>
              <a:gd name="T47" fmla="*/ 613 h 859"/>
              <a:gd name="T48" fmla="*/ 2 w 1175"/>
              <a:gd name="T49" fmla="*/ 637 h 859"/>
              <a:gd name="T50" fmla="*/ 0 w 1175"/>
              <a:gd name="T51" fmla="*/ 844 h 859"/>
              <a:gd name="T52" fmla="*/ 359 w 1175"/>
              <a:gd name="T53" fmla="*/ 859 h 859"/>
              <a:gd name="T54" fmla="*/ 348 w 1175"/>
              <a:gd name="T55" fmla="*/ 842 h 859"/>
              <a:gd name="T56" fmla="*/ 335 w 1175"/>
              <a:gd name="T57" fmla="*/ 822 h 859"/>
              <a:gd name="T58" fmla="*/ 328 w 1175"/>
              <a:gd name="T59" fmla="*/ 796 h 859"/>
              <a:gd name="T60" fmla="*/ 337 w 1175"/>
              <a:gd name="T61" fmla="*/ 756 h 859"/>
              <a:gd name="T62" fmla="*/ 355 w 1175"/>
              <a:gd name="T63" fmla="*/ 734 h 859"/>
              <a:gd name="T64" fmla="*/ 403 w 1175"/>
              <a:gd name="T65" fmla="*/ 718 h 859"/>
              <a:gd name="T66" fmla="*/ 439 w 1175"/>
              <a:gd name="T67" fmla="*/ 725 h 859"/>
              <a:gd name="T68" fmla="*/ 463 w 1175"/>
              <a:gd name="T69" fmla="*/ 745 h 859"/>
              <a:gd name="T70" fmla="*/ 478 w 1175"/>
              <a:gd name="T71" fmla="*/ 782 h 859"/>
              <a:gd name="T72" fmla="*/ 478 w 1175"/>
              <a:gd name="T73" fmla="*/ 809 h 859"/>
              <a:gd name="T74" fmla="*/ 463 w 1175"/>
              <a:gd name="T75" fmla="*/ 840 h 859"/>
              <a:gd name="T76" fmla="*/ 454 w 1175"/>
              <a:gd name="T77" fmla="*/ 855 h 859"/>
              <a:gd name="T78" fmla="*/ 641 w 1175"/>
              <a:gd name="T79" fmla="*/ 859 h 859"/>
              <a:gd name="T80" fmla="*/ 630 w 1175"/>
              <a:gd name="T81" fmla="*/ 842 h 859"/>
              <a:gd name="T82" fmla="*/ 617 w 1175"/>
              <a:gd name="T83" fmla="*/ 822 h 859"/>
              <a:gd name="T84" fmla="*/ 610 w 1175"/>
              <a:gd name="T85" fmla="*/ 796 h 859"/>
              <a:gd name="T86" fmla="*/ 619 w 1175"/>
              <a:gd name="T87" fmla="*/ 756 h 859"/>
              <a:gd name="T88" fmla="*/ 637 w 1175"/>
              <a:gd name="T89" fmla="*/ 734 h 859"/>
              <a:gd name="T90" fmla="*/ 685 w 1175"/>
              <a:gd name="T91" fmla="*/ 718 h 859"/>
              <a:gd name="T92" fmla="*/ 721 w 1175"/>
              <a:gd name="T93" fmla="*/ 725 h 859"/>
              <a:gd name="T94" fmla="*/ 745 w 1175"/>
              <a:gd name="T95" fmla="*/ 745 h 859"/>
              <a:gd name="T96" fmla="*/ 760 w 1175"/>
              <a:gd name="T97" fmla="*/ 782 h 859"/>
              <a:gd name="T98" fmla="*/ 760 w 1175"/>
              <a:gd name="T99" fmla="*/ 809 h 859"/>
              <a:gd name="T100" fmla="*/ 745 w 1175"/>
              <a:gd name="T101" fmla="*/ 840 h 859"/>
              <a:gd name="T102" fmla="*/ 736 w 1175"/>
              <a:gd name="T103" fmla="*/ 855 h 859"/>
              <a:gd name="T104" fmla="*/ 1062 w 1175"/>
              <a:gd name="T105" fmla="*/ 859 h 859"/>
              <a:gd name="T106" fmla="*/ 1117 w 1175"/>
              <a:gd name="T107" fmla="*/ 807 h 859"/>
              <a:gd name="T108" fmla="*/ 1163 w 1175"/>
              <a:gd name="T109" fmla="*/ 723 h 859"/>
              <a:gd name="T110" fmla="*/ 1172 w 1175"/>
              <a:gd name="T111" fmla="*/ 668 h 859"/>
              <a:gd name="T112" fmla="*/ 1172 w 1175"/>
              <a:gd name="T113" fmla="*/ 637 h 859"/>
              <a:gd name="T114" fmla="*/ 1159 w 1175"/>
              <a:gd name="T115" fmla="*/ 613 h 859"/>
              <a:gd name="T116" fmla="*/ 1133 w 1175"/>
              <a:gd name="T117" fmla="*/ 597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5" h="859">
                <a:moveTo>
                  <a:pt x="1124" y="597"/>
                </a:moveTo>
                <a:lnTo>
                  <a:pt x="778" y="597"/>
                </a:lnTo>
                <a:lnTo>
                  <a:pt x="778" y="253"/>
                </a:lnTo>
                <a:lnTo>
                  <a:pt x="813" y="253"/>
                </a:lnTo>
                <a:lnTo>
                  <a:pt x="813" y="253"/>
                </a:lnTo>
                <a:lnTo>
                  <a:pt x="822" y="251"/>
                </a:lnTo>
                <a:lnTo>
                  <a:pt x="831" y="249"/>
                </a:lnTo>
                <a:lnTo>
                  <a:pt x="840" y="245"/>
                </a:lnTo>
                <a:lnTo>
                  <a:pt x="846" y="238"/>
                </a:lnTo>
                <a:lnTo>
                  <a:pt x="853" y="231"/>
                </a:lnTo>
                <a:lnTo>
                  <a:pt x="857" y="223"/>
                </a:lnTo>
                <a:lnTo>
                  <a:pt x="862" y="214"/>
                </a:lnTo>
                <a:lnTo>
                  <a:pt x="862" y="203"/>
                </a:lnTo>
                <a:lnTo>
                  <a:pt x="862" y="203"/>
                </a:lnTo>
                <a:lnTo>
                  <a:pt x="862" y="194"/>
                </a:lnTo>
                <a:lnTo>
                  <a:pt x="857" y="185"/>
                </a:lnTo>
                <a:lnTo>
                  <a:pt x="853" y="176"/>
                </a:lnTo>
                <a:lnTo>
                  <a:pt x="846" y="170"/>
                </a:lnTo>
                <a:lnTo>
                  <a:pt x="840" y="163"/>
                </a:lnTo>
                <a:lnTo>
                  <a:pt x="831" y="159"/>
                </a:lnTo>
                <a:lnTo>
                  <a:pt x="822" y="154"/>
                </a:lnTo>
                <a:lnTo>
                  <a:pt x="813" y="154"/>
                </a:lnTo>
                <a:lnTo>
                  <a:pt x="778" y="154"/>
                </a:lnTo>
                <a:lnTo>
                  <a:pt x="778" y="51"/>
                </a:lnTo>
                <a:lnTo>
                  <a:pt x="778" y="51"/>
                </a:lnTo>
                <a:lnTo>
                  <a:pt x="776" y="40"/>
                </a:lnTo>
                <a:lnTo>
                  <a:pt x="773" y="31"/>
                </a:lnTo>
                <a:lnTo>
                  <a:pt x="769" y="22"/>
                </a:lnTo>
                <a:lnTo>
                  <a:pt x="762" y="16"/>
                </a:lnTo>
                <a:lnTo>
                  <a:pt x="756" y="9"/>
                </a:lnTo>
                <a:lnTo>
                  <a:pt x="747" y="4"/>
                </a:lnTo>
                <a:lnTo>
                  <a:pt x="736" y="0"/>
                </a:lnTo>
                <a:lnTo>
                  <a:pt x="727" y="0"/>
                </a:lnTo>
                <a:lnTo>
                  <a:pt x="727" y="0"/>
                </a:lnTo>
                <a:lnTo>
                  <a:pt x="718" y="0"/>
                </a:lnTo>
                <a:lnTo>
                  <a:pt x="710" y="4"/>
                </a:lnTo>
                <a:lnTo>
                  <a:pt x="701" y="9"/>
                </a:lnTo>
                <a:lnTo>
                  <a:pt x="692" y="16"/>
                </a:lnTo>
                <a:lnTo>
                  <a:pt x="685" y="22"/>
                </a:lnTo>
                <a:lnTo>
                  <a:pt x="681" y="31"/>
                </a:lnTo>
                <a:lnTo>
                  <a:pt x="679" y="40"/>
                </a:lnTo>
                <a:lnTo>
                  <a:pt x="676" y="51"/>
                </a:lnTo>
                <a:lnTo>
                  <a:pt x="676" y="154"/>
                </a:lnTo>
                <a:lnTo>
                  <a:pt x="643" y="154"/>
                </a:lnTo>
                <a:lnTo>
                  <a:pt x="643" y="154"/>
                </a:lnTo>
                <a:lnTo>
                  <a:pt x="639" y="154"/>
                </a:lnTo>
                <a:lnTo>
                  <a:pt x="639" y="154"/>
                </a:lnTo>
                <a:lnTo>
                  <a:pt x="630" y="157"/>
                </a:lnTo>
                <a:lnTo>
                  <a:pt x="621" y="159"/>
                </a:lnTo>
                <a:lnTo>
                  <a:pt x="613" y="165"/>
                </a:lnTo>
                <a:lnTo>
                  <a:pt x="606" y="172"/>
                </a:lnTo>
                <a:lnTo>
                  <a:pt x="599" y="179"/>
                </a:lnTo>
                <a:lnTo>
                  <a:pt x="595" y="187"/>
                </a:lnTo>
                <a:lnTo>
                  <a:pt x="593" y="196"/>
                </a:lnTo>
                <a:lnTo>
                  <a:pt x="593" y="205"/>
                </a:lnTo>
                <a:lnTo>
                  <a:pt x="593" y="205"/>
                </a:lnTo>
                <a:lnTo>
                  <a:pt x="595" y="216"/>
                </a:lnTo>
                <a:lnTo>
                  <a:pt x="597" y="225"/>
                </a:lnTo>
                <a:lnTo>
                  <a:pt x="602" y="231"/>
                </a:lnTo>
                <a:lnTo>
                  <a:pt x="608" y="240"/>
                </a:lnTo>
                <a:lnTo>
                  <a:pt x="617" y="245"/>
                </a:lnTo>
                <a:lnTo>
                  <a:pt x="626" y="249"/>
                </a:lnTo>
                <a:lnTo>
                  <a:pt x="635" y="251"/>
                </a:lnTo>
                <a:lnTo>
                  <a:pt x="643" y="253"/>
                </a:lnTo>
                <a:lnTo>
                  <a:pt x="676" y="253"/>
                </a:lnTo>
                <a:lnTo>
                  <a:pt x="676" y="597"/>
                </a:lnTo>
                <a:lnTo>
                  <a:pt x="51" y="597"/>
                </a:lnTo>
                <a:lnTo>
                  <a:pt x="51" y="597"/>
                </a:lnTo>
                <a:lnTo>
                  <a:pt x="40" y="597"/>
                </a:lnTo>
                <a:lnTo>
                  <a:pt x="31" y="602"/>
                </a:lnTo>
                <a:lnTo>
                  <a:pt x="22" y="606"/>
                </a:lnTo>
                <a:lnTo>
                  <a:pt x="15" y="613"/>
                </a:lnTo>
                <a:lnTo>
                  <a:pt x="9" y="619"/>
                </a:lnTo>
                <a:lnTo>
                  <a:pt x="4" y="628"/>
                </a:lnTo>
                <a:lnTo>
                  <a:pt x="2" y="637"/>
                </a:lnTo>
                <a:lnTo>
                  <a:pt x="0" y="646"/>
                </a:lnTo>
                <a:lnTo>
                  <a:pt x="0" y="844"/>
                </a:lnTo>
                <a:lnTo>
                  <a:pt x="0" y="844"/>
                </a:lnTo>
                <a:lnTo>
                  <a:pt x="2" y="859"/>
                </a:lnTo>
                <a:lnTo>
                  <a:pt x="359" y="859"/>
                </a:lnTo>
                <a:lnTo>
                  <a:pt x="359" y="859"/>
                </a:lnTo>
                <a:lnTo>
                  <a:pt x="359" y="859"/>
                </a:lnTo>
                <a:lnTo>
                  <a:pt x="357" y="853"/>
                </a:lnTo>
                <a:lnTo>
                  <a:pt x="348" y="842"/>
                </a:lnTo>
                <a:lnTo>
                  <a:pt x="348" y="842"/>
                </a:lnTo>
                <a:lnTo>
                  <a:pt x="342" y="833"/>
                </a:lnTo>
                <a:lnTo>
                  <a:pt x="335" y="822"/>
                </a:lnTo>
                <a:lnTo>
                  <a:pt x="331" y="809"/>
                </a:lnTo>
                <a:lnTo>
                  <a:pt x="328" y="796"/>
                </a:lnTo>
                <a:lnTo>
                  <a:pt x="328" y="796"/>
                </a:lnTo>
                <a:lnTo>
                  <a:pt x="331" y="782"/>
                </a:lnTo>
                <a:lnTo>
                  <a:pt x="333" y="769"/>
                </a:lnTo>
                <a:lnTo>
                  <a:pt x="337" y="756"/>
                </a:lnTo>
                <a:lnTo>
                  <a:pt x="346" y="745"/>
                </a:lnTo>
                <a:lnTo>
                  <a:pt x="346" y="745"/>
                </a:lnTo>
                <a:lnTo>
                  <a:pt x="355" y="734"/>
                </a:lnTo>
                <a:lnTo>
                  <a:pt x="370" y="727"/>
                </a:lnTo>
                <a:lnTo>
                  <a:pt x="386" y="721"/>
                </a:lnTo>
                <a:lnTo>
                  <a:pt x="403" y="718"/>
                </a:lnTo>
                <a:lnTo>
                  <a:pt x="403" y="718"/>
                </a:lnTo>
                <a:lnTo>
                  <a:pt x="421" y="721"/>
                </a:lnTo>
                <a:lnTo>
                  <a:pt x="439" y="725"/>
                </a:lnTo>
                <a:lnTo>
                  <a:pt x="452" y="734"/>
                </a:lnTo>
                <a:lnTo>
                  <a:pt x="463" y="745"/>
                </a:lnTo>
                <a:lnTo>
                  <a:pt x="463" y="745"/>
                </a:lnTo>
                <a:lnTo>
                  <a:pt x="472" y="756"/>
                </a:lnTo>
                <a:lnTo>
                  <a:pt x="476" y="769"/>
                </a:lnTo>
                <a:lnTo>
                  <a:pt x="478" y="782"/>
                </a:lnTo>
                <a:lnTo>
                  <a:pt x="478" y="796"/>
                </a:lnTo>
                <a:lnTo>
                  <a:pt x="478" y="796"/>
                </a:lnTo>
                <a:lnTo>
                  <a:pt x="478" y="809"/>
                </a:lnTo>
                <a:lnTo>
                  <a:pt x="474" y="822"/>
                </a:lnTo>
                <a:lnTo>
                  <a:pt x="467" y="831"/>
                </a:lnTo>
                <a:lnTo>
                  <a:pt x="463" y="840"/>
                </a:lnTo>
                <a:lnTo>
                  <a:pt x="463" y="840"/>
                </a:lnTo>
                <a:lnTo>
                  <a:pt x="454" y="851"/>
                </a:lnTo>
                <a:lnTo>
                  <a:pt x="454" y="855"/>
                </a:lnTo>
                <a:lnTo>
                  <a:pt x="454" y="859"/>
                </a:lnTo>
                <a:lnTo>
                  <a:pt x="641" y="859"/>
                </a:lnTo>
                <a:lnTo>
                  <a:pt x="641" y="859"/>
                </a:lnTo>
                <a:lnTo>
                  <a:pt x="641" y="859"/>
                </a:lnTo>
                <a:lnTo>
                  <a:pt x="639" y="853"/>
                </a:lnTo>
                <a:lnTo>
                  <a:pt x="630" y="842"/>
                </a:lnTo>
                <a:lnTo>
                  <a:pt x="630" y="842"/>
                </a:lnTo>
                <a:lnTo>
                  <a:pt x="624" y="833"/>
                </a:lnTo>
                <a:lnTo>
                  <a:pt x="617" y="822"/>
                </a:lnTo>
                <a:lnTo>
                  <a:pt x="613" y="809"/>
                </a:lnTo>
                <a:lnTo>
                  <a:pt x="610" y="796"/>
                </a:lnTo>
                <a:lnTo>
                  <a:pt x="610" y="796"/>
                </a:lnTo>
                <a:lnTo>
                  <a:pt x="613" y="782"/>
                </a:lnTo>
                <a:lnTo>
                  <a:pt x="615" y="769"/>
                </a:lnTo>
                <a:lnTo>
                  <a:pt x="619" y="756"/>
                </a:lnTo>
                <a:lnTo>
                  <a:pt x="628" y="745"/>
                </a:lnTo>
                <a:lnTo>
                  <a:pt x="628" y="745"/>
                </a:lnTo>
                <a:lnTo>
                  <a:pt x="637" y="734"/>
                </a:lnTo>
                <a:lnTo>
                  <a:pt x="652" y="727"/>
                </a:lnTo>
                <a:lnTo>
                  <a:pt x="668" y="721"/>
                </a:lnTo>
                <a:lnTo>
                  <a:pt x="685" y="718"/>
                </a:lnTo>
                <a:lnTo>
                  <a:pt x="685" y="718"/>
                </a:lnTo>
                <a:lnTo>
                  <a:pt x="703" y="721"/>
                </a:lnTo>
                <a:lnTo>
                  <a:pt x="721" y="725"/>
                </a:lnTo>
                <a:lnTo>
                  <a:pt x="734" y="734"/>
                </a:lnTo>
                <a:lnTo>
                  <a:pt x="745" y="745"/>
                </a:lnTo>
                <a:lnTo>
                  <a:pt x="745" y="745"/>
                </a:lnTo>
                <a:lnTo>
                  <a:pt x="754" y="756"/>
                </a:lnTo>
                <a:lnTo>
                  <a:pt x="758" y="769"/>
                </a:lnTo>
                <a:lnTo>
                  <a:pt x="760" y="782"/>
                </a:lnTo>
                <a:lnTo>
                  <a:pt x="760" y="796"/>
                </a:lnTo>
                <a:lnTo>
                  <a:pt x="760" y="796"/>
                </a:lnTo>
                <a:lnTo>
                  <a:pt x="760" y="809"/>
                </a:lnTo>
                <a:lnTo>
                  <a:pt x="756" y="822"/>
                </a:lnTo>
                <a:lnTo>
                  <a:pt x="749" y="831"/>
                </a:lnTo>
                <a:lnTo>
                  <a:pt x="745" y="840"/>
                </a:lnTo>
                <a:lnTo>
                  <a:pt x="745" y="840"/>
                </a:lnTo>
                <a:lnTo>
                  <a:pt x="736" y="851"/>
                </a:lnTo>
                <a:lnTo>
                  <a:pt x="736" y="855"/>
                </a:lnTo>
                <a:lnTo>
                  <a:pt x="736" y="859"/>
                </a:lnTo>
                <a:lnTo>
                  <a:pt x="1062" y="859"/>
                </a:lnTo>
                <a:lnTo>
                  <a:pt x="1062" y="859"/>
                </a:lnTo>
                <a:lnTo>
                  <a:pt x="1080" y="844"/>
                </a:lnTo>
                <a:lnTo>
                  <a:pt x="1100" y="829"/>
                </a:lnTo>
                <a:lnTo>
                  <a:pt x="1117" y="807"/>
                </a:lnTo>
                <a:lnTo>
                  <a:pt x="1135" y="782"/>
                </a:lnTo>
                <a:lnTo>
                  <a:pt x="1150" y="756"/>
                </a:lnTo>
                <a:lnTo>
                  <a:pt x="1163" y="723"/>
                </a:lnTo>
                <a:lnTo>
                  <a:pt x="1168" y="705"/>
                </a:lnTo>
                <a:lnTo>
                  <a:pt x="1170" y="688"/>
                </a:lnTo>
                <a:lnTo>
                  <a:pt x="1172" y="668"/>
                </a:lnTo>
                <a:lnTo>
                  <a:pt x="1175" y="646"/>
                </a:lnTo>
                <a:lnTo>
                  <a:pt x="1175" y="646"/>
                </a:lnTo>
                <a:lnTo>
                  <a:pt x="1172" y="637"/>
                </a:lnTo>
                <a:lnTo>
                  <a:pt x="1170" y="628"/>
                </a:lnTo>
                <a:lnTo>
                  <a:pt x="1163" y="619"/>
                </a:lnTo>
                <a:lnTo>
                  <a:pt x="1159" y="613"/>
                </a:lnTo>
                <a:lnTo>
                  <a:pt x="1150" y="606"/>
                </a:lnTo>
                <a:lnTo>
                  <a:pt x="1141" y="602"/>
                </a:lnTo>
                <a:lnTo>
                  <a:pt x="1133" y="597"/>
                </a:lnTo>
                <a:lnTo>
                  <a:pt x="1124" y="597"/>
                </a:lnTo>
                <a:lnTo>
                  <a:pt x="1124" y="597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38200" y="3323561"/>
            <a:ext cx="825500" cy="1176337"/>
          </a:xfrm>
          <a:custGeom>
            <a:avLst/>
            <a:gdLst>
              <a:gd name="T0" fmla="*/ 423 w 520"/>
              <a:gd name="T1" fmla="*/ 163 h 741"/>
              <a:gd name="T2" fmla="*/ 425 w 520"/>
              <a:gd name="T3" fmla="*/ 95 h 741"/>
              <a:gd name="T4" fmla="*/ 439 w 520"/>
              <a:gd name="T5" fmla="*/ 73 h 741"/>
              <a:gd name="T6" fmla="*/ 450 w 520"/>
              <a:gd name="T7" fmla="*/ 47 h 741"/>
              <a:gd name="T8" fmla="*/ 445 w 520"/>
              <a:gd name="T9" fmla="*/ 20 h 741"/>
              <a:gd name="T10" fmla="*/ 434 w 520"/>
              <a:gd name="T11" fmla="*/ 7 h 741"/>
              <a:gd name="T12" fmla="*/ 403 w 520"/>
              <a:gd name="T13" fmla="*/ 0 h 741"/>
              <a:gd name="T14" fmla="*/ 381 w 520"/>
              <a:gd name="T15" fmla="*/ 5 h 741"/>
              <a:gd name="T16" fmla="*/ 368 w 520"/>
              <a:gd name="T17" fmla="*/ 13 h 741"/>
              <a:gd name="T18" fmla="*/ 359 w 520"/>
              <a:gd name="T19" fmla="*/ 47 h 741"/>
              <a:gd name="T20" fmla="*/ 361 w 520"/>
              <a:gd name="T21" fmla="*/ 62 h 741"/>
              <a:gd name="T22" fmla="*/ 381 w 520"/>
              <a:gd name="T23" fmla="*/ 88 h 741"/>
              <a:gd name="T24" fmla="*/ 388 w 520"/>
              <a:gd name="T25" fmla="*/ 106 h 741"/>
              <a:gd name="T26" fmla="*/ 333 w 520"/>
              <a:gd name="T27" fmla="*/ 163 h 741"/>
              <a:gd name="T28" fmla="*/ 333 w 520"/>
              <a:gd name="T29" fmla="*/ 408 h 741"/>
              <a:gd name="T30" fmla="*/ 324 w 520"/>
              <a:gd name="T31" fmla="*/ 426 h 741"/>
              <a:gd name="T32" fmla="*/ 304 w 520"/>
              <a:gd name="T33" fmla="*/ 437 h 741"/>
              <a:gd name="T34" fmla="*/ 240 w 520"/>
              <a:gd name="T35" fmla="*/ 437 h 741"/>
              <a:gd name="T36" fmla="*/ 220 w 520"/>
              <a:gd name="T37" fmla="*/ 430 h 741"/>
              <a:gd name="T38" fmla="*/ 207 w 520"/>
              <a:gd name="T39" fmla="*/ 415 h 741"/>
              <a:gd name="T40" fmla="*/ 203 w 520"/>
              <a:gd name="T41" fmla="*/ 163 h 741"/>
              <a:gd name="T42" fmla="*/ 51 w 520"/>
              <a:gd name="T43" fmla="*/ 443 h 741"/>
              <a:gd name="T44" fmla="*/ 31 w 520"/>
              <a:gd name="T45" fmla="*/ 448 h 741"/>
              <a:gd name="T46" fmla="*/ 9 w 520"/>
              <a:gd name="T47" fmla="*/ 465 h 741"/>
              <a:gd name="T48" fmla="*/ 0 w 520"/>
              <a:gd name="T49" fmla="*/ 494 h 741"/>
              <a:gd name="T50" fmla="*/ 2 w 520"/>
              <a:gd name="T51" fmla="*/ 701 h 741"/>
              <a:gd name="T52" fmla="*/ 15 w 520"/>
              <a:gd name="T53" fmla="*/ 725 h 741"/>
              <a:gd name="T54" fmla="*/ 40 w 520"/>
              <a:gd name="T55" fmla="*/ 741 h 741"/>
              <a:gd name="T56" fmla="*/ 520 w 520"/>
              <a:gd name="T57" fmla="*/ 648 h 741"/>
              <a:gd name="T58" fmla="*/ 507 w 520"/>
              <a:gd name="T59" fmla="*/ 659 h 741"/>
              <a:gd name="T60" fmla="*/ 474 w 520"/>
              <a:gd name="T61" fmla="*/ 677 h 741"/>
              <a:gd name="T62" fmla="*/ 447 w 520"/>
              <a:gd name="T63" fmla="*/ 677 h 741"/>
              <a:gd name="T64" fmla="*/ 410 w 520"/>
              <a:gd name="T65" fmla="*/ 661 h 741"/>
              <a:gd name="T66" fmla="*/ 392 w 520"/>
              <a:gd name="T67" fmla="*/ 637 h 741"/>
              <a:gd name="T68" fmla="*/ 383 w 520"/>
              <a:gd name="T69" fmla="*/ 604 h 741"/>
              <a:gd name="T70" fmla="*/ 399 w 520"/>
              <a:gd name="T71" fmla="*/ 553 h 741"/>
              <a:gd name="T72" fmla="*/ 421 w 520"/>
              <a:gd name="T73" fmla="*/ 536 h 741"/>
              <a:gd name="T74" fmla="*/ 461 w 520"/>
              <a:gd name="T75" fmla="*/ 527 h 741"/>
              <a:gd name="T76" fmla="*/ 487 w 520"/>
              <a:gd name="T77" fmla="*/ 534 h 741"/>
              <a:gd name="T78" fmla="*/ 505 w 520"/>
              <a:gd name="T79" fmla="*/ 545 h 741"/>
              <a:gd name="T80" fmla="*/ 520 w 520"/>
              <a:gd name="T81" fmla="*/ 553 h 741"/>
              <a:gd name="T82" fmla="*/ 513 w 520"/>
              <a:gd name="T83" fmla="*/ 437 h 741"/>
              <a:gd name="T84" fmla="*/ 494 w 520"/>
              <a:gd name="T85" fmla="*/ 426 h 741"/>
              <a:gd name="T86" fmla="*/ 485 w 520"/>
              <a:gd name="T87" fmla="*/ 408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0" h="741">
                <a:moveTo>
                  <a:pt x="483" y="399"/>
                </a:moveTo>
                <a:lnTo>
                  <a:pt x="483" y="163"/>
                </a:lnTo>
                <a:lnTo>
                  <a:pt x="423" y="163"/>
                </a:lnTo>
                <a:lnTo>
                  <a:pt x="423" y="106"/>
                </a:lnTo>
                <a:lnTo>
                  <a:pt x="423" y="106"/>
                </a:lnTo>
                <a:lnTo>
                  <a:pt x="425" y="95"/>
                </a:lnTo>
                <a:lnTo>
                  <a:pt x="427" y="88"/>
                </a:lnTo>
                <a:lnTo>
                  <a:pt x="439" y="73"/>
                </a:lnTo>
                <a:lnTo>
                  <a:pt x="439" y="73"/>
                </a:lnTo>
                <a:lnTo>
                  <a:pt x="447" y="60"/>
                </a:lnTo>
                <a:lnTo>
                  <a:pt x="450" y="53"/>
                </a:lnTo>
                <a:lnTo>
                  <a:pt x="450" y="47"/>
                </a:lnTo>
                <a:lnTo>
                  <a:pt x="450" y="47"/>
                </a:lnTo>
                <a:lnTo>
                  <a:pt x="447" y="29"/>
                </a:lnTo>
                <a:lnTo>
                  <a:pt x="445" y="20"/>
                </a:lnTo>
                <a:lnTo>
                  <a:pt x="441" y="13"/>
                </a:lnTo>
                <a:lnTo>
                  <a:pt x="441" y="13"/>
                </a:lnTo>
                <a:lnTo>
                  <a:pt x="434" y="7"/>
                </a:lnTo>
                <a:lnTo>
                  <a:pt x="427" y="5"/>
                </a:lnTo>
                <a:lnTo>
                  <a:pt x="416" y="0"/>
                </a:lnTo>
                <a:lnTo>
                  <a:pt x="403" y="0"/>
                </a:lnTo>
                <a:lnTo>
                  <a:pt x="403" y="0"/>
                </a:lnTo>
                <a:lnTo>
                  <a:pt x="392" y="0"/>
                </a:lnTo>
                <a:lnTo>
                  <a:pt x="381" y="5"/>
                </a:lnTo>
                <a:lnTo>
                  <a:pt x="375" y="9"/>
                </a:lnTo>
                <a:lnTo>
                  <a:pt x="368" y="13"/>
                </a:lnTo>
                <a:lnTo>
                  <a:pt x="368" y="13"/>
                </a:lnTo>
                <a:lnTo>
                  <a:pt x="364" y="20"/>
                </a:lnTo>
                <a:lnTo>
                  <a:pt x="361" y="29"/>
                </a:lnTo>
                <a:lnTo>
                  <a:pt x="359" y="47"/>
                </a:lnTo>
                <a:lnTo>
                  <a:pt x="359" y="47"/>
                </a:lnTo>
                <a:lnTo>
                  <a:pt x="359" y="53"/>
                </a:lnTo>
                <a:lnTo>
                  <a:pt x="361" y="62"/>
                </a:lnTo>
                <a:lnTo>
                  <a:pt x="370" y="73"/>
                </a:lnTo>
                <a:lnTo>
                  <a:pt x="370" y="73"/>
                </a:lnTo>
                <a:lnTo>
                  <a:pt x="381" y="88"/>
                </a:lnTo>
                <a:lnTo>
                  <a:pt x="386" y="97"/>
                </a:lnTo>
                <a:lnTo>
                  <a:pt x="388" y="106"/>
                </a:lnTo>
                <a:lnTo>
                  <a:pt x="388" y="106"/>
                </a:lnTo>
                <a:lnTo>
                  <a:pt x="388" y="108"/>
                </a:lnTo>
                <a:lnTo>
                  <a:pt x="388" y="163"/>
                </a:lnTo>
                <a:lnTo>
                  <a:pt x="333" y="163"/>
                </a:lnTo>
                <a:lnTo>
                  <a:pt x="333" y="399"/>
                </a:lnTo>
                <a:lnTo>
                  <a:pt x="333" y="399"/>
                </a:lnTo>
                <a:lnTo>
                  <a:pt x="333" y="408"/>
                </a:lnTo>
                <a:lnTo>
                  <a:pt x="331" y="415"/>
                </a:lnTo>
                <a:lnTo>
                  <a:pt x="328" y="421"/>
                </a:lnTo>
                <a:lnTo>
                  <a:pt x="324" y="426"/>
                </a:lnTo>
                <a:lnTo>
                  <a:pt x="317" y="430"/>
                </a:lnTo>
                <a:lnTo>
                  <a:pt x="311" y="434"/>
                </a:lnTo>
                <a:lnTo>
                  <a:pt x="304" y="437"/>
                </a:lnTo>
                <a:lnTo>
                  <a:pt x="297" y="437"/>
                </a:lnTo>
                <a:lnTo>
                  <a:pt x="240" y="437"/>
                </a:lnTo>
                <a:lnTo>
                  <a:pt x="240" y="437"/>
                </a:lnTo>
                <a:lnTo>
                  <a:pt x="234" y="437"/>
                </a:lnTo>
                <a:lnTo>
                  <a:pt x="225" y="434"/>
                </a:lnTo>
                <a:lnTo>
                  <a:pt x="220" y="430"/>
                </a:lnTo>
                <a:lnTo>
                  <a:pt x="214" y="426"/>
                </a:lnTo>
                <a:lnTo>
                  <a:pt x="209" y="421"/>
                </a:lnTo>
                <a:lnTo>
                  <a:pt x="207" y="415"/>
                </a:lnTo>
                <a:lnTo>
                  <a:pt x="205" y="408"/>
                </a:lnTo>
                <a:lnTo>
                  <a:pt x="203" y="399"/>
                </a:lnTo>
                <a:lnTo>
                  <a:pt x="203" y="163"/>
                </a:lnTo>
                <a:lnTo>
                  <a:pt x="88" y="163"/>
                </a:lnTo>
                <a:lnTo>
                  <a:pt x="88" y="443"/>
                </a:lnTo>
                <a:lnTo>
                  <a:pt x="51" y="443"/>
                </a:lnTo>
                <a:lnTo>
                  <a:pt x="51" y="443"/>
                </a:lnTo>
                <a:lnTo>
                  <a:pt x="40" y="443"/>
                </a:lnTo>
                <a:lnTo>
                  <a:pt x="31" y="448"/>
                </a:lnTo>
                <a:lnTo>
                  <a:pt x="22" y="452"/>
                </a:lnTo>
                <a:lnTo>
                  <a:pt x="15" y="459"/>
                </a:lnTo>
                <a:lnTo>
                  <a:pt x="9" y="465"/>
                </a:lnTo>
                <a:lnTo>
                  <a:pt x="4" y="474"/>
                </a:lnTo>
                <a:lnTo>
                  <a:pt x="2" y="483"/>
                </a:lnTo>
                <a:lnTo>
                  <a:pt x="0" y="494"/>
                </a:lnTo>
                <a:lnTo>
                  <a:pt x="0" y="692"/>
                </a:lnTo>
                <a:lnTo>
                  <a:pt x="0" y="692"/>
                </a:lnTo>
                <a:lnTo>
                  <a:pt x="2" y="701"/>
                </a:lnTo>
                <a:lnTo>
                  <a:pt x="4" y="710"/>
                </a:lnTo>
                <a:lnTo>
                  <a:pt x="9" y="719"/>
                </a:lnTo>
                <a:lnTo>
                  <a:pt x="15" y="725"/>
                </a:lnTo>
                <a:lnTo>
                  <a:pt x="22" y="732"/>
                </a:lnTo>
                <a:lnTo>
                  <a:pt x="31" y="736"/>
                </a:lnTo>
                <a:lnTo>
                  <a:pt x="40" y="741"/>
                </a:lnTo>
                <a:lnTo>
                  <a:pt x="51" y="741"/>
                </a:lnTo>
                <a:lnTo>
                  <a:pt x="520" y="741"/>
                </a:lnTo>
                <a:lnTo>
                  <a:pt x="520" y="648"/>
                </a:lnTo>
                <a:lnTo>
                  <a:pt x="520" y="648"/>
                </a:lnTo>
                <a:lnTo>
                  <a:pt x="507" y="659"/>
                </a:lnTo>
                <a:lnTo>
                  <a:pt x="507" y="659"/>
                </a:lnTo>
                <a:lnTo>
                  <a:pt x="498" y="666"/>
                </a:lnTo>
                <a:lnTo>
                  <a:pt x="487" y="672"/>
                </a:lnTo>
                <a:lnTo>
                  <a:pt x="474" y="677"/>
                </a:lnTo>
                <a:lnTo>
                  <a:pt x="461" y="677"/>
                </a:lnTo>
                <a:lnTo>
                  <a:pt x="461" y="677"/>
                </a:lnTo>
                <a:lnTo>
                  <a:pt x="447" y="677"/>
                </a:lnTo>
                <a:lnTo>
                  <a:pt x="434" y="675"/>
                </a:lnTo>
                <a:lnTo>
                  <a:pt x="421" y="670"/>
                </a:lnTo>
                <a:lnTo>
                  <a:pt x="410" y="661"/>
                </a:lnTo>
                <a:lnTo>
                  <a:pt x="410" y="661"/>
                </a:lnTo>
                <a:lnTo>
                  <a:pt x="399" y="650"/>
                </a:lnTo>
                <a:lnTo>
                  <a:pt x="392" y="637"/>
                </a:lnTo>
                <a:lnTo>
                  <a:pt x="386" y="622"/>
                </a:lnTo>
                <a:lnTo>
                  <a:pt x="383" y="604"/>
                </a:lnTo>
                <a:lnTo>
                  <a:pt x="383" y="604"/>
                </a:lnTo>
                <a:lnTo>
                  <a:pt x="386" y="584"/>
                </a:lnTo>
                <a:lnTo>
                  <a:pt x="390" y="569"/>
                </a:lnTo>
                <a:lnTo>
                  <a:pt x="399" y="553"/>
                </a:lnTo>
                <a:lnTo>
                  <a:pt x="408" y="545"/>
                </a:lnTo>
                <a:lnTo>
                  <a:pt x="408" y="545"/>
                </a:lnTo>
                <a:lnTo>
                  <a:pt x="421" y="536"/>
                </a:lnTo>
                <a:lnTo>
                  <a:pt x="434" y="531"/>
                </a:lnTo>
                <a:lnTo>
                  <a:pt x="447" y="529"/>
                </a:lnTo>
                <a:lnTo>
                  <a:pt x="461" y="527"/>
                </a:lnTo>
                <a:lnTo>
                  <a:pt x="461" y="527"/>
                </a:lnTo>
                <a:lnTo>
                  <a:pt x="474" y="529"/>
                </a:lnTo>
                <a:lnTo>
                  <a:pt x="487" y="534"/>
                </a:lnTo>
                <a:lnTo>
                  <a:pt x="496" y="538"/>
                </a:lnTo>
                <a:lnTo>
                  <a:pt x="505" y="545"/>
                </a:lnTo>
                <a:lnTo>
                  <a:pt x="505" y="545"/>
                </a:lnTo>
                <a:lnTo>
                  <a:pt x="516" y="551"/>
                </a:lnTo>
                <a:lnTo>
                  <a:pt x="520" y="553"/>
                </a:lnTo>
                <a:lnTo>
                  <a:pt x="520" y="553"/>
                </a:lnTo>
                <a:lnTo>
                  <a:pt x="520" y="437"/>
                </a:lnTo>
                <a:lnTo>
                  <a:pt x="520" y="437"/>
                </a:lnTo>
                <a:lnTo>
                  <a:pt x="513" y="437"/>
                </a:lnTo>
                <a:lnTo>
                  <a:pt x="507" y="434"/>
                </a:lnTo>
                <a:lnTo>
                  <a:pt x="500" y="430"/>
                </a:lnTo>
                <a:lnTo>
                  <a:pt x="494" y="426"/>
                </a:lnTo>
                <a:lnTo>
                  <a:pt x="489" y="421"/>
                </a:lnTo>
                <a:lnTo>
                  <a:pt x="487" y="415"/>
                </a:lnTo>
                <a:lnTo>
                  <a:pt x="485" y="408"/>
                </a:lnTo>
                <a:lnTo>
                  <a:pt x="483" y="399"/>
                </a:lnTo>
                <a:lnTo>
                  <a:pt x="483" y="399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495425" y="3323561"/>
            <a:ext cx="1077913" cy="1176337"/>
          </a:xfrm>
          <a:custGeom>
            <a:avLst/>
            <a:gdLst>
              <a:gd name="T0" fmla="*/ 597 w 679"/>
              <a:gd name="T1" fmla="*/ 163 h 741"/>
              <a:gd name="T2" fmla="*/ 481 w 679"/>
              <a:gd name="T3" fmla="*/ 404 h 741"/>
              <a:gd name="T4" fmla="*/ 461 w 679"/>
              <a:gd name="T5" fmla="*/ 432 h 741"/>
              <a:gd name="T6" fmla="*/ 381 w 679"/>
              <a:gd name="T7" fmla="*/ 434 h 741"/>
              <a:gd name="T8" fmla="*/ 353 w 679"/>
              <a:gd name="T9" fmla="*/ 417 h 741"/>
              <a:gd name="T10" fmla="*/ 291 w 679"/>
              <a:gd name="T11" fmla="*/ 163 h 741"/>
              <a:gd name="T12" fmla="*/ 293 w 679"/>
              <a:gd name="T13" fmla="*/ 95 h 741"/>
              <a:gd name="T14" fmla="*/ 307 w 679"/>
              <a:gd name="T15" fmla="*/ 73 h 741"/>
              <a:gd name="T16" fmla="*/ 318 w 679"/>
              <a:gd name="T17" fmla="*/ 47 h 741"/>
              <a:gd name="T18" fmla="*/ 313 w 679"/>
              <a:gd name="T19" fmla="*/ 20 h 741"/>
              <a:gd name="T20" fmla="*/ 302 w 679"/>
              <a:gd name="T21" fmla="*/ 7 h 741"/>
              <a:gd name="T22" fmla="*/ 271 w 679"/>
              <a:gd name="T23" fmla="*/ 0 h 741"/>
              <a:gd name="T24" fmla="*/ 249 w 679"/>
              <a:gd name="T25" fmla="*/ 5 h 741"/>
              <a:gd name="T26" fmla="*/ 236 w 679"/>
              <a:gd name="T27" fmla="*/ 13 h 741"/>
              <a:gd name="T28" fmla="*/ 227 w 679"/>
              <a:gd name="T29" fmla="*/ 47 h 741"/>
              <a:gd name="T30" fmla="*/ 229 w 679"/>
              <a:gd name="T31" fmla="*/ 62 h 741"/>
              <a:gd name="T32" fmla="*/ 249 w 679"/>
              <a:gd name="T33" fmla="*/ 88 h 741"/>
              <a:gd name="T34" fmla="*/ 256 w 679"/>
              <a:gd name="T35" fmla="*/ 106 h 741"/>
              <a:gd name="T36" fmla="*/ 201 w 679"/>
              <a:gd name="T37" fmla="*/ 163 h 741"/>
              <a:gd name="T38" fmla="*/ 199 w 679"/>
              <a:gd name="T39" fmla="*/ 408 h 741"/>
              <a:gd name="T40" fmla="*/ 190 w 679"/>
              <a:gd name="T41" fmla="*/ 426 h 741"/>
              <a:gd name="T42" fmla="*/ 170 w 679"/>
              <a:gd name="T43" fmla="*/ 437 h 741"/>
              <a:gd name="T44" fmla="*/ 159 w 679"/>
              <a:gd name="T45" fmla="*/ 584 h 741"/>
              <a:gd name="T46" fmla="*/ 95 w 679"/>
              <a:gd name="T47" fmla="*/ 582 h 741"/>
              <a:gd name="T48" fmla="*/ 73 w 679"/>
              <a:gd name="T49" fmla="*/ 569 h 741"/>
              <a:gd name="T50" fmla="*/ 47 w 679"/>
              <a:gd name="T51" fmla="*/ 558 h 741"/>
              <a:gd name="T52" fmla="*/ 20 w 679"/>
              <a:gd name="T53" fmla="*/ 562 h 741"/>
              <a:gd name="T54" fmla="*/ 7 w 679"/>
              <a:gd name="T55" fmla="*/ 573 h 741"/>
              <a:gd name="T56" fmla="*/ 0 w 679"/>
              <a:gd name="T57" fmla="*/ 602 h 741"/>
              <a:gd name="T58" fmla="*/ 5 w 679"/>
              <a:gd name="T59" fmla="*/ 626 h 741"/>
              <a:gd name="T60" fmla="*/ 13 w 679"/>
              <a:gd name="T61" fmla="*/ 639 h 741"/>
              <a:gd name="T62" fmla="*/ 47 w 679"/>
              <a:gd name="T63" fmla="*/ 648 h 741"/>
              <a:gd name="T64" fmla="*/ 60 w 679"/>
              <a:gd name="T65" fmla="*/ 644 h 741"/>
              <a:gd name="T66" fmla="*/ 88 w 679"/>
              <a:gd name="T67" fmla="*/ 624 h 741"/>
              <a:gd name="T68" fmla="*/ 106 w 679"/>
              <a:gd name="T69" fmla="*/ 617 h 741"/>
              <a:gd name="T70" fmla="*/ 159 w 679"/>
              <a:gd name="T71" fmla="*/ 741 h 741"/>
              <a:gd name="T72" fmla="*/ 637 w 679"/>
              <a:gd name="T73" fmla="*/ 741 h 741"/>
              <a:gd name="T74" fmla="*/ 664 w 679"/>
              <a:gd name="T75" fmla="*/ 725 h 741"/>
              <a:gd name="T76" fmla="*/ 677 w 679"/>
              <a:gd name="T77" fmla="*/ 701 h 741"/>
              <a:gd name="T78" fmla="*/ 679 w 679"/>
              <a:gd name="T79" fmla="*/ 494 h 741"/>
              <a:gd name="T80" fmla="*/ 668 w 679"/>
              <a:gd name="T81" fmla="*/ 465 h 741"/>
              <a:gd name="T82" fmla="*/ 646 w 679"/>
              <a:gd name="T83" fmla="*/ 448 h 741"/>
              <a:gd name="T84" fmla="*/ 628 w 679"/>
              <a:gd name="T85" fmla="*/ 44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79" h="741">
                <a:moveTo>
                  <a:pt x="628" y="443"/>
                </a:moveTo>
                <a:lnTo>
                  <a:pt x="597" y="443"/>
                </a:lnTo>
                <a:lnTo>
                  <a:pt x="597" y="163"/>
                </a:lnTo>
                <a:lnTo>
                  <a:pt x="481" y="163"/>
                </a:lnTo>
                <a:lnTo>
                  <a:pt x="481" y="404"/>
                </a:lnTo>
                <a:lnTo>
                  <a:pt x="481" y="404"/>
                </a:lnTo>
                <a:lnTo>
                  <a:pt x="478" y="417"/>
                </a:lnTo>
                <a:lnTo>
                  <a:pt x="472" y="426"/>
                </a:lnTo>
                <a:lnTo>
                  <a:pt x="461" y="432"/>
                </a:lnTo>
                <a:lnTo>
                  <a:pt x="450" y="434"/>
                </a:lnTo>
                <a:lnTo>
                  <a:pt x="381" y="434"/>
                </a:lnTo>
                <a:lnTo>
                  <a:pt x="381" y="434"/>
                </a:lnTo>
                <a:lnTo>
                  <a:pt x="370" y="432"/>
                </a:lnTo>
                <a:lnTo>
                  <a:pt x="359" y="426"/>
                </a:lnTo>
                <a:lnTo>
                  <a:pt x="353" y="417"/>
                </a:lnTo>
                <a:lnTo>
                  <a:pt x="351" y="404"/>
                </a:lnTo>
                <a:lnTo>
                  <a:pt x="351" y="163"/>
                </a:lnTo>
                <a:lnTo>
                  <a:pt x="291" y="163"/>
                </a:lnTo>
                <a:lnTo>
                  <a:pt x="291" y="106"/>
                </a:lnTo>
                <a:lnTo>
                  <a:pt x="291" y="106"/>
                </a:lnTo>
                <a:lnTo>
                  <a:pt x="293" y="95"/>
                </a:lnTo>
                <a:lnTo>
                  <a:pt x="296" y="88"/>
                </a:lnTo>
                <a:lnTo>
                  <a:pt x="307" y="73"/>
                </a:lnTo>
                <a:lnTo>
                  <a:pt x="307" y="73"/>
                </a:lnTo>
                <a:lnTo>
                  <a:pt x="315" y="60"/>
                </a:lnTo>
                <a:lnTo>
                  <a:pt x="318" y="53"/>
                </a:lnTo>
                <a:lnTo>
                  <a:pt x="318" y="47"/>
                </a:lnTo>
                <a:lnTo>
                  <a:pt x="318" y="47"/>
                </a:lnTo>
                <a:lnTo>
                  <a:pt x="315" y="29"/>
                </a:lnTo>
                <a:lnTo>
                  <a:pt x="313" y="20"/>
                </a:lnTo>
                <a:lnTo>
                  <a:pt x="309" y="13"/>
                </a:lnTo>
                <a:lnTo>
                  <a:pt x="309" y="13"/>
                </a:lnTo>
                <a:lnTo>
                  <a:pt x="302" y="7"/>
                </a:lnTo>
                <a:lnTo>
                  <a:pt x="296" y="5"/>
                </a:lnTo>
                <a:lnTo>
                  <a:pt x="285" y="0"/>
                </a:lnTo>
                <a:lnTo>
                  <a:pt x="271" y="0"/>
                </a:lnTo>
                <a:lnTo>
                  <a:pt x="271" y="0"/>
                </a:lnTo>
                <a:lnTo>
                  <a:pt x="260" y="0"/>
                </a:lnTo>
                <a:lnTo>
                  <a:pt x="249" y="5"/>
                </a:lnTo>
                <a:lnTo>
                  <a:pt x="243" y="9"/>
                </a:lnTo>
                <a:lnTo>
                  <a:pt x="236" y="13"/>
                </a:lnTo>
                <a:lnTo>
                  <a:pt x="236" y="13"/>
                </a:lnTo>
                <a:lnTo>
                  <a:pt x="232" y="20"/>
                </a:lnTo>
                <a:lnTo>
                  <a:pt x="229" y="29"/>
                </a:lnTo>
                <a:lnTo>
                  <a:pt x="227" y="47"/>
                </a:lnTo>
                <a:lnTo>
                  <a:pt x="227" y="47"/>
                </a:lnTo>
                <a:lnTo>
                  <a:pt x="227" y="53"/>
                </a:lnTo>
                <a:lnTo>
                  <a:pt x="229" y="62"/>
                </a:lnTo>
                <a:lnTo>
                  <a:pt x="238" y="73"/>
                </a:lnTo>
                <a:lnTo>
                  <a:pt x="238" y="73"/>
                </a:lnTo>
                <a:lnTo>
                  <a:pt x="249" y="88"/>
                </a:lnTo>
                <a:lnTo>
                  <a:pt x="254" y="97"/>
                </a:lnTo>
                <a:lnTo>
                  <a:pt x="256" y="106"/>
                </a:lnTo>
                <a:lnTo>
                  <a:pt x="256" y="106"/>
                </a:lnTo>
                <a:lnTo>
                  <a:pt x="256" y="108"/>
                </a:lnTo>
                <a:lnTo>
                  <a:pt x="256" y="163"/>
                </a:lnTo>
                <a:lnTo>
                  <a:pt x="201" y="163"/>
                </a:lnTo>
                <a:lnTo>
                  <a:pt x="201" y="399"/>
                </a:lnTo>
                <a:lnTo>
                  <a:pt x="201" y="399"/>
                </a:lnTo>
                <a:lnTo>
                  <a:pt x="199" y="408"/>
                </a:lnTo>
                <a:lnTo>
                  <a:pt x="196" y="415"/>
                </a:lnTo>
                <a:lnTo>
                  <a:pt x="194" y="421"/>
                </a:lnTo>
                <a:lnTo>
                  <a:pt x="190" y="426"/>
                </a:lnTo>
                <a:lnTo>
                  <a:pt x="183" y="430"/>
                </a:lnTo>
                <a:lnTo>
                  <a:pt x="179" y="434"/>
                </a:lnTo>
                <a:lnTo>
                  <a:pt x="170" y="437"/>
                </a:lnTo>
                <a:lnTo>
                  <a:pt x="163" y="437"/>
                </a:lnTo>
                <a:lnTo>
                  <a:pt x="159" y="437"/>
                </a:lnTo>
                <a:lnTo>
                  <a:pt x="159" y="584"/>
                </a:lnTo>
                <a:lnTo>
                  <a:pt x="106" y="584"/>
                </a:lnTo>
                <a:lnTo>
                  <a:pt x="106" y="584"/>
                </a:lnTo>
                <a:lnTo>
                  <a:pt x="95" y="582"/>
                </a:lnTo>
                <a:lnTo>
                  <a:pt x="88" y="578"/>
                </a:lnTo>
                <a:lnTo>
                  <a:pt x="73" y="569"/>
                </a:lnTo>
                <a:lnTo>
                  <a:pt x="73" y="569"/>
                </a:lnTo>
                <a:lnTo>
                  <a:pt x="60" y="560"/>
                </a:lnTo>
                <a:lnTo>
                  <a:pt x="53" y="558"/>
                </a:lnTo>
                <a:lnTo>
                  <a:pt x="47" y="558"/>
                </a:lnTo>
                <a:lnTo>
                  <a:pt x="47" y="558"/>
                </a:lnTo>
                <a:lnTo>
                  <a:pt x="29" y="560"/>
                </a:lnTo>
                <a:lnTo>
                  <a:pt x="20" y="562"/>
                </a:lnTo>
                <a:lnTo>
                  <a:pt x="13" y="567"/>
                </a:lnTo>
                <a:lnTo>
                  <a:pt x="13" y="567"/>
                </a:lnTo>
                <a:lnTo>
                  <a:pt x="7" y="573"/>
                </a:lnTo>
                <a:lnTo>
                  <a:pt x="2" y="580"/>
                </a:lnTo>
                <a:lnTo>
                  <a:pt x="0" y="591"/>
                </a:lnTo>
                <a:lnTo>
                  <a:pt x="0" y="602"/>
                </a:lnTo>
                <a:lnTo>
                  <a:pt x="0" y="602"/>
                </a:lnTo>
                <a:lnTo>
                  <a:pt x="0" y="615"/>
                </a:lnTo>
                <a:lnTo>
                  <a:pt x="5" y="626"/>
                </a:lnTo>
                <a:lnTo>
                  <a:pt x="9" y="633"/>
                </a:lnTo>
                <a:lnTo>
                  <a:pt x="13" y="639"/>
                </a:lnTo>
                <a:lnTo>
                  <a:pt x="13" y="639"/>
                </a:lnTo>
                <a:lnTo>
                  <a:pt x="20" y="644"/>
                </a:lnTo>
                <a:lnTo>
                  <a:pt x="29" y="646"/>
                </a:lnTo>
                <a:lnTo>
                  <a:pt x="47" y="648"/>
                </a:lnTo>
                <a:lnTo>
                  <a:pt x="47" y="648"/>
                </a:lnTo>
                <a:lnTo>
                  <a:pt x="53" y="648"/>
                </a:lnTo>
                <a:lnTo>
                  <a:pt x="60" y="644"/>
                </a:lnTo>
                <a:lnTo>
                  <a:pt x="73" y="637"/>
                </a:lnTo>
                <a:lnTo>
                  <a:pt x="73" y="637"/>
                </a:lnTo>
                <a:lnTo>
                  <a:pt x="88" y="624"/>
                </a:lnTo>
                <a:lnTo>
                  <a:pt x="97" y="619"/>
                </a:lnTo>
                <a:lnTo>
                  <a:pt x="106" y="617"/>
                </a:lnTo>
                <a:lnTo>
                  <a:pt x="106" y="617"/>
                </a:lnTo>
                <a:lnTo>
                  <a:pt x="108" y="617"/>
                </a:lnTo>
                <a:lnTo>
                  <a:pt x="159" y="617"/>
                </a:lnTo>
                <a:lnTo>
                  <a:pt x="159" y="741"/>
                </a:lnTo>
                <a:lnTo>
                  <a:pt x="628" y="741"/>
                </a:lnTo>
                <a:lnTo>
                  <a:pt x="628" y="741"/>
                </a:lnTo>
                <a:lnTo>
                  <a:pt x="637" y="741"/>
                </a:lnTo>
                <a:lnTo>
                  <a:pt x="646" y="736"/>
                </a:lnTo>
                <a:lnTo>
                  <a:pt x="655" y="732"/>
                </a:lnTo>
                <a:lnTo>
                  <a:pt x="664" y="725"/>
                </a:lnTo>
                <a:lnTo>
                  <a:pt x="668" y="719"/>
                </a:lnTo>
                <a:lnTo>
                  <a:pt x="675" y="710"/>
                </a:lnTo>
                <a:lnTo>
                  <a:pt x="677" y="701"/>
                </a:lnTo>
                <a:lnTo>
                  <a:pt x="679" y="692"/>
                </a:lnTo>
                <a:lnTo>
                  <a:pt x="679" y="494"/>
                </a:lnTo>
                <a:lnTo>
                  <a:pt x="679" y="494"/>
                </a:lnTo>
                <a:lnTo>
                  <a:pt x="677" y="483"/>
                </a:lnTo>
                <a:lnTo>
                  <a:pt x="675" y="474"/>
                </a:lnTo>
                <a:lnTo>
                  <a:pt x="668" y="465"/>
                </a:lnTo>
                <a:lnTo>
                  <a:pt x="664" y="459"/>
                </a:lnTo>
                <a:lnTo>
                  <a:pt x="655" y="452"/>
                </a:lnTo>
                <a:lnTo>
                  <a:pt x="646" y="448"/>
                </a:lnTo>
                <a:lnTo>
                  <a:pt x="637" y="443"/>
                </a:lnTo>
                <a:lnTo>
                  <a:pt x="628" y="443"/>
                </a:lnTo>
                <a:lnTo>
                  <a:pt x="628" y="443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724400" y="4247486"/>
            <a:ext cx="2319338" cy="1587500"/>
          </a:xfrm>
          <a:custGeom>
            <a:avLst/>
            <a:gdLst>
              <a:gd name="T0" fmla="*/ 979 w 1461"/>
              <a:gd name="T1" fmla="*/ 0 h 1000"/>
              <a:gd name="T2" fmla="*/ 961 w 1461"/>
              <a:gd name="T3" fmla="*/ 2 h 1000"/>
              <a:gd name="T4" fmla="*/ 932 w 1461"/>
              <a:gd name="T5" fmla="*/ 18 h 1000"/>
              <a:gd name="T6" fmla="*/ 910 w 1461"/>
              <a:gd name="T7" fmla="*/ 44 h 1000"/>
              <a:gd name="T8" fmla="*/ 893 w 1461"/>
              <a:gd name="T9" fmla="*/ 75 h 1000"/>
              <a:gd name="T10" fmla="*/ 785 w 1461"/>
              <a:gd name="T11" fmla="*/ 372 h 1000"/>
              <a:gd name="T12" fmla="*/ 157 w 1461"/>
              <a:gd name="T13" fmla="*/ 542 h 1000"/>
              <a:gd name="T14" fmla="*/ 108 w 1461"/>
              <a:gd name="T15" fmla="*/ 542 h 1000"/>
              <a:gd name="T16" fmla="*/ 88 w 1461"/>
              <a:gd name="T17" fmla="*/ 538 h 1000"/>
              <a:gd name="T18" fmla="*/ 75 w 1461"/>
              <a:gd name="T19" fmla="*/ 527 h 1000"/>
              <a:gd name="T20" fmla="*/ 55 w 1461"/>
              <a:gd name="T21" fmla="*/ 518 h 1000"/>
              <a:gd name="T22" fmla="*/ 46 w 1461"/>
              <a:gd name="T23" fmla="*/ 518 h 1000"/>
              <a:gd name="T24" fmla="*/ 22 w 1461"/>
              <a:gd name="T25" fmla="*/ 522 h 1000"/>
              <a:gd name="T26" fmla="*/ 16 w 1461"/>
              <a:gd name="T27" fmla="*/ 527 h 1000"/>
              <a:gd name="T28" fmla="*/ 5 w 1461"/>
              <a:gd name="T29" fmla="*/ 540 h 1000"/>
              <a:gd name="T30" fmla="*/ 0 w 1461"/>
              <a:gd name="T31" fmla="*/ 562 h 1000"/>
              <a:gd name="T32" fmla="*/ 2 w 1461"/>
              <a:gd name="T33" fmla="*/ 575 h 1000"/>
              <a:gd name="T34" fmla="*/ 9 w 1461"/>
              <a:gd name="T35" fmla="*/ 593 h 1000"/>
              <a:gd name="T36" fmla="*/ 16 w 1461"/>
              <a:gd name="T37" fmla="*/ 597 h 1000"/>
              <a:gd name="T38" fmla="*/ 29 w 1461"/>
              <a:gd name="T39" fmla="*/ 606 h 1000"/>
              <a:gd name="T40" fmla="*/ 46 w 1461"/>
              <a:gd name="T41" fmla="*/ 608 h 1000"/>
              <a:gd name="T42" fmla="*/ 62 w 1461"/>
              <a:gd name="T43" fmla="*/ 604 h 1000"/>
              <a:gd name="T44" fmla="*/ 75 w 1461"/>
              <a:gd name="T45" fmla="*/ 595 h 1000"/>
              <a:gd name="T46" fmla="*/ 97 w 1461"/>
              <a:gd name="T47" fmla="*/ 580 h 1000"/>
              <a:gd name="T48" fmla="*/ 108 w 1461"/>
              <a:gd name="T49" fmla="*/ 577 h 1000"/>
              <a:gd name="T50" fmla="*/ 157 w 1461"/>
              <a:gd name="T51" fmla="*/ 577 h 1000"/>
              <a:gd name="T52" fmla="*/ 157 w 1461"/>
              <a:gd name="T53" fmla="*/ 890 h 1000"/>
              <a:gd name="T54" fmla="*/ 187 w 1461"/>
              <a:gd name="T55" fmla="*/ 822 h 1000"/>
              <a:gd name="T56" fmla="*/ 232 w 1461"/>
              <a:gd name="T57" fmla="*/ 765 h 1000"/>
              <a:gd name="T58" fmla="*/ 284 w 1461"/>
              <a:gd name="T59" fmla="*/ 721 h 1000"/>
              <a:gd name="T60" fmla="*/ 342 w 1461"/>
              <a:gd name="T61" fmla="*/ 690 h 1000"/>
              <a:gd name="T62" fmla="*/ 375 w 1461"/>
              <a:gd name="T63" fmla="*/ 681 h 1000"/>
              <a:gd name="T64" fmla="*/ 439 w 1461"/>
              <a:gd name="T65" fmla="*/ 668 h 1000"/>
              <a:gd name="T66" fmla="*/ 503 w 1461"/>
              <a:gd name="T67" fmla="*/ 663 h 1000"/>
              <a:gd name="T68" fmla="*/ 566 w 1461"/>
              <a:gd name="T69" fmla="*/ 670 h 1000"/>
              <a:gd name="T70" fmla="*/ 597 w 1461"/>
              <a:gd name="T71" fmla="*/ 679 h 1000"/>
              <a:gd name="T72" fmla="*/ 646 w 1461"/>
              <a:gd name="T73" fmla="*/ 696 h 1000"/>
              <a:gd name="T74" fmla="*/ 688 w 1461"/>
              <a:gd name="T75" fmla="*/ 721 h 1000"/>
              <a:gd name="T76" fmla="*/ 727 w 1461"/>
              <a:gd name="T77" fmla="*/ 749 h 1000"/>
              <a:gd name="T78" fmla="*/ 763 w 1461"/>
              <a:gd name="T79" fmla="*/ 780 h 1000"/>
              <a:gd name="T80" fmla="*/ 820 w 1461"/>
              <a:gd name="T81" fmla="*/ 853 h 1000"/>
              <a:gd name="T82" fmla="*/ 857 w 1461"/>
              <a:gd name="T83" fmla="*/ 934 h 1000"/>
              <a:gd name="T84" fmla="*/ 868 w 1461"/>
              <a:gd name="T85" fmla="*/ 967 h 1000"/>
              <a:gd name="T86" fmla="*/ 875 w 1461"/>
              <a:gd name="T87" fmla="*/ 1000 h 1000"/>
              <a:gd name="T88" fmla="*/ 875 w 1461"/>
              <a:gd name="T89" fmla="*/ 956 h 1000"/>
              <a:gd name="T90" fmla="*/ 879 w 1461"/>
              <a:gd name="T91" fmla="*/ 914 h 1000"/>
              <a:gd name="T92" fmla="*/ 886 w 1461"/>
              <a:gd name="T93" fmla="*/ 895 h 1000"/>
              <a:gd name="T94" fmla="*/ 899 w 1461"/>
              <a:gd name="T95" fmla="*/ 855 h 1000"/>
              <a:gd name="T96" fmla="*/ 928 w 1461"/>
              <a:gd name="T97" fmla="*/ 802 h 1000"/>
              <a:gd name="T98" fmla="*/ 979 w 1461"/>
              <a:gd name="T99" fmla="*/ 745 h 1000"/>
              <a:gd name="T100" fmla="*/ 1040 w 1461"/>
              <a:gd name="T101" fmla="*/ 703 h 1000"/>
              <a:gd name="T102" fmla="*/ 1071 w 1461"/>
              <a:gd name="T103" fmla="*/ 690 h 1000"/>
              <a:gd name="T104" fmla="*/ 1148 w 1461"/>
              <a:gd name="T105" fmla="*/ 668 h 1000"/>
              <a:gd name="T106" fmla="*/ 1225 w 1461"/>
              <a:gd name="T107" fmla="*/ 661 h 1000"/>
              <a:gd name="T108" fmla="*/ 1457 w 1461"/>
              <a:gd name="T109" fmla="*/ 121 h 1000"/>
              <a:gd name="T110" fmla="*/ 1461 w 1461"/>
              <a:gd name="T111" fmla="*/ 79 h 1000"/>
              <a:gd name="T112" fmla="*/ 1450 w 1461"/>
              <a:gd name="T113" fmla="*/ 48 h 1000"/>
              <a:gd name="T114" fmla="*/ 1446 w 1461"/>
              <a:gd name="T115" fmla="*/ 37 h 1000"/>
              <a:gd name="T116" fmla="*/ 1430 w 1461"/>
              <a:gd name="T117" fmla="*/ 22 h 1000"/>
              <a:gd name="T118" fmla="*/ 1391 w 1461"/>
              <a:gd name="T119" fmla="*/ 2 h 1000"/>
              <a:gd name="T120" fmla="*/ 1369 w 1461"/>
              <a:gd name="T12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1" h="1000">
                <a:moveTo>
                  <a:pt x="1369" y="0"/>
                </a:moveTo>
                <a:lnTo>
                  <a:pt x="979" y="0"/>
                </a:lnTo>
                <a:lnTo>
                  <a:pt x="979" y="0"/>
                </a:lnTo>
                <a:lnTo>
                  <a:pt x="961" y="2"/>
                </a:lnTo>
                <a:lnTo>
                  <a:pt x="945" y="9"/>
                </a:lnTo>
                <a:lnTo>
                  <a:pt x="932" y="18"/>
                </a:lnTo>
                <a:lnTo>
                  <a:pt x="921" y="29"/>
                </a:lnTo>
                <a:lnTo>
                  <a:pt x="910" y="44"/>
                </a:lnTo>
                <a:lnTo>
                  <a:pt x="901" y="59"/>
                </a:lnTo>
                <a:lnTo>
                  <a:pt x="893" y="75"/>
                </a:lnTo>
                <a:lnTo>
                  <a:pt x="886" y="93"/>
                </a:lnTo>
                <a:lnTo>
                  <a:pt x="785" y="372"/>
                </a:lnTo>
                <a:lnTo>
                  <a:pt x="157" y="372"/>
                </a:lnTo>
                <a:lnTo>
                  <a:pt x="157" y="542"/>
                </a:lnTo>
                <a:lnTo>
                  <a:pt x="108" y="542"/>
                </a:lnTo>
                <a:lnTo>
                  <a:pt x="108" y="542"/>
                </a:lnTo>
                <a:lnTo>
                  <a:pt x="97" y="542"/>
                </a:lnTo>
                <a:lnTo>
                  <a:pt x="88" y="538"/>
                </a:lnTo>
                <a:lnTo>
                  <a:pt x="75" y="527"/>
                </a:lnTo>
                <a:lnTo>
                  <a:pt x="75" y="527"/>
                </a:lnTo>
                <a:lnTo>
                  <a:pt x="62" y="520"/>
                </a:lnTo>
                <a:lnTo>
                  <a:pt x="55" y="518"/>
                </a:lnTo>
                <a:lnTo>
                  <a:pt x="46" y="518"/>
                </a:lnTo>
                <a:lnTo>
                  <a:pt x="46" y="518"/>
                </a:lnTo>
                <a:lnTo>
                  <a:pt x="29" y="520"/>
                </a:lnTo>
                <a:lnTo>
                  <a:pt x="22" y="522"/>
                </a:lnTo>
                <a:lnTo>
                  <a:pt x="16" y="527"/>
                </a:lnTo>
                <a:lnTo>
                  <a:pt x="16" y="527"/>
                </a:lnTo>
                <a:lnTo>
                  <a:pt x="9" y="531"/>
                </a:lnTo>
                <a:lnTo>
                  <a:pt x="5" y="540"/>
                </a:lnTo>
                <a:lnTo>
                  <a:pt x="2" y="549"/>
                </a:lnTo>
                <a:lnTo>
                  <a:pt x="0" y="562"/>
                </a:lnTo>
                <a:lnTo>
                  <a:pt x="0" y="562"/>
                </a:lnTo>
                <a:lnTo>
                  <a:pt x="2" y="575"/>
                </a:lnTo>
                <a:lnTo>
                  <a:pt x="5" y="584"/>
                </a:lnTo>
                <a:lnTo>
                  <a:pt x="9" y="593"/>
                </a:lnTo>
                <a:lnTo>
                  <a:pt x="16" y="597"/>
                </a:lnTo>
                <a:lnTo>
                  <a:pt x="16" y="597"/>
                </a:lnTo>
                <a:lnTo>
                  <a:pt x="22" y="602"/>
                </a:lnTo>
                <a:lnTo>
                  <a:pt x="29" y="606"/>
                </a:lnTo>
                <a:lnTo>
                  <a:pt x="46" y="608"/>
                </a:lnTo>
                <a:lnTo>
                  <a:pt x="46" y="608"/>
                </a:lnTo>
                <a:lnTo>
                  <a:pt x="55" y="606"/>
                </a:lnTo>
                <a:lnTo>
                  <a:pt x="62" y="604"/>
                </a:lnTo>
                <a:lnTo>
                  <a:pt x="75" y="595"/>
                </a:lnTo>
                <a:lnTo>
                  <a:pt x="75" y="595"/>
                </a:lnTo>
                <a:lnTo>
                  <a:pt x="88" y="584"/>
                </a:lnTo>
                <a:lnTo>
                  <a:pt x="97" y="580"/>
                </a:lnTo>
                <a:lnTo>
                  <a:pt x="108" y="577"/>
                </a:lnTo>
                <a:lnTo>
                  <a:pt x="108" y="577"/>
                </a:lnTo>
                <a:lnTo>
                  <a:pt x="108" y="577"/>
                </a:lnTo>
                <a:lnTo>
                  <a:pt x="157" y="577"/>
                </a:lnTo>
                <a:lnTo>
                  <a:pt x="157" y="890"/>
                </a:lnTo>
                <a:lnTo>
                  <a:pt x="157" y="890"/>
                </a:lnTo>
                <a:lnTo>
                  <a:pt x="170" y="855"/>
                </a:lnTo>
                <a:lnTo>
                  <a:pt x="187" y="822"/>
                </a:lnTo>
                <a:lnTo>
                  <a:pt x="207" y="793"/>
                </a:lnTo>
                <a:lnTo>
                  <a:pt x="232" y="765"/>
                </a:lnTo>
                <a:lnTo>
                  <a:pt x="256" y="743"/>
                </a:lnTo>
                <a:lnTo>
                  <a:pt x="284" y="721"/>
                </a:lnTo>
                <a:lnTo>
                  <a:pt x="313" y="705"/>
                </a:lnTo>
                <a:lnTo>
                  <a:pt x="342" y="690"/>
                </a:lnTo>
                <a:lnTo>
                  <a:pt x="342" y="690"/>
                </a:lnTo>
                <a:lnTo>
                  <a:pt x="375" y="681"/>
                </a:lnTo>
                <a:lnTo>
                  <a:pt x="406" y="672"/>
                </a:lnTo>
                <a:lnTo>
                  <a:pt x="439" y="668"/>
                </a:lnTo>
                <a:lnTo>
                  <a:pt x="472" y="663"/>
                </a:lnTo>
                <a:lnTo>
                  <a:pt x="503" y="663"/>
                </a:lnTo>
                <a:lnTo>
                  <a:pt x="536" y="665"/>
                </a:lnTo>
                <a:lnTo>
                  <a:pt x="566" y="670"/>
                </a:lnTo>
                <a:lnTo>
                  <a:pt x="597" y="679"/>
                </a:lnTo>
                <a:lnTo>
                  <a:pt x="597" y="679"/>
                </a:lnTo>
                <a:lnTo>
                  <a:pt x="622" y="687"/>
                </a:lnTo>
                <a:lnTo>
                  <a:pt x="646" y="696"/>
                </a:lnTo>
                <a:lnTo>
                  <a:pt x="668" y="707"/>
                </a:lnTo>
                <a:lnTo>
                  <a:pt x="688" y="721"/>
                </a:lnTo>
                <a:lnTo>
                  <a:pt x="708" y="734"/>
                </a:lnTo>
                <a:lnTo>
                  <a:pt x="727" y="749"/>
                </a:lnTo>
                <a:lnTo>
                  <a:pt x="745" y="765"/>
                </a:lnTo>
                <a:lnTo>
                  <a:pt x="763" y="780"/>
                </a:lnTo>
                <a:lnTo>
                  <a:pt x="793" y="815"/>
                </a:lnTo>
                <a:lnTo>
                  <a:pt x="820" y="853"/>
                </a:lnTo>
                <a:lnTo>
                  <a:pt x="840" y="895"/>
                </a:lnTo>
                <a:lnTo>
                  <a:pt x="857" y="934"/>
                </a:lnTo>
                <a:lnTo>
                  <a:pt x="857" y="934"/>
                </a:lnTo>
                <a:lnTo>
                  <a:pt x="868" y="967"/>
                </a:lnTo>
                <a:lnTo>
                  <a:pt x="875" y="1000"/>
                </a:lnTo>
                <a:lnTo>
                  <a:pt x="875" y="1000"/>
                </a:lnTo>
                <a:lnTo>
                  <a:pt x="875" y="978"/>
                </a:lnTo>
                <a:lnTo>
                  <a:pt x="875" y="956"/>
                </a:lnTo>
                <a:lnTo>
                  <a:pt x="877" y="936"/>
                </a:lnTo>
                <a:lnTo>
                  <a:pt x="879" y="914"/>
                </a:lnTo>
                <a:lnTo>
                  <a:pt x="879" y="914"/>
                </a:lnTo>
                <a:lnTo>
                  <a:pt x="886" y="895"/>
                </a:lnTo>
                <a:lnTo>
                  <a:pt x="890" y="875"/>
                </a:lnTo>
                <a:lnTo>
                  <a:pt x="899" y="855"/>
                </a:lnTo>
                <a:lnTo>
                  <a:pt x="908" y="837"/>
                </a:lnTo>
                <a:lnTo>
                  <a:pt x="928" y="802"/>
                </a:lnTo>
                <a:lnTo>
                  <a:pt x="952" y="771"/>
                </a:lnTo>
                <a:lnTo>
                  <a:pt x="979" y="745"/>
                </a:lnTo>
                <a:lnTo>
                  <a:pt x="1007" y="723"/>
                </a:lnTo>
                <a:lnTo>
                  <a:pt x="1040" y="703"/>
                </a:lnTo>
                <a:lnTo>
                  <a:pt x="1071" y="690"/>
                </a:lnTo>
                <a:lnTo>
                  <a:pt x="1071" y="690"/>
                </a:lnTo>
                <a:lnTo>
                  <a:pt x="1111" y="679"/>
                </a:lnTo>
                <a:lnTo>
                  <a:pt x="1148" y="668"/>
                </a:lnTo>
                <a:lnTo>
                  <a:pt x="1188" y="663"/>
                </a:lnTo>
                <a:lnTo>
                  <a:pt x="1225" y="661"/>
                </a:lnTo>
                <a:lnTo>
                  <a:pt x="1457" y="121"/>
                </a:lnTo>
                <a:lnTo>
                  <a:pt x="1457" y="121"/>
                </a:lnTo>
                <a:lnTo>
                  <a:pt x="1461" y="101"/>
                </a:lnTo>
                <a:lnTo>
                  <a:pt x="1461" y="79"/>
                </a:lnTo>
                <a:lnTo>
                  <a:pt x="1457" y="57"/>
                </a:lnTo>
                <a:lnTo>
                  <a:pt x="1450" y="48"/>
                </a:lnTo>
                <a:lnTo>
                  <a:pt x="1446" y="37"/>
                </a:lnTo>
                <a:lnTo>
                  <a:pt x="1446" y="37"/>
                </a:lnTo>
                <a:lnTo>
                  <a:pt x="1439" y="29"/>
                </a:lnTo>
                <a:lnTo>
                  <a:pt x="1430" y="22"/>
                </a:lnTo>
                <a:lnTo>
                  <a:pt x="1413" y="9"/>
                </a:lnTo>
                <a:lnTo>
                  <a:pt x="1391" y="2"/>
                </a:lnTo>
                <a:lnTo>
                  <a:pt x="1380" y="0"/>
                </a:lnTo>
                <a:lnTo>
                  <a:pt x="1369" y="0"/>
                </a:lnTo>
                <a:lnTo>
                  <a:pt x="1369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38200" y="4838036"/>
            <a:ext cx="1731963" cy="1046162"/>
          </a:xfrm>
          <a:custGeom>
            <a:avLst/>
            <a:gdLst>
              <a:gd name="T0" fmla="*/ 13 w 1091"/>
              <a:gd name="T1" fmla="*/ 44 h 659"/>
              <a:gd name="T2" fmla="*/ 4 w 1091"/>
              <a:gd name="T3" fmla="*/ 64 h 659"/>
              <a:gd name="T4" fmla="*/ 0 w 1091"/>
              <a:gd name="T5" fmla="*/ 89 h 659"/>
              <a:gd name="T6" fmla="*/ 2 w 1091"/>
              <a:gd name="T7" fmla="*/ 113 h 659"/>
              <a:gd name="T8" fmla="*/ 9 w 1091"/>
              <a:gd name="T9" fmla="*/ 135 h 659"/>
              <a:gd name="T10" fmla="*/ 383 w 1091"/>
              <a:gd name="T11" fmla="*/ 626 h 659"/>
              <a:gd name="T12" fmla="*/ 394 w 1091"/>
              <a:gd name="T13" fmla="*/ 644 h 659"/>
              <a:gd name="T14" fmla="*/ 410 w 1091"/>
              <a:gd name="T15" fmla="*/ 659 h 659"/>
              <a:gd name="T16" fmla="*/ 405 w 1091"/>
              <a:gd name="T17" fmla="*/ 600 h 659"/>
              <a:gd name="T18" fmla="*/ 412 w 1091"/>
              <a:gd name="T19" fmla="*/ 542 h 659"/>
              <a:gd name="T20" fmla="*/ 416 w 1091"/>
              <a:gd name="T21" fmla="*/ 523 h 659"/>
              <a:gd name="T22" fmla="*/ 432 w 1091"/>
              <a:gd name="T23" fmla="*/ 483 h 659"/>
              <a:gd name="T24" fmla="*/ 461 w 1091"/>
              <a:gd name="T25" fmla="*/ 432 h 659"/>
              <a:gd name="T26" fmla="*/ 511 w 1091"/>
              <a:gd name="T27" fmla="*/ 375 h 659"/>
              <a:gd name="T28" fmla="*/ 571 w 1091"/>
              <a:gd name="T29" fmla="*/ 333 h 659"/>
              <a:gd name="T30" fmla="*/ 604 w 1091"/>
              <a:gd name="T31" fmla="*/ 318 h 659"/>
              <a:gd name="T32" fmla="*/ 665 w 1091"/>
              <a:gd name="T33" fmla="*/ 300 h 659"/>
              <a:gd name="T34" fmla="*/ 732 w 1091"/>
              <a:gd name="T35" fmla="*/ 291 h 659"/>
              <a:gd name="T36" fmla="*/ 795 w 1091"/>
              <a:gd name="T37" fmla="*/ 293 h 659"/>
              <a:gd name="T38" fmla="*/ 857 w 1091"/>
              <a:gd name="T39" fmla="*/ 307 h 659"/>
              <a:gd name="T40" fmla="*/ 897 w 1091"/>
              <a:gd name="T41" fmla="*/ 320 h 659"/>
              <a:gd name="T42" fmla="*/ 967 w 1091"/>
              <a:gd name="T43" fmla="*/ 360 h 659"/>
              <a:gd name="T44" fmla="*/ 1025 w 1091"/>
              <a:gd name="T45" fmla="*/ 412 h 659"/>
              <a:gd name="T46" fmla="*/ 1073 w 1091"/>
              <a:gd name="T47" fmla="*/ 472 h 659"/>
              <a:gd name="T48" fmla="*/ 1091 w 1091"/>
              <a:gd name="T49" fmla="*/ 234 h 659"/>
              <a:gd name="T50" fmla="*/ 1091 w 1091"/>
              <a:gd name="T51" fmla="*/ 234 h 659"/>
              <a:gd name="T52" fmla="*/ 1073 w 1091"/>
              <a:gd name="T53" fmla="*/ 247 h 659"/>
              <a:gd name="T54" fmla="*/ 1064 w 1091"/>
              <a:gd name="T55" fmla="*/ 254 h 659"/>
              <a:gd name="T56" fmla="*/ 1042 w 1091"/>
              <a:gd name="T57" fmla="*/ 263 h 659"/>
              <a:gd name="T58" fmla="*/ 1027 w 1091"/>
              <a:gd name="T59" fmla="*/ 265 h 659"/>
              <a:gd name="T60" fmla="*/ 1000 w 1091"/>
              <a:gd name="T61" fmla="*/ 263 h 659"/>
              <a:gd name="T62" fmla="*/ 976 w 1091"/>
              <a:gd name="T63" fmla="*/ 249 h 659"/>
              <a:gd name="T64" fmla="*/ 967 w 1091"/>
              <a:gd name="T65" fmla="*/ 238 h 659"/>
              <a:gd name="T66" fmla="*/ 954 w 1091"/>
              <a:gd name="T67" fmla="*/ 208 h 659"/>
              <a:gd name="T68" fmla="*/ 952 w 1091"/>
              <a:gd name="T69" fmla="*/ 190 h 659"/>
              <a:gd name="T70" fmla="*/ 959 w 1091"/>
              <a:gd name="T71" fmla="*/ 155 h 659"/>
              <a:gd name="T72" fmla="*/ 976 w 1091"/>
              <a:gd name="T73" fmla="*/ 130 h 659"/>
              <a:gd name="T74" fmla="*/ 989 w 1091"/>
              <a:gd name="T75" fmla="*/ 124 h 659"/>
              <a:gd name="T76" fmla="*/ 1014 w 1091"/>
              <a:gd name="T77" fmla="*/ 115 h 659"/>
              <a:gd name="T78" fmla="*/ 1027 w 1091"/>
              <a:gd name="T79" fmla="*/ 115 h 659"/>
              <a:gd name="T80" fmla="*/ 1053 w 1091"/>
              <a:gd name="T81" fmla="*/ 122 h 659"/>
              <a:gd name="T82" fmla="*/ 1073 w 1091"/>
              <a:gd name="T83" fmla="*/ 133 h 659"/>
              <a:gd name="T84" fmla="*/ 1084 w 1091"/>
              <a:gd name="T85" fmla="*/ 139 h 659"/>
              <a:gd name="T86" fmla="*/ 1091 w 1091"/>
              <a:gd name="T87" fmla="*/ 141 h 659"/>
              <a:gd name="T88" fmla="*/ 93 w 1091"/>
              <a:gd name="T89" fmla="*/ 0 h 659"/>
              <a:gd name="T90" fmla="*/ 82 w 1091"/>
              <a:gd name="T91" fmla="*/ 0 h 659"/>
              <a:gd name="T92" fmla="*/ 59 w 1091"/>
              <a:gd name="T93" fmla="*/ 7 h 659"/>
              <a:gd name="T94" fmla="*/ 37 w 1091"/>
              <a:gd name="T95" fmla="*/ 18 h 659"/>
              <a:gd name="T96" fmla="*/ 20 w 1091"/>
              <a:gd name="T97" fmla="*/ 33 h 659"/>
              <a:gd name="T98" fmla="*/ 13 w 1091"/>
              <a:gd name="T99" fmla="*/ 4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1" h="659">
                <a:moveTo>
                  <a:pt x="13" y="44"/>
                </a:moveTo>
                <a:lnTo>
                  <a:pt x="13" y="44"/>
                </a:lnTo>
                <a:lnTo>
                  <a:pt x="9" y="53"/>
                </a:lnTo>
                <a:lnTo>
                  <a:pt x="4" y="64"/>
                </a:lnTo>
                <a:lnTo>
                  <a:pt x="2" y="78"/>
                </a:lnTo>
                <a:lnTo>
                  <a:pt x="0" y="89"/>
                </a:lnTo>
                <a:lnTo>
                  <a:pt x="0" y="102"/>
                </a:lnTo>
                <a:lnTo>
                  <a:pt x="2" y="113"/>
                </a:lnTo>
                <a:lnTo>
                  <a:pt x="4" y="124"/>
                </a:lnTo>
                <a:lnTo>
                  <a:pt x="9" y="135"/>
                </a:lnTo>
                <a:lnTo>
                  <a:pt x="383" y="626"/>
                </a:lnTo>
                <a:lnTo>
                  <a:pt x="383" y="626"/>
                </a:lnTo>
                <a:lnTo>
                  <a:pt x="388" y="635"/>
                </a:lnTo>
                <a:lnTo>
                  <a:pt x="394" y="644"/>
                </a:lnTo>
                <a:lnTo>
                  <a:pt x="410" y="659"/>
                </a:lnTo>
                <a:lnTo>
                  <a:pt x="410" y="659"/>
                </a:lnTo>
                <a:lnTo>
                  <a:pt x="405" y="628"/>
                </a:lnTo>
                <a:lnTo>
                  <a:pt x="405" y="600"/>
                </a:lnTo>
                <a:lnTo>
                  <a:pt x="408" y="571"/>
                </a:lnTo>
                <a:lnTo>
                  <a:pt x="412" y="542"/>
                </a:lnTo>
                <a:lnTo>
                  <a:pt x="412" y="542"/>
                </a:lnTo>
                <a:lnTo>
                  <a:pt x="416" y="523"/>
                </a:lnTo>
                <a:lnTo>
                  <a:pt x="423" y="503"/>
                </a:lnTo>
                <a:lnTo>
                  <a:pt x="432" y="483"/>
                </a:lnTo>
                <a:lnTo>
                  <a:pt x="441" y="465"/>
                </a:lnTo>
                <a:lnTo>
                  <a:pt x="461" y="432"/>
                </a:lnTo>
                <a:lnTo>
                  <a:pt x="485" y="401"/>
                </a:lnTo>
                <a:lnTo>
                  <a:pt x="511" y="375"/>
                </a:lnTo>
                <a:lnTo>
                  <a:pt x="540" y="353"/>
                </a:lnTo>
                <a:lnTo>
                  <a:pt x="571" y="333"/>
                </a:lnTo>
                <a:lnTo>
                  <a:pt x="604" y="318"/>
                </a:lnTo>
                <a:lnTo>
                  <a:pt x="604" y="318"/>
                </a:lnTo>
                <a:lnTo>
                  <a:pt x="635" y="309"/>
                </a:lnTo>
                <a:lnTo>
                  <a:pt x="665" y="300"/>
                </a:lnTo>
                <a:lnTo>
                  <a:pt x="699" y="296"/>
                </a:lnTo>
                <a:lnTo>
                  <a:pt x="732" y="291"/>
                </a:lnTo>
                <a:lnTo>
                  <a:pt x="765" y="291"/>
                </a:lnTo>
                <a:lnTo>
                  <a:pt x="795" y="293"/>
                </a:lnTo>
                <a:lnTo>
                  <a:pt x="826" y="298"/>
                </a:lnTo>
                <a:lnTo>
                  <a:pt x="857" y="307"/>
                </a:lnTo>
                <a:lnTo>
                  <a:pt x="857" y="307"/>
                </a:lnTo>
                <a:lnTo>
                  <a:pt x="897" y="320"/>
                </a:lnTo>
                <a:lnTo>
                  <a:pt x="934" y="340"/>
                </a:lnTo>
                <a:lnTo>
                  <a:pt x="967" y="360"/>
                </a:lnTo>
                <a:lnTo>
                  <a:pt x="998" y="386"/>
                </a:lnTo>
                <a:lnTo>
                  <a:pt x="1025" y="412"/>
                </a:lnTo>
                <a:lnTo>
                  <a:pt x="1051" y="441"/>
                </a:lnTo>
                <a:lnTo>
                  <a:pt x="1073" y="472"/>
                </a:lnTo>
                <a:lnTo>
                  <a:pt x="1091" y="503"/>
                </a:lnTo>
                <a:lnTo>
                  <a:pt x="1091" y="234"/>
                </a:lnTo>
                <a:lnTo>
                  <a:pt x="1091" y="234"/>
                </a:lnTo>
                <a:lnTo>
                  <a:pt x="1091" y="234"/>
                </a:lnTo>
                <a:lnTo>
                  <a:pt x="1086" y="238"/>
                </a:lnTo>
                <a:lnTo>
                  <a:pt x="1073" y="247"/>
                </a:lnTo>
                <a:lnTo>
                  <a:pt x="1073" y="247"/>
                </a:lnTo>
                <a:lnTo>
                  <a:pt x="1064" y="254"/>
                </a:lnTo>
                <a:lnTo>
                  <a:pt x="1053" y="258"/>
                </a:lnTo>
                <a:lnTo>
                  <a:pt x="1042" y="263"/>
                </a:lnTo>
                <a:lnTo>
                  <a:pt x="1027" y="265"/>
                </a:lnTo>
                <a:lnTo>
                  <a:pt x="1027" y="265"/>
                </a:lnTo>
                <a:lnTo>
                  <a:pt x="1014" y="265"/>
                </a:lnTo>
                <a:lnTo>
                  <a:pt x="1000" y="263"/>
                </a:lnTo>
                <a:lnTo>
                  <a:pt x="989" y="256"/>
                </a:lnTo>
                <a:lnTo>
                  <a:pt x="976" y="249"/>
                </a:lnTo>
                <a:lnTo>
                  <a:pt x="976" y="249"/>
                </a:lnTo>
                <a:lnTo>
                  <a:pt x="967" y="238"/>
                </a:lnTo>
                <a:lnTo>
                  <a:pt x="959" y="225"/>
                </a:lnTo>
                <a:lnTo>
                  <a:pt x="954" y="208"/>
                </a:lnTo>
                <a:lnTo>
                  <a:pt x="952" y="190"/>
                </a:lnTo>
                <a:lnTo>
                  <a:pt x="952" y="190"/>
                </a:lnTo>
                <a:lnTo>
                  <a:pt x="954" y="172"/>
                </a:lnTo>
                <a:lnTo>
                  <a:pt x="959" y="155"/>
                </a:lnTo>
                <a:lnTo>
                  <a:pt x="965" y="141"/>
                </a:lnTo>
                <a:lnTo>
                  <a:pt x="976" y="130"/>
                </a:lnTo>
                <a:lnTo>
                  <a:pt x="976" y="130"/>
                </a:lnTo>
                <a:lnTo>
                  <a:pt x="989" y="124"/>
                </a:lnTo>
                <a:lnTo>
                  <a:pt x="1000" y="119"/>
                </a:lnTo>
                <a:lnTo>
                  <a:pt x="1014" y="115"/>
                </a:lnTo>
                <a:lnTo>
                  <a:pt x="1027" y="115"/>
                </a:lnTo>
                <a:lnTo>
                  <a:pt x="1027" y="115"/>
                </a:lnTo>
                <a:lnTo>
                  <a:pt x="1042" y="117"/>
                </a:lnTo>
                <a:lnTo>
                  <a:pt x="1053" y="122"/>
                </a:lnTo>
                <a:lnTo>
                  <a:pt x="1064" y="126"/>
                </a:lnTo>
                <a:lnTo>
                  <a:pt x="1073" y="133"/>
                </a:lnTo>
                <a:lnTo>
                  <a:pt x="1073" y="133"/>
                </a:lnTo>
                <a:lnTo>
                  <a:pt x="1084" y="139"/>
                </a:lnTo>
                <a:lnTo>
                  <a:pt x="1086" y="141"/>
                </a:lnTo>
                <a:lnTo>
                  <a:pt x="1091" y="141"/>
                </a:lnTo>
                <a:lnTo>
                  <a:pt x="1091" y="0"/>
                </a:lnTo>
                <a:lnTo>
                  <a:pt x="93" y="0"/>
                </a:lnTo>
                <a:lnTo>
                  <a:pt x="93" y="0"/>
                </a:lnTo>
                <a:lnTo>
                  <a:pt x="82" y="0"/>
                </a:lnTo>
                <a:lnTo>
                  <a:pt x="71" y="3"/>
                </a:lnTo>
                <a:lnTo>
                  <a:pt x="59" y="7"/>
                </a:lnTo>
                <a:lnTo>
                  <a:pt x="48" y="11"/>
                </a:lnTo>
                <a:lnTo>
                  <a:pt x="37" y="18"/>
                </a:lnTo>
                <a:lnTo>
                  <a:pt x="29" y="25"/>
                </a:lnTo>
                <a:lnTo>
                  <a:pt x="20" y="33"/>
                </a:lnTo>
                <a:lnTo>
                  <a:pt x="13" y="44"/>
                </a:lnTo>
                <a:lnTo>
                  <a:pt x="13" y="4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395538" y="4838036"/>
            <a:ext cx="1335088" cy="833437"/>
          </a:xfrm>
          <a:custGeom>
            <a:avLst/>
            <a:gdLst>
              <a:gd name="T0" fmla="*/ 105 w 841"/>
              <a:gd name="T1" fmla="*/ 170 h 525"/>
              <a:gd name="T2" fmla="*/ 97 w 841"/>
              <a:gd name="T3" fmla="*/ 170 h 525"/>
              <a:gd name="T4" fmla="*/ 75 w 841"/>
              <a:gd name="T5" fmla="*/ 155 h 525"/>
              <a:gd name="T6" fmla="*/ 61 w 841"/>
              <a:gd name="T7" fmla="*/ 148 h 525"/>
              <a:gd name="T8" fmla="*/ 46 w 841"/>
              <a:gd name="T9" fmla="*/ 146 h 525"/>
              <a:gd name="T10" fmla="*/ 28 w 841"/>
              <a:gd name="T11" fmla="*/ 148 h 525"/>
              <a:gd name="T12" fmla="*/ 13 w 841"/>
              <a:gd name="T13" fmla="*/ 155 h 525"/>
              <a:gd name="T14" fmla="*/ 8 w 841"/>
              <a:gd name="T15" fmla="*/ 159 h 525"/>
              <a:gd name="T16" fmla="*/ 2 w 841"/>
              <a:gd name="T17" fmla="*/ 177 h 525"/>
              <a:gd name="T18" fmla="*/ 0 w 841"/>
              <a:gd name="T19" fmla="*/ 190 h 525"/>
              <a:gd name="T20" fmla="*/ 4 w 841"/>
              <a:gd name="T21" fmla="*/ 212 h 525"/>
              <a:gd name="T22" fmla="*/ 15 w 841"/>
              <a:gd name="T23" fmla="*/ 225 h 525"/>
              <a:gd name="T24" fmla="*/ 22 w 841"/>
              <a:gd name="T25" fmla="*/ 230 h 525"/>
              <a:gd name="T26" fmla="*/ 46 w 841"/>
              <a:gd name="T27" fmla="*/ 236 h 525"/>
              <a:gd name="T28" fmla="*/ 55 w 841"/>
              <a:gd name="T29" fmla="*/ 234 h 525"/>
              <a:gd name="T30" fmla="*/ 75 w 841"/>
              <a:gd name="T31" fmla="*/ 223 h 525"/>
              <a:gd name="T32" fmla="*/ 88 w 841"/>
              <a:gd name="T33" fmla="*/ 212 h 525"/>
              <a:gd name="T34" fmla="*/ 108 w 841"/>
              <a:gd name="T35" fmla="*/ 205 h 525"/>
              <a:gd name="T36" fmla="*/ 108 w 841"/>
              <a:gd name="T37" fmla="*/ 205 h 525"/>
              <a:gd name="T38" fmla="*/ 163 w 841"/>
              <a:gd name="T39" fmla="*/ 525 h 525"/>
              <a:gd name="T40" fmla="*/ 176 w 841"/>
              <a:gd name="T41" fmla="*/ 487 h 525"/>
              <a:gd name="T42" fmla="*/ 213 w 841"/>
              <a:gd name="T43" fmla="*/ 423 h 525"/>
              <a:gd name="T44" fmla="*/ 264 w 841"/>
              <a:gd name="T45" fmla="*/ 371 h 525"/>
              <a:gd name="T46" fmla="*/ 321 w 841"/>
              <a:gd name="T47" fmla="*/ 333 h 525"/>
              <a:gd name="T48" fmla="*/ 352 w 841"/>
              <a:gd name="T49" fmla="*/ 318 h 525"/>
              <a:gd name="T50" fmla="*/ 414 w 841"/>
              <a:gd name="T51" fmla="*/ 300 h 525"/>
              <a:gd name="T52" fmla="*/ 480 w 841"/>
              <a:gd name="T53" fmla="*/ 291 h 525"/>
              <a:gd name="T54" fmla="*/ 544 w 841"/>
              <a:gd name="T55" fmla="*/ 293 h 525"/>
              <a:gd name="T56" fmla="*/ 606 w 841"/>
              <a:gd name="T57" fmla="*/ 307 h 525"/>
              <a:gd name="T58" fmla="*/ 645 w 841"/>
              <a:gd name="T59" fmla="*/ 320 h 525"/>
              <a:gd name="T60" fmla="*/ 716 w 841"/>
              <a:gd name="T61" fmla="*/ 362 h 525"/>
              <a:gd name="T62" fmla="*/ 775 w 841"/>
              <a:gd name="T63" fmla="*/ 412 h 525"/>
              <a:gd name="T64" fmla="*/ 822 w 841"/>
              <a:gd name="T65" fmla="*/ 472 h 525"/>
              <a:gd name="T66" fmla="*/ 841 w 841"/>
              <a:gd name="T67" fmla="*/ 234 h 525"/>
              <a:gd name="T68" fmla="*/ 837 w 841"/>
              <a:gd name="T69" fmla="*/ 234 h 525"/>
              <a:gd name="T70" fmla="*/ 819 w 841"/>
              <a:gd name="T71" fmla="*/ 247 h 525"/>
              <a:gd name="T72" fmla="*/ 810 w 841"/>
              <a:gd name="T73" fmla="*/ 254 h 525"/>
              <a:gd name="T74" fmla="*/ 788 w 841"/>
              <a:gd name="T75" fmla="*/ 263 h 525"/>
              <a:gd name="T76" fmla="*/ 775 w 841"/>
              <a:gd name="T77" fmla="*/ 265 h 525"/>
              <a:gd name="T78" fmla="*/ 749 w 841"/>
              <a:gd name="T79" fmla="*/ 263 h 525"/>
              <a:gd name="T80" fmla="*/ 722 w 841"/>
              <a:gd name="T81" fmla="*/ 249 h 525"/>
              <a:gd name="T82" fmla="*/ 714 w 841"/>
              <a:gd name="T83" fmla="*/ 238 h 525"/>
              <a:gd name="T84" fmla="*/ 700 w 841"/>
              <a:gd name="T85" fmla="*/ 208 h 525"/>
              <a:gd name="T86" fmla="*/ 698 w 841"/>
              <a:gd name="T87" fmla="*/ 190 h 525"/>
              <a:gd name="T88" fmla="*/ 705 w 841"/>
              <a:gd name="T89" fmla="*/ 155 h 525"/>
              <a:gd name="T90" fmla="*/ 722 w 841"/>
              <a:gd name="T91" fmla="*/ 130 h 525"/>
              <a:gd name="T92" fmla="*/ 736 w 841"/>
              <a:gd name="T93" fmla="*/ 124 h 525"/>
              <a:gd name="T94" fmla="*/ 762 w 841"/>
              <a:gd name="T95" fmla="*/ 115 h 525"/>
              <a:gd name="T96" fmla="*/ 775 w 841"/>
              <a:gd name="T97" fmla="*/ 115 h 525"/>
              <a:gd name="T98" fmla="*/ 799 w 841"/>
              <a:gd name="T99" fmla="*/ 122 h 525"/>
              <a:gd name="T100" fmla="*/ 819 w 841"/>
              <a:gd name="T101" fmla="*/ 133 h 525"/>
              <a:gd name="T102" fmla="*/ 830 w 841"/>
              <a:gd name="T103" fmla="*/ 139 h 525"/>
              <a:gd name="T104" fmla="*/ 841 w 841"/>
              <a:gd name="T105" fmla="*/ 141 h 525"/>
              <a:gd name="T106" fmla="*/ 163 w 841"/>
              <a:gd name="T107" fmla="*/ 0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41" h="525">
                <a:moveTo>
                  <a:pt x="163" y="170"/>
                </a:moveTo>
                <a:lnTo>
                  <a:pt x="105" y="170"/>
                </a:lnTo>
                <a:lnTo>
                  <a:pt x="105" y="170"/>
                </a:lnTo>
                <a:lnTo>
                  <a:pt x="97" y="170"/>
                </a:lnTo>
                <a:lnTo>
                  <a:pt x="88" y="166"/>
                </a:lnTo>
                <a:lnTo>
                  <a:pt x="75" y="155"/>
                </a:lnTo>
                <a:lnTo>
                  <a:pt x="75" y="155"/>
                </a:lnTo>
                <a:lnTo>
                  <a:pt x="61" y="148"/>
                </a:lnTo>
                <a:lnTo>
                  <a:pt x="55" y="146"/>
                </a:lnTo>
                <a:lnTo>
                  <a:pt x="46" y="146"/>
                </a:lnTo>
                <a:lnTo>
                  <a:pt x="46" y="146"/>
                </a:lnTo>
                <a:lnTo>
                  <a:pt x="28" y="148"/>
                </a:lnTo>
                <a:lnTo>
                  <a:pt x="22" y="150"/>
                </a:lnTo>
                <a:lnTo>
                  <a:pt x="13" y="155"/>
                </a:lnTo>
                <a:lnTo>
                  <a:pt x="13" y="155"/>
                </a:lnTo>
                <a:lnTo>
                  <a:pt x="8" y="159"/>
                </a:lnTo>
                <a:lnTo>
                  <a:pt x="4" y="168"/>
                </a:lnTo>
                <a:lnTo>
                  <a:pt x="2" y="177"/>
                </a:lnTo>
                <a:lnTo>
                  <a:pt x="0" y="190"/>
                </a:lnTo>
                <a:lnTo>
                  <a:pt x="0" y="190"/>
                </a:lnTo>
                <a:lnTo>
                  <a:pt x="2" y="203"/>
                </a:lnTo>
                <a:lnTo>
                  <a:pt x="4" y="212"/>
                </a:lnTo>
                <a:lnTo>
                  <a:pt x="8" y="221"/>
                </a:lnTo>
                <a:lnTo>
                  <a:pt x="15" y="225"/>
                </a:lnTo>
                <a:lnTo>
                  <a:pt x="15" y="225"/>
                </a:lnTo>
                <a:lnTo>
                  <a:pt x="22" y="230"/>
                </a:lnTo>
                <a:lnTo>
                  <a:pt x="28" y="234"/>
                </a:lnTo>
                <a:lnTo>
                  <a:pt x="46" y="236"/>
                </a:lnTo>
                <a:lnTo>
                  <a:pt x="46" y="236"/>
                </a:lnTo>
                <a:lnTo>
                  <a:pt x="55" y="234"/>
                </a:lnTo>
                <a:lnTo>
                  <a:pt x="61" y="232"/>
                </a:lnTo>
                <a:lnTo>
                  <a:pt x="75" y="223"/>
                </a:lnTo>
                <a:lnTo>
                  <a:pt x="75" y="223"/>
                </a:lnTo>
                <a:lnTo>
                  <a:pt x="88" y="212"/>
                </a:lnTo>
                <a:lnTo>
                  <a:pt x="97" y="208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63" y="205"/>
                </a:lnTo>
                <a:lnTo>
                  <a:pt x="163" y="525"/>
                </a:lnTo>
                <a:lnTo>
                  <a:pt x="163" y="525"/>
                </a:lnTo>
                <a:lnTo>
                  <a:pt x="176" y="487"/>
                </a:lnTo>
                <a:lnTo>
                  <a:pt x="194" y="454"/>
                </a:lnTo>
                <a:lnTo>
                  <a:pt x="213" y="423"/>
                </a:lnTo>
                <a:lnTo>
                  <a:pt x="238" y="395"/>
                </a:lnTo>
                <a:lnTo>
                  <a:pt x="264" y="371"/>
                </a:lnTo>
                <a:lnTo>
                  <a:pt x="290" y="351"/>
                </a:lnTo>
                <a:lnTo>
                  <a:pt x="321" y="333"/>
                </a:lnTo>
                <a:lnTo>
                  <a:pt x="352" y="318"/>
                </a:lnTo>
                <a:lnTo>
                  <a:pt x="352" y="318"/>
                </a:lnTo>
                <a:lnTo>
                  <a:pt x="383" y="309"/>
                </a:lnTo>
                <a:lnTo>
                  <a:pt x="414" y="300"/>
                </a:lnTo>
                <a:lnTo>
                  <a:pt x="447" y="296"/>
                </a:lnTo>
                <a:lnTo>
                  <a:pt x="480" y="291"/>
                </a:lnTo>
                <a:lnTo>
                  <a:pt x="513" y="291"/>
                </a:lnTo>
                <a:lnTo>
                  <a:pt x="544" y="293"/>
                </a:lnTo>
                <a:lnTo>
                  <a:pt x="575" y="298"/>
                </a:lnTo>
                <a:lnTo>
                  <a:pt x="606" y="307"/>
                </a:lnTo>
                <a:lnTo>
                  <a:pt x="606" y="307"/>
                </a:lnTo>
                <a:lnTo>
                  <a:pt x="645" y="320"/>
                </a:lnTo>
                <a:lnTo>
                  <a:pt x="683" y="340"/>
                </a:lnTo>
                <a:lnTo>
                  <a:pt x="716" y="362"/>
                </a:lnTo>
                <a:lnTo>
                  <a:pt x="747" y="386"/>
                </a:lnTo>
                <a:lnTo>
                  <a:pt x="775" y="412"/>
                </a:lnTo>
                <a:lnTo>
                  <a:pt x="799" y="441"/>
                </a:lnTo>
                <a:lnTo>
                  <a:pt x="822" y="472"/>
                </a:lnTo>
                <a:lnTo>
                  <a:pt x="841" y="505"/>
                </a:lnTo>
                <a:lnTo>
                  <a:pt x="841" y="234"/>
                </a:lnTo>
                <a:lnTo>
                  <a:pt x="837" y="234"/>
                </a:lnTo>
                <a:lnTo>
                  <a:pt x="837" y="234"/>
                </a:lnTo>
                <a:lnTo>
                  <a:pt x="833" y="238"/>
                </a:lnTo>
                <a:lnTo>
                  <a:pt x="819" y="247"/>
                </a:lnTo>
                <a:lnTo>
                  <a:pt x="819" y="247"/>
                </a:lnTo>
                <a:lnTo>
                  <a:pt x="810" y="254"/>
                </a:lnTo>
                <a:lnTo>
                  <a:pt x="802" y="258"/>
                </a:lnTo>
                <a:lnTo>
                  <a:pt x="788" y="263"/>
                </a:lnTo>
                <a:lnTo>
                  <a:pt x="775" y="265"/>
                </a:lnTo>
                <a:lnTo>
                  <a:pt x="775" y="265"/>
                </a:lnTo>
                <a:lnTo>
                  <a:pt x="762" y="265"/>
                </a:lnTo>
                <a:lnTo>
                  <a:pt x="749" y="263"/>
                </a:lnTo>
                <a:lnTo>
                  <a:pt x="736" y="256"/>
                </a:lnTo>
                <a:lnTo>
                  <a:pt x="722" y="249"/>
                </a:lnTo>
                <a:lnTo>
                  <a:pt x="722" y="249"/>
                </a:lnTo>
                <a:lnTo>
                  <a:pt x="714" y="238"/>
                </a:lnTo>
                <a:lnTo>
                  <a:pt x="705" y="225"/>
                </a:lnTo>
                <a:lnTo>
                  <a:pt x="700" y="208"/>
                </a:lnTo>
                <a:lnTo>
                  <a:pt x="698" y="190"/>
                </a:lnTo>
                <a:lnTo>
                  <a:pt x="698" y="190"/>
                </a:lnTo>
                <a:lnTo>
                  <a:pt x="700" y="172"/>
                </a:lnTo>
                <a:lnTo>
                  <a:pt x="705" y="155"/>
                </a:lnTo>
                <a:lnTo>
                  <a:pt x="714" y="141"/>
                </a:lnTo>
                <a:lnTo>
                  <a:pt x="722" y="130"/>
                </a:lnTo>
                <a:lnTo>
                  <a:pt x="722" y="130"/>
                </a:lnTo>
                <a:lnTo>
                  <a:pt x="736" y="124"/>
                </a:lnTo>
                <a:lnTo>
                  <a:pt x="749" y="119"/>
                </a:lnTo>
                <a:lnTo>
                  <a:pt x="762" y="115"/>
                </a:lnTo>
                <a:lnTo>
                  <a:pt x="775" y="115"/>
                </a:lnTo>
                <a:lnTo>
                  <a:pt x="775" y="115"/>
                </a:lnTo>
                <a:lnTo>
                  <a:pt x="788" y="117"/>
                </a:lnTo>
                <a:lnTo>
                  <a:pt x="799" y="122"/>
                </a:lnTo>
                <a:lnTo>
                  <a:pt x="810" y="126"/>
                </a:lnTo>
                <a:lnTo>
                  <a:pt x="819" y="133"/>
                </a:lnTo>
                <a:lnTo>
                  <a:pt x="819" y="133"/>
                </a:lnTo>
                <a:lnTo>
                  <a:pt x="830" y="139"/>
                </a:lnTo>
                <a:lnTo>
                  <a:pt x="835" y="141"/>
                </a:lnTo>
                <a:lnTo>
                  <a:pt x="841" y="141"/>
                </a:lnTo>
                <a:lnTo>
                  <a:pt x="841" y="0"/>
                </a:lnTo>
                <a:lnTo>
                  <a:pt x="163" y="0"/>
                </a:lnTo>
                <a:lnTo>
                  <a:pt x="163" y="17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549650" y="4838036"/>
            <a:ext cx="1339850" cy="825500"/>
          </a:xfrm>
          <a:custGeom>
            <a:avLst/>
            <a:gdLst>
              <a:gd name="T0" fmla="*/ 108 w 844"/>
              <a:gd name="T1" fmla="*/ 170 h 520"/>
              <a:gd name="T2" fmla="*/ 97 w 844"/>
              <a:gd name="T3" fmla="*/ 170 h 520"/>
              <a:gd name="T4" fmla="*/ 75 w 844"/>
              <a:gd name="T5" fmla="*/ 155 h 520"/>
              <a:gd name="T6" fmla="*/ 61 w 844"/>
              <a:gd name="T7" fmla="*/ 148 h 520"/>
              <a:gd name="T8" fmla="*/ 46 w 844"/>
              <a:gd name="T9" fmla="*/ 146 h 520"/>
              <a:gd name="T10" fmla="*/ 28 w 844"/>
              <a:gd name="T11" fmla="*/ 148 h 520"/>
              <a:gd name="T12" fmla="*/ 15 w 844"/>
              <a:gd name="T13" fmla="*/ 155 h 520"/>
              <a:gd name="T14" fmla="*/ 9 w 844"/>
              <a:gd name="T15" fmla="*/ 159 h 520"/>
              <a:gd name="T16" fmla="*/ 2 w 844"/>
              <a:gd name="T17" fmla="*/ 177 h 520"/>
              <a:gd name="T18" fmla="*/ 0 w 844"/>
              <a:gd name="T19" fmla="*/ 190 h 520"/>
              <a:gd name="T20" fmla="*/ 4 w 844"/>
              <a:gd name="T21" fmla="*/ 212 h 520"/>
              <a:gd name="T22" fmla="*/ 15 w 844"/>
              <a:gd name="T23" fmla="*/ 225 h 520"/>
              <a:gd name="T24" fmla="*/ 22 w 844"/>
              <a:gd name="T25" fmla="*/ 230 h 520"/>
              <a:gd name="T26" fmla="*/ 46 w 844"/>
              <a:gd name="T27" fmla="*/ 236 h 520"/>
              <a:gd name="T28" fmla="*/ 55 w 844"/>
              <a:gd name="T29" fmla="*/ 234 h 520"/>
              <a:gd name="T30" fmla="*/ 75 w 844"/>
              <a:gd name="T31" fmla="*/ 223 h 520"/>
              <a:gd name="T32" fmla="*/ 88 w 844"/>
              <a:gd name="T33" fmla="*/ 212 h 520"/>
              <a:gd name="T34" fmla="*/ 108 w 844"/>
              <a:gd name="T35" fmla="*/ 205 h 520"/>
              <a:gd name="T36" fmla="*/ 108 w 844"/>
              <a:gd name="T37" fmla="*/ 205 h 520"/>
              <a:gd name="T38" fmla="*/ 167 w 844"/>
              <a:gd name="T39" fmla="*/ 520 h 520"/>
              <a:gd name="T40" fmla="*/ 180 w 844"/>
              <a:gd name="T41" fmla="*/ 485 h 520"/>
              <a:gd name="T42" fmla="*/ 218 w 844"/>
              <a:gd name="T43" fmla="*/ 421 h 520"/>
              <a:gd name="T44" fmla="*/ 266 w 844"/>
              <a:gd name="T45" fmla="*/ 371 h 520"/>
              <a:gd name="T46" fmla="*/ 324 w 844"/>
              <a:gd name="T47" fmla="*/ 333 h 520"/>
              <a:gd name="T48" fmla="*/ 352 w 844"/>
              <a:gd name="T49" fmla="*/ 318 h 520"/>
              <a:gd name="T50" fmla="*/ 416 w 844"/>
              <a:gd name="T51" fmla="*/ 300 h 520"/>
              <a:gd name="T52" fmla="*/ 482 w 844"/>
              <a:gd name="T53" fmla="*/ 291 h 520"/>
              <a:gd name="T54" fmla="*/ 546 w 844"/>
              <a:gd name="T55" fmla="*/ 293 h 520"/>
              <a:gd name="T56" fmla="*/ 608 w 844"/>
              <a:gd name="T57" fmla="*/ 307 h 520"/>
              <a:gd name="T58" fmla="*/ 648 w 844"/>
              <a:gd name="T59" fmla="*/ 320 h 520"/>
              <a:gd name="T60" fmla="*/ 718 w 844"/>
              <a:gd name="T61" fmla="*/ 362 h 520"/>
              <a:gd name="T62" fmla="*/ 778 w 844"/>
              <a:gd name="T63" fmla="*/ 415 h 520"/>
              <a:gd name="T64" fmla="*/ 826 w 844"/>
              <a:gd name="T65" fmla="*/ 474 h 520"/>
              <a:gd name="T66" fmla="*/ 844 w 844"/>
              <a:gd name="T67" fmla="*/ 238 h 520"/>
              <a:gd name="T68" fmla="*/ 833 w 844"/>
              <a:gd name="T69" fmla="*/ 247 h 520"/>
              <a:gd name="T70" fmla="*/ 824 w 844"/>
              <a:gd name="T71" fmla="*/ 254 h 520"/>
              <a:gd name="T72" fmla="*/ 802 w 844"/>
              <a:gd name="T73" fmla="*/ 263 h 520"/>
              <a:gd name="T74" fmla="*/ 789 w 844"/>
              <a:gd name="T75" fmla="*/ 265 h 520"/>
              <a:gd name="T76" fmla="*/ 762 w 844"/>
              <a:gd name="T77" fmla="*/ 263 h 520"/>
              <a:gd name="T78" fmla="*/ 736 w 844"/>
              <a:gd name="T79" fmla="*/ 249 h 520"/>
              <a:gd name="T80" fmla="*/ 727 w 844"/>
              <a:gd name="T81" fmla="*/ 238 h 520"/>
              <a:gd name="T82" fmla="*/ 714 w 844"/>
              <a:gd name="T83" fmla="*/ 208 h 520"/>
              <a:gd name="T84" fmla="*/ 712 w 844"/>
              <a:gd name="T85" fmla="*/ 190 h 520"/>
              <a:gd name="T86" fmla="*/ 718 w 844"/>
              <a:gd name="T87" fmla="*/ 155 h 520"/>
              <a:gd name="T88" fmla="*/ 736 w 844"/>
              <a:gd name="T89" fmla="*/ 130 h 520"/>
              <a:gd name="T90" fmla="*/ 749 w 844"/>
              <a:gd name="T91" fmla="*/ 124 h 520"/>
              <a:gd name="T92" fmla="*/ 775 w 844"/>
              <a:gd name="T93" fmla="*/ 115 h 520"/>
              <a:gd name="T94" fmla="*/ 789 w 844"/>
              <a:gd name="T95" fmla="*/ 115 h 520"/>
              <a:gd name="T96" fmla="*/ 813 w 844"/>
              <a:gd name="T97" fmla="*/ 122 h 520"/>
              <a:gd name="T98" fmla="*/ 833 w 844"/>
              <a:gd name="T99" fmla="*/ 133 h 520"/>
              <a:gd name="T100" fmla="*/ 844 w 844"/>
              <a:gd name="T101" fmla="*/ 139 h 520"/>
              <a:gd name="T102" fmla="*/ 167 w 844"/>
              <a:gd name="T103" fmla="*/ 0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4" h="520">
                <a:moveTo>
                  <a:pt x="167" y="170"/>
                </a:moveTo>
                <a:lnTo>
                  <a:pt x="108" y="170"/>
                </a:lnTo>
                <a:lnTo>
                  <a:pt x="108" y="170"/>
                </a:lnTo>
                <a:lnTo>
                  <a:pt x="97" y="170"/>
                </a:lnTo>
                <a:lnTo>
                  <a:pt x="88" y="166"/>
                </a:lnTo>
                <a:lnTo>
                  <a:pt x="75" y="155"/>
                </a:lnTo>
                <a:lnTo>
                  <a:pt x="75" y="155"/>
                </a:lnTo>
                <a:lnTo>
                  <a:pt x="61" y="148"/>
                </a:lnTo>
                <a:lnTo>
                  <a:pt x="55" y="146"/>
                </a:lnTo>
                <a:lnTo>
                  <a:pt x="46" y="146"/>
                </a:lnTo>
                <a:lnTo>
                  <a:pt x="46" y="146"/>
                </a:lnTo>
                <a:lnTo>
                  <a:pt x="28" y="148"/>
                </a:lnTo>
                <a:lnTo>
                  <a:pt x="22" y="150"/>
                </a:lnTo>
                <a:lnTo>
                  <a:pt x="15" y="155"/>
                </a:lnTo>
                <a:lnTo>
                  <a:pt x="15" y="155"/>
                </a:lnTo>
                <a:lnTo>
                  <a:pt x="9" y="159"/>
                </a:lnTo>
                <a:lnTo>
                  <a:pt x="4" y="168"/>
                </a:lnTo>
                <a:lnTo>
                  <a:pt x="2" y="177"/>
                </a:lnTo>
                <a:lnTo>
                  <a:pt x="0" y="190"/>
                </a:lnTo>
                <a:lnTo>
                  <a:pt x="0" y="190"/>
                </a:lnTo>
                <a:lnTo>
                  <a:pt x="2" y="203"/>
                </a:lnTo>
                <a:lnTo>
                  <a:pt x="4" y="212"/>
                </a:lnTo>
                <a:lnTo>
                  <a:pt x="9" y="221"/>
                </a:lnTo>
                <a:lnTo>
                  <a:pt x="15" y="225"/>
                </a:lnTo>
                <a:lnTo>
                  <a:pt x="15" y="225"/>
                </a:lnTo>
                <a:lnTo>
                  <a:pt x="22" y="230"/>
                </a:lnTo>
                <a:lnTo>
                  <a:pt x="28" y="234"/>
                </a:lnTo>
                <a:lnTo>
                  <a:pt x="46" y="236"/>
                </a:lnTo>
                <a:lnTo>
                  <a:pt x="46" y="236"/>
                </a:lnTo>
                <a:lnTo>
                  <a:pt x="55" y="234"/>
                </a:lnTo>
                <a:lnTo>
                  <a:pt x="61" y="232"/>
                </a:lnTo>
                <a:lnTo>
                  <a:pt x="75" y="223"/>
                </a:lnTo>
                <a:lnTo>
                  <a:pt x="75" y="223"/>
                </a:lnTo>
                <a:lnTo>
                  <a:pt x="88" y="212"/>
                </a:lnTo>
                <a:lnTo>
                  <a:pt x="97" y="208"/>
                </a:lnTo>
                <a:lnTo>
                  <a:pt x="108" y="205"/>
                </a:lnTo>
                <a:lnTo>
                  <a:pt x="108" y="205"/>
                </a:lnTo>
                <a:lnTo>
                  <a:pt x="108" y="205"/>
                </a:lnTo>
                <a:lnTo>
                  <a:pt x="167" y="205"/>
                </a:lnTo>
                <a:lnTo>
                  <a:pt x="167" y="520"/>
                </a:lnTo>
                <a:lnTo>
                  <a:pt x="167" y="520"/>
                </a:lnTo>
                <a:lnTo>
                  <a:pt x="180" y="485"/>
                </a:lnTo>
                <a:lnTo>
                  <a:pt x="198" y="452"/>
                </a:lnTo>
                <a:lnTo>
                  <a:pt x="218" y="421"/>
                </a:lnTo>
                <a:lnTo>
                  <a:pt x="240" y="395"/>
                </a:lnTo>
                <a:lnTo>
                  <a:pt x="266" y="371"/>
                </a:lnTo>
                <a:lnTo>
                  <a:pt x="295" y="351"/>
                </a:lnTo>
                <a:lnTo>
                  <a:pt x="324" y="333"/>
                </a:lnTo>
                <a:lnTo>
                  <a:pt x="352" y="318"/>
                </a:lnTo>
                <a:lnTo>
                  <a:pt x="352" y="318"/>
                </a:lnTo>
                <a:lnTo>
                  <a:pt x="385" y="309"/>
                </a:lnTo>
                <a:lnTo>
                  <a:pt x="416" y="300"/>
                </a:lnTo>
                <a:lnTo>
                  <a:pt x="449" y="296"/>
                </a:lnTo>
                <a:lnTo>
                  <a:pt x="482" y="291"/>
                </a:lnTo>
                <a:lnTo>
                  <a:pt x="513" y="291"/>
                </a:lnTo>
                <a:lnTo>
                  <a:pt x="546" y="293"/>
                </a:lnTo>
                <a:lnTo>
                  <a:pt x="577" y="298"/>
                </a:lnTo>
                <a:lnTo>
                  <a:pt x="608" y="307"/>
                </a:lnTo>
                <a:lnTo>
                  <a:pt x="608" y="307"/>
                </a:lnTo>
                <a:lnTo>
                  <a:pt x="648" y="320"/>
                </a:lnTo>
                <a:lnTo>
                  <a:pt x="685" y="340"/>
                </a:lnTo>
                <a:lnTo>
                  <a:pt x="718" y="362"/>
                </a:lnTo>
                <a:lnTo>
                  <a:pt x="749" y="386"/>
                </a:lnTo>
                <a:lnTo>
                  <a:pt x="778" y="415"/>
                </a:lnTo>
                <a:lnTo>
                  <a:pt x="804" y="443"/>
                </a:lnTo>
                <a:lnTo>
                  <a:pt x="826" y="474"/>
                </a:lnTo>
                <a:lnTo>
                  <a:pt x="844" y="507"/>
                </a:lnTo>
                <a:lnTo>
                  <a:pt x="844" y="238"/>
                </a:lnTo>
                <a:lnTo>
                  <a:pt x="844" y="238"/>
                </a:lnTo>
                <a:lnTo>
                  <a:pt x="833" y="247"/>
                </a:lnTo>
                <a:lnTo>
                  <a:pt x="833" y="247"/>
                </a:lnTo>
                <a:lnTo>
                  <a:pt x="824" y="254"/>
                </a:lnTo>
                <a:lnTo>
                  <a:pt x="815" y="258"/>
                </a:lnTo>
                <a:lnTo>
                  <a:pt x="802" y="263"/>
                </a:lnTo>
                <a:lnTo>
                  <a:pt x="789" y="265"/>
                </a:lnTo>
                <a:lnTo>
                  <a:pt x="789" y="265"/>
                </a:lnTo>
                <a:lnTo>
                  <a:pt x="775" y="265"/>
                </a:lnTo>
                <a:lnTo>
                  <a:pt x="762" y="263"/>
                </a:lnTo>
                <a:lnTo>
                  <a:pt x="749" y="256"/>
                </a:lnTo>
                <a:lnTo>
                  <a:pt x="736" y="249"/>
                </a:lnTo>
                <a:lnTo>
                  <a:pt x="736" y="249"/>
                </a:lnTo>
                <a:lnTo>
                  <a:pt x="727" y="238"/>
                </a:lnTo>
                <a:lnTo>
                  <a:pt x="718" y="225"/>
                </a:lnTo>
                <a:lnTo>
                  <a:pt x="714" y="208"/>
                </a:lnTo>
                <a:lnTo>
                  <a:pt x="712" y="190"/>
                </a:lnTo>
                <a:lnTo>
                  <a:pt x="712" y="190"/>
                </a:lnTo>
                <a:lnTo>
                  <a:pt x="714" y="172"/>
                </a:lnTo>
                <a:lnTo>
                  <a:pt x="718" y="155"/>
                </a:lnTo>
                <a:lnTo>
                  <a:pt x="727" y="141"/>
                </a:lnTo>
                <a:lnTo>
                  <a:pt x="736" y="130"/>
                </a:lnTo>
                <a:lnTo>
                  <a:pt x="736" y="130"/>
                </a:lnTo>
                <a:lnTo>
                  <a:pt x="749" y="124"/>
                </a:lnTo>
                <a:lnTo>
                  <a:pt x="762" y="119"/>
                </a:lnTo>
                <a:lnTo>
                  <a:pt x="775" y="115"/>
                </a:lnTo>
                <a:lnTo>
                  <a:pt x="789" y="115"/>
                </a:lnTo>
                <a:lnTo>
                  <a:pt x="789" y="115"/>
                </a:lnTo>
                <a:lnTo>
                  <a:pt x="802" y="117"/>
                </a:lnTo>
                <a:lnTo>
                  <a:pt x="813" y="122"/>
                </a:lnTo>
                <a:lnTo>
                  <a:pt x="824" y="126"/>
                </a:lnTo>
                <a:lnTo>
                  <a:pt x="833" y="133"/>
                </a:lnTo>
                <a:lnTo>
                  <a:pt x="833" y="133"/>
                </a:lnTo>
                <a:lnTo>
                  <a:pt x="844" y="139"/>
                </a:lnTo>
                <a:lnTo>
                  <a:pt x="844" y="0"/>
                </a:lnTo>
                <a:lnTo>
                  <a:pt x="167" y="0"/>
                </a:lnTo>
                <a:lnTo>
                  <a:pt x="167" y="17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625850" y="2736186"/>
            <a:ext cx="965200" cy="392112"/>
          </a:xfrm>
          <a:custGeom>
            <a:avLst/>
            <a:gdLst>
              <a:gd name="T0" fmla="*/ 589 w 608"/>
              <a:gd name="T1" fmla="*/ 84 h 247"/>
              <a:gd name="T2" fmla="*/ 562 w 608"/>
              <a:gd name="T3" fmla="*/ 79 h 247"/>
              <a:gd name="T4" fmla="*/ 536 w 608"/>
              <a:gd name="T5" fmla="*/ 90 h 247"/>
              <a:gd name="T6" fmla="*/ 514 w 608"/>
              <a:gd name="T7" fmla="*/ 106 h 247"/>
              <a:gd name="T8" fmla="*/ 500 w 608"/>
              <a:gd name="T9" fmla="*/ 108 h 247"/>
              <a:gd name="T10" fmla="*/ 434 w 608"/>
              <a:gd name="T11" fmla="*/ 62 h 247"/>
              <a:gd name="T12" fmla="*/ 432 w 608"/>
              <a:gd name="T13" fmla="*/ 49 h 247"/>
              <a:gd name="T14" fmla="*/ 415 w 608"/>
              <a:gd name="T15" fmla="*/ 18 h 247"/>
              <a:gd name="T16" fmla="*/ 379 w 608"/>
              <a:gd name="T17" fmla="*/ 2 h 247"/>
              <a:gd name="T18" fmla="*/ 71 w 608"/>
              <a:gd name="T19" fmla="*/ 0 h 247"/>
              <a:gd name="T20" fmla="*/ 58 w 608"/>
              <a:gd name="T21" fmla="*/ 0 h 247"/>
              <a:gd name="T22" fmla="*/ 55 w 608"/>
              <a:gd name="T23" fmla="*/ 0 h 247"/>
              <a:gd name="T24" fmla="*/ 24 w 608"/>
              <a:gd name="T25" fmla="*/ 13 h 247"/>
              <a:gd name="T26" fmla="*/ 5 w 608"/>
              <a:gd name="T27" fmla="*/ 40 h 247"/>
              <a:gd name="T28" fmla="*/ 0 w 608"/>
              <a:gd name="T29" fmla="*/ 62 h 247"/>
              <a:gd name="T30" fmla="*/ 0 w 608"/>
              <a:gd name="T31" fmla="*/ 187 h 247"/>
              <a:gd name="T32" fmla="*/ 2 w 608"/>
              <a:gd name="T33" fmla="*/ 201 h 247"/>
              <a:gd name="T34" fmla="*/ 20 w 608"/>
              <a:gd name="T35" fmla="*/ 231 h 247"/>
              <a:gd name="T36" fmla="*/ 55 w 608"/>
              <a:gd name="T37" fmla="*/ 247 h 247"/>
              <a:gd name="T38" fmla="*/ 172 w 608"/>
              <a:gd name="T39" fmla="*/ 240 h 247"/>
              <a:gd name="T40" fmla="*/ 161 w 608"/>
              <a:gd name="T41" fmla="*/ 223 h 247"/>
              <a:gd name="T42" fmla="*/ 148 w 608"/>
              <a:gd name="T43" fmla="*/ 205 h 247"/>
              <a:gd name="T44" fmla="*/ 141 w 608"/>
              <a:gd name="T45" fmla="*/ 179 h 247"/>
              <a:gd name="T46" fmla="*/ 150 w 608"/>
              <a:gd name="T47" fmla="*/ 139 h 247"/>
              <a:gd name="T48" fmla="*/ 170 w 608"/>
              <a:gd name="T49" fmla="*/ 117 h 247"/>
              <a:gd name="T50" fmla="*/ 216 w 608"/>
              <a:gd name="T51" fmla="*/ 101 h 247"/>
              <a:gd name="T52" fmla="*/ 251 w 608"/>
              <a:gd name="T53" fmla="*/ 108 h 247"/>
              <a:gd name="T54" fmla="*/ 276 w 608"/>
              <a:gd name="T55" fmla="*/ 126 h 247"/>
              <a:gd name="T56" fmla="*/ 291 w 608"/>
              <a:gd name="T57" fmla="*/ 165 h 247"/>
              <a:gd name="T58" fmla="*/ 291 w 608"/>
              <a:gd name="T59" fmla="*/ 192 h 247"/>
              <a:gd name="T60" fmla="*/ 276 w 608"/>
              <a:gd name="T61" fmla="*/ 223 h 247"/>
              <a:gd name="T62" fmla="*/ 267 w 608"/>
              <a:gd name="T63" fmla="*/ 238 h 247"/>
              <a:gd name="T64" fmla="*/ 366 w 608"/>
              <a:gd name="T65" fmla="*/ 247 h 247"/>
              <a:gd name="T66" fmla="*/ 403 w 608"/>
              <a:gd name="T67" fmla="*/ 238 h 247"/>
              <a:gd name="T68" fmla="*/ 428 w 608"/>
              <a:gd name="T69" fmla="*/ 212 h 247"/>
              <a:gd name="T70" fmla="*/ 434 w 608"/>
              <a:gd name="T71" fmla="*/ 187 h 247"/>
              <a:gd name="T72" fmla="*/ 503 w 608"/>
              <a:gd name="T73" fmla="*/ 143 h 247"/>
              <a:gd name="T74" fmla="*/ 522 w 608"/>
              <a:gd name="T75" fmla="*/ 148 h 247"/>
              <a:gd name="T76" fmla="*/ 549 w 608"/>
              <a:gd name="T77" fmla="*/ 165 h 247"/>
              <a:gd name="T78" fmla="*/ 562 w 608"/>
              <a:gd name="T79" fmla="*/ 170 h 247"/>
              <a:gd name="T80" fmla="*/ 595 w 608"/>
              <a:gd name="T81" fmla="*/ 161 h 247"/>
              <a:gd name="T82" fmla="*/ 606 w 608"/>
              <a:gd name="T83" fmla="*/ 148 h 247"/>
              <a:gd name="T84" fmla="*/ 608 w 608"/>
              <a:gd name="T85" fmla="*/ 123 h 247"/>
              <a:gd name="T86" fmla="*/ 600 w 608"/>
              <a:gd name="T8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8" h="247">
                <a:moveTo>
                  <a:pt x="595" y="88"/>
                </a:moveTo>
                <a:lnTo>
                  <a:pt x="595" y="88"/>
                </a:lnTo>
                <a:lnTo>
                  <a:pt x="589" y="84"/>
                </a:lnTo>
                <a:lnTo>
                  <a:pt x="580" y="82"/>
                </a:lnTo>
                <a:lnTo>
                  <a:pt x="562" y="79"/>
                </a:lnTo>
                <a:lnTo>
                  <a:pt x="562" y="79"/>
                </a:lnTo>
                <a:lnTo>
                  <a:pt x="556" y="79"/>
                </a:lnTo>
                <a:lnTo>
                  <a:pt x="549" y="82"/>
                </a:lnTo>
                <a:lnTo>
                  <a:pt x="536" y="90"/>
                </a:lnTo>
                <a:lnTo>
                  <a:pt x="536" y="90"/>
                </a:lnTo>
                <a:lnTo>
                  <a:pt x="520" y="101"/>
                </a:lnTo>
                <a:lnTo>
                  <a:pt x="514" y="106"/>
                </a:lnTo>
                <a:lnTo>
                  <a:pt x="503" y="108"/>
                </a:lnTo>
                <a:lnTo>
                  <a:pt x="503" y="108"/>
                </a:lnTo>
                <a:lnTo>
                  <a:pt x="500" y="108"/>
                </a:lnTo>
                <a:lnTo>
                  <a:pt x="434" y="108"/>
                </a:lnTo>
                <a:lnTo>
                  <a:pt x="434" y="62"/>
                </a:lnTo>
                <a:lnTo>
                  <a:pt x="434" y="62"/>
                </a:lnTo>
                <a:lnTo>
                  <a:pt x="434" y="62"/>
                </a:lnTo>
                <a:lnTo>
                  <a:pt x="434" y="62"/>
                </a:lnTo>
                <a:lnTo>
                  <a:pt x="432" y="49"/>
                </a:lnTo>
                <a:lnTo>
                  <a:pt x="428" y="35"/>
                </a:lnTo>
                <a:lnTo>
                  <a:pt x="421" y="27"/>
                </a:lnTo>
                <a:lnTo>
                  <a:pt x="415" y="18"/>
                </a:lnTo>
                <a:lnTo>
                  <a:pt x="403" y="9"/>
                </a:lnTo>
                <a:lnTo>
                  <a:pt x="392" y="4"/>
                </a:lnTo>
                <a:lnTo>
                  <a:pt x="379" y="2"/>
                </a:lnTo>
                <a:lnTo>
                  <a:pt x="366" y="0"/>
                </a:lnTo>
                <a:lnTo>
                  <a:pt x="71" y="0"/>
                </a:lnTo>
                <a:lnTo>
                  <a:pt x="71" y="0"/>
                </a:lnTo>
                <a:lnTo>
                  <a:pt x="69" y="0"/>
                </a:lnTo>
                <a:lnTo>
                  <a:pt x="69" y="0"/>
                </a:lnTo>
                <a:lnTo>
                  <a:pt x="58" y="0"/>
                </a:lnTo>
                <a:lnTo>
                  <a:pt x="58" y="0"/>
                </a:lnTo>
                <a:lnTo>
                  <a:pt x="55" y="0"/>
                </a:lnTo>
                <a:lnTo>
                  <a:pt x="55" y="0"/>
                </a:lnTo>
                <a:lnTo>
                  <a:pt x="44" y="4"/>
                </a:lnTo>
                <a:lnTo>
                  <a:pt x="33" y="7"/>
                </a:lnTo>
                <a:lnTo>
                  <a:pt x="24" y="13"/>
                </a:lnTo>
                <a:lnTo>
                  <a:pt x="16" y="20"/>
                </a:lnTo>
                <a:lnTo>
                  <a:pt x="9" y="29"/>
                </a:lnTo>
                <a:lnTo>
                  <a:pt x="5" y="40"/>
                </a:lnTo>
                <a:lnTo>
                  <a:pt x="0" y="51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2" y="201"/>
                </a:lnTo>
                <a:lnTo>
                  <a:pt x="7" y="212"/>
                </a:lnTo>
                <a:lnTo>
                  <a:pt x="13" y="223"/>
                </a:lnTo>
                <a:lnTo>
                  <a:pt x="20" y="231"/>
                </a:lnTo>
                <a:lnTo>
                  <a:pt x="31" y="238"/>
                </a:lnTo>
                <a:lnTo>
                  <a:pt x="42" y="245"/>
                </a:lnTo>
                <a:lnTo>
                  <a:pt x="55" y="247"/>
                </a:lnTo>
                <a:lnTo>
                  <a:pt x="69" y="247"/>
                </a:lnTo>
                <a:lnTo>
                  <a:pt x="172" y="247"/>
                </a:lnTo>
                <a:lnTo>
                  <a:pt x="172" y="240"/>
                </a:lnTo>
                <a:lnTo>
                  <a:pt x="172" y="240"/>
                </a:lnTo>
                <a:lnTo>
                  <a:pt x="170" y="236"/>
                </a:lnTo>
                <a:lnTo>
                  <a:pt x="161" y="223"/>
                </a:lnTo>
                <a:lnTo>
                  <a:pt x="161" y="223"/>
                </a:lnTo>
                <a:lnTo>
                  <a:pt x="154" y="214"/>
                </a:lnTo>
                <a:lnTo>
                  <a:pt x="148" y="205"/>
                </a:lnTo>
                <a:lnTo>
                  <a:pt x="143" y="192"/>
                </a:lnTo>
                <a:lnTo>
                  <a:pt x="141" y="179"/>
                </a:lnTo>
                <a:lnTo>
                  <a:pt x="141" y="179"/>
                </a:lnTo>
                <a:lnTo>
                  <a:pt x="143" y="165"/>
                </a:lnTo>
                <a:lnTo>
                  <a:pt x="146" y="152"/>
                </a:lnTo>
                <a:lnTo>
                  <a:pt x="150" y="139"/>
                </a:lnTo>
                <a:lnTo>
                  <a:pt x="159" y="126"/>
                </a:lnTo>
                <a:lnTo>
                  <a:pt x="159" y="126"/>
                </a:lnTo>
                <a:lnTo>
                  <a:pt x="170" y="117"/>
                </a:lnTo>
                <a:lnTo>
                  <a:pt x="183" y="108"/>
                </a:lnTo>
                <a:lnTo>
                  <a:pt x="199" y="104"/>
                </a:lnTo>
                <a:lnTo>
                  <a:pt x="216" y="101"/>
                </a:lnTo>
                <a:lnTo>
                  <a:pt x="216" y="101"/>
                </a:lnTo>
                <a:lnTo>
                  <a:pt x="236" y="104"/>
                </a:lnTo>
                <a:lnTo>
                  <a:pt x="251" y="108"/>
                </a:lnTo>
                <a:lnTo>
                  <a:pt x="265" y="117"/>
                </a:lnTo>
                <a:lnTo>
                  <a:pt x="276" y="126"/>
                </a:lnTo>
                <a:lnTo>
                  <a:pt x="276" y="126"/>
                </a:lnTo>
                <a:lnTo>
                  <a:pt x="285" y="139"/>
                </a:lnTo>
                <a:lnTo>
                  <a:pt x="289" y="152"/>
                </a:lnTo>
                <a:lnTo>
                  <a:pt x="291" y="165"/>
                </a:lnTo>
                <a:lnTo>
                  <a:pt x="293" y="179"/>
                </a:lnTo>
                <a:lnTo>
                  <a:pt x="293" y="179"/>
                </a:lnTo>
                <a:lnTo>
                  <a:pt x="291" y="192"/>
                </a:lnTo>
                <a:lnTo>
                  <a:pt x="287" y="203"/>
                </a:lnTo>
                <a:lnTo>
                  <a:pt x="282" y="214"/>
                </a:lnTo>
                <a:lnTo>
                  <a:pt x="276" y="223"/>
                </a:lnTo>
                <a:lnTo>
                  <a:pt x="276" y="223"/>
                </a:lnTo>
                <a:lnTo>
                  <a:pt x="267" y="234"/>
                </a:lnTo>
                <a:lnTo>
                  <a:pt x="267" y="238"/>
                </a:lnTo>
                <a:lnTo>
                  <a:pt x="267" y="247"/>
                </a:lnTo>
                <a:lnTo>
                  <a:pt x="366" y="247"/>
                </a:lnTo>
                <a:lnTo>
                  <a:pt x="366" y="247"/>
                </a:lnTo>
                <a:lnTo>
                  <a:pt x="379" y="247"/>
                </a:lnTo>
                <a:lnTo>
                  <a:pt x="392" y="245"/>
                </a:lnTo>
                <a:lnTo>
                  <a:pt x="403" y="238"/>
                </a:lnTo>
                <a:lnTo>
                  <a:pt x="415" y="231"/>
                </a:lnTo>
                <a:lnTo>
                  <a:pt x="421" y="223"/>
                </a:lnTo>
                <a:lnTo>
                  <a:pt x="428" y="212"/>
                </a:lnTo>
                <a:lnTo>
                  <a:pt x="432" y="201"/>
                </a:lnTo>
                <a:lnTo>
                  <a:pt x="434" y="187"/>
                </a:lnTo>
                <a:lnTo>
                  <a:pt x="434" y="187"/>
                </a:lnTo>
                <a:lnTo>
                  <a:pt x="434" y="187"/>
                </a:lnTo>
                <a:lnTo>
                  <a:pt x="434" y="143"/>
                </a:lnTo>
                <a:lnTo>
                  <a:pt x="503" y="143"/>
                </a:lnTo>
                <a:lnTo>
                  <a:pt x="503" y="143"/>
                </a:lnTo>
                <a:lnTo>
                  <a:pt x="514" y="146"/>
                </a:lnTo>
                <a:lnTo>
                  <a:pt x="522" y="148"/>
                </a:lnTo>
                <a:lnTo>
                  <a:pt x="536" y="159"/>
                </a:lnTo>
                <a:lnTo>
                  <a:pt x="536" y="159"/>
                </a:lnTo>
                <a:lnTo>
                  <a:pt x="549" y="165"/>
                </a:lnTo>
                <a:lnTo>
                  <a:pt x="556" y="168"/>
                </a:lnTo>
                <a:lnTo>
                  <a:pt x="562" y="170"/>
                </a:lnTo>
                <a:lnTo>
                  <a:pt x="562" y="170"/>
                </a:lnTo>
                <a:lnTo>
                  <a:pt x="580" y="168"/>
                </a:lnTo>
                <a:lnTo>
                  <a:pt x="589" y="163"/>
                </a:lnTo>
                <a:lnTo>
                  <a:pt x="595" y="161"/>
                </a:lnTo>
                <a:lnTo>
                  <a:pt x="595" y="161"/>
                </a:lnTo>
                <a:lnTo>
                  <a:pt x="602" y="154"/>
                </a:lnTo>
                <a:lnTo>
                  <a:pt x="606" y="148"/>
                </a:lnTo>
                <a:lnTo>
                  <a:pt x="608" y="137"/>
                </a:lnTo>
                <a:lnTo>
                  <a:pt x="608" y="123"/>
                </a:lnTo>
                <a:lnTo>
                  <a:pt x="608" y="123"/>
                </a:lnTo>
                <a:lnTo>
                  <a:pt x="608" y="110"/>
                </a:lnTo>
                <a:lnTo>
                  <a:pt x="604" y="101"/>
                </a:lnTo>
                <a:lnTo>
                  <a:pt x="600" y="93"/>
                </a:lnTo>
                <a:lnTo>
                  <a:pt x="595" y="88"/>
                </a:lnTo>
                <a:lnTo>
                  <a:pt x="595" y="8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395788" y="2736186"/>
            <a:ext cx="688975" cy="392112"/>
          </a:xfrm>
          <a:custGeom>
            <a:avLst/>
            <a:gdLst>
              <a:gd name="T0" fmla="*/ 401 w 434"/>
              <a:gd name="T1" fmla="*/ 9 h 247"/>
              <a:gd name="T2" fmla="*/ 364 w 434"/>
              <a:gd name="T3" fmla="*/ 0 h 247"/>
              <a:gd name="T4" fmla="*/ 71 w 434"/>
              <a:gd name="T5" fmla="*/ 0 h 247"/>
              <a:gd name="T6" fmla="*/ 57 w 434"/>
              <a:gd name="T7" fmla="*/ 0 h 247"/>
              <a:gd name="T8" fmla="*/ 55 w 434"/>
              <a:gd name="T9" fmla="*/ 0 h 247"/>
              <a:gd name="T10" fmla="*/ 24 w 434"/>
              <a:gd name="T11" fmla="*/ 13 h 247"/>
              <a:gd name="T12" fmla="*/ 4 w 434"/>
              <a:gd name="T13" fmla="*/ 38 h 247"/>
              <a:gd name="T14" fmla="*/ 0 w 434"/>
              <a:gd name="T15" fmla="*/ 62 h 247"/>
              <a:gd name="T16" fmla="*/ 15 w 434"/>
              <a:gd name="T17" fmla="*/ 79 h 247"/>
              <a:gd name="T18" fmla="*/ 31 w 434"/>
              <a:gd name="T19" fmla="*/ 68 h 247"/>
              <a:gd name="T20" fmla="*/ 51 w 434"/>
              <a:gd name="T21" fmla="*/ 55 h 247"/>
              <a:gd name="T22" fmla="*/ 77 w 434"/>
              <a:gd name="T23" fmla="*/ 49 h 247"/>
              <a:gd name="T24" fmla="*/ 117 w 434"/>
              <a:gd name="T25" fmla="*/ 57 h 247"/>
              <a:gd name="T26" fmla="*/ 139 w 434"/>
              <a:gd name="T27" fmla="*/ 75 h 247"/>
              <a:gd name="T28" fmla="*/ 154 w 434"/>
              <a:gd name="T29" fmla="*/ 123 h 247"/>
              <a:gd name="T30" fmla="*/ 148 w 434"/>
              <a:gd name="T31" fmla="*/ 159 h 247"/>
              <a:gd name="T32" fmla="*/ 130 w 434"/>
              <a:gd name="T33" fmla="*/ 183 h 247"/>
              <a:gd name="T34" fmla="*/ 90 w 434"/>
              <a:gd name="T35" fmla="*/ 198 h 247"/>
              <a:gd name="T36" fmla="*/ 64 w 434"/>
              <a:gd name="T37" fmla="*/ 198 h 247"/>
              <a:gd name="T38" fmla="*/ 33 w 434"/>
              <a:gd name="T39" fmla="*/ 183 h 247"/>
              <a:gd name="T40" fmla="*/ 18 w 434"/>
              <a:gd name="T41" fmla="*/ 172 h 247"/>
              <a:gd name="T42" fmla="*/ 0 w 434"/>
              <a:gd name="T43" fmla="*/ 187 h 247"/>
              <a:gd name="T44" fmla="*/ 0 w 434"/>
              <a:gd name="T45" fmla="*/ 201 h 247"/>
              <a:gd name="T46" fmla="*/ 22 w 434"/>
              <a:gd name="T47" fmla="*/ 231 h 247"/>
              <a:gd name="T48" fmla="*/ 42 w 434"/>
              <a:gd name="T49" fmla="*/ 242 h 247"/>
              <a:gd name="T50" fmla="*/ 231 w 434"/>
              <a:gd name="T51" fmla="*/ 247 h 247"/>
              <a:gd name="T52" fmla="*/ 229 w 434"/>
              <a:gd name="T53" fmla="*/ 236 h 247"/>
              <a:gd name="T54" fmla="*/ 214 w 434"/>
              <a:gd name="T55" fmla="*/ 214 h 247"/>
              <a:gd name="T56" fmla="*/ 203 w 434"/>
              <a:gd name="T57" fmla="*/ 179 h 247"/>
              <a:gd name="T58" fmla="*/ 205 w 434"/>
              <a:gd name="T59" fmla="*/ 152 h 247"/>
              <a:gd name="T60" fmla="*/ 218 w 434"/>
              <a:gd name="T61" fmla="*/ 126 h 247"/>
              <a:gd name="T62" fmla="*/ 258 w 434"/>
              <a:gd name="T63" fmla="*/ 104 h 247"/>
              <a:gd name="T64" fmla="*/ 295 w 434"/>
              <a:gd name="T65" fmla="*/ 104 h 247"/>
              <a:gd name="T66" fmla="*/ 337 w 434"/>
              <a:gd name="T67" fmla="*/ 126 h 247"/>
              <a:gd name="T68" fmla="*/ 348 w 434"/>
              <a:gd name="T69" fmla="*/ 152 h 247"/>
              <a:gd name="T70" fmla="*/ 353 w 434"/>
              <a:gd name="T71" fmla="*/ 179 h 247"/>
              <a:gd name="T72" fmla="*/ 342 w 434"/>
              <a:gd name="T73" fmla="*/ 214 h 247"/>
              <a:gd name="T74" fmla="*/ 328 w 434"/>
              <a:gd name="T75" fmla="*/ 234 h 247"/>
              <a:gd name="T76" fmla="*/ 364 w 434"/>
              <a:gd name="T77" fmla="*/ 247 h 247"/>
              <a:gd name="T78" fmla="*/ 364 w 434"/>
              <a:gd name="T79" fmla="*/ 247 h 247"/>
              <a:gd name="T80" fmla="*/ 401 w 434"/>
              <a:gd name="T81" fmla="*/ 238 h 247"/>
              <a:gd name="T82" fmla="*/ 419 w 434"/>
              <a:gd name="T83" fmla="*/ 223 h 247"/>
              <a:gd name="T84" fmla="*/ 434 w 434"/>
              <a:gd name="T85" fmla="*/ 187 h 247"/>
              <a:gd name="T86" fmla="*/ 434 w 434"/>
              <a:gd name="T87" fmla="*/ 62 h 247"/>
              <a:gd name="T88" fmla="*/ 434 w 434"/>
              <a:gd name="T89" fmla="*/ 62 h 247"/>
              <a:gd name="T90" fmla="*/ 419 w 434"/>
              <a:gd name="T91" fmla="*/ 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4" h="247">
                <a:moveTo>
                  <a:pt x="410" y="16"/>
                </a:moveTo>
                <a:lnTo>
                  <a:pt x="410" y="16"/>
                </a:lnTo>
                <a:lnTo>
                  <a:pt x="401" y="9"/>
                </a:lnTo>
                <a:lnTo>
                  <a:pt x="390" y="4"/>
                </a:lnTo>
                <a:lnTo>
                  <a:pt x="377" y="2"/>
                </a:lnTo>
                <a:lnTo>
                  <a:pt x="364" y="0"/>
                </a:lnTo>
                <a:lnTo>
                  <a:pt x="364" y="0"/>
                </a:lnTo>
                <a:lnTo>
                  <a:pt x="71" y="0"/>
                </a:lnTo>
                <a:lnTo>
                  <a:pt x="71" y="0"/>
                </a:lnTo>
                <a:lnTo>
                  <a:pt x="68" y="0"/>
                </a:lnTo>
                <a:lnTo>
                  <a:pt x="68" y="0"/>
                </a:lnTo>
                <a:lnTo>
                  <a:pt x="57" y="0"/>
                </a:lnTo>
                <a:lnTo>
                  <a:pt x="57" y="0"/>
                </a:lnTo>
                <a:lnTo>
                  <a:pt x="55" y="0"/>
                </a:lnTo>
                <a:lnTo>
                  <a:pt x="55" y="0"/>
                </a:lnTo>
                <a:lnTo>
                  <a:pt x="44" y="2"/>
                </a:lnTo>
                <a:lnTo>
                  <a:pt x="33" y="7"/>
                </a:lnTo>
                <a:lnTo>
                  <a:pt x="24" y="13"/>
                </a:lnTo>
                <a:lnTo>
                  <a:pt x="15" y="20"/>
                </a:lnTo>
                <a:lnTo>
                  <a:pt x="9" y="29"/>
                </a:lnTo>
                <a:lnTo>
                  <a:pt x="4" y="38"/>
                </a:lnTo>
                <a:lnTo>
                  <a:pt x="0" y="49"/>
                </a:lnTo>
                <a:lnTo>
                  <a:pt x="0" y="62"/>
                </a:lnTo>
                <a:lnTo>
                  <a:pt x="0" y="62"/>
                </a:lnTo>
                <a:lnTo>
                  <a:pt x="0" y="62"/>
                </a:lnTo>
                <a:lnTo>
                  <a:pt x="0" y="79"/>
                </a:lnTo>
                <a:lnTo>
                  <a:pt x="15" y="79"/>
                </a:lnTo>
                <a:lnTo>
                  <a:pt x="15" y="79"/>
                </a:lnTo>
                <a:lnTo>
                  <a:pt x="20" y="77"/>
                </a:lnTo>
                <a:lnTo>
                  <a:pt x="31" y="68"/>
                </a:lnTo>
                <a:lnTo>
                  <a:pt x="31" y="68"/>
                </a:lnTo>
                <a:lnTo>
                  <a:pt x="40" y="62"/>
                </a:lnTo>
                <a:lnTo>
                  <a:pt x="51" y="55"/>
                </a:lnTo>
                <a:lnTo>
                  <a:pt x="64" y="51"/>
                </a:lnTo>
                <a:lnTo>
                  <a:pt x="77" y="49"/>
                </a:lnTo>
                <a:lnTo>
                  <a:pt x="77" y="49"/>
                </a:lnTo>
                <a:lnTo>
                  <a:pt x="90" y="51"/>
                </a:lnTo>
                <a:lnTo>
                  <a:pt x="104" y="53"/>
                </a:lnTo>
                <a:lnTo>
                  <a:pt x="117" y="57"/>
                </a:lnTo>
                <a:lnTo>
                  <a:pt x="130" y="66"/>
                </a:lnTo>
                <a:lnTo>
                  <a:pt x="130" y="66"/>
                </a:lnTo>
                <a:lnTo>
                  <a:pt x="139" y="75"/>
                </a:lnTo>
                <a:lnTo>
                  <a:pt x="148" y="90"/>
                </a:lnTo>
                <a:lnTo>
                  <a:pt x="152" y="106"/>
                </a:lnTo>
                <a:lnTo>
                  <a:pt x="154" y="123"/>
                </a:lnTo>
                <a:lnTo>
                  <a:pt x="154" y="123"/>
                </a:lnTo>
                <a:lnTo>
                  <a:pt x="152" y="141"/>
                </a:lnTo>
                <a:lnTo>
                  <a:pt x="148" y="159"/>
                </a:lnTo>
                <a:lnTo>
                  <a:pt x="139" y="172"/>
                </a:lnTo>
                <a:lnTo>
                  <a:pt x="130" y="183"/>
                </a:lnTo>
                <a:lnTo>
                  <a:pt x="130" y="183"/>
                </a:lnTo>
                <a:lnTo>
                  <a:pt x="117" y="192"/>
                </a:lnTo>
                <a:lnTo>
                  <a:pt x="104" y="196"/>
                </a:lnTo>
                <a:lnTo>
                  <a:pt x="90" y="198"/>
                </a:lnTo>
                <a:lnTo>
                  <a:pt x="77" y="198"/>
                </a:lnTo>
                <a:lnTo>
                  <a:pt x="77" y="198"/>
                </a:lnTo>
                <a:lnTo>
                  <a:pt x="64" y="198"/>
                </a:lnTo>
                <a:lnTo>
                  <a:pt x="53" y="194"/>
                </a:lnTo>
                <a:lnTo>
                  <a:pt x="42" y="187"/>
                </a:lnTo>
                <a:lnTo>
                  <a:pt x="33" y="183"/>
                </a:lnTo>
                <a:lnTo>
                  <a:pt x="33" y="183"/>
                </a:lnTo>
                <a:lnTo>
                  <a:pt x="22" y="174"/>
                </a:lnTo>
                <a:lnTo>
                  <a:pt x="18" y="172"/>
                </a:lnTo>
                <a:lnTo>
                  <a:pt x="0" y="172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201"/>
                </a:lnTo>
                <a:lnTo>
                  <a:pt x="7" y="212"/>
                </a:lnTo>
                <a:lnTo>
                  <a:pt x="13" y="223"/>
                </a:lnTo>
                <a:lnTo>
                  <a:pt x="22" y="231"/>
                </a:lnTo>
                <a:lnTo>
                  <a:pt x="22" y="231"/>
                </a:lnTo>
                <a:lnTo>
                  <a:pt x="31" y="238"/>
                </a:lnTo>
                <a:lnTo>
                  <a:pt x="42" y="242"/>
                </a:lnTo>
                <a:lnTo>
                  <a:pt x="55" y="247"/>
                </a:lnTo>
                <a:lnTo>
                  <a:pt x="68" y="247"/>
                </a:lnTo>
                <a:lnTo>
                  <a:pt x="231" y="247"/>
                </a:lnTo>
                <a:lnTo>
                  <a:pt x="231" y="240"/>
                </a:lnTo>
                <a:lnTo>
                  <a:pt x="231" y="240"/>
                </a:lnTo>
                <a:lnTo>
                  <a:pt x="229" y="236"/>
                </a:lnTo>
                <a:lnTo>
                  <a:pt x="220" y="223"/>
                </a:lnTo>
                <a:lnTo>
                  <a:pt x="220" y="223"/>
                </a:lnTo>
                <a:lnTo>
                  <a:pt x="214" y="214"/>
                </a:lnTo>
                <a:lnTo>
                  <a:pt x="209" y="205"/>
                </a:lnTo>
                <a:lnTo>
                  <a:pt x="203" y="192"/>
                </a:lnTo>
                <a:lnTo>
                  <a:pt x="203" y="179"/>
                </a:lnTo>
                <a:lnTo>
                  <a:pt x="203" y="179"/>
                </a:lnTo>
                <a:lnTo>
                  <a:pt x="203" y="165"/>
                </a:lnTo>
                <a:lnTo>
                  <a:pt x="205" y="152"/>
                </a:lnTo>
                <a:lnTo>
                  <a:pt x="212" y="139"/>
                </a:lnTo>
                <a:lnTo>
                  <a:pt x="218" y="126"/>
                </a:lnTo>
                <a:lnTo>
                  <a:pt x="218" y="126"/>
                </a:lnTo>
                <a:lnTo>
                  <a:pt x="229" y="117"/>
                </a:lnTo>
                <a:lnTo>
                  <a:pt x="242" y="108"/>
                </a:lnTo>
                <a:lnTo>
                  <a:pt x="258" y="104"/>
                </a:lnTo>
                <a:lnTo>
                  <a:pt x="278" y="101"/>
                </a:lnTo>
                <a:lnTo>
                  <a:pt x="278" y="101"/>
                </a:lnTo>
                <a:lnTo>
                  <a:pt x="295" y="104"/>
                </a:lnTo>
                <a:lnTo>
                  <a:pt x="311" y="108"/>
                </a:lnTo>
                <a:lnTo>
                  <a:pt x="326" y="117"/>
                </a:lnTo>
                <a:lnTo>
                  <a:pt x="337" y="126"/>
                </a:lnTo>
                <a:lnTo>
                  <a:pt x="337" y="126"/>
                </a:lnTo>
                <a:lnTo>
                  <a:pt x="344" y="139"/>
                </a:lnTo>
                <a:lnTo>
                  <a:pt x="348" y="152"/>
                </a:lnTo>
                <a:lnTo>
                  <a:pt x="350" y="165"/>
                </a:lnTo>
                <a:lnTo>
                  <a:pt x="353" y="179"/>
                </a:lnTo>
                <a:lnTo>
                  <a:pt x="353" y="179"/>
                </a:lnTo>
                <a:lnTo>
                  <a:pt x="350" y="192"/>
                </a:lnTo>
                <a:lnTo>
                  <a:pt x="346" y="203"/>
                </a:lnTo>
                <a:lnTo>
                  <a:pt x="342" y="214"/>
                </a:lnTo>
                <a:lnTo>
                  <a:pt x="335" y="223"/>
                </a:lnTo>
                <a:lnTo>
                  <a:pt x="335" y="223"/>
                </a:lnTo>
                <a:lnTo>
                  <a:pt x="328" y="234"/>
                </a:lnTo>
                <a:lnTo>
                  <a:pt x="326" y="238"/>
                </a:lnTo>
                <a:lnTo>
                  <a:pt x="326" y="247"/>
                </a:lnTo>
                <a:lnTo>
                  <a:pt x="364" y="247"/>
                </a:lnTo>
                <a:lnTo>
                  <a:pt x="364" y="247"/>
                </a:lnTo>
                <a:lnTo>
                  <a:pt x="364" y="247"/>
                </a:lnTo>
                <a:lnTo>
                  <a:pt x="364" y="247"/>
                </a:lnTo>
                <a:lnTo>
                  <a:pt x="377" y="247"/>
                </a:lnTo>
                <a:lnTo>
                  <a:pt x="390" y="245"/>
                </a:lnTo>
                <a:lnTo>
                  <a:pt x="401" y="238"/>
                </a:lnTo>
                <a:lnTo>
                  <a:pt x="410" y="231"/>
                </a:lnTo>
                <a:lnTo>
                  <a:pt x="410" y="231"/>
                </a:lnTo>
                <a:lnTo>
                  <a:pt x="419" y="223"/>
                </a:lnTo>
                <a:lnTo>
                  <a:pt x="428" y="214"/>
                </a:lnTo>
                <a:lnTo>
                  <a:pt x="432" y="201"/>
                </a:lnTo>
                <a:lnTo>
                  <a:pt x="434" y="187"/>
                </a:lnTo>
                <a:lnTo>
                  <a:pt x="434" y="187"/>
                </a:lnTo>
                <a:lnTo>
                  <a:pt x="434" y="187"/>
                </a:lnTo>
                <a:lnTo>
                  <a:pt x="434" y="62"/>
                </a:lnTo>
                <a:lnTo>
                  <a:pt x="434" y="62"/>
                </a:lnTo>
                <a:lnTo>
                  <a:pt x="434" y="62"/>
                </a:lnTo>
                <a:lnTo>
                  <a:pt x="434" y="62"/>
                </a:lnTo>
                <a:lnTo>
                  <a:pt x="432" y="49"/>
                </a:lnTo>
                <a:lnTo>
                  <a:pt x="428" y="35"/>
                </a:lnTo>
                <a:lnTo>
                  <a:pt x="419" y="24"/>
                </a:lnTo>
                <a:lnTo>
                  <a:pt x="410" y="16"/>
                </a:lnTo>
                <a:lnTo>
                  <a:pt x="410" y="1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855913" y="3209261"/>
            <a:ext cx="966788" cy="395287"/>
          </a:xfrm>
          <a:custGeom>
            <a:avLst/>
            <a:gdLst>
              <a:gd name="T0" fmla="*/ 589 w 609"/>
              <a:gd name="T1" fmla="*/ 83 h 249"/>
              <a:gd name="T2" fmla="*/ 562 w 609"/>
              <a:gd name="T3" fmla="*/ 79 h 249"/>
              <a:gd name="T4" fmla="*/ 536 w 609"/>
              <a:gd name="T5" fmla="*/ 90 h 249"/>
              <a:gd name="T6" fmla="*/ 512 w 609"/>
              <a:gd name="T7" fmla="*/ 108 h 249"/>
              <a:gd name="T8" fmla="*/ 501 w 609"/>
              <a:gd name="T9" fmla="*/ 110 h 249"/>
              <a:gd name="T10" fmla="*/ 435 w 609"/>
              <a:gd name="T11" fmla="*/ 61 h 249"/>
              <a:gd name="T12" fmla="*/ 432 w 609"/>
              <a:gd name="T13" fmla="*/ 48 h 249"/>
              <a:gd name="T14" fmla="*/ 415 w 609"/>
              <a:gd name="T15" fmla="*/ 17 h 249"/>
              <a:gd name="T16" fmla="*/ 379 w 609"/>
              <a:gd name="T17" fmla="*/ 2 h 249"/>
              <a:gd name="T18" fmla="*/ 69 w 609"/>
              <a:gd name="T19" fmla="*/ 0 h 249"/>
              <a:gd name="T20" fmla="*/ 64 w 609"/>
              <a:gd name="T21" fmla="*/ 0 h 249"/>
              <a:gd name="T22" fmla="*/ 64 w 609"/>
              <a:gd name="T23" fmla="*/ 0 h 249"/>
              <a:gd name="T24" fmla="*/ 29 w 609"/>
              <a:gd name="T25" fmla="*/ 11 h 249"/>
              <a:gd name="T26" fmla="*/ 5 w 609"/>
              <a:gd name="T27" fmla="*/ 37 h 249"/>
              <a:gd name="T28" fmla="*/ 0 w 609"/>
              <a:gd name="T29" fmla="*/ 187 h 249"/>
              <a:gd name="T30" fmla="*/ 0 w 609"/>
              <a:gd name="T31" fmla="*/ 187 h 249"/>
              <a:gd name="T32" fmla="*/ 14 w 609"/>
              <a:gd name="T33" fmla="*/ 222 h 249"/>
              <a:gd name="T34" fmla="*/ 42 w 609"/>
              <a:gd name="T35" fmla="*/ 244 h 249"/>
              <a:gd name="T36" fmla="*/ 84 w 609"/>
              <a:gd name="T37" fmla="*/ 249 h 249"/>
              <a:gd name="T38" fmla="*/ 82 w 609"/>
              <a:gd name="T39" fmla="*/ 235 h 249"/>
              <a:gd name="T40" fmla="*/ 67 w 609"/>
              <a:gd name="T41" fmla="*/ 215 h 249"/>
              <a:gd name="T42" fmla="*/ 53 w 609"/>
              <a:gd name="T43" fmla="*/ 178 h 249"/>
              <a:gd name="T44" fmla="*/ 58 w 609"/>
              <a:gd name="T45" fmla="*/ 152 h 249"/>
              <a:gd name="T46" fmla="*/ 71 w 609"/>
              <a:gd name="T47" fmla="*/ 127 h 249"/>
              <a:gd name="T48" fmla="*/ 111 w 609"/>
              <a:gd name="T49" fmla="*/ 103 h 249"/>
              <a:gd name="T50" fmla="*/ 148 w 609"/>
              <a:gd name="T51" fmla="*/ 103 h 249"/>
              <a:gd name="T52" fmla="*/ 188 w 609"/>
              <a:gd name="T53" fmla="*/ 127 h 249"/>
              <a:gd name="T54" fmla="*/ 201 w 609"/>
              <a:gd name="T55" fmla="*/ 152 h 249"/>
              <a:gd name="T56" fmla="*/ 205 w 609"/>
              <a:gd name="T57" fmla="*/ 178 h 249"/>
              <a:gd name="T58" fmla="*/ 194 w 609"/>
              <a:gd name="T59" fmla="*/ 213 h 249"/>
              <a:gd name="T60" fmla="*/ 179 w 609"/>
              <a:gd name="T61" fmla="*/ 233 h 249"/>
              <a:gd name="T62" fmla="*/ 366 w 609"/>
              <a:gd name="T63" fmla="*/ 249 h 249"/>
              <a:gd name="T64" fmla="*/ 393 w 609"/>
              <a:gd name="T65" fmla="*/ 244 h 249"/>
              <a:gd name="T66" fmla="*/ 421 w 609"/>
              <a:gd name="T67" fmla="*/ 222 h 249"/>
              <a:gd name="T68" fmla="*/ 435 w 609"/>
              <a:gd name="T69" fmla="*/ 187 h 249"/>
              <a:gd name="T70" fmla="*/ 435 w 609"/>
              <a:gd name="T71" fmla="*/ 143 h 249"/>
              <a:gd name="T72" fmla="*/ 514 w 609"/>
              <a:gd name="T73" fmla="*/ 145 h 249"/>
              <a:gd name="T74" fmla="*/ 536 w 609"/>
              <a:gd name="T75" fmla="*/ 158 h 249"/>
              <a:gd name="T76" fmla="*/ 562 w 609"/>
              <a:gd name="T77" fmla="*/ 169 h 249"/>
              <a:gd name="T78" fmla="*/ 589 w 609"/>
              <a:gd name="T79" fmla="*/ 165 h 249"/>
              <a:gd name="T80" fmla="*/ 602 w 609"/>
              <a:gd name="T81" fmla="*/ 154 h 249"/>
              <a:gd name="T82" fmla="*/ 609 w 609"/>
              <a:gd name="T83" fmla="*/ 125 h 249"/>
              <a:gd name="T84" fmla="*/ 604 w 609"/>
              <a:gd name="T85" fmla="*/ 101 h 249"/>
              <a:gd name="T86" fmla="*/ 595 w 609"/>
              <a:gd name="T87" fmla="*/ 8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9" h="249">
                <a:moveTo>
                  <a:pt x="595" y="88"/>
                </a:moveTo>
                <a:lnTo>
                  <a:pt x="595" y="88"/>
                </a:lnTo>
                <a:lnTo>
                  <a:pt x="589" y="83"/>
                </a:lnTo>
                <a:lnTo>
                  <a:pt x="580" y="81"/>
                </a:lnTo>
                <a:lnTo>
                  <a:pt x="562" y="79"/>
                </a:lnTo>
                <a:lnTo>
                  <a:pt x="562" y="79"/>
                </a:lnTo>
                <a:lnTo>
                  <a:pt x="556" y="79"/>
                </a:lnTo>
                <a:lnTo>
                  <a:pt x="549" y="81"/>
                </a:lnTo>
                <a:lnTo>
                  <a:pt x="536" y="90"/>
                </a:lnTo>
                <a:lnTo>
                  <a:pt x="536" y="90"/>
                </a:lnTo>
                <a:lnTo>
                  <a:pt x="520" y="101"/>
                </a:lnTo>
                <a:lnTo>
                  <a:pt x="512" y="108"/>
                </a:lnTo>
                <a:lnTo>
                  <a:pt x="503" y="110"/>
                </a:lnTo>
                <a:lnTo>
                  <a:pt x="503" y="110"/>
                </a:lnTo>
                <a:lnTo>
                  <a:pt x="501" y="110"/>
                </a:lnTo>
                <a:lnTo>
                  <a:pt x="435" y="110"/>
                </a:lnTo>
                <a:lnTo>
                  <a:pt x="435" y="61"/>
                </a:lnTo>
                <a:lnTo>
                  <a:pt x="435" y="61"/>
                </a:lnTo>
                <a:lnTo>
                  <a:pt x="435" y="61"/>
                </a:lnTo>
                <a:lnTo>
                  <a:pt x="435" y="61"/>
                </a:lnTo>
                <a:lnTo>
                  <a:pt x="432" y="48"/>
                </a:lnTo>
                <a:lnTo>
                  <a:pt x="428" y="37"/>
                </a:lnTo>
                <a:lnTo>
                  <a:pt x="421" y="26"/>
                </a:lnTo>
                <a:lnTo>
                  <a:pt x="415" y="17"/>
                </a:lnTo>
                <a:lnTo>
                  <a:pt x="404" y="11"/>
                </a:lnTo>
                <a:lnTo>
                  <a:pt x="393" y="4"/>
                </a:lnTo>
                <a:lnTo>
                  <a:pt x="379" y="2"/>
                </a:lnTo>
                <a:lnTo>
                  <a:pt x="366" y="0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lnTo>
                  <a:pt x="64" y="0"/>
                </a:lnTo>
                <a:lnTo>
                  <a:pt x="64" y="0"/>
                </a:lnTo>
                <a:lnTo>
                  <a:pt x="64" y="0"/>
                </a:lnTo>
                <a:lnTo>
                  <a:pt x="64" y="0"/>
                </a:lnTo>
                <a:lnTo>
                  <a:pt x="51" y="2"/>
                </a:lnTo>
                <a:lnTo>
                  <a:pt x="40" y="6"/>
                </a:lnTo>
                <a:lnTo>
                  <a:pt x="29" y="11"/>
                </a:lnTo>
                <a:lnTo>
                  <a:pt x="20" y="17"/>
                </a:lnTo>
                <a:lnTo>
                  <a:pt x="11" y="26"/>
                </a:lnTo>
                <a:lnTo>
                  <a:pt x="5" y="37"/>
                </a:lnTo>
                <a:lnTo>
                  <a:pt x="3" y="48"/>
                </a:lnTo>
                <a:lnTo>
                  <a:pt x="0" y="61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3" y="200"/>
                </a:lnTo>
                <a:lnTo>
                  <a:pt x="7" y="213"/>
                </a:lnTo>
                <a:lnTo>
                  <a:pt x="14" y="222"/>
                </a:lnTo>
                <a:lnTo>
                  <a:pt x="20" y="231"/>
                </a:lnTo>
                <a:lnTo>
                  <a:pt x="31" y="238"/>
                </a:lnTo>
                <a:lnTo>
                  <a:pt x="42" y="244"/>
                </a:lnTo>
                <a:lnTo>
                  <a:pt x="56" y="246"/>
                </a:lnTo>
                <a:lnTo>
                  <a:pt x="69" y="249"/>
                </a:lnTo>
                <a:lnTo>
                  <a:pt x="84" y="249"/>
                </a:lnTo>
                <a:lnTo>
                  <a:pt x="84" y="242"/>
                </a:lnTo>
                <a:lnTo>
                  <a:pt x="84" y="242"/>
                </a:lnTo>
                <a:lnTo>
                  <a:pt x="82" y="235"/>
                </a:lnTo>
                <a:lnTo>
                  <a:pt x="73" y="224"/>
                </a:lnTo>
                <a:lnTo>
                  <a:pt x="73" y="224"/>
                </a:lnTo>
                <a:lnTo>
                  <a:pt x="67" y="215"/>
                </a:lnTo>
                <a:lnTo>
                  <a:pt x="60" y="204"/>
                </a:lnTo>
                <a:lnTo>
                  <a:pt x="56" y="191"/>
                </a:lnTo>
                <a:lnTo>
                  <a:pt x="53" y="178"/>
                </a:lnTo>
                <a:lnTo>
                  <a:pt x="53" y="178"/>
                </a:lnTo>
                <a:lnTo>
                  <a:pt x="56" y="165"/>
                </a:lnTo>
                <a:lnTo>
                  <a:pt x="58" y="152"/>
                </a:lnTo>
                <a:lnTo>
                  <a:pt x="62" y="138"/>
                </a:lnTo>
                <a:lnTo>
                  <a:pt x="71" y="127"/>
                </a:lnTo>
                <a:lnTo>
                  <a:pt x="71" y="127"/>
                </a:lnTo>
                <a:lnTo>
                  <a:pt x="82" y="116"/>
                </a:lnTo>
                <a:lnTo>
                  <a:pt x="95" y="110"/>
                </a:lnTo>
                <a:lnTo>
                  <a:pt x="111" y="103"/>
                </a:lnTo>
                <a:lnTo>
                  <a:pt x="128" y="101"/>
                </a:lnTo>
                <a:lnTo>
                  <a:pt x="128" y="101"/>
                </a:lnTo>
                <a:lnTo>
                  <a:pt x="148" y="103"/>
                </a:lnTo>
                <a:lnTo>
                  <a:pt x="164" y="110"/>
                </a:lnTo>
                <a:lnTo>
                  <a:pt x="177" y="116"/>
                </a:lnTo>
                <a:lnTo>
                  <a:pt x="188" y="127"/>
                </a:lnTo>
                <a:lnTo>
                  <a:pt x="188" y="127"/>
                </a:lnTo>
                <a:lnTo>
                  <a:pt x="197" y="138"/>
                </a:lnTo>
                <a:lnTo>
                  <a:pt x="201" y="152"/>
                </a:lnTo>
                <a:lnTo>
                  <a:pt x="203" y="165"/>
                </a:lnTo>
                <a:lnTo>
                  <a:pt x="205" y="178"/>
                </a:lnTo>
                <a:lnTo>
                  <a:pt x="205" y="178"/>
                </a:lnTo>
                <a:lnTo>
                  <a:pt x="203" y="191"/>
                </a:lnTo>
                <a:lnTo>
                  <a:pt x="199" y="204"/>
                </a:lnTo>
                <a:lnTo>
                  <a:pt x="194" y="213"/>
                </a:lnTo>
                <a:lnTo>
                  <a:pt x="188" y="222"/>
                </a:lnTo>
                <a:lnTo>
                  <a:pt x="188" y="222"/>
                </a:lnTo>
                <a:lnTo>
                  <a:pt x="179" y="233"/>
                </a:lnTo>
                <a:lnTo>
                  <a:pt x="179" y="238"/>
                </a:lnTo>
                <a:lnTo>
                  <a:pt x="179" y="249"/>
                </a:lnTo>
                <a:lnTo>
                  <a:pt x="366" y="249"/>
                </a:lnTo>
                <a:lnTo>
                  <a:pt x="366" y="249"/>
                </a:lnTo>
                <a:lnTo>
                  <a:pt x="379" y="246"/>
                </a:lnTo>
                <a:lnTo>
                  <a:pt x="393" y="244"/>
                </a:lnTo>
                <a:lnTo>
                  <a:pt x="404" y="238"/>
                </a:lnTo>
                <a:lnTo>
                  <a:pt x="415" y="231"/>
                </a:lnTo>
                <a:lnTo>
                  <a:pt x="421" y="222"/>
                </a:lnTo>
                <a:lnTo>
                  <a:pt x="428" y="213"/>
                </a:lnTo>
                <a:lnTo>
                  <a:pt x="432" y="200"/>
                </a:lnTo>
                <a:lnTo>
                  <a:pt x="435" y="187"/>
                </a:lnTo>
                <a:lnTo>
                  <a:pt x="435" y="187"/>
                </a:lnTo>
                <a:lnTo>
                  <a:pt x="435" y="187"/>
                </a:lnTo>
                <a:lnTo>
                  <a:pt x="435" y="143"/>
                </a:lnTo>
                <a:lnTo>
                  <a:pt x="503" y="143"/>
                </a:lnTo>
                <a:lnTo>
                  <a:pt x="503" y="143"/>
                </a:lnTo>
                <a:lnTo>
                  <a:pt x="514" y="145"/>
                </a:lnTo>
                <a:lnTo>
                  <a:pt x="520" y="149"/>
                </a:lnTo>
                <a:lnTo>
                  <a:pt x="536" y="158"/>
                </a:lnTo>
                <a:lnTo>
                  <a:pt x="536" y="158"/>
                </a:lnTo>
                <a:lnTo>
                  <a:pt x="549" y="167"/>
                </a:lnTo>
                <a:lnTo>
                  <a:pt x="556" y="169"/>
                </a:lnTo>
                <a:lnTo>
                  <a:pt x="562" y="169"/>
                </a:lnTo>
                <a:lnTo>
                  <a:pt x="562" y="169"/>
                </a:lnTo>
                <a:lnTo>
                  <a:pt x="580" y="167"/>
                </a:lnTo>
                <a:lnTo>
                  <a:pt x="589" y="165"/>
                </a:lnTo>
                <a:lnTo>
                  <a:pt x="595" y="160"/>
                </a:lnTo>
                <a:lnTo>
                  <a:pt x="595" y="160"/>
                </a:lnTo>
                <a:lnTo>
                  <a:pt x="602" y="154"/>
                </a:lnTo>
                <a:lnTo>
                  <a:pt x="606" y="147"/>
                </a:lnTo>
                <a:lnTo>
                  <a:pt x="609" y="136"/>
                </a:lnTo>
                <a:lnTo>
                  <a:pt x="609" y="125"/>
                </a:lnTo>
                <a:lnTo>
                  <a:pt x="609" y="125"/>
                </a:lnTo>
                <a:lnTo>
                  <a:pt x="609" y="112"/>
                </a:lnTo>
                <a:lnTo>
                  <a:pt x="604" y="101"/>
                </a:lnTo>
                <a:lnTo>
                  <a:pt x="600" y="94"/>
                </a:lnTo>
                <a:lnTo>
                  <a:pt x="595" y="88"/>
                </a:lnTo>
                <a:lnTo>
                  <a:pt x="595" y="8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25850" y="2945736"/>
            <a:ext cx="965200" cy="658812"/>
          </a:xfrm>
          <a:custGeom>
            <a:avLst/>
            <a:gdLst>
              <a:gd name="T0" fmla="*/ 589 w 608"/>
              <a:gd name="T1" fmla="*/ 249 h 415"/>
              <a:gd name="T2" fmla="*/ 562 w 608"/>
              <a:gd name="T3" fmla="*/ 245 h 415"/>
              <a:gd name="T4" fmla="*/ 536 w 608"/>
              <a:gd name="T5" fmla="*/ 256 h 415"/>
              <a:gd name="T6" fmla="*/ 514 w 608"/>
              <a:gd name="T7" fmla="*/ 274 h 415"/>
              <a:gd name="T8" fmla="*/ 500 w 608"/>
              <a:gd name="T9" fmla="*/ 276 h 415"/>
              <a:gd name="T10" fmla="*/ 434 w 608"/>
              <a:gd name="T11" fmla="*/ 227 h 415"/>
              <a:gd name="T12" fmla="*/ 432 w 608"/>
              <a:gd name="T13" fmla="*/ 214 h 415"/>
              <a:gd name="T14" fmla="*/ 415 w 608"/>
              <a:gd name="T15" fmla="*/ 183 h 415"/>
              <a:gd name="T16" fmla="*/ 379 w 608"/>
              <a:gd name="T17" fmla="*/ 168 h 415"/>
              <a:gd name="T18" fmla="*/ 236 w 608"/>
              <a:gd name="T19" fmla="*/ 106 h 415"/>
              <a:gd name="T20" fmla="*/ 243 w 608"/>
              <a:gd name="T21" fmla="*/ 86 h 415"/>
              <a:gd name="T22" fmla="*/ 260 w 608"/>
              <a:gd name="T23" fmla="*/ 60 h 415"/>
              <a:gd name="T24" fmla="*/ 262 w 608"/>
              <a:gd name="T25" fmla="*/ 47 h 415"/>
              <a:gd name="T26" fmla="*/ 254 w 608"/>
              <a:gd name="T27" fmla="*/ 14 h 415"/>
              <a:gd name="T28" fmla="*/ 240 w 608"/>
              <a:gd name="T29" fmla="*/ 2 h 415"/>
              <a:gd name="T30" fmla="*/ 218 w 608"/>
              <a:gd name="T31" fmla="*/ 0 h 415"/>
              <a:gd name="T32" fmla="*/ 188 w 608"/>
              <a:gd name="T33" fmla="*/ 7 h 415"/>
              <a:gd name="T34" fmla="*/ 177 w 608"/>
              <a:gd name="T35" fmla="*/ 20 h 415"/>
              <a:gd name="T36" fmla="*/ 172 w 608"/>
              <a:gd name="T37" fmla="*/ 47 h 415"/>
              <a:gd name="T38" fmla="*/ 183 w 608"/>
              <a:gd name="T39" fmla="*/ 73 h 415"/>
              <a:gd name="T40" fmla="*/ 201 w 608"/>
              <a:gd name="T41" fmla="*/ 95 h 415"/>
              <a:gd name="T42" fmla="*/ 203 w 608"/>
              <a:gd name="T43" fmla="*/ 108 h 415"/>
              <a:gd name="T44" fmla="*/ 69 w 608"/>
              <a:gd name="T45" fmla="*/ 166 h 415"/>
              <a:gd name="T46" fmla="*/ 64 w 608"/>
              <a:gd name="T47" fmla="*/ 166 h 415"/>
              <a:gd name="T48" fmla="*/ 62 w 608"/>
              <a:gd name="T49" fmla="*/ 166 h 415"/>
              <a:gd name="T50" fmla="*/ 29 w 608"/>
              <a:gd name="T51" fmla="*/ 177 h 415"/>
              <a:gd name="T52" fmla="*/ 5 w 608"/>
              <a:gd name="T53" fmla="*/ 203 h 415"/>
              <a:gd name="T54" fmla="*/ 0 w 608"/>
              <a:gd name="T55" fmla="*/ 245 h 415"/>
              <a:gd name="T56" fmla="*/ 20 w 608"/>
              <a:gd name="T57" fmla="*/ 243 h 415"/>
              <a:gd name="T58" fmla="*/ 40 w 608"/>
              <a:gd name="T59" fmla="*/ 227 h 415"/>
              <a:gd name="T60" fmla="*/ 77 w 608"/>
              <a:gd name="T61" fmla="*/ 214 h 415"/>
              <a:gd name="T62" fmla="*/ 104 w 608"/>
              <a:gd name="T63" fmla="*/ 218 h 415"/>
              <a:gd name="T64" fmla="*/ 128 w 608"/>
              <a:gd name="T65" fmla="*/ 232 h 415"/>
              <a:gd name="T66" fmla="*/ 152 w 608"/>
              <a:gd name="T67" fmla="*/ 271 h 415"/>
              <a:gd name="T68" fmla="*/ 152 w 608"/>
              <a:gd name="T69" fmla="*/ 309 h 415"/>
              <a:gd name="T70" fmla="*/ 128 w 608"/>
              <a:gd name="T71" fmla="*/ 348 h 415"/>
              <a:gd name="T72" fmla="*/ 104 w 608"/>
              <a:gd name="T73" fmla="*/ 362 h 415"/>
              <a:gd name="T74" fmla="*/ 77 w 608"/>
              <a:gd name="T75" fmla="*/ 366 h 415"/>
              <a:gd name="T76" fmla="*/ 42 w 608"/>
              <a:gd name="T77" fmla="*/ 355 h 415"/>
              <a:gd name="T78" fmla="*/ 22 w 608"/>
              <a:gd name="T79" fmla="*/ 340 h 415"/>
              <a:gd name="T80" fmla="*/ 0 w 608"/>
              <a:gd name="T81" fmla="*/ 353 h 415"/>
              <a:gd name="T82" fmla="*/ 0 w 608"/>
              <a:gd name="T83" fmla="*/ 353 h 415"/>
              <a:gd name="T84" fmla="*/ 13 w 608"/>
              <a:gd name="T85" fmla="*/ 388 h 415"/>
              <a:gd name="T86" fmla="*/ 42 w 608"/>
              <a:gd name="T87" fmla="*/ 410 h 415"/>
              <a:gd name="T88" fmla="*/ 366 w 608"/>
              <a:gd name="T89" fmla="*/ 415 h 415"/>
              <a:gd name="T90" fmla="*/ 392 w 608"/>
              <a:gd name="T91" fmla="*/ 410 h 415"/>
              <a:gd name="T92" fmla="*/ 421 w 608"/>
              <a:gd name="T93" fmla="*/ 388 h 415"/>
              <a:gd name="T94" fmla="*/ 434 w 608"/>
              <a:gd name="T95" fmla="*/ 353 h 415"/>
              <a:gd name="T96" fmla="*/ 434 w 608"/>
              <a:gd name="T97" fmla="*/ 309 h 415"/>
              <a:gd name="T98" fmla="*/ 514 w 608"/>
              <a:gd name="T99" fmla="*/ 311 h 415"/>
              <a:gd name="T100" fmla="*/ 536 w 608"/>
              <a:gd name="T101" fmla="*/ 324 h 415"/>
              <a:gd name="T102" fmla="*/ 562 w 608"/>
              <a:gd name="T103" fmla="*/ 335 h 415"/>
              <a:gd name="T104" fmla="*/ 589 w 608"/>
              <a:gd name="T105" fmla="*/ 331 h 415"/>
              <a:gd name="T106" fmla="*/ 602 w 608"/>
              <a:gd name="T107" fmla="*/ 320 h 415"/>
              <a:gd name="T108" fmla="*/ 608 w 608"/>
              <a:gd name="T109" fmla="*/ 291 h 415"/>
              <a:gd name="T110" fmla="*/ 604 w 608"/>
              <a:gd name="T111" fmla="*/ 267 h 415"/>
              <a:gd name="T112" fmla="*/ 595 w 608"/>
              <a:gd name="T113" fmla="*/ 254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8" h="415">
                <a:moveTo>
                  <a:pt x="595" y="254"/>
                </a:moveTo>
                <a:lnTo>
                  <a:pt x="595" y="254"/>
                </a:lnTo>
                <a:lnTo>
                  <a:pt x="589" y="249"/>
                </a:lnTo>
                <a:lnTo>
                  <a:pt x="580" y="247"/>
                </a:lnTo>
                <a:lnTo>
                  <a:pt x="562" y="245"/>
                </a:lnTo>
                <a:lnTo>
                  <a:pt x="562" y="245"/>
                </a:lnTo>
                <a:lnTo>
                  <a:pt x="556" y="245"/>
                </a:lnTo>
                <a:lnTo>
                  <a:pt x="549" y="247"/>
                </a:lnTo>
                <a:lnTo>
                  <a:pt x="536" y="256"/>
                </a:lnTo>
                <a:lnTo>
                  <a:pt x="536" y="256"/>
                </a:lnTo>
                <a:lnTo>
                  <a:pt x="520" y="267"/>
                </a:lnTo>
                <a:lnTo>
                  <a:pt x="514" y="274"/>
                </a:lnTo>
                <a:lnTo>
                  <a:pt x="503" y="276"/>
                </a:lnTo>
                <a:lnTo>
                  <a:pt x="503" y="276"/>
                </a:lnTo>
                <a:lnTo>
                  <a:pt x="500" y="276"/>
                </a:lnTo>
                <a:lnTo>
                  <a:pt x="434" y="276"/>
                </a:lnTo>
                <a:lnTo>
                  <a:pt x="434" y="227"/>
                </a:lnTo>
                <a:lnTo>
                  <a:pt x="434" y="227"/>
                </a:lnTo>
                <a:lnTo>
                  <a:pt x="434" y="227"/>
                </a:lnTo>
                <a:lnTo>
                  <a:pt x="434" y="227"/>
                </a:lnTo>
                <a:lnTo>
                  <a:pt x="432" y="214"/>
                </a:lnTo>
                <a:lnTo>
                  <a:pt x="428" y="203"/>
                </a:lnTo>
                <a:lnTo>
                  <a:pt x="421" y="192"/>
                </a:lnTo>
                <a:lnTo>
                  <a:pt x="415" y="183"/>
                </a:lnTo>
                <a:lnTo>
                  <a:pt x="403" y="177"/>
                </a:lnTo>
                <a:lnTo>
                  <a:pt x="392" y="170"/>
                </a:lnTo>
                <a:lnTo>
                  <a:pt x="379" y="168"/>
                </a:lnTo>
                <a:lnTo>
                  <a:pt x="366" y="166"/>
                </a:lnTo>
                <a:lnTo>
                  <a:pt x="236" y="166"/>
                </a:lnTo>
                <a:lnTo>
                  <a:pt x="236" y="106"/>
                </a:lnTo>
                <a:lnTo>
                  <a:pt x="236" y="106"/>
                </a:lnTo>
                <a:lnTo>
                  <a:pt x="238" y="95"/>
                </a:lnTo>
                <a:lnTo>
                  <a:pt x="243" y="86"/>
                </a:lnTo>
                <a:lnTo>
                  <a:pt x="251" y="73"/>
                </a:lnTo>
                <a:lnTo>
                  <a:pt x="251" y="73"/>
                </a:lnTo>
                <a:lnTo>
                  <a:pt x="260" y="60"/>
                </a:lnTo>
                <a:lnTo>
                  <a:pt x="262" y="53"/>
                </a:lnTo>
                <a:lnTo>
                  <a:pt x="262" y="47"/>
                </a:lnTo>
                <a:lnTo>
                  <a:pt x="262" y="47"/>
                </a:lnTo>
                <a:lnTo>
                  <a:pt x="260" y="27"/>
                </a:lnTo>
                <a:lnTo>
                  <a:pt x="258" y="20"/>
                </a:lnTo>
                <a:lnTo>
                  <a:pt x="254" y="14"/>
                </a:lnTo>
                <a:lnTo>
                  <a:pt x="254" y="14"/>
                </a:lnTo>
                <a:lnTo>
                  <a:pt x="247" y="7"/>
                </a:lnTo>
                <a:lnTo>
                  <a:pt x="240" y="2"/>
                </a:lnTo>
                <a:lnTo>
                  <a:pt x="229" y="0"/>
                </a:lnTo>
                <a:lnTo>
                  <a:pt x="218" y="0"/>
                </a:lnTo>
                <a:lnTo>
                  <a:pt x="218" y="0"/>
                </a:lnTo>
                <a:lnTo>
                  <a:pt x="205" y="0"/>
                </a:lnTo>
                <a:lnTo>
                  <a:pt x="194" y="2"/>
                </a:lnTo>
                <a:lnTo>
                  <a:pt x="188" y="7"/>
                </a:lnTo>
                <a:lnTo>
                  <a:pt x="181" y="14"/>
                </a:lnTo>
                <a:lnTo>
                  <a:pt x="181" y="14"/>
                </a:lnTo>
                <a:lnTo>
                  <a:pt x="177" y="20"/>
                </a:lnTo>
                <a:lnTo>
                  <a:pt x="174" y="27"/>
                </a:lnTo>
                <a:lnTo>
                  <a:pt x="172" y="47"/>
                </a:lnTo>
                <a:lnTo>
                  <a:pt x="172" y="47"/>
                </a:lnTo>
                <a:lnTo>
                  <a:pt x="172" y="53"/>
                </a:lnTo>
                <a:lnTo>
                  <a:pt x="174" y="60"/>
                </a:lnTo>
                <a:lnTo>
                  <a:pt x="183" y="73"/>
                </a:lnTo>
                <a:lnTo>
                  <a:pt x="183" y="73"/>
                </a:lnTo>
                <a:lnTo>
                  <a:pt x="194" y="86"/>
                </a:lnTo>
                <a:lnTo>
                  <a:pt x="201" y="95"/>
                </a:lnTo>
                <a:lnTo>
                  <a:pt x="203" y="106"/>
                </a:lnTo>
                <a:lnTo>
                  <a:pt x="203" y="106"/>
                </a:lnTo>
                <a:lnTo>
                  <a:pt x="203" y="108"/>
                </a:lnTo>
                <a:lnTo>
                  <a:pt x="203" y="166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lnTo>
                  <a:pt x="64" y="166"/>
                </a:lnTo>
                <a:lnTo>
                  <a:pt x="64" y="166"/>
                </a:lnTo>
                <a:lnTo>
                  <a:pt x="62" y="166"/>
                </a:lnTo>
                <a:lnTo>
                  <a:pt x="62" y="166"/>
                </a:lnTo>
                <a:lnTo>
                  <a:pt x="51" y="168"/>
                </a:lnTo>
                <a:lnTo>
                  <a:pt x="40" y="172"/>
                </a:lnTo>
                <a:lnTo>
                  <a:pt x="29" y="177"/>
                </a:lnTo>
                <a:lnTo>
                  <a:pt x="20" y="185"/>
                </a:lnTo>
                <a:lnTo>
                  <a:pt x="11" y="192"/>
                </a:lnTo>
                <a:lnTo>
                  <a:pt x="5" y="203"/>
                </a:lnTo>
                <a:lnTo>
                  <a:pt x="2" y="214"/>
                </a:lnTo>
                <a:lnTo>
                  <a:pt x="0" y="227"/>
                </a:lnTo>
                <a:lnTo>
                  <a:pt x="0" y="245"/>
                </a:lnTo>
                <a:lnTo>
                  <a:pt x="13" y="245"/>
                </a:lnTo>
                <a:lnTo>
                  <a:pt x="13" y="245"/>
                </a:lnTo>
                <a:lnTo>
                  <a:pt x="20" y="243"/>
                </a:lnTo>
                <a:lnTo>
                  <a:pt x="31" y="234"/>
                </a:lnTo>
                <a:lnTo>
                  <a:pt x="31" y="234"/>
                </a:lnTo>
                <a:lnTo>
                  <a:pt x="40" y="227"/>
                </a:lnTo>
                <a:lnTo>
                  <a:pt x="51" y="221"/>
                </a:lnTo>
                <a:lnTo>
                  <a:pt x="64" y="216"/>
                </a:lnTo>
                <a:lnTo>
                  <a:pt x="77" y="214"/>
                </a:lnTo>
                <a:lnTo>
                  <a:pt x="77" y="214"/>
                </a:lnTo>
                <a:lnTo>
                  <a:pt x="91" y="216"/>
                </a:lnTo>
                <a:lnTo>
                  <a:pt x="104" y="218"/>
                </a:lnTo>
                <a:lnTo>
                  <a:pt x="117" y="223"/>
                </a:lnTo>
                <a:lnTo>
                  <a:pt x="128" y="232"/>
                </a:lnTo>
                <a:lnTo>
                  <a:pt x="128" y="232"/>
                </a:lnTo>
                <a:lnTo>
                  <a:pt x="139" y="243"/>
                </a:lnTo>
                <a:lnTo>
                  <a:pt x="146" y="256"/>
                </a:lnTo>
                <a:lnTo>
                  <a:pt x="152" y="271"/>
                </a:lnTo>
                <a:lnTo>
                  <a:pt x="154" y="289"/>
                </a:lnTo>
                <a:lnTo>
                  <a:pt x="154" y="289"/>
                </a:lnTo>
                <a:lnTo>
                  <a:pt x="152" y="309"/>
                </a:lnTo>
                <a:lnTo>
                  <a:pt x="148" y="324"/>
                </a:lnTo>
                <a:lnTo>
                  <a:pt x="139" y="337"/>
                </a:lnTo>
                <a:lnTo>
                  <a:pt x="128" y="348"/>
                </a:lnTo>
                <a:lnTo>
                  <a:pt x="128" y="348"/>
                </a:lnTo>
                <a:lnTo>
                  <a:pt x="117" y="357"/>
                </a:lnTo>
                <a:lnTo>
                  <a:pt x="104" y="362"/>
                </a:lnTo>
                <a:lnTo>
                  <a:pt x="91" y="364"/>
                </a:lnTo>
                <a:lnTo>
                  <a:pt x="77" y="366"/>
                </a:lnTo>
                <a:lnTo>
                  <a:pt x="77" y="366"/>
                </a:lnTo>
                <a:lnTo>
                  <a:pt x="64" y="364"/>
                </a:lnTo>
                <a:lnTo>
                  <a:pt x="51" y="359"/>
                </a:lnTo>
                <a:lnTo>
                  <a:pt x="42" y="355"/>
                </a:lnTo>
                <a:lnTo>
                  <a:pt x="33" y="348"/>
                </a:lnTo>
                <a:lnTo>
                  <a:pt x="33" y="348"/>
                </a:lnTo>
                <a:lnTo>
                  <a:pt x="22" y="340"/>
                </a:lnTo>
                <a:lnTo>
                  <a:pt x="18" y="340"/>
                </a:lnTo>
                <a:lnTo>
                  <a:pt x="0" y="340"/>
                </a:lnTo>
                <a:lnTo>
                  <a:pt x="0" y="353"/>
                </a:lnTo>
                <a:lnTo>
                  <a:pt x="0" y="353"/>
                </a:lnTo>
                <a:lnTo>
                  <a:pt x="0" y="353"/>
                </a:lnTo>
                <a:lnTo>
                  <a:pt x="0" y="353"/>
                </a:lnTo>
                <a:lnTo>
                  <a:pt x="2" y="366"/>
                </a:lnTo>
                <a:lnTo>
                  <a:pt x="7" y="379"/>
                </a:lnTo>
                <a:lnTo>
                  <a:pt x="13" y="388"/>
                </a:lnTo>
                <a:lnTo>
                  <a:pt x="20" y="397"/>
                </a:lnTo>
                <a:lnTo>
                  <a:pt x="31" y="404"/>
                </a:lnTo>
                <a:lnTo>
                  <a:pt x="42" y="410"/>
                </a:lnTo>
                <a:lnTo>
                  <a:pt x="55" y="412"/>
                </a:lnTo>
                <a:lnTo>
                  <a:pt x="69" y="415"/>
                </a:lnTo>
                <a:lnTo>
                  <a:pt x="366" y="415"/>
                </a:lnTo>
                <a:lnTo>
                  <a:pt x="366" y="415"/>
                </a:lnTo>
                <a:lnTo>
                  <a:pt x="379" y="412"/>
                </a:lnTo>
                <a:lnTo>
                  <a:pt x="392" y="410"/>
                </a:lnTo>
                <a:lnTo>
                  <a:pt x="403" y="404"/>
                </a:lnTo>
                <a:lnTo>
                  <a:pt x="415" y="397"/>
                </a:lnTo>
                <a:lnTo>
                  <a:pt x="421" y="388"/>
                </a:lnTo>
                <a:lnTo>
                  <a:pt x="428" y="379"/>
                </a:lnTo>
                <a:lnTo>
                  <a:pt x="432" y="366"/>
                </a:lnTo>
                <a:lnTo>
                  <a:pt x="434" y="353"/>
                </a:lnTo>
                <a:lnTo>
                  <a:pt x="434" y="353"/>
                </a:lnTo>
                <a:lnTo>
                  <a:pt x="434" y="353"/>
                </a:lnTo>
                <a:lnTo>
                  <a:pt x="434" y="309"/>
                </a:lnTo>
                <a:lnTo>
                  <a:pt x="503" y="309"/>
                </a:lnTo>
                <a:lnTo>
                  <a:pt x="503" y="309"/>
                </a:lnTo>
                <a:lnTo>
                  <a:pt x="514" y="311"/>
                </a:lnTo>
                <a:lnTo>
                  <a:pt x="522" y="315"/>
                </a:lnTo>
                <a:lnTo>
                  <a:pt x="536" y="324"/>
                </a:lnTo>
                <a:lnTo>
                  <a:pt x="536" y="324"/>
                </a:lnTo>
                <a:lnTo>
                  <a:pt x="549" y="333"/>
                </a:lnTo>
                <a:lnTo>
                  <a:pt x="556" y="335"/>
                </a:lnTo>
                <a:lnTo>
                  <a:pt x="562" y="335"/>
                </a:lnTo>
                <a:lnTo>
                  <a:pt x="562" y="335"/>
                </a:lnTo>
                <a:lnTo>
                  <a:pt x="580" y="333"/>
                </a:lnTo>
                <a:lnTo>
                  <a:pt x="589" y="331"/>
                </a:lnTo>
                <a:lnTo>
                  <a:pt x="595" y="326"/>
                </a:lnTo>
                <a:lnTo>
                  <a:pt x="595" y="326"/>
                </a:lnTo>
                <a:lnTo>
                  <a:pt x="602" y="320"/>
                </a:lnTo>
                <a:lnTo>
                  <a:pt x="606" y="313"/>
                </a:lnTo>
                <a:lnTo>
                  <a:pt x="608" y="302"/>
                </a:lnTo>
                <a:lnTo>
                  <a:pt x="608" y="291"/>
                </a:lnTo>
                <a:lnTo>
                  <a:pt x="608" y="291"/>
                </a:lnTo>
                <a:lnTo>
                  <a:pt x="608" y="278"/>
                </a:lnTo>
                <a:lnTo>
                  <a:pt x="604" y="267"/>
                </a:lnTo>
                <a:lnTo>
                  <a:pt x="600" y="260"/>
                </a:lnTo>
                <a:lnTo>
                  <a:pt x="595" y="254"/>
                </a:lnTo>
                <a:lnTo>
                  <a:pt x="595" y="25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395788" y="2945736"/>
            <a:ext cx="688975" cy="658812"/>
          </a:xfrm>
          <a:custGeom>
            <a:avLst/>
            <a:gdLst>
              <a:gd name="T0" fmla="*/ 401 w 434"/>
              <a:gd name="T1" fmla="*/ 177 h 415"/>
              <a:gd name="T2" fmla="*/ 364 w 434"/>
              <a:gd name="T3" fmla="*/ 166 h 415"/>
              <a:gd name="T4" fmla="*/ 295 w 434"/>
              <a:gd name="T5" fmla="*/ 166 h 415"/>
              <a:gd name="T6" fmla="*/ 298 w 434"/>
              <a:gd name="T7" fmla="*/ 95 h 415"/>
              <a:gd name="T8" fmla="*/ 311 w 434"/>
              <a:gd name="T9" fmla="*/ 73 h 415"/>
              <a:gd name="T10" fmla="*/ 322 w 434"/>
              <a:gd name="T11" fmla="*/ 47 h 415"/>
              <a:gd name="T12" fmla="*/ 317 w 434"/>
              <a:gd name="T13" fmla="*/ 20 h 415"/>
              <a:gd name="T14" fmla="*/ 309 w 434"/>
              <a:gd name="T15" fmla="*/ 7 h 415"/>
              <a:gd name="T16" fmla="*/ 278 w 434"/>
              <a:gd name="T17" fmla="*/ 0 h 415"/>
              <a:gd name="T18" fmla="*/ 256 w 434"/>
              <a:gd name="T19" fmla="*/ 2 h 415"/>
              <a:gd name="T20" fmla="*/ 242 w 434"/>
              <a:gd name="T21" fmla="*/ 14 h 415"/>
              <a:gd name="T22" fmla="*/ 231 w 434"/>
              <a:gd name="T23" fmla="*/ 47 h 415"/>
              <a:gd name="T24" fmla="*/ 236 w 434"/>
              <a:gd name="T25" fmla="*/ 60 h 415"/>
              <a:gd name="T26" fmla="*/ 256 w 434"/>
              <a:gd name="T27" fmla="*/ 86 h 415"/>
              <a:gd name="T28" fmla="*/ 262 w 434"/>
              <a:gd name="T29" fmla="*/ 106 h 415"/>
              <a:gd name="T30" fmla="*/ 68 w 434"/>
              <a:gd name="T31" fmla="*/ 166 h 415"/>
              <a:gd name="T32" fmla="*/ 68 w 434"/>
              <a:gd name="T33" fmla="*/ 166 h 415"/>
              <a:gd name="T34" fmla="*/ 60 w 434"/>
              <a:gd name="T35" fmla="*/ 166 h 415"/>
              <a:gd name="T36" fmla="*/ 37 w 434"/>
              <a:gd name="T37" fmla="*/ 172 h 415"/>
              <a:gd name="T38" fmla="*/ 11 w 434"/>
              <a:gd name="T39" fmla="*/ 194 h 415"/>
              <a:gd name="T40" fmla="*/ 0 w 434"/>
              <a:gd name="T41" fmla="*/ 227 h 415"/>
              <a:gd name="T42" fmla="*/ 15 w 434"/>
              <a:gd name="T43" fmla="*/ 245 h 415"/>
              <a:gd name="T44" fmla="*/ 31 w 434"/>
              <a:gd name="T45" fmla="*/ 234 h 415"/>
              <a:gd name="T46" fmla="*/ 64 w 434"/>
              <a:gd name="T47" fmla="*/ 216 h 415"/>
              <a:gd name="T48" fmla="*/ 90 w 434"/>
              <a:gd name="T49" fmla="*/ 216 h 415"/>
              <a:gd name="T50" fmla="*/ 130 w 434"/>
              <a:gd name="T51" fmla="*/ 232 h 415"/>
              <a:gd name="T52" fmla="*/ 148 w 434"/>
              <a:gd name="T53" fmla="*/ 256 h 415"/>
              <a:gd name="T54" fmla="*/ 154 w 434"/>
              <a:gd name="T55" fmla="*/ 289 h 415"/>
              <a:gd name="T56" fmla="*/ 139 w 434"/>
              <a:gd name="T57" fmla="*/ 337 h 415"/>
              <a:gd name="T58" fmla="*/ 117 w 434"/>
              <a:gd name="T59" fmla="*/ 357 h 415"/>
              <a:gd name="T60" fmla="*/ 77 w 434"/>
              <a:gd name="T61" fmla="*/ 366 h 415"/>
              <a:gd name="T62" fmla="*/ 53 w 434"/>
              <a:gd name="T63" fmla="*/ 359 h 415"/>
              <a:gd name="T64" fmla="*/ 33 w 434"/>
              <a:gd name="T65" fmla="*/ 348 h 415"/>
              <a:gd name="T66" fmla="*/ 0 w 434"/>
              <a:gd name="T67" fmla="*/ 340 h 415"/>
              <a:gd name="T68" fmla="*/ 0 w 434"/>
              <a:gd name="T69" fmla="*/ 353 h 415"/>
              <a:gd name="T70" fmla="*/ 7 w 434"/>
              <a:gd name="T71" fmla="*/ 379 h 415"/>
              <a:gd name="T72" fmla="*/ 22 w 434"/>
              <a:gd name="T73" fmla="*/ 397 h 415"/>
              <a:gd name="T74" fmla="*/ 55 w 434"/>
              <a:gd name="T75" fmla="*/ 412 h 415"/>
              <a:gd name="T76" fmla="*/ 231 w 434"/>
              <a:gd name="T77" fmla="*/ 408 h 415"/>
              <a:gd name="T78" fmla="*/ 220 w 434"/>
              <a:gd name="T79" fmla="*/ 390 h 415"/>
              <a:gd name="T80" fmla="*/ 209 w 434"/>
              <a:gd name="T81" fmla="*/ 370 h 415"/>
              <a:gd name="T82" fmla="*/ 203 w 434"/>
              <a:gd name="T83" fmla="*/ 344 h 415"/>
              <a:gd name="T84" fmla="*/ 212 w 434"/>
              <a:gd name="T85" fmla="*/ 304 h 415"/>
              <a:gd name="T86" fmla="*/ 229 w 434"/>
              <a:gd name="T87" fmla="*/ 282 h 415"/>
              <a:gd name="T88" fmla="*/ 278 w 434"/>
              <a:gd name="T89" fmla="*/ 267 h 415"/>
              <a:gd name="T90" fmla="*/ 311 w 434"/>
              <a:gd name="T91" fmla="*/ 276 h 415"/>
              <a:gd name="T92" fmla="*/ 337 w 434"/>
              <a:gd name="T93" fmla="*/ 293 h 415"/>
              <a:gd name="T94" fmla="*/ 350 w 434"/>
              <a:gd name="T95" fmla="*/ 331 h 415"/>
              <a:gd name="T96" fmla="*/ 350 w 434"/>
              <a:gd name="T97" fmla="*/ 357 h 415"/>
              <a:gd name="T98" fmla="*/ 335 w 434"/>
              <a:gd name="T99" fmla="*/ 388 h 415"/>
              <a:gd name="T100" fmla="*/ 326 w 434"/>
              <a:gd name="T101" fmla="*/ 404 h 415"/>
              <a:gd name="T102" fmla="*/ 364 w 434"/>
              <a:gd name="T103" fmla="*/ 415 h 415"/>
              <a:gd name="T104" fmla="*/ 377 w 434"/>
              <a:gd name="T105" fmla="*/ 412 h 415"/>
              <a:gd name="T106" fmla="*/ 410 w 434"/>
              <a:gd name="T107" fmla="*/ 399 h 415"/>
              <a:gd name="T108" fmla="*/ 428 w 434"/>
              <a:gd name="T109" fmla="*/ 379 h 415"/>
              <a:gd name="T110" fmla="*/ 434 w 434"/>
              <a:gd name="T111" fmla="*/ 353 h 415"/>
              <a:gd name="T112" fmla="*/ 434 w 434"/>
              <a:gd name="T113" fmla="*/ 227 h 415"/>
              <a:gd name="T114" fmla="*/ 432 w 434"/>
              <a:gd name="T115" fmla="*/ 214 h 415"/>
              <a:gd name="T116" fmla="*/ 410 w 434"/>
              <a:gd name="T117" fmla="*/ 183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415">
                <a:moveTo>
                  <a:pt x="410" y="183"/>
                </a:moveTo>
                <a:lnTo>
                  <a:pt x="410" y="183"/>
                </a:lnTo>
                <a:lnTo>
                  <a:pt x="401" y="177"/>
                </a:lnTo>
                <a:lnTo>
                  <a:pt x="390" y="170"/>
                </a:lnTo>
                <a:lnTo>
                  <a:pt x="377" y="168"/>
                </a:lnTo>
                <a:lnTo>
                  <a:pt x="364" y="166"/>
                </a:lnTo>
                <a:lnTo>
                  <a:pt x="364" y="166"/>
                </a:lnTo>
                <a:lnTo>
                  <a:pt x="364" y="166"/>
                </a:lnTo>
                <a:lnTo>
                  <a:pt x="295" y="166"/>
                </a:lnTo>
                <a:lnTo>
                  <a:pt x="295" y="106"/>
                </a:lnTo>
                <a:lnTo>
                  <a:pt x="295" y="106"/>
                </a:lnTo>
                <a:lnTo>
                  <a:pt x="298" y="95"/>
                </a:lnTo>
                <a:lnTo>
                  <a:pt x="302" y="86"/>
                </a:lnTo>
                <a:lnTo>
                  <a:pt x="311" y="73"/>
                </a:lnTo>
                <a:lnTo>
                  <a:pt x="311" y="73"/>
                </a:lnTo>
                <a:lnTo>
                  <a:pt x="320" y="60"/>
                </a:lnTo>
                <a:lnTo>
                  <a:pt x="322" y="53"/>
                </a:lnTo>
                <a:lnTo>
                  <a:pt x="322" y="47"/>
                </a:lnTo>
                <a:lnTo>
                  <a:pt x="322" y="47"/>
                </a:lnTo>
                <a:lnTo>
                  <a:pt x="320" y="27"/>
                </a:lnTo>
                <a:lnTo>
                  <a:pt x="317" y="20"/>
                </a:lnTo>
                <a:lnTo>
                  <a:pt x="313" y="14"/>
                </a:lnTo>
                <a:lnTo>
                  <a:pt x="313" y="14"/>
                </a:lnTo>
                <a:lnTo>
                  <a:pt x="309" y="7"/>
                </a:lnTo>
                <a:lnTo>
                  <a:pt x="300" y="2"/>
                </a:lnTo>
                <a:lnTo>
                  <a:pt x="291" y="0"/>
                </a:lnTo>
                <a:lnTo>
                  <a:pt x="278" y="0"/>
                </a:lnTo>
                <a:lnTo>
                  <a:pt x="278" y="0"/>
                </a:lnTo>
                <a:lnTo>
                  <a:pt x="264" y="0"/>
                </a:lnTo>
                <a:lnTo>
                  <a:pt x="256" y="2"/>
                </a:lnTo>
                <a:lnTo>
                  <a:pt x="247" y="7"/>
                </a:lnTo>
                <a:lnTo>
                  <a:pt x="242" y="14"/>
                </a:lnTo>
                <a:lnTo>
                  <a:pt x="242" y="14"/>
                </a:lnTo>
                <a:lnTo>
                  <a:pt x="238" y="20"/>
                </a:lnTo>
                <a:lnTo>
                  <a:pt x="234" y="27"/>
                </a:lnTo>
                <a:lnTo>
                  <a:pt x="231" y="47"/>
                </a:lnTo>
                <a:lnTo>
                  <a:pt x="231" y="47"/>
                </a:lnTo>
                <a:lnTo>
                  <a:pt x="234" y="53"/>
                </a:lnTo>
                <a:lnTo>
                  <a:pt x="236" y="60"/>
                </a:lnTo>
                <a:lnTo>
                  <a:pt x="245" y="73"/>
                </a:lnTo>
                <a:lnTo>
                  <a:pt x="245" y="73"/>
                </a:lnTo>
                <a:lnTo>
                  <a:pt x="256" y="86"/>
                </a:lnTo>
                <a:lnTo>
                  <a:pt x="260" y="95"/>
                </a:lnTo>
                <a:lnTo>
                  <a:pt x="262" y="106"/>
                </a:lnTo>
                <a:lnTo>
                  <a:pt x="262" y="106"/>
                </a:lnTo>
                <a:lnTo>
                  <a:pt x="262" y="108"/>
                </a:lnTo>
                <a:lnTo>
                  <a:pt x="262" y="166"/>
                </a:lnTo>
                <a:lnTo>
                  <a:pt x="68" y="166"/>
                </a:lnTo>
                <a:lnTo>
                  <a:pt x="68" y="166"/>
                </a:lnTo>
                <a:lnTo>
                  <a:pt x="68" y="166"/>
                </a:lnTo>
                <a:lnTo>
                  <a:pt x="68" y="166"/>
                </a:lnTo>
                <a:lnTo>
                  <a:pt x="62" y="166"/>
                </a:lnTo>
                <a:lnTo>
                  <a:pt x="62" y="166"/>
                </a:lnTo>
                <a:lnTo>
                  <a:pt x="60" y="166"/>
                </a:lnTo>
                <a:lnTo>
                  <a:pt x="60" y="166"/>
                </a:lnTo>
                <a:lnTo>
                  <a:pt x="49" y="168"/>
                </a:lnTo>
                <a:lnTo>
                  <a:pt x="37" y="172"/>
                </a:lnTo>
                <a:lnTo>
                  <a:pt x="26" y="179"/>
                </a:lnTo>
                <a:lnTo>
                  <a:pt x="18" y="185"/>
                </a:lnTo>
                <a:lnTo>
                  <a:pt x="11" y="194"/>
                </a:lnTo>
                <a:lnTo>
                  <a:pt x="4" y="203"/>
                </a:lnTo>
                <a:lnTo>
                  <a:pt x="0" y="214"/>
                </a:lnTo>
                <a:lnTo>
                  <a:pt x="0" y="227"/>
                </a:lnTo>
                <a:lnTo>
                  <a:pt x="0" y="245"/>
                </a:lnTo>
                <a:lnTo>
                  <a:pt x="15" y="245"/>
                </a:lnTo>
                <a:lnTo>
                  <a:pt x="15" y="245"/>
                </a:lnTo>
                <a:lnTo>
                  <a:pt x="20" y="243"/>
                </a:lnTo>
                <a:lnTo>
                  <a:pt x="31" y="234"/>
                </a:lnTo>
                <a:lnTo>
                  <a:pt x="31" y="234"/>
                </a:lnTo>
                <a:lnTo>
                  <a:pt x="40" y="227"/>
                </a:lnTo>
                <a:lnTo>
                  <a:pt x="51" y="221"/>
                </a:lnTo>
                <a:lnTo>
                  <a:pt x="64" y="216"/>
                </a:lnTo>
                <a:lnTo>
                  <a:pt x="77" y="214"/>
                </a:lnTo>
                <a:lnTo>
                  <a:pt x="77" y="214"/>
                </a:lnTo>
                <a:lnTo>
                  <a:pt x="90" y="216"/>
                </a:lnTo>
                <a:lnTo>
                  <a:pt x="104" y="218"/>
                </a:lnTo>
                <a:lnTo>
                  <a:pt x="117" y="223"/>
                </a:lnTo>
                <a:lnTo>
                  <a:pt x="130" y="232"/>
                </a:lnTo>
                <a:lnTo>
                  <a:pt x="130" y="232"/>
                </a:lnTo>
                <a:lnTo>
                  <a:pt x="139" y="243"/>
                </a:lnTo>
                <a:lnTo>
                  <a:pt x="148" y="256"/>
                </a:lnTo>
                <a:lnTo>
                  <a:pt x="152" y="271"/>
                </a:lnTo>
                <a:lnTo>
                  <a:pt x="154" y="289"/>
                </a:lnTo>
                <a:lnTo>
                  <a:pt x="154" y="289"/>
                </a:lnTo>
                <a:lnTo>
                  <a:pt x="152" y="309"/>
                </a:lnTo>
                <a:lnTo>
                  <a:pt x="148" y="324"/>
                </a:lnTo>
                <a:lnTo>
                  <a:pt x="139" y="337"/>
                </a:lnTo>
                <a:lnTo>
                  <a:pt x="130" y="348"/>
                </a:lnTo>
                <a:lnTo>
                  <a:pt x="130" y="348"/>
                </a:lnTo>
                <a:lnTo>
                  <a:pt x="117" y="357"/>
                </a:lnTo>
                <a:lnTo>
                  <a:pt x="104" y="362"/>
                </a:lnTo>
                <a:lnTo>
                  <a:pt x="90" y="364"/>
                </a:lnTo>
                <a:lnTo>
                  <a:pt x="77" y="366"/>
                </a:lnTo>
                <a:lnTo>
                  <a:pt x="77" y="366"/>
                </a:lnTo>
                <a:lnTo>
                  <a:pt x="64" y="364"/>
                </a:lnTo>
                <a:lnTo>
                  <a:pt x="53" y="359"/>
                </a:lnTo>
                <a:lnTo>
                  <a:pt x="42" y="355"/>
                </a:lnTo>
                <a:lnTo>
                  <a:pt x="33" y="348"/>
                </a:lnTo>
                <a:lnTo>
                  <a:pt x="33" y="348"/>
                </a:lnTo>
                <a:lnTo>
                  <a:pt x="22" y="340"/>
                </a:lnTo>
                <a:lnTo>
                  <a:pt x="18" y="340"/>
                </a:lnTo>
                <a:lnTo>
                  <a:pt x="0" y="340"/>
                </a:lnTo>
                <a:lnTo>
                  <a:pt x="0" y="353"/>
                </a:lnTo>
                <a:lnTo>
                  <a:pt x="0" y="353"/>
                </a:lnTo>
                <a:lnTo>
                  <a:pt x="0" y="353"/>
                </a:lnTo>
                <a:lnTo>
                  <a:pt x="0" y="353"/>
                </a:lnTo>
                <a:lnTo>
                  <a:pt x="0" y="366"/>
                </a:lnTo>
                <a:lnTo>
                  <a:pt x="7" y="379"/>
                </a:lnTo>
                <a:lnTo>
                  <a:pt x="13" y="388"/>
                </a:lnTo>
                <a:lnTo>
                  <a:pt x="22" y="397"/>
                </a:lnTo>
                <a:lnTo>
                  <a:pt x="22" y="397"/>
                </a:lnTo>
                <a:lnTo>
                  <a:pt x="31" y="404"/>
                </a:lnTo>
                <a:lnTo>
                  <a:pt x="42" y="410"/>
                </a:lnTo>
                <a:lnTo>
                  <a:pt x="55" y="412"/>
                </a:lnTo>
                <a:lnTo>
                  <a:pt x="68" y="415"/>
                </a:lnTo>
                <a:lnTo>
                  <a:pt x="231" y="415"/>
                </a:lnTo>
                <a:lnTo>
                  <a:pt x="231" y="408"/>
                </a:lnTo>
                <a:lnTo>
                  <a:pt x="231" y="408"/>
                </a:lnTo>
                <a:lnTo>
                  <a:pt x="229" y="401"/>
                </a:lnTo>
                <a:lnTo>
                  <a:pt x="220" y="390"/>
                </a:lnTo>
                <a:lnTo>
                  <a:pt x="220" y="390"/>
                </a:lnTo>
                <a:lnTo>
                  <a:pt x="214" y="381"/>
                </a:lnTo>
                <a:lnTo>
                  <a:pt x="209" y="370"/>
                </a:lnTo>
                <a:lnTo>
                  <a:pt x="203" y="357"/>
                </a:lnTo>
                <a:lnTo>
                  <a:pt x="203" y="344"/>
                </a:lnTo>
                <a:lnTo>
                  <a:pt x="203" y="344"/>
                </a:lnTo>
                <a:lnTo>
                  <a:pt x="203" y="331"/>
                </a:lnTo>
                <a:lnTo>
                  <a:pt x="205" y="318"/>
                </a:lnTo>
                <a:lnTo>
                  <a:pt x="212" y="304"/>
                </a:lnTo>
                <a:lnTo>
                  <a:pt x="218" y="293"/>
                </a:lnTo>
                <a:lnTo>
                  <a:pt x="218" y="293"/>
                </a:lnTo>
                <a:lnTo>
                  <a:pt x="229" y="282"/>
                </a:lnTo>
                <a:lnTo>
                  <a:pt x="242" y="276"/>
                </a:lnTo>
                <a:lnTo>
                  <a:pt x="258" y="269"/>
                </a:lnTo>
                <a:lnTo>
                  <a:pt x="278" y="267"/>
                </a:lnTo>
                <a:lnTo>
                  <a:pt x="278" y="267"/>
                </a:lnTo>
                <a:lnTo>
                  <a:pt x="295" y="269"/>
                </a:lnTo>
                <a:lnTo>
                  <a:pt x="311" y="276"/>
                </a:lnTo>
                <a:lnTo>
                  <a:pt x="326" y="282"/>
                </a:lnTo>
                <a:lnTo>
                  <a:pt x="337" y="293"/>
                </a:lnTo>
                <a:lnTo>
                  <a:pt x="337" y="293"/>
                </a:lnTo>
                <a:lnTo>
                  <a:pt x="344" y="304"/>
                </a:lnTo>
                <a:lnTo>
                  <a:pt x="348" y="318"/>
                </a:lnTo>
                <a:lnTo>
                  <a:pt x="350" y="331"/>
                </a:lnTo>
                <a:lnTo>
                  <a:pt x="353" y="344"/>
                </a:lnTo>
                <a:lnTo>
                  <a:pt x="353" y="344"/>
                </a:lnTo>
                <a:lnTo>
                  <a:pt x="350" y="357"/>
                </a:lnTo>
                <a:lnTo>
                  <a:pt x="346" y="370"/>
                </a:lnTo>
                <a:lnTo>
                  <a:pt x="342" y="379"/>
                </a:lnTo>
                <a:lnTo>
                  <a:pt x="335" y="388"/>
                </a:lnTo>
                <a:lnTo>
                  <a:pt x="335" y="388"/>
                </a:lnTo>
                <a:lnTo>
                  <a:pt x="328" y="399"/>
                </a:lnTo>
                <a:lnTo>
                  <a:pt x="326" y="404"/>
                </a:lnTo>
                <a:lnTo>
                  <a:pt x="326" y="415"/>
                </a:lnTo>
                <a:lnTo>
                  <a:pt x="364" y="415"/>
                </a:lnTo>
                <a:lnTo>
                  <a:pt x="364" y="415"/>
                </a:lnTo>
                <a:lnTo>
                  <a:pt x="364" y="415"/>
                </a:lnTo>
                <a:lnTo>
                  <a:pt x="364" y="415"/>
                </a:lnTo>
                <a:lnTo>
                  <a:pt x="377" y="412"/>
                </a:lnTo>
                <a:lnTo>
                  <a:pt x="390" y="410"/>
                </a:lnTo>
                <a:lnTo>
                  <a:pt x="401" y="406"/>
                </a:lnTo>
                <a:lnTo>
                  <a:pt x="410" y="399"/>
                </a:lnTo>
                <a:lnTo>
                  <a:pt x="410" y="399"/>
                </a:lnTo>
                <a:lnTo>
                  <a:pt x="419" y="390"/>
                </a:lnTo>
                <a:lnTo>
                  <a:pt x="428" y="379"/>
                </a:lnTo>
                <a:lnTo>
                  <a:pt x="432" y="366"/>
                </a:lnTo>
                <a:lnTo>
                  <a:pt x="434" y="353"/>
                </a:lnTo>
                <a:lnTo>
                  <a:pt x="434" y="353"/>
                </a:lnTo>
                <a:lnTo>
                  <a:pt x="434" y="353"/>
                </a:lnTo>
                <a:lnTo>
                  <a:pt x="434" y="227"/>
                </a:lnTo>
                <a:lnTo>
                  <a:pt x="434" y="227"/>
                </a:lnTo>
                <a:lnTo>
                  <a:pt x="434" y="227"/>
                </a:lnTo>
                <a:lnTo>
                  <a:pt x="434" y="227"/>
                </a:lnTo>
                <a:lnTo>
                  <a:pt x="432" y="214"/>
                </a:lnTo>
                <a:lnTo>
                  <a:pt x="428" y="201"/>
                </a:lnTo>
                <a:lnTo>
                  <a:pt x="419" y="190"/>
                </a:lnTo>
                <a:lnTo>
                  <a:pt x="410" y="183"/>
                </a:lnTo>
                <a:lnTo>
                  <a:pt x="410" y="183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2855913" y="3418811"/>
            <a:ext cx="690563" cy="657225"/>
          </a:xfrm>
          <a:custGeom>
            <a:avLst/>
            <a:gdLst>
              <a:gd name="T0" fmla="*/ 148 w 435"/>
              <a:gd name="T1" fmla="*/ 106 h 414"/>
              <a:gd name="T2" fmla="*/ 155 w 435"/>
              <a:gd name="T3" fmla="*/ 88 h 414"/>
              <a:gd name="T4" fmla="*/ 172 w 435"/>
              <a:gd name="T5" fmla="*/ 61 h 414"/>
              <a:gd name="T6" fmla="*/ 175 w 435"/>
              <a:gd name="T7" fmla="*/ 46 h 414"/>
              <a:gd name="T8" fmla="*/ 166 w 435"/>
              <a:gd name="T9" fmla="*/ 13 h 414"/>
              <a:gd name="T10" fmla="*/ 153 w 435"/>
              <a:gd name="T11" fmla="*/ 4 h 414"/>
              <a:gd name="T12" fmla="*/ 130 w 435"/>
              <a:gd name="T13" fmla="*/ 0 h 414"/>
              <a:gd name="T14" fmla="*/ 100 w 435"/>
              <a:gd name="T15" fmla="*/ 9 h 414"/>
              <a:gd name="T16" fmla="*/ 89 w 435"/>
              <a:gd name="T17" fmla="*/ 20 h 414"/>
              <a:gd name="T18" fmla="*/ 84 w 435"/>
              <a:gd name="T19" fmla="*/ 46 h 414"/>
              <a:gd name="T20" fmla="*/ 95 w 435"/>
              <a:gd name="T21" fmla="*/ 72 h 414"/>
              <a:gd name="T22" fmla="*/ 113 w 435"/>
              <a:gd name="T23" fmla="*/ 97 h 414"/>
              <a:gd name="T24" fmla="*/ 115 w 435"/>
              <a:gd name="T25" fmla="*/ 108 h 414"/>
              <a:gd name="T26" fmla="*/ 71 w 435"/>
              <a:gd name="T27" fmla="*/ 167 h 414"/>
              <a:gd name="T28" fmla="*/ 58 w 435"/>
              <a:gd name="T29" fmla="*/ 167 h 414"/>
              <a:gd name="T30" fmla="*/ 56 w 435"/>
              <a:gd name="T31" fmla="*/ 167 h 414"/>
              <a:gd name="T32" fmla="*/ 25 w 435"/>
              <a:gd name="T33" fmla="*/ 178 h 414"/>
              <a:gd name="T34" fmla="*/ 5 w 435"/>
              <a:gd name="T35" fmla="*/ 205 h 414"/>
              <a:gd name="T36" fmla="*/ 0 w 435"/>
              <a:gd name="T37" fmla="*/ 229 h 414"/>
              <a:gd name="T38" fmla="*/ 0 w 435"/>
              <a:gd name="T39" fmla="*/ 352 h 414"/>
              <a:gd name="T40" fmla="*/ 3 w 435"/>
              <a:gd name="T41" fmla="*/ 366 h 414"/>
              <a:gd name="T42" fmla="*/ 20 w 435"/>
              <a:gd name="T43" fmla="*/ 399 h 414"/>
              <a:gd name="T44" fmla="*/ 56 w 435"/>
              <a:gd name="T45" fmla="*/ 412 h 414"/>
              <a:gd name="T46" fmla="*/ 84 w 435"/>
              <a:gd name="T47" fmla="*/ 410 h 414"/>
              <a:gd name="T48" fmla="*/ 73 w 435"/>
              <a:gd name="T49" fmla="*/ 392 h 414"/>
              <a:gd name="T50" fmla="*/ 60 w 435"/>
              <a:gd name="T51" fmla="*/ 374 h 414"/>
              <a:gd name="T52" fmla="*/ 53 w 435"/>
              <a:gd name="T53" fmla="*/ 348 h 414"/>
              <a:gd name="T54" fmla="*/ 62 w 435"/>
              <a:gd name="T55" fmla="*/ 308 h 414"/>
              <a:gd name="T56" fmla="*/ 82 w 435"/>
              <a:gd name="T57" fmla="*/ 286 h 414"/>
              <a:gd name="T58" fmla="*/ 128 w 435"/>
              <a:gd name="T59" fmla="*/ 271 h 414"/>
              <a:gd name="T60" fmla="*/ 164 w 435"/>
              <a:gd name="T61" fmla="*/ 277 h 414"/>
              <a:gd name="T62" fmla="*/ 188 w 435"/>
              <a:gd name="T63" fmla="*/ 295 h 414"/>
              <a:gd name="T64" fmla="*/ 203 w 435"/>
              <a:gd name="T65" fmla="*/ 335 h 414"/>
              <a:gd name="T66" fmla="*/ 203 w 435"/>
              <a:gd name="T67" fmla="*/ 361 h 414"/>
              <a:gd name="T68" fmla="*/ 188 w 435"/>
              <a:gd name="T69" fmla="*/ 392 h 414"/>
              <a:gd name="T70" fmla="*/ 179 w 435"/>
              <a:gd name="T71" fmla="*/ 407 h 414"/>
              <a:gd name="T72" fmla="*/ 366 w 435"/>
              <a:gd name="T73" fmla="*/ 414 h 414"/>
              <a:gd name="T74" fmla="*/ 404 w 435"/>
              <a:gd name="T75" fmla="*/ 405 h 414"/>
              <a:gd name="T76" fmla="*/ 428 w 435"/>
              <a:gd name="T77" fmla="*/ 379 h 414"/>
              <a:gd name="T78" fmla="*/ 435 w 435"/>
              <a:gd name="T79" fmla="*/ 352 h 414"/>
              <a:gd name="T80" fmla="*/ 432 w 435"/>
              <a:gd name="T81" fmla="*/ 339 h 414"/>
              <a:gd name="T82" fmla="*/ 417 w 435"/>
              <a:gd name="T83" fmla="*/ 348 h 414"/>
              <a:gd name="T84" fmla="*/ 399 w 435"/>
              <a:gd name="T85" fmla="*/ 359 h 414"/>
              <a:gd name="T86" fmla="*/ 373 w 435"/>
              <a:gd name="T87" fmla="*/ 366 h 414"/>
              <a:gd name="T88" fmla="*/ 333 w 435"/>
              <a:gd name="T89" fmla="*/ 357 h 414"/>
              <a:gd name="T90" fmla="*/ 311 w 435"/>
              <a:gd name="T91" fmla="*/ 339 h 414"/>
              <a:gd name="T92" fmla="*/ 296 w 435"/>
              <a:gd name="T93" fmla="*/ 291 h 414"/>
              <a:gd name="T94" fmla="*/ 305 w 435"/>
              <a:gd name="T95" fmla="*/ 255 h 414"/>
              <a:gd name="T96" fmla="*/ 322 w 435"/>
              <a:gd name="T97" fmla="*/ 231 h 414"/>
              <a:gd name="T98" fmla="*/ 360 w 435"/>
              <a:gd name="T99" fmla="*/ 216 h 414"/>
              <a:gd name="T100" fmla="*/ 386 w 435"/>
              <a:gd name="T101" fmla="*/ 216 h 414"/>
              <a:gd name="T102" fmla="*/ 419 w 435"/>
              <a:gd name="T103" fmla="*/ 233 h 414"/>
              <a:gd name="T104" fmla="*/ 435 w 435"/>
              <a:gd name="T105" fmla="*/ 244 h 414"/>
              <a:gd name="T106" fmla="*/ 435 w 435"/>
              <a:gd name="T107" fmla="*/ 227 h 414"/>
              <a:gd name="T108" fmla="*/ 428 w 435"/>
              <a:gd name="T109" fmla="*/ 202 h 414"/>
              <a:gd name="T110" fmla="*/ 404 w 435"/>
              <a:gd name="T111" fmla="*/ 176 h 414"/>
              <a:gd name="T112" fmla="*/ 366 w 435"/>
              <a:gd name="T113" fmla="*/ 16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5" h="414">
                <a:moveTo>
                  <a:pt x="366" y="167"/>
                </a:moveTo>
                <a:lnTo>
                  <a:pt x="148" y="167"/>
                </a:lnTo>
                <a:lnTo>
                  <a:pt x="148" y="106"/>
                </a:lnTo>
                <a:lnTo>
                  <a:pt x="148" y="106"/>
                </a:lnTo>
                <a:lnTo>
                  <a:pt x="150" y="97"/>
                </a:lnTo>
                <a:lnTo>
                  <a:pt x="155" y="88"/>
                </a:lnTo>
                <a:lnTo>
                  <a:pt x="164" y="72"/>
                </a:lnTo>
                <a:lnTo>
                  <a:pt x="164" y="72"/>
                </a:lnTo>
                <a:lnTo>
                  <a:pt x="172" y="61"/>
                </a:lnTo>
                <a:lnTo>
                  <a:pt x="175" y="53"/>
                </a:lnTo>
                <a:lnTo>
                  <a:pt x="175" y="46"/>
                </a:lnTo>
                <a:lnTo>
                  <a:pt x="175" y="46"/>
                </a:lnTo>
                <a:lnTo>
                  <a:pt x="172" y="28"/>
                </a:lnTo>
                <a:lnTo>
                  <a:pt x="170" y="20"/>
                </a:lnTo>
                <a:lnTo>
                  <a:pt x="166" y="13"/>
                </a:lnTo>
                <a:lnTo>
                  <a:pt x="166" y="13"/>
                </a:lnTo>
                <a:lnTo>
                  <a:pt x="159" y="9"/>
                </a:lnTo>
                <a:lnTo>
                  <a:pt x="153" y="4"/>
                </a:lnTo>
                <a:lnTo>
                  <a:pt x="141" y="0"/>
                </a:lnTo>
                <a:lnTo>
                  <a:pt x="130" y="0"/>
                </a:lnTo>
                <a:lnTo>
                  <a:pt x="130" y="0"/>
                </a:lnTo>
                <a:lnTo>
                  <a:pt x="117" y="0"/>
                </a:lnTo>
                <a:lnTo>
                  <a:pt x="106" y="4"/>
                </a:lnTo>
                <a:lnTo>
                  <a:pt x="100" y="9"/>
                </a:lnTo>
                <a:lnTo>
                  <a:pt x="93" y="13"/>
                </a:lnTo>
                <a:lnTo>
                  <a:pt x="93" y="13"/>
                </a:lnTo>
                <a:lnTo>
                  <a:pt x="89" y="20"/>
                </a:lnTo>
                <a:lnTo>
                  <a:pt x="86" y="28"/>
                </a:lnTo>
                <a:lnTo>
                  <a:pt x="84" y="46"/>
                </a:lnTo>
                <a:lnTo>
                  <a:pt x="84" y="46"/>
                </a:lnTo>
                <a:lnTo>
                  <a:pt x="84" y="55"/>
                </a:lnTo>
                <a:lnTo>
                  <a:pt x="86" y="61"/>
                </a:lnTo>
                <a:lnTo>
                  <a:pt x="95" y="72"/>
                </a:lnTo>
                <a:lnTo>
                  <a:pt x="95" y="72"/>
                </a:lnTo>
                <a:lnTo>
                  <a:pt x="106" y="88"/>
                </a:lnTo>
                <a:lnTo>
                  <a:pt x="113" y="97"/>
                </a:lnTo>
                <a:lnTo>
                  <a:pt x="115" y="106"/>
                </a:lnTo>
                <a:lnTo>
                  <a:pt x="115" y="106"/>
                </a:lnTo>
                <a:lnTo>
                  <a:pt x="115" y="108"/>
                </a:lnTo>
                <a:lnTo>
                  <a:pt x="115" y="167"/>
                </a:lnTo>
                <a:lnTo>
                  <a:pt x="71" y="167"/>
                </a:lnTo>
                <a:lnTo>
                  <a:pt x="71" y="167"/>
                </a:lnTo>
                <a:lnTo>
                  <a:pt x="69" y="167"/>
                </a:lnTo>
                <a:lnTo>
                  <a:pt x="69" y="167"/>
                </a:lnTo>
                <a:lnTo>
                  <a:pt x="58" y="167"/>
                </a:lnTo>
                <a:lnTo>
                  <a:pt x="58" y="167"/>
                </a:lnTo>
                <a:lnTo>
                  <a:pt x="56" y="167"/>
                </a:lnTo>
                <a:lnTo>
                  <a:pt x="56" y="167"/>
                </a:lnTo>
                <a:lnTo>
                  <a:pt x="45" y="169"/>
                </a:lnTo>
                <a:lnTo>
                  <a:pt x="36" y="174"/>
                </a:lnTo>
                <a:lnTo>
                  <a:pt x="25" y="178"/>
                </a:lnTo>
                <a:lnTo>
                  <a:pt x="16" y="187"/>
                </a:lnTo>
                <a:lnTo>
                  <a:pt x="9" y="196"/>
                </a:lnTo>
                <a:lnTo>
                  <a:pt x="5" y="205"/>
                </a:lnTo>
                <a:lnTo>
                  <a:pt x="0" y="216"/>
                </a:lnTo>
                <a:lnTo>
                  <a:pt x="0" y="229"/>
                </a:lnTo>
                <a:lnTo>
                  <a:pt x="0" y="229"/>
                </a:lnTo>
                <a:lnTo>
                  <a:pt x="0" y="229"/>
                </a:lnTo>
                <a:lnTo>
                  <a:pt x="0" y="352"/>
                </a:lnTo>
                <a:lnTo>
                  <a:pt x="0" y="352"/>
                </a:lnTo>
                <a:lnTo>
                  <a:pt x="0" y="352"/>
                </a:lnTo>
                <a:lnTo>
                  <a:pt x="0" y="352"/>
                </a:lnTo>
                <a:lnTo>
                  <a:pt x="3" y="366"/>
                </a:lnTo>
                <a:lnTo>
                  <a:pt x="7" y="379"/>
                </a:lnTo>
                <a:lnTo>
                  <a:pt x="14" y="390"/>
                </a:lnTo>
                <a:lnTo>
                  <a:pt x="20" y="399"/>
                </a:lnTo>
                <a:lnTo>
                  <a:pt x="31" y="405"/>
                </a:lnTo>
                <a:lnTo>
                  <a:pt x="42" y="410"/>
                </a:lnTo>
                <a:lnTo>
                  <a:pt x="56" y="412"/>
                </a:lnTo>
                <a:lnTo>
                  <a:pt x="69" y="414"/>
                </a:lnTo>
                <a:lnTo>
                  <a:pt x="84" y="414"/>
                </a:lnTo>
                <a:lnTo>
                  <a:pt x="84" y="410"/>
                </a:lnTo>
                <a:lnTo>
                  <a:pt x="84" y="410"/>
                </a:lnTo>
                <a:lnTo>
                  <a:pt x="82" y="405"/>
                </a:lnTo>
                <a:lnTo>
                  <a:pt x="73" y="392"/>
                </a:lnTo>
                <a:lnTo>
                  <a:pt x="73" y="392"/>
                </a:lnTo>
                <a:lnTo>
                  <a:pt x="67" y="383"/>
                </a:lnTo>
                <a:lnTo>
                  <a:pt x="60" y="374"/>
                </a:lnTo>
                <a:lnTo>
                  <a:pt x="56" y="361"/>
                </a:lnTo>
                <a:lnTo>
                  <a:pt x="53" y="348"/>
                </a:lnTo>
                <a:lnTo>
                  <a:pt x="53" y="348"/>
                </a:lnTo>
                <a:lnTo>
                  <a:pt x="56" y="335"/>
                </a:lnTo>
                <a:lnTo>
                  <a:pt x="58" y="321"/>
                </a:lnTo>
                <a:lnTo>
                  <a:pt x="62" y="308"/>
                </a:lnTo>
                <a:lnTo>
                  <a:pt x="71" y="295"/>
                </a:lnTo>
                <a:lnTo>
                  <a:pt x="71" y="295"/>
                </a:lnTo>
                <a:lnTo>
                  <a:pt x="82" y="286"/>
                </a:lnTo>
                <a:lnTo>
                  <a:pt x="95" y="277"/>
                </a:lnTo>
                <a:lnTo>
                  <a:pt x="111" y="273"/>
                </a:lnTo>
                <a:lnTo>
                  <a:pt x="128" y="271"/>
                </a:lnTo>
                <a:lnTo>
                  <a:pt x="128" y="271"/>
                </a:lnTo>
                <a:lnTo>
                  <a:pt x="148" y="273"/>
                </a:lnTo>
                <a:lnTo>
                  <a:pt x="164" y="277"/>
                </a:lnTo>
                <a:lnTo>
                  <a:pt x="177" y="286"/>
                </a:lnTo>
                <a:lnTo>
                  <a:pt x="188" y="295"/>
                </a:lnTo>
                <a:lnTo>
                  <a:pt x="188" y="295"/>
                </a:lnTo>
                <a:lnTo>
                  <a:pt x="197" y="308"/>
                </a:lnTo>
                <a:lnTo>
                  <a:pt x="201" y="321"/>
                </a:lnTo>
                <a:lnTo>
                  <a:pt x="203" y="335"/>
                </a:lnTo>
                <a:lnTo>
                  <a:pt x="205" y="348"/>
                </a:lnTo>
                <a:lnTo>
                  <a:pt x="205" y="348"/>
                </a:lnTo>
                <a:lnTo>
                  <a:pt x="203" y="361"/>
                </a:lnTo>
                <a:lnTo>
                  <a:pt x="199" y="372"/>
                </a:lnTo>
                <a:lnTo>
                  <a:pt x="194" y="383"/>
                </a:lnTo>
                <a:lnTo>
                  <a:pt x="188" y="392"/>
                </a:lnTo>
                <a:lnTo>
                  <a:pt x="188" y="392"/>
                </a:lnTo>
                <a:lnTo>
                  <a:pt x="179" y="403"/>
                </a:lnTo>
                <a:lnTo>
                  <a:pt x="179" y="407"/>
                </a:lnTo>
                <a:lnTo>
                  <a:pt x="179" y="414"/>
                </a:lnTo>
                <a:lnTo>
                  <a:pt x="366" y="414"/>
                </a:lnTo>
                <a:lnTo>
                  <a:pt x="366" y="414"/>
                </a:lnTo>
                <a:lnTo>
                  <a:pt x="379" y="412"/>
                </a:lnTo>
                <a:lnTo>
                  <a:pt x="393" y="410"/>
                </a:lnTo>
                <a:lnTo>
                  <a:pt x="404" y="405"/>
                </a:lnTo>
                <a:lnTo>
                  <a:pt x="415" y="399"/>
                </a:lnTo>
                <a:lnTo>
                  <a:pt x="421" y="390"/>
                </a:lnTo>
                <a:lnTo>
                  <a:pt x="428" y="379"/>
                </a:lnTo>
                <a:lnTo>
                  <a:pt x="432" y="366"/>
                </a:lnTo>
                <a:lnTo>
                  <a:pt x="435" y="352"/>
                </a:lnTo>
                <a:lnTo>
                  <a:pt x="435" y="352"/>
                </a:lnTo>
                <a:lnTo>
                  <a:pt x="435" y="352"/>
                </a:lnTo>
                <a:lnTo>
                  <a:pt x="435" y="339"/>
                </a:lnTo>
                <a:lnTo>
                  <a:pt x="432" y="339"/>
                </a:lnTo>
                <a:lnTo>
                  <a:pt x="432" y="339"/>
                </a:lnTo>
                <a:lnTo>
                  <a:pt x="428" y="341"/>
                </a:lnTo>
                <a:lnTo>
                  <a:pt x="417" y="348"/>
                </a:lnTo>
                <a:lnTo>
                  <a:pt x="417" y="348"/>
                </a:lnTo>
                <a:lnTo>
                  <a:pt x="408" y="355"/>
                </a:lnTo>
                <a:lnTo>
                  <a:pt x="399" y="359"/>
                </a:lnTo>
                <a:lnTo>
                  <a:pt x="386" y="363"/>
                </a:lnTo>
                <a:lnTo>
                  <a:pt x="373" y="366"/>
                </a:lnTo>
                <a:lnTo>
                  <a:pt x="373" y="366"/>
                </a:lnTo>
                <a:lnTo>
                  <a:pt x="360" y="363"/>
                </a:lnTo>
                <a:lnTo>
                  <a:pt x="346" y="361"/>
                </a:lnTo>
                <a:lnTo>
                  <a:pt x="333" y="357"/>
                </a:lnTo>
                <a:lnTo>
                  <a:pt x="320" y="350"/>
                </a:lnTo>
                <a:lnTo>
                  <a:pt x="320" y="350"/>
                </a:lnTo>
                <a:lnTo>
                  <a:pt x="311" y="339"/>
                </a:lnTo>
                <a:lnTo>
                  <a:pt x="302" y="324"/>
                </a:lnTo>
                <a:lnTo>
                  <a:pt x="298" y="308"/>
                </a:lnTo>
                <a:lnTo>
                  <a:pt x="296" y="291"/>
                </a:lnTo>
                <a:lnTo>
                  <a:pt x="296" y="291"/>
                </a:lnTo>
                <a:lnTo>
                  <a:pt x="298" y="271"/>
                </a:lnTo>
                <a:lnTo>
                  <a:pt x="305" y="255"/>
                </a:lnTo>
                <a:lnTo>
                  <a:pt x="311" y="242"/>
                </a:lnTo>
                <a:lnTo>
                  <a:pt x="322" y="231"/>
                </a:lnTo>
                <a:lnTo>
                  <a:pt x="322" y="231"/>
                </a:lnTo>
                <a:lnTo>
                  <a:pt x="333" y="222"/>
                </a:lnTo>
                <a:lnTo>
                  <a:pt x="346" y="218"/>
                </a:lnTo>
                <a:lnTo>
                  <a:pt x="360" y="216"/>
                </a:lnTo>
                <a:lnTo>
                  <a:pt x="373" y="216"/>
                </a:lnTo>
                <a:lnTo>
                  <a:pt x="373" y="216"/>
                </a:lnTo>
                <a:lnTo>
                  <a:pt x="386" y="216"/>
                </a:lnTo>
                <a:lnTo>
                  <a:pt x="399" y="220"/>
                </a:lnTo>
                <a:lnTo>
                  <a:pt x="410" y="227"/>
                </a:lnTo>
                <a:lnTo>
                  <a:pt x="419" y="233"/>
                </a:lnTo>
                <a:lnTo>
                  <a:pt x="419" y="233"/>
                </a:lnTo>
                <a:lnTo>
                  <a:pt x="430" y="242"/>
                </a:lnTo>
                <a:lnTo>
                  <a:pt x="435" y="244"/>
                </a:lnTo>
                <a:lnTo>
                  <a:pt x="435" y="229"/>
                </a:lnTo>
                <a:lnTo>
                  <a:pt x="435" y="229"/>
                </a:lnTo>
                <a:lnTo>
                  <a:pt x="435" y="227"/>
                </a:lnTo>
                <a:lnTo>
                  <a:pt x="435" y="227"/>
                </a:lnTo>
                <a:lnTo>
                  <a:pt x="432" y="214"/>
                </a:lnTo>
                <a:lnTo>
                  <a:pt x="428" y="202"/>
                </a:lnTo>
                <a:lnTo>
                  <a:pt x="421" y="191"/>
                </a:lnTo>
                <a:lnTo>
                  <a:pt x="415" y="183"/>
                </a:lnTo>
                <a:lnTo>
                  <a:pt x="404" y="176"/>
                </a:lnTo>
                <a:lnTo>
                  <a:pt x="393" y="169"/>
                </a:lnTo>
                <a:lnTo>
                  <a:pt x="379" y="167"/>
                </a:lnTo>
                <a:lnTo>
                  <a:pt x="366" y="167"/>
                </a:lnTo>
                <a:lnTo>
                  <a:pt x="366" y="167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3375025" y="3683924"/>
            <a:ext cx="1216025" cy="392112"/>
          </a:xfrm>
          <a:custGeom>
            <a:avLst/>
            <a:gdLst>
              <a:gd name="T0" fmla="*/ 747 w 766"/>
              <a:gd name="T1" fmla="*/ 84 h 247"/>
              <a:gd name="T2" fmla="*/ 720 w 766"/>
              <a:gd name="T3" fmla="*/ 77 h 247"/>
              <a:gd name="T4" fmla="*/ 694 w 766"/>
              <a:gd name="T5" fmla="*/ 91 h 247"/>
              <a:gd name="T6" fmla="*/ 672 w 766"/>
              <a:gd name="T7" fmla="*/ 106 h 247"/>
              <a:gd name="T8" fmla="*/ 658 w 766"/>
              <a:gd name="T9" fmla="*/ 108 h 247"/>
              <a:gd name="T10" fmla="*/ 592 w 766"/>
              <a:gd name="T11" fmla="*/ 62 h 247"/>
              <a:gd name="T12" fmla="*/ 590 w 766"/>
              <a:gd name="T13" fmla="*/ 47 h 247"/>
              <a:gd name="T14" fmla="*/ 573 w 766"/>
              <a:gd name="T15" fmla="*/ 16 h 247"/>
              <a:gd name="T16" fmla="*/ 537 w 766"/>
              <a:gd name="T17" fmla="*/ 0 h 247"/>
              <a:gd name="T18" fmla="*/ 229 w 766"/>
              <a:gd name="T19" fmla="*/ 0 h 247"/>
              <a:gd name="T20" fmla="*/ 216 w 766"/>
              <a:gd name="T21" fmla="*/ 0 h 247"/>
              <a:gd name="T22" fmla="*/ 213 w 766"/>
              <a:gd name="T23" fmla="*/ 0 h 247"/>
              <a:gd name="T24" fmla="*/ 182 w 766"/>
              <a:gd name="T25" fmla="*/ 13 h 247"/>
              <a:gd name="T26" fmla="*/ 163 w 766"/>
              <a:gd name="T27" fmla="*/ 38 h 247"/>
              <a:gd name="T28" fmla="*/ 158 w 766"/>
              <a:gd name="T29" fmla="*/ 62 h 247"/>
              <a:gd name="T30" fmla="*/ 108 w 766"/>
              <a:gd name="T31" fmla="*/ 108 h 247"/>
              <a:gd name="T32" fmla="*/ 105 w 766"/>
              <a:gd name="T33" fmla="*/ 108 h 247"/>
              <a:gd name="T34" fmla="*/ 72 w 766"/>
              <a:gd name="T35" fmla="*/ 91 h 247"/>
              <a:gd name="T36" fmla="*/ 52 w 766"/>
              <a:gd name="T37" fmla="*/ 77 h 247"/>
              <a:gd name="T38" fmla="*/ 28 w 766"/>
              <a:gd name="T39" fmla="*/ 80 h 247"/>
              <a:gd name="T40" fmla="*/ 13 w 766"/>
              <a:gd name="T41" fmla="*/ 86 h 247"/>
              <a:gd name="T42" fmla="*/ 0 w 766"/>
              <a:gd name="T43" fmla="*/ 110 h 247"/>
              <a:gd name="T44" fmla="*/ 0 w 766"/>
              <a:gd name="T45" fmla="*/ 137 h 247"/>
              <a:gd name="T46" fmla="*/ 13 w 766"/>
              <a:gd name="T47" fmla="*/ 159 h 247"/>
              <a:gd name="T48" fmla="*/ 28 w 766"/>
              <a:gd name="T49" fmla="*/ 165 h 247"/>
              <a:gd name="T50" fmla="*/ 52 w 766"/>
              <a:gd name="T51" fmla="*/ 168 h 247"/>
              <a:gd name="T52" fmla="*/ 72 w 766"/>
              <a:gd name="T53" fmla="*/ 157 h 247"/>
              <a:gd name="T54" fmla="*/ 105 w 766"/>
              <a:gd name="T55" fmla="*/ 141 h 247"/>
              <a:gd name="T56" fmla="*/ 158 w 766"/>
              <a:gd name="T57" fmla="*/ 185 h 247"/>
              <a:gd name="T58" fmla="*/ 160 w 766"/>
              <a:gd name="T59" fmla="*/ 199 h 247"/>
              <a:gd name="T60" fmla="*/ 178 w 766"/>
              <a:gd name="T61" fmla="*/ 232 h 247"/>
              <a:gd name="T62" fmla="*/ 213 w 766"/>
              <a:gd name="T63" fmla="*/ 245 h 247"/>
              <a:gd name="T64" fmla="*/ 330 w 766"/>
              <a:gd name="T65" fmla="*/ 243 h 247"/>
              <a:gd name="T66" fmla="*/ 319 w 766"/>
              <a:gd name="T67" fmla="*/ 225 h 247"/>
              <a:gd name="T68" fmla="*/ 306 w 766"/>
              <a:gd name="T69" fmla="*/ 207 h 247"/>
              <a:gd name="T70" fmla="*/ 299 w 766"/>
              <a:gd name="T71" fmla="*/ 181 h 247"/>
              <a:gd name="T72" fmla="*/ 308 w 766"/>
              <a:gd name="T73" fmla="*/ 141 h 247"/>
              <a:gd name="T74" fmla="*/ 328 w 766"/>
              <a:gd name="T75" fmla="*/ 119 h 247"/>
              <a:gd name="T76" fmla="*/ 374 w 766"/>
              <a:gd name="T77" fmla="*/ 104 h 247"/>
              <a:gd name="T78" fmla="*/ 409 w 766"/>
              <a:gd name="T79" fmla="*/ 110 h 247"/>
              <a:gd name="T80" fmla="*/ 434 w 766"/>
              <a:gd name="T81" fmla="*/ 128 h 247"/>
              <a:gd name="T82" fmla="*/ 449 w 766"/>
              <a:gd name="T83" fmla="*/ 168 h 247"/>
              <a:gd name="T84" fmla="*/ 449 w 766"/>
              <a:gd name="T85" fmla="*/ 194 h 247"/>
              <a:gd name="T86" fmla="*/ 434 w 766"/>
              <a:gd name="T87" fmla="*/ 225 h 247"/>
              <a:gd name="T88" fmla="*/ 425 w 766"/>
              <a:gd name="T89" fmla="*/ 240 h 247"/>
              <a:gd name="T90" fmla="*/ 524 w 766"/>
              <a:gd name="T91" fmla="*/ 247 h 247"/>
              <a:gd name="T92" fmla="*/ 561 w 766"/>
              <a:gd name="T93" fmla="*/ 238 h 247"/>
              <a:gd name="T94" fmla="*/ 586 w 766"/>
              <a:gd name="T95" fmla="*/ 212 h 247"/>
              <a:gd name="T96" fmla="*/ 592 w 766"/>
              <a:gd name="T97" fmla="*/ 185 h 247"/>
              <a:gd name="T98" fmla="*/ 661 w 766"/>
              <a:gd name="T99" fmla="*/ 141 h 247"/>
              <a:gd name="T100" fmla="*/ 680 w 766"/>
              <a:gd name="T101" fmla="*/ 148 h 247"/>
              <a:gd name="T102" fmla="*/ 707 w 766"/>
              <a:gd name="T103" fmla="*/ 165 h 247"/>
              <a:gd name="T104" fmla="*/ 720 w 766"/>
              <a:gd name="T105" fmla="*/ 168 h 247"/>
              <a:gd name="T106" fmla="*/ 753 w 766"/>
              <a:gd name="T107" fmla="*/ 159 h 247"/>
              <a:gd name="T108" fmla="*/ 764 w 766"/>
              <a:gd name="T109" fmla="*/ 146 h 247"/>
              <a:gd name="T110" fmla="*/ 766 w 766"/>
              <a:gd name="T111" fmla="*/ 124 h 247"/>
              <a:gd name="T112" fmla="*/ 758 w 766"/>
              <a:gd name="T113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6" h="247">
                <a:moveTo>
                  <a:pt x="753" y="86"/>
                </a:moveTo>
                <a:lnTo>
                  <a:pt x="753" y="86"/>
                </a:lnTo>
                <a:lnTo>
                  <a:pt x="747" y="84"/>
                </a:lnTo>
                <a:lnTo>
                  <a:pt x="738" y="80"/>
                </a:lnTo>
                <a:lnTo>
                  <a:pt x="720" y="77"/>
                </a:lnTo>
                <a:lnTo>
                  <a:pt x="720" y="77"/>
                </a:lnTo>
                <a:lnTo>
                  <a:pt x="714" y="80"/>
                </a:lnTo>
                <a:lnTo>
                  <a:pt x="707" y="82"/>
                </a:lnTo>
                <a:lnTo>
                  <a:pt x="694" y="91"/>
                </a:lnTo>
                <a:lnTo>
                  <a:pt x="694" y="91"/>
                </a:lnTo>
                <a:lnTo>
                  <a:pt x="678" y="102"/>
                </a:lnTo>
                <a:lnTo>
                  <a:pt x="672" y="106"/>
                </a:lnTo>
                <a:lnTo>
                  <a:pt x="661" y="108"/>
                </a:lnTo>
                <a:lnTo>
                  <a:pt x="661" y="108"/>
                </a:lnTo>
                <a:lnTo>
                  <a:pt x="658" y="108"/>
                </a:lnTo>
                <a:lnTo>
                  <a:pt x="592" y="108"/>
                </a:lnTo>
                <a:lnTo>
                  <a:pt x="592" y="62"/>
                </a:lnTo>
                <a:lnTo>
                  <a:pt x="592" y="62"/>
                </a:lnTo>
                <a:lnTo>
                  <a:pt x="592" y="60"/>
                </a:lnTo>
                <a:lnTo>
                  <a:pt x="592" y="60"/>
                </a:lnTo>
                <a:lnTo>
                  <a:pt x="590" y="47"/>
                </a:lnTo>
                <a:lnTo>
                  <a:pt x="586" y="35"/>
                </a:lnTo>
                <a:lnTo>
                  <a:pt x="579" y="24"/>
                </a:lnTo>
                <a:lnTo>
                  <a:pt x="573" y="16"/>
                </a:lnTo>
                <a:lnTo>
                  <a:pt x="561" y="9"/>
                </a:lnTo>
                <a:lnTo>
                  <a:pt x="550" y="2"/>
                </a:lnTo>
                <a:lnTo>
                  <a:pt x="537" y="0"/>
                </a:lnTo>
                <a:lnTo>
                  <a:pt x="524" y="0"/>
                </a:lnTo>
                <a:lnTo>
                  <a:pt x="229" y="0"/>
                </a:lnTo>
                <a:lnTo>
                  <a:pt x="229" y="0"/>
                </a:lnTo>
                <a:lnTo>
                  <a:pt x="227" y="0"/>
                </a:lnTo>
                <a:lnTo>
                  <a:pt x="227" y="0"/>
                </a:lnTo>
                <a:lnTo>
                  <a:pt x="216" y="0"/>
                </a:lnTo>
                <a:lnTo>
                  <a:pt x="216" y="0"/>
                </a:lnTo>
                <a:lnTo>
                  <a:pt x="213" y="0"/>
                </a:lnTo>
                <a:lnTo>
                  <a:pt x="213" y="0"/>
                </a:lnTo>
                <a:lnTo>
                  <a:pt x="202" y="2"/>
                </a:lnTo>
                <a:lnTo>
                  <a:pt x="191" y="7"/>
                </a:lnTo>
                <a:lnTo>
                  <a:pt x="182" y="13"/>
                </a:lnTo>
                <a:lnTo>
                  <a:pt x="174" y="20"/>
                </a:lnTo>
                <a:lnTo>
                  <a:pt x="167" y="29"/>
                </a:lnTo>
                <a:lnTo>
                  <a:pt x="163" y="38"/>
                </a:lnTo>
                <a:lnTo>
                  <a:pt x="158" y="49"/>
                </a:lnTo>
                <a:lnTo>
                  <a:pt x="158" y="62"/>
                </a:lnTo>
                <a:lnTo>
                  <a:pt x="158" y="62"/>
                </a:lnTo>
                <a:lnTo>
                  <a:pt x="158" y="62"/>
                </a:lnTo>
                <a:lnTo>
                  <a:pt x="158" y="108"/>
                </a:lnTo>
                <a:lnTo>
                  <a:pt x="108" y="108"/>
                </a:lnTo>
                <a:lnTo>
                  <a:pt x="108" y="108"/>
                </a:lnTo>
                <a:lnTo>
                  <a:pt x="105" y="108"/>
                </a:lnTo>
                <a:lnTo>
                  <a:pt x="105" y="108"/>
                </a:lnTo>
                <a:lnTo>
                  <a:pt x="97" y="106"/>
                </a:lnTo>
                <a:lnTo>
                  <a:pt x="88" y="102"/>
                </a:lnTo>
                <a:lnTo>
                  <a:pt x="72" y="91"/>
                </a:lnTo>
                <a:lnTo>
                  <a:pt x="72" y="91"/>
                </a:lnTo>
                <a:lnTo>
                  <a:pt x="59" y="82"/>
                </a:lnTo>
                <a:lnTo>
                  <a:pt x="52" y="77"/>
                </a:lnTo>
                <a:lnTo>
                  <a:pt x="46" y="77"/>
                </a:lnTo>
                <a:lnTo>
                  <a:pt x="46" y="77"/>
                </a:lnTo>
                <a:lnTo>
                  <a:pt x="28" y="80"/>
                </a:lnTo>
                <a:lnTo>
                  <a:pt x="19" y="82"/>
                </a:lnTo>
                <a:lnTo>
                  <a:pt x="13" y="86"/>
                </a:lnTo>
                <a:lnTo>
                  <a:pt x="13" y="86"/>
                </a:lnTo>
                <a:lnTo>
                  <a:pt x="8" y="93"/>
                </a:lnTo>
                <a:lnTo>
                  <a:pt x="4" y="99"/>
                </a:lnTo>
                <a:lnTo>
                  <a:pt x="0" y="110"/>
                </a:lnTo>
                <a:lnTo>
                  <a:pt x="0" y="124"/>
                </a:lnTo>
                <a:lnTo>
                  <a:pt x="0" y="124"/>
                </a:lnTo>
                <a:lnTo>
                  <a:pt x="0" y="137"/>
                </a:lnTo>
                <a:lnTo>
                  <a:pt x="2" y="146"/>
                </a:lnTo>
                <a:lnTo>
                  <a:pt x="6" y="152"/>
                </a:lnTo>
                <a:lnTo>
                  <a:pt x="13" y="159"/>
                </a:lnTo>
                <a:lnTo>
                  <a:pt x="13" y="159"/>
                </a:lnTo>
                <a:lnTo>
                  <a:pt x="19" y="163"/>
                </a:lnTo>
                <a:lnTo>
                  <a:pt x="28" y="165"/>
                </a:lnTo>
                <a:lnTo>
                  <a:pt x="46" y="168"/>
                </a:lnTo>
                <a:lnTo>
                  <a:pt x="46" y="168"/>
                </a:lnTo>
                <a:lnTo>
                  <a:pt x="52" y="168"/>
                </a:lnTo>
                <a:lnTo>
                  <a:pt x="59" y="165"/>
                </a:lnTo>
                <a:lnTo>
                  <a:pt x="72" y="157"/>
                </a:lnTo>
                <a:lnTo>
                  <a:pt x="72" y="157"/>
                </a:lnTo>
                <a:lnTo>
                  <a:pt x="88" y="148"/>
                </a:lnTo>
                <a:lnTo>
                  <a:pt x="94" y="143"/>
                </a:lnTo>
                <a:lnTo>
                  <a:pt x="105" y="141"/>
                </a:lnTo>
                <a:lnTo>
                  <a:pt x="158" y="141"/>
                </a:lnTo>
                <a:lnTo>
                  <a:pt x="158" y="185"/>
                </a:lnTo>
                <a:lnTo>
                  <a:pt x="158" y="185"/>
                </a:lnTo>
                <a:lnTo>
                  <a:pt x="158" y="185"/>
                </a:lnTo>
                <a:lnTo>
                  <a:pt x="158" y="185"/>
                </a:lnTo>
                <a:lnTo>
                  <a:pt x="160" y="199"/>
                </a:lnTo>
                <a:lnTo>
                  <a:pt x="165" y="212"/>
                </a:lnTo>
                <a:lnTo>
                  <a:pt x="171" y="223"/>
                </a:lnTo>
                <a:lnTo>
                  <a:pt x="178" y="232"/>
                </a:lnTo>
                <a:lnTo>
                  <a:pt x="189" y="238"/>
                </a:lnTo>
                <a:lnTo>
                  <a:pt x="200" y="243"/>
                </a:lnTo>
                <a:lnTo>
                  <a:pt x="213" y="245"/>
                </a:lnTo>
                <a:lnTo>
                  <a:pt x="227" y="247"/>
                </a:lnTo>
                <a:lnTo>
                  <a:pt x="330" y="247"/>
                </a:lnTo>
                <a:lnTo>
                  <a:pt x="330" y="243"/>
                </a:lnTo>
                <a:lnTo>
                  <a:pt x="330" y="243"/>
                </a:lnTo>
                <a:lnTo>
                  <a:pt x="328" y="238"/>
                </a:lnTo>
                <a:lnTo>
                  <a:pt x="319" y="225"/>
                </a:lnTo>
                <a:lnTo>
                  <a:pt x="319" y="225"/>
                </a:lnTo>
                <a:lnTo>
                  <a:pt x="312" y="216"/>
                </a:lnTo>
                <a:lnTo>
                  <a:pt x="306" y="207"/>
                </a:lnTo>
                <a:lnTo>
                  <a:pt x="301" y="194"/>
                </a:lnTo>
                <a:lnTo>
                  <a:pt x="299" y="181"/>
                </a:lnTo>
                <a:lnTo>
                  <a:pt x="299" y="181"/>
                </a:lnTo>
                <a:lnTo>
                  <a:pt x="301" y="168"/>
                </a:lnTo>
                <a:lnTo>
                  <a:pt x="304" y="154"/>
                </a:lnTo>
                <a:lnTo>
                  <a:pt x="308" y="141"/>
                </a:lnTo>
                <a:lnTo>
                  <a:pt x="317" y="128"/>
                </a:lnTo>
                <a:lnTo>
                  <a:pt x="317" y="128"/>
                </a:lnTo>
                <a:lnTo>
                  <a:pt x="328" y="119"/>
                </a:lnTo>
                <a:lnTo>
                  <a:pt x="341" y="110"/>
                </a:lnTo>
                <a:lnTo>
                  <a:pt x="357" y="106"/>
                </a:lnTo>
                <a:lnTo>
                  <a:pt x="374" y="104"/>
                </a:lnTo>
                <a:lnTo>
                  <a:pt x="374" y="104"/>
                </a:lnTo>
                <a:lnTo>
                  <a:pt x="394" y="106"/>
                </a:lnTo>
                <a:lnTo>
                  <a:pt x="409" y="110"/>
                </a:lnTo>
                <a:lnTo>
                  <a:pt x="423" y="119"/>
                </a:lnTo>
                <a:lnTo>
                  <a:pt x="434" y="128"/>
                </a:lnTo>
                <a:lnTo>
                  <a:pt x="434" y="128"/>
                </a:lnTo>
                <a:lnTo>
                  <a:pt x="443" y="141"/>
                </a:lnTo>
                <a:lnTo>
                  <a:pt x="447" y="154"/>
                </a:lnTo>
                <a:lnTo>
                  <a:pt x="449" y="168"/>
                </a:lnTo>
                <a:lnTo>
                  <a:pt x="451" y="181"/>
                </a:lnTo>
                <a:lnTo>
                  <a:pt x="451" y="181"/>
                </a:lnTo>
                <a:lnTo>
                  <a:pt x="449" y="194"/>
                </a:lnTo>
                <a:lnTo>
                  <a:pt x="445" y="205"/>
                </a:lnTo>
                <a:lnTo>
                  <a:pt x="440" y="216"/>
                </a:lnTo>
                <a:lnTo>
                  <a:pt x="434" y="225"/>
                </a:lnTo>
                <a:lnTo>
                  <a:pt x="434" y="225"/>
                </a:lnTo>
                <a:lnTo>
                  <a:pt x="425" y="236"/>
                </a:lnTo>
                <a:lnTo>
                  <a:pt x="425" y="240"/>
                </a:lnTo>
                <a:lnTo>
                  <a:pt x="425" y="247"/>
                </a:lnTo>
                <a:lnTo>
                  <a:pt x="524" y="247"/>
                </a:lnTo>
                <a:lnTo>
                  <a:pt x="524" y="247"/>
                </a:lnTo>
                <a:lnTo>
                  <a:pt x="537" y="245"/>
                </a:lnTo>
                <a:lnTo>
                  <a:pt x="550" y="243"/>
                </a:lnTo>
                <a:lnTo>
                  <a:pt x="561" y="238"/>
                </a:lnTo>
                <a:lnTo>
                  <a:pt x="573" y="232"/>
                </a:lnTo>
                <a:lnTo>
                  <a:pt x="579" y="223"/>
                </a:lnTo>
                <a:lnTo>
                  <a:pt x="586" y="212"/>
                </a:lnTo>
                <a:lnTo>
                  <a:pt x="590" y="199"/>
                </a:lnTo>
                <a:lnTo>
                  <a:pt x="592" y="185"/>
                </a:lnTo>
                <a:lnTo>
                  <a:pt x="592" y="185"/>
                </a:lnTo>
                <a:lnTo>
                  <a:pt x="592" y="185"/>
                </a:lnTo>
                <a:lnTo>
                  <a:pt x="592" y="141"/>
                </a:lnTo>
                <a:lnTo>
                  <a:pt x="661" y="141"/>
                </a:lnTo>
                <a:lnTo>
                  <a:pt x="661" y="141"/>
                </a:lnTo>
                <a:lnTo>
                  <a:pt x="672" y="143"/>
                </a:lnTo>
                <a:lnTo>
                  <a:pt x="680" y="148"/>
                </a:lnTo>
                <a:lnTo>
                  <a:pt x="694" y="157"/>
                </a:lnTo>
                <a:lnTo>
                  <a:pt x="694" y="157"/>
                </a:lnTo>
                <a:lnTo>
                  <a:pt x="707" y="165"/>
                </a:lnTo>
                <a:lnTo>
                  <a:pt x="714" y="168"/>
                </a:lnTo>
                <a:lnTo>
                  <a:pt x="720" y="168"/>
                </a:lnTo>
                <a:lnTo>
                  <a:pt x="720" y="168"/>
                </a:lnTo>
                <a:lnTo>
                  <a:pt x="738" y="165"/>
                </a:lnTo>
                <a:lnTo>
                  <a:pt x="747" y="163"/>
                </a:lnTo>
                <a:lnTo>
                  <a:pt x="753" y="159"/>
                </a:lnTo>
                <a:lnTo>
                  <a:pt x="753" y="159"/>
                </a:lnTo>
                <a:lnTo>
                  <a:pt x="760" y="152"/>
                </a:lnTo>
                <a:lnTo>
                  <a:pt x="764" y="146"/>
                </a:lnTo>
                <a:lnTo>
                  <a:pt x="766" y="137"/>
                </a:lnTo>
                <a:lnTo>
                  <a:pt x="766" y="124"/>
                </a:lnTo>
                <a:lnTo>
                  <a:pt x="766" y="124"/>
                </a:lnTo>
                <a:lnTo>
                  <a:pt x="766" y="110"/>
                </a:lnTo>
                <a:lnTo>
                  <a:pt x="762" y="99"/>
                </a:lnTo>
                <a:lnTo>
                  <a:pt x="758" y="93"/>
                </a:lnTo>
                <a:lnTo>
                  <a:pt x="753" y="86"/>
                </a:lnTo>
                <a:lnTo>
                  <a:pt x="753" y="8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395788" y="3418811"/>
            <a:ext cx="688975" cy="657225"/>
          </a:xfrm>
          <a:custGeom>
            <a:avLst/>
            <a:gdLst>
              <a:gd name="T0" fmla="*/ 401 w 434"/>
              <a:gd name="T1" fmla="*/ 176 h 414"/>
              <a:gd name="T2" fmla="*/ 364 w 434"/>
              <a:gd name="T3" fmla="*/ 167 h 414"/>
              <a:gd name="T4" fmla="*/ 295 w 434"/>
              <a:gd name="T5" fmla="*/ 106 h 414"/>
              <a:gd name="T6" fmla="*/ 302 w 434"/>
              <a:gd name="T7" fmla="*/ 88 h 414"/>
              <a:gd name="T8" fmla="*/ 320 w 434"/>
              <a:gd name="T9" fmla="*/ 61 h 414"/>
              <a:gd name="T10" fmla="*/ 322 w 434"/>
              <a:gd name="T11" fmla="*/ 46 h 414"/>
              <a:gd name="T12" fmla="*/ 313 w 434"/>
              <a:gd name="T13" fmla="*/ 13 h 414"/>
              <a:gd name="T14" fmla="*/ 300 w 434"/>
              <a:gd name="T15" fmla="*/ 4 h 414"/>
              <a:gd name="T16" fmla="*/ 278 w 434"/>
              <a:gd name="T17" fmla="*/ 0 h 414"/>
              <a:gd name="T18" fmla="*/ 247 w 434"/>
              <a:gd name="T19" fmla="*/ 9 h 414"/>
              <a:gd name="T20" fmla="*/ 238 w 434"/>
              <a:gd name="T21" fmla="*/ 20 h 414"/>
              <a:gd name="T22" fmla="*/ 231 w 434"/>
              <a:gd name="T23" fmla="*/ 46 h 414"/>
              <a:gd name="T24" fmla="*/ 245 w 434"/>
              <a:gd name="T25" fmla="*/ 72 h 414"/>
              <a:gd name="T26" fmla="*/ 260 w 434"/>
              <a:gd name="T27" fmla="*/ 97 h 414"/>
              <a:gd name="T28" fmla="*/ 262 w 434"/>
              <a:gd name="T29" fmla="*/ 108 h 414"/>
              <a:gd name="T30" fmla="*/ 71 w 434"/>
              <a:gd name="T31" fmla="*/ 167 h 414"/>
              <a:gd name="T32" fmla="*/ 57 w 434"/>
              <a:gd name="T33" fmla="*/ 167 h 414"/>
              <a:gd name="T34" fmla="*/ 55 w 434"/>
              <a:gd name="T35" fmla="*/ 167 h 414"/>
              <a:gd name="T36" fmla="*/ 24 w 434"/>
              <a:gd name="T37" fmla="*/ 178 h 414"/>
              <a:gd name="T38" fmla="*/ 4 w 434"/>
              <a:gd name="T39" fmla="*/ 205 h 414"/>
              <a:gd name="T40" fmla="*/ 0 w 434"/>
              <a:gd name="T41" fmla="*/ 229 h 414"/>
              <a:gd name="T42" fmla="*/ 15 w 434"/>
              <a:gd name="T43" fmla="*/ 244 h 414"/>
              <a:gd name="T44" fmla="*/ 31 w 434"/>
              <a:gd name="T45" fmla="*/ 233 h 414"/>
              <a:gd name="T46" fmla="*/ 51 w 434"/>
              <a:gd name="T47" fmla="*/ 220 h 414"/>
              <a:gd name="T48" fmla="*/ 77 w 434"/>
              <a:gd name="T49" fmla="*/ 216 h 414"/>
              <a:gd name="T50" fmla="*/ 117 w 434"/>
              <a:gd name="T51" fmla="*/ 222 h 414"/>
              <a:gd name="T52" fmla="*/ 139 w 434"/>
              <a:gd name="T53" fmla="*/ 242 h 414"/>
              <a:gd name="T54" fmla="*/ 154 w 434"/>
              <a:gd name="T55" fmla="*/ 291 h 414"/>
              <a:gd name="T56" fmla="*/ 148 w 434"/>
              <a:gd name="T57" fmla="*/ 324 h 414"/>
              <a:gd name="T58" fmla="*/ 130 w 434"/>
              <a:gd name="T59" fmla="*/ 350 h 414"/>
              <a:gd name="T60" fmla="*/ 90 w 434"/>
              <a:gd name="T61" fmla="*/ 363 h 414"/>
              <a:gd name="T62" fmla="*/ 64 w 434"/>
              <a:gd name="T63" fmla="*/ 363 h 414"/>
              <a:gd name="T64" fmla="*/ 33 w 434"/>
              <a:gd name="T65" fmla="*/ 348 h 414"/>
              <a:gd name="T66" fmla="*/ 18 w 434"/>
              <a:gd name="T67" fmla="*/ 339 h 414"/>
              <a:gd name="T68" fmla="*/ 0 w 434"/>
              <a:gd name="T69" fmla="*/ 352 h 414"/>
              <a:gd name="T70" fmla="*/ 0 w 434"/>
              <a:gd name="T71" fmla="*/ 366 h 414"/>
              <a:gd name="T72" fmla="*/ 22 w 434"/>
              <a:gd name="T73" fmla="*/ 399 h 414"/>
              <a:gd name="T74" fmla="*/ 42 w 434"/>
              <a:gd name="T75" fmla="*/ 410 h 414"/>
              <a:gd name="T76" fmla="*/ 364 w 434"/>
              <a:gd name="T77" fmla="*/ 414 h 414"/>
              <a:gd name="T78" fmla="*/ 364 w 434"/>
              <a:gd name="T79" fmla="*/ 414 h 414"/>
              <a:gd name="T80" fmla="*/ 401 w 434"/>
              <a:gd name="T81" fmla="*/ 405 h 414"/>
              <a:gd name="T82" fmla="*/ 419 w 434"/>
              <a:gd name="T83" fmla="*/ 390 h 414"/>
              <a:gd name="T84" fmla="*/ 434 w 434"/>
              <a:gd name="T85" fmla="*/ 352 h 414"/>
              <a:gd name="T86" fmla="*/ 434 w 434"/>
              <a:gd name="T87" fmla="*/ 339 h 414"/>
              <a:gd name="T88" fmla="*/ 416 w 434"/>
              <a:gd name="T89" fmla="*/ 341 h 414"/>
              <a:gd name="T90" fmla="*/ 397 w 434"/>
              <a:gd name="T91" fmla="*/ 355 h 414"/>
              <a:gd name="T92" fmla="*/ 361 w 434"/>
              <a:gd name="T93" fmla="*/ 366 h 414"/>
              <a:gd name="T94" fmla="*/ 335 w 434"/>
              <a:gd name="T95" fmla="*/ 361 h 414"/>
              <a:gd name="T96" fmla="*/ 309 w 434"/>
              <a:gd name="T97" fmla="*/ 350 h 414"/>
              <a:gd name="T98" fmla="*/ 286 w 434"/>
              <a:gd name="T99" fmla="*/ 308 h 414"/>
              <a:gd name="T100" fmla="*/ 286 w 434"/>
              <a:gd name="T101" fmla="*/ 271 h 414"/>
              <a:gd name="T102" fmla="*/ 309 w 434"/>
              <a:gd name="T103" fmla="*/ 231 h 414"/>
              <a:gd name="T104" fmla="*/ 335 w 434"/>
              <a:gd name="T105" fmla="*/ 218 h 414"/>
              <a:gd name="T106" fmla="*/ 361 w 434"/>
              <a:gd name="T107" fmla="*/ 216 h 414"/>
              <a:gd name="T108" fmla="*/ 399 w 434"/>
              <a:gd name="T109" fmla="*/ 227 h 414"/>
              <a:gd name="T110" fmla="*/ 419 w 434"/>
              <a:gd name="T111" fmla="*/ 242 h 414"/>
              <a:gd name="T112" fmla="*/ 434 w 434"/>
              <a:gd name="T113" fmla="*/ 229 h 414"/>
              <a:gd name="T114" fmla="*/ 434 w 434"/>
              <a:gd name="T115" fmla="*/ 227 h 414"/>
              <a:gd name="T116" fmla="*/ 419 w 434"/>
              <a:gd name="T117" fmla="*/ 19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414">
                <a:moveTo>
                  <a:pt x="410" y="183"/>
                </a:moveTo>
                <a:lnTo>
                  <a:pt x="410" y="183"/>
                </a:lnTo>
                <a:lnTo>
                  <a:pt x="401" y="176"/>
                </a:lnTo>
                <a:lnTo>
                  <a:pt x="390" y="169"/>
                </a:lnTo>
                <a:lnTo>
                  <a:pt x="377" y="167"/>
                </a:lnTo>
                <a:lnTo>
                  <a:pt x="364" y="167"/>
                </a:lnTo>
                <a:lnTo>
                  <a:pt x="364" y="167"/>
                </a:lnTo>
                <a:lnTo>
                  <a:pt x="295" y="167"/>
                </a:lnTo>
                <a:lnTo>
                  <a:pt x="295" y="106"/>
                </a:lnTo>
                <a:lnTo>
                  <a:pt x="295" y="106"/>
                </a:lnTo>
                <a:lnTo>
                  <a:pt x="298" y="97"/>
                </a:lnTo>
                <a:lnTo>
                  <a:pt x="302" y="88"/>
                </a:lnTo>
                <a:lnTo>
                  <a:pt x="311" y="72"/>
                </a:lnTo>
                <a:lnTo>
                  <a:pt x="311" y="72"/>
                </a:lnTo>
                <a:lnTo>
                  <a:pt x="320" y="61"/>
                </a:lnTo>
                <a:lnTo>
                  <a:pt x="322" y="53"/>
                </a:lnTo>
                <a:lnTo>
                  <a:pt x="322" y="46"/>
                </a:lnTo>
                <a:lnTo>
                  <a:pt x="322" y="46"/>
                </a:lnTo>
                <a:lnTo>
                  <a:pt x="320" y="28"/>
                </a:lnTo>
                <a:lnTo>
                  <a:pt x="317" y="20"/>
                </a:lnTo>
                <a:lnTo>
                  <a:pt x="313" y="13"/>
                </a:lnTo>
                <a:lnTo>
                  <a:pt x="313" y="13"/>
                </a:lnTo>
                <a:lnTo>
                  <a:pt x="309" y="9"/>
                </a:lnTo>
                <a:lnTo>
                  <a:pt x="300" y="4"/>
                </a:lnTo>
                <a:lnTo>
                  <a:pt x="291" y="0"/>
                </a:lnTo>
                <a:lnTo>
                  <a:pt x="278" y="0"/>
                </a:lnTo>
                <a:lnTo>
                  <a:pt x="278" y="0"/>
                </a:lnTo>
                <a:lnTo>
                  <a:pt x="264" y="0"/>
                </a:lnTo>
                <a:lnTo>
                  <a:pt x="256" y="4"/>
                </a:lnTo>
                <a:lnTo>
                  <a:pt x="247" y="9"/>
                </a:lnTo>
                <a:lnTo>
                  <a:pt x="242" y="13"/>
                </a:lnTo>
                <a:lnTo>
                  <a:pt x="242" y="13"/>
                </a:lnTo>
                <a:lnTo>
                  <a:pt x="238" y="20"/>
                </a:lnTo>
                <a:lnTo>
                  <a:pt x="234" y="28"/>
                </a:lnTo>
                <a:lnTo>
                  <a:pt x="231" y="46"/>
                </a:lnTo>
                <a:lnTo>
                  <a:pt x="231" y="46"/>
                </a:lnTo>
                <a:lnTo>
                  <a:pt x="234" y="55"/>
                </a:lnTo>
                <a:lnTo>
                  <a:pt x="236" y="61"/>
                </a:lnTo>
                <a:lnTo>
                  <a:pt x="245" y="72"/>
                </a:lnTo>
                <a:lnTo>
                  <a:pt x="245" y="72"/>
                </a:lnTo>
                <a:lnTo>
                  <a:pt x="256" y="88"/>
                </a:lnTo>
                <a:lnTo>
                  <a:pt x="260" y="97"/>
                </a:lnTo>
                <a:lnTo>
                  <a:pt x="262" y="106"/>
                </a:lnTo>
                <a:lnTo>
                  <a:pt x="262" y="106"/>
                </a:lnTo>
                <a:lnTo>
                  <a:pt x="262" y="108"/>
                </a:lnTo>
                <a:lnTo>
                  <a:pt x="262" y="167"/>
                </a:lnTo>
                <a:lnTo>
                  <a:pt x="71" y="167"/>
                </a:lnTo>
                <a:lnTo>
                  <a:pt x="71" y="167"/>
                </a:lnTo>
                <a:lnTo>
                  <a:pt x="68" y="167"/>
                </a:lnTo>
                <a:lnTo>
                  <a:pt x="68" y="167"/>
                </a:lnTo>
                <a:lnTo>
                  <a:pt x="57" y="167"/>
                </a:lnTo>
                <a:lnTo>
                  <a:pt x="57" y="167"/>
                </a:lnTo>
                <a:lnTo>
                  <a:pt x="55" y="167"/>
                </a:lnTo>
                <a:lnTo>
                  <a:pt x="55" y="167"/>
                </a:lnTo>
                <a:lnTo>
                  <a:pt x="44" y="169"/>
                </a:lnTo>
                <a:lnTo>
                  <a:pt x="33" y="174"/>
                </a:lnTo>
                <a:lnTo>
                  <a:pt x="24" y="178"/>
                </a:lnTo>
                <a:lnTo>
                  <a:pt x="15" y="187"/>
                </a:lnTo>
                <a:lnTo>
                  <a:pt x="9" y="194"/>
                </a:lnTo>
                <a:lnTo>
                  <a:pt x="4" y="205"/>
                </a:lnTo>
                <a:lnTo>
                  <a:pt x="0" y="216"/>
                </a:lnTo>
                <a:lnTo>
                  <a:pt x="0" y="229"/>
                </a:lnTo>
                <a:lnTo>
                  <a:pt x="0" y="229"/>
                </a:lnTo>
                <a:lnTo>
                  <a:pt x="0" y="229"/>
                </a:lnTo>
                <a:lnTo>
                  <a:pt x="0" y="244"/>
                </a:lnTo>
                <a:lnTo>
                  <a:pt x="15" y="244"/>
                </a:lnTo>
                <a:lnTo>
                  <a:pt x="15" y="244"/>
                </a:lnTo>
                <a:lnTo>
                  <a:pt x="20" y="242"/>
                </a:lnTo>
                <a:lnTo>
                  <a:pt x="31" y="233"/>
                </a:lnTo>
                <a:lnTo>
                  <a:pt x="31" y="233"/>
                </a:lnTo>
                <a:lnTo>
                  <a:pt x="40" y="227"/>
                </a:lnTo>
                <a:lnTo>
                  <a:pt x="51" y="220"/>
                </a:lnTo>
                <a:lnTo>
                  <a:pt x="64" y="216"/>
                </a:lnTo>
                <a:lnTo>
                  <a:pt x="77" y="216"/>
                </a:lnTo>
                <a:lnTo>
                  <a:pt x="77" y="216"/>
                </a:lnTo>
                <a:lnTo>
                  <a:pt x="90" y="216"/>
                </a:lnTo>
                <a:lnTo>
                  <a:pt x="104" y="218"/>
                </a:lnTo>
                <a:lnTo>
                  <a:pt x="117" y="222"/>
                </a:lnTo>
                <a:lnTo>
                  <a:pt x="130" y="231"/>
                </a:lnTo>
                <a:lnTo>
                  <a:pt x="130" y="231"/>
                </a:lnTo>
                <a:lnTo>
                  <a:pt x="139" y="242"/>
                </a:lnTo>
                <a:lnTo>
                  <a:pt x="148" y="255"/>
                </a:lnTo>
                <a:lnTo>
                  <a:pt x="152" y="271"/>
                </a:lnTo>
                <a:lnTo>
                  <a:pt x="154" y="291"/>
                </a:lnTo>
                <a:lnTo>
                  <a:pt x="154" y="291"/>
                </a:lnTo>
                <a:lnTo>
                  <a:pt x="152" y="308"/>
                </a:lnTo>
                <a:lnTo>
                  <a:pt x="148" y="324"/>
                </a:lnTo>
                <a:lnTo>
                  <a:pt x="139" y="339"/>
                </a:lnTo>
                <a:lnTo>
                  <a:pt x="130" y="350"/>
                </a:lnTo>
                <a:lnTo>
                  <a:pt x="130" y="350"/>
                </a:lnTo>
                <a:lnTo>
                  <a:pt x="117" y="357"/>
                </a:lnTo>
                <a:lnTo>
                  <a:pt x="104" y="361"/>
                </a:lnTo>
                <a:lnTo>
                  <a:pt x="90" y="363"/>
                </a:lnTo>
                <a:lnTo>
                  <a:pt x="77" y="366"/>
                </a:lnTo>
                <a:lnTo>
                  <a:pt x="77" y="366"/>
                </a:lnTo>
                <a:lnTo>
                  <a:pt x="64" y="363"/>
                </a:lnTo>
                <a:lnTo>
                  <a:pt x="53" y="359"/>
                </a:lnTo>
                <a:lnTo>
                  <a:pt x="42" y="355"/>
                </a:lnTo>
                <a:lnTo>
                  <a:pt x="33" y="348"/>
                </a:lnTo>
                <a:lnTo>
                  <a:pt x="33" y="348"/>
                </a:lnTo>
                <a:lnTo>
                  <a:pt x="22" y="341"/>
                </a:lnTo>
                <a:lnTo>
                  <a:pt x="18" y="339"/>
                </a:lnTo>
                <a:lnTo>
                  <a:pt x="0" y="339"/>
                </a:lnTo>
                <a:lnTo>
                  <a:pt x="0" y="352"/>
                </a:lnTo>
                <a:lnTo>
                  <a:pt x="0" y="352"/>
                </a:lnTo>
                <a:lnTo>
                  <a:pt x="0" y="352"/>
                </a:lnTo>
                <a:lnTo>
                  <a:pt x="0" y="352"/>
                </a:lnTo>
                <a:lnTo>
                  <a:pt x="0" y="366"/>
                </a:lnTo>
                <a:lnTo>
                  <a:pt x="7" y="379"/>
                </a:lnTo>
                <a:lnTo>
                  <a:pt x="13" y="390"/>
                </a:lnTo>
                <a:lnTo>
                  <a:pt x="22" y="399"/>
                </a:lnTo>
                <a:lnTo>
                  <a:pt x="22" y="399"/>
                </a:lnTo>
                <a:lnTo>
                  <a:pt x="31" y="405"/>
                </a:lnTo>
                <a:lnTo>
                  <a:pt x="42" y="410"/>
                </a:lnTo>
                <a:lnTo>
                  <a:pt x="55" y="412"/>
                </a:lnTo>
                <a:lnTo>
                  <a:pt x="68" y="414"/>
                </a:lnTo>
                <a:lnTo>
                  <a:pt x="364" y="414"/>
                </a:lnTo>
                <a:lnTo>
                  <a:pt x="364" y="414"/>
                </a:lnTo>
                <a:lnTo>
                  <a:pt x="364" y="414"/>
                </a:lnTo>
                <a:lnTo>
                  <a:pt x="364" y="414"/>
                </a:lnTo>
                <a:lnTo>
                  <a:pt x="377" y="412"/>
                </a:lnTo>
                <a:lnTo>
                  <a:pt x="390" y="410"/>
                </a:lnTo>
                <a:lnTo>
                  <a:pt x="401" y="405"/>
                </a:lnTo>
                <a:lnTo>
                  <a:pt x="410" y="399"/>
                </a:lnTo>
                <a:lnTo>
                  <a:pt x="410" y="399"/>
                </a:lnTo>
                <a:lnTo>
                  <a:pt x="419" y="390"/>
                </a:lnTo>
                <a:lnTo>
                  <a:pt x="428" y="379"/>
                </a:lnTo>
                <a:lnTo>
                  <a:pt x="432" y="368"/>
                </a:lnTo>
                <a:lnTo>
                  <a:pt x="434" y="352"/>
                </a:lnTo>
                <a:lnTo>
                  <a:pt x="434" y="352"/>
                </a:lnTo>
                <a:lnTo>
                  <a:pt x="434" y="352"/>
                </a:lnTo>
                <a:lnTo>
                  <a:pt x="434" y="339"/>
                </a:lnTo>
                <a:lnTo>
                  <a:pt x="421" y="339"/>
                </a:lnTo>
                <a:lnTo>
                  <a:pt x="421" y="339"/>
                </a:lnTo>
                <a:lnTo>
                  <a:pt x="416" y="341"/>
                </a:lnTo>
                <a:lnTo>
                  <a:pt x="405" y="348"/>
                </a:lnTo>
                <a:lnTo>
                  <a:pt x="405" y="348"/>
                </a:lnTo>
                <a:lnTo>
                  <a:pt x="397" y="355"/>
                </a:lnTo>
                <a:lnTo>
                  <a:pt x="386" y="359"/>
                </a:lnTo>
                <a:lnTo>
                  <a:pt x="375" y="363"/>
                </a:lnTo>
                <a:lnTo>
                  <a:pt x="361" y="366"/>
                </a:lnTo>
                <a:lnTo>
                  <a:pt x="361" y="366"/>
                </a:lnTo>
                <a:lnTo>
                  <a:pt x="348" y="363"/>
                </a:lnTo>
                <a:lnTo>
                  <a:pt x="335" y="361"/>
                </a:lnTo>
                <a:lnTo>
                  <a:pt x="322" y="357"/>
                </a:lnTo>
                <a:lnTo>
                  <a:pt x="309" y="350"/>
                </a:lnTo>
                <a:lnTo>
                  <a:pt x="309" y="350"/>
                </a:lnTo>
                <a:lnTo>
                  <a:pt x="300" y="339"/>
                </a:lnTo>
                <a:lnTo>
                  <a:pt x="291" y="324"/>
                </a:lnTo>
                <a:lnTo>
                  <a:pt x="286" y="308"/>
                </a:lnTo>
                <a:lnTo>
                  <a:pt x="284" y="291"/>
                </a:lnTo>
                <a:lnTo>
                  <a:pt x="284" y="291"/>
                </a:lnTo>
                <a:lnTo>
                  <a:pt x="286" y="271"/>
                </a:lnTo>
                <a:lnTo>
                  <a:pt x="291" y="255"/>
                </a:lnTo>
                <a:lnTo>
                  <a:pt x="300" y="242"/>
                </a:lnTo>
                <a:lnTo>
                  <a:pt x="309" y="231"/>
                </a:lnTo>
                <a:lnTo>
                  <a:pt x="309" y="231"/>
                </a:lnTo>
                <a:lnTo>
                  <a:pt x="322" y="222"/>
                </a:lnTo>
                <a:lnTo>
                  <a:pt x="335" y="218"/>
                </a:lnTo>
                <a:lnTo>
                  <a:pt x="348" y="216"/>
                </a:lnTo>
                <a:lnTo>
                  <a:pt x="361" y="216"/>
                </a:lnTo>
                <a:lnTo>
                  <a:pt x="361" y="216"/>
                </a:lnTo>
                <a:lnTo>
                  <a:pt x="375" y="216"/>
                </a:lnTo>
                <a:lnTo>
                  <a:pt x="388" y="220"/>
                </a:lnTo>
                <a:lnTo>
                  <a:pt x="399" y="227"/>
                </a:lnTo>
                <a:lnTo>
                  <a:pt x="405" y="233"/>
                </a:lnTo>
                <a:lnTo>
                  <a:pt x="405" y="233"/>
                </a:lnTo>
                <a:lnTo>
                  <a:pt x="419" y="242"/>
                </a:lnTo>
                <a:lnTo>
                  <a:pt x="423" y="244"/>
                </a:lnTo>
                <a:lnTo>
                  <a:pt x="434" y="244"/>
                </a:lnTo>
                <a:lnTo>
                  <a:pt x="434" y="229"/>
                </a:lnTo>
                <a:lnTo>
                  <a:pt x="434" y="229"/>
                </a:lnTo>
                <a:lnTo>
                  <a:pt x="434" y="227"/>
                </a:lnTo>
                <a:lnTo>
                  <a:pt x="434" y="227"/>
                </a:lnTo>
                <a:lnTo>
                  <a:pt x="432" y="214"/>
                </a:lnTo>
                <a:lnTo>
                  <a:pt x="428" y="200"/>
                </a:lnTo>
                <a:lnTo>
                  <a:pt x="419" y="191"/>
                </a:lnTo>
                <a:lnTo>
                  <a:pt x="410" y="183"/>
                </a:lnTo>
                <a:lnTo>
                  <a:pt x="410" y="183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895850" y="3680749"/>
            <a:ext cx="958850" cy="395287"/>
          </a:xfrm>
          <a:custGeom>
            <a:avLst/>
            <a:gdLst>
              <a:gd name="T0" fmla="*/ 571 w 604"/>
              <a:gd name="T1" fmla="*/ 11 h 249"/>
              <a:gd name="T2" fmla="*/ 533 w 604"/>
              <a:gd name="T3" fmla="*/ 2 h 249"/>
              <a:gd name="T4" fmla="*/ 238 w 604"/>
              <a:gd name="T5" fmla="*/ 2 h 249"/>
              <a:gd name="T6" fmla="*/ 232 w 604"/>
              <a:gd name="T7" fmla="*/ 0 h 249"/>
              <a:gd name="T8" fmla="*/ 223 w 604"/>
              <a:gd name="T9" fmla="*/ 2 h 249"/>
              <a:gd name="T10" fmla="*/ 201 w 604"/>
              <a:gd name="T11" fmla="*/ 9 h 249"/>
              <a:gd name="T12" fmla="*/ 179 w 604"/>
              <a:gd name="T13" fmla="*/ 31 h 249"/>
              <a:gd name="T14" fmla="*/ 168 w 604"/>
              <a:gd name="T15" fmla="*/ 64 h 249"/>
              <a:gd name="T16" fmla="*/ 168 w 604"/>
              <a:gd name="T17" fmla="*/ 110 h 249"/>
              <a:gd name="T18" fmla="*/ 106 w 604"/>
              <a:gd name="T19" fmla="*/ 110 h 249"/>
              <a:gd name="T20" fmla="*/ 88 w 604"/>
              <a:gd name="T21" fmla="*/ 104 h 249"/>
              <a:gd name="T22" fmla="*/ 60 w 604"/>
              <a:gd name="T23" fmla="*/ 84 h 249"/>
              <a:gd name="T24" fmla="*/ 46 w 604"/>
              <a:gd name="T25" fmla="*/ 79 h 249"/>
              <a:gd name="T26" fmla="*/ 13 w 604"/>
              <a:gd name="T27" fmla="*/ 88 h 249"/>
              <a:gd name="T28" fmla="*/ 2 w 604"/>
              <a:gd name="T29" fmla="*/ 101 h 249"/>
              <a:gd name="T30" fmla="*/ 0 w 604"/>
              <a:gd name="T31" fmla="*/ 126 h 249"/>
              <a:gd name="T32" fmla="*/ 7 w 604"/>
              <a:gd name="T33" fmla="*/ 154 h 249"/>
              <a:gd name="T34" fmla="*/ 20 w 604"/>
              <a:gd name="T35" fmla="*/ 165 h 249"/>
              <a:gd name="T36" fmla="*/ 46 w 604"/>
              <a:gd name="T37" fmla="*/ 170 h 249"/>
              <a:gd name="T38" fmla="*/ 73 w 604"/>
              <a:gd name="T39" fmla="*/ 159 h 249"/>
              <a:gd name="T40" fmla="*/ 95 w 604"/>
              <a:gd name="T41" fmla="*/ 145 h 249"/>
              <a:gd name="T42" fmla="*/ 168 w 604"/>
              <a:gd name="T43" fmla="*/ 187 h 249"/>
              <a:gd name="T44" fmla="*/ 176 w 604"/>
              <a:gd name="T45" fmla="*/ 214 h 249"/>
              <a:gd name="T46" fmla="*/ 192 w 604"/>
              <a:gd name="T47" fmla="*/ 234 h 249"/>
              <a:gd name="T48" fmla="*/ 225 w 604"/>
              <a:gd name="T49" fmla="*/ 247 h 249"/>
              <a:gd name="T50" fmla="*/ 342 w 604"/>
              <a:gd name="T51" fmla="*/ 245 h 249"/>
              <a:gd name="T52" fmla="*/ 328 w 604"/>
              <a:gd name="T53" fmla="*/ 227 h 249"/>
              <a:gd name="T54" fmla="*/ 317 w 604"/>
              <a:gd name="T55" fmla="*/ 209 h 249"/>
              <a:gd name="T56" fmla="*/ 311 w 604"/>
              <a:gd name="T57" fmla="*/ 183 h 249"/>
              <a:gd name="T58" fmla="*/ 320 w 604"/>
              <a:gd name="T59" fmla="*/ 143 h 249"/>
              <a:gd name="T60" fmla="*/ 337 w 604"/>
              <a:gd name="T61" fmla="*/ 121 h 249"/>
              <a:gd name="T62" fmla="*/ 386 w 604"/>
              <a:gd name="T63" fmla="*/ 106 h 249"/>
              <a:gd name="T64" fmla="*/ 421 w 604"/>
              <a:gd name="T65" fmla="*/ 112 h 249"/>
              <a:gd name="T66" fmla="*/ 445 w 604"/>
              <a:gd name="T67" fmla="*/ 130 h 249"/>
              <a:gd name="T68" fmla="*/ 461 w 604"/>
              <a:gd name="T69" fmla="*/ 170 h 249"/>
              <a:gd name="T70" fmla="*/ 458 w 604"/>
              <a:gd name="T71" fmla="*/ 196 h 249"/>
              <a:gd name="T72" fmla="*/ 445 w 604"/>
              <a:gd name="T73" fmla="*/ 227 h 249"/>
              <a:gd name="T74" fmla="*/ 434 w 604"/>
              <a:gd name="T75" fmla="*/ 242 h 249"/>
              <a:gd name="T76" fmla="*/ 533 w 604"/>
              <a:gd name="T77" fmla="*/ 249 h 249"/>
              <a:gd name="T78" fmla="*/ 571 w 604"/>
              <a:gd name="T79" fmla="*/ 240 h 249"/>
              <a:gd name="T80" fmla="*/ 588 w 604"/>
              <a:gd name="T81" fmla="*/ 225 h 249"/>
              <a:gd name="T82" fmla="*/ 604 w 604"/>
              <a:gd name="T83" fmla="*/ 187 h 249"/>
              <a:gd name="T84" fmla="*/ 604 w 604"/>
              <a:gd name="T85" fmla="*/ 62 h 249"/>
              <a:gd name="T86" fmla="*/ 595 w 604"/>
              <a:gd name="T87" fmla="*/ 37 h 249"/>
              <a:gd name="T88" fmla="*/ 580 w 604"/>
              <a:gd name="T89" fmla="*/ 1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4" h="249">
                <a:moveTo>
                  <a:pt x="580" y="18"/>
                </a:moveTo>
                <a:lnTo>
                  <a:pt x="580" y="18"/>
                </a:lnTo>
                <a:lnTo>
                  <a:pt x="571" y="11"/>
                </a:lnTo>
                <a:lnTo>
                  <a:pt x="560" y="7"/>
                </a:lnTo>
                <a:lnTo>
                  <a:pt x="547" y="2"/>
                </a:lnTo>
                <a:lnTo>
                  <a:pt x="533" y="2"/>
                </a:lnTo>
                <a:lnTo>
                  <a:pt x="240" y="2"/>
                </a:lnTo>
                <a:lnTo>
                  <a:pt x="240" y="2"/>
                </a:lnTo>
                <a:lnTo>
                  <a:pt x="238" y="2"/>
                </a:lnTo>
                <a:lnTo>
                  <a:pt x="238" y="2"/>
                </a:lnTo>
                <a:lnTo>
                  <a:pt x="232" y="0"/>
                </a:lnTo>
                <a:lnTo>
                  <a:pt x="232" y="0"/>
                </a:lnTo>
                <a:lnTo>
                  <a:pt x="225" y="2"/>
                </a:lnTo>
                <a:lnTo>
                  <a:pt x="225" y="2"/>
                </a:lnTo>
                <a:lnTo>
                  <a:pt x="223" y="2"/>
                </a:lnTo>
                <a:lnTo>
                  <a:pt x="223" y="2"/>
                </a:lnTo>
                <a:lnTo>
                  <a:pt x="212" y="4"/>
                </a:lnTo>
                <a:lnTo>
                  <a:pt x="201" y="9"/>
                </a:lnTo>
                <a:lnTo>
                  <a:pt x="192" y="15"/>
                </a:lnTo>
                <a:lnTo>
                  <a:pt x="185" y="22"/>
                </a:lnTo>
                <a:lnTo>
                  <a:pt x="179" y="31"/>
                </a:lnTo>
                <a:lnTo>
                  <a:pt x="172" y="40"/>
                </a:lnTo>
                <a:lnTo>
                  <a:pt x="170" y="51"/>
                </a:lnTo>
                <a:lnTo>
                  <a:pt x="168" y="64"/>
                </a:lnTo>
                <a:lnTo>
                  <a:pt x="168" y="64"/>
                </a:lnTo>
                <a:lnTo>
                  <a:pt x="168" y="64"/>
                </a:lnTo>
                <a:lnTo>
                  <a:pt x="168" y="110"/>
                </a:lnTo>
                <a:lnTo>
                  <a:pt x="108" y="110"/>
                </a:lnTo>
                <a:lnTo>
                  <a:pt x="108" y="110"/>
                </a:lnTo>
                <a:lnTo>
                  <a:pt x="106" y="110"/>
                </a:lnTo>
                <a:lnTo>
                  <a:pt x="106" y="110"/>
                </a:lnTo>
                <a:lnTo>
                  <a:pt x="95" y="108"/>
                </a:lnTo>
                <a:lnTo>
                  <a:pt x="88" y="104"/>
                </a:lnTo>
                <a:lnTo>
                  <a:pt x="73" y="93"/>
                </a:lnTo>
                <a:lnTo>
                  <a:pt x="73" y="93"/>
                </a:lnTo>
                <a:lnTo>
                  <a:pt x="60" y="84"/>
                </a:lnTo>
                <a:lnTo>
                  <a:pt x="53" y="79"/>
                </a:lnTo>
                <a:lnTo>
                  <a:pt x="46" y="79"/>
                </a:lnTo>
                <a:lnTo>
                  <a:pt x="46" y="79"/>
                </a:lnTo>
                <a:lnTo>
                  <a:pt x="27" y="82"/>
                </a:lnTo>
                <a:lnTo>
                  <a:pt x="20" y="84"/>
                </a:lnTo>
                <a:lnTo>
                  <a:pt x="13" y="88"/>
                </a:lnTo>
                <a:lnTo>
                  <a:pt x="13" y="88"/>
                </a:lnTo>
                <a:lnTo>
                  <a:pt x="7" y="95"/>
                </a:lnTo>
                <a:lnTo>
                  <a:pt x="2" y="101"/>
                </a:lnTo>
                <a:lnTo>
                  <a:pt x="0" y="112"/>
                </a:lnTo>
                <a:lnTo>
                  <a:pt x="0" y="126"/>
                </a:lnTo>
                <a:lnTo>
                  <a:pt x="0" y="126"/>
                </a:lnTo>
                <a:lnTo>
                  <a:pt x="0" y="139"/>
                </a:lnTo>
                <a:lnTo>
                  <a:pt x="2" y="148"/>
                </a:lnTo>
                <a:lnTo>
                  <a:pt x="7" y="154"/>
                </a:lnTo>
                <a:lnTo>
                  <a:pt x="13" y="161"/>
                </a:lnTo>
                <a:lnTo>
                  <a:pt x="13" y="161"/>
                </a:lnTo>
                <a:lnTo>
                  <a:pt x="20" y="165"/>
                </a:lnTo>
                <a:lnTo>
                  <a:pt x="29" y="167"/>
                </a:lnTo>
                <a:lnTo>
                  <a:pt x="46" y="170"/>
                </a:lnTo>
                <a:lnTo>
                  <a:pt x="46" y="170"/>
                </a:lnTo>
                <a:lnTo>
                  <a:pt x="53" y="170"/>
                </a:lnTo>
                <a:lnTo>
                  <a:pt x="60" y="167"/>
                </a:lnTo>
                <a:lnTo>
                  <a:pt x="73" y="159"/>
                </a:lnTo>
                <a:lnTo>
                  <a:pt x="73" y="159"/>
                </a:lnTo>
                <a:lnTo>
                  <a:pt x="86" y="150"/>
                </a:lnTo>
                <a:lnTo>
                  <a:pt x="95" y="145"/>
                </a:lnTo>
                <a:lnTo>
                  <a:pt x="106" y="143"/>
                </a:lnTo>
                <a:lnTo>
                  <a:pt x="168" y="143"/>
                </a:lnTo>
                <a:lnTo>
                  <a:pt x="168" y="187"/>
                </a:lnTo>
                <a:lnTo>
                  <a:pt x="168" y="187"/>
                </a:lnTo>
                <a:lnTo>
                  <a:pt x="170" y="201"/>
                </a:lnTo>
                <a:lnTo>
                  <a:pt x="176" y="214"/>
                </a:lnTo>
                <a:lnTo>
                  <a:pt x="183" y="225"/>
                </a:lnTo>
                <a:lnTo>
                  <a:pt x="192" y="234"/>
                </a:lnTo>
                <a:lnTo>
                  <a:pt x="192" y="234"/>
                </a:lnTo>
                <a:lnTo>
                  <a:pt x="201" y="240"/>
                </a:lnTo>
                <a:lnTo>
                  <a:pt x="212" y="245"/>
                </a:lnTo>
                <a:lnTo>
                  <a:pt x="225" y="247"/>
                </a:lnTo>
                <a:lnTo>
                  <a:pt x="238" y="249"/>
                </a:lnTo>
                <a:lnTo>
                  <a:pt x="342" y="249"/>
                </a:lnTo>
                <a:lnTo>
                  <a:pt x="342" y="245"/>
                </a:lnTo>
                <a:lnTo>
                  <a:pt x="342" y="245"/>
                </a:lnTo>
                <a:lnTo>
                  <a:pt x="339" y="240"/>
                </a:lnTo>
                <a:lnTo>
                  <a:pt x="328" y="227"/>
                </a:lnTo>
                <a:lnTo>
                  <a:pt x="328" y="227"/>
                </a:lnTo>
                <a:lnTo>
                  <a:pt x="322" y="218"/>
                </a:lnTo>
                <a:lnTo>
                  <a:pt x="317" y="209"/>
                </a:lnTo>
                <a:lnTo>
                  <a:pt x="313" y="196"/>
                </a:lnTo>
                <a:lnTo>
                  <a:pt x="311" y="183"/>
                </a:lnTo>
                <a:lnTo>
                  <a:pt x="311" y="183"/>
                </a:lnTo>
                <a:lnTo>
                  <a:pt x="311" y="170"/>
                </a:lnTo>
                <a:lnTo>
                  <a:pt x="313" y="156"/>
                </a:lnTo>
                <a:lnTo>
                  <a:pt x="320" y="143"/>
                </a:lnTo>
                <a:lnTo>
                  <a:pt x="326" y="130"/>
                </a:lnTo>
                <a:lnTo>
                  <a:pt x="326" y="130"/>
                </a:lnTo>
                <a:lnTo>
                  <a:pt x="337" y="121"/>
                </a:lnTo>
                <a:lnTo>
                  <a:pt x="351" y="112"/>
                </a:lnTo>
                <a:lnTo>
                  <a:pt x="368" y="108"/>
                </a:lnTo>
                <a:lnTo>
                  <a:pt x="386" y="106"/>
                </a:lnTo>
                <a:lnTo>
                  <a:pt x="386" y="106"/>
                </a:lnTo>
                <a:lnTo>
                  <a:pt x="403" y="108"/>
                </a:lnTo>
                <a:lnTo>
                  <a:pt x="421" y="112"/>
                </a:lnTo>
                <a:lnTo>
                  <a:pt x="434" y="121"/>
                </a:lnTo>
                <a:lnTo>
                  <a:pt x="445" y="130"/>
                </a:lnTo>
                <a:lnTo>
                  <a:pt x="445" y="130"/>
                </a:lnTo>
                <a:lnTo>
                  <a:pt x="452" y="143"/>
                </a:lnTo>
                <a:lnTo>
                  <a:pt x="458" y="156"/>
                </a:lnTo>
                <a:lnTo>
                  <a:pt x="461" y="170"/>
                </a:lnTo>
                <a:lnTo>
                  <a:pt x="461" y="183"/>
                </a:lnTo>
                <a:lnTo>
                  <a:pt x="461" y="183"/>
                </a:lnTo>
                <a:lnTo>
                  <a:pt x="458" y="196"/>
                </a:lnTo>
                <a:lnTo>
                  <a:pt x="456" y="207"/>
                </a:lnTo>
                <a:lnTo>
                  <a:pt x="450" y="218"/>
                </a:lnTo>
                <a:lnTo>
                  <a:pt x="445" y="227"/>
                </a:lnTo>
                <a:lnTo>
                  <a:pt x="445" y="227"/>
                </a:lnTo>
                <a:lnTo>
                  <a:pt x="436" y="238"/>
                </a:lnTo>
                <a:lnTo>
                  <a:pt x="434" y="242"/>
                </a:lnTo>
                <a:lnTo>
                  <a:pt x="434" y="249"/>
                </a:lnTo>
                <a:lnTo>
                  <a:pt x="533" y="249"/>
                </a:lnTo>
                <a:lnTo>
                  <a:pt x="533" y="249"/>
                </a:lnTo>
                <a:lnTo>
                  <a:pt x="547" y="247"/>
                </a:lnTo>
                <a:lnTo>
                  <a:pt x="560" y="245"/>
                </a:lnTo>
                <a:lnTo>
                  <a:pt x="571" y="240"/>
                </a:lnTo>
                <a:lnTo>
                  <a:pt x="580" y="234"/>
                </a:lnTo>
                <a:lnTo>
                  <a:pt x="580" y="234"/>
                </a:lnTo>
                <a:lnTo>
                  <a:pt x="588" y="225"/>
                </a:lnTo>
                <a:lnTo>
                  <a:pt x="595" y="214"/>
                </a:lnTo>
                <a:lnTo>
                  <a:pt x="602" y="201"/>
                </a:lnTo>
                <a:lnTo>
                  <a:pt x="604" y="187"/>
                </a:lnTo>
                <a:lnTo>
                  <a:pt x="604" y="64"/>
                </a:lnTo>
                <a:lnTo>
                  <a:pt x="604" y="64"/>
                </a:lnTo>
                <a:lnTo>
                  <a:pt x="604" y="62"/>
                </a:lnTo>
                <a:lnTo>
                  <a:pt x="604" y="62"/>
                </a:lnTo>
                <a:lnTo>
                  <a:pt x="602" y="49"/>
                </a:lnTo>
                <a:lnTo>
                  <a:pt x="595" y="37"/>
                </a:lnTo>
                <a:lnTo>
                  <a:pt x="588" y="26"/>
                </a:lnTo>
                <a:lnTo>
                  <a:pt x="580" y="18"/>
                </a:lnTo>
                <a:lnTo>
                  <a:pt x="580" y="1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55913" y="3898236"/>
            <a:ext cx="966788" cy="649287"/>
          </a:xfrm>
          <a:custGeom>
            <a:avLst/>
            <a:gdLst>
              <a:gd name="T0" fmla="*/ 589 w 609"/>
              <a:gd name="T1" fmla="*/ 246 h 409"/>
              <a:gd name="T2" fmla="*/ 562 w 609"/>
              <a:gd name="T3" fmla="*/ 240 h 409"/>
              <a:gd name="T4" fmla="*/ 536 w 609"/>
              <a:gd name="T5" fmla="*/ 253 h 409"/>
              <a:gd name="T6" fmla="*/ 512 w 609"/>
              <a:gd name="T7" fmla="*/ 268 h 409"/>
              <a:gd name="T8" fmla="*/ 501 w 609"/>
              <a:gd name="T9" fmla="*/ 271 h 409"/>
              <a:gd name="T10" fmla="*/ 435 w 609"/>
              <a:gd name="T11" fmla="*/ 224 h 409"/>
              <a:gd name="T12" fmla="*/ 432 w 609"/>
              <a:gd name="T13" fmla="*/ 209 h 409"/>
              <a:gd name="T14" fmla="*/ 415 w 609"/>
              <a:gd name="T15" fmla="*/ 178 h 409"/>
              <a:gd name="T16" fmla="*/ 379 w 609"/>
              <a:gd name="T17" fmla="*/ 163 h 409"/>
              <a:gd name="T18" fmla="*/ 148 w 609"/>
              <a:gd name="T19" fmla="*/ 105 h 409"/>
              <a:gd name="T20" fmla="*/ 155 w 609"/>
              <a:gd name="T21" fmla="*/ 86 h 409"/>
              <a:gd name="T22" fmla="*/ 172 w 609"/>
              <a:gd name="T23" fmla="*/ 59 h 409"/>
              <a:gd name="T24" fmla="*/ 175 w 609"/>
              <a:gd name="T25" fmla="*/ 46 h 409"/>
              <a:gd name="T26" fmla="*/ 166 w 609"/>
              <a:gd name="T27" fmla="*/ 13 h 409"/>
              <a:gd name="T28" fmla="*/ 153 w 609"/>
              <a:gd name="T29" fmla="*/ 2 h 409"/>
              <a:gd name="T30" fmla="*/ 130 w 609"/>
              <a:gd name="T31" fmla="*/ 0 h 409"/>
              <a:gd name="T32" fmla="*/ 100 w 609"/>
              <a:gd name="T33" fmla="*/ 6 h 409"/>
              <a:gd name="T34" fmla="*/ 89 w 609"/>
              <a:gd name="T35" fmla="*/ 19 h 409"/>
              <a:gd name="T36" fmla="*/ 84 w 609"/>
              <a:gd name="T37" fmla="*/ 46 h 409"/>
              <a:gd name="T38" fmla="*/ 95 w 609"/>
              <a:gd name="T39" fmla="*/ 72 h 409"/>
              <a:gd name="T40" fmla="*/ 113 w 609"/>
              <a:gd name="T41" fmla="*/ 94 h 409"/>
              <a:gd name="T42" fmla="*/ 115 w 609"/>
              <a:gd name="T43" fmla="*/ 108 h 409"/>
              <a:gd name="T44" fmla="*/ 69 w 609"/>
              <a:gd name="T45" fmla="*/ 163 h 409"/>
              <a:gd name="T46" fmla="*/ 64 w 609"/>
              <a:gd name="T47" fmla="*/ 163 h 409"/>
              <a:gd name="T48" fmla="*/ 64 w 609"/>
              <a:gd name="T49" fmla="*/ 163 h 409"/>
              <a:gd name="T50" fmla="*/ 29 w 609"/>
              <a:gd name="T51" fmla="*/ 174 h 409"/>
              <a:gd name="T52" fmla="*/ 5 w 609"/>
              <a:gd name="T53" fmla="*/ 200 h 409"/>
              <a:gd name="T54" fmla="*/ 0 w 609"/>
              <a:gd name="T55" fmla="*/ 348 h 409"/>
              <a:gd name="T56" fmla="*/ 0 w 609"/>
              <a:gd name="T57" fmla="*/ 348 h 409"/>
              <a:gd name="T58" fmla="*/ 14 w 609"/>
              <a:gd name="T59" fmla="*/ 385 h 409"/>
              <a:gd name="T60" fmla="*/ 42 w 609"/>
              <a:gd name="T61" fmla="*/ 405 h 409"/>
              <a:gd name="T62" fmla="*/ 366 w 609"/>
              <a:gd name="T63" fmla="*/ 409 h 409"/>
              <a:gd name="T64" fmla="*/ 393 w 609"/>
              <a:gd name="T65" fmla="*/ 405 h 409"/>
              <a:gd name="T66" fmla="*/ 421 w 609"/>
              <a:gd name="T67" fmla="*/ 385 h 409"/>
              <a:gd name="T68" fmla="*/ 435 w 609"/>
              <a:gd name="T69" fmla="*/ 348 h 409"/>
              <a:gd name="T70" fmla="*/ 435 w 609"/>
              <a:gd name="T71" fmla="*/ 306 h 409"/>
              <a:gd name="T72" fmla="*/ 514 w 609"/>
              <a:gd name="T73" fmla="*/ 306 h 409"/>
              <a:gd name="T74" fmla="*/ 536 w 609"/>
              <a:gd name="T75" fmla="*/ 321 h 409"/>
              <a:gd name="T76" fmla="*/ 562 w 609"/>
              <a:gd name="T77" fmla="*/ 332 h 409"/>
              <a:gd name="T78" fmla="*/ 589 w 609"/>
              <a:gd name="T79" fmla="*/ 326 h 409"/>
              <a:gd name="T80" fmla="*/ 602 w 609"/>
              <a:gd name="T81" fmla="*/ 317 h 409"/>
              <a:gd name="T82" fmla="*/ 609 w 609"/>
              <a:gd name="T83" fmla="*/ 286 h 409"/>
              <a:gd name="T84" fmla="*/ 604 w 609"/>
              <a:gd name="T85" fmla="*/ 264 h 409"/>
              <a:gd name="T86" fmla="*/ 595 w 609"/>
              <a:gd name="T87" fmla="*/ 251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09" h="409">
                <a:moveTo>
                  <a:pt x="595" y="251"/>
                </a:moveTo>
                <a:lnTo>
                  <a:pt x="595" y="251"/>
                </a:lnTo>
                <a:lnTo>
                  <a:pt x="589" y="246"/>
                </a:lnTo>
                <a:lnTo>
                  <a:pt x="580" y="242"/>
                </a:lnTo>
                <a:lnTo>
                  <a:pt x="562" y="240"/>
                </a:lnTo>
                <a:lnTo>
                  <a:pt x="562" y="240"/>
                </a:lnTo>
                <a:lnTo>
                  <a:pt x="556" y="242"/>
                </a:lnTo>
                <a:lnTo>
                  <a:pt x="549" y="244"/>
                </a:lnTo>
                <a:lnTo>
                  <a:pt x="536" y="253"/>
                </a:lnTo>
                <a:lnTo>
                  <a:pt x="536" y="253"/>
                </a:lnTo>
                <a:lnTo>
                  <a:pt x="520" y="264"/>
                </a:lnTo>
                <a:lnTo>
                  <a:pt x="512" y="268"/>
                </a:lnTo>
                <a:lnTo>
                  <a:pt x="503" y="271"/>
                </a:lnTo>
                <a:lnTo>
                  <a:pt x="503" y="271"/>
                </a:lnTo>
                <a:lnTo>
                  <a:pt x="501" y="271"/>
                </a:lnTo>
                <a:lnTo>
                  <a:pt x="435" y="271"/>
                </a:lnTo>
                <a:lnTo>
                  <a:pt x="435" y="224"/>
                </a:lnTo>
                <a:lnTo>
                  <a:pt x="435" y="224"/>
                </a:lnTo>
                <a:lnTo>
                  <a:pt x="435" y="224"/>
                </a:lnTo>
                <a:lnTo>
                  <a:pt x="435" y="224"/>
                </a:lnTo>
                <a:lnTo>
                  <a:pt x="432" y="209"/>
                </a:lnTo>
                <a:lnTo>
                  <a:pt x="428" y="198"/>
                </a:lnTo>
                <a:lnTo>
                  <a:pt x="421" y="187"/>
                </a:lnTo>
                <a:lnTo>
                  <a:pt x="415" y="178"/>
                </a:lnTo>
                <a:lnTo>
                  <a:pt x="404" y="172"/>
                </a:lnTo>
                <a:lnTo>
                  <a:pt x="393" y="167"/>
                </a:lnTo>
                <a:lnTo>
                  <a:pt x="379" y="163"/>
                </a:lnTo>
                <a:lnTo>
                  <a:pt x="366" y="163"/>
                </a:lnTo>
                <a:lnTo>
                  <a:pt x="148" y="163"/>
                </a:lnTo>
                <a:lnTo>
                  <a:pt x="148" y="105"/>
                </a:lnTo>
                <a:lnTo>
                  <a:pt x="148" y="105"/>
                </a:lnTo>
                <a:lnTo>
                  <a:pt x="150" y="94"/>
                </a:lnTo>
                <a:lnTo>
                  <a:pt x="155" y="86"/>
                </a:lnTo>
                <a:lnTo>
                  <a:pt x="164" y="72"/>
                </a:lnTo>
                <a:lnTo>
                  <a:pt x="164" y="72"/>
                </a:lnTo>
                <a:lnTo>
                  <a:pt x="172" y="59"/>
                </a:lnTo>
                <a:lnTo>
                  <a:pt x="175" y="53"/>
                </a:lnTo>
                <a:lnTo>
                  <a:pt x="175" y="46"/>
                </a:lnTo>
                <a:lnTo>
                  <a:pt x="175" y="46"/>
                </a:lnTo>
                <a:lnTo>
                  <a:pt x="172" y="26"/>
                </a:lnTo>
                <a:lnTo>
                  <a:pt x="170" y="19"/>
                </a:lnTo>
                <a:lnTo>
                  <a:pt x="166" y="13"/>
                </a:lnTo>
                <a:lnTo>
                  <a:pt x="166" y="13"/>
                </a:lnTo>
                <a:lnTo>
                  <a:pt x="159" y="6"/>
                </a:lnTo>
                <a:lnTo>
                  <a:pt x="153" y="2"/>
                </a:lnTo>
                <a:lnTo>
                  <a:pt x="141" y="0"/>
                </a:lnTo>
                <a:lnTo>
                  <a:pt x="130" y="0"/>
                </a:lnTo>
                <a:lnTo>
                  <a:pt x="130" y="0"/>
                </a:lnTo>
                <a:lnTo>
                  <a:pt x="117" y="0"/>
                </a:lnTo>
                <a:lnTo>
                  <a:pt x="106" y="2"/>
                </a:lnTo>
                <a:lnTo>
                  <a:pt x="100" y="6"/>
                </a:lnTo>
                <a:lnTo>
                  <a:pt x="93" y="13"/>
                </a:lnTo>
                <a:lnTo>
                  <a:pt x="93" y="13"/>
                </a:lnTo>
                <a:lnTo>
                  <a:pt x="89" y="19"/>
                </a:lnTo>
                <a:lnTo>
                  <a:pt x="86" y="26"/>
                </a:lnTo>
                <a:lnTo>
                  <a:pt x="84" y="46"/>
                </a:lnTo>
                <a:lnTo>
                  <a:pt x="84" y="46"/>
                </a:lnTo>
                <a:lnTo>
                  <a:pt x="84" y="53"/>
                </a:lnTo>
                <a:lnTo>
                  <a:pt x="86" y="59"/>
                </a:lnTo>
                <a:lnTo>
                  <a:pt x="95" y="72"/>
                </a:lnTo>
                <a:lnTo>
                  <a:pt x="95" y="72"/>
                </a:lnTo>
                <a:lnTo>
                  <a:pt x="106" y="86"/>
                </a:lnTo>
                <a:lnTo>
                  <a:pt x="113" y="94"/>
                </a:lnTo>
                <a:lnTo>
                  <a:pt x="115" y="105"/>
                </a:lnTo>
                <a:lnTo>
                  <a:pt x="115" y="105"/>
                </a:lnTo>
                <a:lnTo>
                  <a:pt x="115" y="108"/>
                </a:lnTo>
                <a:lnTo>
                  <a:pt x="115" y="163"/>
                </a:lnTo>
                <a:lnTo>
                  <a:pt x="69" y="163"/>
                </a:lnTo>
                <a:lnTo>
                  <a:pt x="69" y="163"/>
                </a:lnTo>
                <a:lnTo>
                  <a:pt x="69" y="163"/>
                </a:lnTo>
                <a:lnTo>
                  <a:pt x="69" y="163"/>
                </a:lnTo>
                <a:lnTo>
                  <a:pt x="64" y="163"/>
                </a:lnTo>
                <a:lnTo>
                  <a:pt x="64" y="163"/>
                </a:lnTo>
                <a:lnTo>
                  <a:pt x="64" y="163"/>
                </a:lnTo>
                <a:lnTo>
                  <a:pt x="64" y="163"/>
                </a:lnTo>
                <a:lnTo>
                  <a:pt x="51" y="165"/>
                </a:lnTo>
                <a:lnTo>
                  <a:pt x="40" y="167"/>
                </a:lnTo>
                <a:lnTo>
                  <a:pt x="29" y="174"/>
                </a:lnTo>
                <a:lnTo>
                  <a:pt x="20" y="180"/>
                </a:lnTo>
                <a:lnTo>
                  <a:pt x="11" y="189"/>
                </a:lnTo>
                <a:lnTo>
                  <a:pt x="5" y="200"/>
                </a:lnTo>
                <a:lnTo>
                  <a:pt x="3" y="211"/>
                </a:lnTo>
                <a:lnTo>
                  <a:pt x="0" y="224"/>
                </a:lnTo>
                <a:lnTo>
                  <a:pt x="0" y="348"/>
                </a:lnTo>
                <a:lnTo>
                  <a:pt x="0" y="348"/>
                </a:lnTo>
                <a:lnTo>
                  <a:pt x="0" y="348"/>
                </a:lnTo>
                <a:lnTo>
                  <a:pt x="0" y="348"/>
                </a:lnTo>
                <a:lnTo>
                  <a:pt x="3" y="363"/>
                </a:lnTo>
                <a:lnTo>
                  <a:pt x="7" y="374"/>
                </a:lnTo>
                <a:lnTo>
                  <a:pt x="14" y="385"/>
                </a:lnTo>
                <a:lnTo>
                  <a:pt x="20" y="394"/>
                </a:lnTo>
                <a:lnTo>
                  <a:pt x="31" y="401"/>
                </a:lnTo>
                <a:lnTo>
                  <a:pt x="42" y="405"/>
                </a:lnTo>
                <a:lnTo>
                  <a:pt x="56" y="409"/>
                </a:lnTo>
                <a:lnTo>
                  <a:pt x="69" y="409"/>
                </a:lnTo>
                <a:lnTo>
                  <a:pt x="366" y="409"/>
                </a:lnTo>
                <a:lnTo>
                  <a:pt x="366" y="409"/>
                </a:lnTo>
                <a:lnTo>
                  <a:pt x="379" y="409"/>
                </a:lnTo>
                <a:lnTo>
                  <a:pt x="393" y="405"/>
                </a:lnTo>
                <a:lnTo>
                  <a:pt x="404" y="401"/>
                </a:lnTo>
                <a:lnTo>
                  <a:pt x="415" y="394"/>
                </a:lnTo>
                <a:lnTo>
                  <a:pt x="421" y="385"/>
                </a:lnTo>
                <a:lnTo>
                  <a:pt x="428" y="374"/>
                </a:lnTo>
                <a:lnTo>
                  <a:pt x="432" y="363"/>
                </a:lnTo>
                <a:lnTo>
                  <a:pt x="435" y="348"/>
                </a:lnTo>
                <a:lnTo>
                  <a:pt x="435" y="348"/>
                </a:lnTo>
                <a:lnTo>
                  <a:pt x="435" y="348"/>
                </a:lnTo>
                <a:lnTo>
                  <a:pt x="435" y="306"/>
                </a:lnTo>
                <a:lnTo>
                  <a:pt x="503" y="306"/>
                </a:lnTo>
                <a:lnTo>
                  <a:pt x="503" y="306"/>
                </a:lnTo>
                <a:lnTo>
                  <a:pt x="514" y="306"/>
                </a:lnTo>
                <a:lnTo>
                  <a:pt x="520" y="310"/>
                </a:lnTo>
                <a:lnTo>
                  <a:pt x="536" y="321"/>
                </a:lnTo>
                <a:lnTo>
                  <a:pt x="536" y="321"/>
                </a:lnTo>
                <a:lnTo>
                  <a:pt x="549" y="328"/>
                </a:lnTo>
                <a:lnTo>
                  <a:pt x="556" y="330"/>
                </a:lnTo>
                <a:lnTo>
                  <a:pt x="562" y="332"/>
                </a:lnTo>
                <a:lnTo>
                  <a:pt x="562" y="332"/>
                </a:lnTo>
                <a:lnTo>
                  <a:pt x="580" y="328"/>
                </a:lnTo>
                <a:lnTo>
                  <a:pt x="589" y="326"/>
                </a:lnTo>
                <a:lnTo>
                  <a:pt x="595" y="321"/>
                </a:lnTo>
                <a:lnTo>
                  <a:pt x="595" y="321"/>
                </a:lnTo>
                <a:lnTo>
                  <a:pt x="602" y="317"/>
                </a:lnTo>
                <a:lnTo>
                  <a:pt x="606" y="308"/>
                </a:lnTo>
                <a:lnTo>
                  <a:pt x="609" y="299"/>
                </a:lnTo>
                <a:lnTo>
                  <a:pt x="609" y="286"/>
                </a:lnTo>
                <a:lnTo>
                  <a:pt x="609" y="286"/>
                </a:lnTo>
                <a:lnTo>
                  <a:pt x="609" y="273"/>
                </a:lnTo>
                <a:lnTo>
                  <a:pt x="604" y="264"/>
                </a:lnTo>
                <a:lnTo>
                  <a:pt x="600" y="255"/>
                </a:lnTo>
                <a:lnTo>
                  <a:pt x="595" y="251"/>
                </a:lnTo>
                <a:lnTo>
                  <a:pt x="595" y="251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3625850" y="3898236"/>
            <a:ext cx="688975" cy="649287"/>
          </a:xfrm>
          <a:custGeom>
            <a:avLst/>
            <a:gdLst>
              <a:gd name="T0" fmla="*/ 236 w 434"/>
              <a:gd name="T1" fmla="*/ 105 h 409"/>
              <a:gd name="T2" fmla="*/ 243 w 434"/>
              <a:gd name="T3" fmla="*/ 86 h 409"/>
              <a:gd name="T4" fmla="*/ 260 w 434"/>
              <a:gd name="T5" fmla="*/ 59 h 409"/>
              <a:gd name="T6" fmla="*/ 262 w 434"/>
              <a:gd name="T7" fmla="*/ 46 h 409"/>
              <a:gd name="T8" fmla="*/ 254 w 434"/>
              <a:gd name="T9" fmla="*/ 13 h 409"/>
              <a:gd name="T10" fmla="*/ 240 w 434"/>
              <a:gd name="T11" fmla="*/ 2 h 409"/>
              <a:gd name="T12" fmla="*/ 218 w 434"/>
              <a:gd name="T13" fmla="*/ 0 h 409"/>
              <a:gd name="T14" fmla="*/ 188 w 434"/>
              <a:gd name="T15" fmla="*/ 6 h 409"/>
              <a:gd name="T16" fmla="*/ 177 w 434"/>
              <a:gd name="T17" fmla="*/ 19 h 409"/>
              <a:gd name="T18" fmla="*/ 172 w 434"/>
              <a:gd name="T19" fmla="*/ 46 h 409"/>
              <a:gd name="T20" fmla="*/ 183 w 434"/>
              <a:gd name="T21" fmla="*/ 72 h 409"/>
              <a:gd name="T22" fmla="*/ 201 w 434"/>
              <a:gd name="T23" fmla="*/ 94 h 409"/>
              <a:gd name="T24" fmla="*/ 203 w 434"/>
              <a:gd name="T25" fmla="*/ 108 h 409"/>
              <a:gd name="T26" fmla="*/ 69 w 434"/>
              <a:gd name="T27" fmla="*/ 163 h 409"/>
              <a:gd name="T28" fmla="*/ 64 w 434"/>
              <a:gd name="T29" fmla="*/ 163 h 409"/>
              <a:gd name="T30" fmla="*/ 62 w 434"/>
              <a:gd name="T31" fmla="*/ 163 h 409"/>
              <a:gd name="T32" fmla="*/ 29 w 434"/>
              <a:gd name="T33" fmla="*/ 174 h 409"/>
              <a:gd name="T34" fmla="*/ 5 w 434"/>
              <a:gd name="T35" fmla="*/ 200 h 409"/>
              <a:gd name="T36" fmla="*/ 0 w 434"/>
              <a:gd name="T37" fmla="*/ 242 h 409"/>
              <a:gd name="T38" fmla="*/ 20 w 434"/>
              <a:gd name="T39" fmla="*/ 238 h 409"/>
              <a:gd name="T40" fmla="*/ 40 w 434"/>
              <a:gd name="T41" fmla="*/ 222 h 409"/>
              <a:gd name="T42" fmla="*/ 77 w 434"/>
              <a:gd name="T43" fmla="*/ 211 h 409"/>
              <a:gd name="T44" fmla="*/ 104 w 434"/>
              <a:gd name="T45" fmla="*/ 213 h 409"/>
              <a:gd name="T46" fmla="*/ 128 w 434"/>
              <a:gd name="T47" fmla="*/ 227 h 409"/>
              <a:gd name="T48" fmla="*/ 152 w 434"/>
              <a:gd name="T49" fmla="*/ 268 h 409"/>
              <a:gd name="T50" fmla="*/ 152 w 434"/>
              <a:gd name="T51" fmla="*/ 304 h 409"/>
              <a:gd name="T52" fmla="*/ 128 w 434"/>
              <a:gd name="T53" fmla="*/ 346 h 409"/>
              <a:gd name="T54" fmla="*/ 104 w 434"/>
              <a:gd name="T55" fmla="*/ 359 h 409"/>
              <a:gd name="T56" fmla="*/ 77 w 434"/>
              <a:gd name="T57" fmla="*/ 361 h 409"/>
              <a:gd name="T58" fmla="*/ 42 w 434"/>
              <a:gd name="T59" fmla="*/ 350 h 409"/>
              <a:gd name="T60" fmla="*/ 22 w 434"/>
              <a:gd name="T61" fmla="*/ 337 h 409"/>
              <a:gd name="T62" fmla="*/ 0 w 434"/>
              <a:gd name="T63" fmla="*/ 348 h 409"/>
              <a:gd name="T64" fmla="*/ 0 w 434"/>
              <a:gd name="T65" fmla="*/ 348 h 409"/>
              <a:gd name="T66" fmla="*/ 13 w 434"/>
              <a:gd name="T67" fmla="*/ 385 h 409"/>
              <a:gd name="T68" fmla="*/ 42 w 434"/>
              <a:gd name="T69" fmla="*/ 405 h 409"/>
              <a:gd name="T70" fmla="*/ 366 w 434"/>
              <a:gd name="T71" fmla="*/ 409 h 409"/>
              <a:gd name="T72" fmla="*/ 392 w 434"/>
              <a:gd name="T73" fmla="*/ 405 h 409"/>
              <a:gd name="T74" fmla="*/ 421 w 434"/>
              <a:gd name="T75" fmla="*/ 385 h 409"/>
              <a:gd name="T76" fmla="*/ 434 w 434"/>
              <a:gd name="T77" fmla="*/ 348 h 409"/>
              <a:gd name="T78" fmla="*/ 434 w 434"/>
              <a:gd name="T79" fmla="*/ 335 h 409"/>
              <a:gd name="T80" fmla="*/ 415 w 434"/>
              <a:gd name="T81" fmla="*/ 337 h 409"/>
              <a:gd name="T82" fmla="*/ 397 w 434"/>
              <a:gd name="T83" fmla="*/ 350 h 409"/>
              <a:gd name="T84" fmla="*/ 359 w 434"/>
              <a:gd name="T85" fmla="*/ 361 h 409"/>
              <a:gd name="T86" fmla="*/ 333 w 434"/>
              <a:gd name="T87" fmla="*/ 359 h 409"/>
              <a:gd name="T88" fmla="*/ 309 w 434"/>
              <a:gd name="T89" fmla="*/ 346 h 409"/>
              <a:gd name="T90" fmla="*/ 285 w 434"/>
              <a:gd name="T91" fmla="*/ 304 h 409"/>
              <a:gd name="T92" fmla="*/ 287 w 434"/>
              <a:gd name="T93" fmla="*/ 268 h 409"/>
              <a:gd name="T94" fmla="*/ 309 w 434"/>
              <a:gd name="T95" fmla="*/ 227 h 409"/>
              <a:gd name="T96" fmla="*/ 333 w 434"/>
              <a:gd name="T97" fmla="*/ 213 h 409"/>
              <a:gd name="T98" fmla="*/ 359 w 434"/>
              <a:gd name="T99" fmla="*/ 211 h 409"/>
              <a:gd name="T100" fmla="*/ 397 w 434"/>
              <a:gd name="T101" fmla="*/ 222 h 409"/>
              <a:gd name="T102" fmla="*/ 417 w 434"/>
              <a:gd name="T103" fmla="*/ 238 h 409"/>
              <a:gd name="T104" fmla="*/ 434 w 434"/>
              <a:gd name="T105" fmla="*/ 224 h 409"/>
              <a:gd name="T106" fmla="*/ 434 w 434"/>
              <a:gd name="T107" fmla="*/ 224 h 409"/>
              <a:gd name="T108" fmla="*/ 421 w 434"/>
              <a:gd name="T109" fmla="*/ 187 h 409"/>
              <a:gd name="T110" fmla="*/ 392 w 434"/>
              <a:gd name="T111" fmla="*/ 167 h 409"/>
              <a:gd name="T112" fmla="*/ 366 w 434"/>
              <a:gd name="T113" fmla="*/ 16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4" h="409">
                <a:moveTo>
                  <a:pt x="366" y="163"/>
                </a:moveTo>
                <a:lnTo>
                  <a:pt x="236" y="163"/>
                </a:lnTo>
                <a:lnTo>
                  <a:pt x="236" y="105"/>
                </a:lnTo>
                <a:lnTo>
                  <a:pt x="236" y="105"/>
                </a:lnTo>
                <a:lnTo>
                  <a:pt x="238" y="94"/>
                </a:lnTo>
                <a:lnTo>
                  <a:pt x="243" y="86"/>
                </a:lnTo>
                <a:lnTo>
                  <a:pt x="251" y="72"/>
                </a:lnTo>
                <a:lnTo>
                  <a:pt x="251" y="72"/>
                </a:lnTo>
                <a:lnTo>
                  <a:pt x="260" y="59"/>
                </a:lnTo>
                <a:lnTo>
                  <a:pt x="262" y="53"/>
                </a:lnTo>
                <a:lnTo>
                  <a:pt x="262" y="46"/>
                </a:lnTo>
                <a:lnTo>
                  <a:pt x="262" y="46"/>
                </a:lnTo>
                <a:lnTo>
                  <a:pt x="260" y="26"/>
                </a:lnTo>
                <a:lnTo>
                  <a:pt x="258" y="19"/>
                </a:lnTo>
                <a:lnTo>
                  <a:pt x="254" y="13"/>
                </a:lnTo>
                <a:lnTo>
                  <a:pt x="254" y="13"/>
                </a:lnTo>
                <a:lnTo>
                  <a:pt x="247" y="6"/>
                </a:lnTo>
                <a:lnTo>
                  <a:pt x="240" y="2"/>
                </a:lnTo>
                <a:lnTo>
                  <a:pt x="229" y="0"/>
                </a:lnTo>
                <a:lnTo>
                  <a:pt x="218" y="0"/>
                </a:lnTo>
                <a:lnTo>
                  <a:pt x="218" y="0"/>
                </a:lnTo>
                <a:lnTo>
                  <a:pt x="205" y="0"/>
                </a:lnTo>
                <a:lnTo>
                  <a:pt x="194" y="2"/>
                </a:lnTo>
                <a:lnTo>
                  <a:pt x="188" y="6"/>
                </a:lnTo>
                <a:lnTo>
                  <a:pt x="181" y="13"/>
                </a:lnTo>
                <a:lnTo>
                  <a:pt x="181" y="13"/>
                </a:lnTo>
                <a:lnTo>
                  <a:pt x="177" y="19"/>
                </a:lnTo>
                <a:lnTo>
                  <a:pt x="174" y="26"/>
                </a:lnTo>
                <a:lnTo>
                  <a:pt x="172" y="46"/>
                </a:lnTo>
                <a:lnTo>
                  <a:pt x="172" y="46"/>
                </a:lnTo>
                <a:lnTo>
                  <a:pt x="172" y="53"/>
                </a:lnTo>
                <a:lnTo>
                  <a:pt x="174" y="59"/>
                </a:lnTo>
                <a:lnTo>
                  <a:pt x="183" y="72"/>
                </a:lnTo>
                <a:lnTo>
                  <a:pt x="183" y="72"/>
                </a:lnTo>
                <a:lnTo>
                  <a:pt x="194" y="86"/>
                </a:lnTo>
                <a:lnTo>
                  <a:pt x="201" y="94"/>
                </a:lnTo>
                <a:lnTo>
                  <a:pt x="203" y="105"/>
                </a:lnTo>
                <a:lnTo>
                  <a:pt x="203" y="105"/>
                </a:lnTo>
                <a:lnTo>
                  <a:pt x="203" y="108"/>
                </a:lnTo>
                <a:lnTo>
                  <a:pt x="203" y="163"/>
                </a:lnTo>
                <a:lnTo>
                  <a:pt x="69" y="163"/>
                </a:lnTo>
                <a:lnTo>
                  <a:pt x="69" y="163"/>
                </a:lnTo>
                <a:lnTo>
                  <a:pt x="69" y="163"/>
                </a:lnTo>
                <a:lnTo>
                  <a:pt x="69" y="163"/>
                </a:lnTo>
                <a:lnTo>
                  <a:pt x="64" y="163"/>
                </a:lnTo>
                <a:lnTo>
                  <a:pt x="64" y="163"/>
                </a:lnTo>
                <a:lnTo>
                  <a:pt x="62" y="163"/>
                </a:lnTo>
                <a:lnTo>
                  <a:pt x="62" y="163"/>
                </a:lnTo>
                <a:lnTo>
                  <a:pt x="51" y="165"/>
                </a:lnTo>
                <a:lnTo>
                  <a:pt x="40" y="167"/>
                </a:lnTo>
                <a:lnTo>
                  <a:pt x="29" y="174"/>
                </a:lnTo>
                <a:lnTo>
                  <a:pt x="20" y="180"/>
                </a:lnTo>
                <a:lnTo>
                  <a:pt x="11" y="189"/>
                </a:lnTo>
                <a:lnTo>
                  <a:pt x="5" y="200"/>
                </a:lnTo>
                <a:lnTo>
                  <a:pt x="2" y="211"/>
                </a:lnTo>
                <a:lnTo>
                  <a:pt x="0" y="224"/>
                </a:lnTo>
                <a:lnTo>
                  <a:pt x="0" y="242"/>
                </a:lnTo>
                <a:lnTo>
                  <a:pt x="13" y="242"/>
                </a:lnTo>
                <a:lnTo>
                  <a:pt x="13" y="242"/>
                </a:lnTo>
                <a:lnTo>
                  <a:pt x="20" y="238"/>
                </a:lnTo>
                <a:lnTo>
                  <a:pt x="31" y="229"/>
                </a:lnTo>
                <a:lnTo>
                  <a:pt x="31" y="229"/>
                </a:lnTo>
                <a:lnTo>
                  <a:pt x="40" y="222"/>
                </a:lnTo>
                <a:lnTo>
                  <a:pt x="51" y="218"/>
                </a:lnTo>
                <a:lnTo>
                  <a:pt x="64" y="213"/>
                </a:lnTo>
                <a:lnTo>
                  <a:pt x="77" y="211"/>
                </a:lnTo>
                <a:lnTo>
                  <a:pt x="77" y="211"/>
                </a:lnTo>
                <a:lnTo>
                  <a:pt x="91" y="211"/>
                </a:lnTo>
                <a:lnTo>
                  <a:pt x="104" y="213"/>
                </a:lnTo>
                <a:lnTo>
                  <a:pt x="117" y="220"/>
                </a:lnTo>
                <a:lnTo>
                  <a:pt x="128" y="227"/>
                </a:lnTo>
                <a:lnTo>
                  <a:pt x="128" y="227"/>
                </a:lnTo>
                <a:lnTo>
                  <a:pt x="139" y="238"/>
                </a:lnTo>
                <a:lnTo>
                  <a:pt x="146" y="251"/>
                </a:lnTo>
                <a:lnTo>
                  <a:pt x="152" y="268"/>
                </a:lnTo>
                <a:lnTo>
                  <a:pt x="154" y="286"/>
                </a:lnTo>
                <a:lnTo>
                  <a:pt x="154" y="286"/>
                </a:lnTo>
                <a:lnTo>
                  <a:pt x="152" y="304"/>
                </a:lnTo>
                <a:lnTo>
                  <a:pt x="148" y="321"/>
                </a:lnTo>
                <a:lnTo>
                  <a:pt x="139" y="335"/>
                </a:lnTo>
                <a:lnTo>
                  <a:pt x="128" y="346"/>
                </a:lnTo>
                <a:lnTo>
                  <a:pt x="128" y="346"/>
                </a:lnTo>
                <a:lnTo>
                  <a:pt x="117" y="352"/>
                </a:lnTo>
                <a:lnTo>
                  <a:pt x="104" y="359"/>
                </a:lnTo>
                <a:lnTo>
                  <a:pt x="91" y="361"/>
                </a:lnTo>
                <a:lnTo>
                  <a:pt x="77" y="361"/>
                </a:lnTo>
                <a:lnTo>
                  <a:pt x="77" y="361"/>
                </a:lnTo>
                <a:lnTo>
                  <a:pt x="64" y="359"/>
                </a:lnTo>
                <a:lnTo>
                  <a:pt x="51" y="357"/>
                </a:lnTo>
                <a:lnTo>
                  <a:pt x="42" y="350"/>
                </a:lnTo>
                <a:lnTo>
                  <a:pt x="33" y="346"/>
                </a:lnTo>
                <a:lnTo>
                  <a:pt x="33" y="346"/>
                </a:lnTo>
                <a:lnTo>
                  <a:pt x="22" y="337"/>
                </a:lnTo>
                <a:lnTo>
                  <a:pt x="18" y="335"/>
                </a:lnTo>
                <a:lnTo>
                  <a:pt x="0" y="335"/>
                </a:lnTo>
                <a:lnTo>
                  <a:pt x="0" y="348"/>
                </a:lnTo>
                <a:lnTo>
                  <a:pt x="0" y="348"/>
                </a:lnTo>
                <a:lnTo>
                  <a:pt x="0" y="348"/>
                </a:lnTo>
                <a:lnTo>
                  <a:pt x="0" y="348"/>
                </a:lnTo>
                <a:lnTo>
                  <a:pt x="2" y="363"/>
                </a:lnTo>
                <a:lnTo>
                  <a:pt x="7" y="374"/>
                </a:lnTo>
                <a:lnTo>
                  <a:pt x="13" y="385"/>
                </a:lnTo>
                <a:lnTo>
                  <a:pt x="20" y="394"/>
                </a:lnTo>
                <a:lnTo>
                  <a:pt x="31" y="401"/>
                </a:lnTo>
                <a:lnTo>
                  <a:pt x="42" y="405"/>
                </a:lnTo>
                <a:lnTo>
                  <a:pt x="55" y="409"/>
                </a:lnTo>
                <a:lnTo>
                  <a:pt x="69" y="409"/>
                </a:lnTo>
                <a:lnTo>
                  <a:pt x="366" y="409"/>
                </a:lnTo>
                <a:lnTo>
                  <a:pt x="366" y="409"/>
                </a:lnTo>
                <a:lnTo>
                  <a:pt x="379" y="409"/>
                </a:lnTo>
                <a:lnTo>
                  <a:pt x="392" y="405"/>
                </a:lnTo>
                <a:lnTo>
                  <a:pt x="403" y="401"/>
                </a:lnTo>
                <a:lnTo>
                  <a:pt x="415" y="394"/>
                </a:lnTo>
                <a:lnTo>
                  <a:pt x="421" y="385"/>
                </a:lnTo>
                <a:lnTo>
                  <a:pt x="428" y="374"/>
                </a:lnTo>
                <a:lnTo>
                  <a:pt x="432" y="363"/>
                </a:lnTo>
                <a:lnTo>
                  <a:pt x="434" y="348"/>
                </a:lnTo>
                <a:lnTo>
                  <a:pt x="434" y="348"/>
                </a:lnTo>
                <a:lnTo>
                  <a:pt x="434" y="348"/>
                </a:lnTo>
                <a:lnTo>
                  <a:pt x="434" y="335"/>
                </a:lnTo>
                <a:lnTo>
                  <a:pt x="419" y="335"/>
                </a:lnTo>
                <a:lnTo>
                  <a:pt x="419" y="335"/>
                </a:lnTo>
                <a:lnTo>
                  <a:pt x="415" y="337"/>
                </a:lnTo>
                <a:lnTo>
                  <a:pt x="403" y="346"/>
                </a:lnTo>
                <a:lnTo>
                  <a:pt x="403" y="346"/>
                </a:lnTo>
                <a:lnTo>
                  <a:pt x="397" y="350"/>
                </a:lnTo>
                <a:lnTo>
                  <a:pt x="386" y="357"/>
                </a:lnTo>
                <a:lnTo>
                  <a:pt x="373" y="359"/>
                </a:lnTo>
                <a:lnTo>
                  <a:pt x="359" y="361"/>
                </a:lnTo>
                <a:lnTo>
                  <a:pt x="359" y="361"/>
                </a:lnTo>
                <a:lnTo>
                  <a:pt x="346" y="361"/>
                </a:lnTo>
                <a:lnTo>
                  <a:pt x="333" y="359"/>
                </a:lnTo>
                <a:lnTo>
                  <a:pt x="320" y="352"/>
                </a:lnTo>
                <a:lnTo>
                  <a:pt x="309" y="346"/>
                </a:lnTo>
                <a:lnTo>
                  <a:pt x="309" y="346"/>
                </a:lnTo>
                <a:lnTo>
                  <a:pt x="298" y="335"/>
                </a:lnTo>
                <a:lnTo>
                  <a:pt x="291" y="321"/>
                </a:lnTo>
                <a:lnTo>
                  <a:pt x="285" y="304"/>
                </a:lnTo>
                <a:lnTo>
                  <a:pt x="285" y="286"/>
                </a:lnTo>
                <a:lnTo>
                  <a:pt x="285" y="286"/>
                </a:lnTo>
                <a:lnTo>
                  <a:pt x="287" y="268"/>
                </a:lnTo>
                <a:lnTo>
                  <a:pt x="291" y="251"/>
                </a:lnTo>
                <a:lnTo>
                  <a:pt x="298" y="238"/>
                </a:lnTo>
                <a:lnTo>
                  <a:pt x="309" y="227"/>
                </a:lnTo>
                <a:lnTo>
                  <a:pt x="309" y="227"/>
                </a:lnTo>
                <a:lnTo>
                  <a:pt x="320" y="220"/>
                </a:lnTo>
                <a:lnTo>
                  <a:pt x="333" y="213"/>
                </a:lnTo>
                <a:lnTo>
                  <a:pt x="346" y="211"/>
                </a:lnTo>
                <a:lnTo>
                  <a:pt x="359" y="211"/>
                </a:lnTo>
                <a:lnTo>
                  <a:pt x="359" y="211"/>
                </a:lnTo>
                <a:lnTo>
                  <a:pt x="375" y="213"/>
                </a:lnTo>
                <a:lnTo>
                  <a:pt x="386" y="218"/>
                </a:lnTo>
                <a:lnTo>
                  <a:pt x="397" y="222"/>
                </a:lnTo>
                <a:lnTo>
                  <a:pt x="406" y="229"/>
                </a:lnTo>
                <a:lnTo>
                  <a:pt x="406" y="229"/>
                </a:lnTo>
                <a:lnTo>
                  <a:pt x="417" y="238"/>
                </a:lnTo>
                <a:lnTo>
                  <a:pt x="423" y="242"/>
                </a:lnTo>
                <a:lnTo>
                  <a:pt x="434" y="242"/>
                </a:lnTo>
                <a:lnTo>
                  <a:pt x="434" y="224"/>
                </a:lnTo>
                <a:lnTo>
                  <a:pt x="434" y="224"/>
                </a:lnTo>
                <a:lnTo>
                  <a:pt x="434" y="224"/>
                </a:lnTo>
                <a:lnTo>
                  <a:pt x="434" y="224"/>
                </a:lnTo>
                <a:lnTo>
                  <a:pt x="432" y="209"/>
                </a:lnTo>
                <a:lnTo>
                  <a:pt x="428" y="198"/>
                </a:lnTo>
                <a:lnTo>
                  <a:pt x="421" y="187"/>
                </a:lnTo>
                <a:lnTo>
                  <a:pt x="415" y="178"/>
                </a:lnTo>
                <a:lnTo>
                  <a:pt x="403" y="172"/>
                </a:lnTo>
                <a:lnTo>
                  <a:pt x="392" y="167"/>
                </a:lnTo>
                <a:lnTo>
                  <a:pt x="379" y="163"/>
                </a:lnTo>
                <a:lnTo>
                  <a:pt x="366" y="163"/>
                </a:lnTo>
                <a:lnTo>
                  <a:pt x="366" y="163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122738" y="4156999"/>
            <a:ext cx="962025" cy="390525"/>
          </a:xfrm>
          <a:custGeom>
            <a:avLst/>
            <a:gdLst>
              <a:gd name="T0" fmla="*/ 573 w 606"/>
              <a:gd name="T1" fmla="*/ 9 h 246"/>
              <a:gd name="T2" fmla="*/ 536 w 606"/>
              <a:gd name="T3" fmla="*/ 0 h 246"/>
              <a:gd name="T4" fmla="*/ 240 w 606"/>
              <a:gd name="T5" fmla="*/ 0 h 246"/>
              <a:gd name="T6" fmla="*/ 240 w 606"/>
              <a:gd name="T7" fmla="*/ 0 h 246"/>
              <a:gd name="T8" fmla="*/ 232 w 606"/>
              <a:gd name="T9" fmla="*/ 0 h 246"/>
              <a:gd name="T10" fmla="*/ 209 w 606"/>
              <a:gd name="T11" fmla="*/ 4 h 246"/>
              <a:gd name="T12" fmla="*/ 183 w 606"/>
              <a:gd name="T13" fmla="*/ 26 h 246"/>
              <a:gd name="T14" fmla="*/ 172 w 606"/>
              <a:gd name="T15" fmla="*/ 61 h 246"/>
              <a:gd name="T16" fmla="*/ 108 w 606"/>
              <a:gd name="T17" fmla="*/ 108 h 246"/>
              <a:gd name="T18" fmla="*/ 97 w 606"/>
              <a:gd name="T19" fmla="*/ 105 h 246"/>
              <a:gd name="T20" fmla="*/ 75 w 606"/>
              <a:gd name="T21" fmla="*/ 90 h 246"/>
              <a:gd name="T22" fmla="*/ 46 w 606"/>
              <a:gd name="T23" fmla="*/ 77 h 246"/>
              <a:gd name="T24" fmla="*/ 22 w 606"/>
              <a:gd name="T25" fmla="*/ 83 h 246"/>
              <a:gd name="T26" fmla="*/ 9 w 606"/>
              <a:gd name="T27" fmla="*/ 92 h 246"/>
              <a:gd name="T28" fmla="*/ 0 w 606"/>
              <a:gd name="T29" fmla="*/ 123 h 246"/>
              <a:gd name="T30" fmla="*/ 5 w 606"/>
              <a:gd name="T31" fmla="*/ 145 h 246"/>
              <a:gd name="T32" fmla="*/ 13 w 606"/>
              <a:gd name="T33" fmla="*/ 158 h 246"/>
              <a:gd name="T34" fmla="*/ 46 w 606"/>
              <a:gd name="T35" fmla="*/ 169 h 246"/>
              <a:gd name="T36" fmla="*/ 62 w 606"/>
              <a:gd name="T37" fmla="*/ 165 h 246"/>
              <a:gd name="T38" fmla="*/ 88 w 606"/>
              <a:gd name="T39" fmla="*/ 147 h 246"/>
              <a:gd name="T40" fmla="*/ 172 w 606"/>
              <a:gd name="T41" fmla="*/ 143 h 246"/>
              <a:gd name="T42" fmla="*/ 172 w 606"/>
              <a:gd name="T43" fmla="*/ 185 h 246"/>
              <a:gd name="T44" fmla="*/ 179 w 606"/>
              <a:gd name="T45" fmla="*/ 211 h 246"/>
              <a:gd name="T46" fmla="*/ 194 w 606"/>
              <a:gd name="T47" fmla="*/ 231 h 246"/>
              <a:gd name="T48" fmla="*/ 227 w 606"/>
              <a:gd name="T49" fmla="*/ 246 h 246"/>
              <a:gd name="T50" fmla="*/ 536 w 606"/>
              <a:gd name="T51" fmla="*/ 246 h 246"/>
              <a:gd name="T52" fmla="*/ 549 w 606"/>
              <a:gd name="T53" fmla="*/ 246 h 246"/>
              <a:gd name="T54" fmla="*/ 582 w 606"/>
              <a:gd name="T55" fmla="*/ 231 h 246"/>
              <a:gd name="T56" fmla="*/ 600 w 606"/>
              <a:gd name="T57" fmla="*/ 211 h 246"/>
              <a:gd name="T58" fmla="*/ 606 w 606"/>
              <a:gd name="T59" fmla="*/ 185 h 246"/>
              <a:gd name="T60" fmla="*/ 586 w 606"/>
              <a:gd name="T61" fmla="*/ 172 h 246"/>
              <a:gd name="T62" fmla="*/ 571 w 606"/>
              <a:gd name="T63" fmla="*/ 183 h 246"/>
              <a:gd name="T64" fmla="*/ 553 w 606"/>
              <a:gd name="T65" fmla="*/ 194 h 246"/>
              <a:gd name="T66" fmla="*/ 527 w 606"/>
              <a:gd name="T67" fmla="*/ 198 h 246"/>
              <a:gd name="T68" fmla="*/ 487 w 606"/>
              <a:gd name="T69" fmla="*/ 189 h 246"/>
              <a:gd name="T70" fmla="*/ 465 w 606"/>
              <a:gd name="T71" fmla="*/ 172 h 246"/>
              <a:gd name="T72" fmla="*/ 452 w 606"/>
              <a:gd name="T73" fmla="*/ 123 h 246"/>
              <a:gd name="T74" fmla="*/ 458 w 606"/>
              <a:gd name="T75" fmla="*/ 88 h 246"/>
              <a:gd name="T76" fmla="*/ 476 w 606"/>
              <a:gd name="T77" fmla="*/ 64 h 246"/>
              <a:gd name="T78" fmla="*/ 514 w 606"/>
              <a:gd name="T79" fmla="*/ 48 h 246"/>
              <a:gd name="T80" fmla="*/ 540 w 606"/>
              <a:gd name="T81" fmla="*/ 50 h 246"/>
              <a:gd name="T82" fmla="*/ 573 w 606"/>
              <a:gd name="T83" fmla="*/ 66 h 246"/>
              <a:gd name="T84" fmla="*/ 591 w 606"/>
              <a:gd name="T85" fmla="*/ 79 h 246"/>
              <a:gd name="T86" fmla="*/ 606 w 606"/>
              <a:gd name="T87" fmla="*/ 61 h 246"/>
              <a:gd name="T88" fmla="*/ 604 w 606"/>
              <a:gd name="T89" fmla="*/ 46 h 246"/>
              <a:gd name="T90" fmla="*/ 582 w 606"/>
              <a:gd name="T91" fmla="*/ 15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6" h="246">
                <a:moveTo>
                  <a:pt x="582" y="15"/>
                </a:moveTo>
                <a:lnTo>
                  <a:pt x="582" y="15"/>
                </a:lnTo>
                <a:lnTo>
                  <a:pt x="573" y="9"/>
                </a:lnTo>
                <a:lnTo>
                  <a:pt x="562" y="4"/>
                </a:lnTo>
                <a:lnTo>
                  <a:pt x="549" y="0"/>
                </a:lnTo>
                <a:lnTo>
                  <a:pt x="536" y="0"/>
                </a:lnTo>
                <a:lnTo>
                  <a:pt x="536" y="0"/>
                </a:lnTo>
                <a:lnTo>
                  <a:pt x="536" y="0"/>
                </a:lnTo>
                <a:lnTo>
                  <a:pt x="240" y="0"/>
                </a:lnTo>
                <a:lnTo>
                  <a:pt x="240" y="0"/>
                </a:lnTo>
                <a:lnTo>
                  <a:pt x="240" y="0"/>
                </a:lnTo>
                <a:lnTo>
                  <a:pt x="240" y="0"/>
                </a:lnTo>
                <a:lnTo>
                  <a:pt x="234" y="0"/>
                </a:lnTo>
                <a:lnTo>
                  <a:pt x="234" y="0"/>
                </a:lnTo>
                <a:lnTo>
                  <a:pt x="232" y="0"/>
                </a:lnTo>
                <a:lnTo>
                  <a:pt x="232" y="0"/>
                </a:lnTo>
                <a:lnTo>
                  <a:pt x="221" y="2"/>
                </a:lnTo>
                <a:lnTo>
                  <a:pt x="209" y="4"/>
                </a:lnTo>
                <a:lnTo>
                  <a:pt x="198" y="11"/>
                </a:lnTo>
                <a:lnTo>
                  <a:pt x="190" y="17"/>
                </a:lnTo>
                <a:lnTo>
                  <a:pt x="183" y="26"/>
                </a:lnTo>
                <a:lnTo>
                  <a:pt x="176" y="37"/>
                </a:lnTo>
                <a:lnTo>
                  <a:pt x="172" y="48"/>
                </a:lnTo>
                <a:lnTo>
                  <a:pt x="172" y="61"/>
                </a:lnTo>
                <a:lnTo>
                  <a:pt x="172" y="108"/>
                </a:lnTo>
                <a:lnTo>
                  <a:pt x="108" y="108"/>
                </a:lnTo>
                <a:lnTo>
                  <a:pt x="108" y="108"/>
                </a:lnTo>
                <a:lnTo>
                  <a:pt x="108" y="108"/>
                </a:lnTo>
                <a:lnTo>
                  <a:pt x="108" y="108"/>
                </a:lnTo>
                <a:lnTo>
                  <a:pt x="97" y="105"/>
                </a:lnTo>
                <a:lnTo>
                  <a:pt x="88" y="101"/>
                </a:lnTo>
                <a:lnTo>
                  <a:pt x="75" y="90"/>
                </a:lnTo>
                <a:lnTo>
                  <a:pt x="75" y="90"/>
                </a:lnTo>
                <a:lnTo>
                  <a:pt x="62" y="81"/>
                </a:lnTo>
                <a:lnTo>
                  <a:pt x="55" y="79"/>
                </a:lnTo>
                <a:lnTo>
                  <a:pt x="46" y="77"/>
                </a:lnTo>
                <a:lnTo>
                  <a:pt x="46" y="77"/>
                </a:lnTo>
                <a:lnTo>
                  <a:pt x="29" y="79"/>
                </a:lnTo>
                <a:lnTo>
                  <a:pt x="22" y="83"/>
                </a:lnTo>
                <a:lnTo>
                  <a:pt x="16" y="88"/>
                </a:lnTo>
                <a:lnTo>
                  <a:pt x="16" y="88"/>
                </a:lnTo>
                <a:lnTo>
                  <a:pt x="9" y="92"/>
                </a:lnTo>
                <a:lnTo>
                  <a:pt x="5" y="101"/>
                </a:lnTo>
                <a:lnTo>
                  <a:pt x="2" y="110"/>
                </a:lnTo>
                <a:lnTo>
                  <a:pt x="0" y="123"/>
                </a:lnTo>
                <a:lnTo>
                  <a:pt x="0" y="123"/>
                </a:lnTo>
                <a:lnTo>
                  <a:pt x="2" y="136"/>
                </a:lnTo>
                <a:lnTo>
                  <a:pt x="5" y="145"/>
                </a:lnTo>
                <a:lnTo>
                  <a:pt x="9" y="154"/>
                </a:lnTo>
                <a:lnTo>
                  <a:pt x="13" y="158"/>
                </a:lnTo>
                <a:lnTo>
                  <a:pt x="13" y="158"/>
                </a:lnTo>
                <a:lnTo>
                  <a:pt x="20" y="163"/>
                </a:lnTo>
                <a:lnTo>
                  <a:pt x="29" y="165"/>
                </a:lnTo>
                <a:lnTo>
                  <a:pt x="46" y="169"/>
                </a:lnTo>
                <a:lnTo>
                  <a:pt x="46" y="169"/>
                </a:lnTo>
                <a:lnTo>
                  <a:pt x="55" y="167"/>
                </a:lnTo>
                <a:lnTo>
                  <a:pt x="62" y="165"/>
                </a:lnTo>
                <a:lnTo>
                  <a:pt x="75" y="158"/>
                </a:lnTo>
                <a:lnTo>
                  <a:pt x="75" y="158"/>
                </a:lnTo>
                <a:lnTo>
                  <a:pt x="88" y="147"/>
                </a:lnTo>
                <a:lnTo>
                  <a:pt x="97" y="143"/>
                </a:lnTo>
                <a:lnTo>
                  <a:pt x="106" y="143"/>
                </a:lnTo>
                <a:lnTo>
                  <a:pt x="172" y="143"/>
                </a:lnTo>
                <a:lnTo>
                  <a:pt x="172" y="185"/>
                </a:lnTo>
                <a:lnTo>
                  <a:pt x="172" y="185"/>
                </a:lnTo>
                <a:lnTo>
                  <a:pt x="172" y="185"/>
                </a:lnTo>
                <a:lnTo>
                  <a:pt x="172" y="185"/>
                </a:lnTo>
                <a:lnTo>
                  <a:pt x="172" y="200"/>
                </a:lnTo>
                <a:lnTo>
                  <a:pt x="179" y="211"/>
                </a:lnTo>
                <a:lnTo>
                  <a:pt x="185" y="222"/>
                </a:lnTo>
                <a:lnTo>
                  <a:pt x="194" y="231"/>
                </a:lnTo>
                <a:lnTo>
                  <a:pt x="194" y="231"/>
                </a:lnTo>
                <a:lnTo>
                  <a:pt x="203" y="238"/>
                </a:lnTo>
                <a:lnTo>
                  <a:pt x="214" y="242"/>
                </a:lnTo>
                <a:lnTo>
                  <a:pt x="227" y="246"/>
                </a:lnTo>
                <a:lnTo>
                  <a:pt x="240" y="246"/>
                </a:lnTo>
                <a:lnTo>
                  <a:pt x="536" y="246"/>
                </a:lnTo>
                <a:lnTo>
                  <a:pt x="536" y="246"/>
                </a:lnTo>
                <a:lnTo>
                  <a:pt x="536" y="246"/>
                </a:lnTo>
                <a:lnTo>
                  <a:pt x="536" y="246"/>
                </a:lnTo>
                <a:lnTo>
                  <a:pt x="549" y="246"/>
                </a:lnTo>
                <a:lnTo>
                  <a:pt x="562" y="242"/>
                </a:lnTo>
                <a:lnTo>
                  <a:pt x="573" y="238"/>
                </a:lnTo>
                <a:lnTo>
                  <a:pt x="582" y="231"/>
                </a:lnTo>
                <a:lnTo>
                  <a:pt x="582" y="231"/>
                </a:lnTo>
                <a:lnTo>
                  <a:pt x="591" y="222"/>
                </a:lnTo>
                <a:lnTo>
                  <a:pt x="600" y="211"/>
                </a:lnTo>
                <a:lnTo>
                  <a:pt x="604" y="200"/>
                </a:lnTo>
                <a:lnTo>
                  <a:pt x="606" y="185"/>
                </a:lnTo>
                <a:lnTo>
                  <a:pt x="606" y="185"/>
                </a:lnTo>
                <a:lnTo>
                  <a:pt x="606" y="185"/>
                </a:lnTo>
                <a:lnTo>
                  <a:pt x="606" y="172"/>
                </a:lnTo>
                <a:lnTo>
                  <a:pt x="586" y="172"/>
                </a:lnTo>
                <a:lnTo>
                  <a:pt x="586" y="172"/>
                </a:lnTo>
                <a:lnTo>
                  <a:pt x="582" y="174"/>
                </a:lnTo>
                <a:lnTo>
                  <a:pt x="571" y="183"/>
                </a:lnTo>
                <a:lnTo>
                  <a:pt x="571" y="183"/>
                </a:lnTo>
                <a:lnTo>
                  <a:pt x="562" y="187"/>
                </a:lnTo>
                <a:lnTo>
                  <a:pt x="553" y="194"/>
                </a:lnTo>
                <a:lnTo>
                  <a:pt x="540" y="196"/>
                </a:lnTo>
                <a:lnTo>
                  <a:pt x="527" y="198"/>
                </a:lnTo>
                <a:lnTo>
                  <a:pt x="527" y="198"/>
                </a:lnTo>
                <a:lnTo>
                  <a:pt x="514" y="198"/>
                </a:lnTo>
                <a:lnTo>
                  <a:pt x="500" y="196"/>
                </a:lnTo>
                <a:lnTo>
                  <a:pt x="487" y="189"/>
                </a:lnTo>
                <a:lnTo>
                  <a:pt x="476" y="183"/>
                </a:lnTo>
                <a:lnTo>
                  <a:pt x="476" y="183"/>
                </a:lnTo>
                <a:lnTo>
                  <a:pt x="465" y="172"/>
                </a:lnTo>
                <a:lnTo>
                  <a:pt x="458" y="158"/>
                </a:lnTo>
                <a:lnTo>
                  <a:pt x="452" y="141"/>
                </a:lnTo>
                <a:lnTo>
                  <a:pt x="452" y="123"/>
                </a:lnTo>
                <a:lnTo>
                  <a:pt x="452" y="123"/>
                </a:lnTo>
                <a:lnTo>
                  <a:pt x="452" y="105"/>
                </a:lnTo>
                <a:lnTo>
                  <a:pt x="458" y="88"/>
                </a:lnTo>
                <a:lnTo>
                  <a:pt x="465" y="75"/>
                </a:lnTo>
                <a:lnTo>
                  <a:pt x="476" y="64"/>
                </a:lnTo>
                <a:lnTo>
                  <a:pt x="476" y="64"/>
                </a:lnTo>
                <a:lnTo>
                  <a:pt x="487" y="57"/>
                </a:lnTo>
                <a:lnTo>
                  <a:pt x="500" y="50"/>
                </a:lnTo>
                <a:lnTo>
                  <a:pt x="514" y="48"/>
                </a:lnTo>
                <a:lnTo>
                  <a:pt x="527" y="48"/>
                </a:lnTo>
                <a:lnTo>
                  <a:pt x="527" y="48"/>
                </a:lnTo>
                <a:lnTo>
                  <a:pt x="540" y="50"/>
                </a:lnTo>
                <a:lnTo>
                  <a:pt x="553" y="55"/>
                </a:lnTo>
                <a:lnTo>
                  <a:pt x="564" y="59"/>
                </a:lnTo>
                <a:lnTo>
                  <a:pt x="573" y="66"/>
                </a:lnTo>
                <a:lnTo>
                  <a:pt x="573" y="66"/>
                </a:lnTo>
                <a:lnTo>
                  <a:pt x="584" y="75"/>
                </a:lnTo>
                <a:lnTo>
                  <a:pt x="591" y="79"/>
                </a:lnTo>
                <a:lnTo>
                  <a:pt x="606" y="79"/>
                </a:lnTo>
                <a:lnTo>
                  <a:pt x="606" y="61"/>
                </a:lnTo>
                <a:lnTo>
                  <a:pt x="606" y="61"/>
                </a:lnTo>
                <a:lnTo>
                  <a:pt x="606" y="61"/>
                </a:lnTo>
                <a:lnTo>
                  <a:pt x="606" y="61"/>
                </a:lnTo>
                <a:lnTo>
                  <a:pt x="604" y="46"/>
                </a:lnTo>
                <a:lnTo>
                  <a:pt x="600" y="35"/>
                </a:lnTo>
                <a:lnTo>
                  <a:pt x="591" y="24"/>
                </a:lnTo>
                <a:lnTo>
                  <a:pt x="582" y="15"/>
                </a:lnTo>
                <a:lnTo>
                  <a:pt x="582" y="15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4886325" y="3898236"/>
            <a:ext cx="968375" cy="649287"/>
          </a:xfrm>
          <a:custGeom>
            <a:avLst/>
            <a:gdLst>
              <a:gd name="T0" fmla="*/ 577 w 610"/>
              <a:gd name="T1" fmla="*/ 172 h 409"/>
              <a:gd name="T2" fmla="*/ 539 w 610"/>
              <a:gd name="T3" fmla="*/ 163 h 409"/>
              <a:gd name="T4" fmla="*/ 412 w 610"/>
              <a:gd name="T5" fmla="*/ 105 h 409"/>
              <a:gd name="T6" fmla="*/ 427 w 610"/>
              <a:gd name="T7" fmla="*/ 72 h 409"/>
              <a:gd name="T8" fmla="*/ 436 w 610"/>
              <a:gd name="T9" fmla="*/ 53 h 409"/>
              <a:gd name="T10" fmla="*/ 434 w 610"/>
              <a:gd name="T11" fmla="*/ 26 h 409"/>
              <a:gd name="T12" fmla="*/ 427 w 610"/>
              <a:gd name="T13" fmla="*/ 13 h 409"/>
              <a:gd name="T14" fmla="*/ 405 w 610"/>
              <a:gd name="T15" fmla="*/ 0 h 409"/>
              <a:gd name="T16" fmla="*/ 379 w 610"/>
              <a:gd name="T17" fmla="*/ 0 h 409"/>
              <a:gd name="T18" fmla="*/ 357 w 610"/>
              <a:gd name="T19" fmla="*/ 13 h 409"/>
              <a:gd name="T20" fmla="*/ 348 w 610"/>
              <a:gd name="T21" fmla="*/ 26 h 409"/>
              <a:gd name="T22" fmla="*/ 348 w 610"/>
              <a:gd name="T23" fmla="*/ 53 h 409"/>
              <a:gd name="T24" fmla="*/ 359 w 610"/>
              <a:gd name="T25" fmla="*/ 72 h 409"/>
              <a:gd name="T26" fmla="*/ 376 w 610"/>
              <a:gd name="T27" fmla="*/ 105 h 409"/>
              <a:gd name="T28" fmla="*/ 376 w 610"/>
              <a:gd name="T29" fmla="*/ 163 h 409"/>
              <a:gd name="T30" fmla="*/ 244 w 610"/>
              <a:gd name="T31" fmla="*/ 163 h 409"/>
              <a:gd name="T32" fmla="*/ 238 w 610"/>
              <a:gd name="T33" fmla="*/ 163 h 409"/>
              <a:gd name="T34" fmla="*/ 224 w 610"/>
              <a:gd name="T35" fmla="*/ 165 h 409"/>
              <a:gd name="T36" fmla="*/ 193 w 610"/>
              <a:gd name="T37" fmla="*/ 180 h 409"/>
              <a:gd name="T38" fmla="*/ 176 w 610"/>
              <a:gd name="T39" fmla="*/ 211 h 409"/>
              <a:gd name="T40" fmla="*/ 107 w 610"/>
              <a:gd name="T41" fmla="*/ 271 h 409"/>
              <a:gd name="T42" fmla="*/ 107 w 610"/>
              <a:gd name="T43" fmla="*/ 271 h 409"/>
              <a:gd name="T44" fmla="*/ 74 w 610"/>
              <a:gd name="T45" fmla="*/ 253 h 409"/>
              <a:gd name="T46" fmla="*/ 55 w 610"/>
              <a:gd name="T47" fmla="*/ 242 h 409"/>
              <a:gd name="T48" fmla="*/ 28 w 610"/>
              <a:gd name="T49" fmla="*/ 242 h 409"/>
              <a:gd name="T50" fmla="*/ 13 w 610"/>
              <a:gd name="T51" fmla="*/ 251 h 409"/>
              <a:gd name="T52" fmla="*/ 2 w 610"/>
              <a:gd name="T53" fmla="*/ 273 h 409"/>
              <a:gd name="T54" fmla="*/ 0 w 610"/>
              <a:gd name="T55" fmla="*/ 299 h 409"/>
              <a:gd name="T56" fmla="*/ 13 w 610"/>
              <a:gd name="T57" fmla="*/ 321 h 409"/>
              <a:gd name="T58" fmla="*/ 28 w 610"/>
              <a:gd name="T59" fmla="*/ 328 h 409"/>
              <a:gd name="T60" fmla="*/ 52 w 610"/>
              <a:gd name="T61" fmla="*/ 330 h 409"/>
              <a:gd name="T62" fmla="*/ 72 w 610"/>
              <a:gd name="T63" fmla="*/ 321 h 409"/>
              <a:gd name="T64" fmla="*/ 105 w 610"/>
              <a:gd name="T65" fmla="*/ 306 h 409"/>
              <a:gd name="T66" fmla="*/ 174 w 610"/>
              <a:gd name="T67" fmla="*/ 348 h 409"/>
              <a:gd name="T68" fmla="*/ 189 w 610"/>
              <a:gd name="T69" fmla="*/ 385 h 409"/>
              <a:gd name="T70" fmla="*/ 207 w 610"/>
              <a:gd name="T71" fmla="*/ 401 h 409"/>
              <a:gd name="T72" fmla="*/ 244 w 610"/>
              <a:gd name="T73" fmla="*/ 409 h 409"/>
              <a:gd name="T74" fmla="*/ 553 w 610"/>
              <a:gd name="T75" fmla="*/ 409 h 409"/>
              <a:gd name="T76" fmla="*/ 586 w 610"/>
              <a:gd name="T77" fmla="*/ 394 h 409"/>
              <a:gd name="T78" fmla="*/ 601 w 610"/>
              <a:gd name="T79" fmla="*/ 374 h 409"/>
              <a:gd name="T80" fmla="*/ 610 w 610"/>
              <a:gd name="T81" fmla="*/ 224 h 409"/>
              <a:gd name="T82" fmla="*/ 610 w 610"/>
              <a:gd name="T83" fmla="*/ 224 h 409"/>
              <a:gd name="T84" fmla="*/ 594 w 610"/>
              <a:gd name="T85" fmla="*/ 18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10" h="409">
                <a:moveTo>
                  <a:pt x="586" y="178"/>
                </a:moveTo>
                <a:lnTo>
                  <a:pt x="586" y="178"/>
                </a:lnTo>
                <a:lnTo>
                  <a:pt x="577" y="172"/>
                </a:lnTo>
                <a:lnTo>
                  <a:pt x="566" y="167"/>
                </a:lnTo>
                <a:lnTo>
                  <a:pt x="553" y="163"/>
                </a:lnTo>
                <a:lnTo>
                  <a:pt x="539" y="163"/>
                </a:lnTo>
                <a:lnTo>
                  <a:pt x="412" y="163"/>
                </a:lnTo>
                <a:lnTo>
                  <a:pt x="412" y="105"/>
                </a:lnTo>
                <a:lnTo>
                  <a:pt x="412" y="105"/>
                </a:lnTo>
                <a:lnTo>
                  <a:pt x="412" y="94"/>
                </a:lnTo>
                <a:lnTo>
                  <a:pt x="416" y="86"/>
                </a:lnTo>
                <a:lnTo>
                  <a:pt x="427" y="72"/>
                </a:lnTo>
                <a:lnTo>
                  <a:pt x="427" y="72"/>
                </a:lnTo>
                <a:lnTo>
                  <a:pt x="434" y="59"/>
                </a:lnTo>
                <a:lnTo>
                  <a:pt x="436" y="53"/>
                </a:lnTo>
                <a:lnTo>
                  <a:pt x="438" y="46"/>
                </a:lnTo>
                <a:lnTo>
                  <a:pt x="438" y="46"/>
                </a:lnTo>
                <a:lnTo>
                  <a:pt x="434" y="26"/>
                </a:lnTo>
                <a:lnTo>
                  <a:pt x="431" y="19"/>
                </a:lnTo>
                <a:lnTo>
                  <a:pt x="427" y="13"/>
                </a:lnTo>
                <a:lnTo>
                  <a:pt x="427" y="13"/>
                </a:lnTo>
                <a:lnTo>
                  <a:pt x="423" y="6"/>
                </a:lnTo>
                <a:lnTo>
                  <a:pt x="414" y="2"/>
                </a:lnTo>
                <a:lnTo>
                  <a:pt x="405" y="0"/>
                </a:lnTo>
                <a:lnTo>
                  <a:pt x="392" y="0"/>
                </a:lnTo>
                <a:lnTo>
                  <a:pt x="392" y="0"/>
                </a:lnTo>
                <a:lnTo>
                  <a:pt x="379" y="0"/>
                </a:lnTo>
                <a:lnTo>
                  <a:pt x="370" y="2"/>
                </a:lnTo>
                <a:lnTo>
                  <a:pt x="361" y="6"/>
                </a:lnTo>
                <a:lnTo>
                  <a:pt x="357" y="13"/>
                </a:lnTo>
                <a:lnTo>
                  <a:pt x="357" y="13"/>
                </a:lnTo>
                <a:lnTo>
                  <a:pt x="352" y="19"/>
                </a:lnTo>
                <a:lnTo>
                  <a:pt x="348" y="26"/>
                </a:lnTo>
                <a:lnTo>
                  <a:pt x="345" y="46"/>
                </a:lnTo>
                <a:lnTo>
                  <a:pt x="345" y="46"/>
                </a:lnTo>
                <a:lnTo>
                  <a:pt x="348" y="53"/>
                </a:lnTo>
                <a:lnTo>
                  <a:pt x="350" y="59"/>
                </a:lnTo>
                <a:lnTo>
                  <a:pt x="359" y="72"/>
                </a:lnTo>
                <a:lnTo>
                  <a:pt x="359" y="72"/>
                </a:lnTo>
                <a:lnTo>
                  <a:pt x="370" y="86"/>
                </a:lnTo>
                <a:lnTo>
                  <a:pt x="374" y="94"/>
                </a:lnTo>
                <a:lnTo>
                  <a:pt x="376" y="105"/>
                </a:lnTo>
                <a:lnTo>
                  <a:pt x="376" y="105"/>
                </a:lnTo>
                <a:lnTo>
                  <a:pt x="376" y="108"/>
                </a:lnTo>
                <a:lnTo>
                  <a:pt x="376" y="163"/>
                </a:lnTo>
                <a:lnTo>
                  <a:pt x="244" y="163"/>
                </a:lnTo>
                <a:lnTo>
                  <a:pt x="244" y="163"/>
                </a:lnTo>
                <a:lnTo>
                  <a:pt x="244" y="163"/>
                </a:lnTo>
                <a:lnTo>
                  <a:pt x="244" y="163"/>
                </a:lnTo>
                <a:lnTo>
                  <a:pt x="238" y="163"/>
                </a:lnTo>
                <a:lnTo>
                  <a:pt x="238" y="163"/>
                </a:lnTo>
                <a:lnTo>
                  <a:pt x="235" y="163"/>
                </a:lnTo>
                <a:lnTo>
                  <a:pt x="235" y="163"/>
                </a:lnTo>
                <a:lnTo>
                  <a:pt x="224" y="165"/>
                </a:lnTo>
                <a:lnTo>
                  <a:pt x="213" y="167"/>
                </a:lnTo>
                <a:lnTo>
                  <a:pt x="202" y="174"/>
                </a:lnTo>
                <a:lnTo>
                  <a:pt x="193" y="180"/>
                </a:lnTo>
                <a:lnTo>
                  <a:pt x="185" y="189"/>
                </a:lnTo>
                <a:lnTo>
                  <a:pt x="180" y="200"/>
                </a:lnTo>
                <a:lnTo>
                  <a:pt x="176" y="211"/>
                </a:lnTo>
                <a:lnTo>
                  <a:pt x="174" y="224"/>
                </a:lnTo>
                <a:lnTo>
                  <a:pt x="174" y="271"/>
                </a:lnTo>
                <a:lnTo>
                  <a:pt x="107" y="271"/>
                </a:lnTo>
                <a:lnTo>
                  <a:pt x="107" y="271"/>
                </a:lnTo>
                <a:lnTo>
                  <a:pt x="107" y="271"/>
                </a:lnTo>
                <a:lnTo>
                  <a:pt x="107" y="271"/>
                </a:lnTo>
                <a:lnTo>
                  <a:pt x="96" y="268"/>
                </a:lnTo>
                <a:lnTo>
                  <a:pt x="88" y="264"/>
                </a:lnTo>
                <a:lnTo>
                  <a:pt x="74" y="253"/>
                </a:lnTo>
                <a:lnTo>
                  <a:pt x="74" y="253"/>
                </a:lnTo>
                <a:lnTo>
                  <a:pt x="61" y="244"/>
                </a:lnTo>
                <a:lnTo>
                  <a:pt x="55" y="242"/>
                </a:lnTo>
                <a:lnTo>
                  <a:pt x="46" y="240"/>
                </a:lnTo>
                <a:lnTo>
                  <a:pt x="46" y="240"/>
                </a:lnTo>
                <a:lnTo>
                  <a:pt x="28" y="242"/>
                </a:lnTo>
                <a:lnTo>
                  <a:pt x="19" y="246"/>
                </a:lnTo>
                <a:lnTo>
                  <a:pt x="13" y="251"/>
                </a:lnTo>
                <a:lnTo>
                  <a:pt x="13" y="251"/>
                </a:lnTo>
                <a:lnTo>
                  <a:pt x="8" y="255"/>
                </a:lnTo>
                <a:lnTo>
                  <a:pt x="4" y="264"/>
                </a:lnTo>
                <a:lnTo>
                  <a:pt x="2" y="273"/>
                </a:lnTo>
                <a:lnTo>
                  <a:pt x="0" y="286"/>
                </a:lnTo>
                <a:lnTo>
                  <a:pt x="0" y="286"/>
                </a:lnTo>
                <a:lnTo>
                  <a:pt x="0" y="299"/>
                </a:lnTo>
                <a:lnTo>
                  <a:pt x="4" y="308"/>
                </a:lnTo>
                <a:lnTo>
                  <a:pt x="8" y="317"/>
                </a:lnTo>
                <a:lnTo>
                  <a:pt x="13" y="321"/>
                </a:lnTo>
                <a:lnTo>
                  <a:pt x="13" y="321"/>
                </a:lnTo>
                <a:lnTo>
                  <a:pt x="19" y="326"/>
                </a:lnTo>
                <a:lnTo>
                  <a:pt x="28" y="328"/>
                </a:lnTo>
                <a:lnTo>
                  <a:pt x="46" y="332"/>
                </a:lnTo>
                <a:lnTo>
                  <a:pt x="46" y="332"/>
                </a:lnTo>
                <a:lnTo>
                  <a:pt x="52" y="330"/>
                </a:lnTo>
                <a:lnTo>
                  <a:pt x="61" y="328"/>
                </a:lnTo>
                <a:lnTo>
                  <a:pt x="72" y="321"/>
                </a:lnTo>
                <a:lnTo>
                  <a:pt x="72" y="321"/>
                </a:lnTo>
                <a:lnTo>
                  <a:pt x="88" y="310"/>
                </a:lnTo>
                <a:lnTo>
                  <a:pt x="96" y="306"/>
                </a:lnTo>
                <a:lnTo>
                  <a:pt x="105" y="306"/>
                </a:lnTo>
                <a:lnTo>
                  <a:pt x="174" y="306"/>
                </a:lnTo>
                <a:lnTo>
                  <a:pt x="174" y="348"/>
                </a:lnTo>
                <a:lnTo>
                  <a:pt x="174" y="348"/>
                </a:lnTo>
                <a:lnTo>
                  <a:pt x="176" y="363"/>
                </a:lnTo>
                <a:lnTo>
                  <a:pt x="182" y="374"/>
                </a:lnTo>
                <a:lnTo>
                  <a:pt x="189" y="385"/>
                </a:lnTo>
                <a:lnTo>
                  <a:pt x="198" y="394"/>
                </a:lnTo>
                <a:lnTo>
                  <a:pt x="198" y="394"/>
                </a:lnTo>
                <a:lnTo>
                  <a:pt x="207" y="401"/>
                </a:lnTo>
                <a:lnTo>
                  <a:pt x="218" y="405"/>
                </a:lnTo>
                <a:lnTo>
                  <a:pt x="231" y="409"/>
                </a:lnTo>
                <a:lnTo>
                  <a:pt x="244" y="409"/>
                </a:lnTo>
                <a:lnTo>
                  <a:pt x="539" y="409"/>
                </a:lnTo>
                <a:lnTo>
                  <a:pt x="539" y="409"/>
                </a:lnTo>
                <a:lnTo>
                  <a:pt x="553" y="409"/>
                </a:lnTo>
                <a:lnTo>
                  <a:pt x="566" y="405"/>
                </a:lnTo>
                <a:lnTo>
                  <a:pt x="577" y="401"/>
                </a:lnTo>
                <a:lnTo>
                  <a:pt x="586" y="394"/>
                </a:lnTo>
                <a:lnTo>
                  <a:pt x="586" y="394"/>
                </a:lnTo>
                <a:lnTo>
                  <a:pt x="594" y="385"/>
                </a:lnTo>
                <a:lnTo>
                  <a:pt x="601" y="374"/>
                </a:lnTo>
                <a:lnTo>
                  <a:pt x="608" y="363"/>
                </a:lnTo>
                <a:lnTo>
                  <a:pt x="610" y="348"/>
                </a:lnTo>
                <a:lnTo>
                  <a:pt x="610" y="224"/>
                </a:lnTo>
                <a:lnTo>
                  <a:pt x="610" y="224"/>
                </a:lnTo>
                <a:lnTo>
                  <a:pt x="610" y="224"/>
                </a:lnTo>
                <a:lnTo>
                  <a:pt x="610" y="224"/>
                </a:lnTo>
                <a:lnTo>
                  <a:pt x="608" y="209"/>
                </a:lnTo>
                <a:lnTo>
                  <a:pt x="601" y="198"/>
                </a:lnTo>
                <a:lnTo>
                  <a:pt x="594" y="187"/>
                </a:lnTo>
                <a:lnTo>
                  <a:pt x="586" y="178"/>
                </a:lnTo>
                <a:lnTo>
                  <a:pt x="586" y="17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363663" y="5453986"/>
            <a:ext cx="1139825" cy="1200150"/>
          </a:xfrm>
          <a:custGeom>
            <a:avLst/>
            <a:gdLst>
              <a:gd name="T0" fmla="*/ 473 w 718"/>
              <a:gd name="T1" fmla="*/ 5 h 756"/>
              <a:gd name="T2" fmla="*/ 403 w 718"/>
              <a:gd name="T3" fmla="*/ 0 h 756"/>
              <a:gd name="T4" fmla="*/ 357 w 718"/>
              <a:gd name="T5" fmla="*/ 7 h 756"/>
              <a:gd name="T6" fmla="*/ 310 w 718"/>
              <a:gd name="T7" fmla="*/ 20 h 756"/>
              <a:gd name="T8" fmla="*/ 246 w 718"/>
              <a:gd name="T9" fmla="*/ 60 h 756"/>
              <a:gd name="T10" fmla="*/ 196 w 718"/>
              <a:gd name="T11" fmla="*/ 124 h 756"/>
              <a:gd name="T12" fmla="*/ 176 w 718"/>
              <a:gd name="T13" fmla="*/ 176 h 756"/>
              <a:gd name="T14" fmla="*/ 174 w 718"/>
              <a:gd name="T15" fmla="*/ 238 h 756"/>
              <a:gd name="T16" fmla="*/ 185 w 718"/>
              <a:gd name="T17" fmla="*/ 287 h 756"/>
              <a:gd name="T18" fmla="*/ 202 w 718"/>
              <a:gd name="T19" fmla="*/ 318 h 756"/>
              <a:gd name="T20" fmla="*/ 242 w 718"/>
              <a:gd name="T21" fmla="*/ 359 h 756"/>
              <a:gd name="T22" fmla="*/ 297 w 718"/>
              <a:gd name="T23" fmla="*/ 384 h 756"/>
              <a:gd name="T24" fmla="*/ 341 w 718"/>
              <a:gd name="T25" fmla="*/ 386 h 756"/>
              <a:gd name="T26" fmla="*/ 398 w 718"/>
              <a:gd name="T27" fmla="*/ 364 h 756"/>
              <a:gd name="T28" fmla="*/ 420 w 718"/>
              <a:gd name="T29" fmla="*/ 346 h 756"/>
              <a:gd name="T30" fmla="*/ 438 w 718"/>
              <a:gd name="T31" fmla="*/ 318 h 756"/>
              <a:gd name="T32" fmla="*/ 447 w 718"/>
              <a:gd name="T33" fmla="*/ 262 h 756"/>
              <a:gd name="T34" fmla="*/ 438 w 718"/>
              <a:gd name="T35" fmla="*/ 227 h 756"/>
              <a:gd name="T36" fmla="*/ 431 w 718"/>
              <a:gd name="T37" fmla="*/ 218 h 756"/>
              <a:gd name="T38" fmla="*/ 418 w 718"/>
              <a:gd name="T39" fmla="*/ 203 h 756"/>
              <a:gd name="T40" fmla="*/ 381 w 718"/>
              <a:gd name="T41" fmla="*/ 179 h 756"/>
              <a:gd name="T42" fmla="*/ 368 w 718"/>
              <a:gd name="T43" fmla="*/ 179 h 756"/>
              <a:gd name="T44" fmla="*/ 374 w 718"/>
              <a:gd name="T45" fmla="*/ 176 h 756"/>
              <a:gd name="T46" fmla="*/ 429 w 718"/>
              <a:gd name="T47" fmla="*/ 170 h 756"/>
              <a:gd name="T48" fmla="*/ 462 w 718"/>
              <a:gd name="T49" fmla="*/ 179 h 756"/>
              <a:gd name="T50" fmla="*/ 504 w 718"/>
              <a:gd name="T51" fmla="*/ 207 h 756"/>
              <a:gd name="T52" fmla="*/ 531 w 718"/>
              <a:gd name="T53" fmla="*/ 249 h 756"/>
              <a:gd name="T54" fmla="*/ 544 w 718"/>
              <a:gd name="T55" fmla="*/ 282 h 756"/>
              <a:gd name="T56" fmla="*/ 550 w 718"/>
              <a:gd name="T57" fmla="*/ 340 h 756"/>
              <a:gd name="T58" fmla="*/ 542 w 718"/>
              <a:gd name="T59" fmla="*/ 397 h 756"/>
              <a:gd name="T60" fmla="*/ 524 w 718"/>
              <a:gd name="T61" fmla="*/ 443 h 756"/>
              <a:gd name="T62" fmla="*/ 469 w 718"/>
              <a:gd name="T63" fmla="*/ 514 h 756"/>
              <a:gd name="T64" fmla="*/ 392 w 718"/>
              <a:gd name="T65" fmla="*/ 560 h 756"/>
              <a:gd name="T66" fmla="*/ 306 w 718"/>
              <a:gd name="T67" fmla="*/ 584 h 756"/>
              <a:gd name="T68" fmla="*/ 211 w 718"/>
              <a:gd name="T69" fmla="*/ 584 h 756"/>
              <a:gd name="T70" fmla="*/ 123 w 718"/>
              <a:gd name="T71" fmla="*/ 562 h 756"/>
              <a:gd name="T72" fmla="*/ 119 w 718"/>
              <a:gd name="T73" fmla="*/ 560 h 756"/>
              <a:gd name="T74" fmla="*/ 70 w 718"/>
              <a:gd name="T75" fmla="*/ 553 h 756"/>
              <a:gd name="T76" fmla="*/ 26 w 718"/>
              <a:gd name="T77" fmla="*/ 575 h 756"/>
              <a:gd name="T78" fmla="*/ 6 w 718"/>
              <a:gd name="T79" fmla="*/ 604 h 756"/>
              <a:gd name="T80" fmla="*/ 2 w 718"/>
              <a:gd name="T81" fmla="*/ 652 h 756"/>
              <a:gd name="T82" fmla="*/ 24 w 718"/>
              <a:gd name="T83" fmla="*/ 694 h 756"/>
              <a:gd name="T84" fmla="*/ 52 w 718"/>
              <a:gd name="T85" fmla="*/ 714 h 756"/>
              <a:gd name="T86" fmla="*/ 55 w 718"/>
              <a:gd name="T87" fmla="*/ 716 h 756"/>
              <a:gd name="T88" fmla="*/ 191 w 718"/>
              <a:gd name="T89" fmla="*/ 752 h 756"/>
              <a:gd name="T90" fmla="*/ 273 w 718"/>
              <a:gd name="T91" fmla="*/ 756 h 756"/>
              <a:gd name="T92" fmla="*/ 376 w 718"/>
              <a:gd name="T93" fmla="*/ 743 h 756"/>
              <a:gd name="T94" fmla="*/ 478 w 718"/>
              <a:gd name="T95" fmla="*/ 708 h 756"/>
              <a:gd name="T96" fmla="*/ 566 w 718"/>
              <a:gd name="T97" fmla="*/ 650 h 756"/>
              <a:gd name="T98" fmla="*/ 641 w 718"/>
              <a:gd name="T99" fmla="*/ 573 h 756"/>
              <a:gd name="T100" fmla="*/ 694 w 718"/>
              <a:gd name="T101" fmla="*/ 476 h 756"/>
              <a:gd name="T102" fmla="*/ 711 w 718"/>
              <a:gd name="T103" fmla="*/ 410 h 756"/>
              <a:gd name="T104" fmla="*/ 718 w 718"/>
              <a:gd name="T105" fmla="*/ 306 h 756"/>
              <a:gd name="T106" fmla="*/ 696 w 718"/>
              <a:gd name="T107" fmla="*/ 207 h 756"/>
              <a:gd name="T108" fmla="*/ 665 w 718"/>
              <a:gd name="T109" fmla="*/ 146 h 756"/>
              <a:gd name="T110" fmla="*/ 594 w 718"/>
              <a:gd name="T111" fmla="*/ 64 h 756"/>
              <a:gd name="T112" fmla="*/ 498 w 718"/>
              <a:gd name="T113" fmla="*/ 1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756">
                <a:moveTo>
                  <a:pt x="498" y="11"/>
                </a:moveTo>
                <a:lnTo>
                  <a:pt x="498" y="11"/>
                </a:lnTo>
                <a:lnTo>
                  <a:pt x="473" y="5"/>
                </a:lnTo>
                <a:lnTo>
                  <a:pt x="451" y="2"/>
                </a:lnTo>
                <a:lnTo>
                  <a:pt x="427" y="0"/>
                </a:lnTo>
                <a:lnTo>
                  <a:pt x="403" y="0"/>
                </a:lnTo>
                <a:lnTo>
                  <a:pt x="403" y="0"/>
                </a:lnTo>
                <a:lnTo>
                  <a:pt x="379" y="2"/>
                </a:lnTo>
                <a:lnTo>
                  <a:pt x="357" y="7"/>
                </a:lnTo>
                <a:lnTo>
                  <a:pt x="332" y="11"/>
                </a:lnTo>
                <a:lnTo>
                  <a:pt x="310" y="20"/>
                </a:lnTo>
                <a:lnTo>
                  <a:pt x="310" y="20"/>
                </a:lnTo>
                <a:lnTo>
                  <a:pt x="288" y="31"/>
                </a:lnTo>
                <a:lnTo>
                  <a:pt x="266" y="44"/>
                </a:lnTo>
                <a:lnTo>
                  <a:pt x="246" y="60"/>
                </a:lnTo>
                <a:lnTo>
                  <a:pt x="227" y="80"/>
                </a:lnTo>
                <a:lnTo>
                  <a:pt x="209" y="99"/>
                </a:lnTo>
                <a:lnTo>
                  <a:pt x="196" y="124"/>
                </a:lnTo>
                <a:lnTo>
                  <a:pt x="185" y="148"/>
                </a:lnTo>
                <a:lnTo>
                  <a:pt x="176" y="176"/>
                </a:lnTo>
                <a:lnTo>
                  <a:pt x="176" y="176"/>
                </a:lnTo>
                <a:lnTo>
                  <a:pt x="171" y="207"/>
                </a:lnTo>
                <a:lnTo>
                  <a:pt x="171" y="223"/>
                </a:lnTo>
                <a:lnTo>
                  <a:pt x="174" y="238"/>
                </a:lnTo>
                <a:lnTo>
                  <a:pt x="176" y="256"/>
                </a:lnTo>
                <a:lnTo>
                  <a:pt x="180" y="271"/>
                </a:lnTo>
                <a:lnTo>
                  <a:pt x="185" y="287"/>
                </a:lnTo>
                <a:lnTo>
                  <a:pt x="191" y="302"/>
                </a:lnTo>
                <a:lnTo>
                  <a:pt x="191" y="302"/>
                </a:lnTo>
                <a:lnTo>
                  <a:pt x="202" y="318"/>
                </a:lnTo>
                <a:lnTo>
                  <a:pt x="213" y="333"/>
                </a:lnTo>
                <a:lnTo>
                  <a:pt x="227" y="346"/>
                </a:lnTo>
                <a:lnTo>
                  <a:pt x="242" y="359"/>
                </a:lnTo>
                <a:lnTo>
                  <a:pt x="257" y="370"/>
                </a:lnTo>
                <a:lnTo>
                  <a:pt x="277" y="377"/>
                </a:lnTo>
                <a:lnTo>
                  <a:pt x="297" y="384"/>
                </a:lnTo>
                <a:lnTo>
                  <a:pt x="319" y="386"/>
                </a:lnTo>
                <a:lnTo>
                  <a:pt x="319" y="386"/>
                </a:lnTo>
                <a:lnTo>
                  <a:pt x="341" y="386"/>
                </a:lnTo>
                <a:lnTo>
                  <a:pt x="361" y="381"/>
                </a:lnTo>
                <a:lnTo>
                  <a:pt x="381" y="373"/>
                </a:lnTo>
                <a:lnTo>
                  <a:pt x="398" y="364"/>
                </a:lnTo>
                <a:lnTo>
                  <a:pt x="398" y="364"/>
                </a:lnTo>
                <a:lnTo>
                  <a:pt x="409" y="355"/>
                </a:lnTo>
                <a:lnTo>
                  <a:pt x="420" y="346"/>
                </a:lnTo>
                <a:lnTo>
                  <a:pt x="429" y="333"/>
                </a:lnTo>
                <a:lnTo>
                  <a:pt x="438" y="318"/>
                </a:lnTo>
                <a:lnTo>
                  <a:pt x="438" y="318"/>
                </a:lnTo>
                <a:lnTo>
                  <a:pt x="445" y="300"/>
                </a:lnTo>
                <a:lnTo>
                  <a:pt x="447" y="280"/>
                </a:lnTo>
                <a:lnTo>
                  <a:pt x="447" y="262"/>
                </a:lnTo>
                <a:lnTo>
                  <a:pt x="442" y="243"/>
                </a:lnTo>
                <a:lnTo>
                  <a:pt x="442" y="243"/>
                </a:lnTo>
                <a:lnTo>
                  <a:pt x="438" y="227"/>
                </a:lnTo>
                <a:lnTo>
                  <a:pt x="438" y="227"/>
                </a:lnTo>
                <a:lnTo>
                  <a:pt x="431" y="218"/>
                </a:lnTo>
                <a:lnTo>
                  <a:pt x="431" y="218"/>
                </a:lnTo>
                <a:lnTo>
                  <a:pt x="427" y="212"/>
                </a:lnTo>
                <a:lnTo>
                  <a:pt x="418" y="203"/>
                </a:lnTo>
                <a:lnTo>
                  <a:pt x="418" y="203"/>
                </a:lnTo>
                <a:lnTo>
                  <a:pt x="407" y="192"/>
                </a:lnTo>
                <a:lnTo>
                  <a:pt x="394" y="183"/>
                </a:lnTo>
                <a:lnTo>
                  <a:pt x="381" y="179"/>
                </a:lnTo>
                <a:lnTo>
                  <a:pt x="381" y="179"/>
                </a:lnTo>
                <a:lnTo>
                  <a:pt x="374" y="179"/>
                </a:lnTo>
                <a:lnTo>
                  <a:pt x="368" y="179"/>
                </a:lnTo>
                <a:lnTo>
                  <a:pt x="368" y="179"/>
                </a:lnTo>
                <a:lnTo>
                  <a:pt x="374" y="176"/>
                </a:lnTo>
                <a:lnTo>
                  <a:pt x="374" y="176"/>
                </a:lnTo>
                <a:lnTo>
                  <a:pt x="390" y="170"/>
                </a:lnTo>
                <a:lnTo>
                  <a:pt x="409" y="168"/>
                </a:lnTo>
                <a:lnTo>
                  <a:pt x="429" y="170"/>
                </a:lnTo>
                <a:lnTo>
                  <a:pt x="445" y="172"/>
                </a:lnTo>
                <a:lnTo>
                  <a:pt x="445" y="172"/>
                </a:lnTo>
                <a:lnTo>
                  <a:pt x="462" y="179"/>
                </a:lnTo>
                <a:lnTo>
                  <a:pt x="478" y="187"/>
                </a:lnTo>
                <a:lnTo>
                  <a:pt x="491" y="196"/>
                </a:lnTo>
                <a:lnTo>
                  <a:pt x="504" y="207"/>
                </a:lnTo>
                <a:lnTo>
                  <a:pt x="513" y="218"/>
                </a:lnTo>
                <a:lnTo>
                  <a:pt x="524" y="234"/>
                </a:lnTo>
                <a:lnTo>
                  <a:pt x="531" y="249"/>
                </a:lnTo>
                <a:lnTo>
                  <a:pt x="539" y="265"/>
                </a:lnTo>
                <a:lnTo>
                  <a:pt x="539" y="265"/>
                </a:lnTo>
                <a:lnTo>
                  <a:pt x="544" y="282"/>
                </a:lnTo>
                <a:lnTo>
                  <a:pt x="548" y="302"/>
                </a:lnTo>
                <a:lnTo>
                  <a:pt x="550" y="320"/>
                </a:lnTo>
                <a:lnTo>
                  <a:pt x="550" y="340"/>
                </a:lnTo>
                <a:lnTo>
                  <a:pt x="548" y="359"/>
                </a:lnTo>
                <a:lnTo>
                  <a:pt x="546" y="379"/>
                </a:lnTo>
                <a:lnTo>
                  <a:pt x="542" y="397"/>
                </a:lnTo>
                <a:lnTo>
                  <a:pt x="537" y="414"/>
                </a:lnTo>
                <a:lnTo>
                  <a:pt x="537" y="414"/>
                </a:lnTo>
                <a:lnTo>
                  <a:pt x="524" y="443"/>
                </a:lnTo>
                <a:lnTo>
                  <a:pt x="509" y="470"/>
                </a:lnTo>
                <a:lnTo>
                  <a:pt x="489" y="492"/>
                </a:lnTo>
                <a:lnTo>
                  <a:pt x="469" y="514"/>
                </a:lnTo>
                <a:lnTo>
                  <a:pt x="445" y="531"/>
                </a:lnTo>
                <a:lnTo>
                  <a:pt x="420" y="547"/>
                </a:lnTo>
                <a:lnTo>
                  <a:pt x="392" y="560"/>
                </a:lnTo>
                <a:lnTo>
                  <a:pt x="365" y="571"/>
                </a:lnTo>
                <a:lnTo>
                  <a:pt x="334" y="580"/>
                </a:lnTo>
                <a:lnTo>
                  <a:pt x="306" y="584"/>
                </a:lnTo>
                <a:lnTo>
                  <a:pt x="275" y="589"/>
                </a:lnTo>
                <a:lnTo>
                  <a:pt x="244" y="589"/>
                </a:lnTo>
                <a:lnTo>
                  <a:pt x="211" y="584"/>
                </a:lnTo>
                <a:lnTo>
                  <a:pt x="182" y="580"/>
                </a:lnTo>
                <a:lnTo>
                  <a:pt x="152" y="571"/>
                </a:lnTo>
                <a:lnTo>
                  <a:pt x="123" y="562"/>
                </a:lnTo>
                <a:lnTo>
                  <a:pt x="123" y="562"/>
                </a:lnTo>
                <a:lnTo>
                  <a:pt x="119" y="560"/>
                </a:lnTo>
                <a:lnTo>
                  <a:pt x="119" y="560"/>
                </a:lnTo>
                <a:lnTo>
                  <a:pt x="103" y="553"/>
                </a:lnTo>
                <a:lnTo>
                  <a:pt x="85" y="551"/>
                </a:lnTo>
                <a:lnTo>
                  <a:pt x="70" y="553"/>
                </a:lnTo>
                <a:lnTo>
                  <a:pt x="55" y="558"/>
                </a:lnTo>
                <a:lnTo>
                  <a:pt x="39" y="564"/>
                </a:lnTo>
                <a:lnTo>
                  <a:pt x="26" y="575"/>
                </a:lnTo>
                <a:lnTo>
                  <a:pt x="15" y="589"/>
                </a:lnTo>
                <a:lnTo>
                  <a:pt x="6" y="604"/>
                </a:lnTo>
                <a:lnTo>
                  <a:pt x="6" y="604"/>
                </a:lnTo>
                <a:lnTo>
                  <a:pt x="2" y="619"/>
                </a:lnTo>
                <a:lnTo>
                  <a:pt x="0" y="637"/>
                </a:lnTo>
                <a:lnTo>
                  <a:pt x="2" y="652"/>
                </a:lnTo>
                <a:lnTo>
                  <a:pt x="6" y="668"/>
                </a:lnTo>
                <a:lnTo>
                  <a:pt x="13" y="683"/>
                </a:lnTo>
                <a:lnTo>
                  <a:pt x="24" y="694"/>
                </a:lnTo>
                <a:lnTo>
                  <a:pt x="37" y="705"/>
                </a:lnTo>
                <a:lnTo>
                  <a:pt x="52" y="714"/>
                </a:lnTo>
                <a:lnTo>
                  <a:pt x="52" y="714"/>
                </a:lnTo>
                <a:lnTo>
                  <a:pt x="52" y="714"/>
                </a:lnTo>
                <a:lnTo>
                  <a:pt x="55" y="716"/>
                </a:lnTo>
                <a:lnTo>
                  <a:pt x="55" y="716"/>
                </a:lnTo>
                <a:lnTo>
                  <a:pt x="99" y="732"/>
                </a:lnTo>
                <a:lnTo>
                  <a:pt x="145" y="743"/>
                </a:lnTo>
                <a:lnTo>
                  <a:pt x="191" y="752"/>
                </a:lnTo>
                <a:lnTo>
                  <a:pt x="238" y="756"/>
                </a:lnTo>
                <a:lnTo>
                  <a:pt x="238" y="756"/>
                </a:lnTo>
                <a:lnTo>
                  <a:pt x="273" y="756"/>
                </a:lnTo>
                <a:lnTo>
                  <a:pt x="308" y="754"/>
                </a:lnTo>
                <a:lnTo>
                  <a:pt x="343" y="749"/>
                </a:lnTo>
                <a:lnTo>
                  <a:pt x="376" y="743"/>
                </a:lnTo>
                <a:lnTo>
                  <a:pt x="412" y="734"/>
                </a:lnTo>
                <a:lnTo>
                  <a:pt x="445" y="721"/>
                </a:lnTo>
                <a:lnTo>
                  <a:pt x="478" y="708"/>
                </a:lnTo>
                <a:lnTo>
                  <a:pt x="509" y="692"/>
                </a:lnTo>
                <a:lnTo>
                  <a:pt x="537" y="672"/>
                </a:lnTo>
                <a:lnTo>
                  <a:pt x="566" y="650"/>
                </a:lnTo>
                <a:lnTo>
                  <a:pt x="592" y="628"/>
                </a:lnTo>
                <a:lnTo>
                  <a:pt x="617" y="602"/>
                </a:lnTo>
                <a:lnTo>
                  <a:pt x="641" y="573"/>
                </a:lnTo>
                <a:lnTo>
                  <a:pt x="661" y="542"/>
                </a:lnTo>
                <a:lnTo>
                  <a:pt x="678" y="511"/>
                </a:lnTo>
                <a:lnTo>
                  <a:pt x="694" y="476"/>
                </a:lnTo>
                <a:lnTo>
                  <a:pt x="694" y="476"/>
                </a:lnTo>
                <a:lnTo>
                  <a:pt x="705" y="443"/>
                </a:lnTo>
                <a:lnTo>
                  <a:pt x="711" y="410"/>
                </a:lnTo>
                <a:lnTo>
                  <a:pt x="716" y="375"/>
                </a:lnTo>
                <a:lnTo>
                  <a:pt x="718" y="342"/>
                </a:lnTo>
                <a:lnTo>
                  <a:pt x="718" y="306"/>
                </a:lnTo>
                <a:lnTo>
                  <a:pt x="713" y="273"/>
                </a:lnTo>
                <a:lnTo>
                  <a:pt x="705" y="240"/>
                </a:lnTo>
                <a:lnTo>
                  <a:pt x="696" y="207"/>
                </a:lnTo>
                <a:lnTo>
                  <a:pt x="696" y="207"/>
                </a:lnTo>
                <a:lnTo>
                  <a:pt x="683" y="176"/>
                </a:lnTo>
                <a:lnTo>
                  <a:pt x="665" y="146"/>
                </a:lnTo>
                <a:lnTo>
                  <a:pt x="645" y="117"/>
                </a:lnTo>
                <a:lnTo>
                  <a:pt x="621" y="88"/>
                </a:lnTo>
                <a:lnTo>
                  <a:pt x="594" y="64"/>
                </a:lnTo>
                <a:lnTo>
                  <a:pt x="566" y="44"/>
                </a:lnTo>
                <a:lnTo>
                  <a:pt x="533" y="27"/>
                </a:lnTo>
                <a:lnTo>
                  <a:pt x="498" y="11"/>
                </a:lnTo>
                <a:lnTo>
                  <a:pt x="498" y="1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2517775" y="5453986"/>
            <a:ext cx="1143000" cy="1200150"/>
          </a:xfrm>
          <a:custGeom>
            <a:avLst/>
            <a:gdLst>
              <a:gd name="T0" fmla="*/ 476 w 720"/>
              <a:gd name="T1" fmla="*/ 5 h 756"/>
              <a:gd name="T2" fmla="*/ 405 w 720"/>
              <a:gd name="T3" fmla="*/ 0 h 756"/>
              <a:gd name="T4" fmla="*/ 357 w 720"/>
              <a:gd name="T5" fmla="*/ 7 h 756"/>
              <a:gd name="T6" fmla="*/ 313 w 720"/>
              <a:gd name="T7" fmla="*/ 20 h 756"/>
              <a:gd name="T8" fmla="*/ 247 w 720"/>
              <a:gd name="T9" fmla="*/ 60 h 756"/>
              <a:gd name="T10" fmla="*/ 198 w 720"/>
              <a:gd name="T11" fmla="*/ 124 h 756"/>
              <a:gd name="T12" fmla="*/ 178 w 720"/>
              <a:gd name="T13" fmla="*/ 176 h 756"/>
              <a:gd name="T14" fmla="*/ 174 w 720"/>
              <a:gd name="T15" fmla="*/ 238 h 756"/>
              <a:gd name="T16" fmla="*/ 187 w 720"/>
              <a:gd name="T17" fmla="*/ 287 h 756"/>
              <a:gd name="T18" fmla="*/ 202 w 720"/>
              <a:gd name="T19" fmla="*/ 318 h 756"/>
              <a:gd name="T20" fmla="*/ 242 w 720"/>
              <a:gd name="T21" fmla="*/ 359 h 756"/>
              <a:gd name="T22" fmla="*/ 299 w 720"/>
              <a:gd name="T23" fmla="*/ 384 h 756"/>
              <a:gd name="T24" fmla="*/ 341 w 720"/>
              <a:gd name="T25" fmla="*/ 386 h 756"/>
              <a:gd name="T26" fmla="*/ 401 w 720"/>
              <a:gd name="T27" fmla="*/ 364 h 756"/>
              <a:gd name="T28" fmla="*/ 423 w 720"/>
              <a:gd name="T29" fmla="*/ 346 h 756"/>
              <a:gd name="T30" fmla="*/ 440 w 720"/>
              <a:gd name="T31" fmla="*/ 318 h 756"/>
              <a:gd name="T32" fmla="*/ 449 w 720"/>
              <a:gd name="T33" fmla="*/ 262 h 756"/>
              <a:gd name="T34" fmla="*/ 440 w 720"/>
              <a:gd name="T35" fmla="*/ 227 h 756"/>
              <a:gd name="T36" fmla="*/ 434 w 720"/>
              <a:gd name="T37" fmla="*/ 218 h 756"/>
              <a:gd name="T38" fmla="*/ 421 w 720"/>
              <a:gd name="T39" fmla="*/ 203 h 756"/>
              <a:gd name="T40" fmla="*/ 381 w 720"/>
              <a:gd name="T41" fmla="*/ 179 h 756"/>
              <a:gd name="T42" fmla="*/ 370 w 720"/>
              <a:gd name="T43" fmla="*/ 179 h 756"/>
              <a:gd name="T44" fmla="*/ 377 w 720"/>
              <a:gd name="T45" fmla="*/ 176 h 756"/>
              <a:gd name="T46" fmla="*/ 432 w 720"/>
              <a:gd name="T47" fmla="*/ 170 h 756"/>
              <a:gd name="T48" fmla="*/ 465 w 720"/>
              <a:gd name="T49" fmla="*/ 179 h 756"/>
              <a:gd name="T50" fmla="*/ 504 w 720"/>
              <a:gd name="T51" fmla="*/ 207 h 756"/>
              <a:gd name="T52" fmla="*/ 533 w 720"/>
              <a:gd name="T53" fmla="*/ 249 h 756"/>
              <a:gd name="T54" fmla="*/ 546 w 720"/>
              <a:gd name="T55" fmla="*/ 282 h 756"/>
              <a:gd name="T56" fmla="*/ 553 w 720"/>
              <a:gd name="T57" fmla="*/ 340 h 756"/>
              <a:gd name="T58" fmla="*/ 544 w 720"/>
              <a:gd name="T59" fmla="*/ 397 h 756"/>
              <a:gd name="T60" fmla="*/ 526 w 720"/>
              <a:gd name="T61" fmla="*/ 443 h 756"/>
              <a:gd name="T62" fmla="*/ 469 w 720"/>
              <a:gd name="T63" fmla="*/ 514 h 756"/>
              <a:gd name="T64" fmla="*/ 394 w 720"/>
              <a:gd name="T65" fmla="*/ 560 h 756"/>
              <a:gd name="T66" fmla="*/ 306 w 720"/>
              <a:gd name="T67" fmla="*/ 584 h 756"/>
              <a:gd name="T68" fmla="*/ 213 w 720"/>
              <a:gd name="T69" fmla="*/ 584 h 756"/>
              <a:gd name="T70" fmla="*/ 123 w 720"/>
              <a:gd name="T71" fmla="*/ 562 h 756"/>
              <a:gd name="T72" fmla="*/ 121 w 720"/>
              <a:gd name="T73" fmla="*/ 560 h 756"/>
              <a:gd name="T74" fmla="*/ 70 w 720"/>
              <a:gd name="T75" fmla="*/ 553 h 756"/>
              <a:gd name="T76" fmla="*/ 26 w 720"/>
              <a:gd name="T77" fmla="*/ 575 h 756"/>
              <a:gd name="T78" fmla="*/ 9 w 720"/>
              <a:gd name="T79" fmla="*/ 604 h 756"/>
              <a:gd name="T80" fmla="*/ 2 w 720"/>
              <a:gd name="T81" fmla="*/ 652 h 756"/>
              <a:gd name="T82" fmla="*/ 26 w 720"/>
              <a:gd name="T83" fmla="*/ 694 h 756"/>
              <a:gd name="T84" fmla="*/ 55 w 720"/>
              <a:gd name="T85" fmla="*/ 714 h 756"/>
              <a:gd name="T86" fmla="*/ 57 w 720"/>
              <a:gd name="T87" fmla="*/ 716 h 756"/>
              <a:gd name="T88" fmla="*/ 191 w 720"/>
              <a:gd name="T89" fmla="*/ 752 h 756"/>
              <a:gd name="T90" fmla="*/ 273 w 720"/>
              <a:gd name="T91" fmla="*/ 756 h 756"/>
              <a:gd name="T92" fmla="*/ 379 w 720"/>
              <a:gd name="T93" fmla="*/ 743 h 756"/>
              <a:gd name="T94" fmla="*/ 478 w 720"/>
              <a:gd name="T95" fmla="*/ 708 h 756"/>
              <a:gd name="T96" fmla="*/ 568 w 720"/>
              <a:gd name="T97" fmla="*/ 650 h 756"/>
              <a:gd name="T98" fmla="*/ 641 w 720"/>
              <a:gd name="T99" fmla="*/ 573 h 756"/>
              <a:gd name="T100" fmla="*/ 696 w 720"/>
              <a:gd name="T101" fmla="*/ 476 h 756"/>
              <a:gd name="T102" fmla="*/ 714 w 720"/>
              <a:gd name="T103" fmla="*/ 410 h 756"/>
              <a:gd name="T104" fmla="*/ 720 w 720"/>
              <a:gd name="T105" fmla="*/ 306 h 756"/>
              <a:gd name="T106" fmla="*/ 698 w 720"/>
              <a:gd name="T107" fmla="*/ 207 h 756"/>
              <a:gd name="T108" fmla="*/ 667 w 720"/>
              <a:gd name="T109" fmla="*/ 146 h 756"/>
              <a:gd name="T110" fmla="*/ 597 w 720"/>
              <a:gd name="T111" fmla="*/ 64 h 756"/>
              <a:gd name="T112" fmla="*/ 500 w 720"/>
              <a:gd name="T113" fmla="*/ 1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56">
                <a:moveTo>
                  <a:pt x="500" y="11"/>
                </a:moveTo>
                <a:lnTo>
                  <a:pt x="500" y="11"/>
                </a:lnTo>
                <a:lnTo>
                  <a:pt x="476" y="5"/>
                </a:lnTo>
                <a:lnTo>
                  <a:pt x="451" y="2"/>
                </a:lnTo>
                <a:lnTo>
                  <a:pt x="429" y="0"/>
                </a:lnTo>
                <a:lnTo>
                  <a:pt x="405" y="0"/>
                </a:lnTo>
                <a:lnTo>
                  <a:pt x="405" y="0"/>
                </a:lnTo>
                <a:lnTo>
                  <a:pt x="381" y="2"/>
                </a:lnTo>
                <a:lnTo>
                  <a:pt x="357" y="7"/>
                </a:lnTo>
                <a:lnTo>
                  <a:pt x="335" y="11"/>
                </a:lnTo>
                <a:lnTo>
                  <a:pt x="313" y="20"/>
                </a:lnTo>
                <a:lnTo>
                  <a:pt x="313" y="20"/>
                </a:lnTo>
                <a:lnTo>
                  <a:pt x="288" y="31"/>
                </a:lnTo>
                <a:lnTo>
                  <a:pt x="266" y="44"/>
                </a:lnTo>
                <a:lnTo>
                  <a:pt x="247" y="60"/>
                </a:lnTo>
                <a:lnTo>
                  <a:pt x="229" y="80"/>
                </a:lnTo>
                <a:lnTo>
                  <a:pt x="211" y="99"/>
                </a:lnTo>
                <a:lnTo>
                  <a:pt x="198" y="124"/>
                </a:lnTo>
                <a:lnTo>
                  <a:pt x="185" y="148"/>
                </a:lnTo>
                <a:lnTo>
                  <a:pt x="178" y="176"/>
                </a:lnTo>
                <a:lnTo>
                  <a:pt x="178" y="176"/>
                </a:lnTo>
                <a:lnTo>
                  <a:pt x="174" y="207"/>
                </a:lnTo>
                <a:lnTo>
                  <a:pt x="174" y="223"/>
                </a:lnTo>
                <a:lnTo>
                  <a:pt x="174" y="238"/>
                </a:lnTo>
                <a:lnTo>
                  <a:pt x="178" y="256"/>
                </a:lnTo>
                <a:lnTo>
                  <a:pt x="180" y="271"/>
                </a:lnTo>
                <a:lnTo>
                  <a:pt x="187" y="287"/>
                </a:lnTo>
                <a:lnTo>
                  <a:pt x="194" y="302"/>
                </a:lnTo>
                <a:lnTo>
                  <a:pt x="194" y="302"/>
                </a:lnTo>
                <a:lnTo>
                  <a:pt x="202" y="318"/>
                </a:lnTo>
                <a:lnTo>
                  <a:pt x="213" y="333"/>
                </a:lnTo>
                <a:lnTo>
                  <a:pt x="227" y="346"/>
                </a:lnTo>
                <a:lnTo>
                  <a:pt x="242" y="359"/>
                </a:lnTo>
                <a:lnTo>
                  <a:pt x="260" y="370"/>
                </a:lnTo>
                <a:lnTo>
                  <a:pt x="277" y="377"/>
                </a:lnTo>
                <a:lnTo>
                  <a:pt x="299" y="384"/>
                </a:lnTo>
                <a:lnTo>
                  <a:pt x="321" y="386"/>
                </a:lnTo>
                <a:lnTo>
                  <a:pt x="321" y="386"/>
                </a:lnTo>
                <a:lnTo>
                  <a:pt x="341" y="386"/>
                </a:lnTo>
                <a:lnTo>
                  <a:pt x="363" y="381"/>
                </a:lnTo>
                <a:lnTo>
                  <a:pt x="383" y="375"/>
                </a:lnTo>
                <a:lnTo>
                  <a:pt x="401" y="364"/>
                </a:lnTo>
                <a:lnTo>
                  <a:pt x="401" y="364"/>
                </a:lnTo>
                <a:lnTo>
                  <a:pt x="412" y="355"/>
                </a:lnTo>
                <a:lnTo>
                  <a:pt x="423" y="346"/>
                </a:lnTo>
                <a:lnTo>
                  <a:pt x="432" y="333"/>
                </a:lnTo>
                <a:lnTo>
                  <a:pt x="440" y="318"/>
                </a:lnTo>
                <a:lnTo>
                  <a:pt x="440" y="318"/>
                </a:lnTo>
                <a:lnTo>
                  <a:pt x="447" y="300"/>
                </a:lnTo>
                <a:lnTo>
                  <a:pt x="449" y="280"/>
                </a:lnTo>
                <a:lnTo>
                  <a:pt x="449" y="262"/>
                </a:lnTo>
                <a:lnTo>
                  <a:pt x="445" y="243"/>
                </a:lnTo>
                <a:lnTo>
                  <a:pt x="445" y="243"/>
                </a:lnTo>
                <a:lnTo>
                  <a:pt x="440" y="227"/>
                </a:lnTo>
                <a:lnTo>
                  <a:pt x="440" y="227"/>
                </a:lnTo>
                <a:lnTo>
                  <a:pt x="434" y="218"/>
                </a:lnTo>
                <a:lnTo>
                  <a:pt x="434" y="218"/>
                </a:lnTo>
                <a:lnTo>
                  <a:pt x="429" y="212"/>
                </a:lnTo>
                <a:lnTo>
                  <a:pt x="421" y="203"/>
                </a:lnTo>
                <a:lnTo>
                  <a:pt x="421" y="203"/>
                </a:lnTo>
                <a:lnTo>
                  <a:pt x="407" y="192"/>
                </a:lnTo>
                <a:lnTo>
                  <a:pt x="396" y="183"/>
                </a:lnTo>
                <a:lnTo>
                  <a:pt x="381" y="179"/>
                </a:lnTo>
                <a:lnTo>
                  <a:pt x="381" y="179"/>
                </a:lnTo>
                <a:lnTo>
                  <a:pt x="377" y="179"/>
                </a:lnTo>
                <a:lnTo>
                  <a:pt x="370" y="179"/>
                </a:lnTo>
                <a:lnTo>
                  <a:pt x="370" y="179"/>
                </a:lnTo>
                <a:lnTo>
                  <a:pt x="377" y="176"/>
                </a:lnTo>
                <a:lnTo>
                  <a:pt x="377" y="176"/>
                </a:lnTo>
                <a:lnTo>
                  <a:pt x="392" y="170"/>
                </a:lnTo>
                <a:lnTo>
                  <a:pt x="412" y="168"/>
                </a:lnTo>
                <a:lnTo>
                  <a:pt x="432" y="170"/>
                </a:lnTo>
                <a:lnTo>
                  <a:pt x="447" y="172"/>
                </a:lnTo>
                <a:lnTo>
                  <a:pt x="447" y="172"/>
                </a:lnTo>
                <a:lnTo>
                  <a:pt x="465" y="179"/>
                </a:lnTo>
                <a:lnTo>
                  <a:pt x="480" y="187"/>
                </a:lnTo>
                <a:lnTo>
                  <a:pt x="493" y="196"/>
                </a:lnTo>
                <a:lnTo>
                  <a:pt x="504" y="207"/>
                </a:lnTo>
                <a:lnTo>
                  <a:pt x="515" y="218"/>
                </a:lnTo>
                <a:lnTo>
                  <a:pt x="526" y="234"/>
                </a:lnTo>
                <a:lnTo>
                  <a:pt x="533" y="249"/>
                </a:lnTo>
                <a:lnTo>
                  <a:pt x="540" y="265"/>
                </a:lnTo>
                <a:lnTo>
                  <a:pt x="540" y="265"/>
                </a:lnTo>
                <a:lnTo>
                  <a:pt x="546" y="282"/>
                </a:lnTo>
                <a:lnTo>
                  <a:pt x="551" y="302"/>
                </a:lnTo>
                <a:lnTo>
                  <a:pt x="553" y="320"/>
                </a:lnTo>
                <a:lnTo>
                  <a:pt x="553" y="340"/>
                </a:lnTo>
                <a:lnTo>
                  <a:pt x="551" y="359"/>
                </a:lnTo>
                <a:lnTo>
                  <a:pt x="548" y="379"/>
                </a:lnTo>
                <a:lnTo>
                  <a:pt x="544" y="397"/>
                </a:lnTo>
                <a:lnTo>
                  <a:pt x="540" y="414"/>
                </a:lnTo>
                <a:lnTo>
                  <a:pt x="540" y="414"/>
                </a:lnTo>
                <a:lnTo>
                  <a:pt x="526" y="443"/>
                </a:lnTo>
                <a:lnTo>
                  <a:pt x="511" y="470"/>
                </a:lnTo>
                <a:lnTo>
                  <a:pt x="491" y="492"/>
                </a:lnTo>
                <a:lnTo>
                  <a:pt x="469" y="514"/>
                </a:lnTo>
                <a:lnTo>
                  <a:pt x="447" y="531"/>
                </a:lnTo>
                <a:lnTo>
                  <a:pt x="421" y="547"/>
                </a:lnTo>
                <a:lnTo>
                  <a:pt x="394" y="560"/>
                </a:lnTo>
                <a:lnTo>
                  <a:pt x="366" y="571"/>
                </a:lnTo>
                <a:lnTo>
                  <a:pt x="337" y="580"/>
                </a:lnTo>
                <a:lnTo>
                  <a:pt x="306" y="584"/>
                </a:lnTo>
                <a:lnTo>
                  <a:pt x="275" y="589"/>
                </a:lnTo>
                <a:lnTo>
                  <a:pt x="244" y="589"/>
                </a:lnTo>
                <a:lnTo>
                  <a:pt x="213" y="584"/>
                </a:lnTo>
                <a:lnTo>
                  <a:pt x="183" y="580"/>
                </a:lnTo>
                <a:lnTo>
                  <a:pt x="152" y="571"/>
                </a:lnTo>
                <a:lnTo>
                  <a:pt x="123" y="562"/>
                </a:lnTo>
                <a:lnTo>
                  <a:pt x="123" y="562"/>
                </a:lnTo>
                <a:lnTo>
                  <a:pt x="121" y="560"/>
                </a:lnTo>
                <a:lnTo>
                  <a:pt x="121" y="560"/>
                </a:lnTo>
                <a:lnTo>
                  <a:pt x="103" y="553"/>
                </a:lnTo>
                <a:lnTo>
                  <a:pt x="88" y="551"/>
                </a:lnTo>
                <a:lnTo>
                  <a:pt x="70" y="553"/>
                </a:lnTo>
                <a:lnTo>
                  <a:pt x="55" y="558"/>
                </a:lnTo>
                <a:lnTo>
                  <a:pt x="39" y="564"/>
                </a:lnTo>
                <a:lnTo>
                  <a:pt x="26" y="575"/>
                </a:lnTo>
                <a:lnTo>
                  <a:pt x="15" y="589"/>
                </a:lnTo>
                <a:lnTo>
                  <a:pt x="9" y="604"/>
                </a:lnTo>
                <a:lnTo>
                  <a:pt x="9" y="604"/>
                </a:lnTo>
                <a:lnTo>
                  <a:pt x="2" y="619"/>
                </a:lnTo>
                <a:lnTo>
                  <a:pt x="0" y="637"/>
                </a:lnTo>
                <a:lnTo>
                  <a:pt x="2" y="652"/>
                </a:lnTo>
                <a:lnTo>
                  <a:pt x="6" y="668"/>
                </a:lnTo>
                <a:lnTo>
                  <a:pt x="15" y="683"/>
                </a:lnTo>
                <a:lnTo>
                  <a:pt x="26" y="694"/>
                </a:lnTo>
                <a:lnTo>
                  <a:pt x="39" y="705"/>
                </a:lnTo>
                <a:lnTo>
                  <a:pt x="55" y="714"/>
                </a:lnTo>
                <a:lnTo>
                  <a:pt x="55" y="714"/>
                </a:lnTo>
                <a:lnTo>
                  <a:pt x="55" y="714"/>
                </a:lnTo>
                <a:lnTo>
                  <a:pt x="57" y="716"/>
                </a:lnTo>
                <a:lnTo>
                  <a:pt x="57" y="716"/>
                </a:lnTo>
                <a:lnTo>
                  <a:pt x="101" y="732"/>
                </a:lnTo>
                <a:lnTo>
                  <a:pt x="145" y="743"/>
                </a:lnTo>
                <a:lnTo>
                  <a:pt x="191" y="752"/>
                </a:lnTo>
                <a:lnTo>
                  <a:pt x="238" y="756"/>
                </a:lnTo>
                <a:lnTo>
                  <a:pt x="238" y="756"/>
                </a:lnTo>
                <a:lnTo>
                  <a:pt x="273" y="756"/>
                </a:lnTo>
                <a:lnTo>
                  <a:pt x="308" y="754"/>
                </a:lnTo>
                <a:lnTo>
                  <a:pt x="343" y="749"/>
                </a:lnTo>
                <a:lnTo>
                  <a:pt x="379" y="743"/>
                </a:lnTo>
                <a:lnTo>
                  <a:pt x="412" y="734"/>
                </a:lnTo>
                <a:lnTo>
                  <a:pt x="447" y="721"/>
                </a:lnTo>
                <a:lnTo>
                  <a:pt x="478" y="708"/>
                </a:lnTo>
                <a:lnTo>
                  <a:pt x="509" y="692"/>
                </a:lnTo>
                <a:lnTo>
                  <a:pt x="540" y="672"/>
                </a:lnTo>
                <a:lnTo>
                  <a:pt x="568" y="650"/>
                </a:lnTo>
                <a:lnTo>
                  <a:pt x="595" y="628"/>
                </a:lnTo>
                <a:lnTo>
                  <a:pt x="619" y="602"/>
                </a:lnTo>
                <a:lnTo>
                  <a:pt x="641" y="573"/>
                </a:lnTo>
                <a:lnTo>
                  <a:pt x="663" y="542"/>
                </a:lnTo>
                <a:lnTo>
                  <a:pt x="681" y="511"/>
                </a:lnTo>
                <a:lnTo>
                  <a:pt x="696" y="476"/>
                </a:lnTo>
                <a:lnTo>
                  <a:pt x="696" y="476"/>
                </a:lnTo>
                <a:lnTo>
                  <a:pt x="707" y="443"/>
                </a:lnTo>
                <a:lnTo>
                  <a:pt x="714" y="410"/>
                </a:lnTo>
                <a:lnTo>
                  <a:pt x="718" y="375"/>
                </a:lnTo>
                <a:lnTo>
                  <a:pt x="720" y="342"/>
                </a:lnTo>
                <a:lnTo>
                  <a:pt x="720" y="306"/>
                </a:lnTo>
                <a:lnTo>
                  <a:pt x="716" y="273"/>
                </a:lnTo>
                <a:lnTo>
                  <a:pt x="707" y="240"/>
                </a:lnTo>
                <a:lnTo>
                  <a:pt x="698" y="207"/>
                </a:lnTo>
                <a:lnTo>
                  <a:pt x="698" y="207"/>
                </a:lnTo>
                <a:lnTo>
                  <a:pt x="685" y="176"/>
                </a:lnTo>
                <a:lnTo>
                  <a:pt x="667" y="146"/>
                </a:lnTo>
                <a:lnTo>
                  <a:pt x="648" y="117"/>
                </a:lnTo>
                <a:lnTo>
                  <a:pt x="623" y="88"/>
                </a:lnTo>
                <a:lnTo>
                  <a:pt x="597" y="64"/>
                </a:lnTo>
                <a:lnTo>
                  <a:pt x="568" y="44"/>
                </a:lnTo>
                <a:lnTo>
                  <a:pt x="535" y="27"/>
                </a:lnTo>
                <a:lnTo>
                  <a:pt x="500" y="11"/>
                </a:lnTo>
                <a:lnTo>
                  <a:pt x="500" y="1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3675063" y="5453986"/>
            <a:ext cx="1144588" cy="1200150"/>
          </a:xfrm>
          <a:custGeom>
            <a:avLst/>
            <a:gdLst>
              <a:gd name="T0" fmla="*/ 476 w 721"/>
              <a:gd name="T1" fmla="*/ 5 h 756"/>
              <a:gd name="T2" fmla="*/ 406 w 721"/>
              <a:gd name="T3" fmla="*/ 0 h 756"/>
              <a:gd name="T4" fmla="*/ 357 w 721"/>
              <a:gd name="T5" fmla="*/ 7 h 756"/>
              <a:gd name="T6" fmla="*/ 313 w 721"/>
              <a:gd name="T7" fmla="*/ 20 h 756"/>
              <a:gd name="T8" fmla="*/ 247 w 721"/>
              <a:gd name="T9" fmla="*/ 60 h 756"/>
              <a:gd name="T10" fmla="*/ 196 w 721"/>
              <a:gd name="T11" fmla="*/ 124 h 756"/>
              <a:gd name="T12" fmla="*/ 179 w 721"/>
              <a:gd name="T13" fmla="*/ 176 h 756"/>
              <a:gd name="T14" fmla="*/ 174 w 721"/>
              <a:gd name="T15" fmla="*/ 238 h 756"/>
              <a:gd name="T16" fmla="*/ 187 w 721"/>
              <a:gd name="T17" fmla="*/ 287 h 756"/>
              <a:gd name="T18" fmla="*/ 203 w 721"/>
              <a:gd name="T19" fmla="*/ 318 h 756"/>
              <a:gd name="T20" fmla="*/ 242 w 721"/>
              <a:gd name="T21" fmla="*/ 359 h 756"/>
              <a:gd name="T22" fmla="*/ 300 w 721"/>
              <a:gd name="T23" fmla="*/ 384 h 756"/>
              <a:gd name="T24" fmla="*/ 342 w 721"/>
              <a:gd name="T25" fmla="*/ 386 h 756"/>
              <a:gd name="T26" fmla="*/ 401 w 721"/>
              <a:gd name="T27" fmla="*/ 364 h 756"/>
              <a:gd name="T28" fmla="*/ 421 w 721"/>
              <a:gd name="T29" fmla="*/ 346 h 756"/>
              <a:gd name="T30" fmla="*/ 441 w 721"/>
              <a:gd name="T31" fmla="*/ 318 h 756"/>
              <a:gd name="T32" fmla="*/ 450 w 721"/>
              <a:gd name="T33" fmla="*/ 262 h 756"/>
              <a:gd name="T34" fmla="*/ 441 w 721"/>
              <a:gd name="T35" fmla="*/ 227 h 756"/>
              <a:gd name="T36" fmla="*/ 434 w 721"/>
              <a:gd name="T37" fmla="*/ 218 h 756"/>
              <a:gd name="T38" fmla="*/ 421 w 721"/>
              <a:gd name="T39" fmla="*/ 203 h 756"/>
              <a:gd name="T40" fmla="*/ 381 w 721"/>
              <a:gd name="T41" fmla="*/ 179 h 756"/>
              <a:gd name="T42" fmla="*/ 370 w 721"/>
              <a:gd name="T43" fmla="*/ 179 h 756"/>
              <a:gd name="T44" fmla="*/ 377 w 721"/>
              <a:gd name="T45" fmla="*/ 176 h 756"/>
              <a:gd name="T46" fmla="*/ 430 w 721"/>
              <a:gd name="T47" fmla="*/ 170 h 756"/>
              <a:gd name="T48" fmla="*/ 465 w 721"/>
              <a:gd name="T49" fmla="*/ 179 h 756"/>
              <a:gd name="T50" fmla="*/ 505 w 721"/>
              <a:gd name="T51" fmla="*/ 207 h 756"/>
              <a:gd name="T52" fmla="*/ 533 w 721"/>
              <a:gd name="T53" fmla="*/ 249 h 756"/>
              <a:gd name="T54" fmla="*/ 547 w 721"/>
              <a:gd name="T55" fmla="*/ 282 h 756"/>
              <a:gd name="T56" fmla="*/ 553 w 721"/>
              <a:gd name="T57" fmla="*/ 340 h 756"/>
              <a:gd name="T58" fmla="*/ 544 w 721"/>
              <a:gd name="T59" fmla="*/ 397 h 756"/>
              <a:gd name="T60" fmla="*/ 527 w 721"/>
              <a:gd name="T61" fmla="*/ 443 h 756"/>
              <a:gd name="T62" fmla="*/ 469 w 721"/>
              <a:gd name="T63" fmla="*/ 514 h 756"/>
              <a:gd name="T64" fmla="*/ 395 w 721"/>
              <a:gd name="T65" fmla="*/ 560 h 756"/>
              <a:gd name="T66" fmla="*/ 306 w 721"/>
              <a:gd name="T67" fmla="*/ 584 h 756"/>
              <a:gd name="T68" fmla="*/ 214 w 721"/>
              <a:gd name="T69" fmla="*/ 584 h 756"/>
              <a:gd name="T70" fmla="*/ 123 w 721"/>
              <a:gd name="T71" fmla="*/ 562 h 756"/>
              <a:gd name="T72" fmla="*/ 121 w 721"/>
              <a:gd name="T73" fmla="*/ 560 h 756"/>
              <a:gd name="T74" fmla="*/ 71 w 721"/>
              <a:gd name="T75" fmla="*/ 553 h 756"/>
              <a:gd name="T76" fmla="*/ 27 w 721"/>
              <a:gd name="T77" fmla="*/ 575 h 756"/>
              <a:gd name="T78" fmla="*/ 9 w 721"/>
              <a:gd name="T79" fmla="*/ 604 h 756"/>
              <a:gd name="T80" fmla="*/ 2 w 721"/>
              <a:gd name="T81" fmla="*/ 652 h 756"/>
              <a:gd name="T82" fmla="*/ 27 w 721"/>
              <a:gd name="T83" fmla="*/ 694 h 756"/>
              <a:gd name="T84" fmla="*/ 55 w 721"/>
              <a:gd name="T85" fmla="*/ 714 h 756"/>
              <a:gd name="T86" fmla="*/ 57 w 721"/>
              <a:gd name="T87" fmla="*/ 716 h 756"/>
              <a:gd name="T88" fmla="*/ 192 w 721"/>
              <a:gd name="T89" fmla="*/ 752 h 756"/>
              <a:gd name="T90" fmla="*/ 273 w 721"/>
              <a:gd name="T91" fmla="*/ 756 h 756"/>
              <a:gd name="T92" fmla="*/ 379 w 721"/>
              <a:gd name="T93" fmla="*/ 743 h 756"/>
              <a:gd name="T94" fmla="*/ 478 w 721"/>
              <a:gd name="T95" fmla="*/ 708 h 756"/>
              <a:gd name="T96" fmla="*/ 569 w 721"/>
              <a:gd name="T97" fmla="*/ 650 h 756"/>
              <a:gd name="T98" fmla="*/ 641 w 721"/>
              <a:gd name="T99" fmla="*/ 573 h 756"/>
              <a:gd name="T100" fmla="*/ 696 w 721"/>
              <a:gd name="T101" fmla="*/ 476 h 756"/>
              <a:gd name="T102" fmla="*/ 714 w 721"/>
              <a:gd name="T103" fmla="*/ 410 h 756"/>
              <a:gd name="T104" fmla="*/ 721 w 721"/>
              <a:gd name="T105" fmla="*/ 306 h 756"/>
              <a:gd name="T106" fmla="*/ 699 w 721"/>
              <a:gd name="T107" fmla="*/ 207 h 756"/>
              <a:gd name="T108" fmla="*/ 668 w 721"/>
              <a:gd name="T109" fmla="*/ 146 h 756"/>
              <a:gd name="T110" fmla="*/ 597 w 721"/>
              <a:gd name="T111" fmla="*/ 64 h 756"/>
              <a:gd name="T112" fmla="*/ 500 w 721"/>
              <a:gd name="T113" fmla="*/ 1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1" h="756">
                <a:moveTo>
                  <a:pt x="500" y="11"/>
                </a:moveTo>
                <a:lnTo>
                  <a:pt x="500" y="11"/>
                </a:lnTo>
                <a:lnTo>
                  <a:pt x="476" y="5"/>
                </a:lnTo>
                <a:lnTo>
                  <a:pt x="452" y="2"/>
                </a:lnTo>
                <a:lnTo>
                  <a:pt x="430" y="0"/>
                </a:lnTo>
                <a:lnTo>
                  <a:pt x="406" y="0"/>
                </a:lnTo>
                <a:lnTo>
                  <a:pt x="406" y="0"/>
                </a:lnTo>
                <a:lnTo>
                  <a:pt x="381" y="2"/>
                </a:lnTo>
                <a:lnTo>
                  <a:pt x="357" y="7"/>
                </a:lnTo>
                <a:lnTo>
                  <a:pt x="335" y="11"/>
                </a:lnTo>
                <a:lnTo>
                  <a:pt x="313" y="20"/>
                </a:lnTo>
                <a:lnTo>
                  <a:pt x="313" y="20"/>
                </a:lnTo>
                <a:lnTo>
                  <a:pt x="289" y="31"/>
                </a:lnTo>
                <a:lnTo>
                  <a:pt x="267" y="44"/>
                </a:lnTo>
                <a:lnTo>
                  <a:pt x="247" y="60"/>
                </a:lnTo>
                <a:lnTo>
                  <a:pt x="229" y="80"/>
                </a:lnTo>
                <a:lnTo>
                  <a:pt x="212" y="99"/>
                </a:lnTo>
                <a:lnTo>
                  <a:pt x="196" y="124"/>
                </a:lnTo>
                <a:lnTo>
                  <a:pt x="185" y="148"/>
                </a:lnTo>
                <a:lnTo>
                  <a:pt x="179" y="176"/>
                </a:lnTo>
                <a:lnTo>
                  <a:pt x="179" y="176"/>
                </a:lnTo>
                <a:lnTo>
                  <a:pt x="174" y="207"/>
                </a:lnTo>
                <a:lnTo>
                  <a:pt x="174" y="223"/>
                </a:lnTo>
                <a:lnTo>
                  <a:pt x="174" y="238"/>
                </a:lnTo>
                <a:lnTo>
                  <a:pt x="176" y="256"/>
                </a:lnTo>
                <a:lnTo>
                  <a:pt x="181" y="271"/>
                </a:lnTo>
                <a:lnTo>
                  <a:pt x="187" y="287"/>
                </a:lnTo>
                <a:lnTo>
                  <a:pt x="194" y="302"/>
                </a:lnTo>
                <a:lnTo>
                  <a:pt x="194" y="302"/>
                </a:lnTo>
                <a:lnTo>
                  <a:pt x="203" y="318"/>
                </a:lnTo>
                <a:lnTo>
                  <a:pt x="214" y="333"/>
                </a:lnTo>
                <a:lnTo>
                  <a:pt x="227" y="346"/>
                </a:lnTo>
                <a:lnTo>
                  <a:pt x="242" y="359"/>
                </a:lnTo>
                <a:lnTo>
                  <a:pt x="260" y="370"/>
                </a:lnTo>
                <a:lnTo>
                  <a:pt x="278" y="377"/>
                </a:lnTo>
                <a:lnTo>
                  <a:pt x="300" y="384"/>
                </a:lnTo>
                <a:lnTo>
                  <a:pt x="322" y="386"/>
                </a:lnTo>
                <a:lnTo>
                  <a:pt x="322" y="386"/>
                </a:lnTo>
                <a:lnTo>
                  <a:pt x="342" y="386"/>
                </a:lnTo>
                <a:lnTo>
                  <a:pt x="361" y="381"/>
                </a:lnTo>
                <a:lnTo>
                  <a:pt x="384" y="375"/>
                </a:lnTo>
                <a:lnTo>
                  <a:pt x="401" y="364"/>
                </a:lnTo>
                <a:lnTo>
                  <a:pt x="401" y="364"/>
                </a:lnTo>
                <a:lnTo>
                  <a:pt x="412" y="355"/>
                </a:lnTo>
                <a:lnTo>
                  <a:pt x="421" y="346"/>
                </a:lnTo>
                <a:lnTo>
                  <a:pt x="432" y="333"/>
                </a:lnTo>
                <a:lnTo>
                  <a:pt x="441" y="318"/>
                </a:lnTo>
                <a:lnTo>
                  <a:pt x="441" y="318"/>
                </a:lnTo>
                <a:lnTo>
                  <a:pt x="447" y="300"/>
                </a:lnTo>
                <a:lnTo>
                  <a:pt x="450" y="280"/>
                </a:lnTo>
                <a:lnTo>
                  <a:pt x="450" y="262"/>
                </a:lnTo>
                <a:lnTo>
                  <a:pt x="445" y="243"/>
                </a:lnTo>
                <a:lnTo>
                  <a:pt x="445" y="243"/>
                </a:lnTo>
                <a:lnTo>
                  <a:pt x="441" y="227"/>
                </a:lnTo>
                <a:lnTo>
                  <a:pt x="441" y="227"/>
                </a:lnTo>
                <a:lnTo>
                  <a:pt x="434" y="218"/>
                </a:lnTo>
                <a:lnTo>
                  <a:pt x="434" y="218"/>
                </a:lnTo>
                <a:lnTo>
                  <a:pt x="430" y="212"/>
                </a:lnTo>
                <a:lnTo>
                  <a:pt x="421" y="203"/>
                </a:lnTo>
                <a:lnTo>
                  <a:pt x="421" y="203"/>
                </a:lnTo>
                <a:lnTo>
                  <a:pt x="408" y="192"/>
                </a:lnTo>
                <a:lnTo>
                  <a:pt x="397" y="183"/>
                </a:lnTo>
                <a:lnTo>
                  <a:pt x="381" y="179"/>
                </a:lnTo>
                <a:lnTo>
                  <a:pt x="381" y="179"/>
                </a:lnTo>
                <a:lnTo>
                  <a:pt x="375" y="179"/>
                </a:lnTo>
                <a:lnTo>
                  <a:pt x="370" y="179"/>
                </a:lnTo>
                <a:lnTo>
                  <a:pt x="370" y="179"/>
                </a:lnTo>
                <a:lnTo>
                  <a:pt x="377" y="176"/>
                </a:lnTo>
                <a:lnTo>
                  <a:pt x="377" y="176"/>
                </a:lnTo>
                <a:lnTo>
                  <a:pt x="392" y="170"/>
                </a:lnTo>
                <a:lnTo>
                  <a:pt x="412" y="168"/>
                </a:lnTo>
                <a:lnTo>
                  <a:pt x="430" y="170"/>
                </a:lnTo>
                <a:lnTo>
                  <a:pt x="447" y="172"/>
                </a:lnTo>
                <a:lnTo>
                  <a:pt x="447" y="172"/>
                </a:lnTo>
                <a:lnTo>
                  <a:pt x="465" y="179"/>
                </a:lnTo>
                <a:lnTo>
                  <a:pt x="480" y="187"/>
                </a:lnTo>
                <a:lnTo>
                  <a:pt x="494" y="196"/>
                </a:lnTo>
                <a:lnTo>
                  <a:pt x="505" y="207"/>
                </a:lnTo>
                <a:lnTo>
                  <a:pt x="516" y="218"/>
                </a:lnTo>
                <a:lnTo>
                  <a:pt x="527" y="234"/>
                </a:lnTo>
                <a:lnTo>
                  <a:pt x="533" y="249"/>
                </a:lnTo>
                <a:lnTo>
                  <a:pt x="540" y="265"/>
                </a:lnTo>
                <a:lnTo>
                  <a:pt x="540" y="265"/>
                </a:lnTo>
                <a:lnTo>
                  <a:pt x="547" y="282"/>
                </a:lnTo>
                <a:lnTo>
                  <a:pt x="551" y="302"/>
                </a:lnTo>
                <a:lnTo>
                  <a:pt x="553" y="320"/>
                </a:lnTo>
                <a:lnTo>
                  <a:pt x="553" y="340"/>
                </a:lnTo>
                <a:lnTo>
                  <a:pt x="551" y="359"/>
                </a:lnTo>
                <a:lnTo>
                  <a:pt x="549" y="379"/>
                </a:lnTo>
                <a:lnTo>
                  <a:pt x="544" y="397"/>
                </a:lnTo>
                <a:lnTo>
                  <a:pt x="540" y="414"/>
                </a:lnTo>
                <a:lnTo>
                  <a:pt x="540" y="414"/>
                </a:lnTo>
                <a:lnTo>
                  <a:pt x="527" y="443"/>
                </a:lnTo>
                <a:lnTo>
                  <a:pt x="509" y="470"/>
                </a:lnTo>
                <a:lnTo>
                  <a:pt x="491" y="492"/>
                </a:lnTo>
                <a:lnTo>
                  <a:pt x="469" y="514"/>
                </a:lnTo>
                <a:lnTo>
                  <a:pt x="447" y="531"/>
                </a:lnTo>
                <a:lnTo>
                  <a:pt x="421" y="547"/>
                </a:lnTo>
                <a:lnTo>
                  <a:pt x="395" y="560"/>
                </a:lnTo>
                <a:lnTo>
                  <a:pt x="366" y="571"/>
                </a:lnTo>
                <a:lnTo>
                  <a:pt x="337" y="580"/>
                </a:lnTo>
                <a:lnTo>
                  <a:pt x="306" y="584"/>
                </a:lnTo>
                <a:lnTo>
                  <a:pt x="276" y="589"/>
                </a:lnTo>
                <a:lnTo>
                  <a:pt x="245" y="589"/>
                </a:lnTo>
                <a:lnTo>
                  <a:pt x="214" y="584"/>
                </a:lnTo>
                <a:lnTo>
                  <a:pt x="183" y="580"/>
                </a:lnTo>
                <a:lnTo>
                  <a:pt x="152" y="571"/>
                </a:lnTo>
                <a:lnTo>
                  <a:pt x="123" y="562"/>
                </a:lnTo>
                <a:lnTo>
                  <a:pt x="123" y="562"/>
                </a:lnTo>
                <a:lnTo>
                  <a:pt x="121" y="560"/>
                </a:lnTo>
                <a:lnTo>
                  <a:pt x="121" y="560"/>
                </a:lnTo>
                <a:lnTo>
                  <a:pt x="104" y="553"/>
                </a:lnTo>
                <a:lnTo>
                  <a:pt x="88" y="551"/>
                </a:lnTo>
                <a:lnTo>
                  <a:pt x="71" y="553"/>
                </a:lnTo>
                <a:lnTo>
                  <a:pt x="55" y="558"/>
                </a:lnTo>
                <a:lnTo>
                  <a:pt x="40" y="564"/>
                </a:lnTo>
                <a:lnTo>
                  <a:pt x="27" y="575"/>
                </a:lnTo>
                <a:lnTo>
                  <a:pt x="16" y="589"/>
                </a:lnTo>
                <a:lnTo>
                  <a:pt x="9" y="604"/>
                </a:lnTo>
                <a:lnTo>
                  <a:pt x="9" y="604"/>
                </a:lnTo>
                <a:lnTo>
                  <a:pt x="2" y="619"/>
                </a:lnTo>
                <a:lnTo>
                  <a:pt x="0" y="637"/>
                </a:lnTo>
                <a:lnTo>
                  <a:pt x="2" y="652"/>
                </a:lnTo>
                <a:lnTo>
                  <a:pt x="7" y="668"/>
                </a:lnTo>
                <a:lnTo>
                  <a:pt x="16" y="683"/>
                </a:lnTo>
                <a:lnTo>
                  <a:pt x="27" y="694"/>
                </a:lnTo>
                <a:lnTo>
                  <a:pt x="40" y="705"/>
                </a:lnTo>
                <a:lnTo>
                  <a:pt x="55" y="714"/>
                </a:lnTo>
                <a:lnTo>
                  <a:pt x="55" y="714"/>
                </a:lnTo>
                <a:lnTo>
                  <a:pt x="55" y="714"/>
                </a:lnTo>
                <a:lnTo>
                  <a:pt x="57" y="716"/>
                </a:lnTo>
                <a:lnTo>
                  <a:pt x="57" y="716"/>
                </a:lnTo>
                <a:lnTo>
                  <a:pt x="101" y="732"/>
                </a:lnTo>
                <a:lnTo>
                  <a:pt x="146" y="743"/>
                </a:lnTo>
                <a:lnTo>
                  <a:pt x="192" y="752"/>
                </a:lnTo>
                <a:lnTo>
                  <a:pt x="238" y="756"/>
                </a:lnTo>
                <a:lnTo>
                  <a:pt x="238" y="756"/>
                </a:lnTo>
                <a:lnTo>
                  <a:pt x="273" y="756"/>
                </a:lnTo>
                <a:lnTo>
                  <a:pt x="309" y="754"/>
                </a:lnTo>
                <a:lnTo>
                  <a:pt x="344" y="749"/>
                </a:lnTo>
                <a:lnTo>
                  <a:pt x="379" y="743"/>
                </a:lnTo>
                <a:lnTo>
                  <a:pt x="412" y="734"/>
                </a:lnTo>
                <a:lnTo>
                  <a:pt x="447" y="721"/>
                </a:lnTo>
                <a:lnTo>
                  <a:pt x="478" y="708"/>
                </a:lnTo>
                <a:lnTo>
                  <a:pt x="509" y="692"/>
                </a:lnTo>
                <a:lnTo>
                  <a:pt x="540" y="672"/>
                </a:lnTo>
                <a:lnTo>
                  <a:pt x="569" y="650"/>
                </a:lnTo>
                <a:lnTo>
                  <a:pt x="595" y="628"/>
                </a:lnTo>
                <a:lnTo>
                  <a:pt x="619" y="602"/>
                </a:lnTo>
                <a:lnTo>
                  <a:pt x="641" y="573"/>
                </a:lnTo>
                <a:lnTo>
                  <a:pt x="663" y="542"/>
                </a:lnTo>
                <a:lnTo>
                  <a:pt x="681" y="511"/>
                </a:lnTo>
                <a:lnTo>
                  <a:pt x="696" y="476"/>
                </a:lnTo>
                <a:lnTo>
                  <a:pt x="696" y="476"/>
                </a:lnTo>
                <a:lnTo>
                  <a:pt x="707" y="443"/>
                </a:lnTo>
                <a:lnTo>
                  <a:pt x="714" y="410"/>
                </a:lnTo>
                <a:lnTo>
                  <a:pt x="718" y="375"/>
                </a:lnTo>
                <a:lnTo>
                  <a:pt x="721" y="342"/>
                </a:lnTo>
                <a:lnTo>
                  <a:pt x="721" y="306"/>
                </a:lnTo>
                <a:lnTo>
                  <a:pt x="716" y="273"/>
                </a:lnTo>
                <a:lnTo>
                  <a:pt x="707" y="240"/>
                </a:lnTo>
                <a:lnTo>
                  <a:pt x="699" y="207"/>
                </a:lnTo>
                <a:lnTo>
                  <a:pt x="699" y="207"/>
                </a:lnTo>
                <a:lnTo>
                  <a:pt x="683" y="176"/>
                </a:lnTo>
                <a:lnTo>
                  <a:pt x="668" y="146"/>
                </a:lnTo>
                <a:lnTo>
                  <a:pt x="648" y="117"/>
                </a:lnTo>
                <a:lnTo>
                  <a:pt x="624" y="88"/>
                </a:lnTo>
                <a:lnTo>
                  <a:pt x="597" y="64"/>
                </a:lnTo>
                <a:lnTo>
                  <a:pt x="569" y="44"/>
                </a:lnTo>
                <a:lnTo>
                  <a:pt x="536" y="27"/>
                </a:lnTo>
                <a:lnTo>
                  <a:pt x="500" y="11"/>
                </a:lnTo>
                <a:lnTo>
                  <a:pt x="500" y="1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4832350" y="5453986"/>
            <a:ext cx="1144588" cy="1200150"/>
          </a:xfrm>
          <a:custGeom>
            <a:avLst/>
            <a:gdLst>
              <a:gd name="T0" fmla="*/ 476 w 721"/>
              <a:gd name="T1" fmla="*/ 5 h 756"/>
              <a:gd name="T2" fmla="*/ 406 w 721"/>
              <a:gd name="T3" fmla="*/ 0 h 756"/>
              <a:gd name="T4" fmla="*/ 357 w 721"/>
              <a:gd name="T5" fmla="*/ 7 h 756"/>
              <a:gd name="T6" fmla="*/ 313 w 721"/>
              <a:gd name="T7" fmla="*/ 20 h 756"/>
              <a:gd name="T8" fmla="*/ 247 w 721"/>
              <a:gd name="T9" fmla="*/ 60 h 756"/>
              <a:gd name="T10" fmla="*/ 197 w 721"/>
              <a:gd name="T11" fmla="*/ 124 h 756"/>
              <a:gd name="T12" fmla="*/ 179 w 721"/>
              <a:gd name="T13" fmla="*/ 176 h 756"/>
              <a:gd name="T14" fmla="*/ 175 w 721"/>
              <a:gd name="T15" fmla="*/ 238 h 756"/>
              <a:gd name="T16" fmla="*/ 188 w 721"/>
              <a:gd name="T17" fmla="*/ 287 h 756"/>
              <a:gd name="T18" fmla="*/ 203 w 721"/>
              <a:gd name="T19" fmla="*/ 318 h 756"/>
              <a:gd name="T20" fmla="*/ 243 w 721"/>
              <a:gd name="T21" fmla="*/ 359 h 756"/>
              <a:gd name="T22" fmla="*/ 300 w 721"/>
              <a:gd name="T23" fmla="*/ 384 h 756"/>
              <a:gd name="T24" fmla="*/ 342 w 721"/>
              <a:gd name="T25" fmla="*/ 386 h 756"/>
              <a:gd name="T26" fmla="*/ 402 w 721"/>
              <a:gd name="T27" fmla="*/ 364 h 756"/>
              <a:gd name="T28" fmla="*/ 421 w 721"/>
              <a:gd name="T29" fmla="*/ 346 h 756"/>
              <a:gd name="T30" fmla="*/ 441 w 721"/>
              <a:gd name="T31" fmla="*/ 318 h 756"/>
              <a:gd name="T32" fmla="*/ 450 w 721"/>
              <a:gd name="T33" fmla="*/ 262 h 756"/>
              <a:gd name="T34" fmla="*/ 441 w 721"/>
              <a:gd name="T35" fmla="*/ 227 h 756"/>
              <a:gd name="T36" fmla="*/ 435 w 721"/>
              <a:gd name="T37" fmla="*/ 218 h 756"/>
              <a:gd name="T38" fmla="*/ 421 w 721"/>
              <a:gd name="T39" fmla="*/ 203 h 756"/>
              <a:gd name="T40" fmla="*/ 382 w 721"/>
              <a:gd name="T41" fmla="*/ 179 h 756"/>
              <a:gd name="T42" fmla="*/ 371 w 721"/>
              <a:gd name="T43" fmla="*/ 179 h 756"/>
              <a:gd name="T44" fmla="*/ 377 w 721"/>
              <a:gd name="T45" fmla="*/ 176 h 756"/>
              <a:gd name="T46" fmla="*/ 430 w 721"/>
              <a:gd name="T47" fmla="*/ 170 h 756"/>
              <a:gd name="T48" fmla="*/ 465 w 721"/>
              <a:gd name="T49" fmla="*/ 179 h 756"/>
              <a:gd name="T50" fmla="*/ 505 w 721"/>
              <a:gd name="T51" fmla="*/ 207 h 756"/>
              <a:gd name="T52" fmla="*/ 534 w 721"/>
              <a:gd name="T53" fmla="*/ 249 h 756"/>
              <a:gd name="T54" fmla="*/ 547 w 721"/>
              <a:gd name="T55" fmla="*/ 282 h 756"/>
              <a:gd name="T56" fmla="*/ 554 w 721"/>
              <a:gd name="T57" fmla="*/ 340 h 756"/>
              <a:gd name="T58" fmla="*/ 545 w 721"/>
              <a:gd name="T59" fmla="*/ 397 h 756"/>
              <a:gd name="T60" fmla="*/ 527 w 721"/>
              <a:gd name="T61" fmla="*/ 443 h 756"/>
              <a:gd name="T62" fmla="*/ 470 w 721"/>
              <a:gd name="T63" fmla="*/ 514 h 756"/>
              <a:gd name="T64" fmla="*/ 395 w 721"/>
              <a:gd name="T65" fmla="*/ 560 h 756"/>
              <a:gd name="T66" fmla="*/ 307 w 721"/>
              <a:gd name="T67" fmla="*/ 584 h 756"/>
              <a:gd name="T68" fmla="*/ 214 w 721"/>
              <a:gd name="T69" fmla="*/ 584 h 756"/>
              <a:gd name="T70" fmla="*/ 124 w 721"/>
              <a:gd name="T71" fmla="*/ 562 h 756"/>
              <a:gd name="T72" fmla="*/ 122 w 721"/>
              <a:gd name="T73" fmla="*/ 560 h 756"/>
              <a:gd name="T74" fmla="*/ 71 w 721"/>
              <a:gd name="T75" fmla="*/ 553 h 756"/>
              <a:gd name="T76" fmla="*/ 27 w 721"/>
              <a:gd name="T77" fmla="*/ 575 h 756"/>
              <a:gd name="T78" fmla="*/ 7 w 721"/>
              <a:gd name="T79" fmla="*/ 604 h 756"/>
              <a:gd name="T80" fmla="*/ 3 w 721"/>
              <a:gd name="T81" fmla="*/ 652 h 756"/>
              <a:gd name="T82" fmla="*/ 25 w 721"/>
              <a:gd name="T83" fmla="*/ 694 h 756"/>
              <a:gd name="T84" fmla="*/ 56 w 721"/>
              <a:gd name="T85" fmla="*/ 714 h 756"/>
              <a:gd name="T86" fmla="*/ 58 w 721"/>
              <a:gd name="T87" fmla="*/ 716 h 756"/>
              <a:gd name="T88" fmla="*/ 192 w 721"/>
              <a:gd name="T89" fmla="*/ 752 h 756"/>
              <a:gd name="T90" fmla="*/ 274 w 721"/>
              <a:gd name="T91" fmla="*/ 756 h 756"/>
              <a:gd name="T92" fmla="*/ 379 w 721"/>
              <a:gd name="T93" fmla="*/ 743 h 756"/>
              <a:gd name="T94" fmla="*/ 479 w 721"/>
              <a:gd name="T95" fmla="*/ 708 h 756"/>
              <a:gd name="T96" fmla="*/ 569 w 721"/>
              <a:gd name="T97" fmla="*/ 650 h 756"/>
              <a:gd name="T98" fmla="*/ 642 w 721"/>
              <a:gd name="T99" fmla="*/ 573 h 756"/>
              <a:gd name="T100" fmla="*/ 697 w 721"/>
              <a:gd name="T101" fmla="*/ 476 h 756"/>
              <a:gd name="T102" fmla="*/ 714 w 721"/>
              <a:gd name="T103" fmla="*/ 410 h 756"/>
              <a:gd name="T104" fmla="*/ 719 w 721"/>
              <a:gd name="T105" fmla="*/ 306 h 756"/>
              <a:gd name="T106" fmla="*/ 699 w 721"/>
              <a:gd name="T107" fmla="*/ 207 h 756"/>
              <a:gd name="T108" fmla="*/ 668 w 721"/>
              <a:gd name="T109" fmla="*/ 146 h 756"/>
              <a:gd name="T110" fmla="*/ 598 w 721"/>
              <a:gd name="T111" fmla="*/ 64 h 756"/>
              <a:gd name="T112" fmla="*/ 501 w 721"/>
              <a:gd name="T113" fmla="*/ 11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1" h="756">
                <a:moveTo>
                  <a:pt x="501" y="11"/>
                </a:moveTo>
                <a:lnTo>
                  <a:pt x="501" y="11"/>
                </a:lnTo>
                <a:lnTo>
                  <a:pt x="476" y="5"/>
                </a:lnTo>
                <a:lnTo>
                  <a:pt x="452" y="2"/>
                </a:lnTo>
                <a:lnTo>
                  <a:pt x="430" y="0"/>
                </a:lnTo>
                <a:lnTo>
                  <a:pt x="406" y="0"/>
                </a:lnTo>
                <a:lnTo>
                  <a:pt x="406" y="0"/>
                </a:lnTo>
                <a:lnTo>
                  <a:pt x="382" y="2"/>
                </a:lnTo>
                <a:lnTo>
                  <a:pt x="357" y="7"/>
                </a:lnTo>
                <a:lnTo>
                  <a:pt x="335" y="11"/>
                </a:lnTo>
                <a:lnTo>
                  <a:pt x="313" y="20"/>
                </a:lnTo>
                <a:lnTo>
                  <a:pt x="313" y="20"/>
                </a:lnTo>
                <a:lnTo>
                  <a:pt x="289" y="31"/>
                </a:lnTo>
                <a:lnTo>
                  <a:pt x="267" y="44"/>
                </a:lnTo>
                <a:lnTo>
                  <a:pt x="247" y="60"/>
                </a:lnTo>
                <a:lnTo>
                  <a:pt x="230" y="80"/>
                </a:lnTo>
                <a:lnTo>
                  <a:pt x="212" y="99"/>
                </a:lnTo>
                <a:lnTo>
                  <a:pt x="197" y="124"/>
                </a:lnTo>
                <a:lnTo>
                  <a:pt x="186" y="148"/>
                </a:lnTo>
                <a:lnTo>
                  <a:pt x="179" y="176"/>
                </a:lnTo>
                <a:lnTo>
                  <a:pt x="179" y="176"/>
                </a:lnTo>
                <a:lnTo>
                  <a:pt x="175" y="207"/>
                </a:lnTo>
                <a:lnTo>
                  <a:pt x="175" y="223"/>
                </a:lnTo>
                <a:lnTo>
                  <a:pt x="175" y="238"/>
                </a:lnTo>
                <a:lnTo>
                  <a:pt x="177" y="256"/>
                </a:lnTo>
                <a:lnTo>
                  <a:pt x="181" y="271"/>
                </a:lnTo>
                <a:lnTo>
                  <a:pt x="188" y="287"/>
                </a:lnTo>
                <a:lnTo>
                  <a:pt x="194" y="302"/>
                </a:lnTo>
                <a:lnTo>
                  <a:pt x="194" y="302"/>
                </a:lnTo>
                <a:lnTo>
                  <a:pt x="203" y="318"/>
                </a:lnTo>
                <a:lnTo>
                  <a:pt x="214" y="333"/>
                </a:lnTo>
                <a:lnTo>
                  <a:pt x="227" y="346"/>
                </a:lnTo>
                <a:lnTo>
                  <a:pt x="243" y="359"/>
                </a:lnTo>
                <a:lnTo>
                  <a:pt x="260" y="370"/>
                </a:lnTo>
                <a:lnTo>
                  <a:pt x="278" y="377"/>
                </a:lnTo>
                <a:lnTo>
                  <a:pt x="300" y="384"/>
                </a:lnTo>
                <a:lnTo>
                  <a:pt x="320" y="386"/>
                </a:lnTo>
                <a:lnTo>
                  <a:pt x="320" y="386"/>
                </a:lnTo>
                <a:lnTo>
                  <a:pt x="342" y="386"/>
                </a:lnTo>
                <a:lnTo>
                  <a:pt x="362" y="381"/>
                </a:lnTo>
                <a:lnTo>
                  <a:pt x="384" y="375"/>
                </a:lnTo>
                <a:lnTo>
                  <a:pt x="402" y="364"/>
                </a:lnTo>
                <a:lnTo>
                  <a:pt x="402" y="364"/>
                </a:lnTo>
                <a:lnTo>
                  <a:pt x="413" y="355"/>
                </a:lnTo>
                <a:lnTo>
                  <a:pt x="421" y="346"/>
                </a:lnTo>
                <a:lnTo>
                  <a:pt x="432" y="333"/>
                </a:lnTo>
                <a:lnTo>
                  <a:pt x="441" y="318"/>
                </a:lnTo>
                <a:lnTo>
                  <a:pt x="441" y="318"/>
                </a:lnTo>
                <a:lnTo>
                  <a:pt x="448" y="300"/>
                </a:lnTo>
                <a:lnTo>
                  <a:pt x="450" y="280"/>
                </a:lnTo>
                <a:lnTo>
                  <a:pt x="450" y="262"/>
                </a:lnTo>
                <a:lnTo>
                  <a:pt x="446" y="243"/>
                </a:lnTo>
                <a:lnTo>
                  <a:pt x="446" y="243"/>
                </a:lnTo>
                <a:lnTo>
                  <a:pt x="441" y="227"/>
                </a:lnTo>
                <a:lnTo>
                  <a:pt x="441" y="227"/>
                </a:lnTo>
                <a:lnTo>
                  <a:pt x="435" y="218"/>
                </a:lnTo>
                <a:lnTo>
                  <a:pt x="435" y="218"/>
                </a:lnTo>
                <a:lnTo>
                  <a:pt x="430" y="212"/>
                </a:lnTo>
                <a:lnTo>
                  <a:pt x="421" y="203"/>
                </a:lnTo>
                <a:lnTo>
                  <a:pt x="421" y="203"/>
                </a:lnTo>
                <a:lnTo>
                  <a:pt x="408" y="192"/>
                </a:lnTo>
                <a:lnTo>
                  <a:pt x="397" y="183"/>
                </a:lnTo>
                <a:lnTo>
                  <a:pt x="382" y="179"/>
                </a:lnTo>
                <a:lnTo>
                  <a:pt x="382" y="179"/>
                </a:lnTo>
                <a:lnTo>
                  <a:pt x="375" y="179"/>
                </a:lnTo>
                <a:lnTo>
                  <a:pt x="371" y="179"/>
                </a:lnTo>
                <a:lnTo>
                  <a:pt x="371" y="179"/>
                </a:lnTo>
                <a:lnTo>
                  <a:pt x="377" y="176"/>
                </a:lnTo>
                <a:lnTo>
                  <a:pt x="377" y="176"/>
                </a:lnTo>
                <a:lnTo>
                  <a:pt x="393" y="170"/>
                </a:lnTo>
                <a:lnTo>
                  <a:pt x="413" y="168"/>
                </a:lnTo>
                <a:lnTo>
                  <a:pt x="430" y="170"/>
                </a:lnTo>
                <a:lnTo>
                  <a:pt x="448" y="172"/>
                </a:lnTo>
                <a:lnTo>
                  <a:pt x="448" y="172"/>
                </a:lnTo>
                <a:lnTo>
                  <a:pt x="465" y="179"/>
                </a:lnTo>
                <a:lnTo>
                  <a:pt x="481" y="187"/>
                </a:lnTo>
                <a:lnTo>
                  <a:pt x="494" y="196"/>
                </a:lnTo>
                <a:lnTo>
                  <a:pt x="505" y="207"/>
                </a:lnTo>
                <a:lnTo>
                  <a:pt x="516" y="218"/>
                </a:lnTo>
                <a:lnTo>
                  <a:pt x="525" y="234"/>
                </a:lnTo>
                <a:lnTo>
                  <a:pt x="534" y="249"/>
                </a:lnTo>
                <a:lnTo>
                  <a:pt x="540" y="265"/>
                </a:lnTo>
                <a:lnTo>
                  <a:pt x="540" y="265"/>
                </a:lnTo>
                <a:lnTo>
                  <a:pt x="547" y="282"/>
                </a:lnTo>
                <a:lnTo>
                  <a:pt x="551" y="302"/>
                </a:lnTo>
                <a:lnTo>
                  <a:pt x="551" y="320"/>
                </a:lnTo>
                <a:lnTo>
                  <a:pt x="554" y="340"/>
                </a:lnTo>
                <a:lnTo>
                  <a:pt x="551" y="359"/>
                </a:lnTo>
                <a:lnTo>
                  <a:pt x="549" y="379"/>
                </a:lnTo>
                <a:lnTo>
                  <a:pt x="545" y="397"/>
                </a:lnTo>
                <a:lnTo>
                  <a:pt x="540" y="414"/>
                </a:lnTo>
                <a:lnTo>
                  <a:pt x="540" y="414"/>
                </a:lnTo>
                <a:lnTo>
                  <a:pt x="527" y="443"/>
                </a:lnTo>
                <a:lnTo>
                  <a:pt x="509" y="470"/>
                </a:lnTo>
                <a:lnTo>
                  <a:pt x="492" y="492"/>
                </a:lnTo>
                <a:lnTo>
                  <a:pt x="470" y="514"/>
                </a:lnTo>
                <a:lnTo>
                  <a:pt x="448" y="531"/>
                </a:lnTo>
                <a:lnTo>
                  <a:pt x="421" y="547"/>
                </a:lnTo>
                <a:lnTo>
                  <a:pt x="395" y="560"/>
                </a:lnTo>
                <a:lnTo>
                  <a:pt x="366" y="571"/>
                </a:lnTo>
                <a:lnTo>
                  <a:pt x="338" y="580"/>
                </a:lnTo>
                <a:lnTo>
                  <a:pt x="307" y="584"/>
                </a:lnTo>
                <a:lnTo>
                  <a:pt x="276" y="589"/>
                </a:lnTo>
                <a:lnTo>
                  <a:pt x="245" y="589"/>
                </a:lnTo>
                <a:lnTo>
                  <a:pt x="214" y="584"/>
                </a:lnTo>
                <a:lnTo>
                  <a:pt x="183" y="580"/>
                </a:lnTo>
                <a:lnTo>
                  <a:pt x="153" y="571"/>
                </a:lnTo>
                <a:lnTo>
                  <a:pt x="124" y="562"/>
                </a:lnTo>
                <a:lnTo>
                  <a:pt x="124" y="562"/>
                </a:lnTo>
                <a:lnTo>
                  <a:pt x="122" y="560"/>
                </a:lnTo>
                <a:lnTo>
                  <a:pt x="122" y="560"/>
                </a:lnTo>
                <a:lnTo>
                  <a:pt x="104" y="553"/>
                </a:lnTo>
                <a:lnTo>
                  <a:pt x="89" y="551"/>
                </a:lnTo>
                <a:lnTo>
                  <a:pt x="71" y="553"/>
                </a:lnTo>
                <a:lnTo>
                  <a:pt x="56" y="558"/>
                </a:lnTo>
                <a:lnTo>
                  <a:pt x="40" y="564"/>
                </a:lnTo>
                <a:lnTo>
                  <a:pt x="27" y="575"/>
                </a:lnTo>
                <a:lnTo>
                  <a:pt x="16" y="589"/>
                </a:lnTo>
                <a:lnTo>
                  <a:pt x="7" y="604"/>
                </a:lnTo>
                <a:lnTo>
                  <a:pt x="7" y="604"/>
                </a:lnTo>
                <a:lnTo>
                  <a:pt x="3" y="619"/>
                </a:lnTo>
                <a:lnTo>
                  <a:pt x="0" y="637"/>
                </a:lnTo>
                <a:lnTo>
                  <a:pt x="3" y="652"/>
                </a:lnTo>
                <a:lnTo>
                  <a:pt x="7" y="668"/>
                </a:lnTo>
                <a:lnTo>
                  <a:pt x="16" y="683"/>
                </a:lnTo>
                <a:lnTo>
                  <a:pt x="25" y="694"/>
                </a:lnTo>
                <a:lnTo>
                  <a:pt x="38" y="705"/>
                </a:lnTo>
                <a:lnTo>
                  <a:pt x="56" y="714"/>
                </a:lnTo>
                <a:lnTo>
                  <a:pt x="56" y="714"/>
                </a:lnTo>
                <a:lnTo>
                  <a:pt x="56" y="714"/>
                </a:lnTo>
                <a:lnTo>
                  <a:pt x="58" y="716"/>
                </a:lnTo>
                <a:lnTo>
                  <a:pt x="58" y="716"/>
                </a:lnTo>
                <a:lnTo>
                  <a:pt x="102" y="732"/>
                </a:lnTo>
                <a:lnTo>
                  <a:pt x="146" y="743"/>
                </a:lnTo>
                <a:lnTo>
                  <a:pt x="192" y="752"/>
                </a:lnTo>
                <a:lnTo>
                  <a:pt x="238" y="756"/>
                </a:lnTo>
                <a:lnTo>
                  <a:pt x="238" y="756"/>
                </a:lnTo>
                <a:lnTo>
                  <a:pt x="274" y="756"/>
                </a:lnTo>
                <a:lnTo>
                  <a:pt x="309" y="754"/>
                </a:lnTo>
                <a:lnTo>
                  <a:pt x="344" y="749"/>
                </a:lnTo>
                <a:lnTo>
                  <a:pt x="379" y="743"/>
                </a:lnTo>
                <a:lnTo>
                  <a:pt x="413" y="734"/>
                </a:lnTo>
                <a:lnTo>
                  <a:pt x="446" y="721"/>
                </a:lnTo>
                <a:lnTo>
                  <a:pt x="479" y="708"/>
                </a:lnTo>
                <a:lnTo>
                  <a:pt x="509" y="692"/>
                </a:lnTo>
                <a:lnTo>
                  <a:pt x="540" y="672"/>
                </a:lnTo>
                <a:lnTo>
                  <a:pt x="569" y="650"/>
                </a:lnTo>
                <a:lnTo>
                  <a:pt x="595" y="628"/>
                </a:lnTo>
                <a:lnTo>
                  <a:pt x="620" y="602"/>
                </a:lnTo>
                <a:lnTo>
                  <a:pt x="642" y="573"/>
                </a:lnTo>
                <a:lnTo>
                  <a:pt x="664" y="542"/>
                </a:lnTo>
                <a:lnTo>
                  <a:pt x="681" y="511"/>
                </a:lnTo>
                <a:lnTo>
                  <a:pt x="697" y="476"/>
                </a:lnTo>
                <a:lnTo>
                  <a:pt x="697" y="476"/>
                </a:lnTo>
                <a:lnTo>
                  <a:pt x="708" y="443"/>
                </a:lnTo>
                <a:lnTo>
                  <a:pt x="714" y="410"/>
                </a:lnTo>
                <a:lnTo>
                  <a:pt x="719" y="375"/>
                </a:lnTo>
                <a:lnTo>
                  <a:pt x="721" y="342"/>
                </a:lnTo>
                <a:lnTo>
                  <a:pt x="719" y="306"/>
                </a:lnTo>
                <a:lnTo>
                  <a:pt x="714" y="273"/>
                </a:lnTo>
                <a:lnTo>
                  <a:pt x="708" y="240"/>
                </a:lnTo>
                <a:lnTo>
                  <a:pt x="699" y="207"/>
                </a:lnTo>
                <a:lnTo>
                  <a:pt x="699" y="207"/>
                </a:lnTo>
                <a:lnTo>
                  <a:pt x="684" y="176"/>
                </a:lnTo>
                <a:lnTo>
                  <a:pt x="668" y="146"/>
                </a:lnTo>
                <a:lnTo>
                  <a:pt x="648" y="117"/>
                </a:lnTo>
                <a:lnTo>
                  <a:pt x="624" y="88"/>
                </a:lnTo>
                <a:lnTo>
                  <a:pt x="598" y="64"/>
                </a:lnTo>
                <a:lnTo>
                  <a:pt x="569" y="44"/>
                </a:lnTo>
                <a:lnTo>
                  <a:pt x="536" y="27"/>
                </a:lnTo>
                <a:lnTo>
                  <a:pt x="501" y="11"/>
                </a:lnTo>
                <a:lnTo>
                  <a:pt x="501" y="1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5991225" y="5453986"/>
            <a:ext cx="1143000" cy="1200150"/>
          </a:xfrm>
          <a:custGeom>
            <a:avLst/>
            <a:gdLst>
              <a:gd name="T0" fmla="*/ 476 w 720"/>
              <a:gd name="T1" fmla="*/ 5 h 756"/>
              <a:gd name="T2" fmla="*/ 405 w 720"/>
              <a:gd name="T3" fmla="*/ 0 h 756"/>
              <a:gd name="T4" fmla="*/ 381 w 720"/>
              <a:gd name="T5" fmla="*/ 2 h 756"/>
              <a:gd name="T6" fmla="*/ 311 w 720"/>
              <a:gd name="T7" fmla="*/ 20 h 756"/>
              <a:gd name="T8" fmla="*/ 266 w 720"/>
              <a:gd name="T9" fmla="*/ 44 h 756"/>
              <a:gd name="T10" fmla="*/ 211 w 720"/>
              <a:gd name="T11" fmla="*/ 99 h 756"/>
              <a:gd name="T12" fmla="*/ 178 w 720"/>
              <a:gd name="T13" fmla="*/ 176 h 756"/>
              <a:gd name="T14" fmla="*/ 174 w 720"/>
              <a:gd name="T15" fmla="*/ 223 h 756"/>
              <a:gd name="T16" fmla="*/ 181 w 720"/>
              <a:gd name="T17" fmla="*/ 271 h 756"/>
              <a:gd name="T18" fmla="*/ 194 w 720"/>
              <a:gd name="T19" fmla="*/ 302 h 756"/>
              <a:gd name="T20" fmla="*/ 227 w 720"/>
              <a:gd name="T21" fmla="*/ 346 h 756"/>
              <a:gd name="T22" fmla="*/ 278 w 720"/>
              <a:gd name="T23" fmla="*/ 377 h 756"/>
              <a:gd name="T24" fmla="*/ 319 w 720"/>
              <a:gd name="T25" fmla="*/ 386 h 756"/>
              <a:gd name="T26" fmla="*/ 381 w 720"/>
              <a:gd name="T27" fmla="*/ 375 h 756"/>
              <a:gd name="T28" fmla="*/ 412 w 720"/>
              <a:gd name="T29" fmla="*/ 355 h 756"/>
              <a:gd name="T30" fmla="*/ 441 w 720"/>
              <a:gd name="T31" fmla="*/ 318 h 756"/>
              <a:gd name="T32" fmla="*/ 449 w 720"/>
              <a:gd name="T33" fmla="*/ 280 h 756"/>
              <a:gd name="T34" fmla="*/ 445 w 720"/>
              <a:gd name="T35" fmla="*/ 243 h 756"/>
              <a:gd name="T36" fmla="*/ 434 w 720"/>
              <a:gd name="T37" fmla="*/ 218 h 756"/>
              <a:gd name="T38" fmla="*/ 421 w 720"/>
              <a:gd name="T39" fmla="*/ 203 h 756"/>
              <a:gd name="T40" fmla="*/ 396 w 720"/>
              <a:gd name="T41" fmla="*/ 183 h 756"/>
              <a:gd name="T42" fmla="*/ 374 w 720"/>
              <a:gd name="T43" fmla="*/ 179 h 756"/>
              <a:gd name="T44" fmla="*/ 374 w 720"/>
              <a:gd name="T45" fmla="*/ 176 h 756"/>
              <a:gd name="T46" fmla="*/ 412 w 720"/>
              <a:gd name="T47" fmla="*/ 168 h 756"/>
              <a:gd name="T48" fmla="*/ 447 w 720"/>
              <a:gd name="T49" fmla="*/ 172 h 756"/>
              <a:gd name="T50" fmla="*/ 493 w 720"/>
              <a:gd name="T51" fmla="*/ 196 h 756"/>
              <a:gd name="T52" fmla="*/ 524 w 720"/>
              <a:gd name="T53" fmla="*/ 234 h 756"/>
              <a:gd name="T54" fmla="*/ 540 w 720"/>
              <a:gd name="T55" fmla="*/ 265 h 756"/>
              <a:gd name="T56" fmla="*/ 551 w 720"/>
              <a:gd name="T57" fmla="*/ 320 h 756"/>
              <a:gd name="T58" fmla="*/ 549 w 720"/>
              <a:gd name="T59" fmla="*/ 379 h 756"/>
              <a:gd name="T60" fmla="*/ 538 w 720"/>
              <a:gd name="T61" fmla="*/ 414 h 756"/>
              <a:gd name="T62" fmla="*/ 491 w 720"/>
              <a:gd name="T63" fmla="*/ 492 h 756"/>
              <a:gd name="T64" fmla="*/ 421 w 720"/>
              <a:gd name="T65" fmla="*/ 547 h 756"/>
              <a:gd name="T66" fmla="*/ 337 w 720"/>
              <a:gd name="T67" fmla="*/ 580 h 756"/>
              <a:gd name="T68" fmla="*/ 244 w 720"/>
              <a:gd name="T69" fmla="*/ 589 h 756"/>
              <a:gd name="T70" fmla="*/ 152 w 720"/>
              <a:gd name="T71" fmla="*/ 571 h 756"/>
              <a:gd name="T72" fmla="*/ 121 w 720"/>
              <a:gd name="T73" fmla="*/ 560 h 756"/>
              <a:gd name="T74" fmla="*/ 88 w 720"/>
              <a:gd name="T75" fmla="*/ 551 h 756"/>
              <a:gd name="T76" fmla="*/ 40 w 720"/>
              <a:gd name="T77" fmla="*/ 564 h 756"/>
              <a:gd name="T78" fmla="*/ 6 w 720"/>
              <a:gd name="T79" fmla="*/ 604 h 756"/>
              <a:gd name="T80" fmla="*/ 0 w 720"/>
              <a:gd name="T81" fmla="*/ 637 h 756"/>
              <a:gd name="T82" fmla="*/ 15 w 720"/>
              <a:gd name="T83" fmla="*/ 683 h 756"/>
              <a:gd name="T84" fmla="*/ 53 w 720"/>
              <a:gd name="T85" fmla="*/ 714 h 756"/>
              <a:gd name="T86" fmla="*/ 57 w 720"/>
              <a:gd name="T87" fmla="*/ 716 h 756"/>
              <a:gd name="T88" fmla="*/ 145 w 720"/>
              <a:gd name="T89" fmla="*/ 743 h 756"/>
              <a:gd name="T90" fmla="*/ 238 w 720"/>
              <a:gd name="T91" fmla="*/ 756 h 756"/>
              <a:gd name="T92" fmla="*/ 344 w 720"/>
              <a:gd name="T93" fmla="*/ 749 h 756"/>
              <a:gd name="T94" fmla="*/ 445 w 720"/>
              <a:gd name="T95" fmla="*/ 721 h 756"/>
              <a:gd name="T96" fmla="*/ 540 w 720"/>
              <a:gd name="T97" fmla="*/ 672 h 756"/>
              <a:gd name="T98" fmla="*/ 619 w 720"/>
              <a:gd name="T99" fmla="*/ 602 h 756"/>
              <a:gd name="T100" fmla="*/ 681 w 720"/>
              <a:gd name="T101" fmla="*/ 511 h 756"/>
              <a:gd name="T102" fmla="*/ 707 w 720"/>
              <a:gd name="T103" fmla="*/ 443 h 756"/>
              <a:gd name="T104" fmla="*/ 720 w 720"/>
              <a:gd name="T105" fmla="*/ 342 h 756"/>
              <a:gd name="T106" fmla="*/ 707 w 720"/>
              <a:gd name="T107" fmla="*/ 240 h 756"/>
              <a:gd name="T108" fmla="*/ 683 w 720"/>
              <a:gd name="T109" fmla="*/ 176 h 756"/>
              <a:gd name="T110" fmla="*/ 623 w 720"/>
              <a:gd name="T111" fmla="*/ 88 h 756"/>
              <a:gd name="T112" fmla="*/ 535 w 720"/>
              <a:gd name="T113" fmla="*/ 27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56">
                <a:moveTo>
                  <a:pt x="500" y="11"/>
                </a:moveTo>
                <a:lnTo>
                  <a:pt x="500" y="11"/>
                </a:lnTo>
                <a:lnTo>
                  <a:pt x="476" y="5"/>
                </a:lnTo>
                <a:lnTo>
                  <a:pt x="452" y="2"/>
                </a:lnTo>
                <a:lnTo>
                  <a:pt x="427" y="0"/>
                </a:lnTo>
                <a:lnTo>
                  <a:pt x="405" y="0"/>
                </a:lnTo>
                <a:lnTo>
                  <a:pt x="405" y="0"/>
                </a:lnTo>
                <a:lnTo>
                  <a:pt x="405" y="0"/>
                </a:lnTo>
                <a:lnTo>
                  <a:pt x="381" y="2"/>
                </a:lnTo>
                <a:lnTo>
                  <a:pt x="357" y="7"/>
                </a:lnTo>
                <a:lnTo>
                  <a:pt x="335" y="11"/>
                </a:lnTo>
                <a:lnTo>
                  <a:pt x="311" y="20"/>
                </a:lnTo>
                <a:lnTo>
                  <a:pt x="311" y="20"/>
                </a:lnTo>
                <a:lnTo>
                  <a:pt x="289" y="31"/>
                </a:lnTo>
                <a:lnTo>
                  <a:pt x="266" y="44"/>
                </a:lnTo>
                <a:lnTo>
                  <a:pt x="247" y="60"/>
                </a:lnTo>
                <a:lnTo>
                  <a:pt x="227" y="80"/>
                </a:lnTo>
                <a:lnTo>
                  <a:pt x="211" y="99"/>
                </a:lnTo>
                <a:lnTo>
                  <a:pt x="196" y="124"/>
                </a:lnTo>
                <a:lnTo>
                  <a:pt x="185" y="148"/>
                </a:lnTo>
                <a:lnTo>
                  <a:pt x="178" y="176"/>
                </a:lnTo>
                <a:lnTo>
                  <a:pt x="178" y="176"/>
                </a:lnTo>
                <a:lnTo>
                  <a:pt x="174" y="207"/>
                </a:lnTo>
                <a:lnTo>
                  <a:pt x="174" y="223"/>
                </a:lnTo>
                <a:lnTo>
                  <a:pt x="174" y="238"/>
                </a:lnTo>
                <a:lnTo>
                  <a:pt x="176" y="256"/>
                </a:lnTo>
                <a:lnTo>
                  <a:pt x="181" y="271"/>
                </a:lnTo>
                <a:lnTo>
                  <a:pt x="187" y="287"/>
                </a:lnTo>
                <a:lnTo>
                  <a:pt x="194" y="302"/>
                </a:lnTo>
                <a:lnTo>
                  <a:pt x="194" y="302"/>
                </a:lnTo>
                <a:lnTo>
                  <a:pt x="203" y="318"/>
                </a:lnTo>
                <a:lnTo>
                  <a:pt x="214" y="333"/>
                </a:lnTo>
                <a:lnTo>
                  <a:pt x="227" y="346"/>
                </a:lnTo>
                <a:lnTo>
                  <a:pt x="242" y="359"/>
                </a:lnTo>
                <a:lnTo>
                  <a:pt x="260" y="370"/>
                </a:lnTo>
                <a:lnTo>
                  <a:pt x="278" y="377"/>
                </a:lnTo>
                <a:lnTo>
                  <a:pt x="300" y="384"/>
                </a:lnTo>
                <a:lnTo>
                  <a:pt x="319" y="386"/>
                </a:lnTo>
                <a:lnTo>
                  <a:pt x="319" y="386"/>
                </a:lnTo>
                <a:lnTo>
                  <a:pt x="341" y="386"/>
                </a:lnTo>
                <a:lnTo>
                  <a:pt x="361" y="381"/>
                </a:lnTo>
                <a:lnTo>
                  <a:pt x="381" y="375"/>
                </a:lnTo>
                <a:lnTo>
                  <a:pt x="401" y="364"/>
                </a:lnTo>
                <a:lnTo>
                  <a:pt x="401" y="364"/>
                </a:lnTo>
                <a:lnTo>
                  <a:pt x="412" y="355"/>
                </a:lnTo>
                <a:lnTo>
                  <a:pt x="421" y="346"/>
                </a:lnTo>
                <a:lnTo>
                  <a:pt x="432" y="333"/>
                </a:lnTo>
                <a:lnTo>
                  <a:pt x="441" y="318"/>
                </a:lnTo>
                <a:lnTo>
                  <a:pt x="441" y="318"/>
                </a:lnTo>
                <a:lnTo>
                  <a:pt x="447" y="300"/>
                </a:lnTo>
                <a:lnTo>
                  <a:pt x="449" y="280"/>
                </a:lnTo>
                <a:lnTo>
                  <a:pt x="449" y="262"/>
                </a:lnTo>
                <a:lnTo>
                  <a:pt x="445" y="243"/>
                </a:lnTo>
                <a:lnTo>
                  <a:pt x="445" y="243"/>
                </a:lnTo>
                <a:lnTo>
                  <a:pt x="441" y="227"/>
                </a:lnTo>
                <a:lnTo>
                  <a:pt x="441" y="227"/>
                </a:lnTo>
                <a:lnTo>
                  <a:pt x="434" y="218"/>
                </a:lnTo>
                <a:lnTo>
                  <a:pt x="434" y="218"/>
                </a:lnTo>
                <a:lnTo>
                  <a:pt x="430" y="212"/>
                </a:lnTo>
                <a:lnTo>
                  <a:pt x="421" y="203"/>
                </a:lnTo>
                <a:lnTo>
                  <a:pt x="421" y="203"/>
                </a:lnTo>
                <a:lnTo>
                  <a:pt x="408" y="192"/>
                </a:lnTo>
                <a:lnTo>
                  <a:pt x="396" y="183"/>
                </a:lnTo>
                <a:lnTo>
                  <a:pt x="381" y="179"/>
                </a:lnTo>
                <a:lnTo>
                  <a:pt x="381" y="179"/>
                </a:lnTo>
                <a:lnTo>
                  <a:pt x="374" y="179"/>
                </a:lnTo>
                <a:lnTo>
                  <a:pt x="370" y="179"/>
                </a:lnTo>
                <a:lnTo>
                  <a:pt x="370" y="179"/>
                </a:lnTo>
                <a:lnTo>
                  <a:pt x="374" y="176"/>
                </a:lnTo>
                <a:lnTo>
                  <a:pt x="374" y="176"/>
                </a:lnTo>
                <a:lnTo>
                  <a:pt x="392" y="170"/>
                </a:lnTo>
                <a:lnTo>
                  <a:pt x="412" y="168"/>
                </a:lnTo>
                <a:lnTo>
                  <a:pt x="430" y="170"/>
                </a:lnTo>
                <a:lnTo>
                  <a:pt x="447" y="172"/>
                </a:lnTo>
                <a:lnTo>
                  <a:pt x="447" y="172"/>
                </a:lnTo>
                <a:lnTo>
                  <a:pt x="465" y="179"/>
                </a:lnTo>
                <a:lnTo>
                  <a:pt x="480" y="187"/>
                </a:lnTo>
                <a:lnTo>
                  <a:pt x="493" y="196"/>
                </a:lnTo>
                <a:lnTo>
                  <a:pt x="504" y="207"/>
                </a:lnTo>
                <a:lnTo>
                  <a:pt x="515" y="218"/>
                </a:lnTo>
                <a:lnTo>
                  <a:pt x="524" y="234"/>
                </a:lnTo>
                <a:lnTo>
                  <a:pt x="533" y="249"/>
                </a:lnTo>
                <a:lnTo>
                  <a:pt x="540" y="265"/>
                </a:lnTo>
                <a:lnTo>
                  <a:pt x="540" y="265"/>
                </a:lnTo>
                <a:lnTo>
                  <a:pt x="546" y="282"/>
                </a:lnTo>
                <a:lnTo>
                  <a:pt x="549" y="302"/>
                </a:lnTo>
                <a:lnTo>
                  <a:pt x="551" y="320"/>
                </a:lnTo>
                <a:lnTo>
                  <a:pt x="553" y="340"/>
                </a:lnTo>
                <a:lnTo>
                  <a:pt x="551" y="359"/>
                </a:lnTo>
                <a:lnTo>
                  <a:pt x="549" y="379"/>
                </a:lnTo>
                <a:lnTo>
                  <a:pt x="544" y="397"/>
                </a:lnTo>
                <a:lnTo>
                  <a:pt x="538" y="414"/>
                </a:lnTo>
                <a:lnTo>
                  <a:pt x="538" y="414"/>
                </a:lnTo>
                <a:lnTo>
                  <a:pt x="527" y="443"/>
                </a:lnTo>
                <a:lnTo>
                  <a:pt x="509" y="470"/>
                </a:lnTo>
                <a:lnTo>
                  <a:pt x="491" y="492"/>
                </a:lnTo>
                <a:lnTo>
                  <a:pt x="469" y="514"/>
                </a:lnTo>
                <a:lnTo>
                  <a:pt x="447" y="531"/>
                </a:lnTo>
                <a:lnTo>
                  <a:pt x="421" y="547"/>
                </a:lnTo>
                <a:lnTo>
                  <a:pt x="394" y="560"/>
                </a:lnTo>
                <a:lnTo>
                  <a:pt x="366" y="571"/>
                </a:lnTo>
                <a:lnTo>
                  <a:pt x="337" y="580"/>
                </a:lnTo>
                <a:lnTo>
                  <a:pt x="306" y="584"/>
                </a:lnTo>
                <a:lnTo>
                  <a:pt x="275" y="589"/>
                </a:lnTo>
                <a:lnTo>
                  <a:pt x="244" y="589"/>
                </a:lnTo>
                <a:lnTo>
                  <a:pt x="214" y="584"/>
                </a:lnTo>
                <a:lnTo>
                  <a:pt x="183" y="580"/>
                </a:lnTo>
                <a:lnTo>
                  <a:pt x="152" y="571"/>
                </a:lnTo>
                <a:lnTo>
                  <a:pt x="123" y="562"/>
                </a:lnTo>
                <a:lnTo>
                  <a:pt x="123" y="562"/>
                </a:lnTo>
                <a:lnTo>
                  <a:pt x="121" y="560"/>
                </a:lnTo>
                <a:lnTo>
                  <a:pt x="121" y="560"/>
                </a:lnTo>
                <a:lnTo>
                  <a:pt x="103" y="553"/>
                </a:lnTo>
                <a:lnTo>
                  <a:pt x="88" y="551"/>
                </a:lnTo>
                <a:lnTo>
                  <a:pt x="70" y="553"/>
                </a:lnTo>
                <a:lnTo>
                  <a:pt x="55" y="558"/>
                </a:lnTo>
                <a:lnTo>
                  <a:pt x="40" y="564"/>
                </a:lnTo>
                <a:lnTo>
                  <a:pt x="26" y="575"/>
                </a:lnTo>
                <a:lnTo>
                  <a:pt x="15" y="589"/>
                </a:lnTo>
                <a:lnTo>
                  <a:pt x="6" y="604"/>
                </a:lnTo>
                <a:lnTo>
                  <a:pt x="6" y="604"/>
                </a:lnTo>
                <a:lnTo>
                  <a:pt x="2" y="619"/>
                </a:lnTo>
                <a:lnTo>
                  <a:pt x="0" y="637"/>
                </a:lnTo>
                <a:lnTo>
                  <a:pt x="2" y="652"/>
                </a:lnTo>
                <a:lnTo>
                  <a:pt x="6" y="668"/>
                </a:lnTo>
                <a:lnTo>
                  <a:pt x="15" y="683"/>
                </a:lnTo>
                <a:lnTo>
                  <a:pt x="24" y="694"/>
                </a:lnTo>
                <a:lnTo>
                  <a:pt x="37" y="705"/>
                </a:lnTo>
                <a:lnTo>
                  <a:pt x="53" y="714"/>
                </a:lnTo>
                <a:lnTo>
                  <a:pt x="53" y="714"/>
                </a:lnTo>
                <a:lnTo>
                  <a:pt x="53" y="714"/>
                </a:lnTo>
                <a:lnTo>
                  <a:pt x="57" y="716"/>
                </a:lnTo>
                <a:lnTo>
                  <a:pt x="57" y="716"/>
                </a:lnTo>
                <a:lnTo>
                  <a:pt x="101" y="732"/>
                </a:lnTo>
                <a:lnTo>
                  <a:pt x="145" y="743"/>
                </a:lnTo>
                <a:lnTo>
                  <a:pt x="192" y="752"/>
                </a:lnTo>
                <a:lnTo>
                  <a:pt x="238" y="756"/>
                </a:lnTo>
                <a:lnTo>
                  <a:pt x="238" y="756"/>
                </a:lnTo>
                <a:lnTo>
                  <a:pt x="273" y="756"/>
                </a:lnTo>
                <a:lnTo>
                  <a:pt x="308" y="754"/>
                </a:lnTo>
                <a:lnTo>
                  <a:pt x="344" y="749"/>
                </a:lnTo>
                <a:lnTo>
                  <a:pt x="379" y="743"/>
                </a:lnTo>
                <a:lnTo>
                  <a:pt x="412" y="734"/>
                </a:lnTo>
                <a:lnTo>
                  <a:pt x="445" y="721"/>
                </a:lnTo>
                <a:lnTo>
                  <a:pt x="478" y="708"/>
                </a:lnTo>
                <a:lnTo>
                  <a:pt x="509" y="692"/>
                </a:lnTo>
                <a:lnTo>
                  <a:pt x="540" y="672"/>
                </a:lnTo>
                <a:lnTo>
                  <a:pt x="568" y="650"/>
                </a:lnTo>
                <a:lnTo>
                  <a:pt x="595" y="628"/>
                </a:lnTo>
                <a:lnTo>
                  <a:pt x="619" y="602"/>
                </a:lnTo>
                <a:lnTo>
                  <a:pt x="641" y="573"/>
                </a:lnTo>
                <a:lnTo>
                  <a:pt x="663" y="542"/>
                </a:lnTo>
                <a:lnTo>
                  <a:pt x="681" y="511"/>
                </a:lnTo>
                <a:lnTo>
                  <a:pt x="696" y="476"/>
                </a:lnTo>
                <a:lnTo>
                  <a:pt x="696" y="476"/>
                </a:lnTo>
                <a:lnTo>
                  <a:pt x="707" y="443"/>
                </a:lnTo>
                <a:lnTo>
                  <a:pt x="714" y="410"/>
                </a:lnTo>
                <a:lnTo>
                  <a:pt x="718" y="375"/>
                </a:lnTo>
                <a:lnTo>
                  <a:pt x="720" y="342"/>
                </a:lnTo>
                <a:lnTo>
                  <a:pt x="718" y="306"/>
                </a:lnTo>
                <a:lnTo>
                  <a:pt x="714" y="273"/>
                </a:lnTo>
                <a:lnTo>
                  <a:pt x="707" y="240"/>
                </a:lnTo>
                <a:lnTo>
                  <a:pt x="696" y="207"/>
                </a:lnTo>
                <a:lnTo>
                  <a:pt x="696" y="207"/>
                </a:lnTo>
                <a:lnTo>
                  <a:pt x="683" y="176"/>
                </a:lnTo>
                <a:lnTo>
                  <a:pt x="668" y="146"/>
                </a:lnTo>
                <a:lnTo>
                  <a:pt x="648" y="117"/>
                </a:lnTo>
                <a:lnTo>
                  <a:pt x="623" y="88"/>
                </a:lnTo>
                <a:lnTo>
                  <a:pt x="597" y="64"/>
                </a:lnTo>
                <a:lnTo>
                  <a:pt x="568" y="44"/>
                </a:lnTo>
                <a:lnTo>
                  <a:pt x="535" y="27"/>
                </a:lnTo>
                <a:lnTo>
                  <a:pt x="500" y="11"/>
                </a:lnTo>
                <a:lnTo>
                  <a:pt x="500" y="1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>
            <a:off x="7837555" y="1992570"/>
            <a:ext cx="4080680" cy="1332000"/>
            <a:chOff x="7165075" y="1951626"/>
            <a:chExt cx="4080680" cy="1332000"/>
          </a:xfrm>
        </p:grpSpPr>
        <p:sp>
          <p:nvSpPr>
            <p:cNvPr id="105" name="矩形 104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107" name="文本框 106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7837555" y="3615237"/>
            <a:ext cx="4080680" cy="1332000"/>
            <a:chOff x="7165075" y="3649356"/>
            <a:chExt cx="4080680" cy="1332000"/>
          </a:xfrm>
        </p:grpSpPr>
        <p:sp>
          <p:nvSpPr>
            <p:cNvPr id="110" name="矩形 109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112" name="文本框 111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7837555" y="5237904"/>
            <a:ext cx="4080680" cy="1332000"/>
            <a:chOff x="7165075" y="5128720"/>
            <a:chExt cx="4080680" cy="1332000"/>
          </a:xfrm>
        </p:grpSpPr>
        <p:sp>
          <p:nvSpPr>
            <p:cNvPr id="115" name="矩形 114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117" name="文本框 116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4714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614799" y="1538147"/>
            <a:ext cx="1232936" cy="1634981"/>
          </a:xfrm>
          <a:custGeom>
            <a:avLst/>
            <a:gdLst>
              <a:gd name="T0" fmla="*/ 90 w 644"/>
              <a:gd name="T1" fmla="*/ 0 h 854"/>
              <a:gd name="T2" fmla="*/ 90 w 644"/>
              <a:gd name="T3" fmla="*/ 0 h 854"/>
              <a:gd name="T4" fmla="*/ 90 w 644"/>
              <a:gd name="T5" fmla="*/ 0 h 854"/>
              <a:gd name="T6" fmla="*/ 0 w 644"/>
              <a:gd name="T7" fmla="*/ 854 h 854"/>
              <a:gd name="T8" fmla="*/ 358 w 644"/>
              <a:gd name="T9" fmla="*/ 788 h 854"/>
              <a:gd name="T10" fmla="*/ 352 w 644"/>
              <a:gd name="T11" fmla="*/ 772 h 854"/>
              <a:gd name="T12" fmla="*/ 352 w 644"/>
              <a:gd name="T13" fmla="*/ 772 h 854"/>
              <a:gd name="T14" fmla="*/ 338 w 644"/>
              <a:gd name="T15" fmla="*/ 764 h 854"/>
              <a:gd name="T16" fmla="*/ 338 w 644"/>
              <a:gd name="T17" fmla="*/ 764 h 854"/>
              <a:gd name="T18" fmla="*/ 328 w 644"/>
              <a:gd name="T19" fmla="*/ 758 h 854"/>
              <a:gd name="T20" fmla="*/ 316 w 644"/>
              <a:gd name="T21" fmla="*/ 748 h 854"/>
              <a:gd name="T22" fmla="*/ 306 w 644"/>
              <a:gd name="T23" fmla="*/ 734 h 854"/>
              <a:gd name="T24" fmla="*/ 300 w 644"/>
              <a:gd name="T25" fmla="*/ 726 h 854"/>
              <a:gd name="T26" fmla="*/ 298 w 644"/>
              <a:gd name="T27" fmla="*/ 716 h 854"/>
              <a:gd name="T28" fmla="*/ 298 w 644"/>
              <a:gd name="T29" fmla="*/ 716 h 854"/>
              <a:gd name="T30" fmla="*/ 294 w 644"/>
              <a:gd name="T31" fmla="*/ 700 h 854"/>
              <a:gd name="T32" fmla="*/ 294 w 644"/>
              <a:gd name="T33" fmla="*/ 684 h 854"/>
              <a:gd name="T34" fmla="*/ 296 w 644"/>
              <a:gd name="T35" fmla="*/ 668 h 854"/>
              <a:gd name="T36" fmla="*/ 304 w 644"/>
              <a:gd name="T37" fmla="*/ 652 h 854"/>
              <a:gd name="T38" fmla="*/ 304 w 644"/>
              <a:gd name="T39" fmla="*/ 652 h 854"/>
              <a:gd name="T40" fmla="*/ 312 w 644"/>
              <a:gd name="T41" fmla="*/ 638 h 854"/>
              <a:gd name="T42" fmla="*/ 326 w 644"/>
              <a:gd name="T43" fmla="*/ 624 h 854"/>
              <a:gd name="T44" fmla="*/ 326 w 644"/>
              <a:gd name="T45" fmla="*/ 624 h 854"/>
              <a:gd name="T46" fmla="*/ 336 w 644"/>
              <a:gd name="T47" fmla="*/ 618 h 854"/>
              <a:gd name="T48" fmla="*/ 348 w 644"/>
              <a:gd name="T49" fmla="*/ 612 h 854"/>
              <a:gd name="T50" fmla="*/ 348 w 644"/>
              <a:gd name="T51" fmla="*/ 612 h 854"/>
              <a:gd name="T52" fmla="*/ 360 w 644"/>
              <a:gd name="T53" fmla="*/ 604 h 854"/>
              <a:gd name="T54" fmla="*/ 360 w 644"/>
              <a:gd name="T55" fmla="*/ 604 h 854"/>
              <a:gd name="T56" fmla="*/ 368 w 644"/>
              <a:gd name="T57" fmla="*/ 604 h 854"/>
              <a:gd name="T58" fmla="*/ 376 w 644"/>
              <a:gd name="T59" fmla="*/ 602 h 854"/>
              <a:gd name="T60" fmla="*/ 376 w 644"/>
              <a:gd name="T61" fmla="*/ 602 h 854"/>
              <a:gd name="T62" fmla="*/ 378 w 644"/>
              <a:gd name="T63" fmla="*/ 602 h 854"/>
              <a:gd name="T64" fmla="*/ 378 w 644"/>
              <a:gd name="T65" fmla="*/ 602 h 854"/>
              <a:gd name="T66" fmla="*/ 394 w 644"/>
              <a:gd name="T67" fmla="*/ 600 h 854"/>
              <a:gd name="T68" fmla="*/ 408 w 644"/>
              <a:gd name="T69" fmla="*/ 600 h 854"/>
              <a:gd name="T70" fmla="*/ 424 w 644"/>
              <a:gd name="T71" fmla="*/ 602 h 854"/>
              <a:gd name="T72" fmla="*/ 436 w 644"/>
              <a:gd name="T73" fmla="*/ 606 h 854"/>
              <a:gd name="T74" fmla="*/ 436 w 644"/>
              <a:gd name="T75" fmla="*/ 606 h 854"/>
              <a:gd name="T76" fmla="*/ 452 w 644"/>
              <a:gd name="T77" fmla="*/ 614 h 854"/>
              <a:gd name="T78" fmla="*/ 464 w 644"/>
              <a:gd name="T79" fmla="*/ 626 h 854"/>
              <a:gd name="T80" fmla="*/ 474 w 644"/>
              <a:gd name="T81" fmla="*/ 640 h 854"/>
              <a:gd name="T82" fmla="*/ 480 w 644"/>
              <a:gd name="T83" fmla="*/ 654 h 854"/>
              <a:gd name="T84" fmla="*/ 480 w 644"/>
              <a:gd name="T85" fmla="*/ 654 h 854"/>
              <a:gd name="T86" fmla="*/ 484 w 644"/>
              <a:gd name="T87" fmla="*/ 662 h 854"/>
              <a:gd name="T88" fmla="*/ 486 w 644"/>
              <a:gd name="T89" fmla="*/ 672 h 854"/>
              <a:gd name="T90" fmla="*/ 486 w 644"/>
              <a:gd name="T91" fmla="*/ 688 h 854"/>
              <a:gd name="T92" fmla="*/ 484 w 644"/>
              <a:gd name="T93" fmla="*/ 702 h 854"/>
              <a:gd name="T94" fmla="*/ 480 w 644"/>
              <a:gd name="T95" fmla="*/ 714 h 854"/>
              <a:gd name="T96" fmla="*/ 480 w 644"/>
              <a:gd name="T97" fmla="*/ 714 h 854"/>
              <a:gd name="T98" fmla="*/ 476 w 644"/>
              <a:gd name="T99" fmla="*/ 726 h 854"/>
              <a:gd name="T100" fmla="*/ 490 w 644"/>
              <a:gd name="T101" fmla="*/ 764 h 854"/>
              <a:gd name="T102" fmla="*/ 644 w 644"/>
              <a:gd name="T103" fmla="*/ 736 h 854"/>
              <a:gd name="T104" fmla="*/ 122 w 644"/>
              <a:gd name="T105" fmla="*/ 14 h 854"/>
              <a:gd name="T106" fmla="*/ 122 w 644"/>
              <a:gd name="T107" fmla="*/ 14 h 854"/>
              <a:gd name="T108" fmla="*/ 116 w 644"/>
              <a:gd name="T109" fmla="*/ 8 h 854"/>
              <a:gd name="T110" fmla="*/ 108 w 644"/>
              <a:gd name="T111" fmla="*/ 4 h 854"/>
              <a:gd name="T112" fmla="*/ 100 w 644"/>
              <a:gd name="T113" fmla="*/ 2 h 854"/>
              <a:gd name="T114" fmla="*/ 90 w 644"/>
              <a:gd name="T115" fmla="*/ 0 h 854"/>
              <a:gd name="T116" fmla="*/ 90 w 644"/>
              <a:gd name="T117" fmla="*/ 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4" h="854">
                <a:moveTo>
                  <a:pt x="90" y="0"/>
                </a:moveTo>
                <a:lnTo>
                  <a:pt x="90" y="0"/>
                </a:lnTo>
                <a:lnTo>
                  <a:pt x="90" y="0"/>
                </a:lnTo>
                <a:lnTo>
                  <a:pt x="0" y="854"/>
                </a:lnTo>
                <a:lnTo>
                  <a:pt x="358" y="788"/>
                </a:lnTo>
                <a:lnTo>
                  <a:pt x="352" y="772"/>
                </a:lnTo>
                <a:lnTo>
                  <a:pt x="352" y="772"/>
                </a:lnTo>
                <a:lnTo>
                  <a:pt x="338" y="764"/>
                </a:lnTo>
                <a:lnTo>
                  <a:pt x="338" y="764"/>
                </a:lnTo>
                <a:lnTo>
                  <a:pt x="328" y="758"/>
                </a:lnTo>
                <a:lnTo>
                  <a:pt x="316" y="748"/>
                </a:lnTo>
                <a:lnTo>
                  <a:pt x="306" y="734"/>
                </a:lnTo>
                <a:lnTo>
                  <a:pt x="300" y="726"/>
                </a:lnTo>
                <a:lnTo>
                  <a:pt x="298" y="716"/>
                </a:lnTo>
                <a:lnTo>
                  <a:pt x="298" y="716"/>
                </a:lnTo>
                <a:lnTo>
                  <a:pt x="294" y="700"/>
                </a:lnTo>
                <a:lnTo>
                  <a:pt x="294" y="684"/>
                </a:lnTo>
                <a:lnTo>
                  <a:pt x="296" y="668"/>
                </a:lnTo>
                <a:lnTo>
                  <a:pt x="304" y="652"/>
                </a:lnTo>
                <a:lnTo>
                  <a:pt x="304" y="652"/>
                </a:lnTo>
                <a:lnTo>
                  <a:pt x="312" y="638"/>
                </a:lnTo>
                <a:lnTo>
                  <a:pt x="326" y="624"/>
                </a:lnTo>
                <a:lnTo>
                  <a:pt x="326" y="624"/>
                </a:lnTo>
                <a:lnTo>
                  <a:pt x="336" y="618"/>
                </a:lnTo>
                <a:lnTo>
                  <a:pt x="348" y="612"/>
                </a:lnTo>
                <a:lnTo>
                  <a:pt x="348" y="612"/>
                </a:lnTo>
                <a:lnTo>
                  <a:pt x="360" y="604"/>
                </a:lnTo>
                <a:lnTo>
                  <a:pt x="360" y="604"/>
                </a:lnTo>
                <a:lnTo>
                  <a:pt x="368" y="604"/>
                </a:lnTo>
                <a:lnTo>
                  <a:pt x="376" y="602"/>
                </a:lnTo>
                <a:lnTo>
                  <a:pt x="376" y="602"/>
                </a:lnTo>
                <a:lnTo>
                  <a:pt x="378" y="602"/>
                </a:lnTo>
                <a:lnTo>
                  <a:pt x="378" y="602"/>
                </a:lnTo>
                <a:lnTo>
                  <a:pt x="394" y="600"/>
                </a:lnTo>
                <a:lnTo>
                  <a:pt x="408" y="600"/>
                </a:lnTo>
                <a:lnTo>
                  <a:pt x="424" y="602"/>
                </a:lnTo>
                <a:lnTo>
                  <a:pt x="436" y="606"/>
                </a:lnTo>
                <a:lnTo>
                  <a:pt x="436" y="606"/>
                </a:lnTo>
                <a:lnTo>
                  <a:pt x="452" y="614"/>
                </a:lnTo>
                <a:lnTo>
                  <a:pt x="464" y="626"/>
                </a:lnTo>
                <a:lnTo>
                  <a:pt x="474" y="640"/>
                </a:lnTo>
                <a:lnTo>
                  <a:pt x="480" y="654"/>
                </a:lnTo>
                <a:lnTo>
                  <a:pt x="480" y="654"/>
                </a:lnTo>
                <a:lnTo>
                  <a:pt x="484" y="662"/>
                </a:lnTo>
                <a:lnTo>
                  <a:pt x="486" y="672"/>
                </a:lnTo>
                <a:lnTo>
                  <a:pt x="486" y="688"/>
                </a:lnTo>
                <a:lnTo>
                  <a:pt x="484" y="702"/>
                </a:lnTo>
                <a:lnTo>
                  <a:pt x="480" y="714"/>
                </a:lnTo>
                <a:lnTo>
                  <a:pt x="480" y="714"/>
                </a:lnTo>
                <a:lnTo>
                  <a:pt x="476" y="726"/>
                </a:lnTo>
                <a:lnTo>
                  <a:pt x="490" y="764"/>
                </a:lnTo>
                <a:lnTo>
                  <a:pt x="644" y="736"/>
                </a:lnTo>
                <a:lnTo>
                  <a:pt x="122" y="14"/>
                </a:lnTo>
                <a:lnTo>
                  <a:pt x="122" y="14"/>
                </a:lnTo>
                <a:lnTo>
                  <a:pt x="116" y="8"/>
                </a:lnTo>
                <a:lnTo>
                  <a:pt x="108" y="4"/>
                </a:lnTo>
                <a:lnTo>
                  <a:pt x="100" y="2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182123" y="2847663"/>
            <a:ext cx="199108" cy="252714"/>
          </a:xfrm>
          <a:custGeom>
            <a:avLst/>
            <a:gdLst>
              <a:gd name="T0" fmla="*/ 104 w 104"/>
              <a:gd name="T1" fmla="*/ 58 h 132"/>
              <a:gd name="T2" fmla="*/ 104 w 104"/>
              <a:gd name="T3" fmla="*/ 58 h 132"/>
              <a:gd name="T4" fmla="*/ 104 w 104"/>
              <a:gd name="T5" fmla="*/ 50 h 132"/>
              <a:gd name="T6" fmla="*/ 104 w 104"/>
              <a:gd name="T7" fmla="*/ 42 h 132"/>
              <a:gd name="T8" fmla="*/ 102 w 104"/>
              <a:gd name="T9" fmla="*/ 34 h 132"/>
              <a:gd name="T10" fmla="*/ 100 w 104"/>
              <a:gd name="T11" fmla="*/ 26 h 132"/>
              <a:gd name="T12" fmla="*/ 100 w 104"/>
              <a:gd name="T13" fmla="*/ 26 h 132"/>
              <a:gd name="T14" fmla="*/ 94 w 104"/>
              <a:gd name="T15" fmla="*/ 20 h 132"/>
              <a:gd name="T16" fmla="*/ 88 w 104"/>
              <a:gd name="T17" fmla="*/ 14 h 132"/>
              <a:gd name="T18" fmla="*/ 88 w 104"/>
              <a:gd name="T19" fmla="*/ 14 h 132"/>
              <a:gd name="T20" fmla="*/ 76 w 104"/>
              <a:gd name="T21" fmla="*/ 10 h 132"/>
              <a:gd name="T22" fmla="*/ 64 w 104"/>
              <a:gd name="T23" fmla="*/ 4 h 132"/>
              <a:gd name="T24" fmla="*/ 64 w 104"/>
              <a:gd name="T25" fmla="*/ 4 h 132"/>
              <a:gd name="T26" fmla="*/ 50 w 104"/>
              <a:gd name="T27" fmla="*/ 2 h 132"/>
              <a:gd name="T28" fmla="*/ 38 w 104"/>
              <a:gd name="T29" fmla="*/ 0 h 132"/>
              <a:gd name="T30" fmla="*/ 38 w 104"/>
              <a:gd name="T31" fmla="*/ 0 h 132"/>
              <a:gd name="T32" fmla="*/ 30 w 104"/>
              <a:gd name="T33" fmla="*/ 2 h 132"/>
              <a:gd name="T34" fmla="*/ 22 w 104"/>
              <a:gd name="T35" fmla="*/ 6 h 132"/>
              <a:gd name="T36" fmla="*/ 22 w 104"/>
              <a:gd name="T37" fmla="*/ 6 h 132"/>
              <a:gd name="T38" fmla="*/ 14 w 104"/>
              <a:gd name="T39" fmla="*/ 10 h 132"/>
              <a:gd name="T40" fmla="*/ 10 w 104"/>
              <a:gd name="T41" fmla="*/ 18 h 132"/>
              <a:gd name="T42" fmla="*/ 4 w 104"/>
              <a:gd name="T43" fmla="*/ 24 h 132"/>
              <a:gd name="T44" fmla="*/ 2 w 104"/>
              <a:gd name="T45" fmla="*/ 32 h 132"/>
              <a:gd name="T46" fmla="*/ 2 w 104"/>
              <a:gd name="T47" fmla="*/ 32 h 132"/>
              <a:gd name="T48" fmla="*/ 0 w 104"/>
              <a:gd name="T49" fmla="*/ 40 h 132"/>
              <a:gd name="T50" fmla="*/ 0 w 104"/>
              <a:gd name="T51" fmla="*/ 48 h 132"/>
              <a:gd name="T52" fmla="*/ 6 w 104"/>
              <a:gd name="T53" fmla="*/ 62 h 132"/>
              <a:gd name="T54" fmla="*/ 6 w 104"/>
              <a:gd name="T55" fmla="*/ 62 h 132"/>
              <a:gd name="T56" fmla="*/ 12 w 104"/>
              <a:gd name="T57" fmla="*/ 80 h 132"/>
              <a:gd name="T58" fmla="*/ 14 w 104"/>
              <a:gd name="T59" fmla="*/ 90 h 132"/>
              <a:gd name="T60" fmla="*/ 14 w 104"/>
              <a:gd name="T61" fmla="*/ 102 h 132"/>
              <a:gd name="T62" fmla="*/ 8 w 104"/>
              <a:gd name="T63" fmla="*/ 122 h 132"/>
              <a:gd name="T64" fmla="*/ 50 w 104"/>
              <a:gd name="T65" fmla="*/ 132 h 132"/>
              <a:gd name="T66" fmla="*/ 54 w 104"/>
              <a:gd name="T67" fmla="*/ 114 h 132"/>
              <a:gd name="T68" fmla="*/ 54 w 104"/>
              <a:gd name="T69" fmla="*/ 114 h 132"/>
              <a:gd name="T70" fmla="*/ 54 w 104"/>
              <a:gd name="T71" fmla="*/ 112 h 132"/>
              <a:gd name="T72" fmla="*/ 54 w 104"/>
              <a:gd name="T73" fmla="*/ 112 h 132"/>
              <a:gd name="T74" fmla="*/ 60 w 104"/>
              <a:gd name="T75" fmla="*/ 102 h 132"/>
              <a:gd name="T76" fmla="*/ 68 w 104"/>
              <a:gd name="T77" fmla="*/ 94 h 132"/>
              <a:gd name="T78" fmla="*/ 84 w 104"/>
              <a:gd name="T79" fmla="*/ 82 h 132"/>
              <a:gd name="T80" fmla="*/ 84 w 104"/>
              <a:gd name="T81" fmla="*/ 82 h 132"/>
              <a:gd name="T82" fmla="*/ 98 w 104"/>
              <a:gd name="T83" fmla="*/ 72 h 132"/>
              <a:gd name="T84" fmla="*/ 102 w 104"/>
              <a:gd name="T85" fmla="*/ 66 h 132"/>
              <a:gd name="T86" fmla="*/ 104 w 104"/>
              <a:gd name="T87" fmla="*/ 58 h 132"/>
              <a:gd name="T88" fmla="*/ 104 w 104"/>
              <a:gd name="T89" fmla="*/ 5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4" h="132">
                <a:moveTo>
                  <a:pt x="104" y="58"/>
                </a:moveTo>
                <a:lnTo>
                  <a:pt x="104" y="58"/>
                </a:lnTo>
                <a:lnTo>
                  <a:pt x="104" y="50"/>
                </a:lnTo>
                <a:lnTo>
                  <a:pt x="104" y="42"/>
                </a:lnTo>
                <a:lnTo>
                  <a:pt x="102" y="34"/>
                </a:lnTo>
                <a:lnTo>
                  <a:pt x="100" y="26"/>
                </a:lnTo>
                <a:lnTo>
                  <a:pt x="100" y="26"/>
                </a:lnTo>
                <a:lnTo>
                  <a:pt x="94" y="20"/>
                </a:lnTo>
                <a:lnTo>
                  <a:pt x="88" y="14"/>
                </a:lnTo>
                <a:lnTo>
                  <a:pt x="88" y="14"/>
                </a:lnTo>
                <a:lnTo>
                  <a:pt x="76" y="10"/>
                </a:lnTo>
                <a:lnTo>
                  <a:pt x="64" y="4"/>
                </a:lnTo>
                <a:lnTo>
                  <a:pt x="64" y="4"/>
                </a:lnTo>
                <a:lnTo>
                  <a:pt x="50" y="2"/>
                </a:lnTo>
                <a:lnTo>
                  <a:pt x="38" y="0"/>
                </a:lnTo>
                <a:lnTo>
                  <a:pt x="38" y="0"/>
                </a:lnTo>
                <a:lnTo>
                  <a:pt x="30" y="2"/>
                </a:lnTo>
                <a:lnTo>
                  <a:pt x="22" y="6"/>
                </a:lnTo>
                <a:lnTo>
                  <a:pt x="22" y="6"/>
                </a:lnTo>
                <a:lnTo>
                  <a:pt x="14" y="10"/>
                </a:lnTo>
                <a:lnTo>
                  <a:pt x="10" y="18"/>
                </a:lnTo>
                <a:lnTo>
                  <a:pt x="4" y="24"/>
                </a:lnTo>
                <a:lnTo>
                  <a:pt x="2" y="32"/>
                </a:lnTo>
                <a:lnTo>
                  <a:pt x="2" y="32"/>
                </a:lnTo>
                <a:lnTo>
                  <a:pt x="0" y="40"/>
                </a:lnTo>
                <a:lnTo>
                  <a:pt x="0" y="48"/>
                </a:lnTo>
                <a:lnTo>
                  <a:pt x="6" y="62"/>
                </a:lnTo>
                <a:lnTo>
                  <a:pt x="6" y="62"/>
                </a:lnTo>
                <a:lnTo>
                  <a:pt x="12" y="80"/>
                </a:lnTo>
                <a:lnTo>
                  <a:pt x="14" y="90"/>
                </a:lnTo>
                <a:lnTo>
                  <a:pt x="14" y="102"/>
                </a:lnTo>
                <a:lnTo>
                  <a:pt x="8" y="122"/>
                </a:lnTo>
                <a:lnTo>
                  <a:pt x="50" y="132"/>
                </a:lnTo>
                <a:lnTo>
                  <a:pt x="54" y="114"/>
                </a:lnTo>
                <a:lnTo>
                  <a:pt x="54" y="114"/>
                </a:lnTo>
                <a:lnTo>
                  <a:pt x="54" y="112"/>
                </a:lnTo>
                <a:lnTo>
                  <a:pt x="54" y="112"/>
                </a:lnTo>
                <a:lnTo>
                  <a:pt x="60" y="102"/>
                </a:lnTo>
                <a:lnTo>
                  <a:pt x="68" y="94"/>
                </a:lnTo>
                <a:lnTo>
                  <a:pt x="84" y="82"/>
                </a:lnTo>
                <a:lnTo>
                  <a:pt x="84" y="82"/>
                </a:lnTo>
                <a:lnTo>
                  <a:pt x="98" y="72"/>
                </a:lnTo>
                <a:lnTo>
                  <a:pt x="102" y="66"/>
                </a:lnTo>
                <a:lnTo>
                  <a:pt x="104" y="58"/>
                </a:lnTo>
                <a:lnTo>
                  <a:pt x="104" y="58"/>
                </a:lnTo>
                <a:close/>
              </a:path>
            </a:pathLst>
          </a:custGeom>
          <a:solidFill>
            <a:srgbClr val="F3E6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714985" y="1591753"/>
            <a:ext cx="972565" cy="1577546"/>
          </a:xfrm>
          <a:custGeom>
            <a:avLst/>
            <a:gdLst>
              <a:gd name="T0" fmla="*/ 476 w 508"/>
              <a:gd name="T1" fmla="*/ 16 h 824"/>
              <a:gd name="T2" fmla="*/ 0 w 508"/>
              <a:gd name="T3" fmla="*/ 708 h 824"/>
              <a:gd name="T4" fmla="*/ 210 w 508"/>
              <a:gd name="T5" fmla="*/ 766 h 824"/>
              <a:gd name="T6" fmla="*/ 214 w 508"/>
              <a:gd name="T7" fmla="*/ 748 h 824"/>
              <a:gd name="T8" fmla="*/ 214 w 508"/>
              <a:gd name="T9" fmla="*/ 748 h 824"/>
              <a:gd name="T10" fmla="*/ 208 w 508"/>
              <a:gd name="T11" fmla="*/ 736 h 824"/>
              <a:gd name="T12" fmla="*/ 208 w 508"/>
              <a:gd name="T13" fmla="*/ 736 h 824"/>
              <a:gd name="T14" fmla="*/ 204 w 508"/>
              <a:gd name="T15" fmla="*/ 724 h 824"/>
              <a:gd name="T16" fmla="*/ 200 w 508"/>
              <a:gd name="T17" fmla="*/ 710 h 824"/>
              <a:gd name="T18" fmla="*/ 200 w 508"/>
              <a:gd name="T19" fmla="*/ 694 h 824"/>
              <a:gd name="T20" fmla="*/ 202 w 508"/>
              <a:gd name="T21" fmla="*/ 684 h 824"/>
              <a:gd name="T22" fmla="*/ 204 w 508"/>
              <a:gd name="T23" fmla="*/ 674 h 824"/>
              <a:gd name="T24" fmla="*/ 204 w 508"/>
              <a:gd name="T25" fmla="*/ 674 h 824"/>
              <a:gd name="T26" fmla="*/ 210 w 508"/>
              <a:gd name="T27" fmla="*/ 660 h 824"/>
              <a:gd name="T28" fmla="*/ 218 w 508"/>
              <a:gd name="T29" fmla="*/ 646 h 824"/>
              <a:gd name="T30" fmla="*/ 230 w 508"/>
              <a:gd name="T31" fmla="*/ 634 h 824"/>
              <a:gd name="T32" fmla="*/ 244 w 508"/>
              <a:gd name="T33" fmla="*/ 624 h 824"/>
              <a:gd name="T34" fmla="*/ 244 w 508"/>
              <a:gd name="T35" fmla="*/ 624 h 824"/>
              <a:gd name="T36" fmla="*/ 256 w 508"/>
              <a:gd name="T37" fmla="*/ 618 h 824"/>
              <a:gd name="T38" fmla="*/ 272 w 508"/>
              <a:gd name="T39" fmla="*/ 616 h 824"/>
              <a:gd name="T40" fmla="*/ 286 w 508"/>
              <a:gd name="T41" fmla="*/ 614 h 824"/>
              <a:gd name="T42" fmla="*/ 304 w 508"/>
              <a:gd name="T43" fmla="*/ 616 h 824"/>
              <a:gd name="T44" fmla="*/ 304 w 508"/>
              <a:gd name="T45" fmla="*/ 616 h 824"/>
              <a:gd name="T46" fmla="*/ 304 w 508"/>
              <a:gd name="T47" fmla="*/ 616 h 824"/>
              <a:gd name="T48" fmla="*/ 304 w 508"/>
              <a:gd name="T49" fmla="*/ 616 h 824"/>
              <a:gd name="T50" fmla="*/ 312 w 508"/>
              <a:gd name="T51" fmla="*/ 616 h 824"/>
              <a:gd name="T52" fmla="*/ 320 w 508"/>
              <a:gd name="T53" fmla="*/ 618 h 824"/>
              <a:gd name="T54" fmla="*/ 320 w 508"/>
              <a:gd name="T55" fmla="*/ 618 h 824"/>
              <a:gd name="T56" fmla="*/ 332 w 508"/>
              <a:gd name="T57" fmla="*/ 624 h 824"/>
              <a:gd name="T58" fmla="*/ 332 w 508"/>
              <a:gd name="T59" fmla="*/ 624 h 824"/>
              <a:gd name="T60" fmla="*/ 344 w 508"/>
              <a:gd name="T61" fmla="*/ 628 h 824"/>
              <a:gd name="T62" fmla="*/ 356 w 508"/>
              <a:gd name="T63" fmla="*/ 634 h 824"/>
              <a:gd name="T64" fmla="*/ 356 w 508"/>
              <a:gd name="T65" fmla="*/ 634 h 824"/>
              <a:gd name="T66" fmla="*/ 370 w 508"/>
              <a:gd name="T67" fmla="*/ 646 h 824"/>
              <a:gd name="T68" fmla="*/ 380 w 508"/>
              <a:gd name="T69" fmla="*/ 660 h 824"/>
              <a:gd name="T70" fmla="*/ 380 w 508"/>
              <a:gd name="T71" fmla="*/ 660 h 824"/>
              <a:gd name="T72" fmla="*/ 388 w 508"/>
              <a:gd name="T73" fmla="*/ 676 h 824"/>
              <a:gd name="T74" fmla="*/ 392 w 508"/>
              <a:gd name="T75" fmla="*/ 692 h 824"/>
              <a:gd name="T76" fmla="*/ 392 w 508"/>
              <a:gd name="T77" fmla="*/ 708 h 824"/>
              <a:gd name="T78" fmla="*/ 392 w 508"/>
              <a:gd name="T79" fmla="*/ 724 h 824"/>
              <a:gd name="T80" fmla="*/ 392 w 508"/>
              <a:gd name="T81" fmla="*/ 724 h 824"/>
              <a:gd name="T82" fmla="*/ 388 w 508"/>
              <a:gd name="T83" fmla="*/ 732 h 824"/>
              <a:gd name="T84" fmla="*/ 384 w 508"/>
              <a:gd name="T85" fmla="*/ 742 h 824"/>
              <a:gd name="T86" fmla="*/ 376 w 508"/>
              <a:gd name="T87" fmla="*/ 756 h 824"/>
              <a:gd name="T88" fmla="*/ 364 w 508"/>
              <a:gd name="T89" fmla="*/ 766 h 824"/>
              <a:gd name="T90" fmla="*/ 354 w 508"/>
              <a:gd name="T91" fmla="*/ 774 h 824"/>
              <a:gd name="T92" fmla="*/ 354 w 508"/>
              <a:gd name="T93" fmla="*/ 774 h 824"/>
              <a:gd name="T94" fmla="*/ 340 w 508"/>
              <a:gd name="T95" fmla="*/ 784 h 824"/>
              <a:gd name="T96" fmla="*/ 336 w 508"/>
              <a:gd name="T97" fmla="*/ 800 h 824"/>
              <a:gd name="T98" fmla="*/ 422 w 508"/>
              <a:gd name="T99" fmla="*/ 824 h 824"/>
              <a:gd name="T100" fmla="*/ 508 w 508"/>
              <a:gd name="T101" fmla="*/ 0 h 824"/>
              <a:gd name="T102" fmla="*/ 508 w 508"/>
              <a:gd name="T103" fmla="*/ 0 h 824"/>
              <a:gd name="T104" fmla="*/ 504 w 508"/>
              <a:gd name="T105" fmla="*/ 0 h 824"/>
              <a:gd name="T106" fmla="*/ 504 w 508"/>
              <a:gd name="T107" fmla="*/ 0 h 824"/>
              <a:gd name="T108" fmla="*/ 496 w 508"/>
              <a:gd name="T109" fmla="*/ 2 h 824"/>
              <a:gd name="T110" fmla="*/ 488 w 508"/>
              <a:gd name="T111" fmla="*/ 4 h 824"/>
              <a:gd name="T112" fmla="*/ 482 w 508"/>
              <a:gd name="T113" fmla="*/ 10 h 824"/>
              <a:gd name="T114" fmla="*/ 476 w 508"/>
              <a:gd name="T115" fmla="*/ 16 h 824"/>
              <a:gd name="T116" fmla="*/ 476 w 508"/>
              <a:gd name="T117" fmla="*/ 16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8" h="824">
                <a:moveTo>
                  <a:pt x="476" y="16"/>
                </a:moveTo>
                <a:lnTo>
                  <a:pt x="0" y="708"/>
                </a:lnTo>
                <a:lnTo>
                  <a:pt x="210" y="766"/>
                </a:lnTo>
                <a:lnTo>
                  <a:pt x="214" y="748"/>
                </a:lnTo>
                <a:lnTo>
                  <a:pt x="214" y="748"/>
                </a:lnTo>
                <a:lnTo>
                  <a:pt x="208" y="736"/>
                </a:lnTo>
                <a:lnTo>
                  <a:pt x="208" y="736"/>
                </a:lnTo>
                <a:lnTo>
                  <a:pt x="204" y="724"/>
                </a:lnTo>
                <a:lnTo>
                  <a:pt x="200" y="710"/>
                </a:lnTo>
                <a:lnTo>
                  <a:pt x="200" y="694"/>
                </a:lnTo>
                <a:lnTo>
                  <a:pt x="202" y="684"/>
                </a:lnTo>
                <a:lnTo>
                  <a:pt x="204" y="674"/>
                </a:lnTo>
                <a:lnTo>
                  <a:pt x="204" y="674"/>
                </a:lnTo>
                <a:lnTo>
                  <a:pt x="210" y="660"/>
                </a:lnTo>
                <a:lnTo>
                  <a:pt x="218" y="646"/>
                </a:lnTo>
                <a:lnTo>
                  <a:pt x="230" y="634"/>
                </a:lnTo>
                <a:lnTo>
                  <a:pt x="244" y="624"/>
                </a:lnTo>
                <a:lnTo>
                  <a:pt x="244" y="624"/>
                </a:lnTo>
                <a:lnTo>
                  <a:pt x="256" y="618"/>
                </a:lnTo>
                <a:lnTo>
                  <a:pt x="272" y="616"/>
                </a:lnTo>
                <a:lnTo>
                  <a:pt x="286" y="614"/>
                </a:lnTo>
                <a:lnTo>
                  <a:pt x="304" y="616"/>
                </a:lnTo>
                <a:lnTo>
                  <a:pt x="304" y="616"/>
                </a:lnTo>
                <a:lnTo>
                  <a:pt x="304" y="616"/>
                </a:lnTo>
                <a:lnTo>
                  <a:pt x="304" y="616"/>
                </a:lnTo>
                <a:lnTo>
                  <a:pt x="312" y="616"/>
                </a:lnTo>
                <a:lnTo>
                  <a:pt x="320" y="618"/>
                </a:lnTo>
                <a:lnTo>
                  <a:pt x="320" y="618"/>
                </a:lnTo>
                <a:lnTo>
                  <a:pt x="332" y="624"/>
                </a:lnTo>
                <a:lnTo>
                  <a:pt x="332" y="624"/>
                </a:lnTo>
                <a:lnTo>
                  <a:pt x="344" y="628"/>
                </a:lnTo>
                <a:lnTo>
                  <a:pt x="356" y="634"/>
                </a:lnTo>
                <a:lnTo>
                  <a:pt x="356" y="634"/>
                </a:lnTo>
                <a:lnTo>
                  <a:pt x="370" y="646"/>
                </a:lnTo>
                <a:lnTo>
                  <a:pt x="380" y="660"/>
                </a:lnTo>
                <a:lnTo>
                  <a:pt x="380" y="660"/>
                </a:lnTo>
                <a:lnTo>
                  <a:pt x="388" y="676"/>
                </a:lnTo>
                <a:lnTo>
                  <a:pt x="392" y="692"/>
                </a:lnTo>
                <a:lnTo>
                  <a:pt x="392" y="708"/>
                </a:lnTo>
                <a:lnTo>
                  <a:pt x="392" y="724"/>
                </a:lnTo>
                <a:lnTo>
                  <a:pt x="392" y="724"/>
                </a:lnTo>
                <a:lnTo>
                  <a:pt x="388" y="732"/>
                </a:lnTo>
                <a:lnTo>
                  <a:pt x="384" y="742"/>
                </a:lnTo>
                <a:lnTo>
                  <a:pt x="376" y="756"/>
                </a:lnTo>
                <a:lnTo>
                  <a:pt x="364" y="766"/>
                </a:lnTo>
                <a:lnTo>
                  <a:pt x="354" y="774"/>
                </a:lnTo>
                <a:lnTo>
                  <a:pt x="354" y="774"/>
                </a:lnTo>
                <a:lnTo>
                  <a:pt x="340" y="784"/>
                </a:lnTo>
                <a:lnTo>
                  <a:pt x="336" y="800"/>
                </a:lnTo>
                <a:lnTo>
                  <a:pt x="422" y="824"/>
                </a:lnTo>
                <a:lnTo>
                  <a:pt x="508" y="0"/>
                </a:lnTo>
                <a:lnTo>
                  <a:pt x="508" y="0"/>
                </a:lnTo>
                <a:lnTo>
                  <a:pt x="504" y="0"/>
                </a:lnTo>
                <a:lnTo>
                  <a:pt x="504" y="0"/>
                </a:lnTo>
                <a:lnTo>
                  <a:pt x="496" y="2"/>
                </a:lnTo>
                <a:lnTo>
                  <a:pt x="488" y="4"/>
                </a:lnTo>
                <a:lnTo>
                  <a:pt x="482" y="10"/>
                </a:lnTo>
                <a:lnTo>
                  <a:pt x="476" y="16"/>
                </a:lnTo>
                <a:lnTo>
                  <a:pt x="476" y="1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21937" y="3016139"/>
            <a:ext cx="1007026" cy="1347806"/>
          </a:xfrm>
          <a:custGeom>
            <a:avLst/>
            <a:gdLst>
              <a:gd name="T0" fmla="*/ 0 w 526"/>
              <a:gd name="T1" fmla="*/ 494 h 704"/>
              <a:gd name="T2" fmla="*/ 142 w 526"/>
              <a:gd name="T3" fmla="*/ 532 h 704"/>
              <a:gd name="T4" fmla="*/ 118 w 526"/>
              <a:gd name="T5" fmla="*/ 590 h 704"/>
              <a:gd name="T6" fmla="*/ 118 w 526"/>
              <a:gd name="T7" fmla="*/ 590 h 704"/>
              <a:gd name="T8" fmla="*/ 118 w 526"/>
              <a:gd name="T9" fmla="*/ 590 h 704"/>
              <a:gd name="T10" fmla="*/ 118 w 526"/>
              <a:gd name="T11" fmla="*/ 590 h 704"/>
              <a:gd name="T12" fmla="*/ 112 w 526"/>
              <a:gd name="T13" fmla="*/ 600 h 704"/>
              <a:gd name="T14" fmla="*/ 102 w 526"/>
              <a:gd name="T15" fmla="*/ 608 h 704"/>
              <a:gd name="T16" fmla="*/ 84 w 526"/>
              <a:gd name="T17" fmla="*/ 616 h 704"/>
              <a:gd name="T18" fmla="*/ 84 w 526"/>
              <a:gd name="T19" fmla="*/ 616 h 704"/>
              <a:gd name="T20" fmla="*/ 70 w 526"/>
              <a:gd name="T21" fmla="*/ 626 h 704"/>
              <a:gd name="T22" fmla="*/ 66 w 526"/>
              <a:gd name="T23" fmla="*/ 632 h 704"/>
              <a:gd name="T24" fmla="*/ 62 w 526"/>
              <a:gd name="T25" fmla="*/ 638 h 704"/>
              <a:gd name="T26" fmla="*/ 62 w 526"/>
              <a:gd name="T27" fmla="*/ 638 h 704"/>
              <a:gd name="T28" fmla="*/ 60 w 526"/>
              <a:gd name="T29" fmla="*/ 646 h 704"/>
              <a:gd name="T30" fmla="*/ 60 w 526"/>
              <a:gd name="T31" fmla="*/ 656 h 704"/>
              <a:gd name="T32" fmla="*/ 60 w 526"/>
              <a:gd name="T33" fmla="*/ 664 h 704"/>
              <a:gd name="T34" fmla="*/ 62 w 526"/>
              <a:gd name="T35" fmla="*/ 670 h 704"/>
              <a:gd name="T36" fmla="*/ 62 w 526"/>
              <a:gd name="T37" fmla="*/ 670 h 704"/>
              <a:gd name="T38" fmla="*/ 66 w 526"/>
              <a:gd name="T39" fmla="*/ 678 h 704"/>
              <a:gd name="T40" fmla="*/ 72 w 526"/>
              <a:gd name="T41" fmla="*/ 684 h 704"/>
              <a:gd name="T42" fmla="*/ 82 w 526"/>
              <a:gd name="T43" fmla="*/ 692 h 704"/>
              <a:gd name="T44" fmla="*/ 96 w 526"/>
              <a:gd name="T45" fmla="*/ 698 h 704"/>
              <a:gd name="T46" fmla="*/ 96 w 526"/>
              <a:gd name="T47" fmla="*/ 698 h 704"/>
              <a:gd name="T48" fmla="*/ 108 w 526"/>
              <a:gd name="T49" fmla="*/ 702 h 704"/>
              <a:gd name="T50" fmla="*/ 120 w 526"/>
              <a:gd name="T51" fmla="*/ 704 h 704"/>
              <a:gd name="T52" fmla="*/ 128 w 526"/>
              <a:gd name="T53" fmla="*/ 704 h 704"/>
              <a:gd name="T54" fmla="*/ 138 w 526"/>
              <a:gd name="T55" fmla="*/ 702 h 704"/>
              <a:gd name="T56" fmla="*/ 138 w 526"/>
              <a:gd name="T57" fmla="*/ 702 h 704"/>
              <a:gd name="T58" fmla="*/ 144 w 526"/>
              <a:gd name="T59" fmla="*/ 698 h 704"/>
              <a:gd name="T60" fmla="*/ 150 w 526"/>
              <a:gd name="T61" fmla="*/ 692 h 704"/>
              <a:gd name="T62" fmla="*/ 156 w 526"/>
              <a:gd name="T63" fmla="*/ 686 h 704"/>
              <a:gd name="T64" fmla="*/ 160 w 526"/>
              <a:gd name="T65" fmla="*/ 678 h 704"/>
              <a:gd name="T66" fmla="*/ 160 w 526"/>
              <a:gd name="T67" fmla="*/ 678 h 704"/>
              <a:gd name="T68" fmla="*/ 164 w 526"/>
              <a:gd name="T69" fmla="*/ 670 h 704"/>
              <a:gd name="T70" fmla="*/ 164 w 526"/>
              <a:gd name="T71" fmla="*/ 662 h 704"/>
              <a:gd name="T72" fmla="*/ 160 w 526"/>
              <a:gd name="T73" fmla="*/ 648 h 704"/>
              <a:gd name="T74" fmla="*/ 160 w 526"/>
              <a:gd name="T75" fmla="*/ 648 h 704"/>
              <a:gd name="T76" fmla="*/ 156 w 526"/>
              <a:gd name="T77" fmla="*/ 628 h 704"/>
              <a:gd name="T78" fmla="*/ 156 w 526"/>
              <a:gd name="T79" fmla="*/ 618 h 704"/>
              <a:gd name="T80" fmla="*/ 158 w 526"/>
              <a:gd name="T81" fmla="*/ 608 h 704"/>
              <a:gd name="T82" fmla="*/ 186 w 526"/>
              <a:gd name="T83" fmla="*/ 544 h 704"/>
              <a:gd name="T84" fmla="*/ 308 w 526"/>
              <a:gd name="T85" fmla="*/ 578 h 704"/>
              <a:gd name="T86" fmla="*/ 526 w 526"/>
              <a:gd name="T87" fmla="*/ 50 h 704"/>
              <a:gd name="T88" fmla="*/ 340 w 526"/>
              <a:gd name="T89" fmla="*/ 0 h 704"/>
              <a:gd name="T90" fmla="*/ 0 w 526"/>
              <a:gd name="T91" fmla="*/ 494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6" h="704">
                <a:moveTo>
                  <a:pt x="0" y="494"/>
                </a:moveTo>
                <a:lnTo>
                  <a:pt x="142" y="532"/>
                </a:lnTo>
                <a:lnTo>
                  <a:pt x="118" y="590"/>
                </a:lnTo>
                <a:lnTo>
                  <a:pt x="118" y="590"/>
                </a:lnTo>
                <a:lnTo>
                  <a:pt x="118" y="590"/>
                </a:lnTo>
                <a:lnTo>
                  <a:pt x="118" y="590"/>
                </a:lnTo>
                <a:lnTo>
                  <a:pt x="112" y="600"/>
                </a:lnTo>
                <a:lnTo>
                  <a:pt x="102" y="608"/>
                </a:lnTo>
                <a:lnTo>
                  <a:pt x="84" y="616"/>
                </a:lnTo>
                <a:lnTo>
                  <a:pt x="84" y="616"/>
                </a:lnTo>
                <a:lnTo>
                  <a:pt x="70" y="626"/>
                </a:lnTo>
                <a:lnTo>
                  <a:pt x="66" y="632"/>
                </a:lnTo>
                <a:lnTo>
                  <a:pt x="62" y="638"/>
                </a:lnTo>
                <a:lnTo>
                  <a:pt x="62" y="638"/>
                </a:lnTo>
                <a:lnTo>
                  <a:pt x="60" y="646"/>
                </a:lnTo>
                <a:lnTo>
                  <a:pt x="60" y="656"/>
                </a:lnTo>
                <a:lnTo>
                  <a:pt x="60" y="664"/>
                </a:lnTo>
                <a:lnTo>
                  <a:pt x="62" y="670"/>
                </a:lnTo>
                <a:lnTo>
                  <a:pt x="62" y="670"/>
                </a:lnTo>
                <a:lnTo>
                  <a:pt x="66" y="678"/>
                </a:lnTo>
                <a:lnTo>
                  <a:pt x="72" y="684"/>
                </a:lnTo>
                <a:lnTo>
                  <a:pt x="82" y="692"/>
                </a:lnTo>
                <a:lnTo>
                  <a:pt x="96" y="698"/>
                </a:lnTo>
                <a:lnTo>
                  <a:pt x="96" y="698"/>
                </a:lnTo>
                <a:lnTo>
                  <a:pt x="108" y="702"/>
                </a:lnTo>
                <a:lnTo>
                  <a:pt x="120" y="704"/>
                </a:lnTo>
                <a:lnTo>
                  <a:pt x="128" y="704"/>
                </a:lnTo>
                <a:lnTo>
                  <a:pt x="138" y="702"/>
                </a:lnTo>
                <a:lnTo>
                  <a:pt x="138" y="702"/>
                </a:lnTo>
                <a:lnTo>
                  <a:pt x="144" y="698"/>
                </a:lnTo>
                <a:lnTo>
                  <a:pt x="150" y="692"/>
                </a:lnTo>
                <a:lnTo>
                  <a:pt x="156" y="686"/>
                </a:lnTo>
                <a:lnTo>
                  <a:pt x="160" y="678"/>
                </a:lnTo>
                <a:lnTo>
                  <a:pt x="160" y="678"/>
                </a:lnTo>
                <a:lnTo>
                  <a:pt x="164" y="670"/>
                </a:lnTo>
                <a:lnTo>
                  <a:pt x="164" y="662"/>
                </a:lnTo>
                <a:lnTo>
                  <a:pt x="160" y="648"/>
                </a:lnTo>
                <a:lnTo>
                  <a:pt x="160" y="648"/>
                </a:lnTo>
                <a:lnTo>
                  <a:pt x="156" y="628"/>
                </a:lnTo>
                <a:lnTo>
                  <a:pt x="156" y="618"/>
                </a:lnTo>
                <a:lnTo>
                  <a:pt x="158" y="608"/>
                </a:lnTo>
                <a:lnTo>
                  <a:pt x="186" y="544"/>
                </a:lnTo>
                <a:lnTo>
                  <a:pt x="308" y="578"/>
                </a:lnTo>
                <a:lnTo>
                  <a:pt x="526" y="50"/>
                </a:lnTo>
                <a:lnTo>
                  <a:pt x="340" y="0"/>
                </a:lnTo>
                <a:lnTo>
                  <a:pt x="0" y="49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967699" y="3969559"/>
            <a:ext cx="202937" cy="271859"/>
          </a:xfrm>
          <a:custGeom>
            <a:avLst/>
            <a:gdLst>
              <a:gd name="T0" fmla="*/ 104 w 106"/>
              <a:gd name="T1" fmla="*/ 60 h 142"/>
              <a:gd name="T2" fmla="*/ 104 w 106"/>
              <a:gd name="T3" fmla="*/ 60 h 142"/>
              <a:gd name="T4" fmla="*/ 106 w 106"/>
              <a:gd name="T5" fmla="*/ 52 h 142"/>
              <a:gd name="T6" fmla="*/ 106 w 106"/>
              <a:gd name="T7" fmla="*/ 44 h 142"/>
              <a:gd name="T8" fmla="*/ 104 w 106"/>
              <a:gd name="T9" fmla="*/ 36 h 142"/>
              <a:gd name="T10" fmla="*/ 100 w 106"/>
              <a:gd name="T11" fmla="*/ 28 h 142"/>
              <a:gd name="T12" fmla="*/ 100 w 106"/>
              <a:gd name="T13" fmla="*/ 28 h 142"/>
              <a:gd name="T14" fmla="*/ 96 w 106"/>
              <a:gd name="T15" fmla="*/ 22 h 142"/>
              <a:gd name="T16" fmla="*/ 90 w 106"/>
              <a:gd name="T17" fmla="*/ 16 h 142"/>
              <a:gd name="T18" fmla="*/ 90 w 106"/>
              <a:gd name="T19" fmla="*/ 16 h 142"/>
              <a:gd name="T20" fmla="*/ 80 w 106"/>
              <a:gd name="T21" fmla="*/ 10 h 142"/>
              <a:gd name="T22" fmla="*/ 66 w 106"/>
              <a:gd name="T23" fmla="*/ 4 h 142"/>
              <a:gd name="T24" fmla="*/ 66 w 106"/>
              <a:gd name="T25" fmla="*/ 4 h 142"/>
              <a:gd name="T26" fmla="*/ 52 w 106"/>
              <a:gd name="T27" fmla="*/ 2 h 142"/>
              <a:gd name="T28" fmla="*/ 40 w 106"/>
              <a:gd name="T29" fmla="*/ 0 h 142"/>
              <a:gd name="T30" fmla="*/ 40 w 106"/>
              <a:gd name="T31" fmla="*/ 0 h 142"/>
              <a:gd name="T32" fmla="*/ 32 w 106"/>
              <a:gd name="T33" fmla="*/ 2 h 142"/>
              <a:gd name="T34" fmla="*/ 24 w 106"/>
              <a:gd name="T35" fmla="*/ 4 h 142"/>
              <a:gd name="T36" fmla="*/ 24 w 106"/>
              <a:gd name="T37" fmla="*/ 4 h 142"/>
              <a:gd name="T38" fmla="*/ 16 w 106"/>
              <a:gd name="T39" fmla="*/ 10 h 142"/>
              <a:gd name="T40" fmla="*/ 10 w 106"/>
              <a:gd name="T41" fmla="*/ 16 h 142"/>
              <a:gd name="T42" fmla="*/ 6 w 106"/>
              <a:gd name="T43" fmla="*/ 24 h 142"/>
              <a:gd name="T44" fmla="*/ 2 w 106"/>
              <a:gd name="T45" fmla="*/ 32 h 142"/>
              <a:gd name="T46" fmla="*/ 2 w 106"/>
              <a:gd name="T47" fmla="*/ 32 h 142"/>
              <a:gd name="T48" fmla="*/ 0 w 106"/>
              <a:gd name="T49" fmla="*/ 38 h 142"/>
              <a:gd name="T50" fmla="*/ 0 w 106"/>
              <a:gd name="T51" fmla="*/ 46 h 142"/>
              <a:gd name="T52" fmla="*/ 6 w 106"/>
              <a:gd name="T53" fmla="*/ 62 h 142"/>
              <a:gd name="T54" fmla="*/ 6 w 106"/>
              <a:gd name="T55" fmla="*/ 62 h 142"/>
              <a:gd name="T56" fmla="*/ 12 w 106"/>
              <a:gd name="T57" fmla="*/ 80 h 142"/>
              <a:gd name="T58" fmla="*/ 14 w 106"/>
              <a:gd name="T59" fmla="*/ 90 h 142"/>
              <a:gd name="T60" fmla="*/ 12 w 106"/>
              <a:gd name="T61" fmla="*/ 100 h 142"/>
              <a:gd name="T62" fmla="*/ 2 w 106"/>
              <a:gd name="T63" fmla="*/ 130 h 142"/>
              <a:gd name="T64" fmla="*/ 46 w 106"/>
              <a:gd name="T65" fmla="*/ 142 h 142"/>
              <a:gd name="T66" fmla="*/ 52 w 106"/>
              <a:gd name="T67" fmla="*/ 114 h 142"/>
              <a:gd name="T68" fmla="*/ 52 w 106"/>
              <a:gd name="T69" fmla="*/ 114 h 142"/>
              <a:gd name="T70" fmla="*/ 54 w 106"/>
              <a:gd name="T71" fmla="*/ 112 h 142"/>
              <a:gd name="T72" fmla="*/ 54 w 106"/>
              <a:gd name="T73" fmla="*/ 112 h 142"/>
              <a:gd name="T74" fmla="*/ 60 w 106"/>
              <a:gd name="T75" fmla="*/ 102 h 142"/>
              <a:gd name="T76" fmla="*/ 66 w 106"/>
              <a:gd name="T77" fmla="*/ 96 h 142"/>
              <a:gd name="T78" fmla="*/ 84 w 106"/>
              <a:gd name="T79" fmla="*/ 84 h 142"/>
              <a:gd name="T80" fmla="*/ 84 w 106"/>
              <a:gd name="T81" fmla="*/ 84 h 142"/>
              <a:gd name="T82" fmla="*/ 96 w 106"/>
              <a:gd name="T83" fmla="*/ 74 h 142"/>
              <a:gd name="T84" fmla="*/ 102 w 106"/>
              <a:gd name="T85" fmla="*/ 68 h 142"/>
              <a:gd name="T86" fmla="*/ 104 w 106"/>
              <a:gd name="T87" fmla="*/ 60 h 142"/>
              <a:gd name="T88" fmla="*/ 104 w 106"/>
              <a:gd name="T89" fmla="*/ 6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42">
                <a:moveTo>
                  <a:pt x="104" y="60"/>
                </a:moveTo>
                <a:lnTo>
                  <a:pt x="104" y="60"/>
                </a:lnTo>
                <a:lnTo>
                  <a:pt x="106" y="52"/>
                </a:lnTo>
                <a:lnTo>
                  <a:pt x="106" y="44"/>
                </a:lnTo>
                <a:lnTo>
                  <a:pt x="104" y="36"/>
                </a:lnTo>
                <a:lnTo>
                  <a:pt x="100" y="28"/>
                </a:lnTo>
                <a:lnTo>
                  <a:pt x="100" y="28"/>
                </a:lnTo>
                <a:lnTo>
                  <a:pt x="96" y="22"/>
                </a:lnTo>
                <a:lnTo>
                  <a:pt x="90" y="16"/>
                </a:lnTo>
                <a:lnTo>
                  <a:pt x="90" y="16"/>
                </a:lnTo>
                <a:lnTo>
                  <a:pt x="80" y="10"/>
                </a:lnTo>
                <a:lnTo>
                  <a:pt x="66" y="4"/>
                </a:lnTo>
                <a:lnTo>
                  <a:pt x="66" y="4"/>
                </a:lnTo>
                <a:lnTo>
                  <a:pt x="52" y="2"/>
                </a:lnTo>
                <a:lnTo>
                  <a:pt x="40" y="0"/>
                </a:lnTo>
                <a:lnTo>
                  <a:pt x="40" y="0"/>
                </a:lnTo>
                <a:lnTo>
                  <a:pt x="32" y="2"/>
                </a:lnTo>
                <a:lnTo>
                  <a:pt x="24" y="4"/>
                </a:lnTo>
                <a:lnTo>
                  <a:pt x="24" y="4"/>
                </a:lnTo>
                <a:lnTo>
                  <a:pt x="16" y="10"/>
                </a:lnTo>
                <a:lnTo>
                  <a:pt x="10" y="16"/>
                </a:lnTo>
                <a:lnTo>
                  <a:pt x="6" y="24"/>
                </a:lnTo>
                <a:lnTo>
                  <a:pt x="2" y="32"/>
                </a:lnTo>
                <a:lnTo>
                  <a:pt x="2" y="32"/>
                </a:lnTo>
                <a:lnTo>
                  <a:pt x="0" y="38"/>
                </a:lnTo>
                <a:lnTo>
                  <a:pt x="0" y="46"/>
                </a:lnTo>
                <a:lnTo>
                  <a:pt x="6" y="62"/>
                </a:lnTo>
                <a:lnTo>
                  <a:pt x="6" y="62"/>
                </a:lnTo>
                <a:lnTo>
                  <a:pt x="12" y="80"/>
                </a:lnTo>
                <a:lnTo>
                  <a:pt x="14" y="90"/>
                </a:lnTo>
                <a:lnTo>
                  <a:pt x="12" y="100"/>
                </a:lnTo>
                <a:lnTo>
                  <a:pt x="2" y="130"/>
                </a:lnTo>
                <a:lnTo>
                  <a:pt x="46" y="142"/>
                </a:lnTo>
                <a:lnTo>
                  <a:pt x="52" y="114"/>
                </a:lnTo>
                <a:lnTo>
                  <a:pt x="52" y="114"/>
                </a:lnTo>
                <a:lnTo>
                  <a:pt x="54" y="112"/>
                </a:lnTo>
                <a:lnTo>
                  <a:pt x="54" y="112"/>
                </a:lnTo>
                <a:lnTo>
                  <a:pt x="60" y="102"/>
                </a:lnTo>
                <a:lnTo>
                  <a:pt x="66" y="96"/>
                </a:lnTo>
                <a:lnTo>
                  <a:pt x="84" y="84"/>
                </a:lnTo>
                <a:lnTo>
                  <a:pt x="84" y="84"/>
                </a:lnTo>
                <a:lnTo>
                  <a:pt x="96" y="74"/>
                </a:lnTo>
                <a:lnTo>
                  <a:pt x="102" y="68"/>
                </a:lnTo>
                <a:lnTo>
                  <a:pt x="104" y="60"/>
                </a:lnTo>
                <a:lnTo>
                  <a:pt x="104" y="6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688182" y="2847663"/>
            <a:ext cx="827063" cy="1489479"/>
          </a:xfrm>
          <a:custGeom>
            <a:avLst/>
            <a:gdLst>
              <a:gd name="T0" fmla="*/ 312 w 432"/>
              <a:gd name="T1" fmla="*/ 114 h 778"/>
              <a:gd name="T2" fmla="*/ 314 w 432"/>
              <a:gd name="T3" fmla="*/ 112 h 778"/>
              <a:gd name="T4" fmla="*/ 326 w 432"/>
              <a:gd name="T5" fmla="*/ 94 h 778"/>
              <a:gd name="T6" fmla="*/ 342 w 432"/>
              <a:gd name="T7" fmla="*/ 82 h 778"/>
              <a:gd name="T8" fmla="*/ 360 w 432"/>
              <a:gd name="T9" fmla="*/ 66 h 778"/>
              <a:gd name="T10" fmla="*/ 362 w 432"/>
              <a:gd name="T11" fmla="*/ 58 h 778"/>
              <a:gd name="T12" fmla="*/ 362 w 432"/>
              <a:gd name="T13" fmla="*/ 42 h 778"/>
              <a:gd name="T14" fmla="*/ 358 w 432"/>
              <a:gd name="T15" fmla="*/ 26 h 778"/>
              <a:gd name="T16" fmla="*/ 352 w 432"/>
              <a:gd name="T17" fmla="*/ 20 h 778"/>
              <a:gd name="T18" fmla="*/ 336 w 432"/>
              <a:gd name="T19" fmla="*/ 8 h 778"/>
              <a:gd name="T20" fmla="*/ 322 w 432"/>
              <a:gd name="T21" fmla="*/ 4 h 778"/>
              <a:gd name="T22" fmla="*/ 302 w 432"/>
              <a:gd name="T23" fmla="*/ 0 h 778"/>
              <a:gd name="T24" fmla="*/ 290 w 432"/>
              <a:gd name="T25" fmla="*/ 2 h 778"/>
              <a:gd name="T26" fmla="*/ 280 w 432"/>
              <a:gd name="T27" fmla="*/ 6 h 778"/>
              <a:gd name="T28" fmla="*/ 268 w 432"/>
              <a:gd name="T29" fmla="*/ 16 h 778"/>
              <a:gd name="T30" fmla="*/ 260 w 432"/>
              <a:gd name="T31" fmla="*/ 32 h 778"/>
              <a:gd name="T32" fmla="*/ 258 w 432"/>
              <a:gd name="T33" fmla="*/ 40 h 778"/>
              <a:gd name="T34" fmla="*/ 264 w 432"/>
              <a:gd name="T35" fmla="*/ 62 h 778"/>
              <a:gd name="T36" fmla="*/ 270 w 432"/>
              <a:gd name="T37" fmla="*/ 80 h 778"/>
              <a:gd name="T38" fmla="*/ 272 w 432"/>
              <a:gd name="T39" fmla="*/ 102 h 778"/>
              <a:gd name="T40" fmla="*/ 216 w 432"/>
              <a:gd name="T41" fmla="*/ 148 h 778"/>
              <a:gd name="T42" fmla="*/ 106 w 432"/>
              <a:gd name="T43" fmla="*/ 704 h 778"/>
              <a:gd name="T44" fmla="*/ 116 w 432"/>
              <a:gd name="T45" fmla="*/ 676 h 778"/>
              <a:gd name="T46" fmla="*/ 110 w 432"/>
              <a:gd name="T47" fmla="*/ 664 h 778"/>
              <a:gd name="T48" fmla="*/ 104 w 432"/>
              <a:gd name="T49" fmla="*/ 636 h 778"/>
              <a:gd name="T50" fmla="*/ 104 w 432"/>
              <a:gd name="T51" fmla="*/ 610 h 778"/>
              <a:gd name="T52" fmla="*/ 108 w 432"/>
              <a:gd name="T53" fmla="*/ 602 h 778"/>
              <a:gd name="T54" fmla="*/ 122 w 432"/>
              <a:gd name="T55" fmla="*/ 574 h 778"/>
              <a:gd name="T56" fmla="*/ 150 w 432"/>
              <a:gd name="T57" fmla="*/ 552 h 778"/>
              <a:gd name="T58" fmla="*/ 162 w 432"/>
              <a:gd name="T59" fmla="*/ 548 h 778"/>
              <a:gd name="T60" fmla="*/ 192 w 432"/>
              <a:gd name="T61" fmla="*/ 544 h 778"/>
              <a:gd name="T62" fmla="*/ 208 w 432"/>
              <a:gd name="T63" fmla="*/ 546 h 778"/>
              <a:gd name="T64" fmla="*/ 210 w 432"/>
              <a:gd name="T65" fmla="*/ 546 h 778"/>
              <a:gd name="T66" fmla="*/ 226 w 432"/>
              <a:gd name="T67" fmla="*/ 548 h 778"/>
              <a:gd name="T68" fmla="*/ 238 w 432"/>
              <a:gd name="T69" fmla="*/ 554 h 778"/>
              <a:gd name="T70" fmla="*/ 250 w 432"/>
              <a:gd name="T71" fmla="*/ 560 h 778"/>
              <a:gd name="T72" fmla="*/ 260 w 432"/>
              <a:gd name="T73" fmla="*/ 566 h 778"/>
              <a:gd name="T74" fmla="*/ 284 w 432"/>
              <a:gd name="T75" fmla="*/ 592 h 778"/>
              <a:gd name="T76" fmla="*/ 292 w 432"/>
              <a:gd name="T77" fmla="*/ 608 h 778"/>
              <a:gd name="T78" fmla="*/ 296 w 432"/>
              <a:gd name="T79" fmla="*/ 642 h 778"/>
              <a:gd name="T80" fmla="*/ 294 w 432"/>
              <a:gd name="T81" fmla="*/ 656 h 778"/>
              <a:gd name="T82" fmla="*/ 286 w 432"/>
              <a:gd name="T83" fmla="*/ 674 h 778"/>
              <a:gd name="T84" fmla="*/ 264 w 432"/>
              <a:gd name="T85" fmla="*/ 700 h 778"/>
              <a:gd name="T86" fmla="*/ 254 w 432"/>
              <a:gd name="T87" fmla="*/ 706 h 778"/>
              <a:gd name="T88" fmla="*/ 234 w 432"/>
              <a:gd name="T89" fmla="*/ 740 h 778"/>
              <a:gd name="T90" fmla="*/ 432 w 432"/>
              <a:gd name="T91" fmla="*/ 208 h 778"/>
              <a:gd name="T92" fmla="*/ 312 w 432"/>
              <a:gd name="T93" fmla="*/ 114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2" h="778">
                <a:moveTo>
                  <a:pt x="312" y="114"/>
                </a:moveTo>
                <a:lnTo>
                  <a:pt x="312" y="114"/>
                </a:lnTo>
                <a:lnTo>
                  <a:pt x="314" y="112"/>
                </a:lnTo>
                <a:lnTo>
                  <a:pt x="314" y="112"/>
                </a:lnTo>
                <a:lnTo>
                  <a:pt x="318" y="102"/>
                </a:lnTo>
                <a:lnTo>
                  <a:pt x="326" y="94"/>
                </a:lnTo>
                <a:lnTo>
                  <a:pt x="342" y="82"/>
                </a:lnTo>
                <a:lnTo>
                  <a:pt x="342" y="82"/>
                </a:lnTo>
                <a:lnTo>
                  <a:pt x="356" y="72"/>
                </a:lnTo>
                <a:lnTo>
                  <a:pt x="360" y="66"/>
                </a:lnTo>
                <a:lnTo>
                  <a:pt x="362" y="58"/>
                </a:lnTo>
                <a:lnTo>
                  <a:pt x="362" y="58"/>
                </a:lnTo>
                <a:lnTo>
                  <a:pt x="362" y="50"/>
                </a:lnTo>
                <a:lnTo>
                  <a:pt x="362" y="42"/>
                </a:lnTo>
                <a:lnTo>
                  <a:pt x="360" y="34"/>
                </a:lnTo>
                <a:lnTo>
                  <a:pt x="358" y="26"/>
                </a:lnTo>
                <a:lnTo>
                  <a:pt x="358" y="26"/>
                </a:lnTo>
                <a:lnTo>
                  <a:pt x="352" y="20"/>
                </a:lnTo>
                <a:lnTo>
                  <a:pt x="346" y="14"/>
                </a:lnTo>
                <a:lnTo>
                  <a:pt x="336" y="8"/>
                </a:lnTo>
                <a:lnTo>
                  <a:pt x="322" y="4"/>
                </a:lnTo>
                <a:lnTo>
                  <a:pt x="322" y="4"/>
                </a:lnTo>
                <a:lnTo>
                  <a:pt x="310" y="2"/>
                </a:lnTo>
                <a:lnTo>
                  <a:pt x="302" y="0"/>
                </a:lnTo>
                <a:lnTo>
                  <a:pt x="302" y="0"/>
                </a:lnTo>
                <a:lnTo>
                  <a:pt x="290" y="2"/>
                </a:lnTo>
                <a:lnTo>
                  <a:pt x="280" y="6"/>
                </a:lnTo>
                <a:lnTo>
                  <a:pt x="280" y="6"/>
                </a:lnTo>
                <a:lnTo>
                  <a:pt x="272" y="10"/>
                </a:lnTo>
                <a:lnTo>
                  <a:pt x="268" y="16"/>
                </a:lnTo>
                <a:lnTo>
                  <a:pt x="262" y="24"/>
                </a:lnTo>
                <a:lnTo>
                  <a:pt x="260" y="32"/>
                </a:lnTo>
                <a:lnTo>
                  <a:pt x="260" y="32"/>
                </a:lnTo>
                <a:lnTo>
                  <a:pt x="258" y="40"/>
                </a:lnTo>
                <a:lnTo>
                  <a:pt x="258" y="48"/>
                </a:lnTo>
                <a:lnTo>
                  <a:pt x="264" y="62"/>
                </a:lnTo>
                <a:lnTo>
                  <a:pt x="264" y="62"/>
                </a:lnTo>
                <a:lnTo>
                  <a:pt x="270" y="80"/>
                </a:lnTo>
                <a:lnTo>
                  <a:pt x="272" y="90"/>
                </a:lnTo>
                <a:lnTo>
                  <a:pt x="272" y="102"/>
                </a:lnTo>
                <a:lnTo>
                  <a:pt x="254" y="160"/>
                </a:lnTo>
                <a:lnTo>
                  <a:pt x="216" y="148"/>
                </a:lnTo>
                <a:lnTo>
                  <a:pt x="0" y="676"/>
                </a:lnTo>
                <a:lnTo>
                  <a:pt x="106" y="704"/>
                </a:lnTo>
                <a:lnTo>
                  <a:pt x="116" y="676"/>
                </a:lnTo>
                <a:lnTo>
                  <a:pt x="116" y="676"/>
                </a:lnTo>
                <a:lnTo>
                  <a:pt x="110" y="664"/>
                </a:lnTo>
                <a:lnTo>
                  <a:pt x="110" y="664"/>
                </a:lnTo>
                <a:lnTo>
                  <a:pt x="106" y="652"/>
                </a:lnTo>
                <a:lnTo>
                  <a:pt x="104" y="636"/>
                </a:lnTo>
                <a:lnTo>
                  <a:pt x="102" y="620"/>
                </a:lnTo>
                <a:lnTo>
                  <a:pt x="104" y="610"/>
                </a:lnTo>
                <a:lnTo>
                  <a:pt x="108" y="602"/>
                </a:lnTo>
                <a:lnTo>
                  <a:pt x="108" y="602"/>
                </a:lnTo>
                <a:lnTo>
                  <a:pt x="114" y="588"/>
                </a:lnTo>
                <a:lnTo>
                  <a:pt x="122" y="574"/>
                </a:lnTo>
                <a:lnTo>
                  <a:pt x="134" y="562"/>
                </a:lnTo>
                <a:lnTo>
                  <a:pt x="150" y="552"/>
                </a:lnTo>
                <a:lnTo>
                  <a:pt x="150" y="552"/>
                </a:lnTo>
                <a:lnTo>
                  <a:pt x="162" y="548"/>
                </a:lnTo>
                <a:lnTo>
                  <a:pt x="176" y="544"/>
                </a:lnTo>
                <a:lnTo>
                  <a:pt x="192" y="544"/>
                </a:lnTo>
                <a:lnTo>
                  <a:pt x="208" y="546"/>
                </a:lnTo>
                <a:lnTo>
                  <a:pt x="208" y="546"/>
                </a:lnTo>
                <a:lnTo>
                  <a:pt x="210" y="546"/>
                </a:lnTo>
                <a:lnTo>
                  <a:pt x="210" y="546"/>
                </a:lnTo>
                <a:lnTo>
                  <a:pt x="218" y="548"/>
                </a:lnTo>
                <a:lnTo>
                  <a:pt x="226" y="548"/>
                </a:lnTo>
                <a:lnTo>
                  <a:pt x="226" y="548"/>
                </a:lnTo>
                <a:lnTo>
                  <a:pt x="238" y="554"/>
                </a:lnTo>
                <a:lnTo>
                  <a:pt x="238" y="554"/>
                </a:lnTo>
                <a:lnTo>
                  <a:pt x="250" y="560"/>
                </a:lnTo>
                <a:lnTo>
                  <a:pt x="260" y="566"/>
                </a:lnTo>
                <a:lnTo>
                  <a:pt x="260" y="566"/>
                </a:lnTo>
                <a:lnTo>
                  <a:pt x="274" y="578"/>
                </a:lnTo>
                <a:lnTo>
                  <a:pt x="284" y="592"/>
                </a:lnTo>
                <a:lnTo>
                  <a:pt x="284" y="592"/>
                </a:lnTo>
                <a:lnTo>
                  <a:pt x="292" y="608"/>
                </a:lnTo>
                <a:lnTo>
                  <a:pt x="296" y="626"/>
                </a:lnTo>
                <a:lnTo>
                  <a:pt x="296" y="642"/>
                </a:lnTo>
                <a:lnTo>
                  <a:pt x="294" y="656"/>
                </a:lnTo>
                <a:lnTo>
                  <a:pt x="294" y="656"/>
                </a:lnTo>
                <a:lnTo>
                  <a:pt x="290" y="666"/>
                </a:lnTo>
                <a:lnTo>
                  <a:pt x="286" y="674"/>
                </a:lnTo>
                <a:lnTo>
                  <a:pt x="276" y="688"/>
                </a:lnTo>
                <a:lnTo>
                  <a:pt x="264" y="700"/>
                </a:lnTo>
                <a:lnTo>
                  <a:pt x="254" y="706"/>
                </a:lnTo>
                <a:lnTo>
                  <a:pt x="254" y="706"/>
                </a:lnTo>
                <a:lnTo>
                  <a:pt x="240" y="716"/>
                </a:lnTo>
                <a:lnTo>
                  <a:pt x="234" y="740"/>
                </a:lnTo>
                <a:lnTo>
                  <a:pt x="372" y="778"/>
                </a:lnTo>
                <a:lnTo>
                  <a:pt x="432" y="208"/>
                </a:lnTo>
                <a:lnTo>
                  <a:pt x="298" y="172"/>
                </a:lnTo>
                <a:lnTo>
                  <a:pt x="312" y="11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123423" y="4011678"/>
            <a:ext cx="15316" cy="45948"/>
          </a:xfrm>
          <a:custGeom>
            <a:avLst/>
            <a:gdLst>
              <a:gd name="T0" fmla="*/ 0 w 8"/>
              <a:gd name="T1" fmla="*/ 0 h 24"/>
              <a:gd name="T2" fmla="*/ 8 w 8"/>
              <a:gd name="T3" fmla="*/ 24 h 24"/>
              <a:gd name="T4" fmla="*/ 0 w 8"/>
              <a:gd name="T5" fmla="*/ 0 h 24"/>
              <a:gd name="T6" fmla="*/ 0 w 8"/>
              <a:gd name="T7" fmla="*/ 0 h 24"/>
              <a:gd name="T8" fmla="*/ 0 w 8"/>
              <a:gd name="T9" fmla="*/ 0 h 24"/>
              <a:gd name="T10" fmla="*/ 0 w 8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24">
                <a:moveTo>
                  <a:pt x="0" y="0"/>
                </a:moveTo>
                <a:lnTo>
                  <a:pt x="8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08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035356" y="3942756"/>
            <a:ext cx="61264" cy="38290"/>
          </a:xfrm>
          <a:custGeom>
            <a:avLst/>
            <a:gdLst>
              <a:gd name="T0" fmla="*/ 0 w 32"/>
              <a:gd name="T1" fmla="*/ 0 h 20"/>
              <a:gd name="T2" fmla="*/ 0 w 32"/>
              <a:gd name="T3" fmla="*/ 0 h 20"/>
              <a:gd name="T4" fmla="*/ 12 w 32"/>
              <a:gd name="T5" fmla="*/ 8 h 20"/>
              <a:gd name="T6" fmla="*/ 12 w 32"/>
              <a:gd name="T7" fmla="*/ 8 h 20"/>
              <a:gd name="T8" fmla="*/ 22 w 32"/>
              <a:gd name="T9" fmla="*/ 14 h 20"/>
              <a:gd name="T10" fmla="*/ 32 w 32"/>
              <a:gd name="T11" fmla="*/ 20 h 20"/>
              <a:gd name="T12" fmla="*/ 32 w 32"/>
              <a:gd name="T13" fmla="*/ 20 h 20"/>
              <a:gd name="T14" fmla="*/ 22 w 32"/>
              <a:gd name="T15" fmla="*/ 14 h 20"/>
              <a:gd name="T16" fmla="*/ 12 w 32"/>
              <a:gd name="T17" fmla="*/ 8 h 20"/>
              <a:gd name="T18" fmla="*/ 12 w 32"/>
              <a:gd name="T19" fmla="*/ 8 h 20"/>
              <a:gd name="T20" fmla="*/ 0 w 32"/>
              <a:gd name="T21" fmla="*/ 0 h 20"/>
              <a:gd name="T22" fmla="*/ 0 w 32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20">
                <a:moveTo>
                  <a:pt x="0" y="0"/>
                </a:moveTo>
                <a:lnTo>
                  <a:pt x="0" y="0"/>
                </a:lnTo>
                <a:lnTo>
                  <a:pt x="12" y="8"/>
                </a:lnTo>
                <a:lnTo>
                  <a:pt x="12" y="8"/>
                </a:lnTo>
                <a:lnTo>
                  <a:pt x="22" y="14"/>
                </a:lnTo>
                <a:lnTo>
                  <a:pt x="32" y="20"/>
                </a:lnTo>
                <a:lnTo>
                  <a:pt x="32" y="20"/>
                </a:lnTo>
                <a:lnTo>
                  <a:pt x="22" y="14"/>
                </a:lnTo>
                <a:lnTo>
                  <a:pt x="12" y="8"/>
                </a:lnTo>
                <a:lnTo>
                  <a:pt x="12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08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047476" y="2767254"/>
            <a:ext cx="1543085" cy="1753680"/>
          </a:xfrm>
          <a:custGeom>
            <a:avLst/>
            <a:gdLst>
              <a:gd name="T0" fmla="*/ 210 w 806"/>
              <a:gd name="T1" fmla="*/ 98 h 916"/>
              <a:gd name="T2" fmla="*/ 214 w 806"/>
              <a:gd name="T3" fmla="*/ 60 h 916"/>
              <a:gd name="T4" fmla="*/ 218 w 806"/>
              <a:gd name="T5" fmla="*/ 36 h 916"/>
              <a:gd name="T6" fmla="*/ 212 w 806"/>
              <a:gd name="T7" fmla="*/ 20 h 916"/>
              <a:gd name="T8" fmla="*/ 194 w 806"/>
              <a:gd name="T9" fmla="*/ 4 h 916"/>
              <a:gd name="T10" fmla="*/ 176 w 806"/>
              <a:gd name="T11" fmla="*/ 0 h 916"/>
              <a:gd name="T12" fmla="*/ 152 w 806"/>
              <a:gd name="T13" fmla="*/ 6 h 916"/>
              <a:gd name="T14" fmla="*/ 128 w 806"/>
              <a:gd name="T15" fmla="*/ 18 h 916"/>
              <a:gd name="T16" fmla="*/ 118 w 806"/>
              <a:gd name="T17" fmla="*/ 30 h 916"/>
              <a:gd name="T18" fmla="*/ 114 w 806"/>
              <a:gd name="T19" fmla="*/ 54 h 916"/>
              <a:gd name="T20" fmla="*/ 118 w 806"/>
              <a:gd name="T21" fmla="*/ 70 h 916"/>
              <a:gd name="T22" fmla="*/ 136 w 806"/>
              <a:gd name="T23" fmla="*/ 86 h 916"/>
              <a:gd name="T24" fmla="*/ 168 w 806"/>
              <a:gd name="T25" fmla="*/ 112 h 916"/>
              <a:gd name="T26" fmla="*/ 190 w 806"/>
              <a:gd name="T27" fmla="*/ 176 h 916"/>
              <a:gd name="T28" fmla="*/ 48 w 806"/>
              <a:gd name="T29" fmla="*/ 420 h 916"/>
              <a:gd name="T30" fmla="*/ 58 w 806"/>
              <a:gd name="T31" fmla="*/ 408 h 916"/>
              <a:gd name="T32" fmla="*/ 94 w 806"/>
              <a:gd name="T33" fmla="*/ 380 h 916"/>
              <a:gd name="T34" fmla="*/ 112 w 806"/>
              <a:gd name="T35" fmla="*/ 374 h 916"/>
              <a:gd name="T36" fmla="*/ 160 w 806"/>
              <a:gd name="T37" fmla="*/ 380 h 916"/>
              <a:gd name="T38" fmla="*/ 188 w 806"/>
              <a:gd name="T39" fmla="*/ 402 h 916"/>
              <a:gd name="T40" fmla="*/ 204 w 806"/>
              <a:gd name="T41" fmla="*/ 428 h 916"/>
              <a:gd name="T42" fmla="*/ 212 w 806"/>
              <a:gd name="T43" fmla="*/ 454 h 916"/>
              <a:gd name="T44" fmla="*/ 212 w 806"/>
              <a:gd name="T45" fmla="*/ 470 h 916"/>
              <a:gd name="T46" fmla="*/ 212 w 806"/>
              <a:gd name="T47" fmla="*/ 470 h 916"/>
              <a:gd name="T48" fmla="*/ 206 w 806"/>
              <a:gd name="T49" fmla="*/ 516 h 916"/>
              <a:gd name="T50" fmla="*/ 190 w 806"/>
              <a:gd name="T51" fmla="*/ 542 h 916"/>
              <a:gd name="T52" fmla="*/ 146 w 806"/>
              <a:gd name="T53" fmla="*/ 566 h 916"/>
              <a:gd name="T54" fmla="*/ 128 w 806"/>
              <a:gd name="T55" fmla="*/ 568 h 916"/>
              <a:gd name="T56" fmla="*/ 86 w 806"/>
              <a:gd name="T57" fmla="*/ 556 h 916"/>
              <a:gd name="T58" fmla="*/ 40 w 806"/>
              <a:gd name="T59" fmla="*/ 556 h 916"/>
              <a:gd name="T60" fmla="*/ 228 w 806"/>
              <a:gd name="T61" fmla="*/ 814 h 916"/>
              <a:gd name="T62" fmla="*/ 226 w 806"/>
              <a:gd name="T63" fmla="*/ 836 h 916"/>
              <a:gd name="T64" fmla="*/ 212 w 806"/>
              <a:gd name="T65" fmla="*/ 868 h 916"/>
              <a:gd name="T66" fmla="*/ 214 w 806"/>
              <a:gd name="T67" fmla="*/ 882 h 916"/>
              <a:gd name="T68" fmla="*/ 226 w 806"/>
              <a:gd name="T69" fmla="*/ 906 h 916"/>
              <a:gd name="T70" fmla="*/ 240 w 806"/>
              <a:gd name="T71" fmla="*/ 914 h 916"/>
              <a:gd name="T72" fmla="*/ 274 w 806"/>
              <a:gd name="T73" fmla="*/ 914 h 916"/>
              <a:gd name="T74" fmla="*/ 298 w 806"/>
              <a:gd name="T75" fmla="*/ 904 h 916"/>
              <a:gd name="T76" fmla="*/ 312 w 806"/>
              <a:gd name="T77" fmla="*/ 892 h 916"/>
              <a:gd name="T78" fmla="*/ 318 w 806"/>
              <a:gd name="T79" fmla="*/ 870 h 916"/>
              <a:gd name="T80" fmla="*/ 314 w 806"/>
              <a:gd name="T81" fmla="*/ 854 h 916"/>
              <a:gd name="T82" fmla="*/ 300 w 806"/>
              <a:gd name="T83" fmla="*/ 836 h 916"/>
              <a:gd name="T84" fmla="*/ 270 w 806"/>
              <a:gd name="T85" fmla="*/ 804 h 916"/>
              <a:gd name="T86" fmla="*/ 256 w 806"/>
              <a:gd name="T87" fmla="*/ 732 h 916"/>
              <a:gd name="T88" fmla="*/ 522 w 806"/>
              <a:gd name="T89" fmla="*/ 668 h 916"/>
              <a:gd name="T90" fmla="*/ 496 w 806"/>
              <a:gd name="T91" fmla="*/ 654 h 916"/>
              <a:gd name="T92" fmla="*/ 468 w 806"/>
              <a:gd name="T93" fmla="*/ 622 h 916"/>
              <a:gd name="T94" fmla="*/ 462 w 806"/>
              <a:gd name="T95" fmla="*/ 598 h 916"/>
              <a:gd name="T96" fmla="*/ 468 w 806"/>
              <a:gd name="T97" fmla="*/ 548 h 916"/>
              <a:gd name="T98" fmla="*/ 490 w 806"/>
              <a:gd name="T99" fmla="*/ 520 h 916"/>
              <a:gd name="T100" fmla="*/ 512 w 806"/>
              <a:gd name="T101" fmla="*/ 508 h 916"/>
              <a:gd name="T102" fmla="*/ 524 w 806"/>
              <a:gd name="T103" fmla="*/ 500 h 916"/>
              <a:gd name="T104" fmla="*/ 540 w 806"/>
              <a:gd name="T105" fmla="*/ 498 h 916"/>
              <a:gd name="T106" fmla="*/ 556 w 806"/>
              <a:gd name="T107" fmla="*/ 494 h 916"/>
              <a:gd name="T108" fmla="*/ 600 w 806"/>
              <a:gd name="T109" fmla="*/ 498 h 916"/>
              <a:gd name="T110" fmla="*/ 628 w 806"/>
              <a:gd name="T111" fmla="*/ 518 h 916"/>
              <a:gd name="T112" fmla="*/ 646 w 806"/>
              <a:gd name="T113" fmla="*/ 544 h 916"/>
              <a:gd name="T114" fmla="*/ 652 w 806"/>
              <a:gd name="T115" fmla="*/ 580 h 916"/>
              <a:gd name="T116" fmla="*/ 648 w 806"/>
              <a:gd name="T117" fmla="*/ 606 h 916"/>
              <a:gd name="T118" fmla="*/ 806 w 806"/>
              <a:gd name="T119" fmla="*/ 630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6" h="916">
                <a:moveTo>
                  <a:pt x="236" y="168"/>
                </a:moveTo>
                <a:lnTo>
                  <a:pt x="210" y="98"/>
                </a:lnTo>
                <a:lnTo>
                  <a:pt x="210" y="98"/>
                </a:lnTo>
                <a:lnTo>
                  <a:pt x="206" y="88"/>
                </a:lnTo>
                <a:lnTo>
                  <a:pt x="208" y="78"/>
                </a:lnTo>
                <a:lnTo>
                  <a:pt x="214" y="60"/>
                </a:lnTo>
                <a:lnTo>
                  <a:pt x="214" y="60"/>
                </a:lnTo>
                <a:lnTo>
                  <a:pt x="218" y="44"/>
                </a:lnTo>
                <a:lnTo>
                  <a:pt x="218" y="36"/>
                </a:lnTo>
                <a:lnTo>
                  <a:pt x="216" y="28"/>
                </a:lnTo>
                <a:lnTo>
                  <a:pt x="216" y="28"/>
                </a:lnTo>
                <a:lnTo>
                  <a:pt x="212" y="20"/>
                </a:lnTo>
                <a:lnTo>
                  <a:pt x="206" y="14"/>
                </a:lnTo>
                <a:lnTo>
                  <a:pt x="200" y="8"/>
                </a:lnTo>
                <a:lnTo>
                  <a:pt x="194" y="4"/>
                </a:lnTo>
                <a:lnTo>
                  <a:pt x="194" y="4"/>
                </a:lnTo>
                <a:lnTo>
                  <a:pt x="186" y="2"/>
                </a:lnTo>
                <a:lnTo>
                  <a:pt x="176" y="0"/>
                </a:lnTo>
                <a:lnTo>
                  <a:pt x="176" y="0"/>
                </a:lnTo>
                <a:lnTo>
                  <a:pt x="164" y="2"/>
                </a:lnTo>
                <a:lnTo>
                  <a:pt x="152" y="6"/>
                </a:lnTo>
                <a:lnTo>
                  <a:pt x="152" y="6"/>
                </a:lnTo>
                <a:lnTo>
                  <a:pt x="138" y="10"/>
                </a:lnTo>
                <a:lnTo>
                  <a:pt x="128" y="18"/>
                </a:lnTo>
                <a:lnTo>
                  <a:pt x="122" y="24"/>
                </a:lnTo>
                <a:lnTo>
                  <a:pt x="118" y="30"/>
                </a:lnTo>
                <a:lnTo>
                  <a:pt x="118" y="30"/>
                </a:lnTo>
                <a:lnTo>
                  <a:pt x="114" y="38"/>
                </a:lnTo>
                <a:lnTo>
                  <a:pt x="114" y="46"/>
                </a:lnTo>
                <a:lnTo>
                  <a:pt x="114" y="54"/>
                </a:lnTo>
                <a:lnTo>
                  <a:pt x="116" y="62"/>
                </a:lnTo>
                <a:lnTo>
                  <a:pt x="116" y="62"/>
                </a:lnTo>
                <a:lnTo>
                  <a:pt x="118" y="70"/>
                </a:lnTo>
                <a:lnTo>
                  <a:pt x="122" y="76"/>
                </a:lnTo>
                <a:lnTo>
                  <a:pt x="136" y="86"/>
                </a:lnTo>
                <a:lnTo>
                  <a:pt x="136" y="86"/>
                </a:lnTo>
                <a:lnTo>
                  <a:pt x="154" y="96"/>
                </a:lnTo>
                <a:lnTo>
                  <a:pt x="162" y="102"/>
                </a:lnTo>
                <a:lnTo>
                  <a:pt x="168" y="112"/>
                </a:lnTo>
                <a:lnTo>
                  <a:pt x="168" y="112"/>
                </a:lnTo>
                <a:lnTo>
                  <a:pt x="168" y="114"/>
                </a:lnTo>
                <a:lnTo>
                  <a:pt x="190" y="176"/>
                </a:lnTo>
                <a:lnTo>
                  <a:pt x="0" y="210"/>
                </a:lnTo>
                <a:lnTo>
                  <a:pt x="26" y="424"/>
                </a:lnTo>
                <a:lnTo>
                  <a:pt x="48" y="420"/>
                </a:lnTo>
                <a:lnTo>
                  <a:pt x="48" y="420"/>
                </a:lnTo>
                <a:lnTo>
                  <a:pt x="58" y="408"/>
                </a:lnTo>
                <a:lnTo>
                  <a:pt x="58" y="408"/>
                </a:lnTo>
                <a:lnTo>
                  <a:pt x="66" y="398"/>
                </a:lnTo>
                <a:lnTo>
                  <a:pt x="78" y="388"/>
                </a:lnTo>
                <a:lnTo>
                  <a:pt x="94" y="380"/>
                </a:lnTo>
                <a:lnTo>
                  <a:pt x="102" y="376"/>
                </a:lnTo>
                <a:lnTo>
                  <a:pt x="112" y="374"/>
                </a:lnTo>
                <a:lnTo>
                  <a:pt x="112" y="374"/>
                </a:lnTo>
                <a:lnTo>
                  <a:pt x="128" y="374"/>
                </a:lnTo>
                <a:lnTo>
                  <a:pt x="144" y="376"/>
                </a:lnTo>
                <a:lnTo>
                  <a:pt x="160" y="380"/>
                </a:lnTo>
                <a:lnTo>
                  <a:pt x="176" y="390"/>
                </a:lnTo>
                <a:lnTo>
                  <a:pt x="176" y="390"/>
                </a:lnTo>
                <a:lnTo>
                  <a:pt x="188" y="402"/>
                </a:lnTo>
                <a:lnTo>
                  <a:pt x="198" y="416"/>
                </a:lnTo>
                <a:lnTo>
                  <a:pt x="198" y="416"/>
                </a:lnTo>
                <a:lnTo>
                  <a:pt x="204" y="428"/>
                </a:lnTo>
                <a:lnTo>
                  <a:pt x="208" y="440"/>
                </a:lnTo>
                <a:lnTo>
                  <a:pt x="208" y="440"/>
                </a:lnTo>
                <a:lnTo>
                  <a:pt x="212" y="454"/>
                </a:lnTo>
                <a:lnTo>
                  <a:pt x="212" y="454"/>
                </a:lnTo>
                <a:lnTo>
                  <a:pt x="214" y="462"/>
                </a:lnTo>
                <a:lnTo>
                  <a:pt x="212" y="470"/>
                </a:lnTo>
                <a:lnTo>
                  <a:pt x="212" y="470"/>
                </a:lnTo>
                <a:lnTo>
                  <a:pt x="212" y="470"/>
                </a:lnTo>
                <a:lnTo>
                  <a:pt x="212" y="470"/>
                </a:lnTo>
                <a:lnTo>
                  <a:pt x="212" y="486"/>
                </a:lnTo>
                <a:lnTo>
                  <a:pt x="210" y="502"/>
                </a:lnTo>
                <a:lnTo>
                  <a:pt x="206" y="516"/>
                </a:lnTo>
                <a:lnTo>
                  <a:pt x="200" y="528"/>
                </a:lnTo>
                <a:lnTo>
                  <a:pt x="200" y="528"/>
                </a:lnTo>
                <a:lnTo>
                  <a:pt x="190" y="542"/>
                </a:lnTo>
                <a:lnTo>
                  <a:pt x="176" y="552"/>
                </a:lnTo>
                <a:lnTo>
                  <a:pt x="162" y="560"/>
                </a:lnTo>
                <a:lnTo>
                  <a:pt x="146" y="566"/>
                </a:lnTo>
                <a:lnTo>
                  <a:pt x="146" y="566"/>
                </a:lnTo>
                <a:lnTo>
                  <a:pt x="136" y="566"/>
                </a:lnTo>
                <a:lnTo>
                  <a:pt x="128" y="568"/>
                </a:lnTo>
                <a:lnTo>
                  <a:pt x="112" y="566"/>
                </a:lnTo>
                <a:lnTo>
                  <a:pt x="96" y="560"/>
                </a:lnTo>
                <a:lnTo>
                  <a:pt x="86" y="556"/>
                </a:lnTo>
                <a:lnTo>
                  <a:pt x="86" y="556"/>
                </a:lnTo>
                <a:lnTo>
                  <a:pt x="74" y="548"/>
                </a:lnTo>
                <a:lnTo>
                  <a:pt x="40" y="556"/>
                </a:lnTo>
                <a:lnTo>
                  <a:pt x="66" y="766"/>
                </a:lnTo>
                <a:lnTo>
                  <a:pt x="210" y="740"/>
                </a:lnTo>
                <a:lnTo>
                  <a:pt x="228" y="814"/>
                </a:lnTo>
                <a:lnTo>
                  <a:pt x="228" y="814"/>
                </a:lnTo>
                <a:lnTo>
                  <a:pt x="230" y="826"/>
                </a:lnTo>
                <a:lnTo>
                  <a:pt x="226" y="836"/>
                </a:lnTo>
                <a:lnTo>
                  <a:pt x="218" y="852"/>
                </a:lnTo>
                <a:lnTo>
                  <a:pt x="218" y="852"/>
                </a:lnTo>
                <a:lnTo>
                  <a:pt x="212" y="868"/>
                </a:lnTo>
                <a:lnTo>
                  <a:pt x="212" y="874"/>
                </a:lnTo>
                <a:lnTo>
                  <a:pt x="214" y="882"/>
                </a:lnTo>
                <a:lnTo>
                  <a:pt x="214" y="882"/>
                </a:lnTo>
                <a:lnTo>
                  <a:pt x="216" y="890"/>
                </a:lnTo>
                <a:lnTo>
                  <a:pt x="220" y="898"/>
                </a:lnTo>
                <a:lnTo>
                  <a:pt x="226" y="906"/>
                </a:lnTo>
                <a:lnTo>
                  <a:pt x="232" y="910"/>
                </a:lnTo>
                <a:lnTo>
                  <a:pt x="232" y="910"/>
                </a:lnTo>
                <a:lnTo>
                  <a:pt x="240" y="914"/>
                </a:lnTo>
                <a:lnTo>
                  <a:pt x="250" y="916"/>
                </a:lnTo>
                <a:lnTo>
                  <a:pt x="260" y="916"/>
                </a:lnTo>
                <a:lnTo>
                  <a:pt x="274" y="914"/>
                </a:lnTo>
                <a:lnTo>
                  <a:pt x="274" y="914"/>
                </a:lnTo>
                <a:lnTo>
                  <a:pt x="288" y="910"/>
                </a:lnTo>
                <a:lnTo>
                  <a:pt x="298" y="904"/>
                </a:lnTo>
                <a:lnTo>
                  <a:pt x="306" y="900"/>
                </a:lnTo>
                <a:lnTo>
                  <a:pt x="312" y="892"/>
                </a:lnTo>
                <a:lnTo>
                  <a:pt x="312" y="892"/>
                </a:lnTo>
                <a:lnTo>
                  <a:pt x="314" y="886"/>
                </a:lnTo>
                <a:lnTo>
                  <a:pt x="318" y="878"/>
                </a:lnTo>
                <a:lnTo>
                  <a:pt x="318" y="870"/>
                </a:lnTo>
                <a:lnTo>
                  <a:pt x="318" y="860"/>
                </a:lnTo>
                <a:lnTo>
                  <a:pt x="318" y="860"/>
                </a:lnTo>
                <a:lnTo>
                  <a:pt x="314" y="854"/>
                </a:lnTo>
                <a:lnTo>
                  <a:pt x="310" y="848"/>
                </a:lnTo>
                <a:lnTo>
                  <a:pt x="300" y="836"/>
                </a:lnTo>
                <a:lnTo>
                  <a:pt x="300" y="836"/>
                </a:lnTo>
                <a:lnTo>
                  <a:pt x="282" y="824"/>
                </a:lnTo>
                <a:lnTo>
                  <a:pt x="276" y="816"/>
                </a:lnTo>
                <a:lnTo>
                  <a:pt x="270" y="804"/>
                </a:lnTo>
                <a:lnTo>
                  <a:pt x="270" y="804"/>
                </a:lnTo>
                <a:lnTo>
                  <a:pt x="270" y="804"/>
                </a:lnTo>
                <a:lnTo>
                  <a:pt x="256" y="732"/>
                </a:lnTo>
                <a:lnTo>
                  <a:pt x="526" y="682"/>
                </a:lnTo>
                <a:lnTo>
                  <a:pt x="522" y="668"/>
                </a:lnTo>
                <a:lnTo>
                  <a:pt x="522" y="668"/>
                </a:lnTo>
                <a:lnTo>
                  <a:pt x="508" y="660"/>
                </a:lnTo>
                <a:lnTo>
                  <a:pt x="508" y="660"/>
                </a:lnTo>
                <a:lnTo>
                  <a:pt x="496" y="654"/>
                </a:lnTo>
                <a:lnTo>
                  <a:pt x="484" y="644"/>
                </a:lnTo>
                <a:lnTo>
                  <a:pt x="474" y="630"/>
                </a:lnTo>
                <a:lnTo>
                  <a:pt x="468" y="622"/>
                </a:lnTo>
                <a:lnTo>
                  <a:pt x="466" y="614"/>
                </a:lnTo>
                <a:lnTo>
                  <a:pt x="466" y="614"/>
                </a:lnTo>
                <a:lnTo>
                  <a:pt x="462" y="598"/>
                </a:lnTo>
                <a:lnTo>
                  <a:pt x="460" y="582"/>
                </a:lnTo>
                <a:lnTo>
                  <a:pt x="462" y="566"/>
                </a:lnTo>
                <a:lnTo>
                  <a:pt x="468" y="548"/>
                </a:lnTo>
                <a:lnTo>
                  <a:pt x="468" y="548"/>
                </a:lnTo>
                <a:lnTo>
                  <a:pt x="478" y="534"/>
                </a:lnTo>
                <a:lnTo>
                  <a:pt x="490" y="520"/>
                </a:lnTo>
                <a:lnTo>
                  <a:pt x="490" y="520"/>
                </a:lnTo>
                <a:lnTo>
                  <a:pt x="500" y="514"/>
                </a:lnTo>
                <a:lnTo>
                  <a:pt x="512" y="508"/>
                </a:lnTo>
                <a:lnTo>
                  <a:pt x="512" y="508"/>
                </a:lnTo>
                <a:lnTo>
                  <a:pt x="524" y="500"/>
                </a:lnTo>
                <a:lnTo>
                  <a:pt x="524" y="500"/>
                </a:lnTo>
                <a:lnTo>
                  <a:pt x="532" y="498"/>
                </a:lnTo>
                <a:lnTo>
                  <a:pt x="540" y="498"/>
                </a:lnTo>
                <a:lnTo>
                  <a:pt x="540" y="498"/>
                </a:lnTo>
                <a:lnTo>
                  <a:pt x="540" y="498"/>
                </a:lnTo>
                <a:lnTo>
                  <a:pt x="540" y="498"/>
                </a:lnTo>
                <a:lnTo>
                  <a:pt x="556" y="494"/>
                </a:lnTo>
                <a:lnTo>
                  <a:pt x="572" y="494"/>
                </a:lnTo>
                <a:lnTo>
                  <a:pt x="586" y="494"/>
                </a:lnTo>
                <a:lnTo>
                  <a:pt x="600" y="498"/>
                </a:lnTo>
                <a:lnTo>
                  <a:pt x="600" y="498"/>
                </a:lnTo>
                <a:lnTo>
                  <a:pt x="616" y="508"/>
                </a:lnTo>
                <a:lnTo>
                  <a:pt x="628" y="518"/>
                </a:lnTo>
                <a:lnTo>
                  <a:pt x="638" y="532"/>
                </a:lnTo>
                <a:lnTo>
                  <a:pt x="646" y="544"/>
                </a:lnTo>
                <a:lnTo>
                  <a:pt x="646" y="544"/>
                </a:lnTo>
                <a:lnTo>
                  <a:pt x="650" y="554"/>
                </a:lnTo>
                <a:lnTo>
                  <a:pt x="652" y="562"/>
                </a:lnTo>
                <a:lnTo>
                  <a:pt x="652" y="580"/>
                </a:lnTo>
                <a:lnTo>
                  <a:pt x="650" y="594"/>
                </a:lnTo>
                <a:lnTo>
                  <a:pt x="648" y="606"/>
                </a:lnTo>
                <a:lnTo>
                  <a:pt x="648" y="606"/>
                </a:lnTo>
                <a:lnTo>
                  <a:pt x="644" y="618"/>
                </a:lnTo>
                <a:lnTo>
                  <a:pt x="660" y="656"/>
                </a:lnTo>
                <a:lnTo>
                  <a:pt x="806" y="630"/>
                </a:lnTo>
                <a:lnTo>
                  <a:pt x="444" y="130"/>
                </a:lnTo>
                <a:lnTo>
                  <a:pt x="236" y="16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208294" y="3735990"/>
            <a:ext cx="61264" cy="26803"/>
          </a:xfrm>
          <a:custGeom>
            <a:avLst/>
            <a:gdLst>
              <a:gd name="T0" fmla="*/ 22 w 32"/>
              <a:gd name="T1" fmla="*/ 10 h 14"/>
              <a:gd name="T2" fmla="*/ 22 w 32"/>
              <a:gd name="T3" fmla="*/ 10 h 14"/>
              <a:gd name="T4" fmla="*/ 32 w 32"/>
              <a:gd name="T5" fmla="*/ 14 h 14"/>
              <a:gd name="T6" fmla="*/ 32 w 32"/>
              <a:gd name="T7" fmla="*/ 14 h 14"/>
              <a:gd name="T8" fmla="*/ 22 w 32"/>
              <a:gd name="T9" fmla="*/ 10 h 14"/>
              <a:gd name="T10" fmla="*/ 22 w 32"/>
              <a:gd name="T11" fmla="*/ 10 h 14"/>
              <a:gd name="T12" fmla="*/ 12 w 32"/>
              <a:gd name="T13" fmla="*/ 4 h 14"/>
              <a:gd name="T14" fmla="*/ 0 w 32"/>
              <a:gd name="T15" fmla="*/ 0 h 14"/>
              <a:gd name="T16" fmla="*/ 0 w 32"/>
              <a:gd name="T17" fmla="*/ 0 h 14"/>
              <a:gd name="T18" fmla="*/ 12 w 32"/>
              <a:gd name="T19" fmla="*/ 4 h 14"/>
              <a:gd name="T20" fmla="*/ 22 w 32"/>
              <a:gd name="T21" fmla="*/ 10 h 14"/>
              <a:gd name="T22" fmla="*/ 22 w 32"/>
              <a:gd name="T23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4">
                <a:moveTo>
                  <a:pt x="22" y="10"/>
                </a:moveTo>
                <a:lnTo>
                  <a:pt x="22" y="10"/>
                </a:lnTo>
                <a:lnTo>
                  <a:pt x="32" y="14"/>
                </a:lnTo>
                <a:lnTo>
                  <a:pt x="32" y="14"/>
                </a:lnTo>
                <a:lnTo>
                  <a:pt x="22" y="10"/>
                </a:lnTo>
                <a:lnTo>
                  <a:pt x="22" y="10"/>
                </a:lnTo>
                <a:lnTo>
                  <a:pt x="12" y="4"/>
                </a:lnTo>
                <a:lnTo>
                  <a:pt x="0" y="0"/>
                </a:lnTo>
                <a:lnTo>
                  <a:pt x="0" y="0"/>
                </a:lnTo>
                <a:lnTo>
                  <a:pt x="12" y="4"/>
                </a:lnTo>
                <a:lnTo>
                  <a:pt x="22" y="10"/>
                </a:lnTo>
                <a:lnTo>
                  <a:pt x="22" y="10"/>
                </a:lnTo>
                <a:close/>
              </a:path>
            </a:pathLst>
          </a:custGeom>
          <a:solidFill>
            <a:srgbClr val="408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292531" y="3567514"/>
            <a:ext cx="11487" cy="0"/>
          </a:xfrm>
          <a:custGeom>
            <a:avLst/>
            <a:gdLst>
              <a:gd name="T0" fmla="*/ 6 w 6"/>
              <a:gd name="T1" fmla="*/ 6 w 6"/>
              <a:gd name="T2" fmla="*/ 0 w 6"/>
              <a:gd name="T3" fmla="*/ 0 w 6"/>
              <a:gd name="T4" fmla="*/ 6 w 6"/>
              <a:gd name="T5" fmla="*/ 6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6" y="0"/>
                </a:lnTo>
                <a:lnTo>
                  <a:pt x="0" y="0"/>
                </a:lnTo>
                <a:lnTo>
                  <a:pt x="0" y="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408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200636" y="3586659"/>
            <a:ext cx="38290" cy="45948"/>
          </a:xfrm>
          <a:custGeom>
            <a:avLst/>
            <a:gdLst>
              <a:gd name="T0" fmla="*/ 12 w 20"/>
              <a:gd name="T1" fmla="*/ 8 h 24"/>
              <a:gd name="T2" fmla="*/ 12 w 20"/>
              <a:gd name="T3" fmla="*/ 8 h 24"/>
              <a:gd name="T4" fmla="*/ 0 w 20"/>
              <a:gd name="T5" fmla="*/ 24 h 24"/>
              <a:gd name="T6" fmla="*/ 0 w 20"/>
              <a:gd name="T7" fmla="*/ 24 h 24"/>
              <a:gd name="T8" fmla="*/ 12 w 20"/>
              <a:gd name="T9" fmla="*/ 8 h 24"/>
              <a:gd name="T10" fmla="*/ 12 w 20"/>
              <a:gd name="T11" fmla="*/ 8 h 24"/>
              <a:gd name="T12" fmla="*/ 20 w 20"/>
              <a:gd name="T13" fmla="*/ 0 h 24"/>
              <a:gd name="T14" fmla="*/ 20 w 20"/>
              <a:gd name="T15" fmla="*/ 0 h 24"/>
              <a:gd name="T16" fmla="*/ 20 w 20"/>
              <a:gd name="T17" fmla="*/ 0 h 24"/>
              <a:gd name="T18" fmla="*/ 20 w 20"/>
              <a:gd name="T19" fmla="*/ 0 h 24"/>
              <a:gd name="T20" fmla="*/ 12 w 20"/>
              <a:gd name="T21" fmla="*/ 8 h 24"/>
              <a:gd name="T22" fmla="*/ 12 w 20"/>
              <a:gd name="T2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24">
                <a:moveTo>
                  <a:pt x="12" y="8"/>
                </a:moveTo>
                <a:lnTo>
                  <a:pt x="12" y="8"/>
                </a:lnTo>
                <a:lnTo>
                  <a:pt x="0" y="24"/>
                </a:lnTo>
                <a:lnTo>
                  <a:pt x="0" y="24"/>
                </a:lnTo>
                <a:lnTo>
                  <a:pt x="12" y="8"/>
                </a:lnTo>
                <a:lnTo>
                  <a:pt x="12" y="8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12" y="8"/>
                </a:lnTo>
                <a:lnTo>
                  <a:pt x="12" y="8"/>
                </a:lnTo>
                <a:close/>
              </a:path>
            </a:pathLst>
          </a:custGeom>
          <a:solidFill>
            <a:srgbClr val="408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3488442" y="3184615"/>
            <a:ext cx="888327" cy="1462676"/>
          </a:xfrm>
          <a:custGeom>
            <a:avLst/>
            <a:gdLst>
              <a:gd name="T0" fmla="*/ 442 w 464"/>
              <a:gd name="T1" fmla="*/ 206 h 764"/>
              <a:gd name="T2" fmla="*/ 428 w 464"/>
              <a:gd name="T3" fmla="*/ 200 h 764"/>
              <a:gd name="T4" fmla="*/ 410 w 464"/>
              <a:gd name="T5" fmla="*/ 200 h 764"/>
              <a:gd name="T6" fmla="*/ 402 w 464"/>
              <a:gd name="T7" fmla="*/ 202 h 764"/>
              <a:gd name="T8" fmla="*/ 384 w 464"/>
              <a:gd name="T9" fmla="*/ 218 h 764"/>
              <a:gd name="T10" fmla="*/ 372 w 464"/>
              <a:gd name="T11" fmla="*/ 234 h 764"/>
              <a:gd name="T12" fmla="*/ 352 w 464"/>
              <a:gd name="T13" fmla="*/ 244 h 764"/>
              <a:gd name="T14" fmla="*/ 352 w 464"/>
              <a:gd name="T15" fmla="*/ 244 h 764"/>
              <a:gd name="T16" fmla="*/ 254 w 464"/>
              <a:gd name="T17" fmla="*/ 0 h 764"/>
              <a:gd name="T18" fmla="*/ 0 w 464"/>
              <a:gd name="T19" fmla="*/ 614 h 764"/>
              <a:gd name="T20" fmla="*/ 154 w 464"/>
              <a:gd name="T21" fmla="*/ 658 h 764"/>
              <a:gd name="T22" fmla="*/ 152 w 464"/>
              <a:gd name="T23" fmla="*/ 670 h 764"/>
              <a:gd name="T24" fmla="*/ 138 w 464"/>
              <a:gd name="T25" fmla="*/ 696 h 764"/>
              <a:gd name="T26" fmla="*/ 130 w 464"/>
              <a:gd name="T27" fmla="*/ 710 h 764"/>
              <a:gd name="T28" fmla="*/ 128 w 464"/>
              <a:gd name="T29" fmla="*/ 724 h 764"/>
              <a:gd name="T30" fmla="*/ 130 w 464"/>
              <a:gd name="T31" fmla="*/ 732 h 764"/>
              <a:gd name="T32" fmla="*/ 138 w 464"/>
              <a:gd name="T33" fmla="*/ 748 h 764"/>
              <a:gd name="T34" fmla="*/ 144 w 464"/>
              <a:gd name="T35" fmla="*/ 754 h 764"/>
              <a:gd name="T36" fmla="*/ 160 w 464"/>
              <a:gd name="T37" fmla="*/ 762 h 764"/>
              <a:gd name="T38" fmla="*/ 184 w 464"/>
              <a:gd name="T39" fmla="*/ 764 h 764"/>
              <a:gd name="T40" fmla="*/ 198 w 464"/>
              <a:gd name="T41" fmla="*/ 762 h 764"/>
              <a:gd name="T42" fmla="*/ 218 w 464"/>
              <a:gd name="T43" fmla="*/ 754 h 764"/>
              <a:gd name="T44" fmla="*/ 224 w 464"/>
              <a:gd name="T45" fmla="*/ 748 h 764"/>
              <a:gd name="T46" fmla="*/ 232 w 464"/>
              <a:gd name="T47" fmla="*/ 734 h 764"/>
              <a:gd name="T48" fmla="*/ 234 w 464"/>
              <a:gd name="T49" fmla="*/ 718 h 764"/>
              <a:gd name="T50" fmla="*/ 234 w 464"/>
              <a:gd name="T51" fmla="*/ 710 h 764"/>
              <a:gd name="T52" fmla="*/ 220 w 464"/>
              <a:gd name="T53" fmla="*/ 690 h 764"/>
              <a:gd name="T54" fmla="*/ 206 w 464"/>
              <a:gd name="T55" fmla="*/ 676 h 764"/>
              <a:gd name="T56" fmla="*/ 196 w 464"/>
              <a:gd name="T57" fmla="*/ 656 h 764"/>
              <a:gd name="T58" fmla="*/ 196 w 464"/>
              <a:gd name="T59" fmla="*/ 654 h 764"/>
              <a:gd name="T60" fmla="*/ 318 w 464"/>
              <a:gd name="T61" fmla="*/ 556 h 764"/>
              <a:gd name="T62" fmla="*/ 360 w 464"/>
              <a:gd name="T63" fmla="*/ 288 h 764"/>
              <a:gd name="T64" fmla="*/ 372 w 464"/>
              <a:gd name="T65" fmla="*/ 286 h 764"/>
              <a:gd name="T66" fmla="*/ 398 w 464"/>
              <a:gd name="T67" fmla="*/ 298 h 764"/>
              <a:gd name="T68" fmla="*/ 412 w 464"/>
              <a:gd name="T69" fmla="*/ 304 h 764"/>
              <a:gd name="T70" fmla="*/ 428 w 464"/>
              <a:gd name="T71" fmla="*/ 304 h 764"/>
              <a:gd name="T72" fmla="*/ 436 w 464"/>
              <a:gd name="T73" fmla="*/ 302 h 764"/>
              <a:gd name="T74" fmla="*/ 450 w 464"/>
              <a:gd name="T75" fmla="*/ 292 h 764"/>
              <a:gd name="T76" fmla="*/ 456 w 464"/>
              <a:gd name="T77" fmla="*/ 286 h 764"/>
              <a:gd name="T78" fmla="*/ 462 w 464"/>
              <a:gd name="T79" fmla="*/ 270 h 764"/>
              <a:gd name="T80" fmla="*/ 462 w 464"/>
              <a:gd name="T81" fmla="*/ 244 h 764"/>
              <a:gd name="T82" fmla="*/ 458 w 464"/>
              <a:gd name="T83" fmla="*/ 230 h 764"/>
              <a:gd name="T84" fmla="*/ 448 w 464"/>
              <a:gd name="T85" fmla="*/ 212 h 764"/>
              <a:gd name="T86" fmla="*/ 442 w 464"/>
              <a:gd name="T87" fmla="*/ 206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4" h="764">
                <a:moveTo>
                  <a:pt x="442" y="206"/>
                </a:moveTo>
                <a:lnTo>
                  <a:pt x="442" y="206"/>
                </a:lnTo>
                <a:lnTo>
                  <a:pt x="436" y="204"/>
                </a:lnTo>
                <a:lnTo>
                  <a:pt x="428" y="200"/>
                </a:lnTo>
                <a:lnTo>
                  <a:pt x="418" y="200"/>
                </a:lnTo>
                <a:lnTo>
                  <a:pt x="410" y="200"/>
                </a:lnTo>
                <a:lnTo>
                  <a:pt x="410" y="200"/>
                </a:lnTo>
                <a:lnTo>
                  <a:pt x="402" y="202"/>
                </a:lnTo>
                <a:lnTo>
                  <a:pt x="396" y="206"/>
                </a:lnTo>
                <a:lnTo>
                  <a:pt x="384" y="218"/>
                </a:lnTo>
                <a:lnTo>
                  <a:pt x="384" y="218"/>
                </a:lnTo>
                <a:lnTo>
                  <a:pt x="372" y="234"/>
                </a:lnTo>
                <a:lnTo>
                  <a:pt x="364" y="240"/>
                </a:lnTo>
                <a:lnTo>
                  <a:pt x="352" y="244"/>
                </a:lnTo>
                <a:lnTo>
                  <a:pt x="352" y="244"/>
                </a:lnTo>
                <a:lnTo>
                  <a:pt x="352" y="244"/>
                </a:lnTo>
                <a:lnTo>
                  <a:pt x="284" y="256"/>
                </a:lnTo>
                <a:lnTo>
                  <a:pt x="254" y="0"/>
                </a:lnTo>
                <a:lnTo>
                  <a:pt x="60" y="36"/>
                </a:lnTo>
                <a:lnTo>
                  <a:pt x="0" y="614"/>
                </a:lnTo>
                <a:lnTo>
                  <a:pt x="146" y="588"/>
                </a:lnTo>
                <a:lnTo>
                  <a:pt x="154" y="658"/>
                </a:lnTo>
                <a:lnTo>
                  <a:pt x="154" y="658"/>
                </a:lnTo>
                <a:lnTo>
                  <a:pt x="152" y="670"/>
                </a:lnTo>
                <a:lnTo>
                  <a:pt x="148" y="680"/>
                </a:lnTo>
                <a:lnTo>
                  <a:pt x="138" y="696"/>
                </a:lnTo>
                <a:lnTo>
                  <a:pt x="138" y="696"/>
                </a:lnTo>
                <a:lnTo>
                  <a:pt x="130" y="710"/>
                </a:lnTo>
                <a:lnTo>
                  <a:pt x="128" y="716"/>
                </a:lnTo>
                <a:lnTo>
                  <a:pt x="128" y="724"/>
                </a:lnTo>
                <a:lnTo>
                  <a:pt x="128" y="724"/>
                </a:lnTo>
                <a:lnTo>
                  <a:pt x="130" y="732"/>
                </a:lnTo>
                <a:lnTo>
                  <a:pt x="134" y="742"/>
                </a:lnTo>
                <a:lnTo>
                  <a:pt x="138" y="748"/>
                </a:lnTo>
                <a:lnTo>
                  <a:pt x="144" y="754"/>
                </a:lnTo>
                <a:lnTo>
                  <a:pt x="144" y="754"/>
                </a:lnTo>
                <a:lnTo>
                  <a:pt x="150" y="760"/>
                </a:lnTo>
                <a:lnTo>
                  <a:pt x="160" y="762"/>
                </a:lnTo>
                <a:lnTo>
                  <a:pt x="170" y="764"/>
                </a:lnTo>
                <a:lnTo>
                  <a:pt x="184" y="764"/>
                </a:lnTo>
                <a:lnTo>
                  <a:pt x="184" y="764"/>
                </a:lnTo>
                <a:lnTo>
                  <a:pt x="198" y="762"/>
                </a:lnTo>
                <a:lnTo>
                  <a:pt x="210" y="758"/>
                </a:lnTo>
                <a:lnTo>
                  <a:pt x="218" y="754"/>
                </a:lnTo>
                <a:lnTo>
                  <a:pt x="224" y="748"/>
                </a:lnTo>
                <a:lnTo>
                  <a:pt x="224" y="748"/>
                </a:lnTo>
                <a:lnTo>
                  <a:pt x="228" y="742"/>
                </a:lnTo>
                <a:lnTo>
                  <a:pt x="232" y="734"/>
                </a:lnTo>
                <a:lnTo>
                  <a:pt x="234" y="726"/>
                </a:lnTo>
                <a:lnTo>
                  <a:pt x="234" y="718"/>
                </a:lnTo>
                <a:lnTo>
                  <a:pt x="234" y="718"/>
                </a:lnTo>
                <a:lnTo>
                  <a:pt x="234" y="710"/>
                </a:lnTo>
                <a:lnTo>
                  <a:pt x="230" y="704"/>
                </a:lnTo>
                <a:lnTo>
                  <a:pt x="220" y="690"/>
                </a:lnTo>
                <a:lnTo>
                  <a:pt x="220" y="690"/>
                </a:lnTo>
                <a:lnTo>
                  <a:pt x="206" y="676"/>
                </a:lnTo>
                <a:lnTo>
                  <a:pt x="200" y="666"/>
                </a:lnTo>
                <a:lnTo>
                  <a:pt x="196" y="656"/>
                </a:lnTo>
                <a:lnTo>
                  <a:pt x="196" y="656"/>
                </a:lnTo>
                <a:lnTo>
                  <a:pt x="196" y="654"/>
                </a:lnTo>
                <a:lnTo>
                  <a:pt x="192" y="578"/>
                </a:lnTo>
                <a:lnTo>
                  <a:pt x="318" y="556"/>
                </a:lnTo>
                <a:lnTo>
                  <a:pt x="288" y="302"/>
                </a:lnTo>
                <a:lnTo>
                  <a:pt x="360" y="288"/>
                </a:lnTo>
                <a:lnTo>
                  <a:pt x="360" y="288"/>
                </a:lnTo>
                <a:lnTo>
                  <a:pt x="372" y="286"/>
                </a:lnTo>
                <a:lnTo>
                  <a:pt x="382" y="290"/>
                </a:lnTo>
                <a:lnTo>
                  <a:pt x="398" y="298"/>
                </a:lnTo>
                <a:lnTo>
                  <a:pt x="398" y="298"/>
                </a:lnTo>
                <a:lnTo>
                  <a:pt x="412" y="304"/>
                </a:lnTo>
                <a:lnTo>
                  <a:pt x="420" y="306"/>
                </a:lnTo>
                <a:lnTo>
                  <a:pt x="428" y="304"/>
                </a:lnTo>
                <a:lnTo>
                  <a:pt x="428" y="304"/>
                </a:lnTo>
                <a:lnTo>
                  <a:pt x="436" y="302"/>
                </a:lnTo>
                <a:lnTo>
                  <a:pt x="444" y="298"/>
                </a:lnTo>
                <a:lnTo>
                  <a:pt x="450" y="292"/>
                </a:lnTo>
                <a:lnTo>
                  <a:pt x="456" y="286"/>
                </a:lnTo>
                <a:lnTo>
                  <a:pt x="456" y="286"/>
                </a:lnTo>
                <a:lnTo>
                  <a:pt x="460" y="278"/>
                </a:lnTo>
                <a:lnTo>
                  <a:pt x="462" y="270"/>
                </a:lnTo>
                <a:lnTo>
                  <a:pt x="464" y="258"/>
                </a:lnTo>
                <a:lnTo>
                  <a:pt x="462" y="244"/>
                </a:lnTo>
                <a:lnTo>
                  <a:pt x="462" y="244"/>
                </a:lnTo>
                <a:lnTo>
                  <a:pt x="458" y="230"/>
                </a:lnTo>
                <a:lnTo>
                  <a:pt x="454" y="220"/>
                </a:lnTo>
                <a:lnTo>
                  <a:pt x="448" y="212"/>
                </a:lnTo>
                <a:lnTo>
                  <a:pt x="442" y="206"/>
                </a:lnTo>
                <a:lnTo>
                  <a:pt x="442" y="20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136807" y="4291194"/>
            <a:ext cx="199108" cy="76580"/>
          </a:xfrm>
          <a:custGeom>
            <a:avLst/>
            <a:gdLst>
              <a:gd name="T0" fmla="*/ 2 w 104"/>
              <a:gd name="T1" fmla="*/ 4 h 40"/>
              <a:gd name="T2" fmla="*/ 2 w 104"/>
              <a:gd name="T3" fmla="*/ 4 h 40"/>
              <a:gd name="T4" fmla="*/ 0 w 104"/>
              <a:gd name="T5" fmla="*/ 0 h 40"/>
              <a:gd name="T6" fmla="*/ 0 w 104"/>
              <a:gd name="T7" fmla="*/ 0 h 40"/>
              <a:gd name="T8" fmla="*/ 2 w 104"/>
              <a:gd name="T9" fmla="*/ 6 h 40"/>
              <a:gd name="T10" fmla="*/ 2 w 104"/>
              <a:gd name="T11" fmla="*/ 6 h 40"/>
              <a:gd name="T12" fmla="*/ 6 w 104"/>
              <a:gd name="T13" fmla="*/ 14 h 40"/>
              <a:gd name="T14" fmla="*/ 14 w 104"/>
              <a:gd name="T15" fmla="*/ 20 h 40"/>
              <a:gd name="T16" fmla="*/ 14 w 104"/>
              <a:gd name="T17" fmla="*/ 20 h 40"/>
              <a:gd name="T18" fmla="*/ 22 w 104"/>
              <a:gd name="T19" fmla="*/ 28 h 40"/>
              <a:gd name="T20" fmla="*/ 36 w 104"/>
              <a:gd name="T21" fmla="*/ 34 h 40"/>
              <a:gd name="T22" fmla="*/ 36 w 104"/>
              <a:gd name="T23" fmla="*/ 34 h 40"/>
              <a:gd name="T24" fmla="*/ 48 w 104"/>
              <a:gd name="T25" fmla="*/ 38 h 40"/>
              <a:gd name="T26" fmla="*/ 60 w 104"/>
              <a:gd name="T27" fmla="*/ 40 h 40"/>
              <a:gd name="T28" fmla="*/ 68 w 104"/>
              <a:gd name="T29" fmla="*/ 40 h 40"/>
              <a:gd name="T30" fmla="*/ 76 w 104"/>
              <a:gd name="T31" fmla="*/ 38 h 40"/>
              <a:gd name="T32" fmla="*/ 76 w 104"/>
              <a:gd name="T33" fmla="*/ 38 h 40"/>
              <a:gd name="T34" fmla="*/ 84 w 104"/>
              <a:gd name="T35" fmla="*/ 34 h 40"/>
              <a:gd name="T36" fmla="*/ 90 w 104"/>
              <a:gd name="T37" fmla="*/ 28 h 40"/>
              <a:gd name="T38" fmla="*/ 96 w 104"/>
              <a:gd name="T39" fmla="*/ 22 h 40"/>
              <a:gd name="T40" fmla="*/ 100 w 104"/>
              <a:gd name="T41" fmla="*/ 14 h 40"/>
              <a:gd name="T42" fmla="*/ 100 w 104"/>
              <a:gd name="T43" fmla="*/ 14 h 40"/>
              <a:gd name="T44" fmla="*/ 104 w 104"/>
              <a:gd name="T45" fmla="*/ 6 h 40"/>
              <a:gd name="T46" fmla="*/ 104 w 104"/>
              <a:gd name="T47" fmla="*/ 0 h 40"/>
              <a:gd name="T48" fmla="*/ 104 w 104"/>
              <a:gd name="T49" fmla="*/ 0 h 40"/>
              <a:gd name="T50" fmla="*/ 100 w 104"/>
              <a:gd name="T51" fmla="*/ 12 h 40"/>
              <a:gd name="T52" fmla="*/ 100 w 104"/>
              <a:gd name="T53" fmla="*/ 12 h 40"/>
              <a:gd name="T54" fmla="*/ 96 w 104"/>
              <a:gd name="T55" fmla="*/ 20 h 40"/>
              <a:gd name="T56" fmla="*/ 90 w 104"/>
              <a:gd name="T57" fmla="*/ 26 h 40"/>
              <a:gd name="T58" fmla="*/ 84 w 104"/>
              <a:gd name="T59" fmla="*/ 32 h 40"/>
              <a:gd name="T60" fmla="*/ 78 w 104"/>
              <a:gd name="T61" fmla="*/ 36 h 40"/>
              <a:gd name="T62" fmla="*/ 78 w 104"/>
              <a:gd name="T63" fmla="*/ 36 h 40"/>
              <a:gd name="T64" fmla="*/ 68 w 104"/>
              <a:gd name="T65" fmla="*/ 38 h 40"/>
              <a:gd name="T66" fmla="*/ 60 w 104"/>
              <a:gd name="T67" fmla="*/ 38 h 40"/>
              <a:gd name="T68" fmla="*/ 48 w 104"/>
              <a:gd name="T69" fmla="*/ 36 h 40"/>
              <a:gd name="T70" fmla="*/ 36 w 104"/>
              <a:gd name="T71" fmla="*/ 32 h 40"/>
              <a:gd name="T72" fmla="*/ 36 w 104"/>
              <a:gd name="T73" fmla="*/ 32 h 40"/>
              <a:gd name="T74" fmla="*/ 22 w 104"/>
              <a:gd name="T75" fmla="*/ 26 h 40"/>
              <a:gd name="T76" fmla="*/ 12 w 104"/>
              <a:gd name="T77" fmla="*/ 18 h 40"/>
              <a:gd name="T78" fmla="*/ 6 w 104"/>
              <a:gd name="T79" fmla="*/ 12 h 40"/>
              <a:gd name="T80" fmla="*/ 2 w 104"/>
              <a:gd name="T81" fmla="*/ 4 h 40"/>
              <a:gd name="T82" fmla="*/ 2 w 104"/>
              <a:gd name="T83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40">
                <a:moveTo>
                  <a:pt x="2" y="4"/>
                </a:moveTo>
                <a:lnTo>
                  <a:pt x="2" y="4"/>
                </a:lnTo>
                <a:lnTo>
                  <a:pt x="0" y="0"/>
                </a:lnTo>
                <a:lnTo>
                  <a:pt x="0" y="0"/>
                </a:lnTo>
                <a:lnTo>
                  <a:pt x="2" y="6"/>
                </a:lnTo>
                <a:lnTo>
                  <a:pt x="2" y="6"/>
                </a:lnTo>
                <a:lnTo>
                  <a:pt x="6" y="14"/>
                </a:lnTo>
                <a:lnTo>
                  <a:pt x="14" y="20"/>
                </a:lnTo>
                <a:lnTo>
                  <a:pt x="14" y="20"/>
                </a:lnTo>
                <a:lnTo>
                  <a:pt x="22" y="28"/>
                </a:lnTo>
                <a:lnTo>
                  <a:pt x="36" y="34"/>
                </a:lnTo>
                <a:lnTo>
                  <a:pt x="36" y="34"/>
                </a:lnTo>
                <a:lnTo>
                  <a:pt x="48" y="38"/>
                </a:lnTo>
                <a:lnTo>
                  <a:pt x="60" y="40"/>
                </a:lnTo>
                <a:lnTo>
                  <a:pt x="68" y="40"/>
                </a:lnTo>
                <a:lnTo>
                  <a:pt x="76" y="38"/>
                </a:lnTo>
                <a:lnTo>
                  <a:pt x="76" y="38"/>
                </a:lnTo>
                <a:lnTo>
                  <a:pt x="84" y="34"/>
                </a:lnTo>
                <a:lnTo>
                  <a:pt x="90" y="28"/>
                </a:lnTo>
                <a:lnTo>
                  <a:pt x="96" y="22"/>
                </a:lnTo>
                <a:lnTo>
                  <a:pt x="100" y="14"/>
                </a:lnTo>
                <a:lnTo>
                  <a:pt x="100" y="14"/>
                </a:lnTo>
                <a:lnTo>
                  <a:pt x="104" y="6"/>
                </a:lnTo>
                <a:lnTo>
                  <a:pt x="104" y="0"/>
                </a:lnTo>
                <a:lnTo>
                  <a:pt x="104" y="0"/>
                </a:lnTo>
                <a:lnTo>
                  <a:pt x="100" y="12"/>
                </a:lnTo>
                <a:lnTo>
                  <a:pt x="100" y="12"/>
                </a:lnTo>
                <a:lnTo>
                  <a:pt x="96" y="20"/>
                </a:lnTo>
                <a:lnTo>
                  <a:pt x="90" y="26"/>
                </a:lnTo>
                <a:lnTo>
                  <a:pt x="84" y="32"/>
                </a:lnTo>
                <a:lnTo>
                  <a:pt x="78" y="36"/>
                </a:lnTo>
                <a:lnTo>
                  <a:pt x="78" y="36"/>
                </a:lnTo>
                <a:lnTo>
                  <a:pt x="68" y="38"/>
                </a:lnTo>
                <a:lnTo>
                  <a:pt x="60" y="38"/>
                </a:lnTo>
                <a:lnTo>
                  <a:pt x="48" y="36"/>
                </a:lnTo>
                <a:lnTo>
                  <a:pt x="36" y="32"/>
                </a:lnTo>
                <a:lnTo>
                  <a:pt x="36" y="32"/>
                </a:lnTo>
                <a:lnTo>
                  <a:pt x="22" y="26"/>
                </a:lnTo>
                <a:lnTo>
                  <a:pt x="12" y="18"/>
                </a:lnTo>
                <a:lnTo>
                  <a:pt x="6" y="1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320599" y="4126548"/>
            <a:ext cx="26803" cy="65093"/>
          </a:xfrm>
          <a:custGeom>
            <a:avLst/>
            <a:gdLst>
              <a:gd name="T0" fmla="*/ 14 w 14"/>
              <a:gd name="T1" fmla="*/ 0 h 34"/>
              <a:gd name="T2" fmla="*/ 14 w 14"/>
              <a:gd name="T3" fmla="*/ 0 h 34"/>
              <a:gd name="T4" fmla="*/ 2 w 14"/>
              <a:gd name="T5" fmla="*/ 28 h 34"/>
              <a:gd name="T6" fmla="*/ 2 w 14"/>
              <a:gd name="T7" fmla="*/ 28 h 34"/>
              <a:gd name="T8" fmla="*/ 0 w 14"/>
              <a:gd name="T9" fmla="*/ 34 h 34"/>
              <a:gd name="T10" fmla="*/ 0 w 14"/>
              <a:gd name="T11" fmla="*/ 34 h 34"/>
              <a:gd name="T12" fmla="*/ 2 w 14"/>
              <a:gd name="T13" fmla="*/ 30 h 34"/>
              <a:gd name="T14" fmla="*/ 14 w 14"/>
              <a:gd name="T1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34">
                <a:moveTo>
                  <a:pt x="14" y="0"/>
                </a:moveTo>
                <a:lnTo>
                  <a:pt x="14" y="0"/>
                </a:lnTo>
                <a:lnTo>
                  <a:pt x="2" y="28"/>
                </a:lnTo>
                <a:lnTo>
                  <a:pt x="2" y="28"/>
                </a:lnTo>
                <a:lnTo>
                  <a:pt x="0" y="34"/>
                </a:lnTo>
                <a:lnTo>
                  <a:pt x="0" y="34"/>
                </a:lnTo>
                <a:lnTo>
                  <a:pt x="2" y="30"/>
                </a:lnTo>
                <a:lnTo>
                  <a:pt x="14" y="0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1727105" y="4865544"/>
            <a:ext cx="214424" cy="268030"/>
          </a:xfrm>
          <a:custGeom>
            <a:avLst/>
            <a:gdLst>
              <a:gd name="T0" fmla="*/ 108 w 112"/>
              <a:gd name="T1" fmla="*/ 66 h 140"/>
              <a:gd name="T2" fmla="*/ 108 w 112"/>
              <a:gd name="T3" fmla="*/ 66 h 140"/>
              <a:gd name="T4" fmla="*/ 110 w 112"/>
              <a:gd name="T5" fmla="*/ 58 h 140"/>
              <a:gd name="T6" fmla="*/ 112 w 112"/>
              <a:gd name="T7" fmla="*/ 50 h 140"/>
              <a:gd name="T8" fmla="*/ 110 w 112"/>
              <a:gd name="T9" fmla="*/ 42 h 140"/>
              <a:gd name="T10" fmla="*/ 108 w 112"/>
              <a:gd name="T11" fmla="*/ 34 h 140"/>
              <a:gd name="T12" fmla="*/ 108 w 112"/>
              <a:gd name="T13" fmla="*/ 34 h 140"/>
              <a:gd name="T14" fmla="*/ 104 w 112"/>
              <a:gd name="T15" fmla="*/ 26 h 140"/>
              <a:gd name="T16" fmla="*/ 98 w 112"/>
              <a:gd name="T17" fmla="*/ 20 h 140"/>
              <a:gd name="T18" fmla="*/ 98 w 112"/>
              <a:gd name="T19" fmla="*/ 20 h 140"/>
              <a:gd name="T20" fmla="*/ 88 w 112"/>
              <a:gd name="T21" fmla="*/ 14 h 140"/>
              <a:gd name="T22" fmla="*/ 76 w 112"/>
              <a:gd name="T23" fmla="*/ 6 h 140"/>
              <a:gd name="T24" fmla="*/ 76 w 112"/>
              <a:gd name="T25" fmla="*/ 6 h 140"/>
              <a:gd name="T26" fmla="*/ 60 w 112"/>
              <a:gd name="T27" fmla="*/ 2 h 140"/>
              <a:gd name="T28" fmla="*/ 46 w 112"/>
              <a:gd name="T29" fmla="*/ 0 h 140"/>
              <a:gd name="T30" fmla="*/ 46 w 112"/>
              <a:gd name="T31" fmla="*/ 0 h 140"/>
              <a:gd name="T32" fmla="*/ 40 w 112"/>
              <a:gd name="T33" fmla="*/ 0 h 140"/>
              <a:gd name="T34" fmla="*/ 34 w 112"/>
              <a:gd name="T35" fmla="*/ 2 h 140"/>
              <a:gd name="T36" fmla="*/ 34 w 112"/>
              <a:gd name="T37" fmla="*/ 2 h 140"/>
              <a:gd name="T38" fmla="*/ 26 w 112"/>
              <a:gd name="T39" fmla="*/ 6 h 140"/>
              <a:gd name="T40" fmla="*/ 20 w 112"/>
              <a:gd name="T41" fmla="*/ 12 h 140"/>
              <a:gd name="T42" fmla="*/ 14 w 112"/>
              <a:gd name="T43" fmla="*/ 18 h 140"/>
              <a:gd name="T44" fmla="*/ 10 w 112"/>
              <a:gd name="T45" fmla="*/ 26 h 140"/>
              <a:gd name="T46" fmla="*/ 10 w 112"/>
              <a:gd name="T47" fmla="*/ 26 h 140"/>
              <a:gd name="T48" fmla="*/ 8 w 112"/>
              <a:gd name="T49" fmla="*/ 34 h 140"/>
              <a:gd name="T50" fmla="*/ 8 w 112"/>
              <a:gd name="T51" fmla="*/ 42 h 140"/>
              <a:gd name="T52" fmla="*/ 10 w 112"/>
              <a:gd name="T53" fmla="*/ 56 h 140"/>
              <a:gd name="T54" fmla="*/ 10 w 112"/>
              <a:gd name="T55" fmla="*/ 56 h 140"/>
              <a:gd name="T56" fmla="*/ 16 w 112"/>
              <a:gd name="T57" fmla="*/ 76 h 140"/>
              <a:gd name="T58" fmla="*/ 16 w 112"/>
              <a:gd name="T59" fmla="*/ 86 h 140"/>
              <a:gd name="T60" fmla="*/ 14 w 112"/>
              <a:gd name="T61" fmla="*/ 96 h 140"/>
              <a:gd name="T62" fmla="*/ 0 w 112"/>
              <a:gd name="T63" fmla="*/ 128 h 140"/>
              <a:gd name="T64" fmla="*/ 42 w 112"/>
              <a:gd name="T65" fmla="*/ 140 h 140"/>
              <a:gd name="T66" fmla="*/ 52 w 112"/>
              <a:gd name="T67" fmla="*/ 114 h 140"/>
              <a:gd name="T68" fmla="*/ 52 w 112"/>
              <a:gd name="T69" fmla="*/ 114 h 140"/>
              <a:gd name="T70" fmla="*/ 52 w 112"/>
              <a:gd name="T71" fmla="*/ 114 h 140"/>
              <a:gd name="T72" fmla="*/ 52 w 112"/>
              <a:gd name="T73" fmla="*/ 114 h 140"/>
              <a:gd name="T74" fmla="*/ 60 w 112"/>
              <a:gd name="T75" fmla="*/ 104 h 140"/>
              <a:gd name="T76" fmla="*/ 68 w 112"/>
              <a:gd name="T77" fmla="*/ 96 h 140"/>
              <a:gd name="T78" fmla="*/ 86 w 112"/>
              <a:gd name="T79" fmla="*/ 88 h 140"/>
              <a:gd name="T80" fmla="*/ 86 w 112"/>
              <a:gd name="T81" fmla="*/ 88 h 140"/>
              <a:gd name="T82" fmla="*/ 100 w 112"/>
              <a:gd name="T83" fmla="*/ 78 h 140"/>
              <a:gd name="T84" fmla="*/ 106 w 112"/>
              <a:gd name="T85" fmla="*/ 74 h 140"/>
              <a:gd name="T86" fmla="*/ 108 w 112"/>
              <a:gd name="T87" fmla="*/ 66 h 140"/>
              <a:gd name="T88" fmla="*/ 108 w 112"/>
              <a:gd name="T89" fmla="*/ 6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40">
                <a:moveTo>
                  <a:pt x="108" y="66"/>
                </a:moveTo>
                <a:lnTo>
                  <a:pt x="108" y="66"/>
                </a:lnTo>
                <a:lnTo>
                  <a:pt x="110" y="58"/>
                </a:lnTo>
                <a:lnTo>
                  <a:pt x="112" y="50"/>
                </a:lnTo>
                <a:lnTo>
                  <a:pt x="110" y="42"/>
                </a:lnTo>
                <a:lnTo>
                  <a:pt x="108" y="34"/>
                </a:lnTo>
                <a:lnTo>
                  <a:pt x="108" y="34"/>
                </a:lnTo>
                <a:lnTo>
                  <a:pt x="104" y="26"/>
                </a:lnTo>
                <a:lnTo>
                  <a:pt x="98" y="20"/>
                </a:lnTo>
                <a:lnTo>
                  <a:pt x="98" y="20"/>
                </a:lnTo>
                <a:lnTo>
                  <a:pt x="88" y="14"/>
                </a:lnTo>
                <a:lnTo>
                  <a:pt x="76" y="6"/>
                </a:lnTo>
                <a:lnTo>
                  <a:pt x="76" y="6"/>
                </a:lnTo>
                <a:lnTo>
                  <a:pt x="60" y="2"/>
                </a:lnTo>
                <a:lnTo>
                  <a:pt x="46" y="0"/>
                </a:lnTo>
                <a:lnTo>
                  <a:pt x="46" y="0"/>
                </a:lnTo>
                <a:lnTo>
                  <a:pt x="40" y="0"/>
                </a:lnTo>
                <a:lnTo>
                  <a:pt x="34" y="2"/>
                </a:lnTo>
                <a:lnTo>
                  <a:pt x="34" y="2"/>
                </a:lnTo>
                <a:lnTo>
                  <a:pt x="26" y="6"/>
                </a:lnTo>
                <a:lnTo>
                  <a:pt x="20" y="12"/>
                </a:lnTo>
                <a:lnTo>
                  <a:pt x="14" y="18"/>
                </a:lnTo>
                <a:lnTo>
                  <a:pt x="10" y="26"/>
                </a:lnTo>
                <a:lnTo>
                  <a:pt x="10" y="26"/>
                </a:lnTo>
                <a:lnTo>
                  <a:pt x="8" y="34"/>
                </a:lnTo>
                <a:lnTo>
                  <a:pt x="8" y="42"/>
                </a:lnTo>
                <a:lnTo>
                  <a:pt x="10" y="56"/>
                </a:lnTo>
                <a:lnTo>
                  <a:pt x="10" y="56"/>
                </a:lnTo>
                <a:lnTo>
                  <a:pt x="16" y="76"/>
                </a:lnTo>
                <a:lnTo>
                  <a:pt x="16" y="86"/>
                </a:lnTo>
                <a:lnTo>
                  <a:pt x="14" y="96"/>
                </a:lnTo>
                <a:lnTo>
                  <a:pt x="0" y="128"/>
                </a:lnTo>
                <a:lnTo>
                  <a:pt x="42" y="140"/>
                </a:lnTo>
                <a:lnTo>
                  <a:pt x="52" y="114"/>
                </a:lnTo>
                <a:lnTo>
                  <a:pt x="52" y="114"/>
                </a:lnTo>
                <a:lnTo>
                  <a:pt x="52" y="114"/>
                </a:lnTo>
                <a:lnTo>
                  <a:pt x="52" y="114"/>
                </a:lnTo>
                <a:lnTo>
                  <a:pt x="60" y="104"/>
                </a:lnTo>
                <a:lnTo>
                  <a:pt x="68" y="96"/>
                </a:lnTo>
                <a:lnTo>
                  <a:pt x="86" y="88"/>
                </a:lnTo>
                <a:lnTo>
                  <a:pt x="86" y="88"/>
                </a:lnTo>
                <a:lnTo>
                  <a:pt x="100" y="78"/>
                </a:lnTo>
                <a:lnTo>
                  <a:pt x="106" y="74"/>
                </a:lnTo>
                <a:lnTo>
                  <a:pt x="108" y="66"/>
                </a:lnTo>
                <a:lnTo>
                  <a:pt x="108" y="66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1313573" y="3969559"/>
            <a:ext cx="2075315" cy="1562230"/>
          </a:xfrm>
          <a:custGeom>
            <a:avLst/>
            <a:gdLst>
              <a:gd name="T0" fmla="*/ 918 w 1084"/>
              <a:gd name="T1" fmla="*/ 112 h 816"/>
              <a:gd name="T2" fmla="*/ 932 w 1084"/>
              <a:gd name="T3" fmla="*/ 96 h 816"/>
              <a:gd name="T4" fmla="*/ 960 w 1084"/>
              <a:gd name="T5" fmla="*/ 74 h 816"/>
              <a:gd name="T6" fmla="*/ 968 w 1084"/>
              <a:gd name="T7" fmla="*/ 60 h 816"/>
              <a:gd name="T8" fmla="*/ 968 w 1084"/>
              <a:gd name="T9" fmla="*/ 36 h 816"/>
              <a:gd name="T10" fmla="*/ 960 w 1084"/>
              <a:gd name="T11" fmla="*/ 22 h 816"/>
              <a:gd name="T12" fmla="*/ 930 w 1084"/>
              <a:gd name="T13" fmla="*/ 4 h 816"/>
              <a:gd name="T14" fmla="*/ 904 w 1084"/>
              <a:gd name="T15" fmla="*/ 0 h 816"/>
              <a:gd name="T16" fmla="*/ 888 w 1084"/>
              <a:gd name="T17" fmla="*/ 4 h 816"/>
              <a:gd name="T18" fmla="*/ 874 w 1084"/>
              <a:gd name="T19" fmla="*/ 16 h 816"/>
              <a:gd name="T20" fmla="*/ 866 w 1084"/>
              <a:gd name="T21" fmla="*/ 32 h 816"/>
              <a:gd name="T22" fmla="*/ 870 w 1084"/>
              <a:gd name="T23" fmla="*/ 62 h 816"/>
              <a:gd name="T24" fmla="*/ 878 w 1084"/>
              <a:gd name="T25" fmla="*/ 90 h 816"/>
              <a:gd name="T26" fmla="*/ 584 w 1084"/>
              <a:gd name="T27" fmla="*/ 94 h 816"/>
              <a:gd name="T28" fmla="*/ 574 w 1084"/>
              <a:gd name="T29" fmla="*/ 138 h 816"/>
              <a:gd name="T30" fmla="*/ 578 w 1084"/>
              <a:gd name="T31" fmla="*/ 166 h 816"/>
              <a:gd name="T32" fmla="*/ 570 w 1084"/>
              <a:gd name="T33" fmla="*/ 200 h 816"/>
              <a:gd name="T34" fmla="*/ 552 w 1084"/>
              <a:gd name="T35" fmla="*/ 226 h 816"/>
              <a:gd name="T36" fmla="*/ 524 w 1084"/>
              <a:gd name="T37" fmla="*/ 246 h 816"/>
              <a:gd name="T38" fmla="*/ 480 w 1084"/>
              <a:gd name="T39" fmla="*/ 250 h 816"/>
              <a:gd name="T40" fmla="*/ 464 w 1084"/>
              <a:gd name="T41" fmla="*/ 246 h 816"/>
              <a:gd name="T42" fmla="*/ 448 w 1084"/>
              <a:gd name="T43" fmla="*/ 242 h 816"/>
              <a:gd name="T44" fmla="*/ 436 w 1084"/>
              <a:gd name="T45" fmla="*/ 234 h 816"/>
              <a:gd name="T46" fmla="*/ 414 w 1084"/>
              <a:gd name="T47" fmla="*/ 220 h 816"/>
              <a:gd name="T48" fmla="*/ 392 w 1084"/>
              <a:gd name="T49" fmla="*/ 192 h 816"/>
              <a:gd name="T50" fmla="*/ 386 w 1084"/>
              <a:gd name="T51" fmla="*/ 158 h 816"/>
              <a:gd name="T52" fmla="*/ 390 w 1084"/>
              <a:gd name="T53" fmla="*/ 128 h 816"/>
              <a:gd name="T54" fmla="*/ 410 w 1084"/>
              <a:gd name="T55" fmla="*/ 98 h 816"/>
              <a:gd name="T56" fmla="*/ 434 w 1084"/>
              <a:gd name="T57" fmla="*/ 82 h 816"/>
              <a:gd name="T58" fmla="*/ 348 w 1084"/>
              <a:gd name="T59" fmla="*/ 30 h 816"/>
              <a:gd name="T60" fmla="*/ 188 w 1084"/>
              <a:gd name="T61" fmla="*/ 550 h 816"/>
              <a:gd name="T62" fmla="*/ 184 w 1084"/>
              <a:gd name="T63" fmla="*/ 536 h 816"/>
              <a:gd name="T64" fmla="*/ 180 w 1084"/>
              <a:gd name="T65" fmla="*/ 492 h 816"/>
              <a:gd name="T66" fmla="*/ 186 w 1084"/>
              <a:gd name="T67" fmla="*/ 476 h 816"/>
              <a:gd name="T68" fmla="*/ 218 w 1084"/>
              <a:gd name="T69" fmla="*/ 438 h 816"/>
              <a:gd name="T70" fmla="*/ 248 w 1084"/>
              <a:gd name="T71" fmla="*/ 426 h 816"/>
              <a:gd name="T72" fmla="*/ 294 w 1084"/>
              <a:gd name="T73" fmla="*/ 430 h 816"/>
              <a:gd name="T74" fmla="*/ 294 w 1084"/>
              <a:gd name="T75" fmla="*/ 430 h 816"/>
              <a:gd name="T76" fmla="*/ 310 w 1084"/>
              <a:gd name="T77" fmla="*/ 434 h 816"/>
              <a:gd name="T78" fmla="*/ 332 w 1084"/>
              <a:gd name="T79" fmla="*/ 448 h 816"/>
              <a:gd name="T80" fmla="*/ 356 w 1084"/>
              <a:gd name="T81" fmla="*/ 468 h 816"/>
              <a:gd name="T82" fmla="*/ 370 w 1084"/>
              <a:gd name="T83" fmla="*/ 500 h 816"/>
              <a:gd name="T84" fmla="*/ 366 w 1084"/>
              <a:gd name="T85" fmla="*/ 548 h 816"/>
              <a:gd name="T86" fmla="*/ 358 w 1084"/>
              <a:gd name="T87" fmla="*/ 566 h 816"/>
              <a:gd name="T88" fmla="*/ 322 w 1084"/>
              <a:gd name="T89" fmla="*/ 594 h 816"/>
              <a:gd name="T90" fmla="*/ 302 w 1084"/>
              <a:gd name="T91" fmla="*/ 618 h 816"/>
              <a:gd name="T92" fmla="*/ 694 w 1084"/>
              <a:gd name="T93" fmla="*/ 696 h 816"/>
              <a:gd name="T94" fmla="*/ 684 w 1084"/>
              <a:gd name="T95" fmla="*/ 672 h 816"/>
              <a:gd name="T96" fmla="*/ 682 w 1084"/>
              <a:gd name="T97" fmla="*/ 632 h 816"/>
              <a:gd name="T98" fmla="*/ 692 w 1084"/>
              <a:gd name="T99" fmla="*/ 608 h 816"/>
              <a:gd name="T100" fmla="*/ 728 w 1084"/>
              <a:gd name="T101" fmla="*/ 572 h 816"/>
              <a:gd name="T102" fmla="*/ 756 w 1084"/>
              <a:gd name="T103" fmla="*/ 566 h 816"/>
              <a:gd name="T104" fmla="*/ 788 w 1084"/>
              <a:gd name="T105" fmla="*/ 568 h 816"/>
              <a:gd name="T106" fmla="*/ 796 w 1084"/>
              <a:gd name="T107" fmla="*/ 568 h 816"/>
              <a:gd name="T108" fmla="*/ 816 w 1084"/>
              <a:gd name="T109" fmla="*/ 576 h 816"/>
              <a:gd name="T110" fmla="*/ 840 w 1084"/>
              <a:gd name="T111" fmla="*/ 588 h 816"/>
              <a:gd name="T112" fmla="*/ 864 w 1084"/>
              <a:gd name="T113" fmla="*/ 612 h 816"/>
              <a:gd name="T114" fmla="*/ 874 w 1084"/>
              <a:gd name="T115" fmla="*/ 646 h 816"/>
              <a:gd name="T116" fmla="*/ 872 w 1084"/>
              <a:gd name="T117" fmla="*/ 678 h 816"/>
              <a:gd name="T118" fmla="*/ 854 w 1084"/>
              <a:gd name="T119" fmla="*/ 710 h 816"/>
              <a:gd name="T120" fmla="*/ 832 w 1084"/>
              <a:gd name="T121" fmla="*/ 728 h 816"/>
              <a:gd name="T122" fmla="*/ 1022 w 1084"/>
              <a:gd name="T123" fmla="*/ 816 h 816"/>
              <a:gd name="T124" fmla="*/ 916 w 1084"/>
              <a:gd name="T125" fmla="*/ 114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84" h="816">
                <a:moveTo>
                  <a:pt x="916" y="114"/>
                </a:moveTo>
                <a:lnTo>
                  <a:pt x="916" y="114"/>
                </a:lnTo>
                <a:lnTo>
                  <a:pt x="918" y="112"/>
                </a:lnTo>
                <a:lnTo>
                  <a:pt x="918" y="112"/>
                </a:lnTo>
                <a:lnTo>
                  <a:pt x="924" y="102"/>
                </a:lnTo>
                <a:lnTo>
                  <a:pt x="932" y="96"/>
                </a:lnTo>
                <a:lnTo>
                  <a:pt x="948" y="84"/>
                </a:lnTo>
                <a:lnTo>
                  <a:pt x="948" y="84"/>
                </a:lnTo>
                <a:lnTo>
                  <a:pt x="960" y="74"/>
                </a:lnTo>
                <a:lnTo>
                  <a:pt x="966" y="68"/>
                </a:lnTo>
                <a:lnTo>
                  <a:pt x="968" y="60"/>
                </a:lnTo>
                <a:lnTo>
                  <a:pt x="968" y="60"/>
                </a:lnTo>
                <a:lnTo>
                  <a:pt x="970" y="52"/>
                </a:lnTo>
                <a:lnTo>
                  <a:pt x="970" y="44"/>
                </a:lnTo>
                <a:lnTo>
                  <a:pt x="968" y="36"/>
                </a:lnTo>
                <a:lnTo>
                  <a:pt x="964" y="28"/>
                </a:lnTo>
                <a:lnTo>
                  <a:pt x="964" y="28"/>
                </a:lnTo>
                <a:lnTo>
                  <a:pt x="960" y="22"/>
                </a:lnTo>
                <a:lnTo>
                  <a:pt x="952" y="16"/>
                </a:lnTo>
                <a:lnTo>
                  <a:pt x="944" y="10"/>
                </a:lnTo>
                <a:lnTo>
                  <a:pt x="930" y="4"/>
                </a:lnTo>
                <a:lnTo>
                  <a:pt x="930" y="4"/>
                </a:lnTo>
                <a:lnTo>
                  <a:pt x="916" y="2"/>
                </a:lnTo>
                <a:lnTo>
                  <a:pt x="904" y="0"/>
                </a:lnTo>
                <a:lnTo>
                  <a:pt x="904" y="0"/>
                </a:lnTo>
                <a:lnTo>
                  <a:pt x="896" y="2"/>
                </a:lnTo>
                <a:lnTo>
                  <a:pt x="888" y="4"/>
                </a:lnTo>
                <a:lnTo>
                  <a:pt x="888" y="4"/>
                </a:lnTo>
                <a:lnTo>
                  <a:pt x="880" y="10"/>
                </a:lnTo>
                <a:lnTo>
                  <a:pt x="874" y="16"/>
                </a:lnTo>
                <a:lnTo>
                  <a:pt x="870" y="24"/>
                </a:lnTo>
                <a:lnTo>
                  <a:pt x="866" y="32"/>
                </a:lnTo>
                <a:lnTo>
                  <a:pt x="866" y="32"/>
                </a:lnTo>
                <a:lnTo>
                  <a:pt x="864" y="38"/>
                </a:lnTo>
                <a:lnTo>
                  <a:pt x="864" y="46"/>
                </a:lnTo>
                <a:lnTo>
                  <a:pt x="870" y="62"/>
                </a:lnTo>
                <a:lnTo>
                  <a:pt x="870" y="62"/>
                </a:lnTo>
                <a:lnTo>
                  <a:pt x="876" y="80"/>
                </a:lnTo>
                <a:lnTo>
                  <a:pt x="878" y="90"/>
                </a:lnTo>
                <a:lnTo>
                  <a:pt x="876" y="100"/>
                </a:lnTo>
                <a:lnTo>
                  <a:pt x="854" y="168"/>
                </a:lnTo>
                <a:lnTo>
                  <a:pt x="584" y="94"/>
                </a:lnTo>
                <a:lnTo>
                  <a:pt x="570" y="126"/>
                </a:lnTo>
                <a:lnTo>
                  <a:pt x="570" y="126"/>
                </a:lnTo>
                <a:lnTo>
                  <a:pt x="574" y="138"/>
                </a:lnTo>
                <a:lnTo>
                  <a:pt x="574" y="138"/>
                </a:lnTo>
                <a:lnTo>
                  <a:pt x="576" y="152"/>
                </a:lnTo>
                <a:lnTo>
                  <a:pt x="578" y="166"/>
                </a:lnTo>
                <a:lnTo>
                  <a:pt x="576" y="182"/>
                </a:lnTo>
                <a:lnTo>
                  <a:pt x="574" y="192"/>
                </a:lnTo>
                <a:lnTo>
                  <a:pt x="570" y="200"/>
                </a:lnTo>
                <a:lnTo>
                  <a:pt x="570" y="200"/>
                </a:lnTo>
                <a:lnTo>
                  <a:pt x="562" y="214"/>
                </a:lnTo>
                <a:lnTo>
                  <a:pt x="552" y="226"/>
                </a:lnTo>
                <a:lnTo>
                  <a:pt x="540" y="238"/>
                </a:lnTo>
                <a:lnTo>
                  <a:pt x="524" y="246"/>
                </a:lnTo>
                <a:lnTo>
                  <a:pt x="524" y="246"/>
                </a:lnTo>
                <a:lnTo>
                  <a:pt x="510" y="250"/>
                </a:lnTo>
                <a:lnTo>
                  <a:pt x="496" y="250"/>
                </a:lnTo>
                <a:lnTo>
                  <a:pt x="480" y="250"/>
                </a:lnTo>
                <a:lnTo>
                  <a:pt x="464" y="246"/>
                </a:lnTo>
                <a:lnTo>
                  <a:pt x="464" y="246"/>
                </a:lnTo>
                <a:lnTo>
                  <a:pt x="464" y="246"/>
                </a:lnTo>
                <a:lnTo>
                  <a:pt x="464" y="246"/>
                </a:lnTo>
                <a:lnTo>
                  <a:pt x="456" y="244"/>
                </a:lnTo>
                <a:lnTo>
                  <a:pt x="448" y="242"/>
                </a:lnTo>
                <a:lnTo>
                  <a:pt x="448" y="242"/>
                </a:lnTo>
                <a:lnTo>
                  <a:pt x="442" y="238"/>
                </a:lnTo>
                <a:lnTo>
                  <a:pt x="436" y="234"/>
                </a:lnTo>
                <a:lnTo>
                  <a:pt x="436" y="234"/>
                </a:lnTo>
                <a:lnTo>
                  <a:pt x="424" y="228"/>
                </a:lnTo>
                <a:lnTo>
                  <a:pt x="414" y="220"/>
                </a:lnTo>
                <a:lnTo>
                  <a:pt x="414" y="220"/>
                </a:lnTo>
                <a:lnTo>
                  <a:pt x="402" y="208"/>
                </a:lnTo>
                <a:lnTo>
                  <a:pt x="392" y="192"/>
                </a:lnTo>
                <a:lnTo>
                  <a:pt x="392" y="192"/>
                </a:lnTo>
                <a:lnTo>
                  <a:pt x="386" y="176"/>
                </a:lnTo>
                <a:lnTo>
                  <a:pt x="386" y="158"/>
                </a:lnTo>
                <a:lnTo>
                  <a:pt x="386" y="142"/>
                </a:lnTo>
                <a:lnTo>
                  <a:pt x="390" y="128"/>
                </a:lnTo>
                <a:lnTo>
                  <a:pt x="390" y="128"/>
                </a:lnTo>
                <a:lnTo>
                  <a:pt x="394" y="118"/>
                </a:lnTo>
                <a:lnTo>
                  <a:pt x="400" y="110"/>
                </a:lnTo>
                <a:lnTo>
                  <a:pt x="410" y="98"/>
                </a:lnTo>
                <a:lnTo>
                  <a:pt x="424" y="88"/>
                </a:lnTo>
                <a:lnTo>
                  <a:pt x="434" y="82"/>
                </a:lnTo>
                <a:lnTo>
                  <a:pt x="434" y="82"/>
                </a:lnTo>
                <a:lnTo>
                  <a:pt x="450" y="74"/>
                </a:lnTo>
                <a:lnTo>
                  <a:pt x="454" y="60"/>
                </a:lnTo>
                <a:lnTo>
                  <a:pt x="348" y="30"/>
                </a:lnTo>
                <a:lnTo>
                  <a:pt x="0" y="536"/>
                </a:lnTo>
                <a:lnTo>
                  <a:pt x="172" y="584"/>
                </a:lnTo>
                <a:lnTo>
                  <a:pt x="188" y="550"/>
                </a:lnTo>
                <a:lnTo>
                  <a:pt x="188" y="550"/>
                </a:lnTo>
                <a:lnTo>
                  <a:pt x="184" y="536"/>
                </a:lnTo>
                <a:lnTo>
                  <a:pt x="184" y="536"/>
                </a:lnTo>
                <a:lnTo>
                  <a:pt x="180" y="524"/>
                </a:lnTo>
                <a:lnTo>
                  <a:pt x="180" y="510"/>
                </a:lnTo>
                <a:lnTo>
                  <a:pt x="180" y="492"/>
                </a:lnTo>
                <a:lnTo>
                  <a:pt x="184" y="484"/>
                </a:lnTo>
                <a:lnTo>
                  <a:pt x="186" y="476"/>
                </a:lnTo>
                <a:lnTo>
                  <a:pt x="186" y="476"/>
                </a:lnTo>
                <a:lnTo>
                  <a:pt x="194" y="462"/>
                </a:lnTo>
                <a:lnTo>
                  <a:pt x="204" y="450"/>
                </a:lnTo>
                <a:lnTo>
                  <a:pt x="218" y="438"/>
                </a:lnTo>
                <a:lnTo>
                  <a:pt x="234" y="430"/>
                </a:lnTo>
                <a:lnTo>
                  <a:pt x="234" y="430"/>
                </a:lnTo>
                <a:lnTo>
                  <a:pt x="248" y="426"/>
                </a:lnTo>
                <a:lnTo>
                  <a:pt x="262" y="426"/>
                </a:lnTo>
                <a:lnTo>
                  <a:pt x="278" y="426"/>
                </a:lnTo>
                <a:lnTo>
                  <a:pt x="294" y="430"/>
                </a:lnTo>
                <a:lnTo>
                  <a:pt x="294" y="430"/>
                </a:lnTo>
                <a:lnTo>
                  <a:pt x="294" y="430"/>
                </a:lnTo>
                <a:lnTo>
                  <a:pt x="294" y="430"/>
                </a:lnTo>
                <a:lnTo>
                  <a:pt x="302" y="432"/>
                </a:lnTo>
                <a:lnTo>
                  <a:pt x="310" y="434"/>
                </a:lnTo>
                <a:lnTo>
                  <a:pt x="310" y="434"/>
                </a:lnTo>
                <a:lnTo>
                  <a:pt x="322" y="442"/>
                </a:lnTo>
                <a:lnTo>
                  <a:pt x="322" y="442"/>
                </a:lnTo>
                <a:lnTo>
                  <a:pt x="332" y="448"/>
                </a:lnTo>
                <a:lnTo>
                  <a:pt x="344" y="456"/>
                </a:lnTo>
                <a:lnTo>
                  <a:pt x="344" y="456"/>
                </a:lnTo>
                <a:lnTo>
                  <a:pt x="356" y="468"/>
                </a:lnTo>
                <a:lnTo>
                  <a:pt x="364" y="484"/>
                </a:lnTo>
                <a:lnTo>
                  <a:pt x="364" y="484"/>
                </a:lnTo>
                <a:lnTo>
                  <a:pt x="370" y="500"/>
                </a:lnTo>
                <a:lnTo>
                  <a:pt x="372" y="518"/>
                </a:lnTo>
                <a:lnTo>
                  <a:pt x="370" y="534"/>
                </a:lnTo>
                <a:lnTo>
                  <a:pt x="366" y="548"/>
                </a:lnTo>
                <a:lnTo>
                  <a:pt x="366" y="548"/>
                </a:lnTo>
                <a:lnTo>
                  <a:pt x="362" y="558"/>
                </a:lnTo>
                <a:lnTo>
                  <a:pt x="358" y="566"/>
                </a:lnTo>
                <a:lnTo>
                  <a:pt x="346" y="578"/>
                </a:lnTo>
                <a:lnTo>
                  <a:pt x="334" y="588"/>
                </a:lnTo>
                <a:lnTo>
                  <a:pt x="322" y="594"/>
                </a:lnTo>
                <a:lnTo>
                  <a:pt x="322" y="594"/>
                </a:lnTo>
                <a:lnTo>
                  <a:pt x="308" y="602"/>
                </a:lnTo>
                <a:lnTo>
                  <a:pt x="302" y="618"/>
                </a:lnTo>
                <a:lnTo>
                  <a:pt x="684" y="724"/>
                </a:lnTo>
                <a:lnTo>
                  <a:pt x="694" y="696"/>
                </a:lnTo>
                <a:lnTo>
                  <a:pt x="694" y="696"/>
                </a:lnTo>
                <a:lnTo>
                  <a:pt x="688" y="684"/>
                </a:lnTo>
                <a:lnTo>
                  <a:pt x="688" y="684"/>
                </a:lnTo>
                <a:lnTo>
                  <a:pt x="684" y="672"/>
                </a:lnTo>
                <a:lnTo>
                  <a:pt x="682" y="658"/>
                </a:lnTo>
                <a:lnTo>
                  <a:pt x="682" y="640"/>
                </a:lnTo>
                <a:lnTo>
                  <a:pt x="682" y="632"/>
                </a:lnTo>
                <a:lnTo>
                  <a:pt x="686" y="622"/>
                </a:lnTo>
                <a:lnTo>
                  <a:pt x="686" y="622"/>
                </a:lnTo>
                <a:lnTo>
                  <a:pt x="692" y="608"/>
                </a:lnTo>
                <a:lnTo>
                  <a:pt x="702" y="594"/>
                </a:lnTo>
                <a:lnTo>
                  <a:pt x="712" y="582"/>
                </a:lnTo>
                <a:lnTo>
                  <a:pt x="728" y="572"/>
                </a:lnTo>
                <a:lnTo>
                  <a:pt x="728" y="572"/>
                </a:lnTo>
                <a:lnTo>
                  <a:pt x="740" y="568"/>
                </a:lnTo>
                <a:lnTo>
                  <a:pt x="756" y="566"/>
                </a:lnTo>
                <a:lnTo>
                  <a:pt x="770" y="566"/>
                </a:lnTo>
                <a:lnTo>
                  <a:pt x="788" y="568"/>
                </a:lnTo>
                <a:lnTo>
                  <a:pt x="788" y="568"/>
                </a:lnTo>
                <a:lnTo>
                  <a:pt x="788" y="568"/>
                </a:lnTo>
                <a:lnTo>
                  <a:pt x="788" y="568"/>
                </a:lnTo>
                <a:lnTo>
                  <a:pt x="796" y="568"/>
                </a:lnTo>
                <a:lnTo>
                  <a:pt x="804" y="570"/>
                </a:lnTo>
                <a:lnTo>
                  <a:pt x="804" y="570"/>
                </a:lnTo>
                <a:lnTo>
                  <a:pt x="816" y="576"/>
                </a:lnTo>
                <a:lnTo>
                  <a:pt x="816" y="576"/>
                </a:lnTo>
                <a:lnTo>
                  <a:pt x="828" y="582"/>
                </a:lnTo>
                <a:lnTo>
                  <a:pt x="840" y="588"/>
                </a:lnTo>
                <a:lnTo>
                  <a:pt x="840" y="588"/>
                </a:lnTo>
                <a:lnTo>
                  <a:pt x="854" y="600"/>
                </a:lnTo>
                <a:lnTo>
                  <a:pt x="864" y="612"/>
                </a:lnTo>
                <a:lnTo>
                  <a:pt x="864" y="612"/>
                </a:lnTo>
                <a:lnTo>
                  <a:pt x="870" y="630"/>
                </a:lnTo>
                <a:lnTo>
                  <a:pt x="874" y="646"/>
                </a:lnTo>
                <a:lnTo>
                  <a:pt x="874" y="662"/>
                </a:lnTo>
                <a:lnTo>
                  <a:pt x="872" y="678"/>
                </a:lnTo>
                <a:lnTo>
                  <a:pt x="872" y="678"/>
                </a:lnTo>
                <a:lnTo>
                  <a:pt x="868" y="686"/>
                </a:lnTo>
                <a:lnTo>
                  <a:pt x="864" y="696"/>
                </a:lnTo>
                <a:lnTo>
                  <a:pt x="854" y="710"/>
                </a:lnTo>
                <a:lnTo>
                  <a:pt x="842" y="720"/>
                </a:lnTo>
                <a:lnTo>
                  <a:pt x="832" y="728"/>
                </a:lnTo>
                <a:lnTo>
                  <a:pt x="832" y="728"/>
                </a:lnTo>
                <a:lnTo>
                  <a:pt x="818" y="736"/>
                </a:lnTo>
                <a:lnTo>
                  <a:pt x="812" y="758"/>
                </a:lnTo>
                <a:lnTo>
                  <a:pt x="1022" y="816"/>
                </a:lnTo>
                <a:lnTo>
                  <a:pt x="1084" y="232"/>
                </a:lnTo>
                <a:lnTo>
                  <a:pt x="898" y="180"/>
                </a:lnTo>
                <a:lnTo>
                  <a:pt x="916" y="11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2734130" y="5145060"/>
            <a:ext cx="7658" cy="3829"/>
          </a:xfrm>
          <a:custGeom>
            <a:avLst/>
            <a:gdLst>
              <a:gd name="T0" fmla="*/ 4 w 4"/>
              <a:gd name="T1" fmla="*/ 0 h 2"/>
              <a:gd name="T2" fmla="*/ 4 w 4"/>
              <a:gd name="T3" fmla="*/ 0 h 2"/>
              <a:gd name="T4" fmla="*/ 0 w 4"/>
              <a:gd name="T5" fmla="*/ 2 h 2"/>
              <a:gd name="T6" fmla="*/ 0 w 4"/>
              <a:gd name="T7" fmla="*/ 2 h 2"/>
              <a:gd name="T8" fmla="*/ 4 w 4"/>
              <a:gd name="T9" fmla="*/ 0 h 2"/>
              <a:gd name="T10" fmla="*/ 4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0" y="2"/>
                </a:lnTo>
                <a:lnTo>
                  <a:pt x="0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2822197" y="5271417"/>
            <a:ext cx="65093" cy="49777"/>
          </a:xfrm>
          <a:custGeom>
            <a:avLst/>
            <a:gdLst>
              <a:gd name="T0" fmla="*/ 20 w 34"/>
              <a:gd name="T1" fmla="*/ 10 h 26"/>
              <a:gd name="T2" fmla="*/ 20 w 34"/>
              <a:gd name="T3" fmla="*/ 10 h 26"/>
              <a:gd name="T4" fmla="*/ 10 w 34"/>
              <a:gd name="T5" fmla="*/ 18 h 26"/>
              <a:gd name="T6" fmla="*/ 0 w 34"/>
              <a:gd name="T7" fmla="*/ 26 h 26"/>
              <a:gd name="T8" fmla="*/ 0 w 34"/>
              <a:gd name="T9" fmla="*/ 26 h 26"/>
              <a:gd name="T10" fmla="*/ 10 w 34"/>
              <a:gd name="T11" fmla="*/ 18 h 26"/>
              <a:gd name="T12" fmla="*/ 20 w 34"/>
              <a:gd name="T13" fmla="*/ 12 h 26"/>
              <a:gd name="T14" fmla="*/ 20 w 34"/>
              <a:gd name="T15" fmla="*/ 12 h 26"/>
              <a:gd name="T16" fmla="*/ 34 w 34"/>
              <a:gd name="T17" fmla="*/ 0 h 26"/>
              <a:gd name="T18" fmla="*/ 34 w 34"/>
              <a:gd name="T19" fmla="*/ 0 h 26"/>
              <a:gd name="T20" fmla="*/ 20 w 34"/>
              <a:gd name="T21" fmla="*/ 10 h 26"/>
              <a:gd name="T22" fmla="*/ 20 w 34"/>
              <a:gd name="T23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26">
                <a:moveTo>
                  <a:pt x="20" y="10"/>
                </a:moveTo>
                <a:lnTo>
                  <a:pt x="20" y="10"/>
                </a:lnTo>
                <a:lnTo>
                  <a:pt x="10" y="18"/>
                </a:lnTo>
                <a:lnTo>
                  <a:pt x="0" y="26"/>
                </a:lnTo>
                <a:lnTo>
                  <a:pt x="0" y="26"/>
                </a:lnTo>
                <a:lnTo>
                  <a:pt x="10" y="18"/>
                </a:lnTo>
                <a:lnTo>
                  <a:pt x="20" y="12"/>
                </a:lnTo>
                <a:lnTo>
                  <a:pt x="20" y="12"/>
                </a:lnTo>
                <a:lnTo>
                  <a:pt x="34" y="0"/>
                </a:lnTo>
                <a:lnTo>
                  <a:pt x="34" y="0"/>
                </a:lnTo>
                <a:lnTo>
                  <a:pt x="20" y="10"/>
                </a:lnTo>
                <a:lnTo>
                  <a:pt x="20" y="10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2741788" y="5133573"/>
            <a:ext cx="26803" cy="11487"/>
          </a:xfrm>
          <a:custGeom>
            <a:avLst/>
            <a:gdLst>
              <a:gd name="T0" fmla="*/ 0 w 14"/>
              <a:gd name="T1" fmla="*/ 6 h 6"/>
              <a:gd name="T2" fmla="*/ 0 w 14"/>
              <a:gd name="T3" fmla="*/ 6 h 6"/>
              <a:gd name="T4" fmla="*/ 2 w 14"/>
              <a:gd name="T5" fmla="*/ 4 h 6"/>
              <a:gd name="T6" fmla="*/ 2 w 14"/>
              <a:gd name="T7" fmla="*/ 4 h 6"/>
              <a:gd name="T8" fmla="*/ 14 w 14"/>
              <a:gd name="T9" fmla="*/ 0 h 6"/>
              <a:gd name="T10" fmla="*/ 14 w 14"/>
              <a:gd name="T11" fmla="*/ 0 h 6"/>
              <a:gd name="T12" fmla="*/ 2 w 14"/>
              <a:gd name="T13" fmla="*/ 4 h 6"/>
              <a:gd name="T14" fmla="*/ 2 w 14"/>
              <a:gd name="T15" fmla="*/ 4 h 6"/>
              <a:gd name="T16" fmla="*/ 0 w 14"/>
              <a:gd name="T17" fmla="*/ 6 h 6"/>
              <a:gd name="T18" fmla="*/ 0 w 1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6">
                <a:moveTo>
                  <a:pt x="0" y="6"/>
                </a:move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14" y="0"/>
                </a:lnTo>
                <a:lnTo>
                  <a:pt x="14" y="0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EFB3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4893684" y="3793425"/>
            <a:ext cx="1424386" cy="1382267"/>
          </a:xfrm>
          <a:custGeom>
            <a:avLst/>
            <a:gdLst>
              <a:gd name="T0" fmla="*/ 160 w 744"/>
              <a:gd name="T1" fmla="*/ 96 h 722"/>
              <a:gd name="T2" fmla="*/ 156 w 744"/>
              <a:gd name="T3" fmla="*/ 86 h 722"/>
              <a:gd name="T4" fmla="*/ 164 w 744"/>
              <a:gd name="T5" fmla="*/ 56 h 722"/>
              <a:gd name="T6" fmla="*/ 166 w 744"/>
              <a:gd name="T7" fmla="*/ 42 h 722"/>
              <a:gd name="T8" fmla="*/ 164 w 744"/>
              <a:gd name="T9" fmla="*/ 26 h 722"/>
              <a:gd name="T10" fmla="*/ 160 w 744"/>
              <a:gd name="T11" fmla="*/ 20 h 722"/>
              <a:gd name="T12" fmla="*/ 148 w 744"/>
              <a:gd name="T13" fmla="*/ 6 h 722"/>
              <a:gd name="T14" fmla="*/ 142 w 744"/>
              <a:gd name="T15" fmla="*/ 2 h 722"/>
              <a:gd name="T16" fmla="*/ 124 w 744"/>
              <a:gd name="T17" fmla="*/ 0 h 722"/>
              <a:gd name="T18" fmla="*/ 112 w 744"/>
              <a:gd name="T19" fmla="*/ 0 h 722"/>
              <a:gd name="T20" fmla="*/ 100 w 744"/>
              <a:gd name="T21" fmla="*/ 6 h 722"/>
              <a:gd name="T22" fmla="*/ 76 w 744"/>
              <a:gd name="T23" fmla="*/ 18 h 722"/>
              <a:gd name="T24" fmla="*/ 66 w 744"/>
              <a:gd name="T25" fmla="*/ 32 h 722"/>
              <a:gd name="T26" fmla="*/ 64 w 744"/>
              <a:gd name="T27" fmla="*/ 38 h 722"/>
              <a:gd name="T28" fmla="*/ 62 w 744"/>
              <a:gd name="T29" fmla="*/ 56 h 722"/>
              <a:gd name="T30" fmla="*/ 66 w 744"/>
              <a:gd name="T31" fmla="*/ 64 h 722"/>
              <a:gd name="T32" fmla="*/ 72 w 744"/>
              <a:gd name="T33" fmla="*/ 76 h 722"/>
              <a:gd name="T34" fmla="*/ 86 w 744"/>
              <a:gd name="T35" fmla="*/ 86 h 722"/>
              <a:gd name="T36" fmla="*/ 112 w 744"/>
              <a:gd name="T37" fmla="*/ 102 h 722"/>
              <a:gd name="T38" fmla="*/ 120 w 744"/>
              <a:gd name="T39" fmla="*/ 112 h 722"/>
              <a:gd name="T40" fmla="*/ 142 w 744"/>
              <a:gd name="T41" fmla="*/ 176 h 722"/>
              <a:gd name="T42" fmla="*/ 202 w 744"/>
              <a:gd name="T43" fmla="*/ 722 h 722"/>
              <a:gd name="T44" fmla="*/ 396 w 744"/>
              <a:gd name="T45" fmla="*/ 666 h 722"/>
              <a:gd name="T46" fmla="*/ 382 w 744"/>
              <a:gd name="T47" fmla="*/ 658 h 722"/>
              <a:gd name="T48" fmla="*/ 372 w 744"/>
              <a:gd name="T49" fmla="*/ 652 h 722"/>
              <a:gd name="T50" fmla="*/ 348 w 744"/>
              <a:gd name="T51" fmla="*/ 628 h 722"/>
              <a:gd name="T52" fmla="*/ 340 w 744"/>
              <a:gd name="T53" fmla="*/ 612 h 722"/>
              <a:gd name="T54" fmla="*/ 336 w 744"/>
              <a:gd name="T55" fmla="*/ 596 h 722"/>
              <a:gd name="T56" fmla="*/ 338 w 744"/>
              <a:gd name="T57" fmla="*/ 564 h 722"/>
              <a:gd name="T58" fmla="*/ 344 w 744"/>
              <a:gd name="T59" fmla="*/ 546 h 722"/>
              <a:gd name="T60" fmla="*/ 366 w 744"/>
              <a:gd name="T61" fmla="*/ 520 h 722"/>
              <a:gd name="T62" fmla="*/ 376 w 744"/>
              <a:gd name="T63" fmla="*/ 512 h 722"/>
              <a:gd name="T64" fmla="*/ 388 w 744"/>
              <a:gd name="T65" fmla="*/ 506 h 722"/>
              <a:gd name="T66" fmla="*/ 400 w 744"/>
              <a:gd name="T67" fmla="*/ 498 h 722"/>
              <a:gd name="T68" fmla="*/ 416 w 744"/>
              <a:gd name="T69" fmla="*/ 496 h 722"/>
              <a:gd name="T70" fmla="*/ 416 w 744"/>
              <a:gd name="T71" fmla="*/ 496 h 722"/>
              <a:gd name="T72" fmla="*/ 432 w 744"/>
              <a:gd name="T73" fmla="*/ 492 h 722"/>
              <a:gd name="T74" fmla="*/ 462 w 744"/>
              <a:gd name="T75" fmla="*/ 492 h 722"/>
              <a:gd name="T76" fmla="*/ 474 w 744"/>
              <a:gd name="T77" fmla="*/ 496 h 722"/>
              <a:gd name="T78" fmla="*/ 504 w 744"/>
              <a:gd name="T79" fmla="*/ 516 h 722"/>
              <a:gd name="T80" fmla="*/ 522 w 744"/>
              <a:gd name="T81" fmla="*/ 542 h 722"/>
              <a:gd name="T82" fmla="*/ 524 w 744"/>
              <a:gd name="T83" fmla="*/ 552 h 722"/>
              <a:gd name="T84" fmla="*/ 528 w 744"/>
              <a:gd name="T85" fmla="*/ 578 h 722"/>
              <a:gd name="T86" fmla="*/ 522 w 744"/>
              <a:gd name="T87" fmla="*/ 604 h 722"/>
              <a:gd name="T88" fmla="*/ 518 w 744"/>
              <a:gd name="T89" fmla="*/ 618 h 722"/>
              <a:gd name="T90" fmla="*/ 744 w 744"/>
              <a:gd name="T91" fmla="*/ 622 h 722"/>
              <a:gd name="T92" fmla="*/ 188 w 744"/>
              <a:gd name="T93" fmla="*/ 166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4" h="722">
                <a:moveTo>
                  <a:pt x="188" y="166"/>
                </a:moveTo>
                <a:lnTo>
                  <a:pt x="160" y="96"/>
                </a:lnTo>
                <a:lnTo>
                  <a:pt x="160" y="96"/>
                </a:lnTo>
                <a:lnTo>
                  <a:pt x="156" y="86"/>
                </a:lnTo>
                <a:lnTo>
                  <a:pt x="158" y="76"/>
                </a:lnTo>
                <a:lnTo>
                  <a:pt x="164" y="56"/>
                </a:lnTo>
                <a:lnTo>
                  <a:pt x="164" y="56"/>
                </a:lnTo>
                <a:lnTo>
                  <a:pt x="166" y="42"/>
                </a:lnTo>
                <a:lnTo>
                  <a:pt x="166" y="34"/>
                </a:lnTo>
                <a:lnTo>
                  <a:pt x="164" y="26"/>
                </a:lnTo>
                <a:lnTo>
                  <a:pt x="164" y="26"/>
                </a:lnTo>
                <a:lnTo>
                  <a:pt x="160" y="20"/>
                </a:lnTo>
                <a:lnTo>
                  <a:pt x="154" y="12"/>
                </a:lnTo>
                <a:lnTo>
                  <a:pt x="148" y="6"/>
                </a:lnTo>
                <a:lnTo>
                  <a:pt x="142" y="2"/>
                </a:lnTo>
                <a:lnTo>
                  <a:pt x="142" y="2"/>
                </a:lnTo>
                <a:lnTo>
                  <a:pt x="132" y="0"/>
                </a:lnTo>
                <a:lnTo>
                  <a:pt x="124" y="0"/>
                </a:lnTo>
                <a:lnTo>
                  <a:pt x="124" y="0"/>
                </a:lnTo>
                <a:lnTo>
                  <a:pt x="112" y="0"/>
                </a:lnTo>
                <a:lnTo>
                  <a:pt x="100" y="6"/>
                </a:lnTo>
                <a:lnTo>
                  <a:pt x="100" y="6"/>
                </a:lnTo>
                <a:lnTo>
                  <a:pt x="86" y="12"/>
                </a:lnTo>
                <a:lnTo>
                  <a:pt x="76" y="18"/>
                </a:lnTo>
                <a:lnTo>
                  <a:pt x="70" y="24"/>
                </a:lnTo>
                <a:lnTo>
                  <a:pt x="66" y="32"/>
                </a:lnTo>
                <a:lnTo>
                  <a:pt x="66" y="32"/>
                </a:lnTo>
                <a:lnTo>
                  <a:pt x="64" y="38"/>
                </a:lnTo>
                <a:lnTo>
                  <a:pt x="62" y="46"/>
                </a:lnTo>
                <a:lnTo>
                  <a:pt x="62" y="56"/>
                </a:lnTo>
                <a:lnTo>
                  <a:pt x="66" y="64"/>
                </a:lnTo>
                <a:lnTo>
                  <a:pt x="66" y="64"/>
                </a:lnTo>
                <a:lnTo>
                  <a:pt x="68" y="70"/>
                </a:lnTo>
                <a:lnTo>
                  <a:pt x="72" y="76"/>
                </a:lnTo>
                <a:lnTo>
                  <a:pt x="86" y="86"/>
                </a:lnTo>
                <a:lnTo>
                  <a:pt x="86" y="86"/>
                </a:lnTo>
                <a:lnTo>
                  <a:pt x="104" y="96"/>
                </a:lnTo>
                <a:lnTo>
                  <a:pt x="112" y="102"/>
                </a:lnTo>
                <a:lnTo>
                  <a:pt x="120" y="112"/>
                </a:lnTo>
                <a:lnTo>
                  <a:pt x="120" y="112"/>
                </a:lnTo>
                <a:lnTo>
                  <a:pt x="120" y="114"/>
                </a:lnTo>
                <a:lnTo>
                  <a:pt x="142" y="176"/>
                </a:lnTo>
                <a:lnTo>
                  <a:pt x="0" y="202"/>
                </a:lnTo>
                <a:lnTo>
                  <a:pt x="202" y="722"/>
                </a:lnTo>
                <a:lnTo>
                  <a:pt x="404" y="684"/>
                </a:lnTo>
                <a:lnTo>
                  <a:pt x="396" y="666"/>
                </a:lnTo>
                <a:lnTo>
                  <a:pt x="396" y="666"/>
                </a:lnTo>
                <a:lnTo>
                  <a:pt x="382" y="658"/>
                </a:lnTo>
                <a:lnTo>
                  <a:pt x="382" y="658"/>
                </a:lnTo>
                <a:lnTo>
                  <a:pt x="372" y="652"/>
                </a:lnTo>
                <a:lnTo>
                  <a:pt x="360" y="642"/>
                </a:lnTo>
                <a:lnTo>
                  <a:pt x="348" y="628"/>
                </a:lnTo>
                <a:lnTo>
                  <a:pt x="344" y="620"/>
                </a:lnTo>
                <a:lnTo>
                  <a:pt x="340" y="612"/>
                </a:lnTo>
                <a:lnTo>
                  <a:pt x="340" y="612"/>
                </a:lnTo>
                <a:lnTo>
                  <a:pt x="336" y="596"/>
                </a:lnTo>
                <a:lnTo>
                  <a:pt x="336" y="580"/>
                </a:lnTo>
                <a:lnTo>
                  <a:pt x="338" y="564"/>
                </a:lnTo>
                <a:lnTo>
                  <a:pt x="344" y="546"/>
                </a:lnTo>
                <a:lnTo>
                  <a:pt x="344" y="546"/>
                </a:lnTo>
                <a:lnTo>
                  <a:pt x="352" y="532"/>
                </a:lnTo>
                <a:lnTo>
                  <a:pt x="366" y="520"/>
                </a:lnTo>
                <a:lnTo>
                  <a:pt x="366" y="520"/>
                </a:lnTo>
                <a:lnTo>
                  <a:pt x="376" y="512"/>
                </a:lnTo>
                <a:lnTo>
                  <a:pt x="388" y="506"/>
                </a:lnTo>
                <a:lnTo>
                  <a:pt x="388" y="506"/>
                </a:lnTo>
                <a:lnTo>
                  <a:pt x="400" y="498"/>
                </a:lnTo>
                <a:lnTo>
                  <a:pt x="400" y="498"/>
                </a:lnTo>
                <a:lnTo>
                  <a:pt x="408" y="496"/>
                </a:lnTo>
                <a:lnTo>
                  <a:pt x="416" y="496"/>
                </a:lnTo>
                <a:lnTo>
                  <a:pt x="416" y="496"/>
                </a:lnTo>
                <a:lnTo>
                  <a:pt x="416" y="496"/>
                </a:lnTo>
                <a:lnTo>
                  <a:pt x="416" y="496"/>
                </a:lnTo>
                <a:lnTo>
                  <a:pt x="432" y="492"/>
                </a:lnTo>
                <a:lnTo>
                  <a:pt x="448" y="492"/>
                </a:lnTo>
                <a:lnTo>
                  <a:pt x="462" y="492"/>
                </a:lnTo>
                <a:lnTo>
                  <a:pt x="474" y="496"/>
                </a:lnTo>
                <a:lnTo>
                  <a:pt x="474" y="496"/>
                </a:lnTo>
                <a:lnTo>
                  <a:pt x="490" y="506"/>
                </a:lnTo>
                <a:lnTo>
                  <a:pt x="504" y="516"/>
                </a:lnTo>
                <a:lnTo>
                  <a:pt x="514" y="530"/>
                </a:lnTo>
                <a:lnTo>
                  <a:pt x="522" y="542"/>
                </a:lnTo>
                <a:lnTo>
                  <a:pt x="522" y="542"/>
                </a:lnTo>
                <a:lnTo>
                  <a:pt x="524" y="552"/>
                </a:lnTo>
                <a:lnTo>
                  <a:pt x="526" y="560"/>
                </a:lnTo>
                <a:lnTo>
                  <a:pt x="528" y="578"/>
                </a:lnTo>
                <a:lnTo>
                  <a:pt x="526" y="592"/>
                </a:lnTo>
                <a:lnTo>
                  <a:pt x="522" y="604"/>
                </a:lnTo>
                <a:lnTo>
                  <a:pt x="522" y="604"/>
                </a:lnTo>
                <a:lnTo>
                  <a:pt x="518" y="618"/>
                </a:lnTo>
                <a:lnTo>
                  <a:pt x="536" y="660"/>
                </a:lnTo>
                <a:lnTo>
                  <a:pt x="744" y="622"/>
                </a:lnTo>
                <a:lnTo>
                  <a:pt x="388" y="130"/>
                </a:lnTo>
                <a:lnTo>
                  <a:pt x="188" y="16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3729669" y="4386919"/>
            <a:ext cx="126357" cy="260372"/>
          </a:xfrm>
          <a:custGeom>
            <a:avLst/>
            <a:gdLst>
              <a:gd name="T0" fmla="*/ 16 w 66"/>
              <a:gd name="T1" fmla="*/ 126 h 136"/>
              <a:gd name="T2" fmla="*/ 16 w 66"/>
              <a:gd name="T3" fmla="*/ 126 h 136"/>
              <a:gd name="T4" fmla="*/ 24 w 66"/>
              <a:gd name="T5" fmla="*/ 132 h 136"/>
              <a:gd name="T6" fmla="*/ 32 w 66"/>
              <a:gd name="T7" fmla="*/ 134 h 136"/>
              <a:gd name="T8" fmla="*/ 42 w 66"/>
              <a:gd name="T9" fmla="*/ 136 h 136"/>
              <a:gd name="T10" fmla="*/ 58 w 66"/>
              <a:gd name="T11" fmla="*/ 136 h 136"/>
              <a:gd name="T12" fmla="*/ 58 w 66"/>
              <a:gd name="T13" fmla="*/ 136 h 136"/>
              <a:gd name="T14" fmla="*/ 66 w 66"/>
              <a:gd name="T15" fmla="*/ 136 h 136"/>
              <a:gd name="T16" fmla="*/ 66 w 66"/>
              <a:gd name="T17" fmla="*/ 136 h 136"/>
              <a:gd name="T18" fmla="*/ 58 w 66"/>
              <a:gd name="T19" fmla="*/ 136 h 136"/>
              <a:gd name="T20" fmla="*/ 58 w 66"/>
              <a:gd name="T21" fmla="*/ 136 h 136"/>
              <a:gd name="T22" fmla="*/ 44 w 66"/>
              <a:gd name="T23" fmla="*/ 136 h 136"/>
              <a:gd name="T24" fmla="*/ 34 w 66"/>
              <a:gd name="T25" fmla="*/ 134 h 136"/>
              <a:gd name="T26" fmla="*/ 24 w 66"/>
              <a:gd name="T27" fmla="*/ 132 h 136"/>
              <a:gd name="T28" fmla="*/ 18 w 66"/>
              <a:gd name="T29" fmla="*/ 126 h 136"/>
              <a:gd name="T30" fmla="*/ 18 w 66"/>
              <a:gd name="T31" fmla="*/ 126 h 136"/>
              <a:gd name="T32" fmla="*/ 12 w 66"/>
              <a:gd name="T33" fmla="*/ 120 h 136"/>
              <a:gd name="T34" fmla="*/ 8 w 66"/>
              <a:gd name="T35" fmla="*/ 114 h 136"/>
              <a:gd name="T36" fmla="*/ 4 w 66"/>
              <a:gd name="T37" fmla="*/ 104 h 136"/>
              <a:gd name="T38" fmla="*/ 2 w 66"/>
              <a:gd name="T39" fmla="*/ 96 h 136"/>
              <a:gd name="T40" fmla="*/ 2 w 66"/>
              <a:gd name="T41" fmla="*/ 96 h 136"/>
              <a:gd name="T42" fmla="*/ 2 w 66"/>
              <a:gd name="T43" fmla="*/ 88 h 136"/>
              <a:gd name="T44" fmla="*/ 4 w 66"/>
              <a:gd name="T45" fmla="*/ 82 h 136"/>
              <a:gd name="T46" fmla="*/ 12 w 66"/>
              <a:gd name="T47" fmla="*/ 68 h 136"/>
              <a:gd name="T48" fmla="*/ 12 w 66"/>
              <a:gd name="T49" fmla="*/ 68 h 136"/>
              <a:gd name="T50" fmla="*/ 22 w 66"/>
              <a:gd name="T51" fmla="*/ 52 h 136"/>
              <a:gd name="T52" fmla="*/ 26 w 66"/>
              <a:gd name="T53" fmla="*/ 42 h 136"/>
              <a:gd name="T54" fmla="*/ 28 w 66"/>
              <a:gd name="T55" fmla="*/ 30 h 136"/>
              <a:gd name="T56" fmla="*/ 24 w 66"/>
              <a:gd name="T57" fmla="*/ 0 h 136"/>
              <a:gd name="T58" fmla="*/ 22 w 66"/>
              <a:gd name="T59" fmla="*/ 0 h 136"/>
              <a:gd name="T60" fmla="*/ 26 w 66"/>
              <a:gd name="T61" fmla="*/ 32 h 136"/>
              <a:gd name="T62" fmla="*/ 26 w 66"/>
              <a:gd name="T63" fmla="*/ 32 h 136"/>
              <a:gd name="T64" fmla="*/ 26 w 66"/>
              <a:gd name="T65" fmla="*/ 42 h 136"/>
              <a:gd name="T66" fmla="*/ 22 w 66"/>
              <a:gd name="T67" fmla="*/ 52 h 136"/>
              <a:gd name="T68" fmla="*/ 10 w 66"/>
              <a:gd name="T69" fmla="*/ 68 h 136"/>
              <a:gd name="T70" fmla="*/ 10 w 66"/>
              <a:gd name="T71" fmla="*/ 68 h 136"/>
              <a:gd name="T72" fmla="*/ 2 w 66"/>
              <a:gd name="T73" fmla="*/ 82 h 136"/>
              <a:gd name="T74" fmla="*/ 0 w 66"/>
              <a:gd name="T75" fmla="*/ 90 h 136"/>
              <a:gd name="T76" fmla="*/ 2 w 66"/>
              <a:gd name="T77" fmla="*/ 96 h 136"/>
              <a:gd name="T78" fmla="*/ 2 w 66"/>
              <a:gd name="T79" fmla="*/ 96 h 136"/>
              <a:gd name="T80" fmla="*/ 2 w 66"/>
              <a:gd name="T81" fmla="*/ 106 h 136"/>
              <a:gd name="T82" fmla="*/ 6 w 66"/>
              <a:gd name="T83" fmla="*/ 114 h 136"/>
              <a:gd name="T84" fmla="*/ 10 w 66"/>
              <a:gd name="T85" fmla="*/ 120 h 136"/>
              <a:gd name="T86" fmla="*/ 16 w 66"/>
              <a:gd name="T87" fmla="*/ 126 h 136"/>
              <a:gd name="T88" fmla="*/ 16 w 66"/>
              <a:gd name="T89" fmla="*/ 12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6" h="136">
                <a:moveTo>
                  <a:pt x="16" y="126"/>
                </a:moveTo>
                <a:lnTo>
                  <a:pt x="16" y="126"/>
                </a:lnTo>
                <a:lnTo>
                  <a:pt x="24" y="132"/>
                </a:lnTo>
                <a:lnTo>
                  <a:pt x="32" y="134"/>
                </a:lnTo>
                <a:lnTo>
                  <a:pt x="42" y="136"/>
                </a:lnTo>
                <a:lnTo>
                  <a:pt x="58" y="136"/>
                </a:lnTo>
                <a:lnTo>
                  <a:pt x="58" y="136"/>
                </a:lnTo>
                <a:lnTo>
                  <a:pt x="66" y="136"/>
                </a:lnTo>
                <a:lnTo>
                  <a:pt x="66" y="136"/>
                </a:lnTo>
                <a:lnTo>
                  <a:pt x="58" y="136"/>
                </a:lnTo>
                <a:lnTo>
                  <a:pt x="58" y="136"/>
                </a:lnTo>
                <a:lnTo>
                  <a:pt x="44" y="136"/>
                </a:lnTo>
                <a:lnTo>
                  <a:pt x="34" y="134"/>
                </a:lnTo>
                <a:lnTo>
                  <a:pt x="24" y="132"/>
                </a:lnTo>
                <a:lnTo>
                  <a:pt x="18" y="126"/>
                </a:lnTo>
                <a:lnTo>
                  <a:pt x="18" y="126"/>
                </a:lnTo>
                <a:lnTo>
                  <a:pt x="12" y="120"/>
                </a:lnTo>
                <a:lnTo>
                  <a:pt x="8" y="114"/>
                </a:lnTo>
                <a:lnTo>
                  <a:pt x="4" y="104"/>
                </a:lnTo>
                <a:lnTo>
                  <a:pt x="2" y="96"/>
                </a:lnTo>
                <a:lnTo>
                  <a:pt x="2" y="96"/>
                </a:lnTo>
                <a:lnTo>
                  <a:pt x="2" y="88"/>
                </a:lnTo>
                <a:lnTo>
                  <a:pt x="4" y="82"/>
                </a:lnTo>
                <a:lnTo>
                  <a:pt x="12" y="68"/>
                </a:lnTo>
                <a:lnTo>
                  <a:pt x="12" y="68"/>
                </a:lnTo>
                <a:lnTo>
                  <a:pt x="22" y="52"/>
                </a:lnTo>
                <a:lnTo>
                  <a:pt x="26" y="42"/>
                </a:lnTo>
                <a:lnTo>
                  <a:pt x="28" y="30"/>
                </a:lnTo>
                <a:lnTo>
                  <a:pt x="24" y="0"/>
                </a:lnTo>
                <a:lnTo>
                  <a:pt x="22" y="0"/>
                </a:lnTo>
                <a:lnTo>
                  <a:pt x="26" y="32"/>
                </a:lnTo>
                <a:lnTo>
                  <a:pt x="26" y="32"/>
                </a:lnTo>
                <a:lnTo>
                  <a:pt x="26" y="42"/>
                </a:lnTo>
                <a:lnTo>
                  <a:pt x="22" y="52"/>
                </a:lnTo>
                <a:lnTo>
                  <a:pt x="10" y="68"/>
                </a:lnTo>
                <a:lnTo>
                  <a:pt x="10" y="68"/>
                </a:lnTo>
                <a:lnTo>
                  <a:pt x="2" y="82"/>
                </a:lnTo>
                <a:lnTo>
                  <a:pt x="0" y="90"/>
                </a:lnTo>
                <a:lnTo>
                  <a:pt x="2" y="96"/>
                </a:lnTo>
                <a:lnTo>
                  <a:pt x="2" y="96"/>
                </a:lnTo>
                <a:lnTo>
                  <a:pt x="2" y="106"/>
                </a:lnTo>
                <a:lnTo>
                  <a:pt x="6" y="114"/>
                </a:lnTo>
                <a:lnTo>
                  <a:pt x="10" y="120"/>
                </a:lnTo>
                <a:lnTo>
                  <a:pt x="16" y="126"/>
                </a:lnTo>
                <a:lnTo>
                  <a:pt x="16" y="126"/>
                </a:lnTo>
                <a:close/>
              </a:path>
            </a:pathLst>
          </a:custGeom>
          <a:solidFill>
            <a:srgbClr val="2D44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4449520" y="4256733"/>
            <a:ext cx="137844" cy="264201"/>
          </a:xfrm>
          <a:custGeom>
            <a:avLst/>
            <a:gdLst>
              <a:gd name="T0" fmla="*/ 22 w 72"/>
              <a:gd name="T1" fmla="*/ 134 h 138"/>
              <a:gd name="T2" fmla="*/ 22 w 72"/>
              <a:gd name="T3" fmla="*/ 134 h 138"/>
              <a:gd name="T4" fmla="*/ 28 w 72"/>
              <a:gd name="T5" fmla="*/ 136 h 138"/>
              <a:gd name="T6" fmla="*/ 38 w 72"/>
              <a:gd name="T7" fmla="*/ 138 h 138"/>
              <a:gd name="T8" fmla="*/ 50 w 72"/>
              <a:gd name="T9" fmla="*/ 138 h 138"/>
              <a:gd name="T10" fmla="*/ 64 w 72"/>
              <a:gd name="T11" fmla="*/ 136 h 138"/>
              <a:gd name="T12" fmla="*/ 64 w 72"/>
              <a:gd name="T13" fmla="*/ 136 h 138"/>
              <a:gd name="T14" fmla="*/ 72 w 72"/>
              <a:gd name="T15" fmla="*/ 134 h 138"/>
              <a:gd name="T16" fmla="*/ 72 w 72"/>
              <a:gd name="T17" fmla="*/ 134 h 138"/>
              <a:gd name="T18" fmla="*/ 64 w 72"/>
              <a:gd name="T19" fmla="*/ 136 h 138"/>
              <a:gd name="T20" fmla="*/ 64 w 72"/>
              <a:gd name="T21" fmla="*/ 136 h 138"/>
              <a:gd name="T22" fmla="*/ 50 w 72"/>
              <a:gd name="T23" fmla="*/ 138 h 138"/>
              <a:gd name="T24" fmla="*/ 40 w 72"/>
              <a:gd name="T25" fmla="*/ 138 h 138"/>
              <a:gd name="T26" fmla="*/ 30 w 72"/>
              <a:gd name="T27" fmla="*/ 136 h 138"/>
              <a:gd name="T28" fmla="*/ 22 w 72"/>
              <a:gd name="T29" fmla="*/ 132 h 138"/>
              <a:gd name="T30" fmla="*/ 22 w 72"/>
              <a:gd name="T31" fmla="*/ 132 h 138"/>
              <a:gd name="T32" fmla="*/ 16 w 72"/>
              <a:gd name="T33" fmla="*/ 128 h 138"/>
              <a:gd name="T34" fmla="*/ 10 w 72"/>
              <a:gd name="T35" fmla="*/ 120 h 138"/>
              <a:gd name="T36" fmla="*/ 6 w 72"/>
              <a:gd name="T37" fmla="*/ 112 h 138"/>
              <a:gd name="T38" fmla="*/ 4 w 72"/>
              <a:gd name="T39" fmla="*/ 104 h 138"/>
              <a:gd name="T40" fmla="*/ 4 w 72"/>
              <a:gd name="T41" fmla="*/ 104 h 138"/>
              <a:gd name="T42" fmla="*/ 2 w 72"/>
              <a:gd name="T43" fmla="*/ 96 h 138"/>
              <a:gd name="T44" fmla="*/ 2 w 72"/>
              <a:gd name="T45" fmla="*/ 90 h 138"/>
              <a:gd name="T46" fmla="*/ 8 w 72"/>
              <a:gd name="T47" fmla="*/ 74 h 138"/>
              <a:gd name="T48" fmla="*/ 8 w 72"/>
              <a:gd name="T49" fmla="*/ 74 h 138"/>
              <a:gd name="T50" fmla="*/ 16 w 72"/>
              <a:gd name="T51" fmla="*/ 58 h 138"/>
              <a:gd name="T52" fmla="*/ 20 w 72"/>
              <a:gd name="T53" fmla="*/ 48 h 138"/>
              <a:gd name="T54" fmla="*/ 18 w 72"/>
              <a:gd name="T55" fmla="*/ 36 h 138"/>
              <a:gd name="T56" fmla="*/ 10 w 72"/>
              <a:gd name="T57" fmla="*/ 0 h 138"/>
              <a:gd name="T58" fmla="*/ 8 w 72"/>
              <a:gd name="T59" fmla="*/ 0 h 138"/>
              <a:gd name="T60" fmla="*/ 18 w 72"/>
              <a:gd name="T61" fmla="*/ 36 h 138"/>
              <a:gd name="T62" fmla="*/ 18 w 72"/>
              <a:gd name="T63" fmla="*/ 36 h 138"/>
              <a:gd name="T64" fmla="*/ 18 w 72"/>
              <a:gd name="T65" fmla="*/ 48 h 138"/>
              <a:gd name="T66" fmla="*/ 16 w 72"/>
              <a:gd name="T67" fmla="*/ 58 h 138"/>
              <a:gd name="T68" fmla="*/ 8 w 72"/>
              <a:gd name="T69" fmla="*/ 76 h 138"/>
              <a:gd name="T70" fmla="*/ 8 w 72"/>
              <a:gd name="T71" fmla="*/ 76 h 138"/>
              <a:gd name="T72" fmla="*/ 2 w 72"/>
              <a:gd name="T73" fmla="*/ 90 h 138"/>
              <a:gd name="T74" fmla="*/ 0 w 72"/>
              <a:gd name="T75" fmla="*/ 98 h 138"/>
              <a:gd name="T76" fmla="*/ 2 w 72"/>
              <a:gd name="T77" fmla="*/ 106 h 138"/>
              <a:gd name="T78" fmla="*/ 2 w 72"/>
              <a:gd name="T79" fmla="*/ 106 h 138"/>
              <a:gd name="T80" fmla="*/ 6 w 72"/>
              <a:gd name="T81" fmla="*/ 114 h 138"/>
              <a:gd name="T82" fmla="*/ 10 w 72"/>
              <a:gd name="T83" fmla="*/ 122 h 138"/>
              <a:gd name="T84" fmla="*/ 14 w 72"/>
              <a:gd name="T85" fmla="*/ 128 h 138"/>
              <a:gd name="T86" fmla="*/ 22 w 72"/>
              <a:gd name="T87" fmla="*/ 134 h 138"/>
              <a:gd name="T88" fmla="*/ 22 w 72"/>
              <a:gd name="T89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" h="138">
                <a:moveTo>
                  <a:pt x="22" y="134"/>
                </a:moveTo>
                <a:lnTo>
                  <a:pt x="22" y="134"/>
                </a:lnTo>
                <a:lnTo>
                  <a:pt x="28" y="136"/>
                </a:lnTo>
                <a:lnTo>
                  <a:pt x="38" y="138"/>
                </a:lnTo>
                <a:lnTo>
                  <a:pt x="50" y="138"/>
                </a:lnTo>
                <a:lnTo>
                  <a:pt x="64" y="136"/>
                </a:lnTo>
                <a:lnTo>
                  <a:pt x="64" y="136"/>
                </a:lnTo>
                <a:lnTo>
                  <a:pt x="72" y="134"/>
                </a:lnTo>
                <a:lnTo>
                  <a:pt x="72" y="134"/>
                </a:lnTo>
                <a:lnTo>
                  <a:pt x="64" y="136"/>
                </a:lnTo>
                <a:lnTo>
                  <a:pt x="64" y="136"/>
                </a:lnTo>
                <a:lnTo>
                  <a:pt x="50" y="138"/>
                </a:lnTo>
                <a:lnTo>
                  <a:pt x="40" y="138"/>
                </a:lnTo>
                <a:lnTo>
                  <a:pt x="30" y="136"/>
                </a:lnTo>
                <a:lnTo>
                  <a:pt x="22" y="132"/>
                </a:lnTo>
                <a:lnTo>
                  <a:pt x="22" y="132"/>
                </a:lnTo>
                <a:lnTo>
                  <a:pt x="16" y="128"/>
                </a:lnTo>
                <a:lnTo>
                  <a:pt x="10" y="120"/>
                </a:lnTo>
                <a:lnTo>
                  <a:pt x="6" y="112"/>
                </a:lnTo>
                <a:lnTo>
                  <a:pt x="4" y="104"/>
                </a:lnTo>
                <a:lnTo>
                  <a:pt x="4" y="104"/>
                </a:lnTo>
                <a:lnTo>
                  <a:pt x="2" y="96"/>
                </a:lnTo>
                <a:lnTo>
                  <a:pt x="2" y="90"/>
                </a:lnTo>
                <a:lnTo>
                  <a:pt x="8" y="74"/>
                </a:lnTo>
                <a:lnTo>
                  <a:pt x="8" y="74"/>
                </a:lnTo>
                <a:lnTo>
                  <a:pt x="16" y="58"/>
                </a:lnTo>
                <a:lnTo>
                  <a:pt x="20" y="48"/>
                </a:lnTo>
                <a:lnTo>
                  <a:pt x="18" y="36"/>
                </a:lnTo>
                <a:lnTo>
                  <a:pt x="10" y="0"/>
                </a:lnTo>
                <a:lnTo>
                  <a:pt x="8" y="0"/>
                </a:lnTo>
                <a:lnTo>
                  <a:pt x="18" y="36"/>
                </a:lnTo>
                <a:lnTo>
                  <a:pt x="18" y="36"/>
                </a:lnTo>
                <a:lnTo>
                  <a:pt x="18" y="48"/>
                </a:lnTo>
                <a:lnTo>
                  <a:pt x="16" y="58"/>
                </a:lnTo>
                <a:lnTo>
                  <a:pt x="8" y="76"/>
                </a:lnTo>
                <a:lnTo>
                  <a:pt x="8" y="76"/>
                </a:lnTo>
                <a:lnTo>
                  <a:pt x="2" y="90"/>
                </a:lnTo>
                <a:lnTo>
                  <a:pt x="0" y="98"/>
                </a:lnTo>
                <a:lnTo>
                  <a:pt x="2" y="106"/>
                </a:lnTo>
                <a:lnTo>
                  <a:pt x="2" y="106"/>
                </a:lnTo>
                <a:lnTo>
                  <a:pt x="6" y="114"/>
                </a:lnTo>
                <a:lnTo>
                  <a:pt x="10" y="122"/>
                </a:lnTo>
                <a:lnTo>
                  <a:pt x="14" y="128"/>
                </a:lnTo>
                <a:lnTo>
                  <a:pt x="22" y="134"/>
                </a:lnTo>
                <a:lnTo>
                  <a:pt x="22" y="134"/>
                </a:lnTo>
                <a:close/>
              </a:path>
            </a:pathLst>
          </a:custGeom>
          <a:solidFill>
            <a:srgbClr val="2D44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4656286" y="5145060"/>
            <a:ext cx="49777" cy="42119"/>
          </a:xfrm>
          <a:custGeom>
            <a:avLst/>
            <a:gdLst>
              <a:gd name="T0" fmla="*/ 0 w 26"/>
              <a:gd name="T1" fmla="*/ 0 h 22"/>
              <a:gd name="T2" fmla="*/ 0 w 26"/>
              <a:gd name="T3" fmla="*/ 0 h 22"/>
              <a:gd name="T4" fmla="*/ 6 w 26"/>
              <a:gd name="T5" fmla="*/ 6 h 22"/>
              <a:gd name="T6" fmla="*/ 6 w 26"/>
              <a:gd name="T7" fmla="*/ 6 h 22"/>
              <a:gd name="T8" fmla="*/ 16 w 26"/>
              <a:gd name="T9" fmla="*/ 14 h 22"/>
              <a:gd name="T10" fmla="*/ 26 w 26"/>
              <a:gd name="T11" fmla="*/ 22 h 22"/>
              <a:gd name="T12" fmla="*/ 26 w 26"/>
              <a:gd name="T13" fmla="*/ 22 h 22"/>
              <a:gd name="T14" fmla="*/ 16 w 26"/>
              <a:gd name="T15" fmla="*/ 12 h 22"/>
              <a:gd name="T16" fmla="*/ 6 w 26"/>
              <a:gd name="T17" fmla="*/ 6 h 22"/>
              <a:gd name="T18" fmla="*/ 6 w 26"/>
              <a:gd name="T19" fmla="*/ 6 h 22"/>
              <a:gd name="T20" fmla="*/ 0 w 26"/>
              <a:gd name="T21" fmla="*/ 0 h 22"/>
              <a:gd name="T22" fmla="*/ 0 w 26"/>
              <a:gd name="T2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2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6" y="6"/>
                </a:lnTo>
                <a:lnTo>
                  <a:pt x="16" y="14"/>
                </a:lnTo>
                <a:lnTo>
                  <a:pt x="26" y="22"/>
                </a:lnTo>
                <a:lnTo>
                  <a:pt x="26" y="22"/>
                </a:lnTo>
                <a:lnTo>
                  <a:pt x="16" y="12"/>
                </a:lnTo>
                <a:lnTo>
                  <a:pt x="6" y="6"/>
                </a:lnTo>
                <a:lnTo>
                  <a:pt x="6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2D44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4805617" y="5129744"/>
            <a:ext cx="11487" cy="22974"/>
          </a:xfrm>
          <a:custGeom>
            <a:avLst/>
            <a:gdLst>
              <a:gd name="T0" fmla="*/ 6 w 6"/>
              <a:gd name="T1" fmla="*/ 0 h 12"/>
              <a:gd name="T2" fmla="*/ 6 w 6"/>
              <a:gd name="T3" fmla="*/ 0 h 12"/>
              <a:gd name="T4" fmla="*/ 0 w 6"/>
              <a:gd name="T5" fmla="*/ 12 h 12"/>
              <a:gd name="T6" fmla="*/ 0 w 6"/>
              <a:gd name="T7" fmla="*/ 12 h 12"/>
              <a:gd name="T8" fmla="*/ 6 w 6"/>
              <a:gd name="T9" fmla="*/ 0 h 12"/>
              <a:gd name="T10" fmla="*/ 6 w 6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2">
                <a:moveTo>
                  <a:pt x="6" y="0"/>
                </a:moveTo>
                <a:lnTo>
                  <a:pt x="6" y="0"/>
                </a:lnTo>
                <a:lnTo>
                  <a:pt x="0" y="12"/>
                </a:lnTo>
                <a:lnTo>
                  <a:pt x="0" y="12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2D44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3365915" y="4195469"/>
            <a:ext cx="1834089" cy="1581375"/>
          </a:xfrm>
          <a:custGeom>
            <a:avLst/>
            <a:gdLst>
              <a:gd name="T0" fmla="*/ 668 w 958"/>
              <a:gd name="T1" fmla="*/ 46 h 826"/>
              <a:gd name="T2" fmla="*/ 690 w 958"/>
              <a:gd name="T3" fmla="*/ 64 h 826"/>
              <a:gd name="T4" fmla="*/ 714 w 958"/>
              <a:gd name="T5" fmla="*/ 100 h 826"/>
              <a:gd name="T6" fmla="*/ 716 w 958"/>
              <a:gd name="T7" fmla="*/ 124 h 826"/>
              <a:gd name="T8" fmla="*/ 702 w 958"/>
              <a:gd name="T9" fmla="*/ 172 h 826"/>
              <a:gd name="T10" fmla="*/ 676 w 958"/>
              <a:gd name="T11" fmla="*/ 196 h 826"/>
              <a:gd name="T12" fmla="*/ 652 w 958"/>
              <a:gd name="T13" fmla="*/ 206 h 826"/>
              <a:gd name="T14" fmla="*/ 640 w 958"/>
              <a:gd name="T15" fmla="*/ 212 h 826"/>
              <a:gd name="T16" fmla="*/ 624 w 958"/>
              <a:gd name="T17" fmla="*/ 212 h 826"/>
              <a:gd name="T18" fmla="*/ 576 w 958"/>
              <a:gd name="T19" fmla="*/ 208 h 826"/>
              <a:gd name="T20" fmla="*/ 550 w 958"/>
              <a:gd name="T21" fmla="*/ 192 h 826"/>
              <a:gd name="T22" fmla="*/ 526 w 958"/>
              <a:gd name="T23" fmla="*/ 150 h 826"/>
              <a:gd name="T24" fmla="*/ 524 w 958"/>
              <a:gd name="T25" fmla="*/ 132 h 826"/>
              <a:gd name="T26" fmla="*/ 534 w 958"/>
              <a:gd name="T27" fmla="*/ 88 h 826"/>
              <a:gd name="T28" fmla="*/ 530 w 958"/>
              <a:gd name="T29" fmla="*/ 40 h 826"/>
              <a:gd name="T30" fmla="*/ 302 w 958"/>
              <a:gd name="T31" fmla="*/ 120 h 826"/>
              <a:gd name="T32" fmla="*/ 322 w 958"/>
              <a:gd name="T33" fmla="*/ 142 h 826"/>
              <a:gd name="T34" fmla="*/ 340 w 958"/>
              <a:gd name="T35" fmla="*/ 180 h 826"/>
              <a:gd name="T36" fmla="*/ 340 w 958"/>
              <a:gd name="T37" fmla="*/ 206 h 826"/>
              <a:gd name="T38" fmla="*/ 318 w 958"/>
              <a:gd name="T39" fmla="*/ 252 h 826"/>
              <a:gd name="T40" fmla="*/ 290 w 958"/>
              <a:gd name="T41" fmla="*/ 272 h 826"/>
              <a:gd name="T42" fmla="*/ 264 w 958"/>
              <a:gd name="T43" fmla="*/ 276 h 826"/>
              <a:gd name="T44" fmla="*/ 250 w 958"/>
              <a:gd name="T45" fmla="*/ 280 h 826"/>
              <a:gd name="T46" fmla="*/ 234 w 958"/>
              <a:gd name="T47" fmla="*/ 278 h 826"/>
              <a:gd name="T48" fmla="*/ 218 w 958"/>
              <a:gd name="T49" fmla="*/ 278 h 826"/>
              <a:gd name="T50" fmla="*/ 178 w 958"/>
              <a:gd name="T51" fmla="*/ 260 h 826"/>
              <a:gd name="T52" fmla="*/ 156 w 958"/>
              <a:gd name="T53" fmla="*/ 234 h 826"/>
              <a:gd name="T54" fmla="*/ 148 w 958"/>
              <a:gd name="T55" fmla="*/ 202 h 826"/>
              <a:gd name="T56" fmla="*/ 152 w 958"/>
              <a:gd name="T57" fmla="*/ 168 h 826"/>
              <a:gd name="T58" fmla="*/ 164 w 958"/>
              <a:gd name="T59" fmla="*/ 144 h 826"/>
              <a:gd name="T60" fmla="*/ 66 w 958"/>
              <a:gd name="T61" fmla="*/ 126 h 826"/>
              <a:gd name="T62" fmla="*/ 0 w 958"/>
              <a:gd name="T63" fmla="*/ 696 h 826"/>
              <a:gd name="T64" fmla="*/ 206 w 958"/>
              <a:gd name="T65" fmla="*/ 722 h 826"/>
              <a:gd name="T66" fmla="*/ 192 w 958"/>
              <a:gd name="T67" fmla="*/ 758 h 826"/>
              <a:gd name="T68" fmla="*/ 182 w 958"/>
              <a:gd name="T69" fmla="*/ 780 h 826"/>
              <a:gd name="T70" fmla="*/ 184 w 958"/>
              <a:gd name="T71" fmla="*/ 796 h 826"/>
              <a:gd name="T72" fmla="*/ 196 w 958"/>
              <a:gd name="T73" fmla="*/ 816 h 826"/>
              <a:gd name="T74" fmla="*/ 212 w 958"/>
              <a:gd name="T75" fmla="*/ 826 h 826"/>
              <a:gd name="T76" fmla="*/ 238 w 958"/>
              <a:gd name="T77" fmla="*/ 826 h 826"/>
              <a:gd name="T78" fmla="*/ 272 w 958"/>
              <a:gd name="T79" fmla="*/ 816 h 826"/>
              <a:gd name="T80" fmla="*/ 282 w 958"/>
              <a:gd name="T81" fmla="*/ 806 h 826"/>
              <a:gd name="T82" fmla="*/ 288 w 958"/>
              <a:gd name="T83" fmla="*/ 780 h 826"/>
              <a:gd name="T84" fmla="*/ 284 w 958"/>
              <a:gd name="T85" fmla="*/ 766 h 826"/>
              <a:gd name="T86" fmla="*/ 260 w 958"/>
              <a:gd name="T87" fmla="*/ 738 h 826"/>
              <a:gd name="T88" fmla="*/ 250 w 958"/>
              <a:gd name="T89" fmla="*/ 718 h 826"/>
              <a:gd name="T90" fmla="*/ 672 w 958"/>
              <a:gd name="T91" fmla="*/ 572 h 826"/>
              <a:gd name="T92" fmla="*/ 654 w 958"/>
              <a:gd name="T93" fmla="*/ 538 h 826"/>
              <a:gd name="T94" fmla="*/ 634 w 958"/>
              <a:gd name="T95" fmla="*/ 518 h 826"/>
              <a:gd name="T96" fmla="*/ 618 w 958"/>
              <a:gd name="T97" fmla="*/ 484 h 826"/>
              <a:gd name="T98" fmla="*/ 618 w 958"/>
              <a:gd name="T99" fmla="*/ 454 h 826"/>
              <a:gd name="T100" fmla="*/ 630 w 958"/>
              <a:gd name="T101" fmla="*/ 422 h 826"/>
              <a:gd name="T102" fmla="*/ 654 w 958"/>
              <a:gd name="T103" fmla="*/ 396 h 826"/>
              <a:gd name="T104" fmla="*/ 678 w 958"/>
              <a:gd name="T105" fmla="*/ 386 h 826"/>
              <a:gd name="T106" fmla="*/ 700 w 958"/>
              <a:gd name="T107" fmla="*/ 380 h 826"/>
              <a:gd name="T108" fmla="*/ 708 w 958"/>
              <a:gd name="T109" fmla="*/ 380 h 826"/>
              <a:gd name="T110" fmla="*/ 740 w 958"/>
              <a:gd name="T111" fmla="*/ 380 h 826"/>
              <a:gd name="T112" fmla="*/ 766 w 958"/>
              <a:gd name="T113" fmla="*/ 388 h 826"/>
              <a:gd name="T114" fmla="*/ 800 w 958"/>
              <a:gd name="T115" fmla="*/ 426 h 826"/>
              <a:gd name="T116" fmla="*/ 808 w 958"/>
              <a:gd name="T117" fmla="*/ 450 h 826"/>
              <a:gd name="T118" fmla="*/ 804 w 958"/>
              <a:gd name="T119" fmla="*/ 490 h 826"/>
              <a:gd name="T120" fmla="*/ 794 w 958"/>
              <a:gd name="T121" fmla="*/ 514 h 826"/>
              <a:gd name="T122" fmla="*/ 758 w 958"/>
              <a:gd name="T123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8" h="826">
                <a:moveTo>
                  <a:pt x="662" y="16"/>
                </a:moveTo>
                <a:lnTo>
                  <a:pt x="668" y="46"/>
                </a:lnTo>
                <a:lnTo>
                  <a:pt x="668" y="46"/>
                </a:lnTo>
                <a:lnTo>
                  <a:pt x="680" y="56"/>
                </a:lnTo>
                <a:lnTo>
                  <a:pt x="680" y="56"/>
                </a:lnTo>
                <a:lnTo>
                  <a:pt x="690" y="64"/>
                </a:lnTo>
                <a:lnTo>
                  <a:pt x="700" y="76"/>
                </a:lnTo>
                <a:lnTo>
                  <a:pt x="710" y="92"/>
                </a:lnTo>
                <a:lnTo>
                  <a:pt x="714" y="100"/>
                </a:lnTo>
                <a:lnTo>
                  <a:pt x="716" y="110"/>
                </a:lnTo>
                <a:lnTo>
                  <a:pt x="716" y="110"/>
                </a:lnTo>
                <a:lnTo>
                  <a:pt x="716" y="124"/>
                </a:lnTo>
                <a:lnTo>
                  <a:pt x="716" y="140"/>
                </a:lnTo>
                <a:lnTo>
                  <a:pt x="710" y="158"/>
                </a:lnTo>
                <a:lnTo>
                  <a:pt x="702" y="172"/>
                </a:lnTo>
                <a:lnTo>
                  <a:pt x="702" y="172"/>
                </a:lnTo>
                <a:lnTo>
                  <a:pt x="690" y="186"/>
                </a:lnTo>
                <a:lnTo>
                  <a:pt x="676" y="196"/>
                </a:lnTo>
                <a:lnTo>
                  <a:pt x="676" y="196"/>
                </a:lnTo>
                <a:lnTo>
                  <a:pt x="664" y="202"/>
                </a:lnTo>
                <a:lnTo>
                  <a:pt x="652" y="206"/>
                </a:lnTo>
                <a:lnTo>
                  <a:pt x="652" y="206"/>
                </a:lnTo>
                <a:lnTo>
                  <a:pt x="640" y="212"/>
                </a:lnTo>
                <a:lnTo>
                  <a:pt x="640" y="212"/>
                </a:lnTo>
                <a:lnTo>
                  <a:pt x="632" y="212"/>
                </a:lnTo>
                <a:lnTo>
                  <a:pt x="624" y="212"/>
                </a:lnTo>
                <a:lnTo>
                  <a:pt x="624" y="212"/>
                </a:lnTo>
                <a:lnTo>
                  <a:pt x="606" y="214"/>
                </a:lnTo>
                <a:lnTo>
                  <a:pt x="592" y="212"/>
                </a:lnTo>
                <a:lnTo>
                  <a:pt x="576" y="208"/>
                </a:lnTo>
                <a:lnTo>
                  <a:pt x="564" y="202"/>
                </a:lnTo>
                <a:lnTo>
                  <a:pt x="564" y="202"/>
                </a:lnTo>
                <a:lnTo>
                  <a:pt x="550" y="192"/>
                </a:lnTo>
                <a:lnTo>
                  <a:pt x="540" y="178"/>
                </a:lnTo>
                <a:lnTo>
                  <a:pt x="532" y="164"/>
                </a:lnTo>
                <a:lnTo>
                  <a:pt x="526" y="150"/>
                </a:lnTo>
                <a:lnTo>
                  <a:pt x="526" y="150"/>
                </a:lnTo>
                <a:lnTo>
                  <a:pt x="524" y="140"/>
                </a:lnTo>
                <a:lnTo>
                  <a:pt x="524" y="132"/>
                </a:lnTo>
                <a:lnTo>
                  <a:pt x="524" y="114"/>
                </a:lnTo>
                <a:lnTo>
                  <a:pt x="528" y="100"/>
                </a:lnTo>
                <a:lnTo>
                  <a:pt x="534" y="88"/>
                </a:lnTo>
                <a:lnTo>
                  <a:pt x="534" y="88"/>
                </a:lnTo>
                <a:lnTo>
                  <a:pt x="540" y="76"/>
                </a:lnTo>
                <a:lnTo>
                  <a:pt x="530" y="40"/>
                </a:lnTo>
                <a:lnTo>
                  <a:pt x="300" y="84"/>
                </a:lnTo>
                <a:lnTo>
                  <a:pt x="302" y="120"/>
                </a:lnTo>
                <a:lnTo>
                  <a:pt x="302" y="120"/>
                </a:lnTo>
                <a:lnTo>
                  <a:pt x="314" y="132"/>
                </a:lnTo>
                <a:lnTo>
                  <a:pt x="314" y="132"/>
                </a:lnTo>
                <a:lnTo>
                  <a:pt x="322" y="142"/>
                </a:lnTo>
                <a:lnTo>
                  <a:pt x="332" y="156"/>
                </a:lnTo>
                <a:lnTo>
                  <a:pt x="338" y="172"/>
                </a:lnTo>
                <a:lnTo>
                  <a:pt x="340" y="180"/>
                </a:lnTo>
                <a:lnTo>
                  <a:pt x="342" y="190"/>
                </a:lnTo>
                <a:lnTo>
                  <a:pt x="342" y="190"/>
                </a:lnTo>
                <a:lnTo>
                  <a:pt x="340" y="206"/>
                </a:lnTo>
                <a:lnTo>
                  <a:pt x="336" y="222"/>
                </a:lnTo>
                <a:lnTo>
                  <a:pt x="330" y="236"/>
                </a:lnTo>
                <a:lnTo>
                  <a:pt x="318" y="252"/>
                </a:lnTo>
                <a:lnTo>
                  <a:pt x="318" y="252"/>
                </a:lnTo>
                <a:lnTo>
                  <a:pt x="306" y="262"/>
                </a:lnTo>
                <a:lnTo>
                  <a:pt x="290" y="272"/>
                </a:lnTo>
                <a:lnTo>
                  <a:pt x="290" y="272"/>
                </a:lnTo>
                <a:lnTo>
                  <a:pt x="278" y="274"/>
                </a:lnTo>
                <a:lnTo>
                  <a:pt x="264" y="276"/>
                </a:lnTo>
                <a:lnTo>
                  <a:pt x="264" y="276"/>
                </a:lnTo>
                <a:lnTo>
                  <a:pt x="250" y="280"/>
                </a:lnTo>
                <a:lnTo>
                  <a:pt x="250" y="280"/>
                </a:lnTo>
                <a:lnTo>
                  <a:pt x="242" y="280"/>
                </a:lnTo>
                <a:lnTo>
                  <a:pt x="234" y="278"/>
                </a:lnTo>
                <a:lnTo>
                  <a:pt x="234" y="278"/>
                </a:lnTo>
                <a:lnTo>
                  <a:pt x="234" y="278"/>
                </a:lnTo>
                <a:lnTo>
                  <a:pt x="234" y="278"/>
                </a:lnTo>
                <a:lnTo>
                  <a:pt x="218" y="278"/>
                </a:lnTo>
                <a:lnTo>
                  <a:pt x="204" y="274"/>
                </a:lnTo>
                <a:lnTo>
                  <a:pt x="190" y="268"/>
                </a:lnTo>
                <a:lnTo>
                  <a:pt x="178" y="260"/>
                </a:lnTo>
                <a:lnTo>
                  <a:pt x="178" y="260"/>
                </a:lnTo>
                <a:lnTo>
                  <a:pt x="166" y="248"/>
                </a:lnTo>
                <a:lnTo>
                  <a:pt x="156" y="234"/>
                </a:lnTo>
                <a:lnTo>
                  <a:pt x="150" y="218"/>
                </a:lnTo>
                <a:lnTo>
                  <a:pt x="148" y="202"/>
                </a:lnTo>
                <a:lnTo>
                  <a:pt x="148" y="202"/>
                </a:lnTo>
                <a:lnTo>
                  <a:pt x="146" y="194"/>
                </a:lnTo>
                <a:lnTo>
                  <a:pt x="148" y="184"/>
                </a:lnTo>
                <a:lnTo>
                  <a:pt x="152" y="168"/>
                </a:lnTo>
                <a:lnTo>
                  <a:pt x="158" y="154"/>
                </a:lnTo>
                <a:lnTo>
                  <a:pt x="164" y="144"/>
                </a:lnTo>
                <a:lnTo>
                  <a:pt x="164" y="144"/>
                </a:lnTo>
                <a:lnTo>
                  <a:pt x="172" y="132"/>
                </a:lnTo>
                <a:lnTo>
                  <a:pt x="170" y="108"/>
                </a:lnTo>
                <a:lnTo>
                  <a:pt x="66" y="126"/>
                </a:lnTo>
                <a:lnTo>
                  <a:pt x="66" y="126"/>
                </a:lnTo>
                <a:lnTo>
                  <a:pt x="60" y="126"/>
                </a:lnTo>
                <a:lnTo>
                  <a:pt x="0" y="696"/>
                </a:lnTo>
                <a:lnTo>
                  <a:pt x="200" y="658"/>
                </a:lnTo>
                <a:lnTo>
                  <a:pt x="206" y="722"/>
                </a:lnTo>
                <a:lnTo>
                  <a:pt x="206" y="722"/>
                </a:lnTo>
                <a:lnTo>
                  <a:pt x="206" y="732"/>
                </a:lnTo>
                <a:lnTo>
                  <a:pt x="202" y="742"/>
                </a:lnTo>
                <a:lnTo>
                  <a:pt x="192" y="758"/>
                </a:lnTo>
                <a:lnTo>
                  <a:pt x="192" y="758"/>
                </a:lnTo>
                <a:lnTo>
                  <a:pt x="184" y="772"/>
                </a:lnTo>
                <a:lnTo>
                  <a:pt x="182" y="780"/>
                </a:lnTo>
                <a:lnTo>
                  <a:pt x="182" y="786"/>
                </a:lnTo>
                <a:lnTo>
                  <a:pt x="182" y="786"/>
                </a:lnTo>
                <a:lnTo>
                  <a:pt x="184" y="796"/>
                </a:lnTo>
                <a:lnTo>
                  <a:pt x="186" y="804"/>
                </a:lnTo>
                <a:lnTo>
                  <a:pt x="192" y="810"/>
                </a:lnTo>
                <a:lnTo>
                  <a:pt x="196" y="816"/>
                </a:lnTo>
                <a:lnTo>
                  <a:pt x="196" y="816"/>
                </a:lnTo>
                <a:lnTo>
                  <a:pt x="204" y="822"/>
                </a:lnTo>
                <a:lnTo>
                  <a:pt x="212" y="826"/>
                </a:lnTo>
                <a:lnTo>
                  <a:pt x="224" y="826"/>
                </a:lnTo>
                <a:lnTo>
                  <a:pt x="238" y="826"/>
                </a:lnTo>
                <a:lnTo>
                  <a:pt x="238" y="826"/>
                </a:lnTo>
                <a:lnTo>
                  <a:pt x="252" y="824"/>
                </a:lnTo>
                <a:lnTo>
                  <a:pt x="262" y="822"/>
                </a:lnTo>
                <a:lnTo>
                  <a:pt x="272" y="816"/>
                </a:lnTo>
                <a:lnTo>
                  <a:pt x="278" y="812"/>
                </a:lnTo>
                <a:lnTo>
                  <a:pt x="278" y="812"/>
                </a:lnTo>
                <a:lnTo>
                  <a:pt x="282" y="806"/>
                </a:lnTo>
                <a:lnTo>
                  <a:pt x="286" y="798"/>
                </a:lnTo>
                <a:lnTo>
                  <a:pt x="286" y="790"/>
                </a:lnTo>
                <a:lnTo>
                  <a:pt x="288" y="780"/>
                </a:lnTo>
                <a:lnTo>
                  <a:pt x="288" y="780"/>
                </a:lnTo>
                <a:lnTo>
                  <a:pt x="286" y="772"/>
                </a:lnTo>
                <a:lnTo>
                  <a:pt x="284" y="766"/>
                </a:lnTo>
                <a:lnTo>
                  <a:pt x="274" y="754"/>
                </a:lnTo>
                <a:lnTo>
                  <a:pt x="274" y="754"/>
                </a:lnTo>
                <a:lnTo>
                  <a:pt x="260" y="738"/>
                </a:lnTo>
                <a:lnTo>
                  <a:pt x="254" y="730"/>
                </a:lnTo>
                <a:lnTo>
                  <a:pt x="250" y="718"/>
                </a:lnTo>
                <a:lnTo>
                  <a:pt x="250" y="718"/>
                </a:lnTo>
                <a:lnTo>
                  <a:pt x="250" y="716"/>
                </a:lnTo>
                <a:lnTo>
                  <a:pt x="246" y="650"/>
                </a:lnTo>
                <a:lnTo>
                  <a:pt x="672" y="572"/>
                </a:lnTo>
                <a:lnTo>
                  <a:pt x="668" y="548"/>
                </a:lnTo>
                <a:lnTo>
                  <a:pt x="668" y="548"/>
                </a:lnTo>
                <a:lnTo>
                  <a:pt x="654" y="538"/>
                </a:lnTo>
                <a:lnTo>
                  <a:pt x="654" y="538"/>
                </a:lnTo>
                <a:lnTo>
                  <a:pt x="644" y="530"/>
                </a:lnTo>
                <a:lnTo>
                  <a:pt x="634" y="518"/>
                </a:lnTo>
                <a:lnTo>
                  <a:pt x="624" y="504"/>
                </a:lnTo>
                <a:lnTo>
                  <a:pt x="620" y="494"/>
                </a:lnTo>
                <a:lnTo>
                  <a:pt x="618" y="484"/>
                </a:lnTo>
                <a:lnTo>
                  <a:pt x="618" y="484"/>
                </a:lnTo>
                <a:lnTo>
                  <a:pt x="616" y="470"/>
                </a:lnTo>
                <a:lnTo>
                  <a:pt x="618" y="454"/>
                </a:lnTo>
                <a:lnTo>
                  <a:pt x="622" y="438"/>
                </a:lnTo>
                <a:lnTo>
                  <a:pt x="630" y="422"/>
                </a:lnTo>
                <a:lnTo>
                  <a:pt x="630" y="422"/>
                </a:lnTo>
                <a:lnTo>
                  <a:pt x="640" y="408"/>
                </a:lnTo>
                <a:lnTo>
                  <a:pt x="654" y="396"/>
                </a:lnTo>
                <a:lnTo>
                  <a:pt x="654" y="396"/>
                </a:lnTo>
                <a:lnTo>
                  <a:pt x="666" y="390"/>
                </a:lnTo>
                <a:lnTo>
                  <a:pt x="678" y="386"/>
                </a:lnTo>
                <a:lnTo>
                  <a:pt x="678" y="386"/>
                </a:lnTo>
                <a:lnTo>
                  <a:pt x="692" y="380"/>
                </a:lnTo>
                <a:lnTo>
                  <a:pt x="692" y="380"/>
                </a:lnTo>
                <a:lnTo>
                  <a:pt x="700" y="380"/>
                </a:lnTo>
                <a:lnTo>
                  <a:pt x="708" y="380"/>
                </a:lnTo>
                <a:lnTo>
                  <a:pt x="708" y="380"/>
                </a:lnTo>
                <a:lnTo>
                  <a:pt x="708" y="380"/>
                </a:lnTo>
                <a:lnTo>
                  <a:pt x="708" y="380"/>
                </a:lnTo>
                <a:lnTo>
                  <a:pt x="724" y="378"/>
                </a:lnTo>
                <a:lnTo>
                  <a:pt x="740" y="380"/>
                </a:lnTo>
                <a:lnTo>
                  <a:pt x="754" y="382"/>
                </a:lnTo>
                <a:lnTo>
                  <a:pt x="766" y="388"/>
                </a:lnTo>
                <a:lnTo>
                  <a:pt x="766" y="388"/>
                </a:lnTo>
                <a:lnTo>
                  <a:pt x="780" y="398"/>
                </a:lnTo>
                <a:lnTo>
                  <a:pt x="792" y="412"/>
                </a:lnTo>
                <a:lnTo>
                  <a:pt x="800" y="426"/>
                </a:lnTo>
                <a:lnTo>
                  <a:pt x="806" y="440"/>
                </a:lnTo>
                <a:lnTo>
                  <a:pt x="806" y="440"/>
                </a:lnTo>
                <a:lnTo>
                  <a:pt x="808" y="450"/>
                </a:lnTo>
                <a:lnTo>
                  <a:pt x="810" y="458"/>
                </a:lnTo>
                <a:lnTo>
                  <a:pt x="808" y="476"/>
                </a:lnTo>
                <a:lnTo>
                  <a:pt x="804" y="490"/>
                </a:lnTo>
                <a:lnTo>
                  <a:pt x="800" y="502"/>
                </a:lnTo>
                <a:lnTo>
                  <a:pt x="800" y="502"/>
                </a:lnTo>
                <a:lnTo>
                  <a:pt x="794" y="514"/>
                </a:lnTo>
                <a:lnTo>
                  <a:pt x="804" y="548"/>
                </a:lnTo>
                <a:lnTo>
                  <a:pt x="958" y="518"/>
                </a:lnTo>
                <a:lnTo>
                  <a:pt x="758" y="0"/>
                </a:lnTo>
                <a:lnTo>
                  <a:pt x="662" y="1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4817104" y="5122086"/>
            <a:ext cx="3829" cy="7658"/>
          </a:xfrm>
          <a:custGeom>
            <a:avLst/>
            <a:gdLst>
              <a:gd name="T0" fmla="*/ 0 w 2"/>
              <a:gd name="T1" fmla="*/ 4 h 4"/>
              <a:gd name="T2" fmla="*/ 0 w 2"/>
              <a:gd name="T3" fmla="*/ 4 h 4"/>
              <a:gd name="T4" fmla="*/ 2 w 2"/>
              <a:gd name="T5" fmla="*/ 0 h 4"/>
              <a:gd name="T6" fmla="*/ 2 w 2"/>
              <a:gd name="T7" fmla="*/ 0 h 4"/>
              <a:gd name="T8" fmla="*/ 0 w 2"/>
              <a:gd name="T9" fmla="*/ 4 h 4"/>
              <a:gd name="T10" fmla="*/ 0 w 2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4"/>
                </a:lnTo>
                <a:lnTo>
                  <a:pt x="2" y="0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2D44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5602048" y="5719409"/>
            <a:ext cx="42119" cy="42119"/>
          </a:xfrm>
          <a:custGeom>
            <a:avLst/>
            <a:gdLst>
              <a:gd name="T0" fmla="*/ 14 w 22"/>
              <a:gd name="T1" fmla="*/ 8 h 22"/>
              <a:gd name="T2" fmla="*/ 14 w 22"/>
              <a:gd name="T3" fmla="*/ 8 h 22"/>
              <a:gd name="T4" fmla="*/ 0 w 22"/>
              <a:gd name="T5" fmla="*/ 22 h 22"/>
              <a:gd name="T6" fmla="*/ 0 w 22"/>
              <a:gd name="T7" fmla="*/ 22 h 22"/>
              <a:gd name="T8" fmla="*/ 14 w 22"/>
              <a:gd name="T9" fmla="*/ 8 h 22"/>
              <a:gd name="T10" fmla="*/ 14 w 22"/>
              <a:gd name="T11" fmla="*/ 8 h 22"/>
              <a:gd name="T12" fmla="*/ 22 w 22"/>
              <a:gd name="T13" fmla="*/ 0 h 22"/>
              <a:gd name="T14" fmla="*/ 22 w 22"/>
              <a:gd name="T15" fmla="*/ 0 h 22"/>
              <a:gd name="T16" fmla="*/ 22 w 22"/>
              <a:gd name="T17" fmla="*/ 0 h 22"/>
              <a:gd name="T18" fmla="*/ 22 w 22"/>
              <a:gd name="T19" fmla="*/ 0 h 22"/>
              <a:gd name="T20" fmla="*/ 14 w 22"/>
              <a:gd name="T21" fmla="*/ 8 h 22"/>
              <a:gd name="T22" fmla="*/ 14 w 22"/>
              <a:gd name="T23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22">
                <a:moveTo>
                  <a:pt x="14" y="8"/>
                </a:moveTo>
                <a:lnTo>
                  <a:pt x="14" y="8"/>
                </a:lnTo>
                <a:lnTo>
                  <a:pt x="0" y="22"/>
                </a:lnTo>
                <a:lnTo>
                  <a:pt x="0" y="22"/>
                </a:lnTo>
                <a:lnTo>
                  <a:pt x="14" y="8"/>
                </a:lnTo>
                <a:lnTo>
                  <a:pt x="14" y="8"/>
                </a:ln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lnTo>
                  <a:pt x="14" y="8"/>
                </a:lnTo>
                <a:lnTo>
                  <a:pt x="14" y="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5307215" y="4815767"/>
            <a:ext cx="1707732" cy="1470334"/>
          </a:xfrm>
          <a:custGeom>
            <a:avLst/>
            <a:gdLst>
              <a:gd name="T0" fmla="*/ 292 w 892"/>
              <a:gd name="T1" fmla="*/ 172 h 768"/>
              <a:gd name="T2" fmla="*/ 260 w 892"/>
              <a:gd name="T3" fmla="*/ 96 h 768"/>
              <a:gd name="T4" fmla="*/ 258 w 892"/>
              <a:gd name="T5" fmla="*/ 76 h 768"/>
              <a:gd name="T6" fmla="*/ 264 w 892"/>
              <a:gd name="T7" fmla="*/ 58 h 768"/>
              <a:gd name="T8" fmla="*/ 268 w 892"/>
              <a:gd name="T9" fmla="*/ 34 h 768"/>
              <a:gd name="T10" fmla="*/ 266 w 892"/>
              <a:gd name="T11" fmla="*/ 28 h 768"/>
              <a:gd name="T12" fmla="*/ 256 w 892"/>
              <a:gd name="T13" fmla="*/ 12 h 768"/>
              <a:gd name="T14" fmla="*/ 242 w 892"/>
              <a:gd name="T15" fmla="*/ 2 h 768"/>
              <a:gd name="T16" fmla="*/ 234 w 892"/>
              <a:gd name="T17" fmla="*/ 0 h 768"/>
              <a:gd name="T18" fmla="*/ 224 w 892"/>
              <a:gd name="T19" fmla="*/ 0 h 768"/>
              <a:gd name="T20" fmla="*/ 200 w 892"/>
              <a:gd name="T21" fmla="*/ 6 h 768"/>
              <a:gd name="T22" fmla="*/ 186 w 892"/>
              <a:gd name="T23" fmla="*/ 12 h 768"/>
              <a:gd name="T24" fmla="*/ 170 w 892"/>
              <a:gd name="T25" fmla="*/ 24 h 768"/>
              <a:gd name="T26" fmla="*/ 166 w 892"/>
              <a:gd name="T27" fmla="*/ 32 h 768"/>
              <a:gd name="T28" fmla="*/ 164 w 892"/>
              <a:gd name="T29" fmla="*/ 46 h 768"/>
              <a:gd name="T30" fmla="*/ 166 w 892"/>
              <a:gd name="T31" fmla="*/ 64 h 768"/>
              <a:gd name="T32" fmla="*/ 170 w 892"/>
              <a:gd name="T33" fmla="*/ 72 h 768"/>
              <a:gd name="T34" fmla="*/ 188 w 892"/>
              <a:gd name="T35" fmla="*/ 86 h 768"/>
              <a:gd name="T36" fmla="*/ 206 w 892"/>
              <a:gd name="T37" fmla="*/ 96 h 768"/>
              <a:gd name="T38" fmla="*/ 220 w 892"/>
              <a:gd name="T39" fmla="*/ 112 h 768"/>
              <a:gd name="T40" fmla="*/ 220 w 892"/>
              <a:gd name="T41" fmla="*/ 114 h 768"/>
              <a:gd name="T42" fmla="*/ 0 w 892"/>
              <a:gd name="T43" fmla="*/ 226 h 768"/>
              <a:gd name="T44" fmla="*/ 124 w 892"/>
              <a:gd name="T45" fmla="*/ 462 h 768"/>
              <a:gd name="T46" fmla="*/ 136 w 892"/>
              <a:gd name="T47" fmla="*/ 450 h 768"/>
              <a:gd name="T48" fmla="*/ 144 w 892"/>
              <a:gd name="T49" fmla="*/ 440 h 768"/>
              <a:gd name="T50" fmla="*/ 172 w 892"/>
              <a:gd name="T51" fmla="*/ 424 h 768"/>
              <a:gd name="T52" fmla="*/ 192 w 892"/>
              <a:gd name="T53" fmla="*/ 420 h 768"/>
              <a:gd name="T54" fmla="*/ 206 w 892"/>
              <a:gd name="T55" fmla="*/ 420 h 768"/>
              <a:gd name="T56" fmla="*/ 238 w 892"/>
              <a:gd name="T57" fmla="*/ 428 h 768"/>
              <a:gd name="T58" fmla="*/ 254 w 892"/>
              <a:gd name="T59" fmla="*/ 438 h 768"/>
              <a:gd name="T60" fmla="*/ 276 w 892"/>
              <a:gd name="T61" fmla="*/ 466 h 768"/>
              <a:gd name="T62" fmla="*/ 280 w 892"/>
              <a:gd name="T63" fmla="*/ 478 h 768"/>
              <a:gd name="T64" fmla="*/ 282 w 892"/>
              <a:gd name="T65" fmla="*/ 490 h 768"/>
              <a:gd name="T66" fmla="*/ 288 w 892"/>
              <a:gd name="T67" fmla="*/ 504 h 768"/>
              <a:gd name="T68" fmla="*/ 286 w 892"/>
              <a:gd name="T69" fmla="*/ 520 h 768"/>
              <a:gd name="T70" fmla="*/ 286 w 892"/>
              <a:gd name="T71" fmla="*/ 520 h 768"/>
              <a:gd name="T72" fmla="*/ 286 w 892"/>
              <a:gd name="T73" fmla="*/ 536 h 768"/>
              <a:gd name="T74" fmla="*/ 278 w 892"/>
              <a:gd name="T75" fmla="*/ 566 h 768"/>
              <a:gd name="T76" fmla="*/ 272 w 892"/>
              <a:gd name="T77" fmla="*/ 578 h 768"/>
              <a:gd name="T78" fmla="*/ 246 w 892"/>
              <a:gd name="T79" fmla="*/ 600 h 768"/>
              <a:gd name="T80" fmla="*/ 216 w 892"/>
              <a:gd name="T81" fmla="*/ 612 h 768"/>
              <a:gd name="T82" fmla="*/ 206 w 892"/>
              <a:gd name="T83" fmla="*/ 612 h 768"/>
              <a:gd name="T84" fmla="*/ 180 w 892"/>
              <a:gd name="T85" fmla="*/ 610 h 768"/>
              <a:gd name="T86" fmla="*/ 156 w 892"/>
              <a:gd name="T87" fmla="*/ 598 h 768"/>
              <a:gd name="T88" fmla="*/ 144 w 892"/>
              <a:gd name="T89" fmla="*/ 592 h 768"/>
              <a:gd name="T90" fmla="*/ 210 w 892"/>
              <a:gd name="T91" fmla="*/ 768 h 768"/>
              <a:gd name="T92" fmla="*/ 858 w 892"/>
              <a:gd name="T93" fmla="*/ 644 h 768"/>
              <a:gd name="T94" fmla="*/ 878 w 892"/>
              <a:gd name="T95" fmla="*/ 636 h 768"/>
              <a:gd name="T96" fmla="*/ 890 w 892"/>
              <a:gd name="T97" fmla="*/ 618 h 768"/>
              <a:gd name="T98" fmla="*/ 892 w 892"/>
              <a:gd name="T99" fmla="*/ 608 h 768"/>
              <a:gd name="T100" fmla="*/ 888 w 892"/>
              <a:gd name="T101" fmla="*/ 588 h 768"/>
              <a:gd name="T102" fmla="*/ 554 w 892"/>
              <a:gd name="T103" fmla="*/ 124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2" h="768">
                <a:moveTo>
                  <a:pt x="554" y="124"/>
                </a:moveTo>
                <a:lnTo>
                  <a:pt x="292" y="172"/>
                </a:lnTo>
                <a:lnTo>
                  <a:pt x="260" y="96"/>
                </a:lnTo>
                <a:lnTo>
                  <a:pt x="260" y="96"/>
                </a:lnTo>
                <a:lnTo>
                  <a:pt x="258" y="86"/>
                </a:lnTo>
                <a:lnTo>
                  <a:pt x="258" y="76"/>
                </a:lnTo>
                <a:lnTo>
                  <a:pt x="264" y="58"/>
                </a:lnTo>
                <a:lnTo>
                  <a:pt x="264" y="58"/>
                </a:lnTo>
                <a:lnTo>
                  <a:pt x="268" y="42"/>
                </a:lnTo>
                <a:lnTo>
                  <a:pt x="268" y="34"/>
                </a:lnTo>
                <a:lnTo>
                  <a:pt x="266" y="28"/>
                </a:lnTo>
                <a:lnTo>
                  <a:pt x="266" y="28"/>
                </a:lnTo>
                <a:lnTo>
                  <a:pt x="260" y="20"/>
                </a:lnTo>
                <a:lnTo>
                  <a:pt x="256" y="12"/>
                </a:lnTo>
                <a:lnTo>
                  <a:pt x="248" y="6"/>
                </a:lnTo>
                <a:lnTo>
                  <a:pt x="242" y="2"/>
                </a:lnTo>
                <a:lnTo>
                  <a:pt x="242" y="2"/>
                </a:lnTo>
                <a:lnTo>
                  <a:pt x="234" y="0"/>
                </a:lnTo>
                <a:lnTo>
                  <a:pt x="224" y="0"/>
                </a:lnTo>
                <a:lnTo>
                  <a:pt x="224" y="0"/>
                </a:lnTo>
                <a:lnTo>
                  <a:pt x="214" y="2"/>
                </a:lnTo>
                <a:lnTo>
                  <a:pt x="200" y="6"/>
                </a:lnTo>
                <a:lnTo>
                  <a:pt x="200" y="6"/>
                </a:lnTo>
                <a:lnTo>
                  <a:pt x="186" y="12"/>
                </a:lnTo>
                <a:lnTo>
                  <a:pt x="178" y="18"/>
                </a:lnTo>
                <a:lnTo>
                  <a:pt x="170" y="24"/>
                </a:lnTo>
                <a:lnTo>
                  <a:pt x="166" y="32"/>
                </a:lnTo>
                <a:lnTo>
                  <a:pt x="166" y="32"/>
                </a:lnTo>
                <a:lnTo>
                  <a:pt x="164" y="38"/>
                </a:lnTo>
                <a:lnTo>
                  <a:pt x="164" y="46"/>
                </a:lnTo>
                <a:lnTo>
                  <a:pt x="164" y="56"/>
                </a:lnTo>
                <a:lnTo>
                  <a:pt x="166" y="64"/>
                </a:lnTo>
                <a:lnTo>
                  <a:pt x="166" y="64"/>
                </a:lnTo>
                <a:lnTo>
                  <a:pt x="170" y="72"/>
                </a:lnTo>
                <a:lnTo>
                  <a:pt x="174" y="76"/>
                </a:lnTo>
                <a:lnTo>
                  <a:pt x="188" y="86"/>
                </a:lnTo>
                <a:lnTo>
                  <a:pt x="188" y="86"/>
                </a:lnTo>
                <a:lnTo>
                  <a:pt x="206" y="96"/>
                </a:lnTo>
                <a:lnTo>
                  <a:pt x="214" y="102"/>
                </a:lnTo>
                <a:lnTo>
                  <a:pt x="220" y="112"/>
                </a:lnTo>
                <a:lnTo>
                  <a:pt x="220" y="112"/>
                </a:lnTo>
                <a:lnTo>
                  <a:pt x="220" y="114"/>
                </a:lnTo>
                <a:lnTo>
                  <a:pt x="244" y="180"/>
                </a:lnTo>
                <a:lnTo>
                  <a:pt x="0" y="226"/>
                </a:lnTo>
                <a:lnTo>
                  <a:pt x="92" y="466"/>
                </a:lnTo>
                <a:lnTo>
                  <a:pt x="124" y="462"/>
                </a:lnTo>
                <a:lnTo>
                  <a:pt x="124" y="462"/>
                </a:lnTo>
                <a:lnTo>
                  <a:pt x="136" y="450"/>
                </a:lnTo>
                <a:lnTo>
                  <a:pt x="136" y="450"/>
                </a:lnTo>
                <a:lnTo>
                  <a:pt x="144" y="440"/>
                </a:lnTo>
                <a:lnTo>
                  <a:pt x="156" y="432"/>
                </a:lnTo>
                <a:lnTo>
                  <a:pt x="172" y="424"/>
                </a:lnTo>
                <a:lnTo>
                  <a:pt x="182" y="420"/>
                </a:lnTo>
                <a:lnTo>
                  <a:pt x="192" y="420"/>
                </a:lnTo>
                <a:lnTo>
                  <a:pt x="192" y="420"/>
                </a:lnTo>
                <a:lnTo>
                  <a:pt x="206" y="420"/>
                </a:lnTo>
                <a:lnTo>
                  <a:pt x="222" y="422"/>
                </a:lnTo>
                <a:lnTo>
                  <a:pt x="238" y="428"/>
                </a:lnTo>
                <a:lnTo>
                  <a:pt x="254" y="438"/>
                </a:lnTo>
                <a:lnTo>
                  <a:pt x="254" y="438"/>
                </a:lnTo>
                <a:lnTo>
                  <a:pt x="266" y="450"/>
                </a:lnTo>
                <a:lnTo>
                  <a:pt x="276" y="466"/>
                </a:lnTo>
                <a:lnTo>
                  <a:pt x="276" y="466"/>
                </a:lnTo>
                <a:lnTo>
                  <a:pt x="280" y="478"/>
                </a:lnTo>
                <a:lnTo>
                  <a:pt x="282" y="490"/>
                </a:lnTo>
                <a:lnTo>
                  <a:pt x="282" y="490"/>
                </a:lnTo>
                <a:lnTo>
                  <a:pt x="288" y="504"/>
                </a:lnTo>
                <a:lnTo>
                  <a:pt x="288" y="504"/>
                </a:lnTo>
                <a:lnTo>
                  <a:pt x="288" y="512"/>
                </a:lnTo>
                <a:lnTo>
                  <a:pt x="286" y="520"/>
                </a:lnTo>
                <a:lnTo>
                  <a:pt x="286" y="520"/>
                </a:lnTo>
                <a:lnTo>
                  <a:pt x="286" y="520"/>
                </a:lnTo>
                <a:lnTo>
                  <a:pt x="286" y="520"/>
                </a:lnTo>
                <a:lnTo>
                  <a:pt x="286" y="536"/>
                </a:lnTo>
                <a:lnTo>
                  <a:pt x="284" y="552"/>
                </a:lnTo>
                <a:lnTo>
                  <a:pt x="278" y="566"/>
                </a:lnTo>
                <a:lnTo>
                  <a:pt x="272" y="578"/>
                </a:lnTo>
                <a:lnTo>
                  <a:pt x="272" y="578"/>
                </a:lnTo>
                <a:lnTo>
                  <a:pt x="260" y="590"/>
                </a:lnTo>
                <a:lnTo>
                  <a:pt x="246" y="600"/>
                </a:lnTo>
                <a:lnTo>
                  <a:pt x="232" y="608"/>
                </a:lnTo>
                <a:lnTo>
                  <a:pt x="216" y="612"/>
                </a:lnTo>
                <a:lnTo>
                  <a:pt x="216" y="612"/>
                </a:lnTo>
                <a:lnTo>
                  <a:pt x="206" y="612"/>
                </a:lnTo>
                <a:lnTo>
                  <a:pt x="198" y="612"/>
                </a:lnTo>
                <a:lnTo>
                  <a:pt x="180" y="610"/>
                </a:lnTo>
                <a:lnTo>
                  <a:pt x="166" y="604"/>
                </a:lnTo>
                <a:lnTo>
                  <a:pt x="156" y="598"/>
                </a:lnTo>
                <a:lnTo>
                  <a:pt x="156" y="598"/>
                </a:lnTo>
                <a:lnTo>
                  <a:pt x="144" y="592"/>
                </a:lnTo>
                <a:lnTo>
                  <a:pt x="142" y="592"/>
                </a:lnTo>
                <a:lnTo>
                  <a:pt x="210" y="768"/>
                </a:lnTo>
                <a:lnTo>
                  <a:pt x="858" y="644"/>
                </a:lnTo>
                <a:lnTo>
                  <a:pt x="858" y="644"/>
                </a:lnTo>
                <a:lnTo>
                  <a:pt x="868" y="642"/>
                </a:lnTo>
                <a:lnTo>
                  <a:pt x="878" y="636"/>
                </a:lnTo>
                <a:lnTo>
                  <a:pt x="884" y="628"/>
                </a:lnTo>
                <a:lnTo>
                  <a:pt x="890" y="618"/>
                </a:lnTo>
                <a:lnTo>
                  <a:pt x="890" y="618"/>
                </a:lnTo>
                <a:lnTo>
                  <a:pt x="892" y="608"/>
                </a:lnTo>
                <a:lnTo>
                  <a:pt x="892" y="598"/>
                </a:lnTo>
                <a:lnTo>
                  <a:pt x="888" y="588"/>
                </a:lnTo>
                <a:lnTo>
                  <a:pt x="882" y="578"/>
                </a:lnTo>
                <a:lnTo>
                  <a:pt x="554" y="12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5621193" y="5872569"/>
            <a:ext cx="34461" cy="22974"/>
          </a:xfrm>
          <a:custGeom>
            <a:avLst/>
            <a:gdLst>
              <a:gd name="T0" fmla="*/ 14 w 18"/>
              <a:gd name="T1" fmla="*/ 8 h 12"/>
              <a:gd name="T2" fmla="*/ 14 w 18"/>
              <a:gd name="T3" fmla="*/ 8 h 12"/>
              <a:gd name="T4" fmla="*/ 18 w 18"/>
              <a:gd name="T5" fmla="*/ 12 h 12"/>
              <a:gd name="T6" fmla="*/ 18 w 18"/>
              <a:gd name="T7" fmla="*/ 12 h 12"/>
              <a:gd name="T8" fmla="*/ 14 w 18"/>
              <a:gd name="T9" fmla="*/ 8 h 12"/>
              <a:gd name="T10" fmla="*/ 14 w 18"/>
              <a:gd name="T11" fmla="*/ 8 h 12"/>
              <a:gd name="T12" fmla="*/ 0 w 18"/>
              <a:gd name="T13" fmla="*/ 0 h 12"/>
              <a:gd name="T14" fmla="*/ 0 w 18"/>
              <a:gd name="T15" fmla="*/ 0 h 12"/>
              <a:gd name="T16" fmla="*/ 14 w 18"/>
              <a:gd name="T17" fmla="*/ 8 h 12"/>
              <a:gd name="T18" fmla="*/ 14 w 18"/>
              <a:gd name="T1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2">
                <a:moveTo>
                  <a:pt x="14" y="8"/>
                </a:moveTo>
                <a:lnTo>
                  <a:pt x="14" y="8"/>
                </a:lnTo>
                <a:lnTo>
                  <a:pt x="18" y="12"/>
                </a:lnTo>
                <a:lnTo>
                  <a:pt x="18" y="12"/>
                </a:lnTo>
                <a:lnTo>
                  <a:pt x="14" y="8"/>
                </a:lnTo>
                <a:lnTo>
                  <a:pt x="14" y="8"/>
                </a:lnTo>
                <a:lnTo>
                  <a:pt x="0" y="0"/>
                </a:lnTo>
                <a:lnTo>
                  <a:pt x="0" y="0"/>
                </a:lnTo>
                <a:lnTo>
                  <a:pt x="14" y="8"/>
                </a:lnTo>
                <a:lnTo>
                  <a:pt x="14" y="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655654" y="5895543"/>
            <a:ext cx="7658" cy="3829"/>
          </a:xfrm>
          <a:custGeom>
            <a:avLst/>
            <a:gdLst>
              <a:gd name="T0" fmla="*/ 0 w 4"/>
              <a:gd name="T1" fmla="*/ 0 h 2"/>
              <a:gd name="T2" fmla="*/ 0 w 4"/>
              <a:gd name="T3" fmla="*/ 0 h 2"/>
              <a:gd name="T4" fmla="*/ 4 w 4"/>
              <a:gd name="T5" fmla="*/ 2 h 2"/>
              <a:gd name="T6" fmla="*/ 4 w 4"/>
              <a:gd name="T7" fmla="*/ 2 h 2"/>
              <a:gd name="T8" fmla="*/ 0 w 4"/>
              <a:gd name="T9" fmla="*/ 0 h 2"/>
              <a:gd name="T10" fmla="*/ 0 w 4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4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4480152" y="6079335"/>
            <a:ext cx="42119" cy="22974"/>
          </a:xfrm>
          <a:custGeom>
            <a:avLst/>
            <a:gdLst>
              <a:gd name="T0" fmla="*/ 0 w 22"/>
              <a:gd name="T1" fmla="*/ 0 h 12"/>
              <a:gd name="T2" fmla="*/ 0 w 22"/>
              <a:gd name="T3" fmla="*/ 0 h 12"/>
              <a:gd name="T4" fmla="*/ 14 w 22"/>
              <a:gd name="T5" fmla="*/ 8 h 12"/>
              <a:gd name="T6" fmla="*/ 14 w 22"/>
              <a:gd name="T7" fmla="*/ 8 h 12"/>
              <a:gd name="T8" fmla="*/ 22 w 22"/>
              <a:gd name="T9" fmla="*/ 12 h 12"/>
              <a:gd name="T10" fmla="*/ 22 w 22"/>
              <a:gd name="T11" fmla="*/ 12 h 12"/>
              <a:gd name="T12" fmla="*/ 14 w 22"/>
              <a:gd name="T13" fmla="*/ 8 h 12"/>
              <a:gd name="T14" fmla="*/ 14 w 22"/>
              <a:gd name="T15" fmla="*/ 8 h 12"/>
              <a:gd name="T16" fmla="*/ 0 w 22"/>
              <a:gd name="T17" fmla="*/ 0 h 12"/>
              <a:gd name="T18" fmla="*/ 0 w 22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2">
                <a:moveTo>
                  <a:pt x="0" y="0"/>
                </a:moveTo>
                <a:lnTo>
                  <a:pt x="0" y="0"/>
                </a:lnTo>
                <a:lnTo>
                  <a:pt x="14" y="8"/>
                </a:lnTo>
                <a:lnTo>
                  <a:pt x="14" y="8"/>
                </a:lnTo>
                <a:lnTo>
                  <a:pt x="22" y="12"/>
                </a:lnTo>
                <a:lnTo>
                  <a:pt x="22" y="12"/>
                </a:lnTo>
                <a:lnTo>
                  <a:pt x="14" y="8"/>
                </a:lnTo>
                <a:lnTo>
                  <a:pt x="14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9541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4311676" y="4999558"/>
            <a:ext cx="1462676" cy="1523940"/>
          </a:xfrm>
          <a:custGeom>
            <a:avLst/>
            <a:gdLst>
              <a:gd name="T0" fmla="*/ 740 w 764"/>
              <a:gd name="T1" fmla="*/ 372 h 796"/>
              <a:gd name="T2" fmla="*/ 714 w 764"/>
              <a:gd name="T3" fmla="*/ 368 h 796"/>
              <a:gd name="T4" fmla="*/ 700 w 764"/>
              <a:gd name="T5" fmla="*/ 372 h 796"/>
              <a:gd name="T6" fmla="*/ 674 w 764"/>
              <a:gd name="T7" fmla="*/ 398 h 796"/>
              <a:gd name="T8" fmla="*/ 654 w 764"/>
              <a:gd name="T9" fmla="*/ 410 h 796"/>
              <a:gd name="T10" fmla="*/ 480 w 764"/>
              <a:gd name="T11" fmla="*/ 138 h 796"/>
              <a:gd name="T12" fmla="*/ 256 w 764"/>
              <a:gd name="T13" fmla="*/ 102 h 796"/>
              <a:gd name="T14" fmla="*/ 266 w 764"/>
              <a:gd name="T15" fmla="*/ 62 h 796"/>
              <a:gd name="T16" fmla="*/ 272 w 764"/>
              <a:gd name="T17" fmla="*/ 40 h 796"/>
              <a:gd name="T18" fmla="*/ 266 w 764"/>
              <a:gd name="T19" fmla="*/ 24 h 796"/>
              <a:gd name="T20" fmla="*/ 250 w 764"/>
              <a:gd name="T21" fmla="*/ 6 h 796"/>
              <a:gd name="T22" fmla="*/ 228 w 764"/>
              <a:gd name="T23" fmla="*/ 0 h 796"/>
              <a:gd name="T24" fmla="*/ 208 w 764"/>
              <a:gd name="T25" fmla="*/ 4 h 796"/>
              <a:gd name="T26" fmla="*/ 178 w 764"/>
              <a:gd name="T27" fmla="*/ 18 h 796"/>
              <a:gd name="T28" fmla="*/ 168 w 764"/>
              <a:gd name="T29" fmla="*/ 32 h 796"/>
              <a:gd name="T30" fmla="*/ 168 w 764"/>
              <a:gd name="T31" fmla="*/ 58 h 796"/>
              <a:gd name="T32" fmla="*/ 174 w 764"/>
              <a:gd name="T33" fmla="*/ 70 h 796"/>
              <a:gd name="T34" fmla="*/ 202 w 764"/>
              <a:gd name="T35" fmla="*/ 94 h 796"/>
              <a:gd name="T36" fmla="*/ 216 w 764"/>
              <a:gd name="T37" fmla="*/ 112 h 796"/>
              <a:gd name="T38" fmla="*/ 0 w 764"/>
              <a:gd name="T39" fmla="*/ 226 h 796"/>
              <a:gd name="T40" fmla="*/ 48 w 764"/>
              <a:gd name="T41" fmla="*/ 474 h 796"/>
              <a:gd name="T42" fmla="*/ 68 w 764"/>
              <a:gd name="T43" fmla="*/ 452 h 796"/>
              <a:gd name="T44" fmla="*/ 106 w 764"/>
              <a:gd name="T45" fmla="*/ 432 h 796"/>
              <a:gd name="T46" fmla="*/ 130 w 764"/>
              <a:gd name="T47" fmla="*/ 432 h 796"/>
              <a:gd name="T48" fmla="*/ 178 w 764"/>
              <a:gd name="T49" fmla="*/ 450 h 796"/>
              <a:gd name="T50" fmla="*/ 200 w 764"/>
              <a:gd name="T51" fmla="*/ 476 h 796"/>
              <a:gd name="T52" fmla="*/ 206 w 764"/>
              <a:gd name="T53" fmla="*/ 502 h 796"/>
              <a:gd name="T54" fmla="*/ 212 w 764"/>
              <a:gd name="T55" fmla="*/ 516 h 796"/>
              <a:gd name="T56" fmla="*/ 210 w 764"/>
              <a:gd name="T57" fmla="*/ 532 h 796"/>
              <a:gd name="T58" fmla="*/ 210 w 764"/>
              <a:gd name="T59" fmla="*/ 548 h 796"/>
              <a:gd name="T60" fmla="*/ 196 w 764"/>
              <a:gd name="T61" fmla="*/ 588 h 796"/>
              <a:gd name="T62" fmla="*/ 170 w 764"/>
              <a:gd name="T63" fmla="*/ 612 h 796"/>
              <a:gd name="T64" fmla="*/ 140 w 764"/>
              <a:gd name="T65" fmla="*/ 624 h 796"/>
              <a:gd name="T66" fmla="*/ 104 w 764"/>
              <a:gd name="T67" fmla="*/ 622 h 796"/>
              <a:gd name="T68" fmla="*/ 80 w 764"/>
              <a:gd name="T69" fmla="*/ 610 h 796"/>
              <a:gd name="T70" fmla="*/ 68 w 764"/>
              <a:gd name="T71" fmla="*/ 796 h 796"/>
              <a:gd name="T72" fmla="*/ 660 w 764"/>
              <a:gd name="T73" fmla="*/ 452 h 796"/>
              <a:gd name="T74" fmla="*/ 682 w 764"/>
              <a:gd name="T75" fmla="*/ 456 h 796"/>
              <a:gd name="T76" fmla="*/ 712 w 764"/>
              <a:gd name="T77" fmla="*/ 472 h 796"/>
              <a:gd name="T78" fmla="*/ 728 w 764"/>
              <a:gd name="T79" fmla="*/ 472 h 796"/>
              <a:gd name="T80" fmla="*/ 752 w 764"/>
              <a:gd name="T81" fmla="*/ 462 h 796"/>
              <a:gd name="T82" fmla="*/ 760 w 764"/>
              <a:gd name="T83" fmla="*/ 448 h 796"/>
              <a:gd name="T84" fmla="*/ 764 w 764"/>
              <a:gd name="T85" fmla="*/ 414 h 796"/>
              <a:gd name="T86" fmla="*/ 756 w 764"/>
              <a:gd name="T87" fmla="*/ 390 h 796"/>
              <a:gd name="T88" fmla="*/ 746 w 764"/>
              <a:gd name="T89" fmla="*/ 376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4" h="796">
                <a:moveTo>
                  <a:pt x="746" y="376"/>
                </a:moveTo>
                <a:lnTo>
                  <a:pt x="746" y="376"/>
                </a:lnTo>
                <a:lnTo>
                  <a:pt x="740" y="372"/>
                </a:lnTo>
                <a:lnTo>
                  <a:pt x="732" y="368"/>
                </a:lnTo>
                <a:lnTo>
                  <a:pt x="724" y="368"/>
                </a:lnTo>
                <a:lnTo>
                  <a:pt x="714" y="368"/>
                </a:lnTo>
                <a:lnTo>
                  <a:pt x="714" y="368"/>
                </a:lnTo>
                <a:lnTo>
                  <a:pt x="706" y="370"/>
                </a:lnTo>
                <a:lnTo>
                  <a:pt x="700" y="372"/>
                </a:lnTo>
                <a:lnTo>
                  <a:pt x="688" y="384"/>
                </a:lnTo>
                <a:lnTo>
                  <a:pt x="688" y="384"/>
                </a:lnTo>
                <a:lnTo>
                  <a:pt x="674" y="398"/>
                </a:lnTo>
                <a:lnTo>
                  <a:pt x="666" y="406"/>
                </a:lnTo>
                <a:lnTo>
                  <a:pt x="654" y="410"/>
                </a:lnTo>
                <a:lnTo>
                  <a:pt x="654" y="410"/>
                </a:lnTo>
                <a:lnTo>
                  <a:pt x="654" y="410"/>
                </a:lnTo>
                <a:lnTo>
                  <a:pt x="588" y="418"/>
                </a:lnTo>
                <a:lnTo>
                  <a:pt x="480" y="138"/>
                </a:lnTo>
                <a:lnTo>
                  <a:pt x="276" y="174"/>
                </a:lnTo>
                <a:lnTo>
                  <a:pt x="256" y="102"/>
                </a:lnTo>
                <a:lnTo>
                  <a:pt x="256" y="102"/>
                </a:lnTo>
                <a:lnTo>
                  <a:pt x="256" y="90"/>
                </a:lnTo>
                <a:lnTo>
                  <a:pt x="258" y="80"/>
                </a:lnTo>
                <a:lnTo>
                  <a:pt x="266" y="62"/>
                </a:lnTo>
                <a:lnTo>
                  <a:pt x="266" y="62"/>
                </a:lnTo>
                <a:lnTo>
                  <a:pt x="272" y="48"/>
                </a:lnTo>
                <a:lnTo>
                  <a:pt x="272" y="40"/>
                </a:lnTo>
                <a:lnTo>
                  <a:pt x="270" y="32"/>
                </a:lnTo>
                <a:lnTo>
                  <a:pt x="270" y="32"/>
                </a:lnTo>
                <a:lnTo>
                  <a:pt x="266" y="24"/>
                </a:lnTo>
                <a:lnTo>
                  <a:pt x="262" y="18"/>
                </a:lnTo>
                <a:lnTo>
                  <a:pt x="256" y="10"/>
                </a:lnTo>
                <a:lnTo>
                  <a:pt x="250" y="6"/>
                </a:lnTo>
                <a:lnTo>
                  <a:pt x="250" y="6"/>
                </a:lnTo>
                <a:lnTo>
                  <a:pt x="240" y="2"/>
                </a:lnTo>
                <a:lnTo>
                  <a:pt x="228" y="0"/>
                </a:lnTo>
                <a:lnTo>
                  <a:pt x="228" y="0"/>
                </a:lnTo>
                <a:lnTo>
                  <a:pt x="208" y="4"/>
                </a:lnTo>
                <a:lnTo>
                  <a:pt x="208" y="4"/>
                </a:lnTo>
                <a:lnTo>
                  <a:pt x="194" y="8"/>
                </a:lnTo>
                <a:lnTo>
                  <a:pt x="184" y="12"/>
                </a:lnTo>
                <a:lnTo>
                  <a:pt x="178" y="18"/>
                </a:lnTo>
                <a:lnTo>
                  <a:pt x="172" y="24"/>
                </a:lnTo>
                <a:lnTo>
                  <a:pt x="172" y="24"/>
                </a:lnTo>
                <a:lnTo>
                  <a:pt x="168" y="32"/>
                </a:lnTo>
                <a:lnTo>
                  <a:pt x="166" y="40"/>
                </a:lnTo>
                <a:lnTo>
                  <a:pt x="166" y="48"/>
                </a:lnTo>
                <a:lnTo>
                  <a:pt x="168" y="58"/>
                </a:lnTo>
                <a:lnTo>
                  <a:pt x="168" y="58"/>
                </a:lnTo>
                <a:lnTo>
                  <a:pt x="170" y="64"/>
                </a:lnTo>
                <a:lnTo>
                  <a:pt x="174" y="70"/>
                </a:lnTo>
                <a:lnTo>
                  <a:pt x="186" y="82"/>
                </a:lnTo>
                <a:lnTo>
                  <a:pt x="186" y="82"/>
                </a:lnTo>
                <a:lnTo>
                  <a:pt x="202" y="94"/>
                </a:lnTo>
                <a:lnTo>
                  <a:pt x="210" y="102"/>
                </a:lnTo>
                <a:lnTo>
                  <a:pt x="216" y="112"/>
                </a:lnTo>
                <a:lnTo>
                  <a:pt x="216" y="112"/>
                </a:lnTo>
                <a:lnTo>
                  <a:pt x="216" y="114"/>
                </a:lnTo>
                <a:lnTo>
                  <a:pt x="230" y="182"/>
                </a:lnTo>
                <a:lnTo>
                  <a:pt x="0" y="226"/>
                </a:lnTo>
                <a:lnTo>
                  <a:pt x="30" y="476"/>
                </a:lnTo>
                <a:lnTo>
                  <a:pt x="48" y="474"/>
                </a:lnTo>
                <a:lnTo>
                  <a:pt x="48" y="474"/>
                </a:lnTo>
                <a:lnTo>
                  <a:pt x="60" y="462"/>
                </a:lnTo>
                <a:lnTo>
                  <a:pt x="60" y="462"/>
                </a:lnTo>
                <a:lnTo>
                  <a:pt x="68" y="452"/>
                </a:lnTo>
                <a:lnTo>
                  <a:pt x="80" y="442"/>
                </a:lnTo>
                <a:lnTo>
                  <a:pt x="96" y="436"/>
                </a:lnTo>
                <a:lnTo>
                  <a:pt x="106" y="432"/>
                </a:lnTo>
                <a:lnTo>
                  <a:pt x="116" y="430"/>
                </a:lnTo>
                <a:lnTo>
                  <a:pt x="116" y="430"/>
                </a:lnTo>
                <a:lnTo>
                  <a:pt x="130" y="432"/>
                </a:lnTo>
                <a:lnTo>
                  <a:pt x="146" y="434"/>
                </a:lnTo>
                <a:lnTo>
                  <a:pt x="162" y="440"/>
                </a:lnTo>
                <a:lnTo>
                  <a:pt x="178" y="450"/>
                </a:lnTo>
                <a:lnTo>
                  <a:pt x="178" y="450"/>
                </a:lnTo>
                <a:lnTo>
                  <a:pt x="190" y="462"/>
                </a:lnTo>
                <a:lnTo>
                  <a:pt x="200" y="476"/>
                </a:lnTo>
                <a:lnTo>
                  <a:pt x="200" y="476"/>
                </a:lnTo>
                <a:lnTo>
                  <a:pt x="204" y="488"/>
                </a:lnTo>
                <a:lnTo>
                  <a:pt x="206" y="502"/>
                </a:lnTo>
                <a:lnTo>
                  <a:pt x="206" y="502"/>
                </a:lnTo>
                <a:lnTo>
                  <a:pt x="212" y="516"/>
                </a:lnTo>
                <a:lnTo>
                  <a:pt x="212" y="516"/>
                </a:lnTo>
                <a:lnTo>
                  <a:pt x="212" y="524"/>
                </a:lnTo>
                <a:lnTo>
                  <a:pt x="210" y="532"/>
                </a:lnTo>
                <a:lnTo>
                  <a:pt x="210" y="532"/>
                </a:lnTo>
                <a:lnTo>
                  <a:pt x="210" y="532"/>
                </a:lnTo>
                <a:lnTo>
                  <a:pt x="210" y="532"/>
                </a:lnTo>
                <a:lnTo>
                  <a:pt x="210" y="548"/>
                </a:lnTo>
                <a:lnTo>
                  <a:pt x="208" y="564"/>
                </a:lnTo>
                <a:lnTo>
                  <a:pt x="202" y="578"/>
                </a:lnTo>
                <a:lnTo>
                  <a:pt x="196" y="588"/>
                </a:lnTo>
                <a:lnTo>
                  <a:pt x="196" y="588"/>
                </a:lnTo>
                <a:lnTo>
                  <a:pt x="184" y="602"/>
                </a:lnTo>
                <a:lnTo>
                  <a:pt x="170" y="612"/>
                </a:lnTo>
                <a:lnTo>
                  <a:pt x="154" y="620"/>
                </a:lnTo>
                <a:lnTo>
                  <a:pt x="140" y="624"/>
                </a:lnTo>
                <a:lnTo>
                  <a:pt x="140" y="624"/>
                </a:lnTo>
                <a:lnTo>
                  <a:pt x="130" y="624"/>
                </a:lnTo>
                <a:lnTo>
                  <a:pt x="122" y="624"/>
                </a:lnTo>
                <a:lnTo>
                  <a:pt x="104" y="622"/>
                </a:lnTo>
                <a:lnTo>
                  <a:pt x="90" y="616"/>
                </a:lnTo>
                <a:lnTo>
                  <a:pt x="80" y="610"/>
                </a:lnTo>
                <a:lnTo>
                  <a:pt x="80" y="610"/>
                </a:lnTo>
                <a:lnTo>
                  <a:pt x="68" y="604"/>
                </a:lnTo>
                <a:lnTo>
                  <a:pt x="46" y="608"/>
                </a:lnTo>
                <a:lnTo>
                  <a:pt x="68" y="796"/>
                </a:lnTo>
                <a:lnTo>
                  <a:pt x="690" y="678"/>
                </a:lnTo>
                <a:lnTo>
                  <a:pt x="606" y="462"/>
                </a:lnTo>
                <a:lnTo>
                  <a:pt x="660" y="452"/>
                </a:lnTo>
                <a:lnTo>
                  <a:pt x="660" y="452"/>
                </a:lnTo>
                <a:lnTo>
                  <a:pt x="672" y="452"/>
                </a:lnTo>
                <a:lnTo>
                  <a:pt x="682" y="456"/>
                </a:lnTo>
                <a:lnTo>
                  <a:pt x="698" y="464"/>
                </a:lnTo>
                <a:lnTo>
                  <a:pt x="698" y="464"/>
                </a:lnTo>
                <a:lnTo>
                  <a:pt x="712" y="472"/>
                </a:lnTo>
                <a:lnTo>
                  <a:pt x="720" y="474"/>
                </a:lnTo>
                <a:lnTo>
                  <a:pt x="728" y="472"/>
                </a:lnTo>
                <a:lnTo>
                  <a:pt x="728" y="472"/>
                </a:lnTo>
                <a:lnTo>
                  <a:pt x="736" y="470"/>
                </a:lnTo>
                <a:lnTo>
                  <a:pt x="744" y="466"/>
                </a:lnTo>
                <a:lnTo>
                  <a:pt x="752" y="462"/>
                </a:lnTo>
                <a:lnTo>
                  <a:pt x="756" y="456"/>
                </a:lnTo>
                <a:lnTo>
                  <a:pt x="756" y="456"/>
                </a:lnTo>
                <a:lnTo>
                  <a:pt x="760" y="448"/>
                </a:lnTo>
                <a:lnTo>
                  <a:pt x="764" y="440"/>
                </a:lnTo>
                <a:lnTo>
                  <a:pt x="764" y="428"/>
                </a:lnTo>
                <a:lnTo>
                  <a:pt x="764" y="414"/>
                </a:lnTo>
                <a:lnTo>
                  <a:pt x="764" y="414"/>
                </a:lnTo>
                <a:lnTo>
                  <a:pt x="760" y="400"/>
                </a:lnTo>
                <a:lnTo>
                  <a:pt x="756" y="390"/>
                </a:lnTo>
                <a:lnTo>
                  <a:pt x="752" y="382"/>
                </a:lnTo>
                <a:lnTo>
                  <a:pt x="746" y="376"/>
                </a:lnTo>
                <a:lnTo>
                  <a:pt x="746" y="37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4518442" y="5910859"/>
            <a:ext cx="3829" cy="3829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0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9541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4457178" y="5918517"/>
            <a:ext cx="53606" cy="53606"/>
          </a:xfrm>
          <a:custGeom>
            <a:avLst/>
            <a:gdLst>
              <a:gd name="T0" fmla="*/ 16 w 28"/>
              <a:gd name="T1" fmla="*/ 10 h 28"/>
              <a:gd name="T2" fmla="*/ 16 w 28"/>
              <a:gd name="T3" fmla="*/ 10 h 28"/>
              <a:gd name="T4" fmla="*/ 8 w 28"/>
              <a:gd name="T5" fmla="*/ 20 h 28"/>
              <a:gd name="T6" fmla="*/ 0 w 28"/>
              <a:gd name="T7" fmla="*/ 28 h 28"/>
              <a:gd name="T8" fmla="*/ 0 w 28"/>
              <a:gd name="T9" fmla="*/ 28 h 28"/>
              <a:gd name="T10" fmla="*/ 8 w 28"/>
              <a:gd name="T11" fmla="*/ 20 h 28"/>
              <a:gd name="T12" fmla="*/ 16 w 28"/>
              <a:gd name="T13" fmla="*/ 10 h 28"/>
              <a:gd name="T14" fmla="*/ 16 w 28"/>
              <a:gd name="T15" fmla="*/ 10 h 28"/>
              <a:gd name="T16" fmla="*/ 28 w 28"/>
              <a:gd name="T17" fmla="*/ 0 h 28"/>
              <a:gd name="T18" fmla="*/ 28 w 28"/>
              <a:gd name="T19" fmla="*/ 0 h 28"/>
              <a:gd name="T20" fmla="*/ 16 w 28"/>
              <a:gd name="T21" fmla="*/ 10 h 28"/>
              <a:gd name="T22" fmla="*/ 16 w 28"/>
              <a:gd name="T23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8">
                <a:moveTo>
                  <a:pt x="16" y="10"/>
                </a:moveTo>
                <a:lnTo>
                  <a:pt x="16" y="10"/>
                </a:lnTo>
                <a:lnTo>
                  <a:pt x="8" y="20"/>
                </a:lnTo>
                <a:lnTo>
                  <a:pt x="0" y="28"/>
                </a:lnTo>
                <a:lnTo>
                  <a:pt x="0" y="28"/>
                </a:lnTo>
                <a:lnTo>
                  <a:pt x="8" y="20"/>
                </a:lnTo>
                <a:lnTo>
                  <a:pt x="16" y="10"/>
                </a:lnTo>
                <a:lnTo>
                  <a:pt x="16" y="10"/>
                </a:lnTo>
                <a:lnTo>
                  <a:pt x="28" y="0"/>
                </a:lnTo>
                <a:lnTo>
                  <a:pt x="28" y="0"/>
                </a:lnTo>
                <a:lnTo>
                  <a:pt x="16" y="10"/>
                </a:lnTo>
                <a:lnTo>
                  <a:pt x="16" y="10"/>
                </a:lnTo>
                <a:close/>
              </a:path>
            </a:pathLst>
          </a:custGeom>
          <a:solidFill>
            <a:srgbClr val="9541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3848368" y="5769186"/>
            <a:ext cx="19145" cy="3829"/>
          </a:xfrm>
          <a:custGeom>
            <a:avLst/>
            <a:gdLst>
              <a:gd name="T0" fmla="*/ 10 w 10"/>
              <a:gd name="T1" fmla="*/ 0 h 2"/>
              <a:gd name="T2" fmla="*/ 10 w 10"/>
              <a:gd name="T3" fmla="*/ 0 h 2"/>
              <a:gd name="T4" fmla="*/ 0 w 10"/>
              <a:gd name="T5" fmla="*/ 2 h 2"/>
              <a:gd name="T6" fmla="*/ 0 w 10"/>
              <a:gd name="T7" fmla="*/ 2 h 2"/>
              <a:gd name="T8" fmla="*/ 10 w 10"/>
              <a:gd name="T9" fmla="*/ 0 h 2"/>
              <a:gd name="T10" fmla="*/ 10 w 10"/>
              <a:gd name="T11" fmla="*/ 0 h 2"/>
              <a:gd name="T12" fmla="*/ 10 w 10"/>
              <a:gd name="T13" fmla="*/ 0 h 2"/>
              <a:gd name="T14" fmla="*/ 10 w 10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2">
                <a:moveTo>
                  <a:pt x="10" y="0"/>
                </a:moveTo>
                <a:lnTo>
                  <a:pt x="10" y="0"/>
                </a:lnTo>
                <a:lnTo>
                  <a:pt x="0" y="2"/>
                </a:lnTo>
                <a:lnTo>
                  <a:pt x="0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close/>
              </a:path>
            </a:pathLst>
          </a:custGeom>
          <a:solidFill>
            <a:srgbClr val="682D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3821565" y="5776844"/>
            <a:ext cx="22974" cy="0"/>
          </a:xfrm>
          <a:custGeom>
            <a:avLst/>
            <a:gdLst>
              <a:gd name="T0" fmla="*/ 0 w 12"/>
              <a:gd name="T1" fmla="*/ 0 w 12"/>
              <a:gd name="T2" fmla="*/ 12 w 12"/>
              <a:gd name="T3" fmla="*/ 12 w 12"/>
              <a:gd name="T4" fmla="*/ 0 w 12"/>
              <a:gd name="T5" fmla="*/ 0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0" y="0"/>
                </a:lnTo>
                <a:lnTo>
                  <a:pt x="12" y="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82D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3710524" y="5531789"/>
            <a:ext cx="111041" cy="248885"/>
          </a:xfrm>
          <a:custGeom>
            <a:avLst/>
            <a:gdLst>
              <a:gd name="T0" fmla="*/ 16 w 58"/>
              <a:gd name="T1" fmla="*/ 120 h 130"/>
              <a:gd name="T2" fmla="*/ 16 w 58"/>
              <a:gd name="T3" fmla="*/ 120 h 130"/>
              <a:gd name="T4" fmla="*/ 22 w 58"/>
              <a:gd name="T5" fmla="*/ 124 h 130"/>
              <a:gd name="T6" fmla="*/ 32 w 58"/>
              <a:gd name="T7" fmla="*/ 128 h 130"/>
              <a:gd name="T8" fmla="*/ 42 w 58"/>
              <a:gd name="T9" fmla="*/ 130 h 130"/>
              <a:gd name="T10" fmla="*/ 56 w 58"/>
              <a:gd name="T11" fmla="*/ 128 h 130"/>
              <a:gd name="T12" fmla="*/ 56 w 58"/>
              <a:gd name="T13" fmla="*/ 128 h 130"/>
              <a:gd name="T14" fmla="*/ 58 w 58"/>
              <a:gd name="T15" fmla="*/ 128 h 130"/>
              <a:gd name="T16" fmla="*/ 58 w 58"/>
              <a:gd name="T17" fmla="*/ 128 h 130"/>
              <a:gd name="T18" fmla="*/ 44 w 58"/>
              <a:gd name="T19" fmla="*/ 128 h 130"/>
              <a:gd name="T20" fmla="*/ 32 w 58"/>
              <a:gd name="T21" fmla="*/ 128 h 130"/>
              <a:gd name="T22" fmla="*/ 24 w 58"/>
              <a:gd name="T23" fmla="*/ 124 h 130"/>
              <a:gd name="T24" fmla="*/ 16 w 58"/>
              <a:gd name="T25" fmla="*/ 118 h 130"/>
              <a:gd name="T26" fmla="*/ 16 w 58"/>
              <a:gd name="T27" fmla="*/ 118 h 130"/>
              <a:gd name="T28" fmla="*/ 12 w 58"/>
              <a:gd name="T29" fmla="*/ 112 h 130"/>
              <a:gd name="T30" fmla="*/ 6 w 58"/>
              <a:gd name="T31" fmla="*/ 106 h 130"/>
              <a:gd name="T32" fmla="*/ 4 w 58"/>
              <a:gd name="T33" fmla="*/ 98 h 130"/>
              <a:gd name="T34" fmla="*/ 2 w 58"/>
              <a:gd name="T35" fmla="*/ 88 h 130"/>
              <a:gd name="T36" fmla="*/ 2 w 58"/>
              <a:gd name="T37" fmla="*/ 88 h 130"/>
              <a:gd name="T38" fmla="*/ 2 w 58"/>
              <a:gd name="T39" fmla="*/ 82 h 130"/>
              <a:gd name="T40" fmla="*/ 4 w 58"/>
              <a:gd name="T41" fmla="*/ 74 h 130"/>
              <a:gd name="T42" fmla="*/ 12 w 58"/>
              <a:gd name="T43" fmla="*/ 60 h 130"/>
              <a:gd name="T44" fmla="*/ 12 w 58"/>
              <a:gd name="T45" fmla="*/ 60 h 130"/>
              <a:gd name="T46" fmla="*/ 22 w 58"/>
              <a:gd name="T47" fmla="*/ 44 h 130"/>
              <a:gd name="T48" fmla="*/ 26 w 58"/>
              <a:gd name="T49" fmla="*/ 34 h 130"/>
              <a:gd name="T50" fmla="*/ 26 w 58"/>
              <a:gd name="T51" fmla="*/ 24 h 130"/>
              <a:gd name="T52" fmla="*/ 24 w 58"/>
              <a:gd name="T53" fmla="*/ 0 h 130"/>
              <a:gd name="T54" fmla="*/ 24 w 58"/>
              <a:gd name="T55" fmla="*/ 0 h 130"/>
              <a:gd name="T56" fmla="*/ 26 w 58"/>
              <a:gd name="T57" fmla="*/ 24 h 130"/>
              <a:gd name="T58" fmla="*/ 26 w 58"/>
              <a:gd name="T59" fmla="*/ 24 h 130"/>
              <a:gd name="T60" fmla="*/ 24 w 58"/>
              <a:gd name="T61" fmla="*/ 36 h 130"/>
              <a:gd name="T62" fmla="*/ 20 w 58"/>
              <a:gd name="T63" fmla="*/ 44 h 130"/>
              <a:gd name="T64" fmla="*/ 10 w 58"/>
              <a:gd name="T65" fmla="*/ 60 h 130"/>
              <a:gd name="T66" fmla="*/ 10 w 58"/>
              <a:gd name="T67" fmla="*/ 60 h 130"/>
              <a:gd name="T68" fmla="*/ 2 w 58"/>
              <a:gd name="T69" fmla="*/ 74 h 130"/>
              <a:gd name="T70" fmla="*/ 0 w 58"/>
              <a:gd name="T71" fmla="*/ 82 h 130"/>
              <a:gd name="T72" fmla="*/ 0 w 58"/>
              <a:gd name="T73" fmla="*/ 90 h 130"/>
              <a:gd name="T74" fmla="*/ 0 w 58"/>
              <a:gd name="T75" fmla="*/ 90 h 130"/>
              <a:gd name="T76" fmla="*/ 2 w 58"/>
              <a:gd name="T77" fmla="*/ 98 h 130"/>
              <a:gd name="T78" fmla="*/ 6 w 58"/>
              <a:gd name="T79" fmla="*/ 106 h 130"/>
              <a:gd name="T80" fmla="*/ 10 w 58"/>
              <a:gd name="T81" fmla="*/ 114 h 130"/>
              <a:gd name="T82" fmla="*/ 16 w 58"/>
              <a:gd name="T83" fmla="*/ 120 h 130"/>
              <a:gd name="T84" fmla="*/ 16 w 58"/>
              <a:gd name="T85" fmla="*/ 12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130">
                <a:moveTo>
                  <a:pt x="16" y="120"/>
                </a:moveTo>
                <a:lnTo>
                  <a:pt x="16" y="120"/>
                </a:lnTo>
                <a:lnTo>
                  <a:pt x="22" y="124"/>
                </a:lnTo>
                <a:lnTo>
                  <a:pt x="32" y="128"/>
                </a:lnTo>
                <a:lnTo>
                  <a:pt x="42" y="130"/>
                </a:lnTo>
                <a:lnTo>
                  <a:pt x="56" y="128"/>
                </a:lnTo>
                <a:lnTo>
                  <a:pt x="56" y="128"/>
                </a:lnTo>
                <a:lnTo>
                  <a:pt x="58" y="128"/>
                </a:lnTo>
                <a:lnTo>
                  <a:pt x="58" y="128"/>
                </a:lnTo>
                <a:lnTo>
                  <a:pt x="44" y="128"/>
                </a:lnTo>
                <a:lnTo>
                  <a:pt x="32" y="128"/>
                </a:lnTo>
                <a:lnTo>
                  <a:pt x="24" y="124"/>
                </a:lnTo>
                <a:lnTo>
                  <a:pt x="16" y="118"/>
                </a:lnTo>
                <a:lnTo>
                  <a:pt x="16" y="118"/>
                </a:lnTo>
                <a:lnTo>
                  <a:pt x="12" y="112"/>
                </a:lnTo>
                <a:lnTo>
                  <a:pt x="6" y="106"/>
                </a:lnTo>
                <a:lnTo>
                  <a:pt x="4" y="98"/>
                </a:lnTo>
                <a:lnTo>
                  <a:pt x="2" y="88"/>
                </a:lnTo>
                <a:lnTo>
                  <a:pt x="2" y="88"/>
                </a:lnTo>
                <a:lnTo>
                  <a:pt x="2" y="82"/>
                </a:lnTo>
                <a:lnTo>
                  <a:pt x="4" y="74"/>
                </a:lnTo>
                <a:lnTo>
                  <a:pt x="12" y="60"/>
                </a:lnTo>
                <a:lnTo>
                  <a:pt x="12" y="60"/>
                </a:lnTo>
                <a:lnTo>
                  <a:pt x="22" y="44"/>
                </a:lnTo>
                <a:lnTo>
                  <a:pt x="26" y="34"/>
                </a:lnTo>
                <a:lnTo>
                  <a:pt x="26" y="24"/>
                </a:lnTo>
                <a:lnTo>
                  <a:pt x="24" y="0"/>
                </a:lnTo>
                <a:lnTo>
                  <a:pt x="24" y="0"/>
                </a:lnTo>
                <a:lnTo>
                  <a:pt x="26" y="24"/>
                </a:lnTo>
                <a:lnTo>
                  <a:pt x="26" y="24"/>
                </a:lnTo>
                <a:lnTo>
                  <a:pt x="24" y="36"/>
                </a:lnTo>
                <a:lnTo>
                  <a:pt x="20" y="44"/>
                </a:lnTo>
                <a:lnTo>
                  <a:pt x="10" y="60"/>
                </a:lnTo>
                <a:lnTo>
                  <a:pt x="10" y="60"/>
                </a:lnTo>
                <a:lnTo>
                  <a:pt x="2" y="74"/>
                </a:lnTo>
                <a:lnTo>
                  <a:pt x="0" y="82"/>
                </a:lnTo>
                <a:lnTo>
                  <a:pt x="0" y="90"/>
                </a:lnTo>
                <a:lnTo>
                  <a:pt x="0" y="90"/>
                </a:lnTo>
                <a:lnTo>
                  <a:pt x="2" y="98"/>
                </a:lnTo>
                <a:lnTo>
                  <a:pt x="6" y="106"/>
                </a:lnTo>
                <a:lnTo>
                  <a:pt x="10" y="114"/>
                </a:lnTo>
                <a:lnTo>
                  <a:pt x="16" y="120"/>
                </a:lnTo>
                <a:lnTo>
                  <a:pt x="16" y="120"/>
                </a:lnTo>
                <a:close/>
              </a:path>
            </a:pathLst>
          </a:custGeom>
          <a:solidFill>
            <a:srgbClr val="682D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3235729" y="5443722"/>
            <a:ext cx="1397583" cy="1298029"/>
          </a:xfrm>
          <a:custGeom>
            <a:avLst/>
            <a:gdLst>
              <a:gd name="T0" fmla="*/ 712 w 730"/>
              <a:gd name="T1" fmla="*/ 252 h 678"/>
              <a:gd name="T2" fmla="*/ 698 w 730"/>
              <a:gd name="T3" fmla="*/ 244 h 678"/>
              <a:gd name="T4" fmla="*/ 680 w 730"/>
              <a:gd name="T5" fmla="*/ 242 h 678"/>
              <a:gd name="T6" fmla="*/ 672 w 730"/>
              <a:gd name="T7" fmla="*/ 244 h 678"/>
              <a:gd name="T8" fmla="*/ 654 w 730"/>
              <a:gd name="T9" fmla="*/ 258 h 678"/>
              <a:gd name="T10" fmla="*/ 640 w 730"/>
              <a:gd name="T11" fmla="*/ 274 h 678"/>
              <a:gd name="T12" fmla="*/ 620 w 730"/>
              <a:gd name="T13" fmla="*/ 284 h 678"/>
              <a:gd name="T14" fmla="*/ 620 w 730"/>
              <a:gd name="T15" fmla="*/ 284 h 678"/>
              <a:gd name="T16" fmla="*/ 524 w 730"/>
              <a:gd name="T17" fmla="*/ 0 h 678"/>
              <a:gd name="T18" fmla="*/ 360 w 730"/>
              <a:gd name="T19" fmla="*/ 60 h 678"/>
              <a:gd name="T20" fmla="*/ 372 w 730"/>
              <a:gd name="T21" fmla="*/ 72 h 678"/>
              <a:gd name="T22" fmla="*/ 380 w 730"/>
              <a:gd name="T23" fmla="*/ 80 h 678"/>
              <a:gd name="T24" fmla="*/ 396 w 730"/>
              <a:gd name="T25" fmla="*/ 110 h 678"/>
              <a:gd name="T26" fmla="*/ 398 w 730"/>
              <a:gd name="T27" fmla="*/ 128 h 678"/>
              <a:gd name="T28" fmla="*/ 398 w 730"/>
              <a:gd name="T29" fmla="*/ 144 h 678"/>
              <a:gd name="T30" fmla="*/ 386 w 730"/>
              <a:gd name="T31" fmla="*/ 176 h 678"/>
              <a:gd name="T32" fmla="*/ 376 w 730"/>
              <a:gd name="T33" fmla="*/ 190 h 678"/>
              <a:gd name="T34" fmla="*/ 346 w 730"/>
              <a:gd name="T35" fmla="*/ 210 h 678"/>
              <a:gd name="T36" fmla="*/ 334 w 730"/>
              <a:gd name="T37" fmla="*/ 214 h 678"/>
              <a:gd name="T38" fmla="*/ 322 w 730"/>
              <a:gd name="T39" fmla="*/ 216 h 678"/>
              <a:gd name="T40" fmla="*/ 308 w 730"/>
              <a:gd name="T41" fmla="*/ 220 h 678"/>
              <a:gd name="T42" fmla="*/ 292 w 730"/>
              <a:gd name="T43" fmla="*/ 218 h 678"/>
              <a:gd name="T44" fmla="*/ 292 w 730"/>
              <a:gd name="T45" fmla="*/ 218 h 678"/>
              <a:gd name="T46" fmla="*/ 276 w 730"/>
              <a:gd name="T47" fmla="*/ 216 h 678"/>
              <a:gd name="T48" fmla="*/ 246 w 730"/>
              <a:gd name="T49" fmla="*/ 206 h 678"/>
              <a:gd name="T50" fmla="*/ 236 w 730"/>
              <a:gd name="T51" fmla="*/ 200 h 678"/>
              <a:gd name="T52" fmla="*/ 214 w 730"/>
              <a:gd name="T53" fmla="*/ 172 h 678"/>
              <a:gd name="T54" fmla="*/ 204 w 730"/>
              <a:gd name="T55" fmla="*/ 142 h 678"/>
              <a:gd name="T56" fmla="*/ 204 w 730"/>
              <a:gd name="T57" fmla="*/ 132 h 678"/>
              <a:gd name="T58" fmla="*/ 208 w 730"/>
              <a:gd name="T59" fmla="*/ 106 h 678"/>
              <a:gd name="T60" fmla="*/ 222 w 730"/>
              <a:gd name="T61" fmla="*/ 82 h 678"/>
              <a:gd name="T62" fmla="*/ 230 w 730"/>
              <a:gd name="T63" fmla="*/ 72 h 678"/>
              <a:gd name="T64" fmla="*/ 64 w 730"/>
              <a:gd name="T65" fmla="*/ 86 h 678"/>
              <a:gd name="T66" fmla="*/ 0 w 730"/>
              <a:gd name="T67" fmla="*/ 676 h 678"/>
              <a:gd name="T68" fmla="*/ 24 w 730"/>
              <a:gd name="T69" fmla="*/ 678 h 678"/>
              <a:gd name="T70" fmla="*/ 562 w 730"/>
              <a:gd name="T71" fmla="*/ 338 h 678"/>
              <a:gd name="T72" fmla="*/ 626 w 730"/>
              <a:gd name="T73" fmla="*/ 328 h 678"/>
              <a:gd name="T74" fmla="*/ 648 w 730"/>
              <a:gd name="T75" fmla="*/ 330 h 678"/>
              <a:gd name="T76" fmla="*/ 664 w 730"/>
              <a:gd name="T77" fmla="*/ 340 h 678"/>
              <a:gd name="T78" fmla="*/ 686 w 730"/>
              <a:gd name="T79" fmla="*/ 348 h 678"/>
              <a:gd name="T80" fmla="*/ 694 w 730"/>
              <a:gd name="T81" fmla="*/ 348 h 678"/>
              <a:gd name="T82" fmla="*/ 710 w 730"/>
              <a:gd name="T83" fmla="*/ 342 h 678"/>
              <a:gd name="T84" fmla="*/ 722 w 730"/>
              <a:gd name="T85" fmla="*/ 330 h 678"/>
              <a:gd name="T86" fmla="*/ 726 w 730"/>
              <a:gd name="T87" fmla="*/ 324 h 678"/>
              <a:gd name="T88" fmla="*/ 730 w 730"/>
              <a:gd name="T89" fmla="*/ 304 h 678"/>
              <a:gd name="T90" fmla="*/ 730 w 730"/>
              <a:gd name="T91" fmla="*/ 290 h 678"/>
              <a:gd name="T92" fmla="*/ 722 w 730"/>
              <a:gd name="T93" fmla="*/ 264 h 678"/>
              <a:gd name="T94" fmla="*/ 712 w 730"/>
              <a:gd name="T95" fmla="*/ 252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0" h="678">
                <a:moveTo>
                  <a:pt x="712" y="252"/>
                </a:moveTo>
                <a:lnTo>
                  <a:pt x="712" y="252"/>
                </a:lnTo>
                <a:lnTo>
                  <a:pt x="706" y="248"/>
                </a:lnTo>
                <a:lnTo>
                  <a:pt x="698" y="244"/>
                </a:lnTo>
                <a:lnTo>
                  <a:pt x="690" y="242"/>
                </a:lnTo>
                <a:lnTo>
                  <a:pt x="680" y="242"/>
                </a:lnTo>
                <a:lnTo>
                  <a:pt x="680" y="242"/>
                </a:lnTo>
                <a:lnTo>
                  <a:pt x="672" y="244"/>
                </a:lnTo>
                <a:lnTo>
                  <a:pt x="666" y="248"/>
                </a:lnTo>
                <a:lnTo>
                  <a:pt x="654" y="258"/>
                </a:lnTo>
                <a:lnTo>
                  <a:pt x="654" y="258"/>
                </a:lnTo>
                <a:lnTo>
                  <a:pt x="640" y="274"/>
                </a:lnTo>
                <a:lnTo>
                  <a:pt x="632" y="280"/>
                </a:lnTo>
                <a:lnTo>
                  <a:pt x="620" y="284"/>
                </a:lnTo>
                <a:lnTo>
                  <a:pt x="620" y="284"/>
                </a:lnTo>
                <a:lnTo>
                  <a:pt x="620" y="284"/>
                </a:lnTo>
                <a:lnTo>
                  <a:pt x="558" y="292"/>
                </a:lnTo>
                <a:lnTo>
                  <a:pt x="524" y="0"/>
                </a:lnTo>
                <a:lnTo>
                  <a:pt x="358" y="30"/>
                </a:lnTo>
                <a:lnTo>
                  <a:pt x="360" y="60"/>
                </a:lnTo>
                <a:lnTo>
                  <a:pt x="360" y="60"/>
                </a:lnTo>
                <a:lnTo>
                  <a:pt x="372" y="72"/>
                </a:lnTo>
                <a:lnTo>
                  <a:pt x="372" y="72"/>
                </a:lnTo>
                <a:lnTo>
                  <a:pt x="380" y="80"/>
                </a:lnTo>
                <a:lnTo>
                  <a:pt x="388" y="94"/>
                </a:lnTo>
                <a:lnTo>
                  <a:pt x="396" y="110"/>
                </a:lnTo>
                <a:lnTo>
                  <a:pt x="398" y="120"/>
                </a:lnTo>
                <a:lnTo>
                  <a:pt x="398" y="128"/>
                </a:lnTo>
                <a:lnTo>
                  <a:pt x="398" y="128"/>
                </a:lnTo>
                <a:lnTo>
                  <a:pt x="398" y="144"/>
                </a:lnTo>
                <a:lnTo>
                  <a:pt x="394" y="160"/>
                </a:lnTo>
                <a:lnTo>
                  <a:pt x="386" y="176"/>
                </a:lnTo>
                <a:lnTo>
                  <a:pt x="376" y="190"/>
                </a:lnTo>
                <a:lnTo>
                  <a:pt x="376" y="190"/>
                </a:lnTo>
                <a:lnTo>
                  <a:pt x="362" y="202"/>
                </a:lnTo>
                <a:lnTo>
                  <a:pt x="346" y="210"/>
                </a:lnTo>
                <a:lnTo>
                  <a:pt x="346" y="210"/>
                </a:lnTo>
                <a:lnTo>
                  <a:pt x="334" y="214"/>
                </a:lnTo>
                <a:lnTo>
                  <a:pt x="322" y="216"/>
                </a:lnTo>
                <a:lnTo>
                  <a:pt x="322" y="216"/>
                </a:lnTo>
                <a:lnTo>
                  <a:pt x="308" y="220"/>
                </a:lnTo>
                <a:lnTo>
                  <a:pt x="308" y="220"/>
                </a:lnTo>
                <a:lnTo>
                  <a:pt x="300" y="220"/>
                </a:lnTo>
                <a:lnTo>
                  <a:pt x="292" y="218"/>
                </a:lnTo>
                <a:lnTo>
                  <a:pt x="292" y="218"/>
                </a:lnTo>
                <a:lnTo>
                  <a:pt x="292" y="218"/>
                </a:lnTo>
                <a:lnTo>
                  <a:pt x="292" y="218"/>
                </a:lnTo>
                <a:lnTo>
                  <a:pt x="276" y="216"/>
                </a:lnTo>
                <a:lnTo>
                  <a:pt x="260" y="212"/>
                </a:lnTo>
                <a:lnTo>
                  <a:pt x="246" y="206"/>
                </a:lnTo>
                <a:lnTo>
                  <a:pt x="236" y="200"/>
                </a:lnTo>
                <a:lnTo>
                  <a:pt x="236" y="200"/>
                </a:lnTo>
                <a:lnTo>
                  <a:pt x="222" y="186"/>
                </a:lnTo>
                <a:lnTo>
                  <a:pt x="214" y="172"/>
                </a:lnTo>
                <a:lnTo>
                  <a:pt x="208" y="156"/>
                </a:lnTo>
                <a:lnTo>
                  <a:pt x="204" y="142"/>
                </a:lnTo>
                <a:lnTo>
                  <a:pt x="204" y="142"/>
                </a:lnTo>
                <a:lnTo>
                  <a:pt x="204" y="132"/>
                </a:lnTo>
                <a:lnTo>
                  <a:pt x="204" y="122"/>
                </a:lnTo>
                <a:lnTo>
                  <a:pt x="208" y="106"/>
                </a:lnTo>
                <a:lnTo>
                  <a:pt x="216" y="92"/>
                </a:lnTo>
                <a:lnTo>
                  <a:pt x="222" y="82"/>
                </a:lnTo>
                <a:lnTo>
                  <a:pt x="222" y="82"/>
                </a:lnTo>
                <a:lnTo>
                  <a:pt x="230" y="72"/>
                </a:lnTo>
                <a:lnTo>
                  <a:pt x="228" y="54"/>
                </a:lnTo>
                <a:lnTo>
                  <a:pt x="64" y="86"/>
                </a:lnTo>
                <a:lnTo>
                  <a:pt x="0" y="676"/>
                </a:lnTo>
                <a:lnTo>
                  <a:pt x="0" y="676"/>
                </a:lnTo>
                <a:lnTo>
                  <a:pt x="12" y="678"/>
                </a:lnTo>
                <a:lnTo>
                  <a:pt x="24" y="678"/>
                </a:lnTo>
                <a:lnTo>
                  <a:pt x="590" y="572"/>
                </a:lnTo>
                <a:lnTo>
                  <a:pt x="562" y="338"/>
                </a:lnTo>
                <a:lnTo>
                  <a:pt x="626" y="328"/>
                </a:lnTo>
                <a:lnTo>
                  <a:pt x="626" y="328"/>
                </a:lnTo>
                <a:lnTo>
                  <a:pt x="638" y="328"/>
                </a:lnTo>
                <a:lnTo>
                  <a:pt x="648" y="330"/>
                </a:lnTo>
                <a:lnTo>
                  <a:pt x="664" y="340"/>
                </a:lnTo>
                <a:lnTo>
                  <a:pt x="664" y="340"/>
                </a:lnTo>
                <a:lnTo>
                  <a:pt x="678" y="348"/>
                </a:lnTo>
                <a:lnTo>
                  <a:pt x="686" y="348"/>
                </a:lnTo>
                <a:lnTo>
                  <a:pt x="694" y="348"/>
                </a:lnTo>
                <a:lnTo>
                  <a:pt x="694" y="348"/>
                </a:lnTo>
                <a:lnTo>
                  <a:pt x="702" y="346"/>
                </a:lnTo>
                <a:lnTo>
                  <a:pt x="710" y="342"/>
                </a:lnTo>
                <a:lnTo>
                  <a:pt x="718" y="338"/>
                </a:lnTo>
                <a:lnTo>
                  <a:pt x="722" y="330"/>
                </a:lnTo>
                <a:lnTo>
                  <a:pt x="722" y="330"/>
                </a:lnTo>
                <a:lnTo>
                  <a:pt x="726" y="324"/>
                </a:lnTo>
                <a:lnTo>
                  <a:pt x="730" y="314"/>
                </a:lnTo>
                <a:lnTo>
                  <a:pt x="730" y="304"/>
                </a:lnTo>
                <a:lnTo>
                  <a:pt x="730" y="290"/>
                </a:lnTo>
                <a:lnTo>
                  <a:pt x="730" y="290"/>
                </a:lnTo>
                <a:lnTo>
                  <a:pt x="726" y="276"/>
                </a:lnTo>
                <a:lnTo>
                  <a:pt x="722" y="264"/>
                </a:lnTo>
                <a:lnTo>
                  <a:pt x="718" y="258"/>
                </a:lnTo>
                <a:lnTo>
                  <a:pt x="712" y="252"/>
                </a:lnTo>
                <a:lnTo>
                  <a:pt x="712" y="25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70302" y="4865544"/>
            <a:ext cx="1554572" cy="1451189"/>
          </a:xfrm>
          <a:custGeom>
            <a:avLst/>
            <a:gdLst>
              <a:gd name="T0" fmla="*/ 784 w 812"/>
              <a:gd name="T1" fmla="*/ 530 h 758"/>
              <a:gd name="T2" fmla="*/ 770 w 812"/>
              <a:gd name="T3" fmla="*/ 528 h 758"/>
              <a:gd name="T4" fmla="*/ 754 w 812"/>
              <a:gd name="T5" fmla="*/ 532 h 758"/>
              <a:gd name="T6" fmla="*/ 724 w 812"/>
              <a:gd name="T7" fmla="*/ 542 h 758"/>
              <a:gd name="T8" fmla="*/ 712 w 812"/>
              <a:gd name="T9" fmla="*/ 540 h 758"/>
              <a:gd name="T10" fmla="*/ 642 w 812"/>
              <a:gd name="T11" fmla="*/ 514 h 758"/>
              <a:gd name="T12" fmla="*/ 580 w 812"/>
              <a:gd name="T13" fmla="*/ 176 h 758"/>
              <a:gd name="T14" fmla="*/ 604 w 812"/>
              <a:gd name="T15" fmla="*/ 114 h 758"/>
              <a:gd name="T16" fmla="*/ 604 w 812"/>
              <a:gd name="T17" fmla="*/ 114 h 758"/>
              <a:gd name="T18" fmla="*/ 620 w 812"/>
              <a:gd name="T19" fmla="*/ 96 h 758"/>
              <a:gd name="T20" fmla="*/ 638 w 812"/>
              <a:gd name="T21" fmla="*/ 88 h 758"/>
              <a:gd name="T22" fmla="*/ 658 w 812"/>
              <a:gd name="T23" fmla="*/ 74 h 758"/>
              <a:gd name="T24" fmla="*/ 660 w 812"/>
              <a:gd name="T25" fmla="*/ 66 h 758"/>
              <a:gd name="T26" fmla="*/ 664 w 812"/>
              <a:gd name="T27" fmla="*/ 50 h 758"/>
              <a:gd name="T28" fmla="*/ 660 w 812"/>
              <a:gd name="T29" fmla="*/ 34 h 758"/>
              <a:gd name="T30" fmla="*/ 656 w 812"/>
              <a:gd name="T31" fmla="*/ 26 h 758"/>
              <a:gd name="T32" fmla="*/ 640 w 812"/>
              <a:gd name="T33" fmla="*/ 14 h 758"/>
              <a:gd name="T34" fmla="*/ 628 w 812"/>
              <a:gd name="T35" fmla="*/ 6 h 758"/>
              <a:gd name="T36" fmla="*/ 598 w 812"/>
              <a:gd name="T37" fmla="*/ 0 h 758"/>
              <a:gd name="T38" fmla="*/ 586 w 812"/>
              <a:gd name="T39" fmla="*/ 2 h 758"/>
              <a:gd name="T40" fmla="*/ 578 w 812"/>
              <a:gd name="T41" fmla="*/ 6 h 758"/>
              <a:gd name="T42" fmla="*/ 566 w 812"/>
              <a:gd name="T43" fmla="*/ 18 h 758"/>
              <a:gd name="T44" fmla="*/ 562 w 812"/>
              <a:gd name="T45" fmla="*/ 26 h 758"/>
              <a:gd name="T46" fmla="*/ 560 w 812"/>
              <a:gd name="T47" fmla="*/ 42 h 758"/>
              <a:gd name="T48" fmla="*/ 562 w 812"/>
              <a:gd name="T49" fmla="*/ 56 h 758"/>
              <a:gd name="T50" fmla="*/ 568 w 812"/>
              <a:gd name="T51" fmla="*/ 86 h 758"/>
              <a:gd name="T52" fmla="*/ 534 w 812"/>
              <a:gd name="T53" fmla="*/ 164 h 758"/>
              <a:gd name="T54" fmla="*/ 8 w 812"/>
              <a:gd name="T55" fmla="*/ 546 h 758"/>
              <a:gd name="T56" fmla="*/ 4 w 812"/>
              <a:gd name="T57" fmla="*/ 556 h 758"/>
              <a:gd name="T58" fmla="*/ 0 w 812"/>
              <a:gd name="T59" fmla="*/ 574 h 758"/>
              <a:gd name="T60" fmla="*/ 2 w 812"/>
              <a:gd name="T61" fmla="*/ 584 h 758"/>
              <a:gd name="T62" fmla="*/ 14 w 812"/>
              <a:gd name="T63" fmla="*/ 600 h 758"/>
              <a:gd name="T64" fmla="*/ 30 w 812"/>
              <a:gd name="T65" fmla="*/ 610 h 758"/>
              <a:gd name="T66" fmla="*/ 624 w 812"/>
              <a:gd name="T67" fmla="*/ 558 h 758"/>
              <a:gd name="T68" fmla="*/ 698 w 812"/>
              <a:gd name="T69" fmla="*/ 582 h 758"/>
              <a:gd name="T70" fmla="*/ 716 w 812"/>
              <a:gd name="T71" fmla="*/ 594 h 758"/>
              <a:gd name="T72" fmla="*/ 726 w 812"/>
              <a:gd name="T73" fmla="*/ 610 h 758"/>
              <a:gd name="T74" fmla="*/ 742 w 812"/>
              <a:gd name="T75" fmla="*/ 628 h 758"/>
              <a:gd name="T76" fmla="*/ 748 w 812"/>
              <a:gd name="T77" fmla="*/ 630 h 758"/>
              <a:gd name="T78" fmla="*/ 766 w 812"/>
              <a:gd name="T79" fmla="*/ 632 h 758"/>
              <a:gd name="T80" fmla="*/ 782 w 812"/>
              <a:gd name="T81" fmla="*/ 628 h 758"/>
              <a:gd name="T82" fmla="*/ 790 w 812"/>
              <a:gd name="T83" fmla="*/ 624 h 758"/>
              <a:gd name="T84" fmla="*/ 802 w 812"/>
              <a:gd name="T85" fmla="*/ 608 h 758"/>
              <a:gd name="T86" fmla="*/ 808 w 812"/>
              <a:gd name="T87" fmla="*/ 594 h 758"/>
              <a:gd name="T88" fmla="*/ 812 w 812"/>
              <a:gd name="T89" fmla="*/ 570 h 758"/>
              <a:gd name="T90" fmla="*/ 810 w 812"/>
              <a:gd name="T91" fmla="*/ 552 h 758"/>
              <a:gd name="T92" fmla="*/ 804 w 812"/>
              <a:gd name="T93" fmla="*/ 546 h 758"/>
              <a:gd name="T94" fmla="*/ 792 w 812"/>
              <a:gd name="T95" fmla="*/ 534 h 758"/>
              <a:gd name="T96" fmla="*/ 784 w 812"/>
              <a:gd name="T97" fmla="*/ 53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12" h="758">
                <a:moveTo>
                  <a:pt x="784" y="530"/>
                </a:moveTo>
                <a:lnTo>
                  <a:pt x="784" y="530"/>
                </a:lnTo>
                <a:lnTo>
                  <a:pt x="778" y="528"/>
                </a:lnTo>
                <a:lnTo>
                  <a:pt x="770" y="528"/>
                </a:lnTo>
                <a:lnTo>
                  <a:pt x="754" y="532"/>
                </a:lnTo>
                <a:lnTo>
                  <a:pt x="754" y="532"/>
                </a:lnTo>
                <a:lnTo>
                  <a:pt x="736" y="540"/>
                </a:lnTo>
                <a:lnTo>
                  <a:pt x="724" y="542"/>
                </a:lnTo>
                <a:lnTo>
                  <a:pt x="712" y="540"/>
                </a:lnTo>
                <a:lnTo>
                  <a:pt x="712" y="540"/>
                </a:lnTo>
                <a:lnTo>
                  <a:pt x="712" y="540"/>
                </a:lnTo>
                <a:lnTo>
                  <a:pt x="642" y="514"/>
                </a:lnTo>
                <a:lnTo>
                  <a:pt x="760" y="226"/>
                </a:lnTo>
                <a:lnTo>
                  <a:pt x="580" y="176"/>
                </a:lnTo>
                <a:lnTo>
                  <a:pt x="604" y="114"/>
                </a:lnTo>
                <a:lnTo>
                  <a:pt x="604" y="114"/>
                </a:lnTo>
                <a:lnTo>
                  <a:pt x="604" y="114"/>
                </a:lnTo>
                <a:lnTo>
                  <a:pt x="604" y="114"/>
                </a:lnTo>
                <a:lnTo>
                  <a:pt x="612" y="104"/>
                </a:lnTo>
                <a:lnTo>
                  <a:pt x="620" y="96"/>
                </a:lnTo>
                <a:lnTo>
                  <a:pt x="638" y="88"/>
                </a:lnTo>
                <a:lnTo>
                  <a:pt x="638" y="88"/>
                </a:lnTo>
                <a:lnTo>
                  <a:pt x="652" y="78"/>
                </a:lnTo>
                <a:lnTo>
                  <a:pt x="658" y="74"/>
                </a:lnTo>
                <a:lnTo>
                  <a:pt x="660" y="66"/>
                </a:lnTo>
                <a:lnTo>
                  <a:pt x="660" y="66"/>
                </a:lnTo>
                <a:lnTo>
                  <a:pt x="662" y="58"/>
                </a:lnTo>
                <a:lnTo>
                  <a:pt x="664" y="50"/>
                </a:lnTo>
                <a:lnTo>
                  <a:pt x="662" y="42"/>
                </a:lnTo>
                <a:lnTo>
                  <a:pt x="660" y="34"/>
                </a:lnTo>
                <a:lnTo>
                  <a:pt x="660" y="34"/>
                </a:lnTo>
                <a:lnTo>
                  <a:pt x="656" y="26"/>
                </a:lnTo>
                <a:lnTo>
                  <a:pt x="650" y="20"/>
                </a:lnTo>
                <a:lnTo>
                  <a:pt x="640" y="14"/>
                </a:lnTo>
                <a:lnTo>
                  <a:pt x="628" y="6"/>
                </a:lnTo>
                <a:lnTo>
                  <a:pt x="628" y="6"/>
                </a:lnTo>
                <a:lnTo>
                  <a:pt x="612" y="2"/>
                </a:lnTo>
                <a:lnTo>
                  <a:pt x="598" y="0"/>
                </a:lnTo>
                <a:lnTo>
                  <a:pt x="598" y="0"/>
                </a:lnTo>
                <a:lnTo>
                  <a:pt x="586" y="2"/>
                </a:lnTo>
                <a:lnTo>
                  <a:pt x="586" y="2"/>
                </a:lnTo>
                <a:lnTo>
                  <a:pt x="578" y="6"/>
                </a:lnTo>
                <a:lnTo>
                  <a:pt x="572" y="12"/>
                </a:lnTo>
                <a:lnTo>
                  <a:pt x="566" y="18"/>
                </a:lnTo>
                <a:lnTo>
                  <a:pt x="562" y="26"/>
                </a:lnTo>
                <a:lnTo>
                  <a:pt x="562" y="26"/>
                </a:lnTo>
                <a:lnTo>
                  <a:pt x="560" y="34"/>
                </a:lnTo>
                <a:lnTo>
                  <a:pt x="560" y="42"/>
                </a:lnTo>
                <a:lnTo>
                  <a:pt x="562" y="56"/>
                </a:lnTo>
                <a:lnTo>
                  <a:pt x="562" y="56"/>
                </a:lnTo>
                <a:lnTo>
                  <a:pt x="568" y="76"/>
                </a:lnTo>
                <a:lnTo>
                  <a:pt x="568" y="86"/>
                </a:lnTo>
                <a:lnTo>
                  <a:pt x="566" y="96"/>
                </a:lnTo>
                <a:lnTo>
                  <a:pt x="534" y="164"/>
                </a:lnTo>
                <a:lnTo>
                  <a:pt x="312" y="104"/>
                </a:lnTo>
                <a:lnTo>
                  <a:pt x="8" y="546"/>
                </a:lnTo>
                <a:lnTo>
                  <a:pt x="8" y="546"/>
                </a:lnTo>
                <a:lnTo>
                  <a:pt x="4" y="556"/>
                </a:lnTo>
                <a:lnTo>
                  <a:pt x="0" y="564"/>
                </a:lnTo>
                <a:lnTo>
                  <a:pt x="0" y="574"/>
                </a:lnTo>
                <a:lnTo>
                  <a:pt x="2" y="584"/>
                </a:lnTo>
                <a:lnTo>
                  <a:pt x="2" y="584"/>
                </a:lnTo>
                <a:lnTo>
                  <a:pt x="6" y="592"/>
                </a:lnTo>
                <a:lnTo>
                  <a:pt x="14" y="600"/>
                </a:lnTo>
                <a:lnTo>
                  <a:pt x="22" y="606"/>
                </a:lnTo>
                <a:lnTo>
                  <a:pt x="30" y="610"/>
                </a:lnTo>
                <a:lnTo>
                  <a:pt x="542" y="758"/>
                </a:lnTo>
                <a:lnTo>
                  <a:pt x="624" y="558"/>
                </a:lnTo>
                <a:lnTo>
                  <a:pt x="698" y="582"/>
                </a:lnTo>
                <a:lnTo>
                  <a:pt x="698" y="582"/>
                </a:lnTo>
                <a:lnTo>
                  <a:pt x="708" y="586"/>
                </a:lnTo>
                <a:lnTo>
                  <a:pt x="716" y="594"/>
                </a:lnTo>
                <a:lnTo>
                  <a:pt x="726" y="610"/>
                </a:lnTo>
                <a:lnTo>
                  <a:pt x="726" y="610"/>
                </a:lnTo>
                <a:lnTo>
                  <a:pt x="736" y="622"/>
                </a:lnTo>
                <a:lnTo>
                  <a:pt x="742" y="628"/>
                </a:lnTo>
                <a:lnTo>
                  <a:pt x="748" y="630"/>
                </a:lnTo>
                <a:lnTo>
                  <a:pt x="748" y="630"/>
                </a:lnTo>
                <a:lnTo>
                  <a:pt x="758" y="632"/>
                </a:lnTo>
                <a:lnTo>
                  <a:pt x="766" y="632"/>
                </a:lnTo>
                <a:lnTo>
                  <a:pt x="774" y="630"/>
                </a:lnTo>
                <a:lnTo>
                  <a:pt x="782" y="628"/>
                </a:lnTo>
                <a:lnTo>
                  <a:pt x="782" y="628"/>
                </a:lnTo>
                <a:lnTo>
                  <a:pt x="790" y="624"/>
                </a:lnTo>
                <a:lnTo>
                  <a:pt x="796" y="616"/>
                </a:lnTo>
                <a:lnTo>
                  <a:pt x="802" y="608"/>
                </a:lnTo>
                <a:lnTo>
                  <a:pt x="808" y="594"/>
                </a:lnTo>
                <a:lnTo>
                  <a:pt x="808" y="594"/>
                </a:lnTo>
                <a:lnTo>
                  <a:pt x="812" y="580"/>
                </a:lnTo>
                <a:lnTo>
                  <a:pt x="812" y="570"/>
                </a:lnTo>
                <a:lnTo>
                  <a:pt x="812" y="560"/>
                </a:lnTo>
                <a:lnTo>
                  <a:pt x="810" y="552"/>
                </a:lnTo>
                <a:lnTo>
                  <a:pt x="810" y="552"/>
                </a:lnTo>
                <a:lnTo>
                  <a:pt x="804" y="546"/>
                </a:lnTo>
                <a:lnTo>
                  <a:pt x="800" y="540"/>
                </a:lnTo>
                <a:lnTo>
                  <a:pt x="792" y="534"/>
                </a:lnTo>
                <a:lnTo>
                  <a:pt x="784" y="530"/>
                </a:lnTo>
                <a:lnTo>
                  <a:pt x="784" y="53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1780711" y="5133573"/>
            <a:ext cx="1481821" cy="1604349"/>
          </a:xfrm>
          <a:custGeom>
            <a:avLst/>
            <a:gdLst>
              <a:gd name="T0" fmla="*/ 534 w 774"/>
              <a:gd name="T1" fmla="*/ 114 h 838"/>
              <a:gd name="T2" fmla="*/ 534 w 774"/>
              <a:gd name="T3" fmla="*/ 112 h 838"/>
              <a:gd name="T4" fmla="*/ 548 w 774"/>
              <a:gd name="T5" fmla="*/ 94 h 838"/>
              <a:gd name="T6" fmla="*/ 564 w 774"/>
              <a:gd name="T7" fmla="*/ 82 h 838"/>
              <a:gd name="T8" fmla="*/ 582 w 774"/>
              <a:gd name="T9" fmla="*/ 66 h 838"/>
              <a:gd name="T10" fmla="*/ 584 w 774"/>
              <a:gd name="T11" fmla="*/ 60 h 838"/>
              <a:gd name="T12" fmla="*/ 586 w 774"/>
              <a:gd name="T13" fmla="*/ 42 h 838"/>
              <a:gd name="T14" fmla="*/ 582 w 774"/>
              <a:gd name="T15" fmla="*/ 26 h 838"/>
              <a:gd name="T16" fmla="*/ 576 w 774"/>
              <a:gd name="T17" fmla="*/ 20 h 838"/>
              <a:gd name="T18" fmla="*/ 560 w 774"/>
              <a:gd name="T19" fmla="*/ 8 h 838"/>
              <a:gd name="T20" fmla="*/ 546 w 774"/>
              <a:gd name="T21" fmla="*/ 4 h 838"/>
              <a:gd name="T22" fmla="*/ 522 w 774"/>
              <a:gd name="T23" fmla="*/ 0 h 838"/>
              <a:gd name="T24" fmla="*/ 512 w 774"/>
              <a:gd name="T25" fmla="*/ 0 h 838"/>
              <a:gd name="T26" fmla="*/ 504 w 774"/>
              <a:gd name="T27" fmla="*/ 4 h 838"/>
              <a:gd name="T28" fmla="*/ 492 w 774"/>
              <a:gd name="T29" fmla="*/ 14 h 838"/>
              <a:gd name="T30" fmla="*/ 482 w 774"/>
              <a:gd name="T31" fmla="*/ 30 h 838"/>
              <a:gd name="T32" fmla="*/ 480 w 774"/>
              <a:gd name="T33" fmla="*/ 38 h 838"/>
              <a:gd name="T34" fmla="*/ 486 w 774"/>
              <a:gd name="T35" fmla="*/ 60 h 838"/>
              <a:gd name="T36" fmla="*/ 492 w 774"/>
              <a:gd name="T37" fmla="*/ 78 h 838"/>
              <a:gd name="T38" fmla="*/ 492 w 774"/>
              <a:gd name="T39" fmla="*/ 100 h 838"/>
              <a:gd name="T40" fmla="*/ 220 w 774"/>
              <a:gd name="T41" fmla="*/ 98 h 838"/>
              <a:gd name="T42" fmla="*/ 142 w 774"/>
              <a:gd name="T43" fmla="*/ 358 h 838"/>
              <a:gd name="T44" fmla="*/ 158 w 774"/>
              <a:gd name="T45" fmla="*/ 352 h 838"/>
              <a:gd name="T46" fmla="*/ 170 w 774"/>
              <a:gd name="T47" fmla="*/ 348 h 838"/>
              <a:gd name="T48" fmla="*/ 204 w 774"/>
              <a:gd name="T49" fmla="*/ 344 h 838"/>
              <a:gd name="T50" fmla="*/ 222 w 774"/>
              <a:gd name="T51" fmla="*/ 350 h 838"/>
              <a:gd name="T52" fmla="*/ 236 w 774"/>
              <a:gd name="T53" fmla="*/ 356 h 838"/>
              <a:gd name="T54" fmla="*/ 260 w 774"/>
              <a:gd name="T55" fmla="*/ 378 h 838"/>
              <a:gd name="T56" fmla="*/ 268 w 774"/>
              <a:gd name="T57" fmla="*/ 394 h 838"/>
              <a:gd name="T58" fmla="*/ 276 w 774"/>
              <a:gd name="T59" fmla="*/ 428 h 838"/>
              <a:gd name="T60" fmla="*/ 274 w 774"/>
              <a:gd name="T61" fmla="*/ 442 h 838"/>
              <a:gd name="T62" fmla="*/ 272 w 774"/>
              <a:gd name="T63" fmla="*/ 454 h 838"/>
              <a:gd name="T64" fmla="*/ 270 w 774"/>
              <a:gd name="T65" fmla="*/ 468 h 838"/>
              <a:gd name="T66" fmla="*/ 262 w 774"/>
              <a:gd name="T67" fmla="*/ 482 h 838"/>
              <a:gd name="T68" fmla="*/ 262 w 774"/>
              <a:gd name="T69" fmla="*/ 482 h 838"/>
              <a:gd name="T70" fmla="*/ 254 w 774"/>
              <a:gd name="T71" fmla="*/ 496 h 838"/>
              <a:gd name="T72" fmla="*/ 234 w 774"/>
              <a:gd name="T73" fmla="*/ 520 h 838"/>
              <a:gd name="T74" fmla="*/ 222 w 774"/>
              <a:gd name="T75" fmla="*/ 526 h 838"/>
              <a:gd name="T76" fmla="*/ 188 w 774"/>
              <a:gd name="T77" fmla="*/ 536 h 838"/>
              <a:gd name="T78" fmla="*/ 156 w 774"/>
              <a:gd name="T79" fmla="*/ 532 h 838"/>
              <a:gd name="T80" fmla="*/ 148 w 774"/>
              <a:gd name="T81" fmla="*/ 530 h 838"/>
              <a:gd name="T82" fmla="*/ 126 w 774"/>
              <a:gd name="T83" fmla="*/ 514 h 838"/>
              <a:gd name="T84" fmla="*/ 110 w 774"/>
              <a:gd name="T85" fmla="*/ 494 h 838"/>
              <a:gd name="T86" fmla="*/ 102 w 774"/>
              <a:gd name="T87" fmla="*/ 482 h 838"/>
              <a:gd name="T88" fmla="*/ 0 w 774"/>
              <a:gd name="T89" fmla="*/ 630 h 838"/>
              <a:gd name="T90" fmla="*/ 774 w 774"/>
              <a:gd name="T91" fmla="*/ 248 h 838"/>
              <a:gd name="T92" fmla="*/ 534 w 774"/>
              <a:gd name="T93" fmla="*/ 114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4" h="838">
                <a:moveTo>
                  <a:pt x="534" y="114"/>
                </a:moveTo>
                <a:lnTo>
                  <a:pt x="534" y="114"/>
                </a:lnTo>
                <a:lnTo>
                  <a:pt x="534" y="112"/>
                </a:lnTo>
                <a:lnTo>
                  <a:pt x="534" y="112"/>
                </a:lnTo>
                <a:lnTo>
                  <a:pt x="540" y="102"/>
                </a:lnTo>
                <a:lnTo>
                  <a:pt x="548" y="94"/>
                </a:lnTo>
                <a:lnTo>
                  <a:pt x="564" y="82"/>
                </a:lnTo>
                <a:lnTo>
                  <a:pt x="564" y="82"/>
                </a:lnTo>
                <a:lnTo>
                  <a:pt x="578" y="72"/>
                </a:lnTo>
                <a:lnTo>
                  <a:pt x="582" y="66"/>
                </a:lnTo>
                <a:lnTo>
                  <a:pt x="584" y="60"/>
                </a:lnTo>
                <a:lnTo>
                  <a:pt x="584" y="60"/>
                </a:lnTo>
                <a:lnTo>
                  <a:pt x="586" y="50"/>
                </a:lnTo>
                <a:lnTo>
                  <a:pt x="586" y="42"/>
                </a:lnTo>
                <a:lnTo>
                  <a:pt x="584" y="34"/>
                </a:lnTo>
                <a:lnTo>
                  <a:pt x="582" y="26"/>
                </a:lnTo>
                <a:lnTo>
                  <a:pt x="582" y="26"/>
                </a:lnTo>
                <a:lnTo>
                  <a:pt x="576" y="20"/>
                </a:lnTo>
                <a:lnTo>
                  <a:pt x="570" y="14"/>
                </a:lnTo>
                <a:lnTo>
                  <a:pt x="560" y="8"/>
                </a:lnTo>
                <a:lnTo>
                  <a:pt x="546" y="4"/>
                </a:lnTo>
                <a:lnTo>
                  <a:pt x="546" y="4"/>
                </a:lnTo>
                <a:lnTo>
                  <a:pt x="532" y="0"/>
                </a:lnTo>
                <a:lnTo>
                  <a:pt x="522" y="0"/>
                </a:lnTo>
                <a:lnTo>
                  <a:pt x="522" y="0"/>
                </a:lnTo>
                <a:lnTo>
                  <a:pt x="512" y="0"/>
                </a:lnTo>
                <a:lnTo>
                  <a:pt x="504" y="4"/>
                </a:lnTo>
                <a:lnTo>
                  <a:pt x="504" y="4"/>
                </a:lnTo>
                <a:lnTo>
                  <a:pt x="498" y="8"/>
                </a:lnTo>
                <a:lnTo>
                  <a:pt x="492" y="14"/>
                </a:lnTo>
                <a:lnTo>
                  <a:pt x="486" y="22"/>
                </a:lnTo>
                <a:lnTo>
                  <a:pt x="482" y="30"/>
                </a:lnTo>
                <a:lnTo>
                  <a:pt x="482" y="30"/>
                </a:lnTo>
                <a:lnTo>
                  <a:pt x="480" y="38"/>
                </a:lnTo>
                <a:lnTo>
                  <a:pt x="480" y="46"/>
                </a:lnTo>
                <a:lnTo>
                  <a:pt x="486" y="60"/>
                </a:lnTo>
                <a:lnTo>
                  <a:pt x="486" y="60"/>
                </a:lnTo>
                <a:lnTo>
                  <a:pt x="492" y="78"/>
                </a:lnTo>
                <a:lnTo>
                  <a:pt x="494" y="88"/>
                </a:lnTo>
                <a:lnTo>
                  <a:pt x="492" y="100"/>
                </a:lnTo>
                <a:lnTo>
                  <a:pt x="470" y="166"/>
                </a:lnTo>
                <a:lnTo>
                  <a:pt x="220" y="98"/>
                </a:lnTo>
                <a:lnTo>
                  <a:pt x="116" y="348"/>
                </a:lnTo>
                <a:lnTo>
                  <a:pt x="142" y="358"/>
                </a:lnTo>
                <a:lnTo>
                  <a:pt x="142" y="358"/>
                </a:lnTo>
                <a:lnTo>
                  <a:pt x="158" y="352"/>
                </a:lnTo>
                <a:lnTo>
                  <a:pt x="158" y="352"/>
                </a:lnTo>
                <a:lnTo>
                  <a:pt x="170" y="348"/>
                </a:lnTo>
                <a:lnTo>
                  <a:pt x="186" y="344"/>
                </a:lnTo>
                <a:lnTo>
                  <a:pt x="204" y="344"/>
                </a:lnTo>
                <a:lnTo>
                  <a:pt x="212" y="346"/>
                </a:lnTo>
                <a:lnTo>
                  <a:pt x="222" y="350"/>
                </a:lnTo>
                <a:lnTo>
                  <a:pt x="222" y="350"/>
                </a:lnTo>
                <a:lnTo>
                  <a:pt x="236" y="356"/>
                </a:lnTo>
                <a:lnTo>
                  <a:pt x="248" y="366"/>
                </a:lnTo>
                <a:lnTo>
                  <a:pt x="260" y="378"/>
                </a:lnTo>
                <a:lnTo>
                  <a:pt x="268" y="394"/>
                </a:lnTo>
                <a:lnTo>
                  <a:pt x="268" y="394"/>
                </a:lnTo>
                <a:lnTo>
                  <a:pt x="274" y="410"/>
                </a:lnTo>
                <a:lnTo>
                  <a:pt x="276" y="428"/>
                </a:lnTo>
                <a:lnTo>
                  <a:pt x="276" y="428"/>
                </a:lnTo>
                <a:lnTo>
                  <a:pt x="274" y="442"/>
                </a:lnTo>
                <a:lnTo>
                  <a:pt x="272" y="454"/>
                </a:lnTo>
                <a:lnTo>
                  <a:pt x="272" y="454"/>
                </a:lnTo>
                <a:lnTo>
                  <a:pt x="270" y="468"/>
                </a:lnTo>
                <a:lnTo>
                  <a:pt x="270" y="468"/>
                </a:lnTo>
                <a:lnTo>
                  <a:pt x="266" y="476"/>
                </a:lnTo>
                <a:lnTo>
                  <a:pt x="262" y="482"/>
                </a:lnTo>
                <a:lnTo>
                  <a:pt x="262" y="482"/>
                </a:lnTo>
                <a:lnTo>
                  <a:pt x="262" y="482"/>
                </a:lnTo>
                <a:lnTo>
                  <a:pt x="262" y="482"/>
                </a:lnTo>
                <a:lnTo>
                  <a:pt x="254" y="496"/>
                </a:lnTo>
                <a:lnTo>
                  <a:pt x="244" y="510"/>
                </a:lnTo>
                <a:lnTo>
                  <a:pt x="234" y="520"/>
                </a:lnTo>
                <a:lnTo>
                  <a:pt x="222" y="526"/>
                </a:lnTo>
                <a:lnTo>
                  <a:pt x="222" y="526"/>
                </a:lnTo>
                <a:lnTo>
                  <a:pt x="206" y="534"/>
                </a:lnTo>
                <a:lnTo>
                  <a:pt x="188" y="536"/>
                </a:lnTo>
                <a:lnTo>
                  <a:pt x="172" y="536"/>
                </a:lnTo>
                <a:lnTo>
                  <a:pt x="156" y="532"/>
                </a:lnTo>
                <a:lnTo>
                  <a:pt x="156" y="532"/>
                </a:lnTo>
                <a:lnTo>
                  <a:pt x="148" y="530"/>
                </a:lnTo>
                <a:lnTo>
                  <a:pt x="140" y="524"/>
                </a:lnTo>
                <a:lnTo>
                  <a:pt x="126" y="514"/>
                </a:lnTo>
                <a:lnTo>
                  <a:pt x="116" y="504"/>
                </a:lnTo>
                <a:lnTo>
                  <a:pt x="110" y="494"/>
                </a:lnTo>
                <a:lnTo>
                  <a:pt x="110" y="494"/>
                </a:lnTo>
                <a:lnTo>
                  <a:pt x="102" y="482"/>
                </a:lnTo>
                <a:lnTo>
                  <a:pt x="66" y="470"/>
                </a:lnTo>
                <a:lnTo>
                  <a:pt x="0" y="630"/>
                </a:lnTo>
                <a:lnTo>
                  <a:pt x="712" y="838"/>
                </a:lnTo>
                <a:lnTo>
                  <a:pt x="774" y="248"/>
                </a:lnTo>
                <a:lnTo>
                  <a:pt x="516" y="178"/>
                </a:lnTo>
                <a:lnTo>
                  <a:pt x="534" y="11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0" name="组合 129"/>
          <p:cNvGrpSpPr/>
          <p:nvPr/>
        </p:nvGrpSpPr>
        <p:grpSpPr>
          <a:xfrm>
            <a:off x="7816458" y="1969377"/>
            <a:ext cx="4080680" cy="998532"/>
            <a:chOff x="8348723" y="2133153"/>
            <a:chExt cx="4080680" cy="998532"/>
          </a:xfrm>
        </p:grpSpPr>
        <p:sp>
          <p:nvSpPr>
            <p:cNvPr id="131" name="矩形 13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33" name="文本框 13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4" name="文本框 13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7816458" y="3165412"/>
            <a:ext cx="4080680" cy="998532"/>
            <a:chOff x="8348723" y="2133153"/>
            <a:chExt cx="4080680" cy="998532"/>
          </a:xfrm>
        </p:grpSpPr>
        <p:sp>
          <p:nvSpPr>
            <p:cNvPr id="136" name="矩形 13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37" name="组合 13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38" name="文本框 13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9" name="文本框 13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40" name="组合 139"/>
          <p:cNvGrpSpPr/>
          <p:nvPr/>
        </p:nvGrpSpPr>
        <p:grpSpPr>
          <a:xfrm>
            <a:off x="7816458" y="4361447"/>
            <a:ext cx="4080680" cy="998532"/>
            <a:chOff x="8348723" y="2133153"/>
            <a:chExt cx="4080680" cy="998532"/>
          </a:xfrm>
        </p:grpSpPr>
        <p:sp>
          <p:nvSpPr>
            <p:cNvPr id="141" name="矩形 14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43" name="文本框 14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44" name="文本框 14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45" name="组合 144"/>
          <p:cNvGrpSpPr/>
          <p:nvPr/>
        </p:nvGrpSpPr>
        <p:grpSpPr>
          <a:xfrm>
            <a:off x="7816458" y="5557482"/>
            <a:ext cx="4080680" cy="998532"/>
            <a:chOff x="8348723" y="2133153"/>
            <a:chExt cx="4080680" cy="998532"/>
          </a:xfrm>
        </p:grpSpPr>
        <p:sp>
          <p:nvSpPr>
            <p:cNvPr id="146" name="矩形 14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48" name="文本框 14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1391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619375" y="2296709"/>
            <a:ext cx="1181100" cy="1225550"/>
          </a:xfrm>
          <a:custGeom>
            <a:avLst/>
            <a:gdLst>
              <a:gd name="T0" fmla="*/ 62 w 744"/>
              <a:gd name="T1" fmla="*/ 69 h 772"/>
              <a:gd name="T2" fmla="*/ 36 w 744"/>
              <a:gd name="T3" fmla="*/ 88 h 772"/>
              <a:gd name="T4" fmla="*/ 14 w 744"/>
              <a:gd name="T5" fmla="*/ 121 h 772"/>
              <a:gd name="T6" fmla="*/ 5 w 744"/>
              <a:gd name="T7" fmla="*/ 166 h 772"/>
              <a:gd name="T8" fmla="*/ 0 w 744"/>
              <a:gd name="T9" fmla="*/ 221 h 772"/>
              <a:gd name="T10" fmla="*/ 2 w 744"/>
              <a:gd name="T11" fmla="*/ 285 h 772"/>
              <a:gd name="T12" fmla="*/ 29 w 744"/>
              <a:gd name="T13" fmla="*/ 437 h 772"/>
              <a:gd name="T14" fmla="*/ 390 w 744"/>
              <a:gd name="T15" fmla="*/ 520 h 772"/>
              <a:gd name="T16" fmla="*/ 390 w 744"/>
              <a:gd name="T17" fmla="*/ 604 h 772"/>
              <a:gd name="T18" fmla="*/ 380 w 744"/>
              <a:gd name="T19" fmla="*/ 632 h 772"/>
              <a:gd name="T20" fmla="*/ 364 w 744"/>
              <a:gd name="T21" fmla="*/ 656 h 772"/>
              <a:gd name="T22" fmla="*/ 352 w 744"/>
              <a:gd name="T23" fmla="*/ 675 h 772"/>
              <a:gd name="T24" fmla="*/ 347 w 744"/>
              <a:gd name="T25" fmla="*/ 699 h 772"/>
              <a:gd name="T26" fmla="*/ 347 w 744"/>
              <a:gd name="T27" fmla="*/ 713 h 772"/>
              <a:gd name="T28" fmla="*/ 354 w 744"/>
              <a:gd name="T29" fmla="*/ 739 h 772"/>
              <a:gd name="T30" fmla="*/ 361 w 744"/>
              <a:gd name="T31" fmla="*/ 751 h 772"/>
              <a:gd name="T32" fmla="*/ 383 w 744"/>
              <a:gd name="T33" fmla="*/ 768 h 772"/>
              <a:gd name="T34" fmla="*/ 418 w 744"/>
              <a:gd name="T35" fmla="*/ 772 h 772"/>
              <a:gd name="T36" fmla="*/ 440 w 744"/>
              <a:gd name="T37" fmla="*/ 770 h 772"/>
              <a:gd name="T38" fmla="*/ 468 w 744"/>
              <a:gd name="T39" fmla="*/ 758 h 772"/>
              <a:gd name="T40" fmla="*/ 478 w 744"/>
              <a:gd name="T41" fmla="*/ 751 h 772"/>
              <a:gd name="T42" fmla="*/ 487 w 744"/>
              <a:gd name="T43" fmla="*/ 727 h 772"/>
              <a:gd name="T44" fmla="*/ 492 w 744"/>
              <a:gd name="T45" fmla="*/ 699 h 772"/>
              <a:gd name="T46" fmla="*/ 489 w 744"/>
              <a:gd name="T47" fmla="*/ 687 h 772"/>
              <a:gd name="T48" fmla="*/ 480 w 744"/>
              <a:gd name="T49" fmla="*/ 665 h 772"/>
              <a:gd name="T50" fmla="*/ 473 w 744"/>
              <a:gd name="T51" fmla="*/ 654 h 772"/>
              <a:gd name="T52" fmla="*/ 447 w 744"/>
              <a:gd name="T53" fmla="*/ 618 h 772"/>
              <a:gd name="T54" fmla="*/ 444 w 744"/>
              <a:gd name="T55" fmla="*/ 601 h 772"/>
              <a:gd name="T56" fmla="*/ 444 w 744"/>
              <a:gd name="T57" fmla="*/ 520 h 772"/>
              <a:gd name="T58" fmla="*/ 744 w 744"/>
              <a:gd name="T59" fmla="*/ 435 h 772"/>
              <a:gd name="T60" fmla="*/ 720 w 744"/>
              <a:gd name="T61" fmla="*/ 435 h 772"/>
              <a:gd name="T62" fmla="*/ 694 w 744"/>
              <a:gd name="T63" fmla="*/ 454 h 772"/>
              <a:gd name="T64" fmla="*/ 680 w 744"/>
              <a:gd name="T65" fmla="*/ 466 h 772"/>
              <a:gd name="T66" fmla="*/ 642 w 744"/>
              <a:gd name="T67" fmla="*/ 482 h 772"/>
              <a:gd name="T68" fmla="*/ 620 w 744"/>
              <a:gd name="T69" fmla="*/ 485 h 772"/>
              <a:gd name="T70" fmla="*/ 599 w 744"/>
              <a:gd name="T71" fmla="*/ 482 h 772"/>
              <a:gd name="T72" fmla="*/ 556 w 744"/>
              <a:gd name="T73" fmla="*/ 471 h 772"/>
              <a:gd name="T74" fmla="*/ 537 w 744"/>
              <a:gd name="T75" fmla="*/ 459 h 772"/>
              <a:gd name="T76" fmla="*/ 520 w 744"/>
              <a:gd name="T77" fmla="*/ 442 h 772"/>
              <a:gd name="T78" fmla="*/ 501 w 744"/>
              <a:gd name="T79" fmla="*/ 395 h 772"/>
              <a:gd name="T80" fmla="*/ 497 w 744"/>
              <a:gd name="T81" fmla="*/ 366 h 772"/>
              <a:gd name="T82" fmla="*/ 499 w 744"/>
              <a:gd name="T83" fmla="*/ 349 h 772"/>
              <a:gd name="T84" fmla="*/ 504 w 744"/>
              <a:gd name="T85" fmla="*/ 323 h 772"/>
              <a:gd name="T86" fmla="*/ 513 w 744"/>
              <a:gd name="T87" fmla="*/ 297 h 772"/>
              <a:gd name="T88" fmla="*/ 527 w 744"/>
              <a:gd name="T89" fmla="*/ 278 h 772"/>
              <a:gd name="T90" fmla="*/ 537 w 744"/>
              <a:gd name="T91" fmla="*/ 271 h 772"/>
              <a:gd name="T92" fmla="*/ 577 w 744"/>
              <a:gd name="T93" fmla="*/ 250 h 772"/>
              <a:gd name="T94" fmla="*/ 620 w 744"/>
              <a:gd name="T95" fmla="*/ 245 h 772"/>
              <a:gd name="T96" fmla="*/ 642 w 744"/>
              <a:gd name="T97" fmla="*/ 247 h 772"/>
              <a:gd name="T98" fmla="*/ 677 w 744"/>
              <a:gd name="T99" fmla="*/ 261 h 772"/>
              <a:gd name="T100" fmla="*/ 691 w 744"/>
              <a:gd name="T101" fmla="*/ 271 h 772"/>
              <a:gd name="T102" fmla="*/ 715 w 744"/>
              <a:gd name="T103" fmla="*/ 285 h 772"/>
              <a:gd name="T104" fmla="*/ 744 w 744"/>
              <a:gd name="T105" fmla="*/ 71 h 772"/>
              <a:gd name="T106" fmla="*/ 701 w 744"/>
              <a:gd name="T107" fmla="*/ 55 h 772"/>
              <a:gd name="T108" fmla="*/ 613 w 744"/>
              <a:gd name="T109" fmla="*/ 29 h 772"/>
              <a:gd name="T110" fmla="*/ 525 w 744"/>
              <a:gd name="T111" fmla="*/ 10 h 772"/>
              <a:gd name="T112" fmla="*/ 435 w 744"/>
              <a:gd name="T113" fmla="*/ 0 h 772"/>
              <a:gd name="T114" fmla="*/ 390 w 744"/>
              <a:gd name="T115" fmla="*/ 0 h 772"/>
              <a:gd name="T116" fmla="*/ 309 w 744"/>
              <a:gd name="T117" fmla="*/ 5 h 772"/>
              <a:gd name="T118" fmla="*/ 228 w 744"/>
              <a:gd name="T119" fmla="*/ 17 h 772"/>
              <a:gd name="T120" fmla="*/ 145 w 744"/>
              <a:gd name="T121" fmla="*/ 38 h 772"/>
              <a:gd name="T122" fmla="*/ 62 w 744"/>
              <a:gd name="T123" fmla="*/ 69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4" h="772">
                <a:moveTo>
                  <a:pt x="62" y="69"/>
                </a:moveTo>
                <a:lnTo>
                  <a:pt x="62" y="69"/>
                </a:lnTo>
                <a:lnTo>
                  <a:pt x="48" y="76"/>
                </a:lnTo>
                <a:lnTo>
                  <a:pt x="36" y="88"/>
                </a:lnTo>
                <a:lnTo>
                  <a:pt x="24" y="105"/>
                </a:lnTo>
                <a:lnTo>
                  <a:pt x="14" y="121"/>
                </a:lnTo>
                <a:lnTo>
                  <a:pt x="10" y="143"/>
                </a:lnTo>
                <a:lnTo>
                  <a:pt x="5" y="166"/>
                </a:lnTo>
                <a:lnTo>
                  <a:pt x="0" y="193"/>
                </a:lnTo>
                <a:lnTo>
                  <a:pt x="0" y="221"/>
                </a:lnTo>
                <a:lnTo>
                  <a:pt x="0" y="252"/>
                </a:lnTo>
                <a:lnTo>
                  <a:pt x="2" y="285"/>
                </a:lnTo>
                <a:lnTo>
                  <a:pt x="12" y="357"/>
                </a:lnTo>
                <a:lnTo>
                  <a:pt x="29" y="437"/>
                </a:lnTo>
                <a:lnTo>
                  <a:pt x="50" y="520"/>
                </a:lnTo>
                <a:lnTo>
                  <a:pt x="390" y="520"/>
                </a:lnTo>
                <a:lnTo>
                  <a:pt x="390" y="604"/>
                </a:lnTo>
                <a:lnTo>
                  <a:pt x="390" y="604"/>
                </a:lnTo>
                <a:lnTo>
                  <a:pt x="387" y="618"/>
                </a:lnTo>
                <a:lnTo>
                  <a:pt x="380" y="632"/>
                </a:lnTo>
                <a:lnTo>
                  <a:pt x="364" y="656"/>
                </a:lnTo>
                <a:lnTo>
                  <a:pt x="364" y="656"/>
                </a:lnTo>
                <a:lnTo>
                  <a:pt x="356" y="665"/>
                </a:lnTo>
                <a:lnTo>
                  <a:pt x="352" y="675"/>
                </a:lnTo>
                <a:lnTo>
                  <a:pt x="347" y="687"/>
                </a:lnTo>
                <a:lnTo>
                  <a:pt x="347" y="699"/>
                </a:lnTo>
                <a:lnTo>
                  <a:pt x="347" y="699"/>
                </a:lnTo>
                <a:lnTo>
                  <a:pt x="347" y="713"/>
                </a:lnTo>
                <a:lnTo>
                  <a:pt x="349" y="727"/>
                </a:lnTo>
                <a:lnTo>
                  <a:pt x="354" y="739"/>
                </a:lnTo>
                <a:lnTo>
                  <a:pt x="361" y="751"/>
                </a:lnTo>
                <a:lnTo>
                  <a:pt x="361" y="751"/>
                </a:lnTo>
                <a:lnTo>
                  <a:pt x="371" y="761"/>
                </a:lnTo>
                <a:lnTo>
                  <a:pt x="383" y="768"/>
                </a:lnTo>
                <a:lnTo>
                  <a:pt x="399" y="772"/>
                </a:lnTo>
                <a:lnTo>
                  <a:pt x="418" y="772"/>
                </a:lnTo>
                <a:lnTo>
                  <a:pt x="418" y="772"/>
                </a:lnTo>
                <a:lnTo>
                  <a:pt x="440" y="770"/>
                </a:lnTo>
                <a:lnTo>
                  <a:pt x="456" y="765"/>
                </a:lnTo>
                <a:lnTo>
                  <a:pt x="468" y="758"/>
                </a:lnTo>
                <a:lnTo>
                  <a:pt x="478" y="751"/>
                </a:lnTo>
                <a:lnTo>
                  <a:pt x="478" y="751"/>
                </a:lnTo>
                <a:lnTo>
                  <a:pt x="482" y="739"/>
                </a:lnTo>
                <a:lnTo>
                  <a:pt x="487" y="727"/>
                </a:lnTo>
                <a:lnTo>
                  <a:pt x="492" y="713"/>
                </a:lnTo>
                <a:lnTo>
                  <a:pt x="492" y="699"/>
                </a:lnTo>
                <a:lnTo>
                  <a:pt x="492" y="699"/>
                </a:lnTo>
                <a:lnTo>
                  <a:pt x="489" y="687"/>
                </a:lnTo>
                <a:lnTo>
                  <a:pt x="487" y="675"/>
                </a:lnTo>
                <a:lnTo>
                  <a:pt x="480" y="665"/>
                </a:lnTo>
                <a:lnTo>
                  <a:pt x="473" y="654"/>
                </a:lnTo>
                <a:lnTo>
                  <a:pt x="473" y="654"/>
                </a:lnTo>
                <a:lnTo>
                  <a:pt x="454" y="632"/>
                </a:lnTo>
                <a:lnTo>
                  <a:pt x="447" y="618"/>
                </a:lnTo>
                <a:lnTo>
                  <a:pt x="444" y="601"/>
                </a:lnTo>
                <a:lnTo>
                  <a:pt x="444" y="601"/>
                </a:lnTo>
                <a:lnTo>
                  <a:pt x="444" y="599"/>
                </a:lnTo>
                <a:lnTo>
                  <a:pt x="444" y="520"/>
                </a:lnTo>
                <a:lnTo>
                  <a:pt x="744" y="520"/>
                </a:lnTo>
                <a:lnTo>
                  <a:pt x="744" y="435"/>
                </a:lnTo>
                <a:lnTo>
                  <a:pt x="720" y="435"/>
                </a:lnTo>
                <a:lnTo>
                  <a:pt x="720" y="435"/>
                </a:lnTo>
                <a:lnTo>
                  <a:pt x="710" y="440"/>
                </a:lnTo>
                <a:lnTo>
                  <a:pt x="694" y="454"/>
                </a:lnTo>
                <a:lnTo>
                  <a:pt x="694" y="454"/>
                </a:lnTo>
                <a:lnTo>
                  <a:pt x="680" y="466"/>
                </a:lnTo>
                <a:lnTo>
                  <a:pt x="663" y="475"/>
                </a:lnTo>
                <a:lnTo>
                  <a:pt x="642" y="482"/>
                </a:lnTo>
                <a:lnTo>
                  <a:pt x="632" y="485"/>
                </a:lnTo>
                <a:lnTo>
                  <a:pt x="620" y="485"/>
                </a:lnTo>
                <a:lnTo>
                  <a:pt x="620" y="485"/>
                </a:lnTo>
                <a:lnTo>
                  <a:pt x="599" y="482"/>
                </a:lnTo>
                <a:lnTo>
                  <a:pt x="577" y="480"/>
                </a:lnTo>
                <a:lnTo>
                  <a:pt x="556" y="471"/>
                </a:lnTo>
                <a:lnTo>
                  <a:pt x="537" y="459"/>
                </a:lnTo>
                <a:lnTo>
                  <a:pt x="537" y="459"/>
                </a:lnTo>
                <a:lnTo>
                  <a:pt x="530" y="452"/>
                </a:lnTo>
                <a:lnTo>
                  <a:pt x="520" y="442"/>
                </a:lnTo>
                <a:lnTo>
                  <a:pt x="508" y="421"/>
                </a:lnTo>
                <a:lnTo>
                  <a:pt x="501" y="395"/>
                </a:lnTo>
                <a:lnTo>
                  <a:pt x="499" y="380"/>
                </a:lnTo>
                <a:lnTo>
                  <a:pt x="497" y="366"/>
                </a:lnTo>
                <a:lnTo>
                  <a:pt x="497" y="366"/>
                </a:lnTo>
                <a:lnTo>
                  <a:pt x="499" y="349"/>
                </a:lnTo>
                <a:lnTo>
                  <a:pt x="499" y="335"/>
                </a:lnTo>
                <a:lnTo>
                  <a:pt x="504" y="323"/>
                </a:lnTo>
                <a:lnTo>
                  <a:pt x="508" y="309"/>
                </a:lnTo>
                <a:lnTo>
                  <a:pt x="513" y="297"/>
                </a:lnTo>
                <a:lnTo>
                  <a:pt x="520" y="288"/>
                </a:lnTo>
                <a:lnTo>
                  <a:pt x="527" y="278"/>
                </a:lnTo>
                <a:lnTo>
                  <a:pt x="537" y="271"/>
                </a:lnTo>
                <a:lnTo>
                  <a:pt x="537" y="271"/>
                </a:lnTo>
                <a:lnTo>
                  <a:pt x="556" y="257"/>
                </a:lnTo>
                <a:lnTo>
                  <a:pt x="577" y="250"/>
                </a:lnTo>
                <a:lnTo>
                  <a:pt x="599" y="245"/>
                </a:lnTo>
                <a:lnTo>
                  <a:pt x="620" y="245"/>
                </a:lnTo>
                <a:lnTo>
                  <a:pt x="620" y="245"/>
                </a:lnTo>
                <a:lnTo>
                  <a:pt x="642" y="247"/>
                </a:lnTo>
                <a:lnTo>
                  <a:pt x="661" y="254"/>
                </a:lnTo>
                <a:lnTo>
                  <a:pt x="677" y="261"/>
                </a:lnTo>
                <a:lnTo>
                  <a:pt x="691" y="271"/>
                </a:lnTo>
                <a:lnTo>
                  <a:pt x="691" y="271"/>
                </a:lnTo>
                <a:lnTo>
                  <a:pt x="708" y="283"/>
                </a:lnTo>
                <a:lnTo>
                  <a:pt x="715" y="285"/>
                </a:lnTo>
                <a:lnTo>
                  <a:pt x="744" y="285"/>
                </a:lnTo>
                <a:lnTo>
                  <a:pt x="744" y="71"/>
                </a:lnTo>
                <a:lnTo>
                  <a:pt x="744" y="71"/>
                </a:lnTo>
                <a:lnTo>
                  <a:pt x="701" y="55"/>
                </a:lnTo>
                <a:lnTo>
                  <a:pt x="656" y="40"/>
                </a:lnTo>
                <a:lnTo>
                  <a:pt x="613" y="29"/>
                </a:lnTo>
                <a:lnTo>
                  <a:pt x="570" y="19"/>
                </a:lnTo>
                <a:lnTo>
                  <a:pt x="525" y="10"/>
                </a:lnTo>
                <a:lnTo>
                  <a:pt x="480" y="5"/>
                </a:lnTo>
                <a:lnTo>
                  <a:pt x="435" y="0"/>
                </a:lnTo>
                <a:lnTo>
                  <a:pt x="390" y="0"/>
                </a:lnTo>
                <a:lnTo>
                  <a:pt x="390" y="0"/>
                </a:lnTo>
                <a:lnTo>
                  <a:pt x="349" y="0"/>
                </a:lnTo>
                <a:lnTo>
                  <a:pt x="309" y="5"/>
                </a:lnTo>
                <a:lnTo>
                  <a:pt x="268" y="10"/>
                </a:lnTo>
                <a:lnTo>
                  <a:pt x="228" y="17"/>
                </a:lnTo>
                <a:lnTo>
                  <a:pt x="188" y="26"/>
                </a:lnTo>
                <a:lnTo>
                  <a:pt x="145" y="38"/>
                </a:lnTo>
                <a:lnTo>
                  <a:pt x="105" y="52"/>
                </a:lnTo>
                <a:lnTo>
                  <a:pt x="62" y="69"/>
                </a:lnTo>
                <a:lnTo>
                  <a:pt x="62" y="69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688388" y="2304647"/>
            <a:ext cx="825500" cy="1233488"/>
          </a:xfrm>
          <a:custGeom>
            <a:avLst/>
            <a:gdLst>
              <a:gd name="T0" fmla="*/ 456 w 520"/>
              <a:gd name="T1" fmla="*/ 64 h 777"/>
              <a:gd name="T2" fmla="*/ 368 w 520"/>
              <a:gd name="T3" fmla="*/ 33 h 777"/>
              <a:gd name="T4" fmla="*/ 280 w 520"/>
              <a:gd name="T5" fmla="*/ 14 h 777"/>
              <a:gd name="T6" fmla="*/ 192 w 520"/>
              <a:gd name="T7" fmla="*/ 2 h 777"/>
              <a:gd name="T8" fmla="*/ 107 w 520"/>
              <a:gd name="T9" fmla="*/ 0 h 777"/>
              <a:gd name="T10" fmla="*/ 52 w 520"/>
              <a:gd name="T11" fmla="*/ 2 h 777"/>
              <a:gd name="T12" fmla="*/ 0 w 520"/>
              <a:gd name="T13" fmla="*/ 207 h 777"/>
              <a:gd name="T14" fmla="*/ 19 w 520"/>
              <a:gd name="T15" fmla="*/ 207 h 777"/>
              <a:gd name="T16" fmla="*/ 43 w 520"/>
              <a:gd name="T17" fmla="*/ 190 h 777"/>
              <a:gd name="T18" fmla="*/ 57 w 520"/>
              <a:gd name="T19" fmla="*/ 183 h 777"/>
              <a:gd name="T20" fmla="*/ 93 w 520"/>
              <a:gd name="T21" fmla="*/ 166 h 777"/>
              <a:gd name="T22" fmla="*/ 114 w 520"/>
              <a:gd name="T23" fmla="*/ 164 h 777"/>
              <a:gd name="T24" fmla="*/ 157 w 520"/>
              <a:gd name="T25" fmla="*/ 169 h 777"/>
              <a:gd name="T26" fmla="*/ 195 w 520"/>
              <a:gd name="T27" fmla="*/ 190 h 777"/>
              <a:gd name="T28" fmla="*/ 204 w 520"/>
              <a:gd name="T29" fmla="*/ 197 h 777"/>
              <a:gd name="T30" fmla="*/ 219 w 520"/>
              <a:gd name="T31" fmla="*/ 218 h 777"/>
              <a:gd name="T32" fmla="*/ 230 w 520"/>
              <a:gd name="T33" fmla="*/ 242 h 777"/>
              <a:gd name="T34" fmla="*/ 235 w 520"/>
              <a:gd name="T35" fmla="*/ 271 h 777"/>
              <a:gd name="T36" fmla="*/ 235 w 520"/>
              <a:gd name="T37" fmla="*/ 285 h 777"/>
              <a:gd name="T38" fmla="*/ 233 w 520"/>
              <a:gd name="T39" fmla="*/ 313 h 777"/>
              <a:gd name="T40" fmla="*/ 211 w 520"/>
              <a:gd name="T41" fmla="*/ 361 h 777"/>
              <a:gd name="T42" fmla="*/ 195 w 520"/>
              <a:gd name="T43" fmla="*/ 378 h 777"/>
              <a:gd name="T44" fmla="*/ 176 w 520"/>
              <a:gd name="T45" fmla="*/ 392 h 777"/>
              <a:gd name="T46" fmla="*/ 135 w 520"/>
              <a:gd name="T47" fmla="*/ 404 h 777"/>
              <a:gd name="T48" fmla="*/ 114 w 520"/>
              <a:gd name="T49" fmla="*/ 404 h 777"/>
              <a:gd name="T50" fmla="*/ 90 w 520"/>
              <a:gd name="T51" fmla="*/ 401 h 777"/>
              <a:gd name="T52" fmla="*/ 55 w 520"/>
              <a:gd name="T53" fmla="*/ 385 h 777"/>
              <a:gd name="T54" fmla="*/ 40 w 520"/>
              <a:gd name="T55" fmla="*/ 375 h 777"/>
              <a:gd name="T56" fmla="*/ 12 w 520"/>
              <a:gd name="T57" fmla="*/ 356 h 777"/>
              <a:gd name="T58" fmla="*/ 0 w 520"/>
              <a:gd name="T59" fmla="*/ 518 h 777"/>
              <a:gd name="T60" fmla="*/ 173 w 520"/>
              <a:gd name="T61" fmla="*/ 603 h 777"/>
              <a:gd name="T62" fmla="*/ 173 w 520"/>
              <a:gd name="T63" fmla="*/ 606 h 777"/>
              <a:gd name="T64" fmla="*/ 169 w 520"/>
              <a:gd name="T65" fmla="*/ 622 h 777"/>
              <a:gd name="T66" fmla="*/ 145 w 520"/>
              <a:gd name="T67" fmla="*/ 658 h 777"/>
              <a:gd name="T68" fmla="*/ 135 w 520"/>
              <a:gd name="T69" fmla="*/ 668 h 777"/>
              <a:gd name="T70" fmla="*/ 126 w 520"/>
              <a:gd name="T71" fmla="*/ 689 h 777"/>
              <a:gd name="T72" fmla="*/ 126 w 520"/>
              <a:gd name="T73" fmla="*/ 703 h 777"/>
              <a:gd name="T74" fmla="*/ 128 w 520"/>
              <a:gd name="T75" fmla="*/ 732 h 777"/>
              <a:gd name="T76" fmla="*/ 140 w 520"/>
              <a:gd name="T77" fmla="*/ 753 h 777"/>
              <a:gd name="T78" fmla="*/ 150 w 520"/>
              <a:gd name="T79" fmla="*/ 763 h 777"/>
              <a:gd name="T80" fmla="*/ 178 w 520"/>
              <a:gd name="T81" fmla="*/ 775 h 777"/>
              <a:gd name="T82" fmla="*/ 197 w 520"/>
              <a:gd name="T83" fmla="*/ 777 h 777"/>
              <a:gd name="T84" fmla="*/ 233 w 520"/>
              <a:gd name="T85" fmla="*/ 770 h 777"/>
              <a:gd name="T86" fmla="*/ 254 w 520"/>
              <a:gd name="T87" fmla="*/ 756 h 777"/>
              <a:gd name="T88" fmla="*/ 261 w 520"/>
              <a:gd name="T89" fmla="*/ 744 h 777"/>
              <a:gd name="T90" fmla="*/ 268 w 520"/>
              <a:gd name="T91" fmla="*/ 718 h 777"/>
              <a:gd name="T92" fmla="*/ 271 w 520"/>
              <a:gd name="T93" fmla="*/ 703 h 777"/>
              <a:gd name="T94" fmla="*/ 266 w 520"/>
              <a:gd name="T95" fmla="*/ 679 h 777"/>
              <a:gd name="T96" fmla="*/ 252 w 520"/>
              <a:gd name="T97" fmla="*/ 658 h 777"/>
              <a:gd name="T98" fmla="*/ 238 w 520"/>
              <a:gd name="T99" fmla="*/ 637 h 777"/>
              <a:gd name="T100" fmla="*/ 228 w 520"/>
              <a:gd name="T101" fmla="*/ 606 h 777"/>
              <a:gd name="T102" fmla="*/ 470 w 520"/>
              <a:gd name="T103" fmla="*/ 518 h 777"/>
              <a:gd name="T104" fmla="*/ 492 w 520"/>
              <a:gd name="T105" fmla="*/ 432 h 777"/>
              <a:gd name="T106" fmla="*/ 518 w 520"/>
              <a:gd name="T107" fmla="*/ 280 h 777"/>
              <a:gd name="T108" fmla="*/ 520 w 520"/>
              <a:gd name="T109" fmla="*/ 214 h 777"/>
              <a:gd name="T110" fmla="*/ 516 w 520"/>
              <a:gd name="T111" fmla="*/ 159 h 777"/>
              <a:gd name="T112" fmla="*/ 504 w 520"/>
              <a:gd name="T113" fmla="*/ 116 h 777"/>
              <a:gd name="T114" fmla="*/ 485 w 520"/>
              <a:gd name="T115" fmla="*/ 83 h 777"/>
              <a:gd name="T116" fmla="*/ 456 w 520"/>
              <a:gd name="T117" fmla="*/ 64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0" h="777">
                <a:moveTo>
                  <a:pt x="456" y="64"/>
                </a:moveTo>
                <a:lnTo>
                  <a:pt x="456" y="64"/>
                </a:lnTo>
                <a:lnTo>
                  <a:pt x="411" y="47"/>
                </a:lnTo>
                <a:lnTo>
                  <a:pt x="368" y="33"/>
                </a:lnTo>
                <a:lnTo>
                  <a:pt x="323" y="24"/>
                </a:lnTo>
                <a:lnTo>
                  <a:pt x="280" y="14"/>
                </a:lnTo>
                <a:lnTo>
                  <a:pt x="235" y="7"/>
                </a:lnTo>
                <a:lnTo>
                  <a:pt x="192" y="2"/>
                </a:lnTo>
                <a:lnTo>
                  <a:pt x="150" y="0"/>
                </a:lnTo>
                <a:lnTo>
                  <a:pt x="107" y="0"/>
                </a:lnTo>
                <a:lnTo>
                  <a:pt x="107" y="0"/>
                </a:lnTo>
                <a:lnTo>
                  <a:pt x="52" y="2"/>
                </a:lnTo>
                <a:lnTo>
                  <a:pt x="0" y="7"/>
                </a:lnTo>
                <a:lnTo>
                  <a:pt x="0" y="207"/>
                </a:lnTo>
                <a:lnTo>
                  <a:pt x="19" y="207"/>
                </a:lnTo>
                <a:lnTo>
                  <a:pt x="19" y="207"/>
                </a:lnTo>
                <a:lnTo>
                  <a:pt x="24" y="204"/>
                </a:lnTo>
                <a:lnTo>
                  <a:pt x="43" y="190"/>
                </a:lnTo>
                <a:lnTo>
                  <a:pt x="43" y="190"/>
                </a:lnTo>
                <a:lnTo>
                  <a:pt x="57" y="183"/>
                </a:lnTo>
                <a:lnTo>
                  <a:pt x="74" y="173"/>
                </a:lnTo>
                <a:lnTo>
                  <a:pt x="93" y="166"/>
                </a:lnTo>
                <a:lnTo>
                  <a:pt x="114" y="164"/>
                </a:lnTo>
                <a:lnTo>
                  <a:pt x="114" y="164"/>
                </a:lnTo>
                <a:lnTo>
                  <a:pt x="135" y="166"/>
                </a:lnTo>
                <a:lnTo>
                  <a:pt x="157" y="169"/>
                </a:lnTo>
                <a:lnTo>
                  <a:pt x="176" y="178"/>
                </a:lnTo>
                <a:lnTo>
                  <a:pt x="195" y="190"/>
                </a:lnTo>
                <a:lnTo>
                  <a:pt x="195" y="190"/>
                </a:lnTo>
                <a:lnTo>
                  <a:pt x="204" y="197"/>
                </a:lnTo>
                <a:lnTo>
                  <a:pt x="211" y="207"/>
                </a:lnTo>
                <a:lnTo>
                  <a:pt x="219" y="218"/>
                </a:lnTo>
                <a:lnTo>
                  <a:pt x="226" y="230"/>
                </a:lnTo>
                <a:lnTo>
                  <a:pt x="230" y="242"/>
                </a:lnTo>
                <a:lnTo>
                  <a:pt x="233" y="256"/>
                </a:lnTo>
                <a:lnTo>
                  <a:pt x="235" y="271"/>
                </a:lnTo>
                <a:lnTo>
                  <a:pt x="235" y="285"/>
                </a:lnTo>
                <a:lnTo>
                  <a:pt x="235" y="285"/>
                </a:lnTo>
                <a:lnTo>
                  <a:pt x="235" y="299"/>
                </a:lnTo>
                <a:lnTo>
                  <a:pt x="233" y="313"/>
                </a:lnTo>
                <a:lnTo>
                  <a:pt x="223" y="340"/>
                </a:lnTo>
                <a:lnTo>
                  <a:pt x="211" y="361"/>
                </a:lnTo>
                <a:lnTo>
                  <a:pt x="204" y="371"/>
                </a:lnTo>
                <a:lnTo>
                  <a:pt x="195" y="378"/>
                </a:lnTo>
                <a:lnTo>
                  <a:pt x="195" y="378"/>
                </a:lnTo>
                <a:lnTo>
                  <a:pt x="176" y="392"/>
                </a:lnTo>
                <a:lnTo>
                  <a:pt x="157" y="399"/>
                </a:lnTo>
                <a:lnTo>
                  <a:pt x="135" y="404"/>
                </a:lnTo>
                <a:lnTo>
                  <a:pt x="114" y="404"/>
                </a:lnTo>
                <a:lnTo>
                  <a:pt x="114" y="404"/>
                </a:lnTo>
                <a:lnTo>
                  <a:pt x="102" y="404"/>
                </a:lnTo>
                <a:lnTo>
                  <a:pt x="90" y="401"/>
                </a:lnTo>
                <a:lnTo>
                  <a:pt x="71" y="394"/>
                </a:lnTo>
                <a:lnTo>
                  <a:pt x="55" y="385"/>
                </a:lnTo>
                <a:lnTo>
                  <a:pt x="40" y="375"/>
                </a:lnTo>
                <a:lnTo>
                  <a:pt x="40" y="375"/>
                </a:lnTo>
                <a:lnTo>
                  <a:pt x="21" y="361"/>
                </a:lnTo>
                <a:lnTo>
                  <a:pt x="12" y="356"/>
                </a:lnTo>
                <a:lnTo>
                  <a:pt x="0" y="356"/>
                </a:lnTo>
                <a:lnTo>
                  <a:pt x="0" y="518"/>
                </a:lnTo>
                <a:lnTo>
                  <a:pt x="173" y="518"/>
                </a:lnTo>
                <a:lnTo>
                  <a:pt x="173" y="603"/>
                </a:lnTo>
                <a:lnTo>
                  <a:pt x="173" y="603"/>
                </a:lnTo>
                <a:lnTo>
                  <a:pt x="173" y="606"/>
                </a:lnTo>
                <a:lnTo>
                  <a:pt x="173" y="606"/>
                </a:lnTo>
                <a:lnTo>
                  <a:pt x="169" y="622"/>
                </a:lnTo>
                <a:lnTo>
                  <a:pt x="162" y="634"/>
                </a:lnTo>
                <a:lnTo>
                  <a:pt x="145" y="658"/>
                </a:lnTo>
                <a:lnTo>
                  <a:pt x="145" y="658"/>
                </a:lnTo>
                <a:lnTo>
                  <a:pt x="135" y="668"/>
                </a:lnTo>
                <a:lnTo>
                  <a:pt x="131" y="679"/>
                </a:lnTo>
                <a:lnTo>
                  <a:pt x="126" y="689"/>
                </a:lnTo>
                <a:lnTo>
                  <a:pt x="126" y="703"/>
                </a:lnTo>
                <a:lnTo>
                  <a:pt x="126" y="703"/>
                </a:lnTo>
                <a:lnTo>
                  <a:pt x="126" y="718"/>
                </a:lnTo>
                <a:lnTo>
                  <a:pt x="128" y="732"/>
                </a:lnTo>
                <a:lnTo>
                  <a:pt x="133" y="744"/>
                </a:lnTo>
                <a:lnTo>
                  <a:pt x="140" y="753"/>
                </a:lnTo>
                <a:lnTo>
                  <a:pt x="140" y="753"/>
                </a:lnTo>
                <a:lnTo>
                  <a:pt x="150" y="763"/>
                </a:lnTo>
                <a:lnTo>
                  <a:pt x="162" y="770"/>
                </a:lnTo>
                <a:lnTo>
                  <a:pt x="178" y="775"/>
                </a:lnTo>
                <a:lnTo>
                  <a:pt x="197" y="777"/>
                </a:lnTo>
                <a:lnTo>
                  <a:pt x="197" y="777"/>
                </a:lnTo>
                <a:lnTo>
                  <a:pt x="219" y="775"/>
                </a:lnTo>
                <a:lnTo>
                  <a:pt x="233" y="770"/>
                </a:lnTo>
                <a:lnTo>
                  <a:pt x="245" y="763"/>
                </a:lnTo>
                <a:lnTo>
                  <a:pt x="254" y="756"/>
                </a:lnTo>
                <a:lnTo>
                  <a:pt x="254" y="756"/>
                </a:lnTo>
                <a:lnTo>
                  <a:pt x="261" y="744"/>
                </a:lnTo>
                <a:lnTo>
                  <a:pt x="266" y="732"/>
                </a:lnTo>
                <a:lnTo>
                  <a:pt x="268" y="718"/>
                </a:lnTo>
                <a:lnTo>
                  <a:pt x="271" y="703"/>
                </a:lnTo>
                <a:lnTo>
                  <a:pt x="271" y="703"/>
                </a:lnTo>
                <a:lnTo>
                  <a:pt x="268" y="689"/>
                </a:lnTo>
                <a:lnTo>
                  <a:pt x="266" y="679"/>
                </a:lnTo>
                <a:lnTo>
                  <a:pt x="259" y="668"/>
                </a:lnTo>
                <a:lnTo>
                  <a:pt x="252" y="658"/>
                </a:lnTo>
                <a:lnTo>
                  <a:pt x="252" y="658"/>
                </a:lnTo>
                <a:lnTo>
                  <a:pt x="238" y="637"/>
                </a:lnTo>
                <a:lnTo>
                  <a:pt x="230" y="622"/>
                </a:lnTo>
                <a:lnTo>
                  <a:pt x="228" y="606"/>
                </a:lnTo>
                <a:lnTo>
                  <a:pt x="228" y="518"/>
                </a:lnTo>
                <a:lnTo>
                  <a:pt x="470" y="518"/>
                </a:lnTo>
                <a:lnTo>
                  <a:pt x="470" y="518"/>
                </a:lnTo>
                <a:lnTo>
                  <a:pt x="492" y="432"/>
                </a:lnTo>
                <a:lnTo>
                  <a:pt x="508" y="352"/>
                </a:lnTo>
                <a:lnTo>
                  <a:pt x="518" y="280"/>
                </a:lnTo>
                <a:lnTo>
                  <a:pt x="520" y="247"/>
                </a:lnTo>
                <a:lnTo>
                  <a:pt x="520" y="214"/>
                </a:lnTo>
                <a:lnTo>
                  <a:pt x="520" y="185"/>
                </a:lnTo>
                <a:lnTo>
                  <a:pt x="516" y="159"/>
                </a:lnTo>
                <a:lnTo>
                  <a:pt x="511" y="135"/>
                </a:lnTo>
                <a:lnTo>
                  <a:pt x="504" y="116"/>
                </a:lnTo>
                <a:lnTo>
                  <a:pt x="497" y="97"/>
                </a:lnTo>
                <a:lnTo>
                  <a:pt x="485" y="83"/>
                </a:lnTo>
                <a:lnTo>
                  <a:pt x="473" y="71"/>
                </a:lnTo>
                <a:lnTo>
                  <a:pt x="456" y="64"/>
                </a:lnTo>
                <a:lnTo>
                  <a:pt x="456" y="6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326313" y="2330047"/>
            <a:ext cx="1660525" cy="796925"/>
          </a:xfrm>
          <a:custGeom>
            <a:avLst/>
            <a:gdLst>
              <a:gd name="T0" fmla="*/ 1024 w 1046"/>
              <a:gd name="T1" fmla="*/ 212 h 502"/>
              <a:gd name="T2" fmla="*/ 1024 w 1046"/>
              <a:gd name="T3" fmla="*/ 212 h 502"/>
              <a:gd name="T4" fmla="*/ 1012 w 1046"/>
              <a:gd name="T5" fmla="*/ 205 h 502"/>
              <a:gd name="T6" fmla="*/ 1001 w 1046"/>
              <a:gd name="T7" fmla="*/ 200 h 502"/>
              <a:gd name="T8" fmla="*/ 986 w 1046"/>
              <a:gd name="T9" fmla="*/ 198 h 502"/>
              <a:gd name="T10" fmla="*/ 972 w 1046"/>
              <a:gd name="T11" fmla="*/ 195 h 502"/>
              <a:gd name="T12" fmla="*/ 972 w 1046"/>
              <a:gd name="T13" fmla="*/ 195 h 502"/>
              <a:gd name="T14" fmla="*/ 960 w 1046"/>
              <a:gd name="T15" fmla="*/ 198 h 502"/>
              <a:gd name="T16" fmla="*/ 948 w 1046"/>
              <a:gd name="T17" fmla="*/ 200 h 502"/>
              <a:gd name="T18" fmla="*/ 939 w 1046"/>
              <a:gd name="T19" fmla="*/ 207 h 502"/>
              <a:gd name="T20" fmla="*/ 929 w 1046"/>
              <a:gd name="T21" fmla="*/ 214 h 502"/>
              <a:gd name="T22" fmla="*/ 929 w 1046"/>
              <a:gd name="T23" fmla="*/ 214 h 502"/>
              <a:gd name="T24" fmla="*/ 905 w 1046"/>
              <a:gd name="T25" fmla="*/ 229 h 502"/>
              <a:gd name="T26" fmla="*/ 891 w 1046"/>
              <a:gd name="T27" fmla="*/ 236 h 502"/>
              <a:gd name="T28" fmla="*/ 877 w 1046"/>
              <a:gd name="T29" fmla="*/ 238 h 502"/>
              <a:gd name="T30" fmla="*/ 801 w 1046"/>
              <a:gd name="T31" fmla="*/ 238 h 502"/>
              <a:gd name="T32" fmla="*/ 801 w 1046"/>
              <a:gd name="T33" fmla="*/ 0 h 502"/>
              <a:gd name="T34" fmla="*/ 801 w 1046"/>
              <a:gd name="T35" fmla="*/ 0 h 502"/>
              <a:gd name="T36" fmla="*/ 744 w 1046"/>
              <a:gd name="T37" fmla="*/ 15 h 502"/>
              <a:gd name="T38" fmla="*/ 687 w 1046"/>
              <a:gd name="T39" fmla="*/ 29 h 502"/>
              <a:gd name="T40" fmla="*/ 632 w 1046"/>
              <a:gd name="T41" fmla="*/ 50 h 502"/>
              <a:gd name="T42" fmla="*/ 578 w 1046"/>
              <a:gd name="T43" fmla="*/ 72 h 502"/>
              <a:gd name="T44" fmla="*/ 523 w 1046"/>
              <a:gd name="T45" fmla="*/ 95 h 502"/>
              <a:gd name="T46" fmla="*/ 471 w 1046"/>
              <a:gd name="T47" fmla="*/ 124 h 502"/>
              <a:gd name="T48" fmla="*/ 421 w 1046"/>
              <a:gd name="T49" fmla="*/ 155 h 502"/>
              <a:gd name="T50" fmla="*/ 368 w 1046"/>
              <a:gd name="T51" fmla="*/ 186 h 502"/>
              <a:gd name="T52" fmla="*/ 319 w 1046"/>
              <a:gd name="T53" fmla="*/ 219 h 502"/>
              <a:gd name="T54" fmla="*/ 271 w 1046"/>
              <a:gd name="T55" fmla="*/ 257 h 502"/>
              <a:gd name="T56" fmla="*/ 224 w 1046"/>
              <a:gd name="T57" fmla="*/ 293 h 502"/>
              <a:gd name="T58" fmla="*/ 176 w 1046"/>
              <a:gd name="T59" fmla="*/ 333 h 502"/>
              <a:gd name="T60" fmla="*/ 131 w 1046"/>
              <a:gd name="T61" fmla="*/ 374 h 502"/>
              <a:gd name="T62" fmla="*/ 86 w 1046"/>
              <a:gd name="T63" fmla="*/ 414 h 502"/>
              <a:gd name="T64" fmla="*/ 0 w 1046"/>
              <a:gd name="T65" fmla="*/ 502 h 502"/>
              <a:gd name="T66" fmla="*/ 801 w 1046"/>
              <a:gd name="T67" fmla="*/ 502 h 502"/>
              <a:gd name="T68" fmla="*/ 801 w 1046"/>
              <a:gd name="T69" fmla="*/ 293 h 502"/>
              <a:gd name="T70" fmla="*/ 872 w 1046"/>
              <a:gd name="T71" fmla="*/ 293 h 502"/>
              <a:gd name="T72" fmla="*/ 872 w 1046"/>
              <a:gd name="T73" fmla="*/ 293 h 502"/>
              <a:gd name="T74" fmla="*/ 875 w 1046"/>
              <a:gd name="T75" fmla="*/ 293 h 502"/>
              <a:gd name="T76" fmla="*/ 875 w 1046"/>
              <a:gd name="T77" fmla="*/ 293 h 502"/>
              <a:gd name="T78" fmla="*/ 891 w 1046"/>
              <a:gd name="T79" fmla="*/ 297 h 502"/>
              <a:gd name="T80" fmla="*/ 905 w 1046"/>
              <a:gd name="T81" fmla="*/ 305 h 502"/>
              <a:gd name="T82" fmla="*/ 927 w 1046"/>
              <a:gd name="T83" fmla="*/ 321 h 502"/>
              <a:gd name="T84" fmla="*/ 927 w 1046"/>
              <a:gd name="T85" fmla="*/ 321 h 502"/>
              <a:gd name="T86" fmla="*/ 939 w 1046"/>
              <a:gd name="T87" fmla="*/ 328 h 502"/>
              <a:gd name="T88" fmla="*/ 948 w 1046"/>
              <a:gd name="T89" fmla="*/ 336 h 502"/>
              <a:gd name="T90" fmla="*/ 960 w 1046"/>
              <a:gd name="T91" fmla="*/ 340 h 502"/>
              <a:gd name="T92" fmla="*/ 972 w 1046"/>
              <a:gd name="T93" fmla="*/ 340 h 502"/>
              <a:gd name="T94" fmla="*/ 972 w 1046"/>
              <a:gd name="T95" fmla="*/ 340 h 502"/>
              <a:gd name="T96" fmla="*/ 986 w 1046"/>
              <a:gd name="T97" fmla="*/ 340 h 502"/>
              <a:gd name="T98" fmla="*/ 1001 w 1046"/>
              <a:gd name="T99" fmla="*/ 338 h 502"/>
              <a:gd name="T100" fmla="*/ 1012 w 1046"/>
              <a:gd name="T101" fmla="*/ 333 h 502"/>
              <a:gd name="T102" fmla="*/ 1024 w 1046"/>
              <a:gd name="T103" fmla="*/ 326 h 502"/>
              <a:gd name="T104" fmla="*/ 1024 w 1046"/>
              <a:gd name="T105" fmla="*/ 326 h 502"/>
              <a:gd name="T106" fmla="*/ 1031 w 1046"/>
              <a:gd name="T107" fmla="*/ 316 h 502"/>
              <a:gd name="T108" fmla="*/ 1039 w 1046"/>
              <a:gd name="T109" fmla="*/ 305 h 502"/>
              <a:gd name="T110" fmla="*/ 1043 w 1046"/>
              <a:gd name="T111" fmla="*/ 288 h 502"/>
              <a:gd name="T112" fmla="*/ 1046 w 1046"/>
              <a:gd name="T113" fmla="*/ 269 h 502"/>
              <a:gd name="T114" fmla="*/ 1046 w 1046"/>
              <a:gd name="T115" fmla="*/ 269 h 502"/>
              <a:gd name="T116" fmla="*/ 1046 w 1046"/>
              <a:gd name="T117" fmla="*/ 248 h 502"/>
              <a:gd name="T118" fmla="*/ 1041 w 1046"/>
              <a:gd name="T119" fmla="*/ 231 h 502"/>
              <a:gd name="T120" fmla="*/ 1034 w 1046"/>
              <a:gd name="T121" fmla="*/ 219 h 502"/>
              <a:gd name="T122" fmla="*/ 1024 w 1046"/>
              <a:gd name="T123" fmla="*/ 212 h 502"/>
              <a:gd name="T124" fmla="*/ 1024 w 1046"/>
              <a:gd name="T125" fmla="*/ 21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6" h="502">
                <a:moveTo>
                  <a:pt x="1024" y="212"/>
                </a:moveTo>
                <a:lnTo>
                  <a:pt x="1024" y="212"/>
                </a:lnTo>
                <a:lnTo>
                  <a:pt x="1012" y="205"/>
                </a:lnTo>
                <a:lnTo>
                  <a:pt x="1001" y="200"/>
                </a:lnTo>
                <a:lnTo>
                  <a:pt x="986" y="198"/>
                </a:lnTo>
                <a:lnTo>
                  <a:pt x="972" y="195"/>
                </a:lnTo>
                <a:lnTo>
                  <a:pt x="972" y="195"/>
                </a:lnTo>
                <a:lnTo>
                  <a:pt x="960" y="198"/>
                </a:lnTo>
                <a:lnTo>
                  <a:pt x="948" y="200"/>
                </a:lnTo>
                <a:lnTo>
                  <a:pt x="939" y="207"/>
                </a:lnTo>
                <a:lnTo>
                  <a:pt x="929" y="214"/>
                </a:lnTo>
                <a:lnTo>
                  <a:pt x="929" y="214"/>
                </a:lnTo>
                <a:lnTo>
                  <a:pt x="905" y="229"/>
                </a:lnTo>
                <a:lnTo>
                  <a:pt x="891" y="236"/>
                </a:lnTo>
                <a:lnTo>
                  <a:pt x="877" y="238"/>
                </a:lnTo>
                <a:lnTo>
                  <a:pt x="801" y="238"/>
                </a:lnTo>
                <a:lnTo>
                  <a:pt x="801" y="0"/>
                </a:lnTo>
                <a:lnTo>
                  <a:pt x="801" y="0"/>
                </a:lnTo>
                <a:lnTo>
                  <a:pt x="744" y="15"/>
                </a:lnTo>
                <a:lnTo>
                  <a:pt x="687" y="29"/>
                </a:lnTo>
                <a:lnTo>
                  <a:pt x="632" y="50"/>
                </a:lnTo>
                <a:lnTo>
                  <a:pt x="578" y="72"/>
                </a:lnTo>
                <a:lnTo>
                  <a:pt x="523" y="95"/>
                </a:lnTo>
                <a:lnTo>
                  <a:pt x="471" y="124"/>
                </a:lnTo>
                <a:lnTo>
                  <a:pt x="421" y="155"/>
                </a:lnTo>
                <a:lnTo>
                  <a:pt x="368" y="186"/>
                </a:lnTo>
                <a:lnTo>
                  <a:pt x="319" y="219"/>
                </a:lnTo>
                <a:lnTo>
                  <a:pt x="271" y="257"/>
                </a:lnTo>
                <a:lnTo>
                  <a:pt x="224" y="293"/>
                </a:lnTo>
                <a:lnTo>
                  <a:pt x="176" y="333"/>
                </a:lnTo>
                <a:lnTo>
                  <a:pt x="131" y="374"/>
                </a:lnTo>
                <a:lnTo>
                  <a:pt x="86" y="414"/>
                </a:lnTo>
                <a:lnTo>
                  <a:pt x="0" y="502"/>
                </a:lnTo>
                <a:lnTo>
                  <a:pt x="801" y="502"/>
                </a:lnTo>
                <a:lnTo>
                  <a:pt x="801" y="293"/>
                </a:lnTo>
                <a:lnTo>
                  <a:pt x="872" y="293"/>
                </a:lnTo>
                <a:lnTo>
                  <a:pt x="872" y="293"/>
                </a:lnTo>
                <a:lnTo>
                  <a:pt x="875" y="293"/>
                </a:lnTo>
                <a:lnTo>
                  <a:pt x="875" y="293"/>
                </a:lnTo>
                <a:lnTo>
                  <a:pt x="891" y="297"/>
                </a:lnTo>
                <a:lnTo>
                  <a:pt x="905" y="305"/>
                </a:lnTo>
                <a:lnTo>
                  <a:pt x="927" y="321"/>
                </a:lnTo>
                <a:lnTo>
                  <a:pt x="927" y="321"/>
                </a:lnTo>
                <a:lnTo>
                  <a:pt x="939" y="328"/>
                </a:lnTo>
                <a:lnTo>
                  <a:pt x="948" y="336"/>
                </a:lnTo>
                <a:lnTo>
                  <a:pt x="960" y="340"/>
                </a:lnTo>
                <a:lnTo>
                  <a:pt x="972" y="340"/>
                </a:lnTo>
                <a:lnTo>
                  <a:pt x="972" y="340"/>
                </a:lnTo>
                <a:lnTo>
                  <a:pt x="986" y="340"/>
                </a:lnTo>
                <a:lnTo>
                  <a:pt x="1001" y="338"/>
                </a:lnTo>
                <a:lnTo>
                  <a:pt x="1012" y="333"/>
                </a:lnTo>
                <a:lnTo>
                  <a:pt x="1024" y="326"/>
                </a:lnTo>
                <a:lnTo>
                  <a:pt x="1024" y="326"/>
                </a:lnTo>
                <a:lnTo>
                  <a:pt x="1031" y="316"/>
                </a:lnTo>
                <a:lnTo>
                  <a:pt x="1039" y="305"/>
                </a:lnTo>
                <a:lnTo>
                  <a:pt x="1043" y="288"/>
                </a:lnTo>
                <a:lnTo>
                  <a:pt x="1046" y="269"/>
                </a:lnTo>
                <a:lnTo>
                  <a:pt x="1046" y="269"/>
                </a:lnTo>
                <a:lnTo>
                  <a:pt x="1046" y="248"/>
                </a:lnTo>
                <a:lnTo>
                  <a:pt x="1041" y="231"/>
                </a:lnTo>
                <a:lnTo>
                  <a:pt x="1034" y="219"/>
                </a:lnTo>
                <a:lnTo>
                  <a:pt x="1024" y="212"/>
                </a:lnTo>
                <a:lnTo>
                  <a:pt x="1024" y="21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82975" y="2450697"/>
            <a:ext cx="1301750" cy="1071563"/>
          </a:xfrm>
          <a:custGeom>
            <a:avLst/>
            <a:gdLst>
              <a:gd name="T0" fmla="*/ 820 w 820"/>
              <a:gd name="T1" fmla="*/ 426 h 675"/>
              <a:gd name="T2" fmla="*/ 756 w 820"/>
              <a:gd name="T3" fmla="*/ 362 h 675"/>
              <a:gd name="T4" fmla="*/ 623 w 820"/>
              <a:gd name="T5" fmla="*/ 240 h 675"/>
              <a:gd name="T6" fmla="*/ 480 w 820"/>
              <a:gd name="T7" fmla="*/ 131 h 675"/>
              <a:gd name="T8" fmla="*/ 333 w 820"/>
              <a:gd name="T9" fmla="*/ 38 h 675"/>
              <a:gd name="T10" fmla="*/ 257 w 820"/>
              <a:gd name="T11" fmla="*/ 238 h 675"/>
              <a:gd name="T12" fmla="*/ 171 w 820"/>
              <a:gd name="T13" fmla="*/ 238 h 675"/>
              <a:gd name="T14" fmla="*/ 140 w 820"/>
              <a:gd name="T15" fmla="*/ 229 h 675"/>
              <a:gd name="T16" fmla="*/ 119 w 820"/>
              <a:gd name="T17" fmla="*/ 212 h 675"/>
              <a:gd name="T18" fmla="*/ 98 w 820"/>
              <a:gd name="T19" fmla="*/ 200 h 675"/>
              <a:gd name="T20" fmla="*/ 74 w 820"/>
              <a:gd name="T21" fmla="*/ 195 h 675"/>
              <a:gd name="T22" fmla="*/ 59 w 820"/>
              <a:gd name="T23" fmla="*/ 195 h 675"/>
              <a:gd name="T24" fmla="*/ 33 w 820"/>
              <a:gd name="T25" fmla="*/ 202 h 675"/>
              <a:gd name="T26" fmla="*/ 21 w 820"/>
              <a:gd name="T27" fmla="*/ 210 h 675"/>
              <a:gd name="T28" fmla="*/ 7 w 820"/>
              <a:gd name="T29" fmla="*/ 231 h 675"/>
              <a:gd name="T30" fmla="*/ 0 w 820"/>
              <a:gd name="T31" fmla="*/ 267 h 675"/>
              <a:gd name="T32" fmla="*/ 2 w 820"/>
              <a:gd name="T33" fmla="*/ 288 h 675"/>
              <a:gd name="T34" fmla="*/ 14 w 820"/>
              <a:gd name="T35" fmla="*/ 317 h 675"/>
              <a:gd name="T36" fmla="*/ 24 w 820"/>
              <a:gd name="T37" fmla="*/ 326 h 675"/>
              <a:gd name="T38" fmla="*/ 45 w 820"/>
              <a:gd name="T39" fmla="*/ 336 h 675"/>
              <a:gd name="T40" fmla="*/ 74 w 820"/>
              <a:gd name="T41" fmla="*/ 340 h 675"/>
              <a:gd name="T42" fmla="*/ 88 w 820"/>
              <a:gd name="T43" fmla="*/ 338 h 675"/>
              <a:gd name="T44" fmla="*/ 109 w 820"/>
              <a:gd name="T45" fmla="*/ 328 h 675"/>
              <a:gd name="T46" fmla="*/ 119 w 820"/>
              <a:gd name="T47" fmla="*/ 321 h 675"/>
              <a:gd name="T48" fmla="*/ 155 w 820"/>
              <a:gd name="T49" fmla="*/ 295 h 675"/>
              <a:gd name="T50" fmla="*/ 171 w 820"/>
              <a:gd name="T51" fmla="*/ 293 h 675"/>
              <a:gd name="T52" fmla="*/ 257 w 820"/>
              <a:gd name="T53" fmla="*/ 293 h 675"/>
              <a:gd name="T54" fmla="*/ 530 w 820"/>
              <a:gd name="T55" fmla="*/ 426 h 675"/>
              <a:gd name="T56" fmla="*/ 530 w 820"/>
              <a:gd name="T57" fmla="*/ 507 h 675"/>
              <a:gd name="T58" fmla="*/ 520 w 820"/>
              <a:gd name="T59" fmla="*/ 535 h 675"/>
              <a:gd name="T60" fmla="*/ 504 w 820"/>
              <a:gd name="T61" fmla="*/ 559 h 675"/>
              <a:gd name="T62" fmla="*/ 492 w 820"/>
              <a:gd name="T63" fmla="*/ 578 h 675"/>
              <a:gd name="T64" fmla="*/ 487 w 820"/>
              <a:gd name="T65" fmla="*/ 602 h 675"/>
              <a:gd name="T66" fmla="*/ 487 w 820"/>
              <a:gd name="T67" fmla="*/ 616 h 675"/>
              <a:gd name="T68" fmla="*/ 494 w 820"/>
              <a:gd name="T69" fmla="*/ 642 h 675"/>
              <a:gd name="T70" fmla="*/ 501 w 820"/>
              <a:gd name="T71" fmla="*/ 654 h 675"/>
              <a:gd name="T72" fmla="*/ 523 w 820"/>
              <a:gd name="T73" fmla="*/ 671 h 675"/>
              <a:gd name="T74" fmla="*/ 558 w 820"/>
              <a:gd name="T75" fmla="*/ 675 h 675"/>
              <a:gd name="T76" fmla="*/ 580 w 820"/>
              <a:gd name="T77" fmla="*/ 673 h 675"/>
              <a:gd name="T78" fmla="*/ 608 w 820"/>
              <a:gd name="T79" fmla="*/ 661 h 675"/>
              <a:gd name="T80" fmla="*/ 618 w 820"/>
              <a:gd name="T81" fmla="*/ 654 h 675"/>
              <a:gd name="T82" fmla="*/ 627 w 820"/>
              <a:gd name="T83" fmla="*/ 630 h 675"/>
              <a:gd name="T84" fmla="*/ 632 w 820"/>
              <a:gd name="T85" fmla="*/ 602 h 675"/>
              <a:gd name="T86" fmla="*/ 630 w 820"/>
              <a:gd name="T87" fmla="*/ 590 h 675"/>
              <a:gd name="T88" fmla="*/ 620 w 820"/>
              <a:gd name="T89" fmla="*/ 568 h 675"/>
              <a:gd name="T90" fmla="*/ 613 w 820"/>
              <a:gd name="T91" fmla="*/ 559 h 675"/>
              <a:gd name="T92" fmla="*/ 587 w 820"/>
              <a:gd name="T93" fmla="*/ 521 h 675"/>
              <a:gd name="T94" fmla="*/ 585 w 820"/>
              <a:gd name="T95" fmla="*/ 504 h 675"/>
              <a:gd name="T96" fmla="*/ 585 w 820"/>
              <a:gd name="T97" fmla="*/ 426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20" h="675">
                <a:moveTo>
                  <a:pt x="585" y="426"/>
                </a:moveTo>
                <a:lnTo>
                  <a:pt x="820" y="426"/>
                </a:lnTo>
                <a:lnTo>
                  <a:pt x="820" y="426"/>
                </a:lnTo>
                <a:lnTo>
                  <a:pt x="756" y="362"/>
                </a:lnTo>
                <a:lnTo>
                  <a:pt x="689" y="300"/>
                </a:lnTo>
                <a:lnTo>
                  <a:pt x="623" y="240"/>
                </a:lnTo>
                <a:lnTo>
                  <a:pt x="551" y="183"/>
                </a:lnTo>
                <a:lnTo>
                  <a:pt x="480" y="131"/>
                </a:lnTo>
                <a:lnTo>
                  <a:pt x="406" y="84"/>
                </a:lnTo>
                <a:lnTo>
                  <a:pt x="333" y="38"/>
                </a:lnTo>
                <a:lnTo>
                  <a:pt x="257" y="0"/>
                </a:lnTo>
                <a:lnTo>
                  <a:pt x="257" y="238"/>
                </a:lnTo>
                <a:lnTo>
                  <a:pt x="171" y="238"/>
                </a:lnTo>
                <a:lnTo>
                  <a:pt x="171" y="238"/>
                </a:lnTo>
                <a:lnTo>
                  <a:pt x="155" y="236"/>
                </a:lnTo>
                <a:lnTo>
                  <a:pt x="140" y="229"/>
                </a:lnTo>
                <a:lnTo>
                  <a:pt x="119" y="212"/>
                </a:lnTo>
                <a:lnTo>
                  <a:pt x="119" y="212"/>
                </a:lnTo>
                <a:lnTo>
                  <a:pt x="109" y="205"/>
                </a:lnTo>
                <a:lnTo>
                  <a:pt x="98" y="200"/>
                </a:lnTo>
                <a:lnTo>
                  <a:pt x="88" y="195"/>
                </a:lnTo>
                <a:lnTo>
                  <a:pt x="74" y="195"/>
                </a:lnTo>
                <a:lnTo>
                  <a:pt x="74" y="195"/>
                </a:lnTo>
                <a:lnTo>
                  <a:pt x="59" y="195"/>
                </a:lnTo>
                <a:lnTo>
                  <a:pt x="45" y="198"/>
                </a:lnTo>
                <a:lnTo>
                  <a:pt x="33" y="202"/>
                </a:lnTo>
                <a:lnTo>
                  <a:pt x="21" y="210"/>
                </a:lnTo>
                <a:lnTo>
                  <a:pt x="21" y="210"/>
                </a:lnTo>
                <a:lnTo>
                  <a:pt x="14" y="219"/>
                </a:lnTo>
                <a:lnTo>
                  <a:pt x="7" y="231"/>
                </a:lnTo>
                <a:lnTo>
                  <a:pt x="2" y="248"/>
                </a:lnTo>
                <a:lnTo>
                  <a:pt x="0" y="267"/>
                </a:lnTo>
                <a:lnTo>
                  <a:pt x="0" y="267"/>
                </a:lnTo>
                <a:lnTo>
                  <a:pt x="2" y="288"/>
                </a:lnTo>
                <a:lnTo>
                  <a:pt x="7" y="305"/>
                </a:lnTo>
                <a:lnTo>
                  <a:pt x="14" y="317"/>
                </a:lnTo>
                <a:lnTo>
                  <a:pt x="24" y="326"/>
                </a:lnTo>
                <a:lnTo>
                  <a:pt x="24" y="326"/>
                </a:lnTo>
                <a:lnTo>
                  <a:pt x="33" y="331"/>
                </a:lnTo>
                <a:lnTo>
                  <a:pt x="45" y="336"/>
                </a:lnTo>
                <a:lnTo>
                  <a:pt x="59" y="340"/>
                </a:lnTo>
                <a:lnTo>
                  <a:pt x="74" y="340"/>
                </a:lnTo>
                <a:lnTo>
                  <a:pt x="74" y="340"/>
                </a:lnTo>
                <a:lnTo>
                  <a:pt x="88" y="338"/>
                </a:lnTo>
                <a:lnTo>
                  <a:pt x="98" y="336"/>
                </a:lnTo>
                <a:lnTo>
                  <a:pt x="109" y="328"/>
                </a:lnTo>
                <a:lnTo>
                  <a:pt x="119" y="321"/>
                </a:lnTo>
                <a:lnTo>
                  <a:pt x="119" y="321"/>
                </a:lnTo>
                <a:lnTo>
                  <a:pt x="143" y="302"/>
                </a:lnTo>
                <a:lnTo>
                  <a:pt x="155" y="295"/>
                </a:lnTo>
                <a:lnTo>
                  <a:pt x="171" y="293"/>
                </a:lnTo>
                <a:lnTo>
                  <a:pt x="171" y="293"/>
                </a:lnTo>
                <a:lnTo>
                  <a:pt x="174" y="293"/>
                </a:lnTo>
                <a:lnTo>
                  <a:pt x="257" y="293"/>
                </a:lnTo>
                <a:lnTo>
                  <a:pt x="257" y="426"/>
                </a:lnTo>
                <a:lnTo>
                  <a:pt x="530" y="426"/>
                </a:lnTo>
                <a:lnTo>
                  <a:pt x="530" y="507"/>
                </a:lnTo>
                <a:lnTo>
                  <a:pt x="530" y="507"/>
                </a:lnTo>
                <a:lnTo>
                  <a:pt x="528" y="521"/>
                </a:lnTo>
                <a:lnTo>
                  <a:pt x="520" y="535"/>
                </a:lnTo>
                <a:lnTo>
                  <a:pt x="504" y="559"/>
                </a:lnTo>
                <a:lnTo>
                  <a:pt x="504" y="559"/>
                </a:lnTo>
                <a:lnTo>
                  <a:pt x="497" y="568"/>
                </a:lnTo>
                <a:lnTo>
                  <a:pt x="492" y="578"/>
                </a:lnTo>
                <a:lnTo>
                  <a:pt x="487" y="590"/>
                </a:lnTo>
                <a:lnTo>
                  <a:pt x="487" y="602"/>
                </a:lnTo>
                <a:lnTo>
                  <a:pt x="487" y="602"/>
                </a:lnTo>
                <a:lnTo>
                  <a:pt x="487" y="616"/>
                </a:lnTo>
                <a:lnTo>
                  <a:pt x="490" y="630"/>
                </a:lnTo>
                <a:lnTo>
                  <a:pt x="494" y="642"/>
                </a:lnTo>
                <a:lnTo>
                  <a:pt x="501" y="654"/>
                </a:lnTo>
                <a:lnTo>
                  <a:pt x="501" y="654"/>
                </a:lnTo>
                <a:lnTo>
                  <a:pt x="511" y="664"/>
                </a:lnTo>
                <a:lnTo>
                  <a:pt x="523" y="671"/>
                </a:lnTo>
                <a:lnTo>
                  <a:pt x="539" y="675"/>
                </a:lnTo>
                <a:lnTo>
                  <a:pt x="558" y="675"/>
                </a:lnTo>
                <a:lnTo>
                  <a:pt x="558" y="675"/>
                </a:lnTo>
                <a:lnTo>
                  <a:pt x="580" y="673"/>
                </a:lnTo>
                <a:lnTo>
                  <a:pt x="596" y="668"/>
                </a:lnTo>
                <a:lnTo>
                  <a:pt x="608" y="661"/>
                </a:lnTo>
                <a:lnTo>
                  <a:pt x="618" y="654"/>
                </a:lnTo>
                <a:lnTo>
                  <a:pt x="618" y="654"/>
                </a:lnTo>
                <a:lnTo>
                  <a:pt x="623" y="642"/>
                </a:lnTo>
                <a:lnTo>
                  <a:pt x="627" y="630"/>
                </a:lnTo>
                <a:lnTo>
                  <a:pt x="632" y="616"/>
                </a:lnTo>
                <a:lnTo>
                  <a:pt x="632" y="602"/>
                </a:lnTo>
                <a:lnTo>
                  <a:pt x="632" y="602"/>
                </a:lnTo>
                <a:lnTo>
                  <a:pt x="630" y="590"/>
                </a:lnTo>
                <a:lnTo>
                  <a:pt x="627" y="578"/>
                </a:lnTo>
                <a:lnTo>
                  <a:pt x="620" y="568"/>
                </a:lnTo>
                <a:lnTo>
                  <a:pt x="613" y="559"/>
                </a:lnTo>
                <a:lnTo>
                  <a:pt x="613" y="559"/>
                </a:lnTo>
                <a:lnTo>
                  <a:pt x="594" y="535"/>
                </a:lnTo>
                <a:lnTo>
                  <a:pt x="587" y="521"/>
                </a:lnTo>
                <a:lnTo>
                  <a:pt x="585" y="504"/>
                </a:lnTo>
                <a:lnTo>
                  <a:pt x="585" y="504"/>
                </a:lnTo>
                <a:lnTo>
                  <a:pt x="585" y="504"/>
                </a:lnTo>
                <a:lnTo>
                  <a:pt x="585" y="42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840288" y="2628497"/>
            <a:ext cx="2066925" cy="2690813"/>
          </a:xfrm>
          <a:custGeom>
            <a:avLst/>
            <a:gdLst>
              <a:gd name="T0" fmla="*/ 1257 w 1302"/>
              <a:gd name="T1" fmla="*/ 14 h 1695"/>
              <a:gd name="T2" fmla="*/ 1063 w 1302"/>
              <a:gd name="T3" fmla="*/ 326 h 1695"/>
              <a:gd name="T4" fmla="*/ 815 w 1302"/>
              <a:gd name="T5" fmla="*/ 861 h 1695"/>
              <a:gd name="T6" fmla="*/ 666 w 1302"/>
              <a:gd name="T7" fmla="*/ 806 h 1695"/>
              <a:gd name="T8" fmla="*/ 480 w 1302"/>
              <a:gd name="T9" fmla="*/ 578 h 1695"/>
              <a:gd name="T10" fmla="*/ 259 w 1302"/>
              <a:gd name="T11" fmla="*/ 283 h 1695"/>
              <a:gd name="T12" fmla="*/ 117 w 1302"/>
              <a:gd name="T13" fmla="*/ 12 h 1695"/>
              <a:gd name="T14" fmla="*/ 93 w 1302"/>
              <a:gd name="T15" fmla="*/ 3 h 1695"/>
              <a:gd name="T16" fmla="*/ 72 w 1302"/>
              <a:gd name="T17" fmla="*/ 26 h 1695"/>
              <a:gd name="T18" fmla="*/ 169 w 1302"/>
              <a:gd name="T19" fmla="*/ 228 h 1695"/>
              <a:gd name="T20" fmla="*/ 397 w 1302"/>
              <a:gd name="T21" fmla="*/ 561 h 1695"/>
              <a:gd name="T22" fmla="*/ 592 w 1302"/>
              <a:gd name="T23" fmla="*/ 792 h 1695"/>
              <a:gd name="T24" fmla="*/ 728 w 1302"/>
              <a:gd name="T25" fmla="*/ 1005 h 1695"/>
              <a:gd name="T26" fmla="*/ 659 w 1302"/>
              <a:gd name="T27" fmla="*/ 1082 h 1695"/>
              <a:gd name="T28" fmla="*/ 625 w 1302"/>
              <a:gd name="T29" fmla="*/ 1127 h 1695"/>
              <a:gd name="T30" fmla="*/ 473 w 1302"/>
              <a:gd name="T31" fmla="*/ 941 h 1695"/>
              <a:gd name="T32" fmla="*/ 24 w 1302"/>
              <a:gd name="T33" fmla="*/ 1122 h 1695"/>
              <a:gd name="T34" fmla="*/ 95 w 1302"/>
              <a:gd name="T35" fmla="*/ 1079 h 1695"/>
              <a:gd name="T36" fmla="*/ 160 w 1302"/>
              <a:gd name="T37" fmla="*/ 1082 h 1695"/>
              <a:gd name="T38" fmla="*/ 214 w 1302"/>
              <a:gd name="T39" fmla="*/ 1120 h 1695"/>
              <a:gd name="T40" fmla="*/ 238 w 1302"/>
              <a:gd name="T41" fmla="*/ 1196 h 1695"/>
              <a:gd name="T42" fmla="*/ 221 w 1302"/>
              <a:gd name="T43" fmla="*/ 1265 h 1695"/>
              <a:gd name="T44" fmla="*/ 179 w 1302"/>
              <a:gd name="T45" fmla="*/ 1305 h 1695"/>
              <a:gd name="T46" fmla="*/ 95 w 1302"/>
              <a:gd name="T47" fmla="*/ 1314 h 1695"/>
              <a:gd name="T48" fmla="*/ 29 w 1302"/>
              <a:gd name="T49" fmla="*/ 1276 h 1695"/>
              <a:gd name="T50" fmla="*/ 903 w 1302"/>
              <a:gd name="T51" fmla="*/ 1524 h 1695"/>
              <a:gd name="T52" fmla="*/ 880 w 1302"/>
              <a:gd name="T53" fmla="*/ 1576 h 1695"/>
              <a:gd name="T54" fmla="*/ 861 w 1302"/>
              <a:gd name="T55" fmla="*/ 1621 h 1695"/>
              <a:gd name="T56" fmla="*/ 877 w 1302"/>
              <a:gd name="T57" fmla="*/ 1673 h 1695"/>
              <a:gd name="T58" fmla="*/ 934 w 1302"/>
              <a:gd name="T59" fmla="*/ 1695 h 1695"/>
              <a:gd name="T60" fmla="*/ 991 w 1302"/>
              <a:gd name="T61" fmla="*/ 1671 h 1695"/>
              <a:gd name="T62" fmla="*/ 1005 w 1302"/>
              <a:gd name="T63" fmla="*/ 1621 h 1695"/>
              <a:gd name="T64" fmla="*/ 986 w 1302"/>
              <a:gd name="T65" fmla="*/ 1576 h 1695"/>
              <a:gd name="T66" fmla="*/ 958 w 1302"/>
              <a:gd name="T67" fmla="*/ 1521 h 1695"/>
              <a:gd name="T68" fmla="*/ 1181 w 1302"/>
              <a:gd name="T69" fmla="*/ 1274 h 1695"/>
              <a:gd name="T70" fmla="*/ 1127 w 1302"/>
              <a:gd name="T71" fmla="*/ 1307 h 1695"/>
              <a:gd name="T72" fmla="*/ 1044 w 1302"/>
              <a:gd name="T73" fmla="*/ 1312 h 1695"/>
              <a:gd name="T74" fmla="*/ 986 w 1302"/>
              <a:gd name="T75" fmla="*/ 1274 h 1695"/>
              <a:gd name="T76" fmla="*/ 965 w 1302"/>
              <a:gd name="T77" fmla="*/ 1212 h 1695"/>
              <a:gd name="T78" fmla="*/ 975 w 1302"/>
              <a:gd name="T79" fmla="*/ 1141 h 1695"/>
              <a:gd name="T80" fmla="*/ 1022 w 1302"/>
              <a:gd name="T81" fmla="*/ 1091 h 1695"/>
              <a:gd name="T82" fmla="*/ 1098 w 1302"/>
              <a:gd name="T83" fmla="*/ 1077 h 1695"/>
              <a:gd name="T84" fmla="*/ 1160 w 1302"/>
              <a:gd name="T85" fmla="*/ 1105 h 1695"/>
              <a:gd name="T86" fmla="*/ 1070 w 1302"/>
              <a:gd name="T87" fmla="*/ 941 h 1695"/>
              <a:gd name="T88" fmla="*/ 927 w 1302"/>
              <a:gd name="T89" fmla="*/ 1124 h 1695"/>
              <a:gd name="T90" fmla="*/ 908 w 1302"/>
              <a:gd name="T91" fmla="*/ 1124 h 1695"/>
              <a:gd name="T92" fmla="*/ 830 w 1302"/>
              <a:gd name="T93" fmla="*/ 1010 h 1695"/>
              <a:gd name="T94" fmla="*/ 958 w 1302"/>
              <a:gd name="T95" fmla="*/ 651 h 1695"/>
              <a:gd name="T96" fmla="*/ 1174 w 1302"/>
              <a:gd name="T97" fmla="*/ 228 h 1695"/>
              <a:gd name="T98" fmla="*/ 1302 w 1302"/>
              <a:gd name="T99" fmla="*/ 36 h 1695"/>
              <a:gd name="T100" fmla="*/ 1291 w 1302"/>
              <a:gd name="T101" fmla="*/ 5 h 1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2" h="1695">
                <a:moveTo>
                  <a:pt x="1276" y="3"/>
                </a:moveTo>
                <a:lnTo>
                  <a:pt x="1276" y="3"/>
                </a:lnTo>
                <a:lnTo>
                  <a:pt x="1267" y="5"/>
                </a:lnTo>
                <a:lnTo>
                  <a:pt x="1257" y="14"/>
                </a:lnTo>
                <a:lnTo>
                  <a:pt x="1257" y="14"/>
                </a:lnTo>
                <a:lnTo>
                  <a:pt x="1215" y="76"/>
                </a:lnTo>
                <a:lnTo>
                  <a:pt x="1172" y="140"/>
                </a:lnTo>
                <a:lnTo>
                  <a:pt x="1134" y="202"/>
                </a:lnTo>
                <a:lnTo>
                  <a:pt x="1096" y="264"/>
                </a:lnTo>
                <a:lnTo>
                  <a:pt x="1063" y="326"/>
                </a:lnTo>
                <a:lnTo>
                  <a:pt x="1029" y="385"/>
                </a:lnTo>
                <a:lnTo>
                  <a:pt x="970" y="506"/>
                </a:lnTo>
                <a:lnTo>
                  <a:pt x="915" y="625"/>
                </a:lnTo>
                <a:lnTo>
                  <a:pt x="863" y="744"/>
                </a:lnTo>
                <a:lnTo>
                  <a:pt x="815" y="861"/>
                </a:lnTo>
                <a:lnTo>
                  <a:pt x="768" y="977"/>
                </a:lnTo>
                <a:lnTo>
                  <a:pt x="768" y="977"/>
                </a:lnTo>
                <a:lnTo>
                  <a:pt x="737" y="915"/>
                </a:lnTo>
                <a:lnTo>
                  <a:pt x="701" y="858"/>
                </a:lnTo>
                <a:lnTo>
                  <a:pt x="666" y="806"/>
                </a:lnTo>
                <a:lnTo>
                  <a:pt x="630" y="758"/>
                </a:lnTo>
                <a:lnTo>
                  <a:pt x="594" y="711"/>
                </a:lnTo>
                <a:lnTo>
                  <a:pt x="556" y="666"/>
                </a:lnTo>
                <a:lnTo>
                  <a:pt x="480" y="578"/>
                </a:lnTo>
                <a:lnTo>
                  <a:pt x="480" y="578"/>
                </a:lnTo>
                <a:lnTo>
                  <a:pt x="438" y="528"/>
                </a:lnTo>
                <a:lnTo>
                  <a:pt x="395" y="473"/>
                </a:lnTo>
                <a:lnTo>
                  <a:pt x="350" y="416"/>
                </a:lnTo>
                <a:lnTo>
                  <a:pt x="305" y="352"/>
                </a:lnTo>
                <a:lnTo>
                  <a:pt x="259" y="283"/>
                </a:lnTo>
                <a:lnTo>
                  <a:pt x="214" y="205"/>
                </a:lnTo>
                <a:lnTo>
                  <a:pt x="167" y="117"/>
                </a:lnTo>
                <a:lnTo>
                  <a:pt x="119" y="17"/>
                </a:lnTo>
                <a:lnTo>
                  <a:pt x="119" y="17"/>
                </a:lnTo>
                <a:lnTo>
                  <a:pt x="117" y="12"/>
                </a:lnTo>
                <a:lnTo>
                  <a:pt x="112" y="5"/>
                </a:lnTo>
                <a:lnTo>
                  <a:pt x="105" y="3"/>
                </a:lnTo>
                <a:lnTo>
                  <a:pt x="98" y="0"/>
                </a:lnTo>
                <a:lnTo>
                  <a:pt x="98" y="0"/>
                </a:lnTo>
                <a:lnTo>
                  <a:pt x="93" y="3"/>
                </a:lnTo>
                <a:lnTo>
                  <a:pt x="93" y="3"/>
                </a:lnTo>
                <a:lnTo>
                  <a:pt x="88" y="3"/>
                </a:lnTo>
                <a:lnTo>
                  <a:pt x="84" y="5"/>
                </a:lnTo>
                <a:lnTo>
                  <a:pt x="76" y="14"/>
                </a:lnTo>
                <a:lnTo>
                  <a:pt x="72" y="26"/>
                </a:lnTo>
                <a:lnTo>
                  <a:pt x="72" y="31"/>
                </a:lnTo>
                <a:lnTo>
                  <a:pt x="74" y="38"/>
                </a:lnTo>
                <a:lnTo>
                  <a:pt x="74" y="38"/>
                </a:lnTo>
                <a:lnTo>
                  <a:pt x="122" y="138"/>
                </a:lnTo>
                <a:lnTo>
                  <a:pt x="169" y="228"/>
                </a:lnTo>
                <a:lnTo>
                  <a:pt x="217" y="309"/>
                </a:lnTo>
                <a:lnTo>
                  <a:pt x="264" y="380"/>
                </a:lnTo>
                <a:lnTo>
                  <a:pt x="309" y="447"/>
                </a:lnTo>
                <a:lnTo>
                  <a:pt x="354" y="506"/>
                </a:lnTo>
                <a:lnTo>
                  <a:pt x="397" y="561"/>
                </a:lnTo>
                <a:lnTo>
                  <a:pt x="442" y="611"/>
                </a:lnTo>
                <a:lnTo>
                  <a:pt x="442" y="611"/>
                </a:lnTo>
                <a:lnTo>
                  <a:pt x="518" y="701"/>
                </a:lnTo>
                <a:lnTo>
                  <a:pt x="556" y="744"/>
                </a:lnTo>
                <a:lnTo>
                  <a:pt x="592" y="792"/>
                </a:lnTo>
                <a:lnTo>
                  <a:pt x="628" y="839"/>
                </a:lnTo>
                <a:lnTo>
                  <a:pt x="661" y="889"/>
                </a:lnTo>
                <a:lnTo>
                  <a:pt x="694" y="946"/>
                </a:lnTo>
                <a:lnTo>
                  <a:pt x="728" y="1005"/>
                </a:lnTo>
                <a:lnTo>
                  <a:pt x="728" y="1005"/>
                </a:lnTo>
                <a:lnTo>
                  <a:pt x="711" y="1013"/>
                </a:lnTo>
                <a:lnTo>
                  <a:pt x="699" y="1022"/>
                </a:lnTo>
                <a:lnTo>
                  <a:pt x="687" y="1034"/>
                </a:lnTo>
                <a:lnTo>
                  <a:pt x="678" y="1048"/>
                </a:lnTo>
                <a:lnTo>
                  <a:pt x="659" y="1082"/>
                </a:lnTo>
                <a:lnTo>
                  <a:pt x="637" y="1124"/>
                </a:lnTo>
                <a:lnTo>
                  <a:pt x="637" y="1124"/>
                </a:lnTo>
                <a:lnTo>
                  <a:pt x="635" y="1129"/>
                </a:lnTo>
                <a:lnTo>
                  <a:pt x="630" y="1129"/>
                </a:lnTo>
                <a:lnTo>
                  <a:pt x="625" y="1127"/>
                </a:lnTo>
                <a:lnTo>
                  <a:pt x="621" y="1124"/>
                </a:lnTo>
                <a:lnTo>
                  <a:pt x="604" y="1110"/>
                </a:lnTo>
                <a:lnTo>
                  <a:pt x="585" y="1089"/>
                </a:lnTo>
                <a:lnTo>
                  <a:pt x="537" y="1027"/>
                </a:lnTo>
                <a:lnTo>
                  <a:pt x="473" y="941"/>
                </a:lnTo>
                <a:lnTo>
                  <a:pt x="0" y="941"/>
                </a:lnTo>
                <a:lnTo>
                  <a:pt x="0" y="1124"/>
                </a:lnTo>
                <a:lnTo>
                  <a:pt x="17" y="1124"/>
                </a:lnTo>
                <a:lnTo>
                  <a:pt x="17" y="1124"/>
                </a:lnTo>
                <a:lnTo>
                  <a:pt x="24" y="1122"/>
                </a:lnTo>
                <a:lnTo>
                  <a:pt x="43" y="1105"/>
                </a:lnTo>
                <a:lnTo>
                  <a:pt x="43" y="1105"/>
                </a:lnTo>
                <a:lnTo>
                  <a:pt x="57" y="1096"/>
                </a:lnTo>
                <a:lnTo>
                  <a:pt x="74" y="1086"/>
                </a:lnTo>
                <a:lnTo>
                  <a:pt x="95" y="1079"/>
                </a:lnTo>
                <a:lnTo>
                  <a:pt x="105" y="1077"/>
                </a:lnTo>
                <a:lnTo>
                  <a:pt x="117" y="1077"/>
                </a:lnTo>
                <a:lnTo>
                  <a:pt x="117" y="1077"/>
                </a:lnTo>
                <a:lnTo>
                  <a:pt x="138" y="1079"/>
                </a:lnTo>
                <a:lnTo>
                  <a:pt x="160" y="1082"/>
                </a:lnTo>
                <a:lnTo>
                  <a:pt x="181" y="1091"/>
                </a:lnTo>
                <a:lnTo>
                  <a:pt x="200" y="1103"/>
                </a:lnTo>
                <a:lnTo>
                  <a:pt x="200" y="1103"/>
                </a:lnTo>
                <a:lnTo>
                  <a:pt x="207" y="1110"/>
                </a:lnTo>
                <a:lnTo>
                  <a:pt x="214" y="1120"/>
                </a:lnTo>
                <a:lnTo>
                  <a:pt x="229" y="1141"/>
                </a:lnTo>
                <a:lnTo>
                  <a:pt x="236" y="1167"/>
                </a:lnTo>
                <a:lnTo>
                  <a:pt x="238" y="1181"/>
                </a:lnTo>
                <a:lnTo>
                  <a:pt x="238" y="1196"/>
                </a:lnTo>
                <a:lnTo>
                  <a:pt x="238" y="1196"/>
                </a:lnTo>
                <a:lnTo>
                  <a:pt x="238" y="1212"/>
                </a:lnTo>
                <a:lnTo>
                  <a:pt x="236" y="1227"/>
                </a:lnTo>
                <a:lnTo>
                  <a:pt x="233" y="1238"/>
                </a:lnTo>
                <a:lnTo>
                  <a:pt x="229" y="1253"/>
                </a:lnTo>
                <a:lnTo>
                  <a:pt x="221" y="1265"/>
                </a:lnTo>
                <a:lnTo>
                  <a:pt x="214" y="1274"/>
                </a:lnTo>
                <a:lnTo>
                  <a:pt x="207" y="1284"/>
                </a:lnTo>
                <a:lnTo>
                  <a:pt x="200" y="1291"/>
                </a:lnTo>
                <a:lnTo>
                  <a:pt x="200" y="1291"/>
                </a:lnTo>
                <a:lnTo>
                  <a:pt x="179" y="1305"/>
                </a:lnTo>
                <a:lnTo>
                  <a:pt x="160" y="1312"/>
                </a:lnTo>
                <a:lnTo>
                  <a:pt x="138" y="1317"/>
                </a:lnTo>
                <a:lnTo>
                  <a:pt x="117" y="1317"/>
                </a:lnTo>
                <a:lnTo>
                  <a:pt x="117" y="1317"/>
                </a:lnTo>
                <a:lnTo>
                  <a:pt x="95" y="1314"/>
                </a:lnTo>
                <a:lnTo>
                  <a:pt x="76" y="1307"/>
                </a:lnTo>
                <a:lnTo>
                  <a:pt x="60" y="1300"/>
                </a:lnTo>
                <a:lnTo>
                  <a:pt x="46" y="1291"/>
                </a:lnTo>
                <a:lnTo>
                  <a:pt x="46" y="1291"/>
                </a:lnTo>
                <a:lnTo>
                  <a:pt x="29" y="1276"/>
                </a:lnTo>
                <a:lnTo>
                  <a:pt x="22" y="1274"/>
                </a:lnTo>
                <a:lnTo>
                  <a:pt x="0" y="1274"/>
                </a:lnTo>
                <a:lnTo>
                  <a:pt x="0" y="1455"/>
                </a:lnTo>
                <a:lnTo>
                  <a:pt x="903" y="1455"/>
                </a:lnTo>
                <a:lnTo>
                  <a:pt x="903" y="1524"/>
                </a:lnTo>
                <a:lnTo>
                  <a:pt x="903" y="1524"/>
                </a:lnTo>
                <a:lnTo>
                  <a:pt x="901" y="1540"/>
                </a:lnTo>
                <a:lnTo>
                  <a:pt x="896" y="1554"/>
                </a:lnTo>
                <a:lnTo>
                  <a:pt x="880" y="1576"/>
                </a:lnTo>
                <a:lnTo>
                  <a:pt x="880" y="1576"/>
                </a:lnTo>
                <a:lnTo>
                  <a:pt x="872" y="1585"/>
                </a:lnTo>
                <a:lnTo>
                  <a:pt x="865" y="1597"/>
                </a:lnTo>
                <a:lnTo>
                  <a:pt x="863" y="1607"/>
                </a:lnTo>
                <a:lnTo>
                  <a:pt x="861" y="1621"/>
                </a:lnTo>
                <a:lnTo>
                  <a:pt x="861" y="1621"/>
                </a:lnTo>
                <a:lnTo>
                  <a:pt x="863" y="1635"/>
                </a:lnTo>
                <a:lnTo>
                  <a:pt x="865" y="1650"/>
                </a:lnTo>
                <a:lnTo>
                  <a:pt x="870" y="1661"/>
                </a:lnTo>
                <a:lnTo>
                  <a:pt x="877" y="1673"/>
                </a:lnTo>
                <a:lnTo>
                  <a:pt x="877" y="1673"/>
                </a:lnTo>
                <a:lnTo>
                  <a:pt x="887" y="1680"/>
                </a:lnTo>
                <a:lnTo>
                  <a:pt x="899" y="1688"/>
                </a:lnTo>
                <a:lnTo>
                  <a:pt x="913" y="1692"/>
                </a:lnTo>
                <a:lnTo>
                  <a:pt x="934" y="1695"/>
                </a:lnTo>
                <a:lnTo>
                  <a:pt x="934" y="1695"/>
                </a:lnTo>
                <a:lnTo>
                  <a:pt x="953" y="1692"/>
                </a:lnTo>
                <a:lnTo>
                  <a:pt x="970" y="1688"/>
                </a:lnTo>
                <a:lnTo>
                  <a:pt x="982" y="1680"/>
                </a:lnTo>
                <a:lnTo>
                  <a:pt x="991" y="1671"/>
                </a:lnTo>
                <a:lnTo>
                  <a:pt x="991" y="1671"/>
                </a:lnTo>
                <a:lnTo>
                  <a:pt x="998" y="1661"/>
                </a:lnTo>
                <a:lnTo>
                  <a:pt x="1003" y="1650"/>
                </a:lnTo>
                <a:lnTo>
                  <a:pt x="1005" y="1635"/>
                </a:lnTo>
                <a:lnTo>
                  <a:pt x="1005" y="1621"/>
                </a:lnTo>
                <a:lnTo>
                  <a:pt x="1005" y="1621"/>
                </a:lnTo>
                <a:lnTo>
                  <a:pt x="1005" y="1607"/>
                </a:lnTo>
                <a:lnTo>
                  <a:pt x="1001" y="1597"/>
                </a:lnTo>
                <a:lnTo>
                  <a:pt x="996" y="1585"/>
                </a:lnTo>
                <a:lnTo>
                  <a:pt x="986" y="1576"/>
                </a:lnTo>
                <a:lnTo>
                  <a:pt x="986" y="1576"/>
                </a:lnTo>
                <a:lnTo>
                  <a:pt x="970" y="1552"/>
                </a:lnTo>
                <a:lnTo>
                  <a:pt x="963" y="1540"/>
                </a:lnTo>
                <a:lnTo>
                  <a:pt x="958" y="1524"/>
                </a:lnTo>
                <a:lnTo>
                  <a:pt x="958" y="1524"/>
                </a:lnTo>
                <a:lnTo>
                  <a:pt x="958" y="1521"/>
                </a:lnTo>
                <a:lnTo>
                  <a:pt x="958" y="1455"/>
                </a:lnTo>
                <a:lnTo>
                  <a:pt x="1217" y="1455"/>
                </a:lnTo>
                <a:lnTo>
                  <a:pt x="1217" y="1274"/>
                </a:lnTo>
                <a:lnTo>
                  <a:pt x="1181" y="1274"/>
                </a:lnTo>
                <a:lnTo>
                  <a:pt x="1181" y="1274"/>
                </a:lnTo>
                <a:lnTo>
                  <a:pt x="1174" y="1276"/>
                </a:lnTo>
                <a:lnTo>
                  <a:pt x="1158" y="1291"/>
                </a:lnTo>
                <a:lnTo>
                  <a:pt x="1158" y="1291"/>
                </a:lnTo>
                <a:lnTo>
                  <a:pt x="1143" y="1300"/>
                </a:lnTo>
                <a:lnTo>
                  <a:pt x="1127" y="1307"/>
                </a:lnTo>
                <a:lnTo>
                  <a:pt x="1108" y="1314"/>
                </a:lnTo>
                <a:lnTo>
                  <a:pt x="1086" y="1317"/>
                </a:lnTo>
                <a:lnTo>
                  <a:pt x="1086" y="1317"/>
                </a:lnTo>
                <a:lnTo>
                  <a:pt x="1065" y="1317"/>
                </a:lnTo>
                <a:lnTo>
                  <a:pt x="1044" y="1312"/>
                </a:lnTo>
                <a:lnTo>
                  <a:pt x="1022" y="1305"/>
                </a:lnTo>
                <a:lnTo>
                  <a:pt x="1003" y="1291"/>
                </a:lnTo>
                <a:lnTo>
                  <a:pt x="1003" y="1291"/>
                </a:lnTo>
                <a:lnTo>
                  <a:pt x="996" y="1284"/>
                </a:lnTo>
                <a:lnTo>
                  <a:pt x="986" y="1274"/>
                </a:lnTo>
                <a:lnTo>
                  <a:pt x="982" y="1265"/>
                </a:lnTo>
                <a:lnTo>
                  <a:pt x="975" y="1253"/>
                </a:lnTo>
                <a:lnTo>
                  <a:pt x="970" y="1238"/>
                </a:lnTo>
                <a:lnTo>
                  <a:pt x="967" y="1227"/>
                </a:lnTo>
                <a:lnTo>
                  <a:pt x="965" y="1212"/>
                </a:lnTo>
                <a:lnTo>
                  <a:pt x="963" y="1196"/>
                </a:lnTo>
                <a:lnTo>
                  <a:pt x="963" y="1196"/>
                </a:lnTo>
                <a:lnTo>
                  <a:pt x="965" y="1181"/>
                </a:lnTo>
                <a:lnTo>
                  <a:pt x="967" y="1167"/>
                </a:lnTo>
                <a:lnTo>
                  <a:pt x="975" y="1141"/>
                </a:lnTo>
                <a:lnTo>
                  <a:pt x="989" y="1120"/>
                </a:lnTo>
                <a:lnTo>
                  <a:pt x="996" y="1110"/>
                </a:lnTo>
                <a:lnTo>
                  <a:pt x="1003" y="1103"/>
                </a:lnTo>
                <a:lnTo>
                  <a:pt x="1003" y="1103"/>
                </a:lnTo>
                <a:lnTo>
                  <a:pt x="1022" y="1091"/>
                </a:lnTo>
                <a:lnTo>
                  <a:pt x="1044" y="1082"/>
                </a:lnTo>
                <a:lnTo>
                  <a:pt x="1065" y="1079"/>
                </a:lnTo>
                <a:lnTo>
                  <a:pt x="1086" y="1077"/>
                </a:lnTo>
                <a:lnTo>
                  <a:pt x="1086" y="1077"/>
                </a:lnTo>
                <a:lnTo>
                  <a:pt x="1098" y="1077"/>
                </a:lnTo>
                <a:lnTo>
                  <a:pt x="1108" y="1079"/>
                </a:lnTo>
                <a:lnTo>
                  <a:pt x="1129" y="1086"/>
                </a:lnTo>
                <a:lnTo>
                  <a:pt x="1146" y="1096"/>
                </a:lnTo>
                <a:lnTo>
                  <a:pt x="1160" y="1105"/>
                </a:lnTo>
                <a:lnTo>
                  <a:pt x="1160" y="1105"/>
                </a:lnTo>
                <a:lnTo>
                  <a:pt x="1179" y="1122"/>
                </a:lnTo>
                <a:lnTo>
                  <a:pt x="1186" y="1124"/>
                </a:lnTo>
                <a:lnTo>
                  <a:pt x="1217" y="1124"/>
                </a:lnTo>
                <a:lnTo>
                  <a:pt x="1217" y="941"/>
                </a:lnTo>
                <a:lnTo>
                  <a:pt x="1070" y="941"/>
                </a:lnTo>
                <a:lnTo>
                  <a:pt x="1070" y="941"/>
                </a:lnTo>
                <a:lnTo>
                  <a:pt x="1010" y="1027"/>
                </a:lnTo>
                <a:lnTo>
                  <a:pt x="960" y="1091"/>
                </a:lnTo>
                <a:lnTo>
                  <a:pt x="944" y="1112"/>
                </a:lnTo>
                <a:lnTo>
                  <a:pt x="927" y="1124"/>
                </a:lnTo>
                <a:lnTo>
                  <a:pt x="922" y="1129"/>
                </a:lnTo>
                <a:lnTo>
                  <a:pt x="915" y="1129"/>
                </a:lnTo>
                <a:lnTo>
                  <a:pt x="913" y="1129"/>
                </a:lnTo>
                <a:lnTo>
                  <a:pt x="908" y="1124"/>
                </a:lnTo>
                <a:lnTo>
                  <a:pt x="908" y="1124"/>
                </a:lnTo>
                <a:lnTo>
                  <a:pt x="884" y="1082"/>
                </a:lnTo>
                <a:lnTo>
                  <a:pt x="865" y="1046"/>
                </a:lnTo>
                <a:lnTo>
                  <a:pt x="856" y="1032"/>
                </a:lnTo>
                <a:lnTo>
                  <a:pt x="844" y="1020"/>
                </a:lnTo>
                <a:lnTo>
                  <a:pt x="830" y="1010"/>
                </a:lnTo>
                <a:lnTo>
                  <a:pt x="813" y="1003"/>
                </a:lnTo>
                <a:lnTo>
                  <a:pt x="813" y="1003"/>
                </a:lnTo>
                <a:lnTo>
                  <a:pt x="861" y="887"/>
                </a:lnTo>
                <a:lnTo>
                  <a:pt x="908" y="768"/>
                </a:lnTo>
                <a:lnTo>
                  <a:pt x="958" y="651"/>
                </a:lnTo>
                <a:lnTo>
                  <a:pt x="1013" y="533"/>
                </a:lnTo>
                <a:lnTo>
                  <a:pt x="1072" y="411"/>
                </a:lnTo>
                <a:lnTo>
                  <a:pt x="1105" y="352"/>
                </a:lnTo>
                <a:lnTo>
                  <a:pt x="1139" y="290"/>
                </a:lnTo>
                <a:lnTo>
                  <a:pt x="1174" y="228"/>
                </a:lnTo>
                <a:lnTo>
                  <a:pt x="1215" y="167"/>
                </a:lnTo>
                <a:lnTo>
                  <a:pt x="1255" y="105"/>
                </a:lnTo>
                <a:lnTo>
                  <a:pt x="1298" y="43"/>
                </a:lnTo>
                <a:lnTo>
                  <a:pt x="1298" y="43"/>
                </a:lnTo>
                <a:lnTo>
                  <a:pt x="1302" y="36"/>
                </a:lnTo>
                <a:lnTo>
                  <a:pt x="1302" y="29"/>
                </a:lnTo>
                <a:lnTo>
                  <a:pt x="1302" y="22"/>
                </a:lnTo>
                <a:lnTo>
                  <a:pt x="1300" y="14"/>
                </a:lnTo>
                <a:lnTo>
                  <a:pt x="1295" y="10"/>
                </a:lnTo>
                <a:lnTo>
                  <a:pt x="1291" y="5"/>
                </a:lnTo>
                <a:lnTo>
                  <a:pt x="1283" y="3"/>
                </a:lnTo>
                <a:lnTo>
                  <a:pt x="1276" y="3"/>
                </a:lnTo>
                <a:lnTo>
                  <a:pt x="1276" y="3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602413" y="3217459"/>
            <a:ext cx="1543050" cy="1206500"/>
          </a:xfrm>
          <a:custGeom>
            <a:avLst/>
            <a:gdLst>
              <a:gd name="T0" fmla="*/ 487 w 972"/>
              <a:gd name="T1" fmla="*/ 513 h 760"/>
              <a:gd name="T2" fmla="*/ 487 w 972"/>
              <a:gd name="T3" fmla="*/ 589 h 760"/>
              <a:gd name="T4" fmla="*/ 487 w 972"/>
              <a:gd name="T5" fmla="*/ 589 h 760"/>
              <a:gd name="T6" fmla="*/ 478 w 972"/>
              <a:gd name="T7" fmla="*/ 620 h 760"/>
              <a:gd name="T8" fmla="*/ 459 w 972"/>
              <a:gd name="T9" fmla="*/ 642 h 760"/>
              <a:gd name="T10" fmla="*/ 444 w 972"/>
              <a:gd name="T11" fmla="*/ 663 h 760"/>
              <a:gd name="T12" fmla="*/ 440 w 972"/>
              <a:gd name="T13" fmla="*/ 687 h 760"/>
              <a:gd name="T14" fmla="*/ 440 w 972"/>
              <a:gd name="T15" fmla="*/ 701 h 760"/>
              <a:gd name="T16" fmla="*/ 447 w 972"/>
              <a:gd name="T17" fmla="*/ 727 h 760"/>
              <a:gd name="T18" fmla="*/ 454 w 972"/>
              <a:gd name="T19" fmla="*/ 739 h 760"/>
              <a:gd name="T20" fmla="*/ 475 w 972"/>
              <a:gd name="T21" fmla="*/ 753 h 760"/>
              <a:gd name="T22" fmla="*/ 513 w 972"/>
              <a:gd name="T23" fmla="*/ 760 h 760"/>
              <a:gd name="T24" fmla="*/ 532 w 972"/>
              <a:gd name="T25" fmla="*/ 760 h 760"/>
              <a:gd name="T26" fmla="*/ 561 w 972"/>
              <a:gd name="T27" fmla="*/ 749 h 760"/>
              <a:gd name="T28" fmla="*/ 568 w 972"/>
              <a:gd name="T29" fmla="*/ 739 h 760"/>
              <a:gd name="T30" fmla="*/ 580 w 972"/>
              <a:gd name="T31" fmla="*/ 715 h 760"/>
              <a:gd name="T32" fmla="*/ 585 w 972"/>
              <a:gd name="T33" fmla="*/ 687 h 760"/>
              <a:gd name="T34" fmla="*/ 582 w 972"/>
              <a:gd name="T35" fmla="*/ 675 h 760"/>
              <a:gd name="T36" fmla="*/ 575 w 972"/>
              <a:gd name="T37" fmla="*/ 653 h 760"/>
              <a:gd name="T38" fmla="*/ 568 w 972"/>
              <a:gd name="T39" fmla="*/ 644 h 760"/>
              <a:gd name="T40" fmla="*/ 544 w 972"/>
              <a:gd name="T41" fmla="*/ 606 h 760"/>
              <a:gd name="T42" fmla="*/ 542 w 972"/>
              <a:gd name="T43" fmla="*/ 513 h 760"/>
              <a:gd name="T44" fmla="*/ 972 w 972"/>
              <a:gd name="T45" fmla="*/ 347 h 760"/>
              <a:gd name="T46" fmla="*/ 950 w 972"/>
              <a:gd name="T47" fmla="*/ 347 h 760"/>
              <a:gd name="T48" fmla="*/ 922 w 972"/>
              <a:gd name="T49" fmla="*/ 366 h 760"/>
              <a:gd name="T50" fmla="*/ 908 w 972"/>
              <a:gd name="T51" fmla="*/ 375 h 760"/>
              <a:gd name="T52" fmla="*/ 872 w 972"/>
              <a:gd name="T53" fmla="*/ 392 h 760"/>
              <a:gd name="T54" fmla="*/ 848 w 972"/>
              <a:gd name="T55" fmla="*/ 397 h 760"/>
              <a:gd name="T56" fmla="*/ 827 w 972"/>
              <a:gd name="T57" fmla="*/ 394 h 760"/>
              <a:gd name="T58" fmla="*/ 786 w 972"/>
              <a:gd name="T59" fmla="*/ 383 h 760"/>
              <a:gd name="T60" fmla="*/ 767 w 972"/>
              <a:gd name="T61" fmla="*/ 371 h 760"/>
              <a:gd name="T62" fmla="*/ 751 w 972"/>
              <a:gd name="T63" fmla="*/ 354 h 760"/>
              <a:gd name="T64" fmla="*/ 729 w 972"/>
              <a:gd name="T65" fmla="*/ 304 h 760"/>
              <a:gd name="T66" fmla="*/ 727 w 972"/>
              <a:gd name="T67" fmla="*/ 276 h 760"/>
              <a:gd name="T68" fmla="*/ 727 w 972"/>
              <a:gd name="T69" fmla="*/ 261 h 760"/>
              <a:gd name="T70" fmla="*/ 734 w 972"/>
              <a:gd name="T71" fmla="*/ 233 h 760"/>
              <a:gd name="T72" fmla="*/ 744 w 972"/>
              <a:gd name="T73" fmla="*/ 209 h 760"/>
              <a:gd name="T74" fmla="*/ 758 w 972"/>
              <a:gd name="T75" fmla="*/ 190 h 760"/>
              <a:gd name="T76" fmla="*/ 767 w 972"/>
              <a:gd name="T77" fmla="*/ 181 h 760"/>
              <a:gd name="T78" fmla="*/ 808 w 972"/>
              <a:gd name="T79" fmla="*/ 162 h 760"/>
              <a:gd name="T80" fmla="*/ 848 w 972"/>
              <a:gd name="T81" fmla="*/ 157 h 760"/>
              <a:gd name="T82" fmla="*/ 870 w 972"/>
              <a:gd name="T83" fmla="*/ 159 h 760"/>
              <a:gd name="T84" fmla="*/ 908 w 972"/>
              <a:gd name="T85" fmla="*/ 173 h 760"/>
              <a:gd name="T86" fmla="*/ 920 w 972"/>
              <a:gd name="T87" fmla="*/ 183 h 760"/>
              <a:gd name="T88" fmla="*/ 943 w 972"/>
              <a:gd name="T89" fmla="*/ 197 h 760"/>
              <a:gd name="T90" fmla="*/ 972 w 972"/>
              <a:gd name="T91" fmla="*/ 0 h 760"/>
              <a:gd name="T92" fmla="*/ 402 w 972"/>
              <a:gd name="T93" fmla="*/ 0 h 760"/>
              <a:gd name="T94" fmla="*/ 285 w 972"/>
              <a:gd name="T95" fmla="*/ 135 h 760"/>
              <a:gd name="T96" fmla="*/ 178 w 972"/>
              <a:gd name="T97" fmla="*/ 268 h 760"/>
              <a:gd name="T98" fmla="*/ 0 w 972"/>
              <a:gd name="T99" fmla="*/ 513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2" h="760">
                <a:moveTo>
                  <a:pt x="0" y="513"/>
                </a:moveTo>
                <a:lnTo>
                  <a:pt x="487" y="513"/>
                </a:lnTo>
                <a:lnTo>
                  <a:pt x="487" y="589"/>
                </a:lnTo>
                <a:lnTo>
                  <a:pt x="487" y="589"/>
                </a:lnTo>
                <a:lnTo>
                  <a:pt x="487" y="589"/>
                </a:lnTo>
                <a:lnTo>
                  <a:pt x="487" y="589"/>
                </a:lnTo>
                <a:lnTo>
                  <a:pt x="485" y="606"/>
                </a:lnTo>
                <a:lnTo>
                  <a:pt x="478" y="620"/>
                </a:lnTo>
                <a:lnTo>
                  <a:pt x="459" y="642"/>
                </a:lnTo>
                <a:lnTo>
                  <a:pt x="459" y="642"/>
                </a:lnTo>
                <a:lnTo>
                  <a:pt x="451" y="653"/>
                </a:lnTo>
                <a:lnTo>
                  <a:pt x="444" y="663"/>
                </a:lnTo>
                <a:lnTo>
                  <a:pt x="442" y="675"/>
                </a:lnTo>
                <a:lnTo>
                  <a:pt x="440" y="687"/>
                </a:lnTo>
                <a:lnTo>
                  <a:pt x="440" y="687"/>
                </a:lnTo>
                <a:lnTo>
                  <a:pt x="440" y="701"/>
                </a:lnTo>
                <a:lnTo>
                  <a:pt x="442" y="715"/>
                </a:lnTo>
                <a:lnTo>
                  <a:pt x="447" y="727"/>
                </a:lnTo>
                <a:lnTo>
                  <a:pt x="454" y="739"/>
                </a:lnTo>
                <a:lnTo>
                  <a:pt x="454" y="739"/>
                </a:lnTo>
                <a:lnTo>
                  <a:pt x="463" y="746"/>
                </a:lnTo>
                <a:lnTo>
                  <a:pt x="475" y="753"/>
                </a:lnTo>
                <a:lnTo>
                  <a:pt x="492" y="758"/>
                </a:lnTo>
                <a:lnTo>
                  <a:pt x="513" y="760"/>
                </a:lnTo>
                <a:lnTo>
                  <a:pt x="513" y="760"/>
                </a:lnTo>
                <a:lnTo>
                  <a:pt x="532" y="760"/>
                </a:lnTo>
                <a:lnTo>
                  <a:pt x="549" y="756"/>
                </a:lnTo>
                <a:lnTo>
                  <a:pt x="561" y="749"/>
                </a:lnTo>
                <a:lnTo>
                  <a:pt x="568" y="739"/>
                </a:lnTo>
                <a:lnTo>
                  <a:pt x="568" y="739"/>
                </a:lnTo>
                <a:lnTo>
                  <a:pt x="575" y="727"/>
                </a:lnTo>
                <a:lnTo>
                  <a:pt x="580" y="715"/>
                </a:lnTo>
                <a:lnTo>
                  <a:pt x="585" y="701"/>
                </a:lnTo>
                <a:lnTo>
                  <a:pt x="585" y="687"/>
                </a:lnTo>
                <a:lnTo>
                  <a:pt x="585" y="687"/>
                </a:lnTo>
                <a:lnTo>
                  <a:pt x="582" y="675"/>
                </a:lnTo>
                <a:lnTo>
                  <a:pt x="580" y="663"/>
                </a:lnTo>
                <a:lnTo>
                  <a:pt x="575" y="653"/>
                </a:lnTo>
                <a:lnTo>
                  <a:pt x="568" y="644"/>
                </a:lnTo>
                <a:lnTo>
                  <a:pt x="568" y="644"/>
                </a:lnTo>
                <a:lnTo>
                  <a:pt x="551" y="620"/>
                </a:lnTo>
                <a:lnTo>
                  <a:pt x="544" y="606"/>
                </a:lnTo>
                <a:lnTo>
                  <a:pt x="542" y="592"/>
                </a:lnTo>
                <a:lnTo>
                  <a:pt x="542" y="513"/>
                </a:lnTo>
                <a:lnTo>
                  <a:pt x="972" y="513"/>
                </a:lnTo>
                <a:lnTo>
                  <a:pt x="972" y="347"/>
                </a:lnTo>
                <a:lnTo>
                  <a:pt x="950" y="347"/>
                </a:lnTo>
                <a:lnTo>
                  <a:pt x="950" y="347"/>
                </a:lnTo>
                <a:lnTo>
                  <a:pt x="941" y="352"/>
                </a:lnTo>
                <a:lnTo>
                  <a:pt x="922" y="366"/>
                </a:lnTo>
                <a:lnTo>
                  <a:pt x="922" y="366"/>
                </a:lnTo>
                <a:lnTo>
                  <a:pt x="908" y="375"/>
                </a:lnTo>
                <a:lnTo>
                  <a:pt x="891" y="385"/>
                </a:lnTo>
                <a:lnTo>
                  <a:pt x="872" y="392"/>
                </a:lnTo>
                <a:lnTo>
                  <a:pt x="860" y="394"/>
                </a:lnTo>
                <a:lnTo>
                  <a:pt x="848" y="397"/>
                </a:lnTo>
                <a:lnTo>
                  <a:pt x="848" y="397"/>
                </a:lnTo>
                <a:lnTo>
                  <a:pt x="827" y="394"/>
                </a:lnTo>
                <a:lnTo>
                  <a:pt x="805" y="390"/>
                </a:lnTo>
                <a:lnTo>
                  <a:pt x="786" y="383"/>
                </a:lnTo>
                <a:lnTo>
                  <a:pt x="767" y="371"/>
                </a:lnTo>
                <a:lnTo>
                  <a:pt x="767" y="371"/>
                </a:lnTo>
                <a:lnTo>
                  <a:pt x="758" y="361"/>
                </a:lnTo>
                <a:lnTo>
                  <a:pt x="751" y="354"/>
                </a:lnTo>
                <a:lnTo>
                  <a:pt x="739" y="330"/>
                </a:lnTo>
                <a:lnTo>
                  <a:pt x="729" y="304"/>
                </a:lnTo>
                <a:lnTo>
                  <a:pt x="727" y="290"/>
                </a:lnTo>
                <a:lnTo>
                  <a:pt x="727" y="276"/>
                </a:lnTo>
                <a:lnTo>
                  <a:pt x="727" y="276"/>
                </a:lnTo>
                <a:lnTo>
                  <a:pt x="727" y="261"/>
                </a:lnTo>
                <a:lnTo>
                  <a:pt x="729" y="247"/>
                </a:lnTo>
                <a:lnTo>
                  <a:pt x="734" y="233"/>
                </a:lnTo>
                <a:lnTo>
                  <a:pt x="739" y="221"/>
                </a:lnTo>
                <a:lnTo>
                  <a:pt x="744" y="209"/>
                </a:lnTo>
                <a:lnTo>
                  <a:pt x="751" y="197"/>
                </a:lnTo>
                <a:lnTo>
                  <a:pt x="758" y="190"/>
                </a:lnTo>
                <a:lnTo>
                  <a:pt x="767" y="181"/>
                </a:lnTo>
                <a:lnTo>
                  <a:pt x="767" y="181"/>
                </a:lnTo>
                <a:lnTo>
                  <a:pt x="786" y="169"/>
                </a:lnTo>
                <a:lnTo>
                  <a:pt x="808" y="162"/>
                </a:lnTo>
                <a:lnTo>
                  <a:pt x="827" y="157"/>
                </a:lnTo>
                <a:lnTo>
                  <a:pt x="848" y="157"/>
                </a:lnTo>
                <a:lnTo>
                  <a:pt x="848" y="157"/>
                </a:lnTo>
                <a:lnTo>
                  <a:pt x="870" y="159"/>
                </a:lnTo>
                <a:lnTo>
                  <a:pt x="891" y="164"/>
                </a:lnTo>
                <a:lnTo>
                  <a:pt x="908" y="173"/>
                </a:lnTo>
                <a:lnTo>
                  <a:pt x="920" y="183"/>
                </a:lnTo>
                <a:lnTo>
                  <a:pt x="920" y="183"/>
                </a:lnTo>
                <a:lnTo>
                  <a:pt x="939" y="195"/>
                </a:lnTo>
                <a:lnTo>
                  <a:pt x="943" y="197"/>
                </a:lnTo>
                <a:lnTo>
                  <a:pt x="972" y="197"/>
                </a:lnTo>
                <a:lnTo>
                  <a:pt x="972" y="0"/>
                </a:lnTo>
                <a:lnTo>
                  <a:pt x="402" y="0"/>
                </a:lnTo>
                <a:lnTo>
                  <a:pt x="402" y="0"/>
                </a:lnTo>
                <a:lnTo>
                  <a:pt x="342" y="66"/>
                </a:lnTo>
                <a:lnTo>
                  <a:pt x="285" y="135"/>
                </a:lnTo>
                <a:lnTo>
                  <a:pt x="231" y="202"/>
                </a:lnTo>
                <a:lnTo>
                  <a:pt x="178" y="268"/>
                </a:lnTo>
                <a:lnTo>
                  <a:pt x="83" y="397"/>
                </a:lnTo>
                <a:lnTo>
                  <a:pt x="0" y="513"/>
                </a:lnTo>
                <a:lnTo>
                  <a:pt x="0" y="513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832725" y="3217459"/>
            <a:ext cx="1571625" cy="1206500"/>
          </a:xfrm>
          <a:custGeom>
            <a:avLst/>
            <a:gdLst>
              <a:gd name="T0" fmla="*/ 817 w 990"/>
              <a:gd name="T1" fmla="*/ 38 h 760"/>
              <a:gd name="T2" fmla="*/ 838 w 990"/>
              <a:gd name="T3" fmla="*/ 69 h 760"/>
              <a:gd name="T4" fmla="*/ 857 w 990"/>
              <a:gd name="T5" fmla="*/ 128 h 760"/>
              <a:gd name="T6" fmla="*/ 850 w 990"/>
              <a:gd name="T7" fmla="*/ 169 h 760"/>
              <a:gd name="T8" fmla="*/ 831 w 990"/>
              <a:gd name="T9" fmla="*/ 209 h 760"/>
              <a:gd name="T10" fmla="*/ 803 w 990"/>
              <a:gd name="T11" fmla="*/ 233 h 760"/>
              <a:gd name="T12" fmla="*/ 765 w 990"/>
              <a:gd name="T13" fmla="*/ 247 h 760"/>
              <a:gd name="T14" fmla="*/ 736 w 990"/>
              <a:gd name="T15" fmla="*/ 249 h 760"/>
              <a:gd name="T16" fmla="*/ 682 w 990"/>
              <a:gd name="T17" fmla="*/ 238 h 760"/>
              <a:gd name="T18" fmla="*/ 641 w 990"/>
              <a:gd name="T19" fmla="*/ 209 h 760"/>
              <a:gd name="T20" fmla="*/ 622 w 990"/>
              <a:gd name="T21" fmla="*/ 169 h 760"/>
              <a:gd name="T22" fmla="*/ 617 w 990"/>
              <a:gd name="T23" fmla="*/ 128 h 760"/>
              <a:gd name="T24" fmla="*/ 627 w 990"/>
              <a:gd name="T25" fmla="*/ 85 h 760"/>
              <a:gd name="T26" fmla="*/ 646 w 990"/>
              <a:gd name="T27" fmla="*/ 55 h 760"/>
              <a:gd name="T28" fmla="*/ 665 w 990"/>
              <a:gd name="T29" fmla="*/ 0 h 760"/>
              <a:gd name="T30" fmla="*/ 503 w 990"/>
              <a:gd name="T31" fmla="*/ 0 h 760"/>
              <a:gd name="T32" fmla="*/ 168 w 990"/>
              <a:gd name="T33" fmla="*/ 245 h 760"/>
              <a:gd name="T34" fmla="*/ 140 w 990"/>
              <a:gd name="T35" fmla="*/ 238 h 760"/>
              <a:gd name="T36" fmla="*/ 107 w 990"/>
              <a:gd name="T37" fmla="*/ 214 h 760"/>
              <a:gd name="T38" fmla="*/ 73 w 990"/>
              <a:gd name="T39" fmla="*/ 204 h 760"/>
              <a:gd name="T40" fmla="*/ 45 w 990"/>
              <a:gd name="T41" fmla="*/ 207 h 760"/>
              <a:gd name="T42" fmla="*/ 21 w 990"/>
              <a:gd name="T43" fmla="*/ 219 h 760"/>
              <a:gd name="T44" fmla="*/ 2 w 990"/>
              <a:gd name="T45" fmla="*/ 254 h 760"/>
              <a:gd name="T46" fmla="*/ 2 w 990"/>
              <a:gd name="T47" fmla="*/ 297 h 760"/>
              <a:gd name="T48" fmla="*/ 21 w 990"/>
              <a:gd name="T49" fmla="*/ 333 h 760"/>
              <a:gd name="T50" fmla="*/ 45 w 990"/>
              <a:gd name="T51" fmla="*/ 345 h 760"/>
              <a:gd name="T52" fmla="*/ 73 w 990"/>
              <a:gd name="T53" fmla="*/ 349 h 760"/>
              <a:gd name="T54" fmla="*/ 107 w 990"/>
              <a:gd name="T55" fmla="*/ 337 h 760"/>
              <a:gd name="T56" fmla="*/ 140 w 990"/>
              <a:gd name="T57" fmla="*/ 311 h 760"/>
              <a:gd name="T58" fmla="*/ 171 w 990"/>
              <a:gd name="T59" fmla="*/ 299 h 760"/>
              <a:gd name="T60" fmla="*/ 254 w 990"/>
              <a:gd name="T61" fmla="*/ 513 h 760"/>
              <a:gd name="T62" fmla="*/ 415 w 990"/>
              <a:gd name="T63" fmla="*/ 589 h 760"/>
              <a:gd name="T64" fmla="*/ 413 w 990"/>
              <a:gd name="T65" fmla="*/ 606 h 760"/>
              <a:gd name="T66" fmla="*/ 387 w 990"/>
              <a:gd name="T67" fmla="*/ 642 h 760"/>
              <a:gd name="T68" fmla="*/ 370 w 990"/>
              <a:gd name="T69" fmla="*/ 675 h 760"/>
              <a:gd name="T70" fmla="*/ 368 w 990"/>
              <a:gd name="T71" fmla="*/ 701 h 760"/>
              <a:gd name="T72" fmla="*/ 382 w 990"/>
              <a:gd name="T73" fmla="*/ 739 h 760"/>
              <a:gd name="T74" fmla="*/ 404 w 990"/>
              <a:gd name="T75" fmla="*/ 753 h 760"/>
              <a:gd name="T76" fmla="*/ 442 w 990"/>
              <a:gd name="T77" fmla="*/ 760 h 760"/>
              <a:gd name="T78" fmla="*/ 489 w 990"/>
              <a:gd name="T79" fmla="*/ 749 h 760"/>
              <a:gd name="T80" fmla="*/ 503 w 990"/>
              <a:gd name="T81" fmla="*/ 727 h 760"/>
              <a:gd name="T82" fmla="*/ 513 w 990"/>
              <a:gd name="T83" fmla="*/ 687 h 760"/>
              <a:gd name="T84" fmla="*/ 508 w 990"/>
              <a:gd name="T85" fmla="*/ 663 h 760"/>
              <a:gd name="T86" fmla="*/ 496 w 990"/>
              <a:gd name="T87" fmla="*/ 644 h 760"/>
              <a:gd name="T88" fmla="*/ 470 w 990"/>
              <a:gd name="T89" fmla="*/ 592 h 760"/>
              <a:gd name="T90" fmla="*/ 774 w 990"/>
              <a:gd name="T91" fmla="*/ 513 h 760"/>
              <a:gd name="T92" fmla="*/ 869 w 990"/>
              <a:gd name="T93" fmla="*/ 318 h 760"/>
              <a:gd name="T94" fmla="*/ 950 w 990"/>
              <a:gd name="T95" fmla="*/ 123 h 760"/>
              <a:gd name="T96" fmla="*/ 815 w 990"/>
              <a:gd name="T97" fmla="*/ 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0" h="760">
                <a:moveTo>
                  <a:pt x="815" y="31"/>
                </a:moveTo>
                <a:lnTo>
                  <a:pt x="815" y="31"/>
                </a:lnTo>
                <a:lnTo>
                  <a:pt x="817" y="38"/>
                </a:lnTo>
                <a:lnTo>
                  <a:pt x="829" y="57"/>
                </a:lnTo>
                <a:lnTo>
                  <a:pt x="829" y="57"/>
                </a:lnTo>
                <a:lnTo>
                  <a:pt x="838" y="69"/>
                </a:lnTo>
                <a:lnTo>
                  <a:pt x="848" y="85"/>
                </a:lnTo>
                <a:lnTo>
                  <a:pt x="855" y="104"/>
                </a:lnTo>
                <a:lnTo>
                  <a:pt x="857" y="128"/>
                </a:lnTo>
                <a:lnTo>
                  <a:pt x="857" y="128"/>
                </a:lnTo>
                <a:lnTo>
                  <a:pt x="855" y="147"/>
                </a:lnTo>
                <a:lnTo>
                  <a:pt x="850" y="169"/>
                </a:lnTo>
                <a:lnTo>
                  <a:pt x="843" y="190"/>
                </a:lnTo>
                <a:lnTo>
                  <a:pt x="831" y="209"/>
                </a:lnTo>
                <a:lnTo>
                  <a:pt x="831" y="209"/>
                </a:lnTo>
                <a:lnTo>
                  <a:pt x="824" y="219"/>
                </a:lnTo>
                <a:lnTo>
                  <a:pt x="815" y="226"/>
                </a:lnTo>
                <a:lnTo>
                  <a:pt x="803" y="233"/>
                </a:lnTo>
                <a:lnTo>
                  <a:pt x="791" y="238"/>
                </a:lnTo>
                <a:lnTo>
                  <a:pt x="779" y="242"/>
                </a:lnTo>
                <a:lnTo>
                  <a:pt x="765" y="247"/>
                </a:lnTo>
                <a:lnTo>
                  <a:pt x="750" y="249"/>
                </a:lnTo>
                <a:lnTo>
                  <a:pt x="736" y="249"/>
                </a:lnTo>
                <a:lnTo>
                  <a:pt x="736" y="249"/>
                </a:lnTo>
                <a:lnTo>
                  <a:pt x="722" y="247"/>
                </a:lnTo>
                <a:lnTo>
                  <a:pt x="708" y="245"/>
                </a:lnTo>
                <a:lnTo>
                  <a:pt x="682" y="238"/>
                </a:lnTo>
                <a:lnTo>
                  <a:pt x="660" y="226"/>
                </a:lnTo>
                <a:lnTo>
                  <a:pt x="651" y="216"/>
                </a:lnTo>
                <a:lnTo>
                  <a:pt x="641" y="209"/>
                </a:lnTo>
                <a:lnTo>
                  <a:pt x="641" y="209"/>
                </a:lnTo>
                <a:lnTo>
                  <a:pt x="629" y="190"/>
                </a:lnTo>
                <a:lnTo>
                  <a:pt x="622" y="169"/>
                </a:lnTo>
                <a:lnTo>
                  <a:pt x="617" y="147"/>
                </a:lnTo>
                <a:lnTo>
                  <a:pt x="617" y="128"/>
                </a:lnTo>
                <a:lnTo>
                  <a:pt x="617" y="128"/>
                </a:lnTo>
                <a:lnTo>
                  <a:pt x="617" y="116"/>
                </a:lnTo>
                <a:lnTo>
                  <a:pt x="620" y="104"/>
                </a:lnTo>
                <a:lnTo>
                  <a:pt x="627" y="85"/>
                </a:lnTo>
                <a:lnTo>
                  <a:pt x="636" y="66"/>
                </a:lnTo>
                <a:lnTo>
                  <a:pt x="646" y="55"/>
                </a:lnTo>
                <a:lnTo>
                  <a:pt x="646" y="55"/>
                </a:lnTo>
                <a:lnTo>
                  <a:pt x="660" y="36"/>
                </a:lnTo>
                <a:lnTo>
                  <a:pt x="665" y="26"/>
                </a:lnTo>
                <a:lnTo>
                  <a:pt x="665" y="0"/>
                </a:lnTo>
                <a:lnTo>
                  <a:pt x="515" y="0"/>
                </a:lnTo>
                <a:lnTo>
                  <a:pt x="515" y="0"/>
                </a:lnTo>
                <a:lnTo>
                  <a:pt x="503" y="0"/>
                </a:lnTo>
                <a:lnTo>
                  <a:pt x="254" y="0"/>
                </a:lnTo>
                <a:lnTo>
                  <a:pt x="254" y="245"/>
                </a:lnTo>
                <a:lnTo>
                  <a:pt x="168" y="245"/>
                </a:lnTo>
                <a:lnTo>
                  <a:pt x="168" y="245"/>
                </a:lnTo>
                <a:lnTo>
                  <a:pt x="154" y="242"/>
                </a:lnTo>
                <a:lnTo>
                  <a:pt x="140" y="238"/>
                </a:lnTo>
                <a:lnTo>
                  <a:pt x="118" y="221"/>
                </a:lnTo>
                <a:lnTo>
                  <a:pt x="118" y="221"/>
                </a:lnTo>
                <a:lnTo>
                  <a:pt x="107" y="214"/>
                </a:lnTo>
                <a:lnTo>
                  <a:pt x="97" y="209"/>
                </a:lnTo>
                <a:lnTo>
                  <a:pt x="85" y="204"/>
                </a:lnTo>
                <a:lnTo>
                  <a:pt x="73" y="204"/>
                </a:lnTo>
                <a:lnTo>
                  <a:pt x="73" y="204"/>
                </a:lnTo>
                <a:lnTo>
                  <a:pt x="59" y="204"/>
                </a:lnTo>
                <a:lnTo>
                  <a:pt x="45" y="207"/>
                </a:lnTo>
                <a:lnTo>
                  <a:pt x="33" y="211"/>
                </a:lnTo>
                <a:lnTo>
                  <a:pt x="21" y="219"/>
                </a:lnTo>
                <a:lnTo>
                  <a:pt x="21" y="219"/>
                </a:lnTo>
                <a:lnTo>
                  <a:pt x="11" y="228"/>
                </a:lnTo>
                <a:lnTo>
                  <a:pt x="4" y="240"/>
                </a:lnTo>
                <a:lnTo>
                  <a:pt x="2" y="254"/>
                </a:lnTo>
                <a:lnTo>
                  <a:pt x="0" y="276"/>
                </a:lnTo>
                <a:lnTo>
                  <a:pt x="0" y="276"/>
                </a:lnTo>
                <a:lnTo>
                  <a:pt x="2" y="297"/>
                </a:lnTo>
                <a:lnTo>
                  <a:pt x="7" y="311"/>
                </a:lnTo>
                <a:lnTo>
                  <a:pt x="14" y="323"/>
                </a:lnTo>
                <a:lnTo>
                  <a:pt x="21" y="333"/>
                </a:lnTo>
                <a:lnTo>
                  <a:pt x="21" y="333"/>
                </a:lnTo>
                <a:lnTo>
                  <a:pt x="33" y="340"/>
                </a:lnTo>
                <a:lnTo>
                  <a:pt x="45" y="345"/>
                </a:lnTo>
                <a:lnTo>
                  <a:pt x="59" y="347"/>
                </a:lnTo>
                <a:lnTo>
                  <a:pt x="73" y="349"/>
                </a:lnTo>
                <a:lnTo>
                  <a:pt x="73" y="349"/>
                </a:lnTo>
                <a:lnTo>
                  <a:pt x="85" y="347"/>
                </a:lnTo>
                <a:lnTo>
                  <a:pt x="97" y="342"/>
                </a:lnTo>
                <a:lnTo>
                  <a:pt x="107" y="337"/>
                </a:lnTo>
                <a:lnTo>
                  <a:pt x="118" y="330"/>
                </a:lnTo>
                <a:lnTo>
                  <a:pt x="118" y="330"/>
                </a:lnTo>
                <a:lnTo>
                  <a:pt x="140" y="311"/>
                </a:lnTo>
                <a:lnTo>
                  <a:pt x="154" y="304"/>
                </a:lnTo>
                <a:lnTo>
                  <a:pt x="171" y="299"/>
                </a:lnTo>
                <a:lnTo>
                  <a:pt x="171" y="299"/>
                </a:lnTo>
                <a:lnTo>
                  <a:pt x="173" y="299"/>
                </a:lnTo>
                <a:lnTo>
                  <a:pt x="254" y="299"/>
                </a:lnTo>
                <a:lnTo>
                  <a:pt x="254" y="513"/>
                </a:lnTo>
                <a:lnTo>
                  <a:pt x="415" y="513"/>
                </a:lnTo>
                <a:lnTo>
                  <a:pt x="415" y="589"/>
                </a:lnTo>
                <a:lnTo>
                  <a:pt x="415" y="589"/>
                </a:lnTo>
                <a:lnTo>
                  <a:pt x="415" y="589"/>
                </a:lnTo>
                <a:lnTo>
                  <a:pt x="415" y="589"/>
                </a:lnTo>
                <a:lnTo>
                  <a:pt x="413" y="606"/>
                </a:lnTo>
                <a:lnTo>
                  <a:pt x="406" y="620"/>
                </a:lnTo>
                <a:lnTo>
                  <a:pt x="387" y="642"/>
                </a:lnTo>
                <a:lnTo>
                  <a:pt x="387" y="642"/>
                </a:lnTo>
                <a:lnTo>
                  <a:pt x="380" y="653"/>
                </a:lnTo>
                <a:lnTo>
                  <a:pt x="373" y="663"/>
                </a:lnTo>
                <a:lnTo>
                  <a:pt x="370" y="675"/>
                </a:lnTo>
                <a:lnTo>
                  <a:pt x="368" y="687"/>
                </a:lnTo>
                <a:lnTo>
                  <a:pt x="368" y="687"/>
                </a:lnTo>
                <a:lnTo>
                  <a:pt x="368" y="701"/>
                </a:lnTo>
                <a:lnTo>
                  <a:pt x="370" y="715"/>
                </a:lnTo>
                <a:lnTo>
                  <a:pt x="375" y="727"/>
                </a:lnTo>
                <a:lnTo>
                  <a:pt x="382" y="739"/>
                </a:lnTo>
                <a:lnTo>
                  <a:pt x="382" y="739"/>
                </a:lnTo>
                <a:lnTo>
                  <a:pt x="392" y="746"/>
                </a:lnTo>
                <a:lnTo>
                  <a:pt x="404" y="753"/>
                </a:lnTo>
                <a:lnTo>
                  <a:pt x="420" y="758"/>
                </a:lnTo>
                <a:lnTo>
                  <a:pt x="442" y="760"/>
                </a:lnTo>
                <a:lnTo>
                  <a:pt x="442" y="760"/>
                </a:lnTo>
                <a:lnTo>
                  <a:pt x="461" y="760"/>
                </a:lnTo>
                <a:lnTo>
                  <a:pt x="477" y="756"/>
                </a:lnTo>
                <a:lnTo>
                  <a:pt x="489" y="749"/>
                </a:lnTo>
                <a:lnTo>
                  <a:pt x="496" y="739"/>
                </a:lnTo>
                <a:lnTo>
                  <a:pt x="496" y="739"/>
                </a:lnTo>
                <a:lnTo>
                  <a:pt x="503" y="727"/>
                </a:lnTo>
                <a:lnTo>
                  <a:pt x="508" y="715"/>
                </a:lnTo>
                <a:lnTo>
                  <a:pt x="513" y="701"/>
                </a:lnTo>
                <a:lnTo>
                  <a:pt x="513" y="687"/>
                </a:lnTo>
                <a:lnTo>
                  <a:pt x="513" y="687"/>
                </a:lnTo>
                <a:lnTo>
                  <a:pt x="510" y="675"/>
                </a:lnTo>
                <a:lnTo>
                  <a:pt x="508" y="663"/>
                </a:lnTo>
                <a:lnTo>
                  <a:pt x="503" y="653"/>
                </a:lnTo>
                <a:lnTo>
                  <a:pt x="496" y="644"/>
                </a:lnTo>
                <a:lnTo>
                  <a:pt x="496" y="644"/>
                </a:lnTo>
                <a:lnTo>
                  <a:pt x="480" y="620"/>
                </a:lnTo>
                <a:lnTo>
                  <a:pt x="472" y="606"/>
                </a:lnTo>
                <a:lnTo>
                  <a:pt x="470" y="592"/>
                </a:lnTo>
                <a:lnTo>
                  <a:pt x="470" y="513"/>
                </a:lnTo>
                <a:lnTo>
                  <a:pt x="774" y="513"/>
                </a:lnTo>
                <a:lnTo>
                  <a:pt x="774" y="513"/>
                </a:lnTo>
                <a:lnTo>
                  <a:pt x="807" y="449"/>
                </a:lnTo>
                <a:lnTo>
                  <a:pt x="838" y="383"/>
                </a:lnTo>
                <a:lnTo>
                  <a:pt x="869" y="318"/>
                </a:lnTo>
                <a:lnTo>
                  <a:pt x="898" y="254"/>
                </a:lnTo>
                <a:lnTo>
                  <a:pt x="924" y="188"/>
                </a:lnTo>
                <a:lnTo>
                  <a:pt x="950" y="123"/>
                </a:lnTo>
                <a:lnTo>
                  <a:pt x="971" y="62"/>
                </a:lnTo>
                <a:lnTo>
                  <a:pt x="990" y="0"/>
                </a:lnTo>
                <a:lnTo>
                  <a:pt x="815" y="0"/>
                </a:lnTo>
                <a:lnTo>
                  <a:pt x="815" y="3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448425" y="4122334"/>
            <a:ext cx="2563813" cy="1196975"/>
          </a:xfrm>
          <a:custGeom>
            <a:avLst/>
            <a:gdLst>
              <a:gd name="T0" fmla="*/ 1406 w 1615"/>
              <a:gd name="T1" fmla="*/ 45 h 754"/>
              <a:gd name="T2" fmla="*/ 1430 w 1615"/>
              <a:gd name="T3" fmla="*/ 95 h 754"/>
              <a:gd name="T4" fmla="*/ 1428 w 1615"/>
              <a:gd name="T5" fmla="*/ 160 h 754"/>
              <a:gd name="T6" fmla="*/ 1399 w 1615"/>
              <a:gd name="T7" fmla="*/ 207 h 754"/>
              <a:gd name="T8" fmla="*/ 1354 w 1615"/>
              <a:gd name="T9" fmla="*/ 233 h 754"/>
              <a:gd name="T10" fmla="*/ 1311 w 1615"/>
              <a:gd name="T11" fmla="*/ 238 h 754"/>
              <a:gd name="T12" fmla="*/ 1235 w 1615"/>
              <a:gd name="T13" fmla="*/ 214 h 754"/>
              <a:gd name="T14" fmla="*/ 1207 w 1615"/>
              <a:gd name="T15" fmla="*/ 179 h 754"/>
              <a:gd name="T16" fmla="*/ 1192 w 1615"/>
              <a:gd name="T17" fmla="*/ 117 h 754"/>
              <a:gd name="T18" fmla="*/ 1211 w 1615"/>
              <a:gd name="T19" fmla="*/ 57 h 754"/>
              <a:gd name="T20" fmla="*/ 1240 w 1615"/>
              <a:gd name="T21" fmla="*/ 15 h 754"/>
              <a:gd name="T22" fmla="*/ 1093 w 1615"/>
              <a:gd name="T23" fmla="*/ 0 h 754"/>
              <a:gd name="T24" fmla="*/ 689 w 1615"/>
              <a:gd name="T25" fmla="*/ 26 h 754"/>
              <a:gd name="T26" fmla="*/ 720 w 1615"/>
              <a:gd name="T27" fmla="*/ 76 h 754"/>
              <a:gd name="T28" fmla="*/ 729 w 1615"/>
              <a:gd name="T29" fmla="*/ 138 h 754"/>
              <a:gd name="T30" fmla="*/ 703 w 1615"/>
              <a:gd name="T31" fmla="*/ 200 h 754"/>
              <a:gd name="T32" fmla="*/ 665 w 1615"/>
              <a:gd name="T33" fmla="*/ 228 h 754"/>
              <a:gd name="T34" fmla="*/ 608 w 1615"/>
              <a:gd name="T35" fmla="*/ 238 h 754"/>
              <a:gd name="T36" fmla="*/ 553 w 1615"/>
              <a:gd name="T37" fmla="*/ 226 h 754"/>
              <a:gd name="T38" fmla="*/ 515 w 1615"/>
              <a:gd name="T39" fmla="*/ 198 h 754"/>
              <a:gd name="T40" fmla="*/ 489 w 1615"/>
              <a:gd name="T41" fmla="*/ 117 h 754"/>
              <a:gd name="T42" fmla="*/ 499 w 1615"/>
              <a:gd name="T43" fmla="*/ 74 h 754"/>
              <a:gd name="T44" fmla="*/ 534 w 1615"/>
              <a:gd name="T45" fmla="*/ 24 h 754"/>
              <a:gd name="T46" fmla="*/ 261 w 1615"/>
              <a:gd name="T47" fmla="*/ 231 h 754"/>
              <a:gd name="T48" fmla="*/ 168 w 1615"/>
              <a:gd name="T49" fmla="*/ 231 h 754"/>
              <a:gd name="T50" fmla="*/ 116 w 1615"/>
              <a:gd name="T51" fmla="*/ 202 h 754"/>
              <a:gd name="T52" fmla="*/ 73 w 1615"/>
              <a:gd name="T53" fmla="*/ 183 h 754"/>
              <a:gd name="T54" fmla="*/ 33 w 1615"/>
              <a:gd name="T55" fmla="*/ 193 h 754"/>
              <a:gd name="T56" fmla="*/ 4 w 1615"/>
              <a:gd name="T57" fmla="*/ 219 h 754"/>
              <a:gd name="T58" fmla="*/ 0 w 1615"/>
              <a:gd name="T59" fmla="*/ 276 h 754"/>
              <a:gd name="T60" fmla="*/ 21 w 1615"/>
              <a:gd name="T61" fmla="*/ 314 h 754"/>
              <a:gd name="T62" fmla="*/ 73 w 1615"/>
              <a:gd name="T63" fmla="*/ 328 h 754"/>
              <a:gd name="T64" fmla="*/ 107 w 1615"/>
              <a:gd name="T65" fmla="*/ 319 h 754"/>
              <a:gd name="T66" fmla="*/ 152 w 1615"/>
              <a:gd name="T67" fmla="*/ 288 h 754"/>
              <a:gd name="T68" fmla="*/ 651 w 1615"/>
              <a:gd name="T69" fmla="*/ 514 h 754"/>
              <a:gd name="T70" fmla="*/ 644 w 1615"/>
              <a:gd name="T71" fmla="*/ 613 h 754"/>
              <a:gd name="T72" fmla="*/ 613 w 1615"/>
              <a:gd name="T73" fmla="*/ 656 h 754"/>
              <a:gd name="T74" fmla="*/ 610 w 1615"/>
              <a:gd name="T75" fmla="*/ 694 h 754"/>
              <a:gd name="T76" fmla="*/ 625 w 1615"/>
              <a:gd name="T77" fmla="*/ 732 h 754"/>
              <a:gd name="T78" fmla="*/ 682 w 1615"/>
              <a:gd name="T79" fmla="*/ 754 h 754"/>
              <a:gd name="T80" fmla="*/ 729 w 1615"/>
              <a:gd name="T81" fmla="*/ 739 h 754"/>
              <a:gd name="T82" fmla="*/ 750 w 1615"/>
              <a:gd name="T83" fmla="*/ 709 h 754"/>
              <a:gd name="T84" fmla="*/ 753 w 1615"/>
              <a:gd name="T85" fmla="*/ 666 h 754"/>
              <a:gd name="T86" fmla="*/ 734 w 1615"/>
              <a:gd name="T87" fmla="*/ 635 h 754"/>
              <a:gd name="T88" fmla="*/ 705 w 1615"/>
              <a:gd name="T89" fmla="*/ 583 h 754"/>
              <a:gd name="T90" fmla="*/ 1038 w 1615"/>
              <a:gd name="T91" fmla="*/ 514 h 754"/>
              <a:gd name="T92" fmla="*/ 1202 w 1615"/>
              <a:gd name="T93" fmla="*/ 478 h 754"/>
              <a:gd name="T94" fmla="*/ 1278 w 1615"/>
              <a:gd name="T95" fmla="*/ 438 h 754"/>
              <a:gd name="T96" fmla="*/ 1451 w 1615"/>
              <a:gd name="T97" fmla="*/ 247 h 754"/>
              <a:gd name="T98" fmla="*/ 1615 w 1615"/>
              <a:gd name="T99" fmla="*/ 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15" h="754">
                <a:moveTo>
                  <a:pt x="1390" y="22"/>
                </a:moveTo>
                <a:lnTo>
                  <a:pt x="1390" y="22"/>
                </a:lnTo>
                <a:lnTo>
                  <a:pt x="1392" y="26"/>
                </a:lnTo>
                <a:lnTo>
                  <a:pt x="1406" y="45"/>
                </a:lnTo>
                <a:lnTo>
                  <a:pt x="1406" y="45"/>
                </a:lnTo>
                <a:lnTo>
                  <a:pt x="1416" y="60"/>
                </a:lnTo>
                <a:lnTo>
                  <a:pt x="1423" y="76"/>
                </a:lnTo>
                <a:lnTo>
                  <a:pt x="1430" y="95"/>
                </a:lnTo>
                <a:lnTo>
                  <a:pt x="1432" y="117"/>
                </a:lnTo>
                <a:lnTo>
                  <a:pt x="1432" y="117"/>
                </a:lnTo>
                <a:lnTo>
                  <a:pt x="1432" y="138"/>
                </a:lnTo>
                <a:lnTo>
                  <a:pt x="1428" y="160"/>
                </a:lnTo>
                <a:lnTo>
                  <a:pt x="1420" y="179"/>
                </a:lnTo>
                <a:lnTo>
                  <a:pt x="1406" y="200"/>
                </a:lnTo>
                <a:lnTo>
                  <a:pt x="1406" y="200"/>
                </a:lnTo>
                <a:lnTo>
                  <a:pt x="1399" y="207"/>
                </a:lnTo>
                <a:lnTo>
                  <a:pt x="1390" y="214"/>
                </a:lnTo>
                <a:lnTo>
                  <a:pt x="1380" y="221"/>
                </a:lnTo>
                <a:lnTo>
                  <a:pt x="1368" y="228"/>
                </a:lnTo>
                <a:lnTo>
                  <a:pt x="1354" y="233"/>
                </a:lnTo>
                <a:lnTo>
                  <a:pt x="1342" y="236"/>
                </a:lnTo>
                <a:lnTo>
                  <a:pt x="1328" y="238"/>
                </a:lnTo>
                <a:lnTo>
                  <a:pt x="1311" y="238"/>
                </a:lnTo>
                <a:lnTo>
                  <a:pt x="1311" y="238"/>
                </a:lnTo>
                <a:lnTo>
                  <a:pt x="1297" y="238"/>
                </a:lnTo>
                <a:lnTo>
                  <a:pt x="1283" y="236"/>
                </a:lnTo>
                <a:lnTo>
                  <a:pt x="1257" y="226"/>
                </a:lnTo>
                <a:lnTo>
                  <a:pt x="1235" y="214"/>
                </a:lnTo>
                <a:lnTo>
                  <a:pt x="1226" y="207"/>
                </a:lnTo>
                <a:lnTo>
                  <a:pt x="1218" y="198"/>
                </a:lnTo>
                <a:lnTo>
                  <a:pt x="1218" y="198"/>
                </a:lnTo>
                <a:lnTo>
                  <a:pt x="1207" y="179"/>
                </a:lnTo>
                <a:lnTo>
                  <a:pt x="1197" y="160"/>
                </a:lnTo>
                <a:lnTo>
                  <a:pt x="1195" y="138"/>
                </a:lnTo>
                <a:lnTo>
                  <a:pt x="1192" y="117"/>
                </a:lnTo>
                <a:lnTo>
                  <a:pt x="1192" y="117"/>
                </a:lnTo>
                <a:lnTo>
                  <a:pt x="1192" y="105"/>
                </a:lnTo>
                <a:lnTo>
                  <a:pt x="1195" y="93"/>
                </a:lnTo>
                <a:lnTo>
                  <a:pt x="1202" y="74"/>
                </a:lnTo>
                <a:lnTo>
                  <a:pt x="1211" y="57"/>
                </a:lnTo>
                <a:lnTo>
                  <a:pt x="1221" y="43"/>
                </a:lnTo>
                <a:lnTo>
                  <a:pt x="1221" y="43"/>
                </a:lnTo>
                <a:lnTo>
                  <a:pt x="1238" y="24"/>
                </a:lnTo>
                <a:lnTo>
                  <a:pt x="1240" y="15"/>
                </a:lnTo>
                <a:lnTo>
                  <a:pt x="1240" y="0"/>
                </a:lnTo>
                <a:lnTo>
                  <a:pt x="1102" y="0"/>
                </a:lnTo>
                <a:lnTo>
                  <a:pt x="1102" y="0"/>
                </a:lnTo>
                <a:lnTo>
                  <a:pt x="1093" y="0"/>
                </a:lnTo>
                <a:lnTo>
                  <a:pt x="686" y="0"/>
                </a:lnTo>
                <a:lnTo>
                  <a:pt x="686" y="22"/>
                </a:lnTo>
                <a:lnTo>
                  <a:pt x="686" y="22"/>
                </a:lnTo>
                <a:lnTo>
                  <a:pt x="689" y="26"/>
                </a:lnTo>
                <a:lnTo>
                  <a:pt x="703" y="45"/>
                </a:lnTo>
                <a:lnTo>
                  <a:pt x="703" y="45"/>
                </a:lnTo>
                <a:lnTo>
                  <a:pt x="712" y="60"/>
                </a:lnTo>
                <a:lnTo>
                  <a:pt x="720" y="76"/>
                </a:lnTo>
                <a:lnTo>
                  <a:pt x="727" y="95"/>
                </a:lnTo>
                <a:lnTo>
                  <a:pt x="729" y="117"/>
                </a:lnTo>
                <a:lnTo>
                  <a:pt x="729" y="117"/>
                </a:lnTo>
                <a:lnTo>
                  <a:pt x="729" y="138"/>
                </a:lnTo>
                <a:lnTo>
                  <a:pt x="724" y="160"/>
                </a:lnTo>
                <a:lnTo>
                  <a:pt x="717" y="179"/>
                </a:lnTo>
                <a:lnTo>
                  <a:pt x="703" y="200"/>
                </a:lnTo>
                <a:lnTo>
                  <a:pt x="703" y="200"/>
                </a:lnTo>
                <a:lnTo>
                  <a:pt x="696" y="207"/>
                </a:lnTo>
                <a:lnTo>
                  <a:pt x="686" y="214"/>
                </a:lnTo>
                <a:lnTo>
                  <a:pt x="677" y="221"/>
                </a:lnTo>
                <a:lnTo>
                  <a:pt x="665" y="228"/>
                </a:lnTo>
                <a:lnTo>
                  <a:pt x="651" y="233"/>
                </a:lnTo>
                <a:lnTo>
                  <a:pt x="639" y="236"/>
                </a:lnTo>
                <a:lnTo>
                  <a:pt x="625" y="238"/>
                </a:lnTo>
                <a:lnTo>
                  <a:pt x="608" y="238"/>
                </a:lnTo>
                <a:lnTo>
                  <a:pt x="608" y="238"/>
                </a:lnTo>
                <a:lnTo>
                  <a:pt x="594" y="238"/>
                </a:lnTo>
                <a:lnTo>
                  <a:pt x="579" y="236"/>
                </a:lnTo>
                <a:lnTo>
                  <a:pt x="553" y="226"/>
                </a:lnTo>
                <a:lnTo>
                  <a:pt x="532" y="214"/>
                </a:lnTo>
                <a:lnTo>
                  <a:pt x="522" y="207"/>
                </a:lnTo>
                <a:lnTo>
                  <a:pt x="515" y="198"/>
                </a:lnTo>
                <a:lnTo>
                  <a:pt x="515" y="198"/>
                </a:lnTo>
                <a:lnTo>
                  <a:pt x="503" y="179"/>
                </a:lnTo>
                <a:lnTo>
                  <a:pt x="494" y="160"/>
                </a:lnTo>
                <a:lnTo>
                  <a:pt x="491" y="138"/>
                </a:lnTo>
                <a:lnTo>
                  <a:pt x="489" y="117"/>
                </a:lnTo>
                <a:lnTo>
                  <a:pt x="489" y="117"/>
                </a:lnTo>
                <a:lnTo>
                  <a:pt x="489" y="105"/>
                </a:lnTo>
                <a:lnTo>
                  <a:pt x="491" y="93"/>
                </a:lnTo>
                <a:lnTo>
                  <a:pt x="499" y="74"/>
                </a:lnTo>
                <a:lnTo>
                  <a:pt x="508" y="57"/>
                </a:lnTo>
                <a:lnTo>
                  <a:pt x="518" y="43"/>
                </a:lnTo>
                <a:lnTo>
                  <a:pt x="518" y="43"/>
                </a:lnTo>
                <a:lnTo>
                  <a:pt x="534" y="24"/>
                </a:lnTo>
                <a:lnTo>
                  <a:pt x="537" y="15"/>
                </a:lnTo>
                <a:lnTo>
                  <a:pt x="537" y="0"/>
                </a:lnTo>
                <a:lnTo>
                  <a:pt x="261" y="0"/>
                </a:lnTo>
                <a:lnTo>
                  <a:pt x="261" y="231"/>
                </a:lnTo>
                <a:lnTo>
                  <a:pt x="171" y="231"/>
                </a:lnTo>
                <a:lnTo>
                  <a:pt x="171" y="231"/>
                </a:lnTo>
                <a:lnTo>
                  <a:pt x="168" y="231"/>
                </a:lnTo>
                <a:lnTo>
                  <a:pt x="168" y="231"/>
                </a:lnTo>
                <a:lnTo>
                  <a:pt x="154" y="228"/>
                </a:lnTo>
                <a:lnTo>
                  <a:pt x="140" y="221"/>
                </a:lnTo>
                <a:lnTo>
                  <a:pt x="116" y="202"/>
                </a:lnTo>
                <a:lnTo>
                  <a:pt x="116" y="202"/>
                </a:lnTo>
                <a:lnTo>
                  <a:pt x="107" y="195"/>
                </a:lnTo>
                <a:lnTo>
                  <a:pt x="97" y="188"/>
                </a:lnTo>
                <a:lnTo>
                  <a:pt x="85" y="186"/>
                </a:lnTo>
                <a:lnTo>
                  <a:pt x="73" y="183"/>
                </a:lnTo>
                <a:lnTo>
                  <a:pt x="73" y="183"/>
                </a:lnTo>
                <a:lnTo>
                  <a:pt x="57" y="183"/>
                </a:lnTo>
                <a:lnTo>
                  <a:pt x="45" y="188"/>
                </a:lnTo>
                <a:lnTo>
                  <a:pt x="33" y="193"/>
                </a:lnTo>
                <a:lnTo>
                  <a:pt x="21" y="198"/>
                </a:lnTo>
                <a:lnTo>
                  <a:pt x="21" y="198"/>
                </a:lnTo>
                <a:lnTo>
                  <a:pt x="11" y="207"/>
                </a:lnTo>
                <a:lnTo>
                  <a:pt x="4" y="219"/>
                </a:lnTo>
                <a:lnTo>
                  <a:pt x="0" y="236"/>
                </a:lnTo>
                <a:lnTo>
                  <a:pt x="0" y="257"/>
                </a:lnTo>
                <a:lnTo>
                  <a:pt x="0" y="257"/>
                </a:lnTo>
                <a:lnTo>
                  <a:pt x="0" y="276"/>
                </a:lnTo>
                <a:lnTo>
                  <a:pt x="4" y="293"/>
                </a:lnTo>
                <a:lnTo>
                  <a:pt x="11" y="305"/>
                </a:lnTo>
                <a:lnTo>
                  <a:pt x="21" y="314"/>
                </a:lnTo>
                <a:lnTo>
                  <a:pt x="21" y="314"/>
                </a:lnTo>
                <a:lnTo>
                  <a:pt x="31" y="319"/>
                </a:lnTo>
                <a:lnTo>
                  <a:pt x="45" y="324"/>
                </a:lnTo>
                <a:lnTo>
                  <a:pt x="59" y="328"/>
                </a:lnTo>
                <a:lnTo>
                  <a:pt x="73" y="328"/>
                </a:lnTo>
                <a:lnTo>
                  <a:pt x="73" y="328"/>
                </a:lnTo>
                <a:lnTo>
                  <a:pt x="85" y="326"/>
                </a:lnTo>
                <a:lnTo>
                  <a:pt x="95" y="324"/>
                </a:lnTo>
                <a:lnTo>
                  <a:pt x="107" y="319"/>
                </a:lnTo>
                <a:lnTo>
                  <a:pt x="116" y="312"/>
                </a:lnTo>
                <a:lnTo>
                  <a:pt x="116" y="312"/>
                </a:lnTo>
                <a:lnTo>
                  <a:pt x="140" y="295"/>
                </a:lnTo>
                <a:lnTo>
                  <a:pt x="152" y="288"/>
                </a:lnTo>
                <a:lnTo>
                  <a:pt x="168" y="286"/>
                </a:lnTo>
                <a:lnTo>
                  <a:pt x="261" y="286"/>
                </a:lnTo>
                <a:lnTo>
                  <a:pt x="261" y="514"/>
                </a:lnTo>
                <a:lnTo>
                  <a:pt x="651" y="514"/>
                </a:lnTo>
                <a:lnTo>
                  <a:pt x="651" y="583"/>
                </a:lnTo>
                <a:lnTo>
                  <a:pt x="651" y="583"/>
                </a:lnTo>
                <a:lnTo>
                  <a:pt x="648" y="599"/>
                </a:lnTo>
                <a:lnTo>
                  <a:pt x="644" y="613"/>
                </a:lnTo>
                <a:lnTo>
                  <a:pt x="627" y="635"/>
                </a:lnTo>
                <a:lnTo>
                  <a:pt x="627" y="635"/>
                </a:lnTo>
                <a:lnTo>
                  <a:pt x="620" y="644"/>
                </a:lnTo>
                <a:lnTo>
                  <a:pt x="613" y="656"/>
                </a:lnTo>
                <a:lnTo>
                  <a:pt x="610" y="666"/>
                </a:lnTo>
                <a:lnTo>
                  <a:pt x="608" y="680"/>
                </a:lnTo>
                <a:lnTo>
                  <a:pt x="608" y="680"/>
                </a:lnTo>
                <a:lnTo>
                  <a:pt x="610" y="694"/>
                </a:lnTo>
                <a:lnTo>
                  <a:pt x="613" y="709"/>
                </a:lnTo>
                <a:lnTo>
                  <a:pt x="617" y="720"/>
                </a:lnTo>
                <a:lnTo>
                  <a:pt x="625" y="732"/>
                </a:lnTo>
                <a:lnTo>
                  <a:pt x="625" y="732"/>
                </a:lnTo>
                <a:lnTo>
                  <a:pt x="634" y="739"/>
                </a:lnTo>
                <a:lnTo>
                  <a:pt x="646" y="747"/>
                </a:lnTo>
                <a:lnTo>
                  <a:pt x="660" y="751"/>
                </a:lnTo>
                <a:lnTo>
                  <a:pt x="682" y="754"/>
                </a:lnTo>
                <a:lnTo>
                  <a:pt x="682" y="754"/>
                </a:lnTo>
                <a:lnTo>
                  <a:pt x="701" y="751"/>
                </a:lnTo>
                <a:lnTo>
                  <a:pt x="717" y="747"/>
                </a:lnTo>
                <a:lnTo>
                  <a:pt x="729" y="739"/>
                </a:lnTo>
                <a:lnTo>
                  <a:pt x="739" y="730"/>
                </a:lnTo>
                <a:lnTo>
                  <a:pt x="739" y="730"/>
                </a:lnTo>
                <a:lnTo>
                  <a:pt x="746" y="720"/>
                </a:lnTo>
                <a:lnTo>
                  <a:pt x="750" y="709"/>
                </a:lnTo>
                <a:lnTo>
                  <a:pt x="753" y="694"/>
                </a:lnTo>
                <a:lnTo>
                  <a:pt x="753" y="680"/>
                </a:lnTo>
                <a:lnTo>
                  <a:pt x="753" y="680"/>
                </a:lnTo>
                <a:lnTo>
                  <a:pt x="753" y="666"/>
                </a:lnTo>
                <a:lnTo>
                  <a:pt x="748" y="656"/>
                </a:lnTo>
                <a:lnTo>
                  <a:pt x="743" y="644"/>
                </a:lnTo>
                <a:lnTo>
                  <a:pt x="734" y="635"/>
                </a:lnTo>
                <a:lnTo>
                  <a:pt x="734" y="635"/>
                </a:lnTo>
                <a:lnTo>
                  <a:pt x="717" y="611"/>
                </a:lnTo>
                <a:lnTo>
                  <a:pt x="710" y="599"/>
                </a:lnTo>
                <a:lnTo>
                  <a:pt x="705" y="583"/>
                </a:lnTo>
                <a:lnTo>
                  <a:pt x="705" y="583"/>
                </a:lnTo>
                <a:lnTo>
                  <a:pt x="705" y="580"/>
                </a:lnTo>
                <a:lnTo>
                  <a:pt x="705" y="514"/>
                </a:lnTo>
                <a:lnTo>
                  <a:pt x="1038" y="514"/>
                </a:lnTo>
                <a:lnTo>
                  <a:pt x="1038" y="514"/>
                </a:lnTo>
                <a:lnTo>
                  <a:pt x="1107" y="502"/>
                </a:lnTo>
                <a:lnTo>
                  <a:pt x="1140" y="495"/>
                </a:lnTo>
                <a:lnTo>
                  <a:pt x="1171" y="488"/>
                </a:lnTo>
                <a:lnTo>
                  <a:pt x="1202" y="478"/>
                </a:lnTo>
                <a:lnTo>
                  <a:pt x="1230" y="466"/>
                </a:lnTo>
                <a:lnTo>
                  <a:pt x="1257" y="452"/>
                </a:lnTo>
                <a:lnTo>
                  <a:pt x="1278" y="438"/>
                </a:lnTo>
                <a:lnTo>
                  <a:pt x="1278" y="438"/>
                </a:lnTo>
                <a:lnTo>
                  <a:pt x="1323" y="397"/>
                </a:lnTo>
                <a:lnTo>
                  <a:pt x="1366" y="352"/>
                </a:lnTo>
                <a:lnTo>
                  <a:pt x="1409" y="302"/>
                </a:lnTo>
                <a:lnTo>
                  <a:pt x="1451" y="247"/>
                </a:lnTo>
                <a:lnTo>
                  <a:pt x="1494" y="190"/>
                </a:lnTo>
                <a:lnTo>
                  <a:pt x="1535" y="129"/>
                </a:lnTo>
                <a:lnTo>
                  <a:pt x="1575" y="64"/>
                </a:lnTo>
                <a:lnTo>
                  <a:pt x="1615" y="0"/>
                </a:lnTo>
                <a:lnTo>
                  <a:pt x="1390" y="0"/>
                </a:lnTo>
                <a:lnTo>
                  <a:pt x="1390" y="2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2725738" y="3217459"/>
            <a:ext cx="1074738" cy="1211263"/>
          </a:xfrm>
          <a:custGeom>
            <a:avLst/>
            <a:gdLst>
              <a:gd name="T0" fmla="*/ 425 w 677"/>
              <a:gd name="T1" fmla="*/ 17 h 763"/>
              <a:gd name="T2" fmla="*/ 444 w 677"/>
              <a:gd name="T3" fmla="*/ 45 h 763"/>
              <a:gd name="T4" fmla="*/ 453 w 677"/>
              <a:gd name="T5" fmla="*/ 59 h 763"/>
              <a:gd name="T6" fmla="*/ 470 w 677"/>
              <a:gd name="T7" fmla="*/ 95 h 763"/>
              <a:gd name="T8" fmla="*/ 472 w 677"/>
              <a:gd name="T9" fmla="*/ 119 h 763"/>
              <a:gd name="T10" fmla="*/ 470 w 677"/>
              <a:gd name="T11" fmla="*/ 140 h 763"/>
              <a:gd name="T12" fmla="*/ 458 w 677"/>
              <a:gd name="T13" fmla="*/ 181 h 763"/>
              <a:gd name="T14" fmla="*/ 446 w 677"/>
              <a:gd name="T15" fmla="*/ 200 h 763"/>
              <a:gd name="T16" fmla="*/ 430 w 677"/>
              <a:gd name="T17" fmla="*/ 216 h 763"/>
              <a:gd name="T18" fmla="*/ 382 w 677"/>
              <a:gd name="T19" fmla="*/ 238 h 763"/>
              <a:gd name="T20" fmla="*/ 354 w 677"/>
              <a:gd name="T21" fmla="*/ 240 h 763"/>
              <a:gd name="T22" fmla="*/ 337 w 677"/>
              <a:gd name="T23" fmla="*/ 240 h 763"/>
              <a:gd name="T24" fmla="*/ 311 w 677"/>
              <a:gd name="T25" fmla="*/ 235 h 763"/>
              <a:gd name="T26" fmla="*/ 285 w 677"/>
              <a:gd name="T27" fmla="*/ 223 h 763"/>
              <a:gd name="T28" fmla="*/ 266 w 677"/>
              <a:gd name="T29" fmla="*/ 209 h 763"/>
              <a:gd name="T30" fmla="*/ 259 w 677"/>
              <a:gd name="T31" fmla="*/ 202 h 763"/>
              <a:gd name="T32" fmla="*/ 237 w 677"/>
              <a:gd name="T33" fmla="*/ 162 h 763"/>
              <a:gd name="T34" fmla="*/ 232 w 677"/>
              <a:gd name="T35" fmla="*/ 119 h 763"/>
              <a:gd name="T36" fmla="*/ 235 w 677"/>
              <a:gd name="T37" fmla="*/ 97 h 763"/>
              <a:gd name="T38" fmla="*/ 249 w 677"/>
              <a:gd name="T39" fmla="*/ 62 h 763"/>
              <a:gd name="T40" fmla="*/ 259 w 677"/>
              <a:gd name="T41" fmla="*/ 47 h 763"/>
              <a:gd name="T42" fmla="*/ 275 w 677"/>
              <a:gd name="T43" fmla="*/ 24 h 763"/>
              <a:gd name="T44" fmla="*/ 0 w 677"/>
              <a:gd name="T45" fmla="*/ 0 h 763"/>
              <a:gd name="T46" fmla="*/ 21 w 677"/>
              <a:gd name="T47" fmla="*/ 62 h 763"/>
              <a:gd name="T48" fmla="*/ 68 w 677"/>
              <a:gd name="T49" fmla="*/ 188 h 763"/>
              <a:gd name="T50" fmla="*/ 123 w 677"/>
              <a:gd name="T51" fmla="*/ 318 h 763"/>
              <a:gd name="T52" fmla="*/ 185 w 677"/>
              <a:gd name="T53" fmla="*/ 449 h 763"/>
              <a:gd name="T54" fmla="*/ 532 w 677"/>
              <a:gd name="T55" fmla="*/ 513 h 763"/>
              <a:gd name="T56" fmla="*/ 532 w 677"/>
              <a:gd name="T57" fmla="*/ 594 h 763"/>
              <a:gd name="T58" fmla="*/ 522 w 677"/>
              <a:gd name="T59" fmla="*/ 623 h 763"/>
              <a:gd name="T60" fmla="*/ 506 w 677"/>
              <a:gd name="T61" fmla="*/ 646 h 763"/>
              <a:gd name="T62" fmla="*/ 494 w 677"/>
              <a:gd name="T63" fmla="*/ 665 h 763"/>
              <a:gd name="T64" fmla="*/ 489 w 677"/>
              <a:gd name="T65" fmla="*/ 689 h 763"/>
              <a:gd name="T66" fmla="*/ 489 w 677"/>
              <a:gd name="T67" fmla="*/ 703 h 763"/>
              <a:gd name="T68" fmla="*/ 496 w 677"/>
              <a:gd name="T69" fmla="*/ 730 h 763"/>
              <a:gd name="T70" fmla="*/ 503 w 677"/>
              <a:gd name="T71" fmla="*/ 741 h 763"/>
              <a:gd name="T72" fmla="*/ 525 w 677"/>
              <a:gd name="T73" fmla="*/ 758 h 763"/>
              <a:gd name="T74" fmla="*/ 560 w 677"/>
              <a:gd name="T75" fmla="*/ 763 h 763"/>
              <a:gd name="T76" fmla="*/ 582 w 677"/>
              <a:gd name="T77" fmla="*/ 760 h 763"/>
              <a:gd name="T78" fmla="*/ 610 w 677"/>
              <a:gd name="T79" fmla="*/ 749 h 763"/>
              <a:gd name="T80" fmla="*/ 620 w 677"/>
              <a:gd name="T81" fmla="*/ 741 h 763"/>
              <a:gd name="T82" fmla="*/ 629 w 677"/>
              <a:gd name="T83" fmla="*/ 718 h 763"/>
              <a:gd name="T84" fmla="*/ 634 w 677"/>
              <a:gd name="T85" fmla="*/ 689 h 763"/>
              <a:gd name="T86" fmla="*/ 632 w 677"/>
              <a:gd name="T87" fmla="*/ 677 h 763"/>
              <a:gd name="T88" fmla="*/ 622 w 677"/>
              <a:gd name="T89" fmla="*/ 656 h 763"/>
              <a:gd name="T90" fmla="*/ 615 w 677"/>
              <a:gd name="T91" fmla="*/ 646 h 763"/>
              <a:gd name="T92" fmla="*/ 589 w 677"/>
              <a:gd name="T93" fmla="*/ 608 h 763"/>
              <a:gd name="T94" fmla="*/ 586 w 677"/>
              <a:gd name="T95" fmla="*/ 592 h 763"/>
              <a:gd name="T96" fmla="*/ 586 w 677"/>
              <a:gd name="T97" fmla="*/ 513 h 763"/>
              <a:gd name="T98" fmla="*/ 677 w 677"/>
              <a:gd name="T99" fmla="*/ 0 h 763"/>
              <a:gd name="T100" fmla="*/ 425 w 677"/>
              <a:gd name="T101" fmla="*/ 17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7" h="763">
                <a:moveTo>
                  <a:pt x="425" y="17"/>
                </a:moveTo>
                <a:lnTo>
                  <a:pt x="425" y="17"/>
                </a:lnTo>
                <a:lnTo>
                  <a:pt x="427" y="26"/>
                </a:lnTo>
                <a:lnTo>
                  <a:pt x="444" y="45"/>
                </a:lnTo>
                <a:lnTo>
                  <a:pt x="444" y="45"/>
                </a:lnTo>
                <a:lnTo>
                  <a:pt x="453" y="59"/>
                </a:lnTo>
                <a:lnTo>
                  <a:pt x="463" y="76"/>
                </a:lnTo>
                <a:lnTo>
                  <a:pt x="470" y="95"/>
                </a:lnTo>
                <a:lnTo>
                  <a:pt x="472" y="107"/>
                </a:lnTo>
                <a:lnTo>
                  <a:pt x="472" y="119"/>
                </a:lnTo>
                <a:lnTo>
                  <a:pt x="472" y="119"/>
                </a:lnTo>
                <a:lnTo>
                  <a:pt x="470" y="140"/>
                </a:lnTo>
                <a:lnTo>
                  <a:pt x="468" y="162"/>
                </a:lnTo>
                <a:lnTo>
                  <a:pt x="458" y="181"/>
                </a:lnTo>
                <a:lnTo>
                  <a:pt x="446" y="200"/>
                </a:lnTo>
                <a:lnTo>
                  <a:pt x="446" y="200"/>
                </a:lnTo>
                <a:lnTo>
                  <a:pt x="439" y="209"/>
                </a:lnTo>
                <a:lnTo>
                  <a:pt x="430" y="216"/>
                </a:lnTo>
                <a:lnTo>
                  <a:pt x="408" y="228"/>
                </a:lnTo>
                <a:lnTo>
                  <a:pt x="382" y="238"/>
                </a:lnTo>
                <a:lnTo>
                  <a:pt x="368" y="240"/>
                </a:lnTo>
                <a:lnTo>
                  <a:pt x="354" y="240"/>
                </a:lnTo>
                <a:lnTo>
                  <a:pt x="354" y="240"/>
                </a:lnTo>
                <a:lnTo>
                  <a:pt x="337" y="240"/>
                </a:lnTo>
                <a:lnTo>
                  <a:pt x="323" y="238"/>
                </a:lnTo>
                <a:lnTo>
                  <a:pt x="311" y="235"/>
                </a:lnTo>
                <a:lnTo>
                  <a:pt x="297" y="230"/>
                </a:lnTo>
                <a:lnTo>
                  <a:pt x="285" y="223"/>
                </a:lnTo>
                <a:lnTo>
                  <a:pt x="275" y="216"/>
                </a:lnTo>
                <a:lnTo>
                  <a:pt x="266" y="209"/>
                </a:lnTo>
                <a:lnTo>
                  <a:pt x="259" y="202"/>
                </a:lnTo>
                <a:lnTo>
                  <a:pt x="259" y="202"/>
                </a:lnTo>
                <a:lnTo>
                  <a:pt x="244" y="181"/>
                </a:lnTo>
                <a:lnTo>
                  <a:pt x="237" y="162"/>
                </a:lnTo>
                <a:lnTo>
                  <a:pt x="232" y="140"/>
                </a:lnTo>
                <a:lnTo>
                  <a:pt x="232" y="119"/>
                </a:lnTo>
                <a:lnTo>
                  <a:pt x="232" y="119"/>
                </a:lnTo>
                <a:lnTo>
                  <a:pt x="235" y="97"/>
                </a:lnTo>
                <a:lnTo>
                  <a:pt x="242" y="78"/>
                </a:lnTo>
                <a:lnTo>
                  <a:pt x="249" y="62"/>
                </a:lnTo>
                <a:lnTo>
                  <a:pt x="259" y="47"/>
                </a:lnTo>
                <a:lnTo>
                  <a:pt x="259" y="47"/>
                </a:lnTo>
                <a:lnTo>
                  <a:pt x="273" y="28"/>
                </a:lnTo>
                <a:lnTo>
                  <a:pt x="275" y="24"/>
                </a:lnTo>
                <a:lnTo>
                  <a:pt x="275" y="0"/>
                </a:lnTo>
                <a:lnTo>
                  <a:pt x="0" y="0"/>
                </a:lnTo>
                <a:lnTo>
                  <a:pt x="0" y="0"/>
                </a:lnTo>
                <a:lnTo>
                  <a:pt x="21" y="62"/>
                </a:lnTo>
                <a:lnTo>
                  <a:pt x="42" y="123"/>
                </a:lnTo>
                <a:lnTo>
                  <a:pt x="68" y="188"/>
                </a:lnTo>
                <a:lnTo>
                  <a:pt x="95" y="254"/>
                </a:lnTo>
                <a:lnTo>
                  <a:pt x="123" y="318"/>
                </a:lnTo>
                <a:lnTo>
                  <a:pt x="152" y="383"/>
                </a:lnTo>
                <a:lnTo>
                  <a:pt x="185" y="449"/>
                </a:lnTo>
                <a:lnTo>
                  <a:pt x="218" y="513"/>
                </a:lnTo>
                <a:lnTo>
                  <a:pt x="532" y="513"/>
                </a:lnTo>
                <a:lnTo>
                  <a:pt x="532" y="594"/>
                </a:lnTo>
                <a:lnTo>
                  <a:pt x="532" y="594"/>
                </a:lnTo>
                <a:lnTo>
                  <a:pt x="529" y="608"/>
                </a:lnTo>
                <a:lnTo>
                  <a:pt x="522" y="623"/>
                </a:lnTo>
                <a:lnTo>
                  <a:pt x="506" y="646"/>
                </a:lnTo>
                <a:lnTo>
                  <a:pt x="506" y="646"/>
                </a:lnTo>
                <a:lnTo>
                  <a:pt x="498" y="656"/>
                </a:lnTo>
                <a:lnTo>
                  <a:pt x="494" y="665"/>
                </a:lnTo>
                <a:lnTo>
                  <a:pt x="489" y="677"/>
                </a:lnTo>
                <a:lnTo>
                  <a:pt x="489" y="689"/>
                </a:lnTo>
                <a:lnTo>
                  <a:pt x="489" y="689"/>
                </a:lnTo>
                <a:lnTo>
                  <a:pt x="489" y="703"/>
                </a:lnTo>
                <a:lnTo>
                  <a:pt x="491" y="718"/>
                </a:lnTo>
                <a:lnTo>
                  <a:pt x="496" y="730"/>
                </a:lnTo>
                <a:lnTo>
                  <a:pt x="503" y="741"/>
                </a:lnTo>
                <a:lnTo>
                  <a:pt x="503" y="741"/>
                </a:lnTo>
                <a:lnTo>
                  <a:pt x="513" y="751"/>
                </a:lnTo>
                <a:lnTo>
                  <a:pt x="525" y="758"/>
                </a:lnTo>
                <a:lnTo>
                  <a:pt x="541" y="763"/>
                </a:lnTo>
                <a:lnTo>
                  <a:pt x="560" y="763"/>
                </a:lnTo>
                <a:lnTo>
                  <a:pt x="560" y="763"/>
                </a:lnTo>
                <a:lnTo>
                  <a:pt x="582" y="760"/>
                </a:lnTo>
                <a:lnTo>
                  <a:pt x="598" y="756"/>
                </a:lnTo>
                <a:lnTo>
                  <a:pt x="610" y="749"/>
                </a:lnTo>
                <a:lnTo>
                  <a:pt x="620" y="741"/>
                </a:lnTo>
                <a:lnTo>
                  <a:pt x="620" y="741"/>
                </a:lnTo>
                <a:lnTo>
                  <a:pt x="624" y="730"/>
                </a:lnTo>
                <a:lnTo>
                  <a:pt x="629" y="718"/>
                </a:lnTo>
                <a:lnTo>
                  <a:pt x="634" y="703"/>
                </a:lnTo>
                <a:lnTo>
                  <a:pt x="634" y="689"/>
                </a:lnTo>
                <a:lnTo>
                  <a:pt x="634" y="689"/>
                </a:lnTo>
                <a:lnTo>
                  <a:pt x="632" y="677"/>
                </a:lnTo>
                <a:lnTo>
                  <a:pt x="629" y="665"/>
                </a:lnTo>
                <a:lnTo>
                  <a:pt x="622" y="656"/>
                </a:lnTo>
                <a:lnTo>
                  <a:pt x="615" y="646"/>
                </a:lnTo>
                <a:lnTo>
                  <a:pt x="615" y="646"/>
                </a:lnTo>
                <a:lnTo>
                  <a:pt x="596" y="623"/>
                </a:lnTo>
                <a:lnTo>
                  <a:pt x="589" y="608"/>
                </a:lnTo>
                <a:lnTo>
                  <a:pt x="586" y="592"/>
                </a:lnTo>
                <a:lnTo>
                  <a:pt x="586" y="592"/>
                </a:lnTo>
                <a:lnTo>
                  <a:pt x="586" y="592"/>
                </a:lnTo>
                <a:lnTo>
                  <a:pt x="586" y="513"/>
                </a:lnTo>
                <a:lnTo>
                  <a:pt x="677" y="513"/>
                </a:lnTo>
                <a:lnTo>
                  <a:pt x="677" y="0"/>
                </a:lnTo>
                <a:lnTo>
                  <a:pt x="425" y="0"/>
                </a:lnTo>
                <a:lnTo>
                  <a:pt x="425" y="17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890963" y="3217459"/>
            <a:ext cx="1636713" cy="1211263"/>
          </a:xfrm>
          <a:custGeom>
            <a:avLst/>
            <a:gdLst>
              <a:gd name="T0" fmla="*/ 375 w 1031"/>
              <a:gd name="T1" fmla="*/ 17 h 763"/>
              <a:gd name="T2" fmla="*/ 377 w 1031"/>
              <a:gd name="T3" fmla="*/ 26 h 763"/>
              <a:gd name="T4" fmla="*/ 394 w 1031"/>
              <a:gd name="T5" fmla="*/ 45 h 763"/>
              <a:gd name="T6" fmla="*/ 413 w 1031"/>
              <a:gd name="T7" fmla="*/ 76 h 763"/>
              <a:gd name="T8" fmla="*/ 423 w 1031"/>
              <a:gd name="T9" fmla="*/ 107 h 763"/>
              <a:gd name="T10" fmla="*/ 423 w 1031"/>
              <a:gd name="T11" fmla="*/ 119 h 763"/>
              <a:gd name="T12" fmla="*/ 418 w 1031"/>
              <a:gd name="T13" fmla="*/ 162 h 763"/>
              <a:gd name="T14" fmla="*/ 396 w 1031"/>
              <a:gd name="T15" fmla="*/ 200 h 763"/>
              <a:gd name="T16" fmla="*/ 389 w 1031"/>
              <a:gd name="T17" fmla="*/ 209 h 763"/>
              <a:gd name="T18" fmla="*/ 358 w 1031"/>
              <a:gd name="T19" fmla="*/ 228 h 763"/>
              <a:gd name="T20" fmla="*/ 318 w 1031"/>
              <a:gd name="T21" fmla="*/ 240 h 763"/>
              <a:gd name="T22" fmla="*/ 304 w 1031"/>
              <a:gd name="T23" fmla="*/ 240 h 763"/>
              <a:gd name="T24" fmla="*/ 273 w 1031"/>
              <a:gd name="T25" fmla="*/ 238 h 763"/>
              <a:gd name="T26" fmla="*/ 247 w 1031"/>
              <a:gd name="T27" fmla="*/ 230 h 763"/>
              <a:gd name="T28" fmla="*/ 225 w 1031"/>
              <a:gd name="T29" fmla="*/ 216 h 763"/>
              <a:gd name="T30" fmla="*/ 209 w 1031"/>
              <a:gd name="T31" fmla="*/ 202 h 763"/>
              <a:gd name="T32" fmla="*/ 195 w 1031"/>
              <a:gd name="T33" fmla="*/ 181 h 763"/>
              <a:gd name="T34" fmla="*/ 183 w 1031"/>
              <a:gd name="T35" fmla="*/ 140 h 763"/>
              <a:gd name="T36" fmla="*/ 183 w 1031"/>
              <a:gd name="T37" fmla="*/ 119 h 763"/>
              <a:gd name="T38" fmla="*/ 192 w 1031"/>
              <a:gd name="T39" fmla="*/ 78 h 763"/>
              <a:gd name="T40" fmla="*/ 209 w 1031"/>
              <a:gd name="T41" fmla="*/ 47 h 763"/>
              <a:gd name="T42" fmla="*/ 223 w 1031"/>
              <a:gd name="T43" fmla="*/ 28 h 763"/>
              <a:gd name="T44" fmla="*/ 225 w 1031"/>
              <a:gd name="T45" fmla="*/ 0 h 763"/>
              <a:gd name="T46" fmla="*/ 0 w 1031"/>
              <a:gd name="T47" fmla="*/ 513 h 763"/>
              <a:gd name="T48" fmla="*/ 273 w 1031"/>
              <a:gd name="T49" fmla="*/ 594 h 763"/>
              <a:gd name="T50" fmla="*/ 271 w 1031"/>
              <a:gd name="T51" fmla="*/ 608 h 763"/>
              <a:gd name="T52" fmla="*/ 247 w 1031"/>
              <a:gd name="T53" fmla="*/ 646 h 763"/>
              <a:gd name="T54" fmla="*/ 240 w 1031"/>
              <a:gd name="T55" fmla="*/ 656 h 763"/>
              <a:gd name="T56" fmla="*/ 230 w 1031"/>
              <a:gd name="T57" fmla="*/ 677 h 763"/>
              <a:gd name="T58" fmla="*/ 230 w 1031"/>
              <a:gd name="T59" fmla="*/ 689 h 763"/>
              <a:gd name="T60" fmla="*/ 233 w 1031"/>
              <a:gd name="T61" fmla="*/ 718 h 763"/>
              <a:gd name="T62" fmla="*/ 244 w 1031"/>
              <a:gd name="T63" fmla="*/ 741 h 763"/>
              <a:gd name="T64" fmla="*/ 254 w 1031"/>
              <a:gd name="T65" fmla="*/ 751 h 763"/>
              <a:gd name="T66" fmla="*/ 282 w 1031"/>
              <a:gd name="T67" fmla="*/ 763 h 763"/>
              <a:gd name="T68" fmla="*/ 301 w 1031"/>
              <a:gd name="T69" fmla="*/ 763 h 763"/>
              <a:gd name="T70" fmla="*/ 339 w 1031"/>
              <a:gd name="T71" fmla="*/ 756 h 763"/>
              <a:gd name="T72" fmla="*/ 361 w 1031"/>
              <a:gd name="T73" fmla="*/ 741 h 763"/>
              <a:gd name="T74" fmla="*/ 366 w 1031"/>
              <a:gd name="T75" fmla="*/ 730 h 763"/>
              <a:gd name="T76" fmla="*/ 375 w 1031"/>
              <a:gd name="T77" fmla="*/ 703 h 763"/>
              <a:gd name="T78" fmla="*/ 375 w 1031"/>
              <a:gd name="T79" fmla="*/ 689 h 763"/>
              <a:gd name="T80" fmla="*/ 370 w 1031"/>
              <a:gd name="T81" fmla="*/ 665 h 763"/>
              <a:gd name="T82" fmla="*/ 356 w 1031"/>
              <a:gd name="T83" fmla="*/ 646 h 763"/>
              <a:gd name="T84" fmla="*/ 337 w 1031"/>
              <a:gd name="T85" fmla="*/ 623 h 763"/>
              <a:gd name="T86" fmla="*/ 328 w 1031"/>
              <a:gd name="T87" fmla="*/ 592 h 763"/>
              <a:gd name="T88" fmla="*/ 328 w 1031"/>
              <a:gd name="T89" fmla="*/ 592 h 763"/>
              <a:gd name="T90" fmla="*/ 1031 w 1031"/>
              <a:gd name="T91" fmla="*/ 513 h 763"/>
              <a:gd name="T92" fmla="*/ 945 w 1031"/>
              <a:gd name="T93" fmla="*/ 397 h 763"/>
              <a:gd name="T94" fmla="*/ 793 w 1031"/>
              <a:gd name="T95" fmla="*/ 202 h 763"/>
              <a:gd name="T96" fmla="*/ 677 w 1031"/>
              <a:gd name="T97" fmla="*/ 66 h 763"/>
              <a:gd name="T98" fmla="*/ 375 w 1031"/>
              <a:gd name="T99" fmla="*/ 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31" h="763">
                <a:moveTo>
                  <a:pt x="375" y="0"/>
                </a:moveTo>
                <a:lnTo>
                  <a:pt x="375" y="17"/>
                </a:lnTo>
                <a:lnTo>
                  <a:pt x="375" y="17"/>
                </a:lnTo>
                <a:lnTo>
                  <a:pt x="377" y="26"/>
                </a:lnTo>
                <a:lnTo>
                  <a:pt x="394" y="45"/>
                </a:lnTo>
                <a:lnTo>
                  <a:pt x="394" y="45"/>
                </a:lnTo>
                <a:lnTo>
                  <a:pt x="404" y="59"/>
                </a:lnTo>
                <a:lnTo>
                  <a:pt x="413" y="76"/>
                </a:lnTo>
                <a:lnTo>
                  <a:pt x="420" y="95"/>
                </a:lnTo>
                <a:lnTo>
                  <a:pt x="423" y="107"/>
                </a:lnTo>
                <a:lnTo>
                  <a:pt x="423" y="119"/>
                </a:lnTo>
                <a:lnTo>
                  <a:pt x="423" y="119"/>
                </a:lnTo>
                <a:lnTo>
                  <a:pt x="420" y="140"/>
                </a:lnTo>
                <a:lnTo>
                  <a:pt x="418" y="162"/>
                </a:lnTo>
                <a:lnTo>
                  <a:pt x="408" y="181"/>
                </a:lnTo>
                <a:lnTo>
                  <a:pt x="396" y="200"/>
                </a:lnTo>
                <a:lnTo>
                  <a:pt x="396" y="200"/>
                </a:lnTo>
                <a:lnTo>
                  <a:pt x="389" y="209"/>
                </a:lnTo>
                <a:lnTo>
                  <a:pt x="380" y="216"/>
                </a:lnTo>
                <a:lnTo>
                  <a:pt x="358" y="228"/>
                </a:lnTo>
                <a:lnTo>
                  <a:pt x="332" y="238"/>
                </a:lnTo>
                <a:lnTo>
                  <a:pt x="318" y="240"/>
                </a:lnTo>
                <a:lnTo>
                  <a:pt x="304" y="240"/>
                </a:lnTo>
                <a:lnTo>
                  <a:pt x="304" y="240"/>
                </a:lnTo>
                <a:lnTo>
                  <a:pt x="287" y="240"/>
                </a:lnTo>
                <a:lnTo>
                  <a:pt x="273" y="238"/>
                </a:lnTo>
                <a:lnTo>
                  <a:pt x="261" y="235"/>
                </a:lnTo>
                <a:lnTo>
                  <a:pt x="247" y="230"/>
                </a:lnTo>
                <a:lnTo>
                  <a:pt x="235" y="223"/>
                </a:lnTo>
                <a:lnTo>
                  <a:pt x="225" y="216"/>
                </a:lnTo>
                <a:lnTo>
                  <a:pt x="216" y="209"/>
                </a:lnTo>
                <a:lnTo>
                  <a:pt x="209" y="202"/>
                </a:lnTo>
                <a:lnTo>
                  <a:pt x="209" y="202"/>
                </a:lnTo>
                <a:lnTo>
                  <a:pt x="195" y="181"/>
                </a:lnTo>
                <a:lnTo>
                  <a:pt x="187" y="162"/>
                </a:lnTo>
                <a:lnTo>
                  <a:pt x="183" y="140"/>
                </a:lnTo>
                <a:lnTo>
                  <a:pt x="183" y="119"/>
                </a:lnTo>
                <a:lnTo>
                  <a:pt x="183" y="119"/>
                </a:lnTo>
                <a:lnTo>
                  <a:pt x="185" y="97"/>
                </a:lnTo>
                <a:lnTo>
                  <a:pt x="192" y="78"/>
                </a:lnTo>
                <a:lnTo>
                  <a:pt x="199" y="62"/>
                </a:lnTo>
                <a:lnTo>
                  <a:pt x="209" y="47"/>
                </a:lnTo>
                <a:lnTo>
                  <a:pt x="209" y="47"/>
                </a:lnTo>
                <a:lnTo>
                  <a:pt x="223" y="28"/>
                </a:lnTo>
                <a:lnTo>
                  <a:pt x="225" y="24"/>
                </a:lnTo>
                <a:lnTo>
                  <a:pt x="225" y="0"/>
                </a:lnTo>
                <a:lnTo>
                  <a:pt x="0" y="0"/>
                </a:lnTo>
                <a:lnTo>
                  <a:pt x="0" y="513"/>
                </a:lnTo>
                <a:lnTo>
                  <a:pt x="273" y="513"/>
                </a:lnTo>
                <a:lnTo>
                  <a:pt x="273" y="594"/>
                </a:lnTo>
                <a:lnTo>
                  <a:pt x="273" y="594"/>
                </a:lnTo>
                <a:lnTo>
                  <a:pt x="271" y="608"/>
                </a:lnTo>
                <a:lnTo>
                  <a:pt x="263" y="623"/>
                </a:lnTo>
                <a:lnTo>
                  <a:pt x="247" y="646"/>
                </a:lnTo>
                <a:lnTo>
                  <a:pt x="247" y="646"/>
                </a:lnTo>
                <a:lnTo>
                  <a:pt x="240" y="656"/>
                </a:lnTo>
                <a:lnTo>
                  <a:pt x="235" y="665"/>
                </a:lnTo>
                <a:lnTo>
                  <a:pt x="230" y="677"/>
                </a:lnTo>
                <a:lnTo>
                  <a:pt x="230" y="689"/>
                </a:lnTo>
                <a:lnTo>
                  <a:pt x="230" y="689"/>
                </a:lnTo>
                <a:lnTo>
                  <a:pt x="230" y="703"/>
                </a:lnTo>
                <a:lnTo>
                  <a:pt x="233" y="718"/>
                </a:lnTo>
                <a:lnTo>
                  <a:pt x="237" y="730"/>
                </a:lnTo>
                <a:lnTo>
                  <a:pt x="244" y="741"/>
                </a:lnTo>
                <a:lnTo>
                  <a:pt x="244" y="741"/>
                </a:lnTo>
                <a:lnTo>
                  <a:pt x="254" y="751"/>
                </a:lnTo>
                <a:lnTo>
                  <a:pt x="266" y="758"/>
                </a:lnTo>
                <a:lnTo>
                  <a:pt x="282" y="763"/>
                </a:lnTo>
                <a:lnTo>
                  <a:pt x="301" y="763"/>
                </a:lnTo>
                <a:lnTo>
                  <a:pt x="301" y="763"/>
                </a:lnTo>
                <a:lnTo>
                  <a:pt x="323" y="760"/>
                </a:lnTo>
                <a:lnTo>
                  <a:pt x="339" y="756"/>
                </a:lnTo>
                <a:lnTo>
                  <a:pt x="351" y="749"/>
                </a:lnTo>
                <a:lnTo>
                  <a:pt x="361" y="741"/>
                </a:lnTo>
                <a:lnTo>
                  <a:pt x="361" y="741"/>
                </a:lnTo>
                <a:lnTo>
                  <a:pt x="366" y="730"/>
                </a:lnTo>
                <a:lnTo>
                  <a:pt x="370" y="718"/>
                </a:lnTo>
                <a:lnTo>
                  <a:pt x="375" y="703"/>
                </a:lnTo>
                <a:lnTo>
                  <a:pt x="375" y="689"/>
                </a:lnTo>
                <a:lnTo>
                  <a:pt x="375" y="689"/>
                </a:lnTo>
                <a:lnTo>
                  <a:pt x="373" y="677"/>
                </a:lnTo>
                <a:lnTo>
                  <a:pt x="370" y="665"/>
                </a:lnTo>
                <a:lnTo>
                  <a:pt x="363" y="656"/>
                </a:lnTo>
                <a:lnTo>
                  <a:pt x="356" y="646"/>
                </a:lnTo>
                <a:lnTo>
                  <a:pt x="356" y="646"/>
                </a:lnTo>
                <a:lnTo>
                  <a:pt x="337" y="623"/>
                </a:lnTo>
                <a:lnTo>
                  <a:pt x="330" y="608"/>
                </a:lnTo>
                <a:lnTo>
                  <a:pt x="328" y="592"/>
                </a:lnTo>
                <a:lnTo>
                  <a:pt x="328" y="592"/>
                </a:lnTo>
                <a:lnTo>
                  <a:pt x="328" y="592"/>
                </a:lnTo>
                <a:lnTo>
                  <a:pt x="328" y="513"/>
                </a:lnTo>
                <a:lnTo>
                  <a:pt x="1031" y="513"/>
                </a:lnTo>
                <a:lnTo>
                  <a:pt x="1031" y="513"/>
                </a:lnTo>
                <a:lnTo>
                  <a:pt x="945" y="397"/>
                </a:lnTo>
                <a:lnTo>
                  <a:pt x="846" y="268"/>
                </a:lnTo>
                <a:lnTo>
                  <a:pt x="793" y="202"/>
                </a:lnTo>
                <a:lnTo>
                  <a:pt x="736" y="135"/>
                </a:lnTo>
                <a:lnTo>
                  <a:pt x="677" y="66"/>
                </a:lnTo>
                <a:lnTo>
                  <a:pt x="615" y="0"/>
                </a:lnTo>
                <a:lnTo>
                  <a:pt x="375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121025" y="4122334"/>
            <a:ext cx="2022475" cy="1196975"/>
          </a:xfrm>
          <a:custGeom>
            <a:avLst/>
            <a:gdLst>
              <a:gd name="T0" fmla="*/ 1228 w 1274"/>
              <a:gd name="T1" fmla="*/ 188 h 754"/>
              <a:gd name="T2" fmla="*/ 1188 w 1274"/>
              <a:gd name="T3" fmla="*/ 186 h 754"/>
              <a:gd name="T4" fmla="*/ 1157 w 1274"/>
              <a:gd name="T5" fmla="*/ 202 h 754"/>
              <a:gd name="T6" fmla="*/ 1102 w 1274"/>
              <a:gd name="T7" fmla="*/ 231 h 754"/>
              <a:gd name="T8" fmla="*/ 860 w 1274"/>
              <a:gd name="T9" fmla="*/ 0 h 754"/>
              <a:gd name="T10" fmla="*/ 879 w 1274"/>
              <a:gd name="T11" fmla="*/ 45 h 754"/>
              <a:gd name="T12" fmla="*/ 905 w 1274"/>
              <a:gd name="T13" fmla="*/ 95 h 754"/>
              <a:gd name="T14" fmla="*/ 905 w 1274"/>
              <a:gd name="T15" fmla="*/ 141 h 754"/>
              <a:gd name="T16" fmla="*/ 881 w 1274"/>
              <a:gd name="T17" fmla="*/ 200 h 754"/>
              <a:gd name="T18" fmla="*/ 817 w 1274"/>
              <a:gd name="T19" fmla="*/ 238 h 754"/>
              <a:gd name="T20" fmla="*/ 772 w 1274"/>
              <a:gd name="T21" fmla="*/ 240 h 754"/>
              <a:gd name="T22" fmla="*/ 720 w 1274"/>
              <a:gd name="T23" fmla="*/ 224 h 754"/>
              <a:gd name="T24" fmla="*/ 694 w 1274"/>
              <a:gd name="T25" fmla="*/ 202 h 754"/>
              <a:gd name="T26" fmla="*/ 668 w 1274"/>
              <a:gd name="T27" fmla="*/ 119 h 754"/>
              <a:gd name="T28" fmla="*/ 684 w 1274"/>
              <a:gd name="T29" fmla="*/ 62 h 754"/>
              <a:gd name="T30" fmla="*/ 710 w 1274"/>
              <a:gd name="T31" fmla="*/ 24 h 754"/>
              <a:gd name="T32" fmla="*/ 449 w 1274"/>
              <a:gd name="T33" fmla="*/ 0 h 754"/>
              <a:gd name="T34" fmla="*/ 387 w 1274"/>
              <a:gd name="T35" fmla="*/ 26 h 754"/>
              <a:gd name="T36" fmla="*/ 423 w 1274"/>
              <a:gd name="T37" fmla="*/ 76 h 754"/>
              <a:gd name="T38" fmla="*/ 432 w 1274"/>
              <a:gd name="T39" fmla="*/ 119 h 754"/>
              <a:gd name="T40" fmla="*/ 406 w 1274"/>
              <a:gd name="T41" fmla="*/ 200 h 754"/>
              <a:gd name="T42" fmla="*/ 368 w 1274"/>
              <a:gd name="T43" fmla="*/ 228 h 754"/>
              <a:gd name="T44" fmla="*/ 314 w 1274"/>
              <a:gd name="T45" fmla="*/ 240 h 754"/>
              <a:gd name="T46" fmla="*/ 257 w 1274"/>
              <a:gd name="T47" fmla="*/ 231 h 754"/>
              <a:gd name="T48" fmla="*/ 219 w 1274"/>
              <a:gd name="T49" fmla="*/ 202 h 754"/>
              <a:gd name="T50" fmla="*/ 192 w 1274"/>
              <a:gd name="T51" fmla="*/ 141 h 754"/>
              <a:gd name="T52" fmla="*/ 202 w 1274"/>
              <a:gd name="T53" fmla="*/ 79 h 754"/>
              <a:gd name="T54" fmla="*/ 233 w 1274"/>
              <a:gd name="T55" fmla="*/ 29 h 754"/>
              <a:gd name="T56" fmla="*/ 0 w 1274"/>
              <a:gd name="T57" fmla="*/ 0 h 754"/>
              <a:gd name="T58" fmla="*/ 162 w 1274"/>
              <a:gd name="T59" fmla="*/ 247 h 754"/>
              <a:gd name="T60" fmla="*/ 337 w 1274"/>
              <a:gd name="T61" fmla="*/ 438 h 754"/>
              <a:gd name="T62" fmla="*/ 413 w 1274"/>
              <a:gd name="T63" fmla="*/ 478 h 754"/>
              <a:gd name="T64" fmla="*/ 577 w 1274"/>
              <a:gd name="T65" fmla="*/ 514 h 754"/>
              <a:gd name="T66" fmla="*/ 843 w 1274"/>
              <a:gd name="T67" fmla="*/ 599 h 754"/>
              <a:gd name="T68" fmla="*/ 815 w 1274"/>
              <a:gd name="T69" fmla="*/ 644 h 754"/>
              <a:gd name="T70" fmla="*/ 803 w 1274"/>
              <a:gd name="T71" fmla="*/ 680 h 754"/>
              <a:gd name="T72" fmla="*/ 820 w 1274"/>
              <a:gd name="T73" fmla="*/ 732 h 754"/>
              <a:gd name="T74" fmla="*/ 855 w 1274"/>
              <a:gd name="T75" fmla="*/ 751 h 754"/>
              <a:gd name="T76" fmla="*/ 912 w 1274"/>
              <a:gd name="T77" fmla="*/ 747 h 754"/>
              <a:gd name="T78" fmla="*/ 941 w 1274"/>
              <a:gd name="T79" fmla="*/ 720 h 754"/>
              <a:gd name="T80" fmla="*/ 948 w 1274"/>
              <a:gd name="T81" fmla="*/ 680 h 754"/>
              <a:gd name="T82" fmla="*/ 929 w 1274"/>
              <a:gd name="T83" fmla="*/ 635 h 754"/>
              <a:gd name="T84" fmla="*/ 901 w 1274"/>
              <a:gd name="T85" fmla="*/ 583 h 754"/>
              <a:gd name="T86" fmla="*/ 1026 w 1274"/>
              <a:gd name="T87" fmla="*/ 514 h 754"/>
              <a:gd name="T88" fmla="*/ 1121 w 1274"/>
              <a:gd name="T89" fmla="*/ 288 h 754"/>
              <a:gd name="T90" fmla="*/ 1167 w 1274"/>
              <a:gd name="T91" fmla="*/ 319 h 754"/>
              <a:gd name="T92" fmla="*/ 1200 w 1274"/>
              <a:gd name="T93" fmla="*/ 328 h 754"/>
              <a:gd name="T94" fmla="*/ 1252 w 1274"/>
              <a:gd name="T95" fmla="*/ 314 h 754"/>
              <a:gd name="T96" fmla="*/ 1274 w 1274"/>
              <a:gd name="T97" fmla="*/ 276 h 754"/>
              <a:gd name="T98" fmla="*/ 1269 w 1274"/>
              <a:gd name="T99" fmla="*/ 219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74" h="754">
                <a:moveTo>
                  <a:pt x="1252" y="198"/>
                </a:moveTo>
                <a:lnTo>
                  <a:pt x="1252" y="198"/>
                </a:lnTo>
                <a:lnTo>
                  <a:pt x="1240" y="193"/>
                </a:lnTo>
                <a:lnTo>
                  <a:pt x="1228" y="188"/>
                </a:lnTo>
                <a:lnTo>
                  <a:pt x="1217" y="183"/>
                </a:lnTo>
                <a:lnTo>
                  <a:pt x="1200" y="183"/>
                </a:lnTo>
                <a:lnTo>
                  <a:pt x="1200" y="183"/>
                </a:lnTo>
                <a:lnTo>
                  <a:pt x="1188" y="186"/>
                </a:lnTo>
                <a:lnTo>
                  <a:pt x="1176" y="188"/>
                </a:lnTo>
                <a:lnTo>
                  <a:pt x="1167" y="195"/>
                </a:lnTo>
                <a:lnTo>
                  <a:pt x="1157" y="202"/>
                </a:lnTo>
                <a:lnTo>
                  <a:pt x="1157" y="202"/>
                </a:lnTo>
                <a:lnTo>
                  <a:pt x="1133" y="221"/>
                </a:lnTo>
                <a:lnTo>
                  <a:pt x="1119" y="228"/>
                </a:lnTo>
                <a:lnTo>
                  <a:pt x="1102" y="231"/>
                </a:lnTo>
                <a:lnTo>
                  <a:pt x="1102" y="231"/>
                </a:lnTo>
                <a:lnTo>
                  <a:pt x="1102" y="231"/>
                </a:lnTo>
                <a:lnTo>
                  <a:pt x="1026" y="231"/>
                </a:lnTo>
                <a:lnTo>
                  <a:pt x="1026" y="0"/>
                </a:lnTo>
                <a:lnTo>
                  <a:pt x="860" y="0"/>
                </a:lnTo>
                <a:lnTo>
                  <a:pt x="860" y="17"/>
                </a:lnTo>
                <a:lnTo>
                  <a:pt x="860" y="17"/>
                </a:lnTo>
                <a:lnTo>
                  <a:pt x="862" y="26"/>
                </a:lnTo>
                <a:lnTo>
                  <a:pt x="879" y="45"/>
                </a:lnTo>
                <a:lnTo>
                  <a:pt x="879" y="45"/>
                </a:lnTo>
                <a:lnTo>
                  <a:pt x="889" y="60"/>
                </a:lnTo>
                <a:lnTo>
                  <a:pt x="898" y="76"/>
                </a:lnTo>
                <a:lnTo>
                  <a:pt x="905" y="95"/>
                </a:lnTo>
                <a:lnTo>
                  <a:pt x="908" y="107"/>
                </a:lnTo>
                <a:lnTo>
                  <a:pt x="908" y="119"/>
                </a:lnTo>
                <a:lnTo>
                  <a:pt x="908" y="119"/>
                </a:lnTo>
                <a:lnTo>
                  <a:pt x="905" y="141"/>
                </a:lnTo>
                <a:lnTo>
                  <a:pt x="903" y="162"/>
                </a:lnTo>
                <a:lnTo>
                  <a:pt x="893" y="181"/>
                </a:lnTo>
                <a:lnTo>
                  <a:pt x="881" y="200"/>
                </a:lnTo>
                <a:lnTo>
                  <a:pt x="881" y="200"/>
                </a:lnTo>
                <a:lnTo>
                  <a:pt x="874" y="209"/>
                </a:lnTo>
                <a:lnTo>
                  <a:pt x="865" y="217"/>
                </a:lnTo>
                <a:lnTo>
                  <a:pt x="843" y="228"/>
                </a:lnTo>
                <a:lnTo>
                  <a:pt x="817" y="238"/>
                </a:lnTo>
                <a:lnTo>
                  <a:pt x="803" y="240"/>
                </a:lnTo>
                <a:lnTo>
                  <a:pt x="789" y="240"/>
                </a:lnTo>
                <a:lnTo>
                  <a:pt x="789" y="240"/>
                </a:lnTo>
                <a:lnTo>
                  <a:pt x="772" y="240"/>
                </a:lnTo>
                <a:lnTo>
                  <a:pt x="758" y="238"/>
                </a:lnTo>
                <a:lnTo>
                  <a:pt x="746" y="236"/>
                </a:lnTo>
                <a:lnTo>
                  <a:pt x="732" y="231"/>
                </a:lnTo>
                <a:lnTo>
                  <a:pt x="720" y="224"/>
                </a:lnTo>
                <a:lnTo>
                  <a:pt x="710" y="217"/>
                </a:lnTo>
                <a:lnTo>
                  <a:pt x="701" y="209"/>
                </a:lnTo>
                <a:lnTo>
                  <a:pt x="694" y="202"/>
                </a:lnTo>
                <a:lnTo>
                  <a:pt x="694" y="202"/>
                </a:lnTo>
                <a:lnTo>
                  <a:pt x="680" y="181"/>
                </a:lnTo>
                <a:lnTo>
                  <a:pt x="672" y="162"/>
                </a:lnTo>
                <a:lnTo>
                  <a:pt x="668" y="141"/>
                </a:lnTo>
                <a:lnTo>
                  <a:pt x="668" y="119"/>
                </a:lnTo>
                <a:lnTo>
                  <a:pt x="668" y="119"/>
                </a:lnTo>
                <a:lnTo>
                  <a:pt x="670" y="98"/>
                </a:lnTo>
                <a:lnTo>
                  <a:pt x="677" y="79"/>
                </a:lnTo>
                <a:lnTo>
                  <a:pt x="684" y="62"/>
                </a:lnTo>
                <a:lnTo>
                  <a:pt x="694" y="48"/>
                </a:lnTo>
                <a:lnTo>
                  <a:pt x="694" y="48"/>
                </a:lnTo>
                <a:lnTo>
                  <a:pt x="708" y="29"/>
                </a:lnTo>
                <a:lnTo>
                  <a:pt x="710" y="24"/>
                </a:lnTo>
                <a:lnTo>
                  <a:pt x="710" y="0"/>
                </a:lnTo>
                <a:lnTo>
                  <a:pt x="461" y="0"/>
                </a:lnTo>
                <a:lnTo>
                  <a:pt x="461" y="0"/>
                </a:lnTo>
                <a:lnTo>
                  <a:pt x="449" y="0"/>
                </a:lnTo>
                <a:lnTo>
                  <a:pt x="385" y="0"/>
                </a:lnTo>
                <a:lnTo>
                  <a:pt x="385" y="17"/>
                </a:lnTo>
                <a:lnTo>
                  <a:pt x="385" y="17"/>
                </a:lnTo>
                <a:lnTo>
                  <a:pt x="387" y="26"/>
                </a:lnTo>
                <a:lnTo>
                  <a:pt x="404" y="45"/>
                </a:lnTo>
                <a:lnTo>
                  <a:pt x="404" y="45"/>
                </a:lnTo>
                <a:lnTo>
                  <a:pt x="413" y="60"/>
                </a:lnTo>
                <a:lnTo>
                  <a:pt x="423" y="76"/>
                </a:lnTo>
                <a:lnTo>
                  <a:pt x="430" y="95"/>
                </a:lnTo>
                <a:lnTo>
                  <a:pt x="432" y="107"/>
                </a:lnTo>
                <a:lnTo>
                  <a:pt x="432" y="119"/>
                </a:lnTo>
                <a:lnTo>
                  <a:pt x="432" y="119"/>
                </a:lnTo>
                <a:lnTo>
                  <a:pt x="430" y="141"/>
                </a:lnTo>
                <a:lnTo>
                  <a:pt x="428" y="162"/>
                </a:lnTo>
                <a:lnTo>
                  <a:pt x="418" y="181"/>
                </a:lnTo>
                <a:lnTo>
                  <a:pt x="406" y="200"/>
                </a:lnTo>
                <a:lnTo>
                  <a:pt x="406" y="200"/>
                </a:lnTo>
                <a:lnTo>
                  <a:pt x="399" y="209"/>
                </a:lnTo>
                <a:lnTo>
                  <a:pt x="390" y="217"/>
                </a:lnTo>
                <a:lnTo>
                  <a:pt x="368" y="228"/>
                </a:lnTo>
                <a:lnTo>
                  <a:pt x="342" y="238"/>
                </a:lnTo>
                <a:lnTo>
                  <a:pt x="328" y="240"/>
                </a:lnTo>
                <a:lnTo>
                  <a:pt x="314" y="240"/>
                </a:lnTo>
                <a:lnTo>
                  <a:pt x="314" y="240"/>
                </a:lnTo>
                <a:lnTo>
                  <a:pt x="297" y="240"/>
                </a:lnTo>
                <a:lnTo>
                  <a:pt x="283" y="238"/>
                </a:lnTo>
                <a:lnTo>
                  <a:pt x="271" y="236"/>
                </a:lnTo>
                <a:lnTo>
                  <a:pt x="257" y="231"/>
                </a:lnTo>
                <a:lnTo>
                  <a:pt x="245" y="224"/>
                </a:lnTo>
                <a:lnTo>
                  <a:pt x="235" y="217"/>
                </a:lnTo>
                <a:lnTo>
                  <a:pt x="226" y="209"/>
                </a:lnTo>
                <a:lnTo>
                  <a:pt x="219" y="202"/>
                </a:lnTo>
                <a:lnTo>
                  <a:pt x="219" y="202"/>
                </a:lnTo>
                <a:lnTo>
                  <a:pt x="204" y="181"/>
                </a:lnTo>
                <a:lnTo>
                  <a:pt x="197" y="162"/>
                </a:lnTo>
                <a:lnTo>
                  <a:pt x="192" y="141"/>
                </a:lnTo>
                <a:lnTo>
                  <a:pt x="192" y="119"/>
                </a:lnTo>
                <a:lnTo>
                  <a:pt x="192" y="119"/>
                </a:lnTo>
                <a:lnTo>
                  <a:pt x="195" y="98"/>
                </a:lnTo>
                <a:lnTo>
                  <a:pt x="202" y="79"/>
                </a:lnTo>
                <a:lnTo>
                  <a:pt x="209" y="62"/>
                </a:lnTo>
                <a:lnTo>
                  <a:pt x="219" y="48"/>
                </a:lnTo>
                <a:lnTo>
                  <a:pt x="219" y="48"/>
                </a:lnTo>
                <a:lnTo>
                  <a:pt x="233" y="29"/>
                </a:lnTo>
                <a:lnTo>
                  <a:pt x="235" y="24"/>
                </a:lnTo>
                <a:lnTo>
                  <a:pt x="235" y="0"/>
                </a:lnTo>
                <a:lnTo>
                  <a:pt x="0" y="0"/>
                </a:lnTo>
                <a:lnTo>
                  <a:pt x="0" y="0"/>
                </a:lnTo>
                <a:lnTo>
                  <a:pt x="38" y="64"/>
                </a:lnTo>
                <a:lnTo>
                  <a:pt x="78" y="129"/>
                </a:lnTo>
                <a:lnTo>
                  <a:pt x="121" y="190"/>
                </a:lnTo>
                <a:lnTo>
                  <a:pt x="162" y="247"/>
                </a:lnTo>
                <a:lnTo>
                  <a:pt x="204" y="302"/>
                </a:lnTo>
                <a:lnTo>
                  <a:pt x="249" y="352"/>
                </a:lnTo>
                <a:lnTo>
                  <a:pt x="292" y="397"/>
                </a:lnTo>
                <a:lnTo>
                  <a:pt x="337" y="438"/>
                </a:lnTo>
                <a:lnTo>
                  <a:pt x="337" y="438"/>
                </a:lnTo>
                <a:lnTo>
                  <a:pt x="359" y="452"/>
                </a:lnTo>
                <a:lnTo>
                  <a:pt x="385" y="466"/>
                </a:lnTo>
                <a:lnTo>
                  <a:pt x="413" y="478"/>
                </a:lnTo>
                <a:lnTo>
                  <a:pt x="444" y="488"/>
                </a:lnTo>
                <a:lnTo>
                  <a:pt x="475" y="495"/>
                </a:lnTo>
                <a:lnTo>
                  <a:pt x="508" y="502"/>
                </a:lnTo>
                <a:lnTo>
                  <a:pt x="577" y="514"/>
                </a:lnTo>
                <a:lnTo>
                  <a:pt x="846" y="514"/>
                </a:lnTo>
                <a:lnTo>
                  <a:pt x="846" y="583"/>
                </a:lnTo>
                <a:lnTo>
                  <a:pt x="846" y="583"/>
                </a:lnTo>
                <a:lnTo>
                  <a:pt x="843" y="599"/>
                </a:lnTo>
                <a:lnTo>
                  <a:pt x="839" y="613"/>
                </a:lnTo>
                <a:lnTo>
                  <a:pt x="822" y="635"/>
                </a:lnTo>
                <a:lnTo>
                  <a:pt x="822" y="635"/>
                </a:lnTo>
                <a:lnTo>
                  <a:pt x="815" y="644"/>
                </a:lnTo>
                <a:lnTo>
                  <a:pt x="808" y="656"/>
                </a:lnTo>
                <a:lnTo>
                  <a:pt x="805" y="666"/>
                </a:lnTo>
                <a:lnTo>
                  <a:pt x="803" y="680"/>
                </a:lnTo>
                <a:lnTo>
                  <a:pt x="803" y="680"/>
                </a:lnTo>
                <a:lnTo>
                  <a:pt x="805" y="694"/>
                </a:lnTo>
                <a:lnTo>
                  <a:pt x="808" y="709"/>
                </a:lnTo>
                <a:lnTo>
                  <a:pt x="813" y="720"/>
                </a:lnTo>
                <a:lnTo>
                  <a:pt x="820" y="732"/>
                </a:lnTo>
                <a:lnTo>
                  <a:pt x="820" y="732"/>
                </a:lnTo>
                <a:lnTo>
                  <a:pt x="829" y="739"/>
                </a:lnTo>
                <a:lnTo>
                  <a:pt x="841" y="747"/>
                </a:lnTo>
                <a:lnTo>
                  <a:pt x="855" y="751"/>
                </a:lnTo>
                <a:lnTo>
                  <a:pt x="877" y="754"/>
                </a:lnTo>
                <a:lnTo>
                  <a:pt x="877" y="754"/>
                </a:lnTo>
                <a:lnTo>
                  <a:pt x="896" y="751"/>
                </a:lnTo>
                <a:lnTo>
                  <a:pt x="912" y="747"/>
                </a:lnTo>
                <a:lnTo>
                  <a:pt x="924" y="739"/>
                </a:lnTo>
                <a:lnTo>
                  <a:pt x="934" y="730"/>
                </a:lnTo>
                <a:lnTo>
                  <a:pt x="934" y="730"/>
                </a:lnTo>
                <a:lnTo>
                  <a:pt x="941" y="720"/>
                </a:lnTo>
                <a:lnTo>
                  <a:pt x="946" y="709"/>
                </a:lnTo>
                <a:lnTo>
                  <a:pt x="948" y="694"/>
                </a:lnTo>
                <a:lnTo>
                  <a:pt x="948" y="680"/>
                </a:lnTo>
                <a:lnTo>
                  <a:pt x="948" y="680"/>
                </a:lnTo>
                <a:lnTo>
                  <a:pt x="948" y="666"/>
                </a:lnTo>
                <a:lnTo>
                  <a:pt x="943" y="656"/>
                </a:lnTo>
                <a:lnTo>
                  <a:pt x="939" y="644"/>
                </a:lnTo>
                <a:lnTo>
                  <a:pt x="929" y="635"/>
                </a:lnTo>
                <a:lnTo>
                  <a:pt x="929" y="635"/>
                </a:lnTo>
                <a:lnTo>
                  <a:pt x="912" y="611"/>
                </a:lnTo>
                <a:lnTo>
                  <a:pt x="905" y="599"/>
                </a:lnTo>
                <a:lnTo>
                  <a:pt x="901" y="583"/>
                </a:lnTo>
                <a:lnTo>
                  <a:pt x="901" y="583"/>
                </a:lnTo>
                <a:lnTo>
                  <a:pt x="901" y="580"/>
                </a:lnTo>
                <a:lnTo>
                  <a:pt x="901" y="514"/>
                </a:lnTo>
                <a:lnTo>
                  <a:pt x="1026" y="514"/>
                </a:lnTo>
                <a:lnTo>
                  <a:pt x="1026" y="286"/>
                </a:lnTo>
                <a:lnTo>
                  <a:pt x="1105" y="286"/>
                </a:lnTo>
                <a:lnTo>
                  <a:pt x="1105" y="286"/>
                </a:lnTo>
                <a:lnTo>
                  <a:pt x="1121" y="288"/>
                </a:lnTo>
                <a:lnTo>
                  <a:pt x="1133" y="295"/>
                </a:lnTo>
                <a:lnTo>
                  <a:pt x="1157" y="312"/>
                </a:lnTo>
                <a:lnTo>
                  <a:pt x="1157" y="312"/>
                </a:lnTo>
                <a:lnTo>
                  <a:pt x="1167" y="319"/>
                </a:lnTo>
                <a:lnTo>
                  <a:pt x="1178" y="324"/>
                </a:lnTo>
                <a:lnTo>
                  <a:pt x="1188" y="326"/>
                </a:lnTo>
                <a:lnTo>
                  <a:pt x="1200" y="328"/>
                </a:lnTo>
                <a:lnTo>
                  <a:pt x="1200" y="328"/>
                </a:lnTo>
                <a:lnTo>
                  <a:pt x="1214" y="328"/>
                </a:lnTo>
                <a:lnTo>
                  <a:pt x="1228" y="324"/>
                </a:lnTo>
                <a:lnTo>
                  <a:pt x="1243" y="319"/>
                </a:lnTo>
                <a:lnTo>
                  <a:pt x="1252" y="314"/>
                </a:lnTo>
                <a:lnTo>
                  <a:pt x="1252" y="314"/>
                </a:lnTo>
                <a:lnTo>
                  <a:pt x="1262" y="305"/>
                </a:lnTo>
                <a:lnTo>
                  <a:pt x="1269" y="293"/>
                </a:lnTo>
                <a:lnTo>
                  <a:pt x="1274" y="276"/>
                </a:lnTo>
                <a:lnTo>
                  <a:pt x="1274" y="257"/>
                </a:lnTo>
                <a:lnTo>
                  <a:pt x="1274" y="257"/>
                </a:lnTo>
                <a:lnTo>
                  <a:pt x="1274" y="236"/>
                </a:lnTo>
                <a:lnTo>
                  <a:pt x="1269" y="219"/>
                </a:lnTo>
                <a:lnTo>
                  <a:pt x="1262" y="207"/>
                </a:lnTo>
                <a:lnTo>
                  <a:pt x="1252" y="198"/>
                </a:lnTo>
                <a:lnTo>
                  <a:pt x="1252" y="19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897313" y="5028797"/>
            <a:ext cx="1619250" cy="1195388"/>
          </a:xfrm>
          <a:custGeom>
            <a:avLst/>
            <a:gdLst>
              <a:gd name="T0" fmla="*/ 464 w 1020"/>
              <a:gd name="T1" fmla="*/ 16 h 753"/>
              <a:gd name="T2" fmla="*/ 488 w 1020"/>
              <a:gd name="T3" fmla="*/ 47 h 753"/>
              <a:gd name="T4" fmla="*/ 507 w 1020"/>
              <a:gd name="T5" fmla="*/ 97 h 753"/>
              <a:gd name="T6" fmla="*/ 507 w 1020"/>
              <a:gd name="T7" fmla="*/ 128 h 753"/>
              <a:gd name="T8" fmla="*/ 480 w 1020"/>
              <a:gd name="T9" fmla="*/ 190 h 753"/>
              <a:gd name="T10" fmla="*/ 464 w 1020"/>
              <a:gd name="T11" fmla="*/ 206 h 753"/>
              <a:gd name="T12" fmla="*/ 402 w 1020"/>
              <a:gd name="T13" fmla="*/ 228 h 753"/>
              <a:gd name="T14" fmla="*/ 373 w 1020"/>
              <a:gd name="T15" fmla="*/ 230 h 753"/>
              <a:gd name="T16" fmla="*/ 333 w 1020"/>
              <a:gd name="T17" fmla="*/ 218 h 753"/>
              <a:gd name="T18" fmla="*/ 300 w 1020"/>
              <a:gd name="T19" fmla="*/ 199 h 753"/>
              <a:gd name="T20" fmla="*/ 281 w 1020"/>
              <a:gd name="T21" fmla="*/ 171 h 753"/>
              <a:gd name="T22" fmla="*/ 267 w 1020"/>
              <a:gd name="T23" fmla="*/ 109 h 753"/>
              <a:gd name="T24" fmla="*/ 276 w 1020"/>
              <a:gd name="T25" fmla="*/ 66 h 753"/>
              <a:gd name="T26" fmla="*/ 293 w 1020"/>
              <a:gd name="T27" fmla="*/ 38 h 753"/>
              <a:gd name="T28" fmla="*/ 309 w 1020"/>
              <a:gd name="T29" fmla="*/ 0 h 753"/>
              <a:gd name="T30" fmla="*/ 174 w 1020"/>
              <a:gd name="T31" fmla="*/ 40 h 753"/>
              <a:gd name="T32" fmla="*/ 76 w 1020"/>
              <a:gd name="T33" fmla="*/ 157 h 753"/>
              <a:gd name="T34" fmla="*/ 19 w 1020"/>
              <a:gd name="T35" fmla="*/ 261 h 753"/>
              <a:gd name="T36" fmla="*/ 0 w 1020"/>
              <a:gd name="T37" fmla="*/ 351 h 753"/>
              <a:gd name="T38" fmla="*/ 12 w 1020"/>
              <a:gd name="T39" fmla="*/ 435 h 753"/>
              <a:gd name="T40" fmla="*/ 53 w 1020"/>
              <a:gd name="T41" fmla="*/ 513 h 753"/>
              <a:gd name="T42" fmla="*/ 642 w 1020"/>
              <a:gd name="T43" fmla="*/ 582 h 753"/>
              <a:gd name="T44" fmla="*/ 618 w 1020"/>
              <a:gd name="T45" fmla="*/ 634 h 753"/>
              <a:gd name="T46" fmla="*/ 604 w 1020"/>
              <a:gd name="T47" fmla="*/ 656 h 753"/>
              <a:gd name="T48" fmla="*/ 599 w 1020"/>
              <a:gd name="T49" fmla="*/ 679 h 753"/>
              <a:gd name="T50" fmla="*/ 609 w 1020"/>
              <a:gd name="T51" fmla="*/ 720 h 753"/>
              <a:gd name="T52" fmla="*/ 625 w 1020"/>
              <a:gd name="T53" fmla="*/ 739 h 753"/>
              <a:gd name="T54" fmla="*/ 673 w 1020"/>
              <a:gd name="T55" fmla="*/ 753 h 753"/>
              <a:gd name="T56" fmla="*/ 708 w 1020"/>
              <a:gd name="T57" fmla="*/ 746 h 753"/>
              <a:gd name="T58" fmla="*/ 730 w 1020"/>
              <a:gd name="T59" fmla="*/ 729 h 753"/>
              <a:gd name="T60" fmla="*/ 744 w 1020"/>
              <a:gd name="T61" fmla="*/ 694 h 753"/>
              <a:gd name="T62" fmla="*/ 744 w 1020"/>
              <a:gd name="T63" fmla="*/ 665 h 753"/>
              <a:gd name="T64" fmla="*/ 725 w 1020"/>
              <a:gd name="T65" fmla="*/ 634 h 753"/>
              <a:gd name="T66" fmla="*/ 701 w 1020"/>
              <a:gd name="T67" fmla="*/ 599 h 753"/>
              <a:gd name="T68" fmla="*/ 697 w 1020"/>
              <a:gd name="T69" fmla="*/ 580 h 753"/>
              <a:gd name="T70" fmla="*/ 1020 w 1020"/>
              <a:gd name="T71" fmla="*/ 340 h 753"/>
              <a:gd name="T72" fmla="*/ 991 w 1020"/>
              <a:gd name="T73" fmla="*/ 344 h 753"/>
              <a:gd name="T74" fmla="*/ 958 w 1020"/>
              <a:gd name="T75" fmla="*/ 368 h 753"/>
              <a:gd name="T76" fmla="*/ 910 w 1020"/>
              <a:gd name="T77" fmla="*/ 387 h 753"/>
              <a:gd name="T78" fmla="*/ 877 w 1020"/>
              <a:gd name="T79" fmla="*/ 387 h 753"/>
              <a:gd name="T80" fmla="*/ 818 w 1020"/>
              <a:gd name="T81" fmla="*/ 361 h 753"/>
              <a:gd name="T82" fmla="*/ 801 w 1020"/>
              <a:gd name="T83" fmla="*/ 344 h 753"/>
              <a:gd name="T84" fmla="*/ 777 w 1020"/>
              <a:gd name="T85" fmla="*/ 283 h 753"/>
              <a:gd name="T86" fmla="*/ 777 w 1020"/>
              <a:gd name="T87" fmla="*/ 254 h 753"/>
              <a:gd name="T88" fmla="*/ 787 w 1020"/>
              <a:gd name="T89" fmla="*/ 211 h 753"/>
              <a:gd name="T90" fmla="*/ 808 w 1020"/>
              <a:gd name="T91" fmla="*/ 180 h 753"/>
              <a:gd name="T92" fmla="*/ 837 w 1020"/>
              <a:gd name="T93" fmla="*/ 161 h 753"/>
              <a:gd name="T94" fmla="*/ 899 w 1020"/>
              <a:gd name="T95" fmla="*/ 147 h 753"/>
              <a:gd name="T96" fmla="*/ 939 w 1020"/>
              <a:gd name="T97" fmla="*/ 157 h 753"/>
              <a:gd name="T98" fmla="*/ 970 w 1020"/>
              <a:gd name="T99" fmla="*/ 173 h 753"/>
              <a:gd name="T100" fmla="*/ 1020 w 1020"/>
              <a:gd name="T101" fmla="*/ 190 h 753"/>
              <a:gd name="T102" fmla="*/ 459 w 1020"/>
              <a:gd name="T103" fmla="*/ 7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20" h="753">
                <a:moveTo>
                  <a:pt x="459" y="7"/>
                </a:moveTo>
                <a:lnTo>
                  <a:pt x="459" y="7"/>
                </a:lnTo>
                <a:lnTo>
                  <a:pt x="464" y="16"/>
                </a:lnTo>
                <a:lnTo>
                  <a:pt x="478" y="35"/>
                </a:lnTo>
                <a:lnTo>
                  <a:pt x="478" y="35"/>
                </a:lnTo>
                <a:lnTo>
                  <a:pt x="488" y="47"/>
                </a:lnTo>
                <a:lnTo>
                  <a:pt x="497" y="66"/>
                </a:lnTo>
                <a:lnTo>
                  <a:pt x="504" y="85"/>
                </a:lnTo>
                <a:lnTo>
                  <a:pt x="507" y="97"/>
                </a:lnTo>
                <a:lnTo>
                  <a:pt x="507" y="109"/>
                </a:lnTo>
                <a:lnTo>
                  <a:pt x="507" y="109"/>
                </a:lnTo>
                <a:lnTo>
                  <a:pt x="507" y="128"/>
                </a:lnTo>
                <a:lnTo>
                  <a:pt x="502" y="149"/>
                </a:lnTo>
                <a:lnTo>
                  <a:pt x="495" y="171"/>
                </a:lnTo>
                <a:lnTo>
                  <a:pt x="480" y="190"/>
                </a:lnTo>
                <a:lnTo>
                  <a:pt x="480" y="190"/>
                </a:lnTo>
                <a:lnTo>
                  <a:pt x="473" y="197"/>
                </a:lnTo>
                <a:lnTo>
                  <a:pt x="464" y="206"/>
                </a:lnTo>
                <a:lnTo>
                  <a:pt x="442" y="218"/>
                </a:lnTo>
                <a:lnTo>
                  <a:pt x="416" y="225"/>
                </a:lnTo>
                <a:lnTo>
                  <a:pt x="402" y="228"/>
                </a:lnTo>
                <a:lnTo>
                  <a:pt x="388" y="230"/>
                </a:lnTo>
                <a:lnTo>
                  <a:pt x="388" y="230"/>
                </a:lnTo>
                <a:lnTo>
                  <a:pt x="373" y="230"/>
                </a:lnTo>
                <a:lnTo>
                  <a:pt x="359" y="228"/>
                </a:lnTo>
                <a:lnTo>
                  <a:pt x="345" y="223"/>
                </a:lnTo>
                <a:lnTo>
                  <a:pt x="333" y="218"/>
                </a:lnTo>
                <a:lnTo>
                  <a:pt x="321" y="214"/>
                </a:lnTo>
                <a:lnTo>
                  <a:pt x="309" y="206"/>
                </a:lnTo>
                <a:lnTo>
                  <a:pt x="300" y="199"/>
                </a:lnTo>
                <a:lnTo>
                  <a:pt x="293" y="190"/>
                </a:lnTo>
                <a:lnTo>
                  <a:pt x="293" y="190"/>
                </a:lnTo>
                <a:lnTo>
                  <a:pt x="281" y="171"/>
                </a:lnTo>
                <a:lnTo>
                  <a:pt x="274" y="149"/>
                </a:lnTo>
                <a:lnTo>
                  <a:pt x="269" y="128"/>
                </a:lnTo>
                <a:lnTo>
                  <a:pt x="267" y="109"/>
                </a:lnTo>
                <a:lnTo>
                  <a:pt x="267" y="109"/>
                </a:lnTo>
                <a:lnTo>
                  <a:pt x="269" y="85"/>
                </a:lnTo>
                <a:lnTo>
                  <a:pt x="276" y="66"/>
                </a:lnTo>
                <a:lnTo>
                  <a:pt x="286" y="50"/>
                </a:lnTo>
                <a:lnTo>
                  <a:pt x="293" y="38"/>
                </a:lnTo>
                <a:lnTo>
                  <a:pt x="293" y="38"/>
                </a:lnTo>
                <a:lnTo>
                  <a:pt x="307" y="19"/>
                </a:lnTo>
                <a:lnTo>
                  <a:pt x="309" y="12"/>
                </a:lnTo>
                <a:lnTo>
                  <a:pt x="309" y="0"/>
                </a:lnTo>
                <a:lnTo>
                  <a:pt x="217" y="0"/>
                </a:lnTo>
                <a:lnTo>
                  <a:pt x="217" y="0"/>
                </a:lnTo>
                <a:lnTo>
                  <a:pt x="174" y="40"/>
                </a:lnTo>
                <a:lnTo>
                  <a:pt x="136" y="81"/>
                </a:lnTo>
                <a:lnTo>
                  <a:pt x="103" y="121"/>
                </a:lnTo>
                <a:lnTo>
                  <a:pt x="76" y="157"/>
                </a:lnTo>
                <a:lnTo>
                  <a:pt x="53" y="192"/>
                </a:lnTo>
                <a:lnTo>
                  <a:pt x="34" y="228"/>
                </a:lnTo>
                <a:lnTo>
                  <a:pt x="19" y="261"/>
                </a:lnTo>
                <a:lnTo>
                  <a:pt x="8" y="292"/>
                </a:lnTo>
                <a:lnTo>
                  <a:pt x="3" y="323"/>
                </a:lnTo>
                <a:lnTo>
                  <a:pt x="0" y="351"/>
                </a:lnTo>
                <a:lnTo>
                  <a:pt x="0" y="380"/>
                </a:lnTo>
                <a:lnTo>
                  <a:pt x="5" y="408"/>
                </a:lnTo>
                <a:lnTo>
                  <a:pt x="12" y="435"/>
                </a:lnTo>
                <a:lnTo>
                  <a:pt x="22" y="461"/>
                </a:lnTo>
                <a:lnTo>
                  <a:pt x="36" y="487"/>
                </a:lnTo>
                <a:lnTo>
                  <a:pt x="53" y="513"/>
                </a:lnTo>
                <a:lnTo>
                  <a:pt x="642" y="513"/>
                </a:lnTo>
                <a:lnTo>
                  <a:pt x="642" y="582"/>
                </a:lnTo>
                <a:lnTo>
                  <a:pt x="642" y="582"/>
                </a:lnTo>
                <a:lnTo>
                  <a:pt x="640" y="599"/>
                </a:lnTo>
                <a:lnTo>
                  <a:pt x="635" y="613"/>
                </a:lnTo>
                <a:lnTo>
                  <a:pt x="618" y="634"/>
                </a:lnTo>
                <a:lnTo>
                  <a:pt x="618" y="634"/>
                </a:lnTo>
                <a:lnTo>
                  <a:pt x="611" y="644"/>
                </a:lnTo>
                <a:lnTo>
                  <a:pt x="604" y="656"/>
                </a:lnTo>
                <a:lnTo>
                  <a:pt x="602" y="665"/>
                </a:lnTo>
                <a:lnTo>
                  <a:pt x="599" y="679"/>
                </a:lnTo>
                <a:lnTo>
                  <a:pt x="599" y="679"/>
                </a:lnTo>
                <a:lnTo>
                  <a:pt x="602" y="694"/>
                </a:lnTo>
                <a:lnTo>
                  <a:pt x="604" y="708"/>
                </a:lnTo>
                <a:lnTo>
                  <a:pt x="609" y="720"/>
                </a:lnTo>
                <a:lnTo>
                  <a:pt x="616" y="732"/>
                </a:lnTo>
                <a:lnTo>
                  <a:pt x="616" y="732"/>
                </a:lnTo>
                <a:lnTo>
                  <a:pt x="625" y="739"/>
                </a:lnTo>
                <a:lnTo>
                  <a:pt x="637" y="746"/>
                </a:lnTo>
                <a:lnTo>
                  <a:pt x="651" y="751"/>
                </a:lnTo>
                <a:lnTo>
                  <a:pt x="673" y="753"/>
                </a:lnTo>
                <a:lnTo>
                  <a:pt x="673" y="753"/>
                </a:lnTo>
                <a:lnTo>
                  <a:pt x="692" y="751"/>
                </a:lnTo>
                <a:lnTo>
                  <a:pt x="708" y="746"/>
                </a:lnTo>
                <a:lnTo>
                  <a:pt x="720" y="739"/>
                </a:lnTo>
                <a:lnTo>
                  <a:pt x="730" y="729"/>
                </a:lnTo>
                <a:lnTo>
                  <a:pt x="730" y="729"/>
                </a:lnTo>
                <a:lnTo>
                  <a:pt x="737" y="720"/>
                </a:lnTo>
                <a:lnTo>
                  <a:pt x="742" y="708"/>
                </a:lnTo>
                <a:lnTo>
                  <a:pt x="744" y="694"/>
                </a:lnTo>
                <a:lnTo>
                  <a:pt x="744" y="679"/>
                </a:lnTo>
                <a:lnTo>
                  <a:pt x="744" y="679"/>
                </a:lnTo>
                <a:lnTo>
                  <a:pt x="744" y="665"/>
                </a:lnTo>
                <a:lnTo>
                  <a:pt x="739" y="656"/>
                </a:lnTo>
                <a:lnTo>
                  <a:pt x="735" y="644"/>
                </a:lnTo>
                <a:lnTo>
                  <a:pt x="725" y="634"/>
                </a:lnTo>
                <a:lnTo>
                  <a:pt x="725" y="634"/>
                </a:lnTo>
                <a:lnTo>
                  <a:pt x="708" y="611"/>
                </a:lnTo>
                <a:lnTo>
                  <a:pt x="701" y="599"/>
                </a:lnTo>
                <a:lnTo>
                  <a:pt x="697" y="582"/>
                </a:lnTo>
                <a:lnTo>
                  <a:pt x="697" y="582"/>
                </a:lnTo>
                <a:lnTo>
                  <a:pt x="697" y="580"/>
                </a:lnTo>
                <a:lnTo>
                  <a:pt x="697" y="513"/>
                </a:lnTo>
                <a:lnTo>
                  <a:pt x="1020" y="513"/>
                </a:lnTo>
                <a:lnTo>
                  <a:pt x="1020" y="340"/>
                </a:lnTo>
                <a:lnTo>
                  <a:pt x="1001" y="340"/>
                </a:lnTo>
                <a:lnTo>
                  <a:pt x="1001" y="340"/>
                </a:lnTo>
                <a:lnTo>
                  <a:pt x="991" y="344"/>
                </a:lnTo>
                <a:lnTo>
                  <a:pt x="972" y="359"/>
                </a:lnTo>
                <a:lnTo>
                  <a:pt x="972" y="359"/>
                </a:lnTo>
                <a:lnTo>
                  <a:pt x="958" y="368"/>
                </a:lnTo>
                <a:lnTo>
                  <a:pt x="941" y="378"/>
                </a:lnTo>
                <a:lnTo>
                  <a:pt x="922" y="385"/>
                </a:lnTo>
                <a:lnTo>
                  <a:pt x="910" y="387"/>
                </a:lnTo>
                <a:lnTo>
                  <a:pt x="899" y="387"/>
                </a:lnTo>
                <a:lnTo>
                  <a:pt x="899" y="387"/>
                </a:lnTo>
                <a:lnTo>
                  <a:pt x="877" y="387"/>
                </a:lnTo>
                <a:lnTo>
                  <a:pt x="856" y="382"/>
                </a:lnTo>
                <a:lnTo>
                  <a:pt x="837" y="375"/>
                </a:lnTo>
                <a:lnTo>
                  <a:pt x="818" y="361"/>
                </a:lnTo>
                <a:lnTo>
                  <a:pt x="818" y="361"/>
                </a:lnTo>
                <a:lnTo>
                  <a:pt x="808" y="354"/>
                </a:lnTo>
                <a:lnTo>
                  <a:pt x="801" y="344"/>
                </a:lnTo>
                <a:lnTo>
                  <a:pt x="789" y="323"/>
                </a:lnTo>
                <a:lnTo>
                  <a:pt x="780" y="297"/>
                </a:lnTo>
                <a:lnTo>
                  <a:pt x="777" y="283"/>
                </a:lnTo>
                <a:lnTo>
                  <a:pt x="777" y="268"/>
                </a:lnTo>
                <a:lnTo>
                  <a:pt x="777" y="268"/>
                </a:lnTo>
                <a:lnTo>
                  <a:pt x="777" y="254"/>
                </a:lnTo>
                <a:lnTo>
                  <a:pt x="780" y="240"/>
                </a:lnTo>
                <a:lnTo>
                  <a:pt x="782" y="225"/>
                </a:lnTo>
                <a:lnTo>
                  <a:pt x="787" y="211"/>
                </a:lnTo>
                <a:lnTo>
                  <a:pt x="794" y="199"/>
                </a:lnTo>
                <a:lnTo>
                  <a:pt x="801" y="190"/>
                </a:lnTo>
                <a:lnTo>
                  <a:pt x="808" y="180"/>
                </a:lnTo>
                <a:lnTo>
                  <a:pt x="815" y="173"/>
                </a:lnTo>
                <a:lnTo>
                  <a:pt x="815" y="173"/>
                </a:lnTo>
                <a:lnTo>
                  <a:pt x="837" y="161"/>
                </a:lnTo>
                <a:lnTo>
                  <a:pt x="856" y="152"/>
                </a:lnTo>
                <a:lnTo>
                  <a:pt x="877" y="149"/>
                </a:lnTo>
                <a:lnTo>
                  <a:pt x="899" y="147"/>
                </a:lnTo>
                <a:lnTo>
                  <a:pt x="899" y="147"/>
                </a:lnTo>
                <a:lnTo>
                  <a:pt x="920" y="149"/>
                </a:lnTo>
                <a:lnTo>
                  <a:pt x="939" y="157"/>
                </a:lnTo>
                <a:lnTo>
                  <a:pt x="956" y="164"/>
                </a:lnTo>
                <a:lnTo>
                  <a:pt x="970" y="173"/>
                </a:lnTo>
                <a:lnTo>
                  <a:pt x="970" y="173"/>
                </a:lnTo>
                <a:lnTo>
                  <a:pt x="989" y="187"/>
                </a:lnTo>
                <a:lnTo>
                  <a:pt x="994" y="190"/>
                </a:lnTo>
                <a:lnTo>
                  <a:pt x="1020" y="190"/>
                </a:lnTo>
                <a:lnTo>
                  <a:pt x="1020" y="0"/>
                </a:lnTo>
                <a:lnTo>
                  <a:pt x="459" y="0"/>
                </a:lnTo>
                <a:lnTo>
                  <a:pt x="459" y="7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07000" y="5028797"/>
            <a:ext cx="1847850" cy="1795463"/>
          </a:xfrm>
          <a:custGeom>
            <a:avLst/>
            <a:gdLst>
              <a:gd name="T0" fmla="*/ 793 w 1164"/>
              <a:gd name="T1" fmla="*/ 35 h 1131"/>
              <a:gd name="T2" fmla="*/ 820 w 1164"/>
              <a:gd name="T3" fmla="*/ 85 h 1131"/>
              <a:gd name="T4" fmla="*/ 822 w 1164"/>
              <a:gd name="T5" fmla="*/ 128 h 1131"/>
              <a:gd name="T6" fmla="*/ 796 w 1164"/>
              <a:gd name="T7" fmla="*/ 190 h 1131"/>
              <a:gd name="T8" fmla="*/ 732 w 1164"/>
              <a:gd name="T9" fmla="*/ 225 h 1131"/>
              <a:gd name="T10" fmla="*/ 689 w 1164"/>
              <a:gd name="T11" fmla="*/ 230 h 1131"/>
              <a:gd name="T12" fmla="*/ 637 w 1164"/>
              <a:gd name="T13" fmla="*/ 214 h 1131"/>
              <a:gd name="T14" fmla="*/ 608 w 1164"/>
              <a:gd name="T15" fmla="*/ 190 h 1131"/>
              <a:gd name="T16" fmla="*/ 582 w 1164"/>
              <a:gd name="T17" fmla="*/ 109 h 1131"/>
              <a:gd name="T18" fmla="*/ 601 w 1164"/>
              <a:gd name="T19" fmla="*/ 50 h 1131"/>
              <a:gd name="T20" fmla="*/ 625 w 1164"/>
              <a:gd name="T21" fmla="*/ 12 h 1131"/>
              <a:gd name="T22" fmla="*/ 169 w 1164"/>
              <a:gd name="T23" fmla="*/ 237 h 1131"/>
              <a:gd name="T24" fmla="*/ 116 w 1164"/>
              <a:gd name="T25" fmla="*/ 211 h 1131"/>
              <a:gd name="T26" fmla="*/ 85 w 1164"/>
              <a:gd name="T27" fmla="*/ 197 h 1131"/>
              <a:gd name="T28" fmla="*/ 45 w 1164"/>
              <a:gd name="T29" fmla="*/ 199 h 1131"/>
              <a:gd name="T30" fmla="*/ 12 w 1164"/>
              <a:gd name="T31" fmla="*/ 218 h 1131"/>
              <a:gd name="T32" fmla="*/ 0 w 1164"/>
              <a:gd name="T33" fmla="*/ 268 h 1131"/>
              <a:gd name="T34" fmla="*/ 21 w 1164"/>
              <a:gd name="T35" fmla="*/ 325 h 1131"/>
              <a:gd name="T36" fmla="*/ 59 w 1164"/>
              <a:gd name="T37" fmla="*/ 340 h 1131"/>
              <a:gd name="T38" fmla="*/ 97 w 1164"/>
              <a:gd name="T39" fmla="*/ 335 h 1131"/>
              <a:gd name="T40" fmla="*/ 140 w 1164"/>
              <a:gd name="T41" fmla="*/ 304 h 1131"/>
              <a:gd name="T42" fmla="*/ 171 w 1164"/>
              <a:gd name="T43" fmla="*/ 292 h 1131"/>
              <a:gd name="T44" fmla="*/ 406 w 1164"/>
              <a:gd name="T45" fmla="*/ 389 h 1131"/>
              <a:gd name="T46" fmla="*/ 432 w 1164"/>
              <a:gd name="T47" fmla="*/ 304 h 1131"/>
              <a:gd name="T48" fmla="*/ 454 w 1164"/>
              <a:gd name="T49" fmla="*/ 285 h 1131"/>
              <a:gd name="T50" fmla="*/ 487 w 1164"/>
              <a:gd name="T51" fmla="*/ 323 h 1131"/>
              <a:gd name="T52" fmla="*/ 516 w 1164"/>
              <a:gd name="T53" fmla="*/ 404 h 1131"/>
              <a:gd name="T54" fmla="*/ 511 w 1164"/>
              <a:gd name="T55" fmla="*/ 544 h 1131"/>
              <a:gd name="T56" fmla="*/ 451 w 1164"/>
              <a:gd name="T57" fmla="*/ 803 h 1131"/>
              <a:gd name="T58" fmla="*/ 437 w 1164"/>
              <a:gd name="T59" fmla="*/ 955 h 1131"/>
              <a:gd name="T60" fmla="*/ 456 w 1164"/>
              <a:gd name="T61" fmla="*/ 1045 h 1131"/>
              <a:gd name="T62" fmla="*/ 492 w 1164"/>
              <a:gd name="T63" fmla="*/ 1102 h 1131"/>
              <a:gd name="T64" fmla="*/ 542 w 1164"/>
              <a:gd name="T65" fmla="*/ 1131 h 1131"/>
              <a:gd name="T66" fmla="*/ 582 w 1164"/>
              <a:gd name="T67" fmla="*/ 1114 h 1131"/>
              <a:gd name="T68" fmla="*/ 625 w 1164"/>
              <a:gd name="T69" fmla="*/ 1045 h 1131"/>
              <a:gd name="T70" fmla="*/ 644 w 1164"/>
              <a:gd name="T71" fmla="*/ 979 h 1131"/>
              <a:gd name="T72" fmla="*/ 641 w 1164"/>
              <a:gd name="T73" fmla="*/ 855 h 1131"/>
              <a:gd name="T74" fmla="*/ 582 w 1164"/>
              <a:gd name="T75" fmla="*/ 596 h 1131"/>
              <a:gd name="T76" fmla="*/ 565 w 1164"/>
              <a:gd name="T77" fmla="*/ 425 h 1131"/>
              <a:gd name="T78" fmla="*/ 587 w 1164"/>
              <a:gd name="T79" fmla="*/ 342 h 1131"/>
              <a:gd name="T80" fmla="*/ 625 w 1164"/>
              <a:gd name="T81" fmla="*/ 287 h 1131"/>
              <a:gd name="T82" fmla="*/ 641 w 1164"/>
              <a:gd name="T83" fmla="*/ 292 h 1131"/>
              <a:gd name="T84" fmla="*/ 677 w 1164"/>
              <a:gd name="T85" fmla="*/ 389 h 1131"/>
              <a:gd name="T86" fmla="*/ 713 w 1164"/>
              <a:gd name="T87" fmla="*/ 513 h 1131"/>
              <a:gd name="T88" fmla="*/ 908 w 1164"/>
              <a:gd name="T89" fmla="*/ 482 h 1131"/>
              <a:gd name="T90" fmla="*/ 877 w 1164"/>
              <a:gd name="T91" fmla="*/ 432 h 1131"/>
              <a:gd name="T92" fmla="*/ 870 w 1164"/>
              <a:gd name="T93" fmla="*/ 370 h 1131"/>
              <a:gd name="T94" fmla="*/ 893 w 1164"/>
              <a:gd name="T95" fmla="*/ 311 h 1131"/>
              <a:gd name="T96" fmla="*/ 934 w 1164"/>
              <a:gd name="T97" fmla="*/ 280 h 1131"/>
              <a:gd name="T98" fmla="*/ 988 w 1164"/>
              <a:gd name="T99" fmla="*/ 271 h 1131"/>
              <a:gd name="T100" fmla="*/ 1043 w 1164"/>
              <a:gd name="T101" fmla="*/ 283 h 1131"/>
              <a:gd name="T102" fmla="*/ 1081 w 1164"/>
              <a:gd name="T103" fmla="*/ 311 h 1131"/>
              <a:gd name="T104" fmla="*/ 1107 w 1164"/>
              <a:gd name="T105" fmla="*/ 392 h 1131"/>
              <a:gd name="T106" fmla="*/ 1098 w 1164"/>
              <a:gd name="T107" fmla="*/ 435 h 1131"/>
              <a:gd name="T108" fmla="*/ 1064 w 1164"/>
              <a:gd name="T109" fmla="*/ 485 h 1131"/>
              <a:gd name="T110" fmla="*/ 1164 w 1164"/>
              <a:gd name="T111" fmla="*/ 0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4" h="1131">
                <a:moveTo>
                  <a:pt x="774" y="7"/>
                </a:moveTo>
                <a:lnTo>
                  <a:pt x="774" y="7"/>
                </a:lnTo>
                <a:lnTo>
                  <a:pt x="779" y="16"/>
                </a:lnTo>
                <a:lnTo>
                  <a:pt x="793" y="35"/>
                </a:lnTo>
                <a:lnTo>
                  <a:pt x="793" y="35"/>
                </a:lnTo>
                <a:lnTo>
                  <a:pt x="803" y="47"/>
                </a:lnTo>
                <a:lnTo>
                  <a:pt x="813" y="66"/>
                </a:lnTo>
                <a:lnTo>
                  <a:pt x="820" y="85"/>
                </a:lnTo>
                <a:lnTo>
                  <a:pt x="822" y="97"/>
                </a:lnTo>
                <a:lnTo>
                  <a:pt x="822" y="109"/>
                </a:lnTo>
                <a:lnTo>
                  <a:pt x="822" y="109"/>
                </a:lnTo>
                <a:lnTo>
                  <a:pt x="822" y="128"/>
                </a:lnTo>
                <a:lnTo>
                  <a:pt x="817" y="149"/>
                </a:lnTo>
                <a:lnTo>
                  <a:pt x="810" y="171"/>
                </a:lnTo>
                <a:lnTo>
                  <a:pt x="796" y="190"/>
                </a:lnTo>
                <a:lnTo>
                  <a:pt x="796" y="190"/>
                </a:lnTo>
                <a:lnTo>
                  <a:pt x="789" y="197"/>
                </a:lnTo>
                <a:lnTo>
                  <a:pt x="779" y="206"/>
                </a:lnTo>
                <a:lnTo>
                  <a:pt x="758" y="218"/>
                </a:lnTo>
                <a:lnTo>
                  <a:pt x="732" y="225"/>
                </a:lnTo>
                <a:lnTo>
                  <a:pt x="717" y="228"/>
                </a:lnTo>
                <a:lnTo>
                  <a:pt x="703" y="230"/>
                </a:lnTo>
                <a:lnTo>
                  <a:pt x="703" y="230"/>
                </a:lnTo>
                <a:lnTo>
                  <a:pt x="689" y="230"/>
                </a:lnTo>
                <a:lnTo>
                  <a:pt x="675" y="228"/>
                </a:lnTo>
                <a:lnTo>
                  <a:pt x="660" y="223"/>
                </a:lnTo>
                <a:lnTo>
                  <a:pt x="649" y="218"/>
                </a:lnTo>
                <a:lnTo>
                  <a:pt x="637" y="214"/>
                </a:lnTo>
                <a:lnTo>
                  <a:pt x="625" y="206"/>
                </a:lnTo>
                <a:lnTo>
                  <a:pt x="615" y="199"/>
                </a:lnTo>
                <a:lnTo>
                  <a:pt x="608" y="190"/>
                </a:lnTo>
                <a:lnTo>
                  <a:pt x="608" y="190"/>
                </a:lnTo>
                <a:lnTo>
                  <a:pt x="596" y="171"/>
                </a:lnTo>
                <a:lnTo>
                  <a:pt x="589" y="149"/>
                </a:lnTo>
                <a:lnTo>
                  <a:pt x="584" y="128"/>
                </a:lnTo>
                <a:lnTo>
                  <a:pt x="582" y="109"/>
                </a:lnTo>
                <a:lnTo>
                  <a:pt x="582" y="109"/>
                </a:lnTo>
                <a:lnTo>
                  <a:pt x="584" y="85"/>
                </a:lnTo>
                <a:lnTo>
                  <a:pt x="592" y="66"/>
                </a:lnTo>
                <a:lnTo>
                  <a:pt x="601" y="50"/>
                </a:lnTo>
                <a:lnTo>
                  <a:pt x="608" y="38"/>
                </a:lnTo>
                <a:lnTo>
                  <a:pt x="608" y="38"/>
                </a:lnTo>
                <a:lnTo>
                  <a:pt x="622" y="19"/>
                </a:lnTo>
                <a:lnTo>
                  <a:pt x="625" y="12"/>
                </a:lnTo>
                <a:lnTo>
                  <a:pt x="625" y="0"/>
                </a:lnTo>
                <a:lnTo>
                  <a:pt x="252" y="0"/>
                </a:lnTo>
                <a:lnTo>
                  <a:pt x="252" y="237"/>
                </a:lnTo>
                <a:lnTo>
                  <a:pt x="169" y="237"/>
                </a:lnTo>
                <a:lnTo>
                  <a:pt x="169" y="237"/>
                </a:lnTo>
                <a:lnTo>
                  <a:pt x="154" y="235"/>
                </a:lnTo>
                <a:lnTo>
                  <a:pt x="140" y="228"/>
                </a:lnTo>
                <a:lnTo>
                  <a:pt x="116" y="211"/>
                </a:lnTo>
                <a:lnTo>
                  <a:pt x="116" y="211"/>
                </a:lnTo>
                <a:lnTo>
                  <a:pt x="107" y="204"/>
                </a:lnTo>
                <a:lnTo>
                  <a:pt x="97" y="199"/>
                </a:lnTo>
                <a:lnTo>
                  <a:pt x="85" y="197"/>
                </a:lnTo>
                <a:lnTo>
                  <a:pt x="74" y="195"/>
                </a:lnTo>
                <a:lnTo>
                  <a:pt x="74" y="195"/>
                </a:lnTo>
                <a:lnTo>
                  <a:pt x="59" y="197"/>
                </a:lnTo>
                <a:lnTo>
                  <a:pt x="45" y="199"/>
                </a:lnTo>
                <a:lnTo>
                  <a:pt x="33" y="204"/>
                </a:lnTo>
                <a:lnTo>
                  <a:pt x="21" y="211"/>
                </a:lnTo>
                <a:lnTo>
                  <a:pt x="21" y="211"/>
                </a:lnTo>
                <a:lnTo>
                  <a:pt x="12" y="218"/>
                </a:lnTo>
                <a:lnTo>
                  <a:pt x="5" y="230"/>
                </a:lnTo>
                <a:lnTo>
                  <a:pt x="0" y="247"/>
                </a:lnTo>
                <a:lnTo>
                  <a:pt x="0" y="268"/>
                </a:lnTo>
                <a:lnTo>
                  <a:pt x="0" y="268"/>
                </a:lnTo>
                <a:lnTo>
                  <a:pt x="2" y="287"/>
                </a:lnTo>
                <a:lnTo>
                  <a:pt x="7" y="304"/>
                </a:lnTo>
                <a:lnTo>
                  <a:pt x="14" y="316"/>
                </a:lnTo>
                <a:lnTo>
                  <a:pt x="21" y="325"/>
                </a:lnTo>
                <a:lnTo>
                  <a:pt x="21" y="325"/>
                </a:lnTo>
                <a:lnTo>
                  <a:pt x="33" y="332"/>
                </a:lnTo>
                <a:lnTo>
                  <a:pt x="45" y="337"/>
                </a:lnTo>
                <a:lnTo>
                  <a:pt x="59" y="340"/>
                </a:lnTo>
                <a:lnTo>
                  <a:pt x="74" y="340"/>
                </a:lnTo>
                <a:lnTo>
                  <a:pt x="74" y="340"/>
                </a:lnTo>
                <a:lnTo>
                  <a:pt x="85" y="340"/>
                </a:lnTo>
                <a:lnTo>
                  <a:pt x="97" y="335"/>
                </a:lnTo>
                <a:lnTo>
                  <a:pt x="107" y="328"/>
                </a:lnTo>
                <a:lnTo>
                  <a:pt x="116" y="321"/>
                </a:lnTo>
                <a:lnTo>
                  <a:pt x="116" y="321"/>
                </a:lnTo>
                <a:lnTo>
                  <a:pt x="140" y="304"/>
                </a:lnTo>
                <a:lnTo>
                  <a:pt x="154" y="294"/>
                </a:lnTo>
                <a:lnTo>
                  <a:pt x="171" y="292"/>
                </a:lnTo>
                <a:lnTo>
                  <a:pt x="171" y="292"/>
                </a:lnTo>
                <a:lnTo>
                  <a:pt x="171" y="292"/>
                </a:lnTo>
                <a:lnTo>
                  <a:pt x="252" y="292"/>
                </a:lnTo>
                <a:lnTo>
                  <a:pt x="252" y="513"/>
                </a:lnTo>
                <a:lnTo>
                  <a:pt x="390" y="513"/>
                </a:lnTo>
                <a:lnTo>
                  <a:pt x="406" y="389"/>
                </a:lnTo>
                <a:lnTo>
                  <a:pt x="406" y="389"/>
                </a:lnTo>
                <a:lnTo>
                  <a:pt x="413" y="359"/>
                </a:lnTo>
                <a:lnTo>
                  <a:pt x="425" y="321"/>
                </a:lnTo>
                <a:lnTo>
                  <a:pt x="432" y="304"/>
                </a:lnTo>
                <a:lnTo>
                  <a:pt x="442" y="292"/>
                </a:lnTo>
                <a:lnTo>
                  <a:pt x="447" y="287"/>
                </a:lnTo>
                <a:lnTo>
                  <a:pt x="449" y="285"/>
                </a:lnTo>
                <a:lnTo>
                  <a:pt x="454" y="285"/>
                </a:lnTo>
                <a:lnTo>
                  <a:pt x="456" y="287"/>
                </a:lnTo>
                <a:lnTo>
                  <a:pt x="456" y="287"/>
                </a:lnTo>
                <a:lnTo>
                  <a:pt x="473" y="306"/>
                </a:lnTo>
                <a:lnTo>
                  <a:pt x="487" y="323"/>
                </a:lnTo>
                <a:lnTo>
                  <a:pt x="497" y="342"/>
                </a:lnTo>
                <a:lnTo>
                  <a:pt x="506" y="363"/>
                </a:lnTo>
                <a:lnTo>
                  <a:pt x="511" y="382"/>
                </a:lnTo>
                <a:lnTo>
                  <a:pt x="516" y="404"/>
                </a:lnTo>
                <a:lnTo>
                  <a:pt x="518" y="425"/>
                </a:lnTo>
                <a:lnTo>
                  <a:pt x="520" y="449"/>
                </a:lnTo>
                <a:lnTo>
                  <a:pt x="518" y="496"/>
                </a:lnTo>
                <a:lnTo>
                  <a:pt x="511" y="544"/>
                </a:lnTo>
                <a:lnTo>
                  <a:pt x="501" y="596"/>
                </a:lnTo>
                <a:lnTo>
                  <a:pt x="489" y="646"/>
                </a:lnTo>
                <a:lnTo>
                  <a:pt x="463" y="751"/>
                </a:lnTo>
                <a:lnTo>
                  <a:pt x="451" y="803"/>
                </a:lnTo>
                <a:lnTo>
                  <a:pt x="442" y="855"/>
                </a:lnTo>
                <a:lnTo>
                  <a:pt x="437" y="905"/>
                </a:lnTo>
                <a:lnTo>
                  <a:pt x="437" y="929"/>
                </a:lnTo>
                <a:lnTo>
                  <a:pt x="437" y="955"/>
                </a:lnTo>
                <a:lnTo>
                  <a:pt x="439" y="979"/>
                </a:lnTo>
                <a:lnTo>
                  <a:pt x="444" y="1000"/>
                </a:lnTo>
                <a:lnTo>
                  <a:pt x="449" y="1024"/>
                </a:lnTo>
                <a:lnTo>
                  <a:pt x="456" y="1045"/>
                </a:lnTo>
                <a:lnTo>
                  <a:pt x="456" y="1045"/>
                </a:lnTo>
                <a:lnTo>
                  <a:pt x="473" y="1074"/>
                </a:lnTo>
                <a:lnTo>
                  <a:pt x="480" y="1088"/>
                </a:lnTo>
                <a:lnTo>
                  <a:pt x="492" y="1102"/>
                </a:lnTo>
                <a:lnTo>
                  <a:pt x="501" y="1114"/>
                </a:lnTo>
                <a:lnTo>
                  <a:pt x="513" y="1124"/>
                </a:lnTo>
                <a:lnTo>
                  <a:pt x="527" y="1129"/>
                </a:lnTo>
                <a:lnTo>
                  <a:pt x="542" y="1131"/>
                </a:lnTo>
                <a:lnTo>
                  <a:pt x="542" y="1131"/>
                </a:lnTo>
                <a:lnTo>
                  <a:pt x="556" y="1129"/>
                </a:lnTo>
                <a:lnTo>
                  <a:pt x="570" y="1124"/>
                </a:lnTo>
                <a:lnTo>
                  <a:pt x="582" y="1114"/>
                </a:lnTo>
                <a:lnTo>
                  <a:pt x="594" y="1102"/>
                </a:lnTo>
                <a:lnTo>
                  <a:pt x="603" y="1088"/>
                </a:lnTo>
                <a:lnTo>
                  <a:pt x="611" y="1074"/>
                </a:lnTo>
                <a:lnTo>
                  <a:pt x="625" y="1045"/>
                </a:lnTo>
                <a:lnTo>
                  <a:pt x="625" y="1045"/>
                </a:lnTo>
                <a:lnTo>
                  <a:pt x="634" y="1024"/>
                </a:lnTo>
                <a:lnTo>
                  <a:pt x="639" y="1000"/>
                </a:lnTo>
                <a:lnTo>
                  <a:pt x="644" y="979"/>
                </a:lnTo>
                <a:lnTo>
                  <a:pt x="646" y="955"/>
                </a:lnTo>
                <a:lnTo>
                  <a:pt x="646" y="929"/>
                </a:lnTo>
                <a:lnTo>
                  <a:pt x="646" y="905"/>
                </a:lnTo>
                <a:lnTo>
                  <a:pt x="641" y="855"/>
                </a:lnTo>
                <a:lnTo>
                  <a:pt x="632" y="803"/>
                </a:lnTo>
                <a:lnTo>
                  <a:pt x="620" y="751"/>
                </a:lnTo>
                <a:lnTo>
                  <a:pt x="594" y="646"/>
                </a:lnTo>
                <a:lnTo>
                  <a:pt x="582" y="596"/>
                </a:lnTo>
                <a:lnTo>
                  <a:pt x="573" y="544"/>
                </a:lnTo>
                <a:lnTo>
                  <a:pt x="565" y="496"/>
                </a:lnTo>
                <a:lnTo>
                  <a:pt x="563" y="449"/>
                </a:lnTo>
                <a:lnTo>
                  <a:pt x="565" y="425"/>
                </a:lnTo>
                <a:lnTo>
                  <a:pt x="568" y="404"/>
                </a:lnTo>
                <a:lnTo>
                  <a:pt x="573" y="382"/>
                </a:lnTo>
                <a:lnTo>
                  <a:pt x="577" y="363"/>
                </a:lnTo>
                <a:lnTo>
                  <a:pt x="587" y="342"/>
                </a:lnTo>
                <a:lnTo>
                  <a:pt x="596" y="323"/>
                </a:lnTo>
                <a:lnTo>
                  <a:pt x="611" y="306"/>
                </a:lnTo>
                <a:lnTo>
                  <a:pt x="625" y="287"/>
                </a:lnTo>
                <a:lnTo>
                  <a:pt x="625" y="287"/>
                </a:lnTo>
                <a:lnTo>
                  <a:pt x="630" y="285"/>
                </a:lnTo>
                <a:lnTo>
                  <a:pt x="632" y="285"/>
                </a:lnTo>
                <a:lnTo>
                  <a:pt x="637" y="287"/>
                </a:lnTo>
                <a:lnTo>
                  <a:pt x="641" y="292"/>
                </a:lnTo>
                <a:lnTo>
                  <a:pt x="649" y="304"/>
                </a:lnTo>
                <a:lnTo>
                  <a:pt x="658" y="321"/>
                </a:lnTo>
                <a:lnTo>
                  <a:pt x="670" y="359"/>
                </a:lnTo>
                <a:lnTo>
                  <a:pt x="677" y="389"/>
                </a:lnTo>
                <a:lnTo>
                  <a:pt x="696" y="518"/>
                </a:lnTo>
                <a:lnTo>
                  <a:pt x="696" y="518"/>
                </a:lnTo>
                <a:lnTo>
                  <a:pt x="703" y="513"/>
                </a:lnTo>
                <a:lnTo>
                  <a:pt x="713" y="513"/>
                </a:lnTo>
                <a:lnTo>
                  <a:pt x="910" y="513"/>
                </a:lnTo>
                <a:lnTo>
                  <a:pt x="910" y="487"/>
                </a:lnTo>
                <a:lnTo>
                  <a:pt x="910" y="487"/>
                </a:lnTo>
                <a:lnTo>
                  <a:pt x="908" y="482"/>
                </a:lnTo>
                <a:lnTo>
                  <a:pt x="893" y="463"/>
                </a:lnTo>
                <a:lnTo>
                  <a:pt x="893" y="463"/>
                </a:lnTo>
                <a:lnTo>
                  <a:pt x="886" y="449"/>
                </a:lnTo>
                <a:lnTo>
                  <a:pt x="877" y="432"/>
                </a:lnTo>
                <a:lnTo>
                  <a:pt x="870" y="413"/>
                </a:lnTo>
                <a:lnTo>
                  <a:pt x="867" y="392"/>
                </a:lnTo>
                <a:lnTo>
                  <a:pt x="867" y="392"/>
                </a:lnTo>
                <a:lnTo>
                  <a:pt x="870" y="370"/>
                </a:lnTo>
                <a:lnTo>
                  <a:pt x="874" y="349"/>
                </a:lnTo>
                <a:lnTo>
                  <a:pt x="881" y="330"/>
                </a:lnTo>
                <a:lnTo>
                  <a:pt x="893" y="311"/>
                </a:lnTo>
                <a:lnTo>
                  <a:pt x="893" y="311"/>
                </a:lnTo>
                <a:lnTo>
                  <a:pt x="900" y="302"/>
                </a:lnTo>
                <a:lnTo>
                  <a:pt x="910" y="294"/>
                </a:lnTo>
                <a:lnTo>
                  <a:pt x="922" y="287"/>
                </a:lnTo>
                <a:lnTo>
                  <a:pt x="934" y="280"/>
                </a:lnTo>
                <a:lnTo>
                  <a:pt x="946" y="275"/>
                </a:lnTo>
                <a:lnTo>
                  <a:pt x="960" y="273"/>
                </a:lnTo>
                <a:lnTo>
                  <a:pt x="974" y="271"/>
                </a:lnTo>
                <a:lnTo>
                  <a:pt x="988" y="271"/>
                </a:lnTo>
                <a:lnTo>
                  <a:pt x="988" y="271"/>
                </a:lnTo>
                <a:lnTo>
                  <a:pt x="1003" y="271"/>
                </a:lnTo>
                <a:lnTo>
                  <a:pt x="1017" y="273"/>
                </a:lnTo>
                <a:lnTo>
                  <a:pt x="1043" y="283"/>
                </a:lnTo>
                <a:lnTo>
                  <a:pt x="1064" y="294"/>
                </a:lnTo>
                <a:lnTo>
                  <a:pt x="1074" y="302"/>
                </a:lnTo>
                <a:lnTo>
                  <a:pt x="1081" y="311"/>
                </a:lnTo>
                <a:lnTo>
                  <a:pt x="1081" y="311"/>
                </a:lnTo>
                <a:lnTo>
                  <a:pt x="1095" y="330"/>
                </a:lnTo>
                <a:lnTo>
                  <a:pt x="1102" y="349"/>
                </a:lnTo>
                <a:lnTo>
                  <a:pt x="1107" y="370"/>
                </a:lnTo>
                <a:lnTo>
                  <a:pt x="1107" y="392"/>
                </a:lnTo>
                <a:lnTo>
                  <a:pt x="1107" y="392"/>
                </a:lnTo>
                <a:lnTo>
                  <a:pt x="1107" y="404"/>
                </a:lnTo>
                <a:lnTo>
                  <a:pt x="1105" y="416"/>
                </a:lnTo>
                <a:lnTo>
                  <a:pt x="1098" y="435"/>
                </a:lnTo>
                <a:lnTo>
                  <a:pt x="1088" y="451"/>
                </a:lnTo>
                <a:lnTo>
                  <a:pt x="1079" y="466"/>
                </a:lnTo>
                <a:lnTo>
                  <a:pt x="1079" y="466"/>
                </a:lnTo>
                <a:lnTo>
                  <a:pt x="1064" y="485"/>
                </a:lnTo>
                <a:lnTo>
                  <a:pt x="1060" y="494"/>
                </a:lnTo>
                <a:lnTo>
                  <a:pt x="1060" y="513"/>
                </a:lnTo>
                <a:lnTo>
                  <a:pt x="1164" y="513"/>
                </a:lnTo>
                <a:lnTo>
                  <a:pt x="1164" y="0"/>
                </a:lnTo>
                <a:lnTo>
                  <a:pt x="774" y="0"/>
                </a:lnTo>
                <a:lnTo>
                  <a:pt x="774" y="7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145338" y="5028797"/>
            <a:ext cx="1008063" cy="814388"/>
          </a:xfrm>
          <a:custGeom>
            <a:avLst/>
            <a:gdLst>
              <a:gd name="T0" fmla="*/ 314 w 635"/>
              <a:gd name="T1" fmla="*/ 7 h 513"/>
              <a:gd name="T2" fmla="*/ 319 w 635"/>
              <a:gd name="T3" fmla="*/ 16 h 513"/>
              <a:gd name="T4" fmla="*/ 333 w 635"/>
              <a:gd name="T5" fmla="*/ 35 h 513"/>
              <a:gd name="T6" fmla="*/ 352 w 635"/>
              <a:gd name="T7" fmla="*/ 66 h 513"/>
              <a:gd name="T8" fmla="*/ 361 w 635"/>
              <a:gd name="T9" fmla="*/ 97 h 513"/>
              <a:gd name="T10" fmla="*/ 361 w 635"/>
              <a:gd name="T11" fmla="*/ 109 h 513"/>
              <a:gd name="T12" fmla="*/ 357 w 635"/>
              <a:gd name="T13" fmla="*/ 149 h 513"/>
              <a:gd name="T14" fmla="*/ 335 w 635"/>
              <a:gd name="T15" fmla="*/ 190 h 513"/>
              <a:gd name="T16" fmla="*/ 328 w 635"/>
              <a:gd name="T17" fmla="*/ 197 h 513"/>
              <a:gd name="T18" fmla="*/ 297 w 635"/>
              <a:gd name="T19" fmla="*/ 218 h 513"/>
              <a:gd name="T20" fmla="*/ 257 w 635"/>
              <a:gd name="T21" fmla="*/ 228 h 513"/>
              <a:gd name="T22" fmla="*/ 243 w 635"/>
              <a:gd name="T23" fmla="*/ 230 h 513"/>
              <a:gd name="T24" fmla="*/ 214 w 635"/>
              <a:gd name="T25" fmla="*/ 228 h 513"/>
              <a:gd name="T26" fmla="*/ 188 w 635"/>
              <a:gd name="T27" fmla="*/ 218 h 513"/>
              <a:gd name="T28" fmla="*/ 164 w 635"/>
              <a:gd name="T29" fmla="*/ 206 h 513"/>
              <a:gd name="T30" fmla="*/ 147 w 635"/>
              <a:gd name="T31" fmla="*/ 190 h 513"/>
              <a:gd name="T32" fmla="*/ 136 w 635"/>
              <a:gd name="T33" fmla="*/ 171 h 513"/>
              <a:gd name="T34" fmla="*/ 124 w 635"/>
              <a:gd name="T35" fmla="*/ 128 h 513"/>
              <a:gd name="T36" fmla="*/ 121 w 635"/>
              <a:gd name="T37" fmla="*/ 109 h 513"/>
              <a:gd name="T38" fmla="*/ 131 w 635"/>
              <a:gd name="T39" fmla="*/ 66 h 513"/>
              <a:gd name="T40" fmla="*/ 147 w 635"/>
              <a:gd name="T41" fmla="*/ 38 h 513"/>
              <a:gd name="T42" fmla="*/ 162 w 635"/>
              <a:gd name="T43" fmla="*/ 19 h 513"/>
              <a:gd name="T44" fmla="*/ 164 w 635"/>
              <a:gd name="T45" fmla="*/ 0 h 513"/>
              <a:gd name="T46" fmla="*/ 0 w 635"/>
              <a:gd name="T47" fmla="*/ 513 h 513"/>
              <a:gd name="T48" fmla="*/ 566 w 635"/>
              <a:gd name="T49" fmla="*/ 513 h 513"/>
              <a:gd name="T50" fmla="*/ 599 w 635"/>
              <a:gd name="T51" fmla="*/ 461 h 513"/>
              <a:gd name="T52" fmla="*/ 623 w 635"/>
              <a:gd name="T53" fmla="*/ 408 h 513"/>
              <a:gd name="T54" fmla="*/ 635 w 635"/>
              <a:gd name="T55" fmla="*/ 351 h 513"/>
              <a:gd name="T56" fmla="*/ 632 w 635"/>
              <a:gd name="T57" fmla="*/ 292 h 513"/>
              <a:gd name="T58" fmla="*/ 616 w 635"/>
              <a:gd name="T59" fmla="*/ 228 h 513"/>
              <a:gd name="T60" fmla="*/ 582 w 635"/>
              <a:gd name="T61" fmla="*/ 157 h 513"/>
              <a:gd name="T62" fmla="*/ 532 w 635"/>
              <a:gd name="T63" fmla="*/ 81 h 513"/>
              <a:gd name="T64" fmla="*/ 461 w 635"/>
              <a:gd name="T6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35" h="513">
                <a:moveTo>
                  <a:pt x="314" y="0"/>
                </a:moveTo>
                <a:lnTo>
                  <a:pt x="314" y="7"/>
                </a:lnTo>
                <a:lnTo>
                  <a:pt x="314" y="7"/>
                </a:lnTo>
                <a:lnTo>
                  <a:pt x="319" y="16"/>
                </a:lnTo>
                <a:lnTo>
                  <a:pt x="333" y="35"/>
                </a:lnTo>
                <a:lnTo>
                  <a:pt x="333" y="35"/>
                </a:lnTo>
                <a:lnTo>
                  <a:pt x="342" y="47"/>
                </a:lnTo>
                <a:lnTo>
                  <a:pt x="352" y="66"/>
                </a:lnTo>
                <a:lnTo>
                  <a:pt x="359" y="85"/>
                </a:lnTo>
                <a:lnTo>
                  <a:pt x="361" y="97"/>
                </a:lnTo>
                <a:lnTo>
                  <a:pt x="361" y="109"/>
                </a:lnTo>
                <a:lnTo>
                  <a:pt x="361" y="109"/>
                </a:lnTo>
                <a:lnTo>
                  <a:pt x="361" y="128"/>
                </a:lnTo>
                <a:lnTo>
                  <a:pt x="357" y="149"/>
                </a:lnTo>
                <a:lnTo>
                  <a:pt x="349" y="171"/>
                </a:lnTo>
                <a:lnTo>
                  <a:pt x="335" y="190"/>
                </a:lnTo>
                <a:lnTo>
                  <a:pt x="335" y="190"/>
                </a:lnTo>
                <a:lnTo>
                  <a:pt x="328" y="197"/>
                </a:lnTo>
                <a:lnTo>
                  <a:pt x="319" y="206"/>
                </a:lnTo>
                <a:lnTo>
                  <a:pt x="297" y="218"/>
                </a:lnTo>
                <a:lnTo>
                  <a:pt x="271" y="225"/>
                </a:lnTo>
                <a:lnTo>
                  <a:pt x="257" y="228"/>
                </a:lnTo>
                <a:lnTo>
                  <a:pt x="243" y="230"/>
                </a:lnTo>
                <a:lnTo>
                  <a:pt x="243" y="230"/>
                </a:lnTo>
                <a:lnTo>
                  <a:pt x="228" y="230"/>
                </a:lnTo>
                <a:lnTo>
                  <a:pt x="214" y="228"/>
                </a:lnTo>
                <a:lnTo>
                  <a:pt x="200" y="223"/>
                </a:lnTo>
                <a:lnTo>
                  <a:pt x="188" y="218"/>
                </a:lnTo>
                <a:lnTo>
                  <a:pt x="176" y="214"/>
                </a:lnTo>
                <a:lnTo>
                  <a:pt x="164" y="206"/>
                </a:lnTo>
                <a:lnTo>
                  <a:pt x="155" y="199"/>
                </a:lnTo>
                <a:lnTo>
                  <a:pt x="147" y="190"/>
                </a:lnTo>
                <a:lnTo>
                  <a:pt x="147" y="190"/>
                </a:lnTo>
                <a:lnTo>
                  <a:pt x="136" y="171"/>
                </a:lnTo>
                <a:lnTo>
                  <a:pt x="128" y="149"/>
                </a:lnTo>
                <a:lnTo>
                  <a:pt x="124" y="128"/>
                </a:lnTo>
                <a:lnTo>
                  <a:pt x="121" y="109"/>
                </a:lnTo>
                <a:lnTo>
                  <a:pt x="121" y="109"/>
                </a:lnTo>
                <a:lnTo>
                  <a:pt x="124" y="85"/>
                </a:lnTo>
                <a:lnTo>
                  <a:pt x="131" y="66"/>
                </a:lnTo>
                <a:lnTo>
                  <a:pt x="140" y="50"/>
                </a:lnTo>
                <a:lnTo>
                  <a:pt x="147" y="38"/>
                </a:lnTo>
                <a:lnTo>
                  <a:pt x="147" y="38"/>
                </a:lnTo>
                <a:lnTo>
                  <a:pt x="162" y="19"/>
                </a:lnTo>
                <a:lnTo>
                  <a:pt x="164" y="12"/>
                </a:lnTo>
                <a:lnTo>
                  <a:pt x="164" y="0"/>
                </a:lnTo>
                <a:lnTo>
                  <a:pt x="0" y="0"/>
                </a:lnTo>
                <a:lnTo>
                  <a:pt x="0" y="513"/>
                </a:lnTo>
                <a:lnTo>
                  <a:pt x="566" y="513"/>
                </a:lnTo>
                <a:lnTo>
                  <a:pt x="566" y="513"/>
                </a:lnTo>
                <a:lnTo>
                  <a:pt x="585" y="487"/>
                </a:lnTo>
                <a:lnTo>
                  <a:pt x="599" y="461"/>
                </a:lnTo>
                <a:lnTo>
                  <a:pt x="613" y="435"/>
                </a:lnTo>
                <a:lnTo>
                  <a:pt x="623" y="408"/>
                </a:lnTo>
                <a:lnTo>
                  <a:pt x="630" y="380"/>
                </a:lnTo>
                <a:lnTo>
                  <a:pt x="635" y="351"/>
                </a:lnTo>
                <a:lnTo>
                  <a:pt x="635" y="323"/>
                </a:lnTo>
                <a:lnTo>
                  <a:pt x="632" y="292"/>
                </a:lnTo>
                <a:lnTo>
                  <a:pt x="625" y="261"/>
                </a:lnTo>
                <a:lnTo>
                  <a:pt x="616" y="228"/>
                </a:lnTo>
                <a:lnTo>
                  <a:pt x="601" y="192"/>
                </a:lnTo>
                <a:lnTo>
                  <a:pt x="582" y="157"/>
                </a:lnTo>
                <a:lnTo>
                  <a:pt x="559" y="121"/>
                </a:lnTo>
                <a:lnTo>
                  <a:pt x="532" y="81"/>
                </a:lnTo>
                <a:lnTo>
                  <a:pt x="499" y="40"/>
                </a:lnTo>
                <a:lnTo>
                  <a:pt x="461" y="0"/>
                </a:lnTo>
                <a:lnTo>
                  <a:pt x="314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6319838" y="5533622"/>
            <a:ext cx="1644650" cy="1290638"/>
          </a:xfrm>
          <a:custGeom>
            <a:avLst/>
            <a:gdLst>
              <a:gd name="T0" fmla="*/ 311 w 1036"/>
              <a:gd name="T1" fmla="*/ 252 h 813"/>
              <a:gd name="T2" fmla="*/ 311 w 1036"/>
              <a:gd name="T3" fmla="*/ 174 h 813"/>
              <a:gd name="T4" fmla="*/ 311 w 1036"/>
              <a:gd name="T5" fmla="*/ 171 h 813"/>
              <a:gd name="T6" fmla="*/ 323 w 1036"/>
              <a:gd name="T7" fmla="*/ 140 h 813"/>
              <a:gd name="T8" fmla="*/ 340 w 1036"/>
              <a:gd name="T9" fmla="*/ 119 h 813"/>
              <a:gd name="T10" fmla="*/ 354 w 1036"/>
              <a:gd name="T11" fmla="*/ 98 h 813"/>
              <a:gd name="T12" fmla="*/ 359 w 1036"/>
              <a:gd name="T13" fmla="*/ 74 h 813"/>
              <a:gd name="T14" fmla="*/ 359 w 1036"/>
              <a:gd name="T15" fmla="*/ 60 h 813"/>
              <a:gd name="T16" fmla="*/ 351 w 1036"/>
              <a:gd name="T17" fmla="*/ 33 h 813"/>
              <a:gd name="T18" fmla="*/ 344 w 1036"/>
              <a:gd name="T19" fmla="*/ 22 h 813"/>
              <a:gd name="T20" fmla="*/ 323 w 1036"/>
              <a:gd name="T21" fmla="*/ 7 h 813"/>
              <a:gd name="T22" fmla="*/ 287 w 1036"/>
              <a:gd name="T23" fmla="*/ 0 h 813"/>
              <a:gd name="T24" fmla="*/ 266 w 1036"/>
              <a:gd name="T25" fmla="*/ 0 h 813"/>
              <a:gd name="T26" fmla="*/ 240 w 1036"/>
              <a:gd name="T27" fmla="*/ 12 h 813"/>
              <a:gd name="T28" fmla="*/ 230 w 1036"/>
              <a:gd name="T29" fmla="*/ 22 h 813"/>
              <a:gd name="T30" fmla="*/ 218 w 1036"/>
              <a:gd name="T31" fmla="*/ 45 h 813"/>
              <a:gd name="T32" fmla="*/ 214 w 1036"/>
              <a:gd name="T33" fmla="*/ 74 h 813"/>
              <a:gd name="T34" fmla="*/ 216 w 1036"/>
              <a:gd name="T35" fmla="*/ 86 h 813"/>
              <a:gd name="T36" fmla="*/ 226 w 1036"/>
              <a:gd name="T37" fmla="*/ 107 h 813"/>
              <a:gd name="T38" fmla="*/ 233 w 1036"/>
              <a:gd name="T39" fmla="*/ 117 h 813"/>
              <a:gd name="T40" fmla="*/ 254 w 1036"/>
              <a:gd name="T41" fmla="*/ 155 h 813"/>
              <a:gd name="T42" fmla="*/ 256 w 1036"/>
              <a:gd name="T43" fmla="*/ 252 h 813"/>
              <a:gd name="T44" fmla="*/ 12 w 1036"/>
              <a:gd name="T45" fmla="*/ 252 h 813"/>
              <a:gd name="T46" fmla="*/ 9 w 1036"/>
              <a:gd name="T47" fmla="*/ 307 h 813"/>
              <a:gd name="T48" fmla="*/ 19 w 1036"/>
              <a:gd name="T49" fmla="*/ 357 h 813"/>
              <a:gd name="T50" fmla="*/ 45 w 1036"/>
              <a:gd name="T51" fmla="*/ 447 h 813"/>
              <a:gd name="T52" fmla="*/ 85 w 1036"/>
              <a:gd name="T53" fmla="*/ 528 h 813"/>
              <a:gd name="T54" fmla="*/ 135 w 1036"/>
              <a:gd name="T55" fmla="*/ 597 h 813"/>
              <a:gd name="T56" fmla="*/ 195 w 1036"/>
              <a:gd name="T57" fmla="*/ 659 h 813"/>
              <a:gd name="T58" fmla="*/ 256 w 1036"/>
              <a:gd name="T59" fmla="*/ 711 h 813"/>
              <a:gd name="T60" fmla="*/ 325 w 1036"/>
              <a:gd name="T61" fmla="*/ 758 h 813"/>
              <a:gd name="T62" fmla="*/ 397 w 1036"/>
              <a:gd name="T63" fmla="*/ 796 h 813"/>
              <a:gd name="T64" fmla="*/ 430 w 1036"/>
              <a:gd name="T65" fmla="*/ 813 h 813"/>
              <a:gd name="T66" fmla="*/ 499 w 1036"/>
              <a:gd name="T67" fmla="*/ 723 h 813"/>
              <a:gd name="T68" fmla="*/ 575 w 1036"/>
              <a:gd name="T69" fmla="*/ 640 h 813"/>
              <a:gd name="T70" fmla="*/ 656 w 1036"/>
              <a:gd name="T71" fmla="*/ 566 h 813"/>
              <a:gd name="T72" fmla="*/ 898 w 1036"/>
              <a:gd name="T73" fmla="*/ 371 h 813"/>
              <a:gd name="T74" fmla="*/ 1005 w 1036"/>
              <a:gd name="T75" fmla="*/ 281 h 813"/>
              <a:gd name="T76" fmla="*/ 496 w 1036"/>
              <a:gd name="T77" fmla="*/ 252 h 813"/>
              <a:gd name="T78" fmla="*/ 487 w 1036"/>
              <a:gd name="T79" fmla="*/ 252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36" h="813">
                <a:moveTo>
                  <a:pt x="487" y="252"/>
                </a:moveTo>
                <a:lnTo>
                  <a:pt x="311" y="252"/>
                </a:lnTo>
                <a:lnTo>
                  <a:pt x="311" y="174"/>
                </a:lnTo>
                <a:lnTo>
                  <a:pt x="311" y="174"/>
                </a:lnTo>
                <a:lnTo>
                  <a:pt x="311" y="171"/>
                </a:lnTo>
                <a:lnTo>
                  <a:pt x="311" y="171"/>
                </a:lnTo>
                <a:lnTo>
                  <a:pt x="316" y="155"/>
                </a:lnTo>
                <a:lnTo>
                  <a:pt x="323" y="140"/>
                </a:lnTo>
                <a:lnTo>
                  <a:pt x="340" y="119"/>
                </a:lnTo>
                <a:lnTo>
                  <a:pt x="340" y="119"/>
                </a:lnTo>
                <a:lnTo>
                  <a:pt x="349" y="107"/>
                </a:lnTo>
                <a:lnTo>
                  <a:pt x="354" y="98"/>
                </a:lnTo>
                <a:lnTo>
                  <a:pt x="359" y="86"/>
                </a:lnTo>
                <a:lnTo>
                  <a:pt x="359" y="74"/>
                </a:lnTo>
                <a:lnTo>
                  <a:pt x="359" y="74"/>
                </a:lnTo>
                <a:lnTo>
                  <a:pt x="359" y="60"/>
                </a:lnTo>
                <a:lnTo>
                  <a:pt x="356" y="45"/>
                </a:lnTo>
                <a:lnTo>
                  <a:pt x="351" y="33"/>
                </a:lnTo>
                <a:lnTo>
                  <a:pt x="344" y="22"/>
                </a:lnTo>
                <a:lnTo>
                  <a:pt x="344" y="22"/>
                </a:lnTo>
                <a:lnTo>
                  <a:pt x="335" y="14"/>
                </a:lnTo>
                <a:lnTo>
                  <a:pt x="323" y="7"/>
                </a:lnTo>
                <a:lnTo>
                  <a:pt x="306" y="3"/>
                </a:lnTo>
                <a:lnTo>
                  <a:pt x="287" y="0"/>
                </a:lnTo>
                <a:lnTo>
                  <a:pt x="287" y="0"/>
                </a:lnTo>
                <a:lnTo>
                  <a:pt x="266" y="0"/>
                </a:lnTo>
                <a:lnTo>
                  <a:pt x="252" y="5"/>
                </a:lnTo>
                <a:lnTo>
                  <a:pt x="240" y="12"/>
                </a:lnTo>
                <a:lnTo>
                  <a:pt x="230" y="22"/>
                </a:lnTo>
                <a:lnTo>
                  <a:pt x="230" y="22"/>
                </a:lnTo>
                <a:lnTo>
                  <a:pt x="223" y="33"/>
                </a:lnTo>
                <a:lnTo>
                  <a:pt x="218" y="45"/>
                </a:lnTo>
                <a:lnTo>
                  <a:pt x="216" y="60"/>
                </a:lnTo>
                <a:lnTo>
                  <a:pt x="214" y="74"/>
                </a:lnTo>
                <a:lnTo>
                  <a:pt x="214" y="74"/>
                </a:lnTo>
                <a:lnTo>
                  <a:pt x="216" y="86"/>
                </a:lnTo>
                <a:lnTo>
                  <a:pt x="218" y="98"/>
                </a:lnTo>
                <a:lnTo>
                  <a:pt x="226" y="107"/>
                </a:lnTo>
                <a:lnTo>
                  <a:pt x="233" y="117"/>
                </a:lnTo>
                <a:lnTo>
                  <a:pt x="233" y="117"/>
                </a:lnTo>
                <a:lnTo>
                  <a:pt x="249" y="140"/>
                </a:lnTo>
                <a:lnTo>
                  <a:pt x="254" y="155"/>
                </a:lnTo>
                <a:lnTo>
                  <a:pt x="256" y="169"/>
                </a:lnTo>
                <a:lnTo>
                  <a:pt x="256" y="252"/>
                </a:lnTo>
                <a:lnTo>
                  <a:pt x="12" y="252"/>
                </a:lnTo>
                <a:lnTo>
                  <a:pt x="12" y="252"/>
                </a:lnTo>
                <a:lnTo>
                  <a:pt x="0" y="250"/>
                </a:lnTo>
                <a:lnTo>
                  <a:pt x="9" y="307"/>
                </a:lnTo>
                <a:lnTo>
                  <a:pt x="9" y="307"/>
                </a:lnTo>
                <a:lnTo>
                  <a:pt x="19" y="357"/>
                </a:lnTo>
                <a:lnTo>
                  <a:pt x="31" y="404"/>
                </a:lnTo>
                <a:lnTo>
                  <a:pt x="45" y="447"/>
                </a:lnTo>
                <a:lnTo>
                  <a:pt x="64" y="490"/>
                </a:lnTo>
                <a:lnTo>
                  <a:pt x="85" y="528"/>
                </a:lnTo>
                <a:lnTo>
                  <a:pt x="109" y="563"/>
                </a:lnTo>
                <a:lnTo>
                  <a:pt x="135" y="597"/>
                </a:lnTo>
                <a:lnTo>
                  <a:pt x="164" y="630"/>
                </a:lnTo>
                <a:lnTo>
                  <a:pt x="195" y="659"/>
                </a:lnTo>
                <a:lnTo>
                  <a:pt x="226" y="687"/>
                </a:lnTo>
                <a:lnTo>
                  <a:pt x="256" y="711"/>
                </a:lnTo>
                <a:lnTo>
                  <a:pt x="292" y="735"/>
                </a:lnTo>
                <a:lnTo>
                  <a:pt x="325" y="758"/>
                </a:lnTo>
                <a:lnTo>
                  <a:pt x="361" y="777"/>
                </a:lnTo>
                <a:lnTo>
                  <a:pt x="397" y="796"/>
                </a:lnTo>
                <a:lnTo>
                  <a:pt x="430" y="813"/>
                </a:lnTo>
                <a:lnTo>
                  <a:pt x="430" y="813"/>
                </a:lnTo>
                <a:lnTo>
                  <a:pt x="463" y="765"/>
                </a:lnTo>
                <a:lnTo>
                  <a:pt x="499" y="723"/>
                </a:lnTo>
                <a:lnTo>
                  <a:pt x="537" y="680"/>
                </a:lnTo>
                <a:lnTo>
                  <a:pt x="575" y="640"/>
                </a:lnTo>
                <a:lnTo>
                  <a:pt x="615" y="601"/>
                </a:lnTo>
                <a:lnTo>
                  <a:pt x="656" y="566"/>
                </a:lnTo>
                <a:lnTo>
                  <a:pt x="739" y="497"/>
                </a:lnTo>
                <a:lnTo>
                  <a:pt x="898" y="371"/>
                </a:lnTo>
                <a:lnTo>
                  <a:pt x="972" y="312"/>
                </a:lnTo>
                <a:lnTo>
                  <a:pt x="1005" y="281"/>
                </a:lnTo>
                <a:lnTo>
                  <a:pt x="1036" y="252"/>
                </a:lnTo>
                <a:lnTo>
                  <a:pt x="496" y="252"/>
                </a:lnTo>
                <a:lnTo>
                  <a:pt x="496" y="252"/>
                </a:lnTo>
                <a:lnTo>
                  <a:pt x="487" y="252"/>
                </a:lnTo>
                <a:lnTo>
                  <a:pt x="487" y="25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052888" y="5933672"/>
            <a:ext cx="1757363" cy="890588"/>
          </a:xfrm>
          <a:custGeom>
            <a:avLst/>
            <a:gdLst>
              <a:gd name="T0" fmla="*/ 646 w 1107"/>
              <a:gd name="T1" fmla="*/ 0 h 561"/>
              <a:gd name="T2" fmla="*/ 646 w 1107"/>
              <a:gd name="T3" fmla="*/ 7 h 561"/>
              <a:gd name="T4" fmla="*/ 665 w 1107"/>
              <a:gd name="T5" fmla="*/ 36 h 561"/>
              <a:gd name="T6" fmla="*/ 675 w 1107"/>
              <a:gd name="T7" fmla="*/ 48 h 561"/>
              <a:gd name="T8" fmla="*/ 691 w 1107"/>
              <a:gd name="T9" fmla="*/ 86 h 561"/>
              <a:gd name="T10" fmla="*/ 694 w 1107"/>
              <a:gd name="T11" fmla="*/ 109 h 561"/>
              <a:gd name="T12" fmla="*/ 694 w 1107"/>
              <a:gd name="T13" fmla="*/ 128 h 561"/>
              <a:gd name="T14" fmla="*/ 682 w 1107"/>
              <a:gd name="T15" fmla="*/ 171 h 561"/>
              <a:gd name="T16" fmla="*/ 668 w 1107"/>
              <a:gd name="T17" fmla="*/ 190 h 561"/>
              <a:gd name="T18" fmla="*/ 651 w 1107"/>
              <a:gd name="T19" fmla="*/ 207 h 561"/>
              <a:gd name="T20" fmla="*/ 603 w 1107"/>
              <a:gd name="T21" fmla="*/ 226 h 561"/>
              <a:gd name="T22" fmla="*/ 575 w 1107"/>
              <a:gd name="T23" fmla="*/ 231 h 561"/>
              <a:gd name="T24" fmla="*/ 561 w 1107"/>
              <a:gd name="T25" fmla="*/ 231 h 561"/>
              <a:gd name="T26" fmla="*/ 532 w 1107"/>
              <a:gd name="T27" fmla="*/ 224 h 561"/>
              <a:gd name="T28" fmla="*/ 508 w 1107"/>
              <a:gd name="T29" fmla="*/ 214 h 561"/>
              <a:gd name="T30" fmla="*/ 487 w 1107"/>
              <a:gd name="T31" fmla="*/ 200 h 561"/>
              <a:gd name="T32" fmla="*/ 480 w 1107"/>
              <a:gd name="T33" fmla="*/ 190 h 561"/>
              <a:gd name="T34" fmla="*/ 461 w 1107"/>
              <a:gd name="T35" fmla="*/ 150 h 561"/>
              <a:gd name="T36" fmla="*/ 454 w 1107"/>
              <a:gd name="T37" fmla="*/ 109 h 561"/>
              <a:gd name="T38" fmla="*/ 456 w 1107"/>
              <a:gd name="T39" fmla="*/ 86 h 561"/>
              <a:gd name="T40" fmla="*/ 473 w 1107"/>
              <a:gd name="T41" fmla="*/ 50 h 561"/>
              <a:gd name="T42" fmla="*/ 480 w 1107"/>
              <a:gd name="T43" fmla="*/ 38 h 561"/>
              <a:gd name="T44" fmla="*/ 496 w 1107"/>
              <a:gd name="T45" fmla="*/ 12 h 561"/>
              <a:gd name="T46" fmla="*/ 0 w 1107"/>
              <a:gd name="T47" fmla="*/ 0 h 561"/>
              <a:gd name="T48" fmla="*/ 28 w 1107"/>
              <a:gd name="T49" fmla="*/ 29 h 561"/>
              <a:gd name="T50" fmla="*/ 131 w 1107"/>
              <a:gd name="T51" fmla="*/ 119 h 561"/>
              <a:gd name="T52" fmla="*/ 371 w 1107"/>
              <a:gd name="T53" fmla="*/ 314 h 561"/>
              <a:gd name="T54" fmla="*/ 451 w 1107"/>
              <a:gd name="T55" fmla="*/ 388 h 561"/>
              <a:gd name="T56" fmla="*/ 525 w 1107"/>
              <a:gd name="T57" fmla="*/ 471 h 561"/>
              <a:gd name="T58" fmla="*/ 594 w 1107"/>
              <a:gd name="T59" fmla="*/ 561 h 561"/>
              <a:gd name="T60" fmla="*/ 656 w 1107"/>
              <a:gd name="T61" fmla="*/ 540 h 561"/>
              <a:gd name="T62" fmla="*/ 765 w 1107"/>
              <a:gd name="T63" fmla="*/ 494 h 561"/>
              <a:gd name="T64" fmla="*/ 858 w 1107"/>
              <a:gd name="T65" fmla="*/ 440 h 561"/>
              <a:gd name="T66" fmla="*/ 931 w 1107"/>
              <a:gd name="T67" fmla="*/ 380 h 561"/>
              <a:gd name="T68" fmla="*/ 991 w 1107"/>
              <a:gd name="T69" fmla="*/ 316 h 561"/>
              <a:gd name="T70" fmla="*/ 1038 w 1107"/>
              <a:gd name="T71" fmla="*/ 247 h 561"/>
              <a:gd name="T72" fmla="*/ 1071 w 1107"/>
              <a:gd name="T73" fmla="*/ 174 h 561"/>
              <a:gd name="T74" fmla="*/ 1093 w 1107"/>
              <a:gd name="T75" fmla="*/ 95 h 561"/>
              <a:gd name="T76" fmla="*/ 1107 w 1107"/>
              <a:gd name="T77" fmla="*/ 0 h 561"/>
              <a:gd name="T78" fmla="*/ 955 w 1107"/>
              <a:gd name="T79" fmla="*/ 0 h 561"/>
              <a:gd name="T80" fmla="*/ 946 w 1107"/>
              <a:gd name="T81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07" h="561">
                <a:moveTo>
                  <a:pt x="946" y="0"/>
                </a:moveTo>
                <a:lnTo>
                  <a:pt x="646" y="0"/>
                </a:lnTo>
                <a:lnTo>
                  <a:pt x="646" y="7"/>
                </a:lnTo>
                <a:lnTo>
                  <a:pt x="646" y="7"/>
                </a:lnTo>
                <a:lnTo>
                  <a:pt x="651" y="17"/>
                </a:lnTo>
                <a:lnTo>
                  <a:pt x="665" y="36"/>
                </a:lnTo>
                <a:lnTo>
                  <a:pt x="665" y="36"/>
                </a:lnTo>
                <a:lnTo>
                  <a:pt x="675" y="48"/>
                </a:lnTo>
                <a:lnTo>
                  <a:pt x="684" y="67"/>
                </a:lnTo>
                <a:lnTo>
                  <a:pt x="691" y="86"/>
                </a:lnTo>
                <a:lnTo>
                  <a:pt x="694" y="98"/>
                </a:lnTo>
                <a:lnTo>
                  <a:pt x="694" y="109"/>
                </a:lnTo>
                <a:lnTo>
                  <a:pt x="694" y="109"/>
                </a:lnTo>
                <a:lnTo>
                  <a:pt x="694" y="128"/>
                </a:lnTo>
                <a:lnTo>
                  <a:pt x="689" y="150"/>
                </a:lnTo>
                <a:lnTo>
                  <a:pt x="682" y="171"/>
                </a:lnTo>
                <a:lnTo>
                  <a:pt x="668" y="190"/>
                </a:lnTo>
                <a:lnTo>
                  <a:pt x="668" y="190"/>
                </a:lnTo>
                <a:lnTo>
                  <a:pt x="660" y="197"/>
                </a:lnTo>
                <a:lnTo>
                  <a:pt x="651" y="207"/>
                </a:lnTo>
                <a:lnTo>
                  <a:pt x="630" y="219"/>
                </a:lnTo>
                <a:lnTo>
                  <a:pt x="603" y="226"/>
                </a:lnTo>
                <a:lnTo>
                  <a:pt x="589" y="228"/>
                </a:lnTo>
                <a:lnTo>
                  <a:pt x="575" y="231"/>
                </a:lnTo>
                <a:lnTo>
                  <a:pt x="575" y="231"/>
                </a:lnTo>
                <a:lnTo>
                  <a:pt x="561" y="231"/>
                </a:lnTo>
                <a:lnTo>
                  <a:pt x="546" y="228"/>
                </a:lnTo>
                <a:lnTo>
                  <a:pt x="532" y="224"/>
                </a:lnTo>
                <a:lnTo>
                  <a:pt x="520" y="219"/>
                </a:lnTo>
                <a:lnTo>
                  <a:pt x="508" y="214"/>
                </a:lnTo>
                <a:lnTo>
                  <a:pt x="496" y="207"/>
                </a:lnTo>
                <a:lnTo>
                  <a:pt x="487" y="200"/>
                </a:lnTo>
                <a:lnTo>
                  <a:pt x="480" y="190"/>
                </a:lnTo>
                <a:lnTo>
                  <a:pt x="480" y="190"/>
                </a:lnTo>
                <a:lnTo>
                  <a:pt x="468" y="171"/>
                </a:lnTo>
                <a:lnTo>
                  <a:pt x="461" y="150"/>
                </a:lnTo>
                <a:lnTo>
                  <a:pt x="456" y="128"/>
                </a:lnTo>
                <a:lnTo>
                  <a:pt x="454" y="109"/>
                </a:lnTo>
                <a:lnTo>
                  <a:pt x="454" y="109"/>
                </a:lnTo>
                <a:lnTo>
                  <a:pt x="456" y="86"/>
                </a:lnTo>
                <a:lnTo>
                  <a:pt x="463" y="67"/>
                </a:lnTo>
                <a:lnTo>
                  <a:pt x="473" y="50"/>
                </a:lnTo>
                <a:lnTo>
                  <a:pt x="480" y="38"/>
                </a:lnTo>
                <a:lnTo>
                  <a:pt x="480" y="38"/>
                </a:lnTo>
                <a:lnTo>
                  <a:pt x="494" y="19"/>
                </a:lnTo>
                <a:lnTo>
                  <a:pt x="496" y="12"/>
                </a:lnTo>
                <a:lnTo>
                  <a:pt x="496" y="0"/>
                </a:lnTo>
                <a:lnTo>
                  <a:pt x="0" y="0"/>
                </a:lnTo>
                <a:lnTo>
                  <a:pt x="0" y="0"/>
                </a:lnTo>
                <a:lnTo>
                  <a:pt x="28" y="29"/>
                </a:lnTo>
                <a:lnTo>
                  <a:pt x="62" y="60"/>
                </a:lnTo>
                <a:lnTo>
                  <a:pt x="131" y="119"/>
                </a:lnTo>
                <a:lnTo>
                  <a:pt x="287" y="245"/>
                </a:lnTo>
                <a:lnTo>
                  <a:pt x="371" y="314"/>
                </a:lnTo>
                <a:lnTo>
                  <a:pt x="411" y="349"/>
                </a:lnTo>
                <a:lnTo>
                  <a:pt x="451" y="388"/>
                </a:lnTo>
                <a:lnTo>
                  <a:pt x="489" y="428"/>
                </a:lnTo>
                <a:lnTo>
                  <a:pt x="525" y="471"/>
                </a:lnTo>
                <a:lnTo>
                  <a:pt x="561" y="513"/>
                </a:lnTo>
                <a:lnTo>
                  <a:pt x="594" y="561"/>
                </a:lnTo>
                <a:lnTo>
                  <a:pt x="594" y="561"/>
                </a:lnTo>
                <a:lnTo>
                  <a:pt x="656" y="540"/>
                </a:lnTo>
                <a:lnTo>
                  <a:pt x="713" y="518"/>
                </a:lnTo>
                <a:lnTo>
                  <a:pt x="765" y="494"/>
                </a:lnTo>
                <a:lnTo>
                  <a:pt x="812" y="468"/>
                </a:lnTo>
                <a:lnTo>
                  <a:pt x="858" y="440"/>
                </a:lnTo>
                <a:lnTo>
                  <a:pt x="896" y="411"/>
                </a:lnTo>
                <a:lnTo>
                  <a:pt x="931" y="380"/>
                </a:lnTo>
                <a:lnTo>
                  <a:pt x="965" y="349"/>
                </a:lnTo>
                <a:lnTo>
                  <a:pt x="991" y="316"/>
                </a:lnTo>
                <a:lnTo>
                  <a:pt x="1017" y="283"/>
                </a:lnTo>
                <a:lnTo>
                  <a:pt x="1038" y="247"/>
                </a:lnTo>
                <a:lnTo>
                  <a:pt x="1055" y="209"/>
                </a:lnTo>
                <a:lnTo>
                  <a:pt x="1071" y="174"/>
                </a:lnTo>
                <a:lnTo>
                  <a:pt x="1083" y="136"/>
                </a:lnTo>
                <a:lnTo>
                  <a:pt x="1093" y="95"/>
                </a:lnTo>
                <a:lnTo>
                  <a:pt x="1100" y="55"/>
                </a:lnTo>
                <a:lnTo>
                  <a:pt x="1107" y="0"/>
                </a:lnTo>
                <a:lnTo>
                  <a:pt x="955" y="0"/>
                </a:lnTo>
                <a:lnTo>
                  <a:pt x="955" y="0"/>
                </a:lnTo>
                <a:lnTo>
                  <a:pt x="946" y="0"/>
                </a:lnTo>
                <a:lnTo>
                  <a:pt x="946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8715968" y="508736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05D88"/>
                </a:solidFill>
              </a:rPr>
              <a:t>输入标题二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715968" y="569364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30724" y="506625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E3BC18"/>
                </a:solidFill>
              </a:rPr>
              <a:t>输入标题</a:t>
            </a:r>
            <a:r>
              <a:rPr lang="zh-CN" altLang="en-US" sz="3200" b="1" dirty="0">
                <a:solidFill>
                  <a:srgbClr val="E3BC18"/>
                </a:solidFill>
              </a:rPr>
              <a:t>二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30724" y="567253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pPr algn="r"/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796796" y="1253436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AC4F9B"/>
                </a:solidFill>
              </a:rPr>
              <a:t>输入标题三</a:t>
            </a:r>
            <a:endParaRPr lang="zh-CN" altLang="en-US" sz="3200" b="1" dirty="0">
              <a:solidFill>
                <a:srgbClr val="AC4F9B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796796" y="1859721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C4F9B"/>
                </a:solidFill>
              </a:rPr>
              <a:t>请输入相关内容说明</a:t>
            </a:r>
            <a:endParaRPr lang="en-US" altLang="zh-CN" sz="2000" dirty="0" smtClean="0">
              <a:solidFill>
                <a:srgbClr val="AC4F9B"/>
              </a:solidFill>
            </a:endParaRPr>
          </a:p>
          <a:p>
            <a:pPr algn="ctr"/>
            <a:r>
              <a:rPr lang="zh-CN" altLang="en-US" sz="2000" dirty="0">
                <a:solidFill>
                  <a:srgbClr val="AC4F9B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AC4F9B"/>
                </a:solidFill>
              </a:rPr>
              <a:t>说明</a:t>
            </a:r>
            <a:endParaRPr lang="zh-CN" altLang="en-US" sz="2000" dirty="0">
              <a:solidFill>
                <a:srgbClr val="AC4F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014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580151" y="1240145"/>
            <a:ext cx="1219200" cy="1231900"/>
          </a:xfrm>
          <a:custGeom>
            <a:avLst/>
            <a:gdLst>
              <a:gd name="T0" fmla="*/ 530 w 768"/>
              <a:gd name="T1" fmla="*/ 0 h 776"/>
              <a:gd name="T2" fmla="*/ 508 w 768"/>
              <a:gd name="T3" fmla="*/ 4 h 776"/>
              <a:gd name="T4" fmla="*/ 464 w 768"/>
              <a:gd name="T5" fmla="*/ 22 h 776"/>
              <a:gd name="T6" fmla="*/ 442 w 768"/>
              <a:gd name="T7" fmla="*/ 30 h 776"/>
              <a:gd name="T8" fmla="*/ 426 w 768"/>
              <a:gd name="T9" fmla="*/ 38 h 776"/>
              <a:gd name="T10" fmla="*/ 418 w 768"/>
              <a:gd name="T11" fmla="*/ 46 h 776"/>
              <a:gd name="T12" fmla="*/ 412 w 768"/>
              <a:gd name="T13" fmla="*/ 54 h 776"/>
              <a:gd name="T14" fmla="*/ 406 w 768"/>
              <a:gd name="T15" fmla="*/ 68 h 776"/>
              <a:gd name="T16" fmla="*/ 404 w 768"/>
              <a:gd name="T17" fmla="*/ 108 h 776"/>
              <a:gd name="T18" fmla="*/ 100 w 768"/>
              <a:gd name="T19" fmla="*/ 536 h 776"/>
              <a:gd name="T20" fmla="*/ 120 w 768"/>
              <a:gd name="T21" fmla="*/ 522 h 776"/>
              <a:gd name="T22" fmla="*/ 130 w 768"/>
              <a:gd name="T23" fmla="*/ 496 h 776"/>
              <a:gd name="T24" fmla="*/ 134 w 768"/>
              <a:gd name="T25" fmla="*/ 482 h 776"/>
              <a:gd name="T26" fmla="*/ 152 w 768"/>
              <a:gd name="T27" fmla="*/ 452 h 776"/>
              <a:gd name="T28" fmla="*/ 166 w 768"/>
              <a:gd name="T29" fmla="*/ 440 h 776"/>
              <a:gd name="T30" fmla="*/ 180 w 768"/>
              <a:gd name="T31" fmla="*/ 430 h 776"/>
              <a:gd name="T32" fmla="*/ 214 w 768"/>
              <a:gd name="T33" fmla="*/ 418 h 776"/>
              <a:gd name="T34" fmla="*/ 234 w 768"/>
              <a:gd name="T35" fmla="*/ 416 h 776"/>
              <a:gd name="T36" fmla="*/ 254 w 768"/>
              <a:gd name="T37" fmla="*/ 420 h 776"/>
              <a:gd name="T38" fmla="*/ 290 w 768"/>
              <a:gd name="T39" fmla="*/ 444 h 776"/>
              <a:gd name="T40" fmla="*/ 308 w 768"/>
              <a:gd name="T41" fmla="*/ 462 h 776"/>
              <a:gd name="T42" fmla="*/ 314 w 768"/>
              <a:gd name="T43" fmla="*/ 472 h 776"/>
              <a:gd name="T44" fmla="*/ 324 w 768"/>
              <a:gd name="T45" fmla="*/ 494 h 776"/>
              <a:gd name="T46" fmla="*/ 328 w 768"/>
              <a:gd name="T47" fmla="*/ 516 h 776"/>
              <a:gd name="T48" fmla="*/ 328 w 768"/>
              <a:gd name="T49" fmla="*/ 536 h 776"/>
              <a:gd name="T50" fmla="*/ 326 w 768"/>
              <a:gd name="T51" fmla="*/ 546 h 776"/>
              <a:gd name="T52" fmla="*/ 308 w 768"/>
              <a:gd name="T53" fmla="*/ 580 h 776"/>
              <a:gd name="T54" fmla="*/ 282 w 768"/>
              <a:gd name="T55" fmla="*/ 604 h 776"/>
              <a:gd name="T56" fmla="*/ 266 w 768"/>
              <a:gd name="T57" fmla="*/ 612 h 776"/>
              <a:gd name="T58" fmla="*/ 234 w 768"/>
              <a:gd name="T59" fmla="*/ 620 h 776"/>
              <a:gd name="T60" fmla="*/ 220 w 768"/>
              <a:gd name="T61" fmla="*/ 620 h 776"/>
              <a:gd name="T62" fmla="*/ 196 w 768"/>
              <a:gd name="T63" fmla="*/ 622 h 776"/>
              <a:gd name="T64" fmla="*/ 276 w 768"/>
              <a:gd name="T65" fmla="*/ 776 h 776"/>
              <a:gd name="T66" fmla="*/ 404 w 768"/>
              <a:gd name="T67" fmla="*/ 682 h 776"/>
              <a:gd name="T68" fmla="*/ 408 w 768"/>
              <a:gd name="T69" fmla="*/ 670 h 776"/>
              <a:gd name="T70" fmla="*/ 406 w 768"/>
              <a:gd name="T71" fmla="*/ 632 h 776"/>
              <a:gd name="T72" fmla="*/ 748 w 768"/>
              <a:gd name="T73" fmla="*/ 380 h 776"/>
              <a:gd name="T74" fmla="*/ 764 w 768"/>
              <a:gd name="T75" fmla="*/ 360 h 776"/>
              <a:gd name="T76" fmla="*/ 768 w 768"/>
              <a:gd name="T77" fmla="*/ 334 h 776"/>
              <a:gd name="T78" fmla="*/ 758 w 768"/>
              <a:gd name="T79" fmla="*/ 302 h 776"/>
              <a:gd name="T80" fmla="*/ 740 w 768"/>
              <a:gd name="T81" fmla="*/ 264 h 776"/>
              <a:gd name="T82" fmla="*/ 680 w 768"/>
              <a:gd name="T83" fmla="*/ 172 h 776"/>
              <a:gd name="T84" fmla="*/ 604 w 768"/>
              <a:gd name="T85" fmla="*/ 56 h 776"/>
              <a:gd name="T86" fmla="*/ 594 w 768"/>
              <a:gd name="T87" fmla="*/ 40 h 776"/>
              <a:gd name="T88" fmla="*/ 574 w 768"/>
              <a:gd name="T89" fmla="*/ 18 h 776"/>
              <a:gd name="T90" fmla="*/ 556 w 768"/>
              <a:gd name="T91" fmla="*/ 6 h 776"/>
              <a:gd name="T92" fmla="*/ 538 w 768"/>
              <a:gd name="T93" fmla="*/ 0 h 776"/>
              <a:gd name="T94" fmla="*/ 530 w 768"/>
              <a:gd name="T95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68" h="776">
                <a:moveTo>
                  <a:pt x="530" y="0"/>
                </a:moveTo>
                <a:lnTo>
                  <a:pt x="530" y="0"/>
                </a:lnTo>
                <a:lnTo>
                  <a:pt x="518" y="0"/>
                </a:lnTo>
                <a:lnTo>
                  <a:pt x="508" y="4"/>
                </a:lnTo>
                <a:lnTo>
                  <a:pt x="486" y="12"/>
                </a:lnTo>
                <a:lnTo>
                  <a:pt x="464" y="22"/>
                </a:lnTo>
                <a:lnTo>
                  <a:pt x="442" y="30"/>
                </a:lnTo>
                <a:lnTo>
                  <a:pt x="442" y="30"/>
                </a:lnTo>
                <a:lnTo>
                  <a:pt x="434" y="34"/>
                </a:lnTo>
                <a:lnTo>
                  <a:pt x="426" y="38"/>
                </a:lnTo>
                <a:lnTo>
                  <a:pt x="426" y="38"/>
                </a:lnTo>
                <a:lnTo>
                  <a:pt x="418" y="46"/>
                </a:lnTo>
                <a:lnTo>
                  <a:pt x="412" y="54"/>
                </a:lnTo>
                <a:lnTo>
                  <a:pt x="412" y="54"/>
                </a:lnTo>
                <a:lnTo>
                  <a:pt x="408" y="60"/>
                </a:lnTo>
                <a:lnTo>
                  <a:pt x="406" y="68"/>
                </a:lnTo>
                <a:lnTo>
                  <a:pt x="404" y="86"/>
                </a:lnTo>
                <a:lnTo>
                  <a:pt x="404" y="108"/>
                </a:lnTo>
                <a:lnTo>
                  <a:pt x="0" y="404"/>
                </a:lnTo>
                <a:lnTo>
                  <a:pt x="100" y="536"/>
                </a:lnTo>
                <a:lnTo>
                  <a:pt x="120" y="522"/>
                </a:lnTo>
                <a:lnTo>
                  <a:pt x="120" y="522"/>
                </a:lnTo>
                <a:lnTo>
                  <a:pt x="124" y="514"/>
                </a:lnTo>
                <a:lnTo>
                  <a:pt x="130" y="496"/>
                </a:lnTo>
                <a:lnTo>
                  <a:pt x="130" y="496"/>
                </a:lnTo>
                <a:lnTo>
                  <a:pt x="134" y="482"/>
                </a:lnTo>
                <a:lnTo>
                  <a:pt x="140" y="468"/>
                </a:lnTo>
                <a:lnTo>
                  <a:pt x="152" y="452"/>
                </a:lnTo>
                <a:lnTo>
                  <a:pt x="158" y="446"/>
                </a:lnTo>
                <a:lnTo>
                  <a:pt x="166" y="440"/>
                </a:lnTo>
                <a:lnTo>
                  <a:pt x="166" y="440"/>
                </a:lnTo>
                <a:lnTo>
                  <a:pt x="180" y="430"/>
                </a:lnTo>
                <a:lnTo>
                  <a:pt x="196" y="422"/>
                </a:lnTo>
                <a:lnTo>
                  <a:pt x="214" y="418"/>
                </a:lnTo>
                <a:lnTo>
                  <a:pt x="234" y="416"/>
                </a:lnTo>
                <a:lnTo>
                  <a:pt x="234" y="416"/>
                </a:lnTo>
                <a:lnTo>
                  <a:pt x="244" y="418"/>
                </a:lnTo>
                <a:lnTo>
                  <a:pt x="254" y="420"/>
                </a:lnTo>
                <a:lnTo>
                  <a:pt x="272" y="430"/>
                </a:lnTo>
                <a:lnTo>
                  <a:pt x="290" y="444"/>
                </a:lnTo>
                <a:lnTo>
                  <a:pt x="300" y="452"/>
                </a:lnTo>
                <a:lnTo>
                  <a:pt x="308" y="462"/>
                </a:lnTo>
                <a:lnTo>
                  <a:pt x="308" y="462"/>
                </a:lnTo>
                <a:lnTo>
                  <a:pt x="314" y="472"/>
                </a:lnTo>
                <a:lnTo>
                  <a:pt x="320" y="482"/>
                </a:lnTo>
                <a:lnTo>
                  <a:pt x="324" y="494"/>
                </a:lnTo>
                <a:lnTo>
                  <a:pt x="326" y="504"/>
                </a:lnTo>
                <a:lnTo>
                  <a:pt x="328" y="516"/>
                </a:lnTo>
                <a:lnTo>
                  <a:pt x="330" y="526"/>
                </a:lnTo>
                <a:lnTo>
                  <a:pt x="328" y="536"/>
                </a:lnTo>
                <a:lnTo>
                  <a:pt x="326" y="546"/>
                </a:lnTo>
                <a:lnTo>
                  <a:pt x="326" y="546"/>
                </a:lnTo>
                <a:lnTo>
                  <a:pt x="320" y="564"/>
                </a:lnTo>
                <a:lnTo>
                  <a:pt x="308" y="580"/>
                </a:lnTo>
                <a:lnTo>
                  <a:pt x="296" y="592"/>
                </a:lnTo>
                <a:lnTo>
                  <a:pt x="282" y="604"/>
                </a:lnTo>
                <a:lnTo>
                  <a:pt x="282" y="604"/>
                </a:lnTo>
                <a:lnTo>
                  <a:pt x="266" y="612"/>
                </a:lnTo>
                <a:lnTo>
                  <a:pt x="250" y="618"/>
                </a:lnTo>
                <a:lnTo>
                  <a:pt x="234" y="620"/>
                </a:lnTo>
                <a:lnTo>
                  <a:pt x="220" y="620"/>
                </a:lnTo>
                <a:lnTo>
                  <a:pt x="220" y="620"/>
                </a:lnTo>
                <a:lnTo>
                  <a:pt x="202" y="620"/>
                </a:lnTo>
                <a:lnTo>
                  <a:pt x="196" y="622"/>
                </a:lnTo>
                <a:lnTo>
                  <a:pt x="174" y="638"/>
                </a:lnTo>
                <a:lnTo>
                  <a:pt x="276" y="776"/>
                </a:lnTo>
                <a:lnTo>
                  <a:pt x="404" y="682"/>
                </a:lnTo>
                <a:lnTo>
                  <a:pt x="404" y="682"/>
                </a:lnTo>
                <a:lnTo>
                  <a:pt x="408" y="678"/>
                </a:lnTo>
                <a:lnTo>
                  <a:pt x="408" y="670"/>
                </a:lnTo>
                <a:lnTo>
                  <a:pt x="408" y="654"/>
                </a:lnTo>
                <a:lnTo>
                  <a:pt x="406" y="632"/>
                </a:lnTo>
                <a:lnTo>
                  <a:pt x="748" y="380"/>
                </a:lnTo>
                <a:lnTo>
                  <a:pt x="748" y="380"/>
                </a:lnTo>
                <a:lnTo>
                  <a:pt x="758" y="372"/>
                </a:lnTo>
                <a:lnTo>
                  <a:pt x="764" y="360"/>
                </a:lnTo>
                <a:lnTo>
                  <a:pt x="768" y="348"/>
                </a:lnTo>
                <a:lnTo>
                  <a:pt x="768" y="334"/>
                </a:lnTo>
                <a:lnTo>
                  <a:pt x="764" y="320"/>
                </a:lnTo>
                <a:lnTo>
                  <a:pt x="758" y="302"/>
                </a:lnTo>
                <a:lnTo>
                  <a:pt x="750" y="284"/>
                </a:lnTo>
                <a:lnTo>
                  <a:pt x="740" y="264"/>
                </a:lnTo>
                <a:lnTo>
                  <a:pt x="714" y="220"/>
                </a:lnTo>
                <a:lnTo>
                  <a:pt x="680" y="172"/>
                </a:lnTo>
                <a:lnTo>
                  <a:pt x="644" y="116"/>
                </a:lnTo>
                <a:lnTo>
                  <a:pt x="604" y="56"/>
                </a:lnTo>
                <a:lnTo>
                  <a:pt x="604" y="56"/>
                </a:lnTo>
                <a:lnTo>
                  <a:pt x="594" y="40"/>
                </a:lnTo>
                <a:lnTo>
                  <a:pt x="584" y="28"/>
                </a:lnTo>
                <a:lnTo>
                  <a:pt x="574" y="18"/>
                </a:lnTo>
                <a:lnTo>
                  <a:pt x="566" y="10"/>
                </a:lnTo>
                <a:lnTo>
                  <a:pt x="556" y="6"/>
                </a:lnTo>
                <a:lnTo>
                  <a:pt x="548" y="2"/>
                </a:lnTo>
                <a:lnTo>
                  <a:pt x="538" y="0"/>
                </a:lnTo>
                <a:lnTo>
                  <a:pt x="530" y="0"/>
                </a:lnTo>
                <a:lnTo>
                  <a:pt x="530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729251" y="1925945"/>
            <a:ext cx="1311275" cy="1520825"/>
          </a:xfrm>
          <a:custGeom>
            <a:avLst/>
            <a:gdLst>
              <a:gd name="T0" fmla="*/ 756 w 826"/>
              <a:gd name="T1" fmla="*/ 26 h 958"/>
              <a:gd name="T2" fmla="*/ 724 w 826"/>
              <a:gd name="T3" fmla="*/ 40 h 958"/>
              <a:gd name="T4" fmla="*/ 710 w 826"/>
              <a:gd name="T5" fmla="*/ 54 h 958"/>
              <a:gd name="T6" fmla="*/ 704 w 826"/>
              <a:gd name="T7" fmla="*/ 74 h 958"/>
              <a:gd name="T8" fmla="*/ 682 w 826"/>
              <a:gd name="T9" fmla="*/ 120 h 958"/>
              <a:gd name="T10" fmla="*/ 620 w 826"/>
              <a:gd name="T11" fmla="*/ 164 h 958"/>
              <a:gd name="T12" fmla="*/ 430 w 826"/>
              <a:gd name="T13" fmla="*/ 50 h 958"/>
              <a:gd name="T14" fmla="*/ 408 w 826"/>
              <a:gd name="T15" fmla="*/ 86 h 958"/>
              <a:gd name="T16" fmla="*/ 390 w 826"/>
              <a:gd name="T17" fmla="*/ 126 h 958"/>
              <a:gd name="T18" fmla="*/ 350 w 826"/>
              <a:gd name="T19" fmla="*/ 164 h 958"/>
              <a:gd name="T20" fmla="*/ 204 w 826"/>
              <a:gd name="T21" fmla="*/ 264 h 958"/>
              <a:gd name="T22" fmla="*/ 184 w 826"/>
              <a:gd name="T23" fmla="*/ 270 h 958"/>
              <a:gd name="T24" fmla="*/ 128 w 826"/>
              <a:gd name="T25" fmla="*/ 274 h 958"/>
              <a:gd name="T26" fmla="*/ 112 w 826"/>
              <a:gd name="T27" fmla="*/ 514 h 958"/>
              <a:gd name="T28" fmla="*/ 132 w 826"/>
              <a:gd name="T29" fmla="*/ 496 h 958"/>
              <a:gd name="T30" fmla="*/ 142 w 826"/>
              <a:gd name="T31" fmla="*/ 464 h 958"/>
              <a:gd name="T32" fmla="*/ 166 w 826"/>
              <a:gd name="T33" fmla="*/ 426 h 958"/>
              <a:gd name="T34" fmla="*/ 188 w 826"/>
              <a:gd name="T35" fmla="*/ 412 h 958"/>
              <a:gd name="T36" fmla="*/ 242 w 826"/>
              <a:gd name="T37" fmla="*/ 398 h 958"/>
              <a:gd name="T38" fmla="*/ 260 w 826"/>
              <a:gd name="T39" fmla="*/ 402 h 958"/>
              <a:gd name="T40" fmla="*/ 306 w 826"/>
              <a:gd name="T41" fmla="*/ 434 h 958"/>
              <a:gd name="T42" fmla="*/ 322 w 826"/>
              <a:gd name="T43" fmla="*/ 454 h 958"/>
              <a:gd name="T44" fmla="*/ 334 w 826"/>
              <a:gd name="T45" fmla="*/ 486 h 958"/>
              <a:gd name="T46" fmla="*/ 336 w 826"/>
              <a:gd name="T47" fmla="*/ 518 h 958"/>
              <a:gd name="T48" fmla="*/ 326 w 826"/>
              <a:gd name="T49" fmla="*/ 546 h 958"/>
              <a:gd name="T50" fmla="*/ 290 w 826"/>
              <a:gd name="T51" fmla="*/ 584 h 958"/>
              <a:gd name="T52" fmla="*/ 258 w 826"/>
              <a:gd name="T53" fmla="*/ 600 h 958"/>
              <a:gd name="T54" fmla="*/ 228 w 826"/>
              <a:gd name="T55" fmla="*/ 602 h 958"/>
              <a:gd name="T56" fmla="*/ 188 w 826"/>
              <a:gd name="T57" fmla="*/ 616 h 958"/>
              <a:gd name="T58" fmla="*/ 408 w 826"/>
              <a:gd name="T59" fmla="*/ 616 h 958"/>
              <a:gd name="T60" fmla="*/ 436 w 826"/>
              <a:gd name="T61" fmla="*/ 602 h 958"/>
              <a:gd name="T62" fmla="*/ 492 w 826"/>
              <a:gd name="T63" fmla="*/ 558 h 958"/>
              <a:gd name="T64" fmla="*/ 556 w 826"/>
              <a:gd name="T65" fmla="*/ 520 h 958"/>
              <a:gd name="T66" fmla="*/ 590 w 826"/>
              <a:gd name="T67" fmla="*/ 514 h 958"/>
              <a:gd name="T68" fmla="*/ 640 w 826"/>
              <a:gd name="T69" fmla="*/ 522 h 958"/>
              <a:gd name="T70" fmla="*/ 680 w 826"/>
              <a:gd name="T71" fmla="*/ 544 h 958"/>
              <a:gd name="T72" fmla="*/ 708 w 826"/>
              <a:gd name="T73" fmla="*/ 582 h 958"/>
              <a:gd name="T74" fmla="*/ 720 w 826"/>
              <a:gd name="T75" fmla="*/ 626 h 958"/>
              <a:gd name="T76" fmla="*/ 714 w 826"/>
              <a:gd name="T77" fmla="*/ 674 h 958"/>
              <a:gd name="T78" fmla="*/ 698 w 826"/>
              <a:gd name="T79" fmla="*/ 706 h 958"/>
              <a:gd name="T80" fmla="*/ 638 w 826"/>
              <a:gd name="T81" fmla="*/ 760 h 958"/>
              <a:gd name="T82" fmla="*/ 578 w 826"/>
              <a:gd name="T83" fmla="*/ 798 h 958"/>
              <a:gd name="T84" fmla="*/ 434 w 826"/>
              <a:gd name="T85" fmla="*/ 958 h 958"/>
              <a:gd name="T86" fmla="*/ 752 w 826"/>
              <a:gd name="T87" fmla="*/ 722 h 958"/>
              <a:gd name="T88" fmla="*/ 766 w 826"/>
              <a:gd name="T89" fmla="*/ 698 h 958"/>
              <a:gd name="T90" fmla="*/ 770 w 826"/>
              <a:gd name="T91" fmla="*/ 632 h 958"/>
              <a:gd name="T92" fmla="*/ 754 w 826"/>
              <a:gd name="T93" fmla="*/ 554 h 958"/>
              <a:gd name="T94" fmla="*/ 704 w 826"/>
              <a:gd name="T95" fmla="*/ 424 h 958"/>
              <a:gd name="T96" fmla="*/ 710 w 826"/>
              <a:gd name="T97" fmla="*/ 156 h 958"/>
              <a:gd name="T98" fmla="*/ 734 w 826"/>
              <a:gd name="T99" fmla="*/ 148 h 958"/>
              <a:gd name="T100" fmla="*/ 768 w 826"/>
              <a:gd name="T101" fmla="*/ 148 h 958"/>
              <a:gd name="T102" fmla="*/ 796 w 826"/>
              <a:gd name="T103" fmla="*/ 140 h 958"/>
              <a:gd name="T104" fmla="*/ 814 w 826"/>
              <a:gd name="T105" fmla="*/ 122 h 958"/>
              <a:gd name="T106" fmla="*/ 824 w 826"/>
              <a:gd name="T107" fmla="*/ 102 h 958"/>
              <a:gd name="T108" fmla="*/ 820 w 826"/>
              <a:gd name="T109" fmla="*/ 68 h 958"/>
              <a:gd name="T110" fmla="*/ 800 w 826"/>
              <a:gd name="T111" fmla="*/ 40 h 958"/>
              <a:gd name="T112" fmla="*/ 768 w 826"/>
              <a:gd name="T113" fmla="*/ 24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6" h="958">
                <a:moveTo>
                  <a:pt x="768" y="24"/>
                </a:moveTo>
                <a:lnTo>
                  <a:pt x="768" y="24"/>
                </a:lnTo>
                <a:lnTo>
                  <a:pt x="756" y="26"/>
                </a:lnTo>
                <a:lnTo>
                  <a:pt x="746" y="28"/>
                </a:lnTo>
                <a:lnTo>
                  <a:pt x="734" y="34"/>
                </a:lnTo>
                <a:lnTo>
                  <a:pt x="724" y="40"/>
                </a:lnTo>
                <a:lnTo>
                  <a:pt x="724" y="40"/>
                </a:lnTo>
                <a:lnTo>
                  <a:pt x="716" y="46"/>
                </a:lnTo>
                <a:lnTo>
                  <a:pt x="710" y="54"/>
                </a:lnTo>
                <a:lnTo>
                  <a:pt x="706" y="64"/>
                </a:lnTo>
                <a:lnTo>
                  <a:pt x="704" y="74"/>
                </a:lnTo>
                <a:lnTo>
                  <a:pt x="704" y="74"/>
                </a:lnTo>
                <a:lnTo>
                  <a:pt x="696" y="98"/>
                </a:lnTo>
                <a:lnTo>
                  <a:pt x="690" y="110"/>
                </a:lnTo>
                <a:lnTo>
                  <a:pt x="682" y="120"/>
                </a:lnTo>
                <a:lnTo>
                  <a:pt x="682" y="120"/>
                </a:lnTo>
                <a:lnTo>
                  <a:pt x="680" y="122"/>
                </a:lnTo>
                <a:lnTo>
                  <a:pt x="620" y="164"/>
                </a:lnTo>
                <a:lnTo>
                  <a:pt x="498" y="0"/>
                </a:lnTo>
                <a:lnTo>
                  <a:pt x="430" y="50"/>
                </a:lnTo>
                <a:lnTo>
                  <a:pt x="430" y="50"/>
                </a:lnTo>
                <a:lnTo>
                  <a:pt x="422" y="58"/>
                </a:lnTo>
                <a:lnTo>
                  <a:pt x="416" y="66"/>
                </a:lnTo>
                <a:lnTo>
                  <a:pt x="408" y="86"/>
                </a:lnTo>
                <a:lnTo>
                  <a:pt x="402" y="108"/>
                </a:lnTo>
                <a:lnTo>
                  <a:pt x="396" y="118"/>
                </a:lnTo>
                <a:lnTo>
                  <a:pt x="390" y="126"/>
                </a:lnTo>
                <a:lnTo>
                  <a:pt x="390" y="126"/>
                </a:lnTo>
                <a:lnTo>
                  <a:pt x="370" y="146"/>
                </a:lnTo>
                <a:lnTo>
                  <a:pt x="350" y="164"/>
                </a:lnTo>
                <a:lnTo>
                  <a:pt x="306" y="196"/>
                </a:lnTo>
                <a:lnTo>
                  <a:pt x="256" y="230"/>
                </a:lnTo>
                <a:lnTo>
                  <a:pt x="204" y="264"/>
                </a:lnTo>
                <a:lnTo>
                  <a:pt x="204" y="264"/>
                </a:lnTo>
                <a:lnTo>
                  <a:pt x="194" y="268"/>
                </a:lnTo>
                <a:lnTo>
                  <a:pt x="184" y="270"/>
                </a:lnTo>
                <a:lnTo>
                  <a:pt x="160" y="270"/>
                </a:lnTo>
                <a:lnTo>
                  <a:pt x="138" y="272"/>
                </a:lnTo>
                <a:lnTo>
                  <a:pt x="128" y="274"/>
                </a:lnTo>
                <a:lnTo>
                  <a:pt x="118" y="278"/>
                </a:lnTo>
                <a:lnTo>
                  <a:pt x="0" y="364"/>
                </a:lnTo>
                <a:lnTo>
                  <a:pt x="112" y="514"/>
                </a:lnTo>
                <a:lnTo>
                  <a:pt x="128" y="504"/>
                </a:lnTo>
                <a:lnTo>
                  <a:pt x="128" y="504"/>
                </a:lnTo>
                <a:lnTo>
                  <a:pt x="132" y="496"/>
                </a:lnTo>
                <a:lnTo>
                  <a:pt x="138" y="476"/>
                </a:lnTo>
                <a:lnTo>
                  <a:pt x="138" y="476"/>
                </a:lnTo>
                <a:lnTo>
                  <a:pt x="142" y="464"/>
                </a:lnTo>
                <a:lnTo>
                  <a:pt x="148" y="448"/>
                </a:lnTo>
                <a:lnTo>
                  <a:pt x="158" y="434"/>
                </a:lnTo>
                <a:lnTo>
                  <a:pt x="166" y="426"/>
                </a:lnTo>
                <a:lnTo>
                  <a:pt x="174" y="420"/>
                </a:lnTo>
                <a:lnTo>
                  <a:pt x="174" y="420"/>
                </a:lnTo>
                <a:lnTo>
                  <a:pt x="188" y="412"/>
                </a:lnTo>
                <a:lnTo>
                  <a:pt x="204" y="404"/>
                </a:lnTo>
                <a:lnTo>
                  <a:pt x="222" y="400"/>
                </a:lnTo>
                <a:lnTo>
                  <a:pt x="242" y="398"/>
                </a:lnTo>
                <a:lnTo>
                  <a:pt x="242" y="398"/>
                </a:lnTo>
                <a:lnTo>
                  <a:pt x="252" y="400"/>
                </a:lnTo>
                <a:lnTo>
                  <a:pt x="260" y="402"/>
                </a:lnTo>
                <a:lnTo>
                  <a:pt x="280" y="410"/>
                </a:lnTo>
                <a:lnTo>
                  <a:pt x="298" y="424"/>
                </a:lnTo>
                <a:lnTo>
                  <a:pt x="306" y="434"/>
                </a:lnTo>
                <a:lnTo>
                  <a:pt x="314" y="442"/>
                </a:lnTo>
                <a:lnTo>
                  <a:pt x="314" y="442"/>
                </a:lnTo>
                <a:lnTo>
                  <a:pt x="322" y="454"/>
                </a:lnTo>
                <a:lnTo>
                  <a:pt x="328" y="464"/>
                </a:lnTo>
                <a:lnTo>
                  <a:pt x="332" y="476"/>
                </a:lnTo>
                <a:lnTo>
                  <a:pt x="334" y="486"/>
                </a:lnTo>
                <a:lnTo>
                  <a:pt x="336" y="498"/>
                </a:lnTo>
                <a:lnTo>
                  <a:pt x="336" y="508"/>
                </a:lnTo>
                <a:lnTo>
                  <a:pt x="336" y="518"/>
                </a:lnTo>
                <a:lnTo>
                  <a:pt x="334" y="528"/>
                </a:lnTo>
                <a:lnTo>
                  <a:pt x="334" y="528"/>
                </a:lnTo>
                <a:lnTo>
                  <a:pt x="326" y="546"/>
                </a:lnTo>
                <a:lnTo>
                  <a:pt x="316" y="560"/>
                </a:lnTo>
                <a:lnTo>
                  <a:pt x="304" y="574"/>
                </a:lnTo>
                <a:lnTo>
                  <a:pt x="290" y="584"/>
                </a:lnTo>
                <a:lnTo>
                  <a:pt x="290" y="584"/>
                </a:lnTo>
                <a:lnTo>
                  <a:pt x="274" y="594"/>
                </a:lnTo>
                <a:lnTo>
                  <a:pt x="258" y="600"/>
                </a:lnTo>
                <a:lnTo>
                  <a:pt x="242" y="602"/>
                </a:lnTo>
                <a:lnTo>
                  <a:pt x="228" y="602"/>
                </a:lnTo>
                <a:lnTo>
                  <a:pt x="228" y="602"/>
                </a:lnTo>
                <a:lnTo>
                  <a:pt x="210" y="602"/>
                </a:lnTo>
                <a:lnTo>
                  <a:pt x="204" y="602"/>
                </a:lnTo>
                <a:lnTo>
                  <a:pt x="188" y="616"/>
                </a:lnTo>
                <a:lnTo>
                  <a:pt x="264" y="720"/>
                </a:lnTo>
                <a:lnTo>
                  <a:pt x="264" y="720"/>
                </a:lnTo>
                <a:lnTo>
                  <a:pt x="408" y="616"/>
                </a:lnTo>
                <a:lnTo>
                  <a:pt x="408" y="616"/>
                </a:lnTo>
                <a:lnTo>
                  <a:pt x="422" y="608"/>
                </a:lnTo>
                <a:lnTo>
                  <a:pt x="436" y="602"/>
                </a:lnTo>
                <a:lnTo>
                  <a:pt x="436" y="600"/>
                </a:lnTo>
                <a:lnTo>
                  <a:pt x="492" y="558"/>
                </a:lnTo>
                <a:lnTo>
                  <a:pt x="492" y="558"/>
                </a:lnTo>
                <a:lnTo>
                  <a:pt x="524" y="536"/>
                </a:lnTo>
                <a:lnTo>
                  <a:pt x="546" y="524"/>
                </a:lnTo>
                <a:lnTo>
                  <a:pt x="556" y="520"/>
                </a:lnTo>
                <a:lnTo>
                  <a:pt x="566" y="518"/>
                </a:lnTo>
                <a:lnTo>
                  <a:pt x="590" y="514"/>
                </a:lnTo>
                <a:lnTo>
                  <a:pt x="590" y="514"/>
                </a:lnTo>
                <a:lnTo>
                  <a:pt x="608" y="514"/>
                </a:lnTo>
                <a:lnTo>
                  <a:pt x="624" y="516"/>
                </a:lnTo>
                <a:lnTo>
                  <a:pt x="640" y="522"/>
                </a:lnTo>
                <a:lnTo>
                  <a:pt x="654" y="528"/>
                </a:lnTo>
                <a:lnTo>
                  <a:pt x="668" y="536"/>
                </a:lnTo>
                <a:lnTo>
                  <a:pt x="680" y="544"/>
                </a:lnTo>
                <a:lnTo>
                  <a:pt x="692" y="556"/>
                </a:lnTo>
                <a:lnTo>
                  <a:pt x="700" y="568"/>
                </a:lnTo>
                <a:lnTo>
                  <a:pt x="708" y="582"/>
                </a:lnTo>
                <a:lnTo>
                  <a:pt x="714" y="596"/>
                </a:lnTo>
                <a:lnTo>
                  <a:pt x="718" y="610"/>
                </a:lnTo>
                <a:lnTo>
                  <a:pt x="720" y="626"/>
                </a:lnTo>
                <a:lnTo>
                  <a:pt x="720" y="642"/>
                </a:lnTo>
                <a:lnTo>
                  <a:pt x="718" y="658"/>
                </a:lnTo>
                <a:lnTo>
                  <a:pt x="714" y="674"/>
                </a:lnTo>
                <a:lnTo>
                  <a:pt x="708" y="690"/>
                </a:lnTo>
                <a:lnTo>
                  <a:pt x="708" y="690"/>
                </a:lnTo>
                <a:lnTo>
                  <a:pt x="698" y="706"/>
                </a:lnTo>
                <a:lnTo>
                  <a:pt x="684" y="722"/>
                </a:lnTo>
                <a:lnTo>
                  <a:pt x="664" y="738"/>
                </a:lnTo>
                <a:lnTo>
                  <a:pt x="638" y="760"/>
                </a:lnTo>
                <a:lnTo>
                  <a:pt x="582" y="800"/>
                </a:lnTo>
                <a:lnTo>
                  <a:pt x="578" y="798"/>
                </a:lnTo>
                <a:lnTo>
                  <a:pt x="578" y="798"/>
                </a:lnTo>
                <a:lnTo>
                  <a:pt x="572" y="804"/>
                </a:lnTo>
                <a:lnTo>
                  <a:pt x="426" y="930"/>
                </a:lnTo>
                <a:lnTo>
                  <a:pt x="434" y="958"/>
                </a:lnTo>
                <a:lnTo>
                  <a:pt x="746" y="728"/>
                </a:lnTo>
                <a:lnTo>
                  <a:pt x="746" y="728"/>
                </a:lnTo>
                <a:lnTo>
                  <a:pt x="752" y="722"/>
                </a:lnTo>
                <a:lnTo>
                  <a:pt x="758" y="716"/>
                </a:lnTo>
                <a:lnTo>
                  <a:pt x="762" y="708"/>
                </a:lnTo>
                <a:lnTo>
                  <a:pt x="766" y="698"/>
                </a:lnTo>
                <a:lnTo>
                  <a:pt x="770" y="678"/>
                </a:lnTo>
                <a:lnTo>
                  <a:pt x="772" y="656"/>
                </a:lnTo>
                <a:lnTo>
                  <a:pt x="770" y="632"/>
                </a:lnTo>
                <a:lnTo>
                  <a:pt x="766" y="606"/>
                </a:lnTo>
                <a:lnTo>
                  <a:pt x="762" y="580"/>
                </a:lnTo>
                <a:lnTo>
                  <a:pt x="754" y="554"/>
                </a:lnTo>
                <a:lnTo>
                  <a:pt x="738" y="504"/>
                </a:lnTo>
                <a:lnTo>
                  <a:pt x="722" y="462"/>
                </a:lnTo>
                <a:lnTo>
                  <a:pt x="704" y="424"/>
                </a:lnTo>
                <a:lnTo>
                  <a:pt x="774" y="372"/>
                </a:lnTo>
                <a:lnTo>
                  <a:pt x="648" y="202"/>
                </a:lnTo>
                <a:lnTo>
                  <a:pt x="710" y="156"/>
                </a:lnTo>
                <a:lnTo>
                  <a:pt x="710" y="156"/>
                </a:lnTo>
                <a:lnTo>
                  <a:pt x="722" y="150"/>
                </a:lnTo>
                <a:lnTo>
                  <a:pt x="734" y="148"/>
                </a:lnTo>
                <a:lnTo>
                  <a:pt x="756" y="148"/>
                </a:lnTo>
                <a:lnTo>
                  <a:pt x="756" y="148"/>
                </a:lnTo>
                <a:lnTo>
                  <a:pt x="768" y="148"/>
                </a:lnTo>
                <a:lnTo>
                  <a:pt x="778" y="148"/>
                </a:lnTo>
                <a:lnTo>
                  <a:pt x="786" y="144"/>
                </a:lnTo>
                <a:lnTo>
                  <a:pt x="796" y="140"/>
                </a:lnTo>
                <a:lnTo>
                  <a:pt x="796" y="140"/>
                </a:lnTo>
                <a:lnTo>
                  <a:pt x="804" y="132"/>
                </a:lnTo>
                <a:lnTo>
                  <a:pt x="814" y="122"/>
                </a:lnTo>
                <a:lnTo>
                  <a:pt x="820" y="114"/>
                </a:lnTo>
                <a:lnTo>
                  <a:pt x="824" y="102"/>
                </a:lnTo>
                <a:lnTo>
                  <a:pt x="824" y="102"/>
                </a:lnTo>
                <a:lnTo>
                  <a:pt x="826" y="92"/>
                </a:lnTo>
                <a:lnTo>
                  <a:pt x="824" y="80"/>
                </a:lnTo>
                <a:lnTo>
                  <a:pt x="820" y="68"/>
                </a:lnTo>
                <a:lnTo>
                  <a:pt x="810" y="54"/>
                </a:lnTo>
                <a:lnTo>
                  <a:pt x="810" y="54"/>
                </a:lnTo>
                <a:lnTo>
                  <a:pt x="800" y="40"/>
                </a:lnTo>
                <a:lnTo>
                  <a:pt x="788" y="32"/>
                </a:lnTo>
                <a:lnTo>
                  <a:pt x="778" y="26"/>
                </a:lnTo>
                <a:lnTo>
                  <a:pt x="768" y="24"/>
                </a:lnTo>
                <a:lnTo>
                  <a:pt x="768" y="2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002176" y="2551420"/>
            <a:ext cx="1200150" cy="1149350"/>
          </a:xfrm>
          <a:custGeom>
            <a:avLst/>
            <a:gdLst>
              <a:gd name="T0" fmla="*/ 698 w 756"/>
              <a:gd name="T1" fmla="*/ 44 h 724"/>
              <a:gd name="T2" fmla="*/ 676 w 756"/>
              <a:gd name="T3" fmla="*/ 48 h 724"/>
              <a:gd name="T4" fmla="*/ 654 w 756"/>
              <a:gd name="T5" fmla="*/ 58 h 724"/>
              <a:gd name="T6" fmla="*/ 646 w 756"/>
              <a:gd name="T7" fmla="*/ 66 h 724"/>
              <a:gd name="T8" fmla="*/ 636 w 756"/>
              <a:gd name="T9" fmla="*/ 84 h 724"/>
              <a:gd name="T10" fmla="*/ 634 w 756"/>
              <a:gd name="T11" fmla="*/ 94 h 724"/>
              <a:gd name="T12" fmla="*/ 620 w 756"/>
              <a:gd name="T13" fmla="*/ 128 h 724"/>
              <a:gd name="T14" fmla="*/ 612 w 756"/>
              <a:gd name="T15" fmla="*/ 140 h 724"/>
              <a:gd name="T16" fmla="*/ 554 w 756"/>
              <a:gd name="T17" fmla="*/ 180 h 724"/>
              <a:gd name="T18" fmla="*/ 264 w 756"/>
              <a:gd name="T19" fmla="*/ 112 h 724"/>
              <a:gd name="T20" fmla="*/ 238 w 756"/>
              <a:gd name="T21" fmla="*/ 112 h 724"/>
              <a:gd name="T22" fmla="*/ 202 w 756"/>
              <a:gd name="T23" fmla="*/ 116 h 724"/>
              <a:gd name="T24" fmla="*/ 192 w 756"/>
              <a:gd name="T25" fmla="*/ 118 h 724"/>
              <a:gd name="T26" fmla="*/ 174 w 756"/>
              <a:gd name="T27" fmla="*/ 128 h 724"/>
              <a:gd name="T28" fmla="*/ 162 w 756"/>
              <a:gd name="T29" fmla="*/ 142 h 724"/>
              <a:gd name="T30" fmla="*/ 156 w 756"/>
              <a:gd name="T31" fmla="*/ 150 h 724"/>
              <a:gd name="T32" fmla="*/ 146 w 756"/>
              <a:gd name="T33" fmla="*/ 180 h 724"/>
              <a:gd name="T34" fmla="*/ 78 w 756"/>
              <a:gd name="T35" fmla="*/ 250 h 724"/>
              <a:gd name="T36" fmla="*/ 62 w 756"/>
              <a:gd name="T37" fmla="*/ 356 h 724"/>
              <a:gd name="T38" fmla="*/ 20 w 756"/>
              <a:gd name="T39" fmla="*/ 358 h 724"/>
              <a:gd name="T40" fmla="*/ 8 w 756"/>
              <a:gd name="T41" fmla="*/ 366 h 724"/>
              <a:gd name="T42" fmla="*/ 2 w 756"/>
              <a:gd name="T43" fmla="*/ 386 h 724"/>
              <a:gd name="T44" fmla="*/ 2 w 756"/>
              <a:gd name="T45" fmla="*/ 404 h 724"/>
              <a:gd name="T46" fmla="*/ 8 w 756"/>
              <a:gd name="T47" fmla="*/ 412 h 724"/>
              <a:gd name="T48" fmla="*/ 12 w 756"/>
              <a:gd name="T49" fmla="*/ 412 h 724"/>
              <a:gd name="T50" fmla="*/ 54 w 756"/>
              <a:gd name="T51" fmla="*/ 412 h 724"/>
              <a:gd name="T52" fmla="*/ 170 w 756"/>
              <a:gd name="T53" fmla="*/ 720 h 724"/>
              <a:gd name="T54" fmla="*/ 172 w 756"/>
              <a:gd name="T55" fmla="*/ 724 h 724"/>
              <a:gd name="T56" fmla="*/ 394 w 756"/>
              <a:gd name="T57" fmla="*/ 564 h 724"/>
              <a:gd name="T58" fmla="*/ 582 w 756"/>
              <a:gd name="T59" fmla="*/ 218 h 724"/>
              <a:gd name="T60" fmla="*/ 640 w 756"/>
              <a:gd name="T61" fmla="*/ 176 h 724"/>
              <a:gd name="T62" fmla="*/ 664 w 756"/>
              <a:gd name="T63" fmla="*/ 168 h 724"/>
              <a:gd name="T64" fmla="*/ 686 w 756"/>
              <a:gd name="T65" fmla="*/ 168 h 724"/>
              <a:gd name="T66" fmla="*/ 706 w 756"/>
              <a:gd name="T67" fmla="*/ 166 h 724"/>
              <a:gd name="T68" fmla="*/ 726 w 756"/>
              <a:gd name="T69" fmla="*/ 158 h 724"/>
              <a:gd name="T70" fmla="*/ 734 w 756"/>
              <a:gd name="T71" fmla="*/ 150 h 724"/>
              <a:gd name="T72" fmla="*/ 750 w 756"/>
              <a:gd name="T73" fmla="*/ 132 h 724"/>
              <a:gd name="T74" fmla="*/ 754 w 756"/>
              <a:gd name="T75" fmla="*/ 122 h 724"/>
              <a:gd name="T76" fmla="*/ 754 w 756"/>
              <a:gd name="T77" fmla="*/ 100 h 724"/>
              <a:gd name="T78" fmla="*/ 740 w 756"/>
              <a:gd name="T79" fmla="*/ 72 h 724"/>
              <a:gd name="T80" fmla="*/ 730 w 756"/>
              <a:gd name="T81" fmla="*/ 60 h 724"/>
              <a:gd name="T82" fmla="*/ 708 w 756"/>
              <a:gd name="T83" fmla="*/ 46 h 724"/>
              <a:gd name="T84" fmla="*/ 698 w 756"/>
              <a:gd name="T85" fmla="*/ 44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6" h="724">
                <a:moveTo>
                  <a:pt x="698" y="44"/>
                </a:moveTo>
                <a:lnTo>
                  <a:pt x="698" y="44"/>
                </a:lnTo>
                <a:lnTo>
                  <a:pt x="686" y="44"/>
                </a:lnTo>
                <a:lnTo>
                  <a:pt x="676" y="48"/>
                </a:lnTo>
                <a:lnTo>
                  <a:pt x="664" y="52"/>
                </a:lnTo>
                <a:lnTo>
                  <a:pt x="654" y="58"/>
                </a:lnTo>
                <a:lnTo>
                  <a:pt x="654" y="58"/>
                </a:lnTo>
                <a:lnTo>
                  <a:pt x="646" y="66"/>
                </a:lnTo>
                <a:lnTo>
                  <a:pt x="640" y="74"/>
                </a:lnTo>
                <a:lnTo>
                  <a:pt x="636" y="84"/>
                </a:lnTo>
                <a:lnTo>
                  <a:pt x="634" y="94"/>
                </a:lnTo>
                <a:lnTo>
                  <a:pt x="634" y="94"/>
                </a:lnTo>
                <a:lnTo>
                  <a:pt x="626" y="118"/>
                </a:lnTo>
                <a:lnTo>
                  <a:pt x="620" y="128"/>
                </a:lnTo>
                <a:lnTo>
                  <a:pt x="612" y="140"/>
                </a:lnTo>
                <a:lnTo>
                  <a:pt x="612" y="140"/>
                </a:lnTo>
                <a:lnTo>
                  <a:pt x="610" y="140"/>
                </a:lnTo>
                <a:lnTo>
                  <a:pt x="554" y="180"/>
                </a:lnTo>
                <a:lnTo>
                  <a:pt x="420" y="0"/>
                </a:lnTo>
                <a:lnTo>
                  <a:pt x="264" y="112"/>
                </a:lnTo>
                <a:lnTo>
                  <a:pt x="264" y="112"/>
                </a:lnTo>
                <a:lnTo>
                  <a:pt x="238" y="112"/>
                </a:lnTo>
                <a:lnTo>
                  <a:pt x="214" y="114"/>
                </a:lnTo>
                <a:lnTo>
                  <a:pt x="202" y="116"/>
                </a:lnTo>
                <a:lnTo>
                  <a:pt x="192" y="118"/>
                </a:lnTo>
                <a:lnTo>
                  <a:pt x="192" y="118"/>
                </a:lnTo>
                <a:lnTo>
                  <a:pt x="184" y="122"/>
                </a:lnTo>
                <a:lnTo>
                  <a:pt x="174" y="128"/>
                </a:lnTo>
                <a:lnTo>
                  <a:pt x="168" y="134"/>
                </a:lnTo>
                <a:lnTo>
                  <a:pt x="162" y="142"/>
                </a:lnTo>
                <a:lnTo>
                  <a:pt x="162" y="142"/>
                </a:lnTo>
                <a:lnTo>
                  <a:pt x="156" y="150"/>
                </a:lnTo>
                <a:lnTo>
                  <a:pt x="152" y="158"/>
                </a:lnTo>
                <a:lnTo>
                  <a:pt x="146" y="180"/>
                </a:lnTo>
                <a:lnTo>
                  <a:pt x="140" y="204"/>
                </a:lnTo>
                <a:lnTo>
                  <a:pt x="78" y="250"/>
                </a:lnTo>
                <a:lnTo>
                  <a:pt x="62" y="356"/>
                </a:lnTo>
                <a:lnTo>
                  <a:pt x="62" y="356"/>
                </a:lnTo>
                <a:lnTo>
                  <a:pt x="20" y="358"/>
                </a:lnTo>
                <a:lnTo>
                  <a:pt x="20" y="358"/>
                </a:lnTo>
                <a:lnTo>
                  <a:pt x="12" y="360"/>
                </a:lnTo>
                <a:lnTo>
                  <a:pt x="8" y="366"/>
                </a:lnTo>
                <a:lnTo>
                  <a:pt x="4" y="376"/>
                </a:lnTo>
                <a:lnTo>
                  <a:pt x="2" y="386"/>
                </a:lnTo>
                <a:lnTo>
                  <a:pt x="0" y="396"/>
                </a:lnTo>
                <a:lnTo>
                  <a:pt x="2" y="404"/>
                </a:lnTo>
                <a:lnTo>
                  <a:pt x="6" y="410"/>
                </a:lnTo>
                <a:lnTo>
                  <a:pt x="8" y="412"/>
                </a:lnTo>
                <a:lnTo>
                  <a:pt x="12" y="412"/>
                </a:lnTo>
                <a:lnTo>
                  <a:pt x="12" y="412"/>
                </a:lnTo>
                <a:lnTo>
                  <a:pt x="48" y="412"/>
                </a:lnTo>
                <a:lnTo>
                  <a:pt x="54" y="412"/>
                </a:lnTo>
                <a:lnTo>
                  <a:pt x="152" y="672"/>
                </a:lnTo>
                <a:lnTo>
                  <a:pt x="170" y="720"/>
                </a:lnTo>
                <a:lnTo>
                  <a:pt x="170" y="720"/>
                </a:lnTo>
                <a:lnTo>
                  <a:pt x="172" y="724"/>
                </a:lnTo>
                <a:lnTo>
                  <a:pt x="172" y="724"/>
                </a:lnTo>
                <a:lnTo>
                  <a:pt x="394" y="564"/>
                </a:lnTo>
                <a:lnTo>
                  <a:pt x="684" y="354"/>
                </a:lnTo>
                <a:lnTo>
                  <a:pt x="582" y="218"/>
                </a:lnTo>
                <a:lnTo>
                  <a:pt x="640" y="176"/>
                </a:lnTo>
                <a:lnTo>
                  <a:pt x="640" y="176"/>
                </a:lnTo>
                <a:lnTo>
                  <a:pt x="652" y="170"/>
                </a:lnTo>
                <a:lnTo>
                  <a:pt x="664" y="168"/>
                </a:lnTo>
                <a:lnTo>
                  <a:pt x="686" y="168"/>
                </a:lnTo>
                <a:lnTo>
                  <a:pt x="686" y="168"/>
                </a:lnTo>
                <a:lnTo>
                  <a:pt x="698" y="168"/>
                </a:lnTo>
                <a:lnTo>
                  <a:pt x="706" y="166"/>
                </a:lnTo>
                <a:lnTo>
                  <a:pt x="716" y="164"/>
                </a:lnTo>
                <a:lnTo>
                  <a:pt x="726" y="158"/>
                </a:lnTo>
                <a:lnTo>
                  <a:pt x="726" y="158"/>
                </a:lnTo>
                <a:lnTo>
                  <a:pt x="734" y="150"/>
                </a:lnTo>
                <a:lnTo>
                  <a:pt x="742" y="142"/>
                </a:lnTo>
                <a:lnTo>
                  <a:pt x="750" y="132"/>
                </a:lnTo>
                <a:lnTo>
                  <a:pt x="754" y="122"/>
                </a:lnTo>
                <a:lnTo>
                  <a:pt x="754" y="122"/>
                </a:lnTo>
                <a:lnTo>
                  <a:pt x="756" y="112"/>
                </a:lnTo>
                <a:lnTo>
                  <a:pt x="754" y="100"/>
                </a:lnTo>
                <a:lnTo>
                  <a:pt x="750" y="88"/>
                </a:lnTo>
                <a:lnTo>
                  <a:pt x="740" y="72"/>
                </a:lnTo>
                <a:lnTo>
                  <a:pt x="740" y="72"/>
                </a:lnTo>
                <a:lnTo>
                  <a:pt x="730" y="60"/>
                </a:lnTo>
                <a:lnTo>
                  <a:pt x="718" y="52"/>
                </a:lnTo>
                <a:lnTo>
                  <a:pt x="708" y="46"/>
                </a:lnTo>
                <a:lnTo>
                  <a:pt x="698" y="44"/>
                </a:lnTo>
                <a:lnTo>
                  <a:pt x="698" y="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529226" y="2862570"/>
            <a:ext cx="1203325" cy="1435100"/>
          </a:xfrm>
          <a:custGeom>
            <a:avLst/>
            <a:gdLst>
              <a:gd name="T0" fmla="*/ 698 w 758"/>
              <a:gd name="T1" fmla="*/ 214 h 904"/>
              <a:gd name="T2" fmla="*/ 720 w 758"/>
              <a:gd name="T3" fmla="*/ 194 h 904"/>
              <a:gd name="T4" fmla="*/ 746 w 758"/>
              <a:gd name="T5" fmla="*/ 156 h 904"/>
              <a:gd name="T6" fmla="*/ 758 w 758"/>
              <a:gd name="T7" fmla="*/ 118 h 904"/>
              <a:gd name="T8" fmla="*/ 752 w 758"/>
              <a:gd name="T9" fmla="*/ 84 h 904"/>
              <a:gd name="T10" fmla="*/ 736 w 758"/>
              <a:gd name="T11" fmla="*/ 54 h 904"/>
              <a:gd name="T12" fmla="*/ 710 w 758"/>
              <a:gd name="T13" fmla="*/ 30 h 904"/>
              <a:gd name="T14" fmla="*/ 678 w 758"/>
              <a:gd name="T15" fmla="*/ 12 h 904"/>
              <a:gd name="T16" fmla="*/ 640 w 758"/>
              <a:gd name="T17" fmla="*/ 2 h 904"/>
              <a:gd name="T18" fmla="*/ 620 w 758"/>
              <a:gd name="T19" fmla="*/ 0 h 904"/>
              <a:gd name="T20" fmla="*/ 576 w 758"/>
              <a:gd name="T21" fmla="*/ 8 h 904"/>
              <a:gd name="T22" fmla="*/ 534 w 758"/>
              <a:gd name="T23" fmla="*/ 26 h 904"/>
              <a:gd name="T24" fmla="*/ 296 w 758"/>
              <a:gd name="T25" fmla="*/ 198 h 904"/>
              <a:gd name="T26" fmla="*/ 364 w 758"/>
              <a:gd name="T27" fmla="*/ 904 h 904"/>
              <a:gd name="T28" fmla="*/ 424 w 758"/>
              <a:gd name="T29" fmla="*/ 842 h 904"/>
              <a:gd name="T30" fmla="*/ 416 w 758"/>
              <a:gd name="T31" fmla="*/ 838 h 904"/>
              <a:gd name="T32" fmla="*/ 398 w 758"/>
              <a:gd name="T33" fmla="*/ 832 h 904"/>
              <a:gd name="T34" fmla="*/ 368 w 758"/>
              <a:gd name="T35" fmla="*/ 820 h 904"/>
              <a:gd name="T36" fmla="*/ 348 w 758"/>
              <a:gd name="T37" fmla="*/ 804 h 904"/>
              <a:gd name="T38" fmla="*/ 342 w 758"/>
              <a:gd name="T39" fmla="*/ 796 h 904"/>
              <a:gd name="T40" fmla="*/ 324 w 758"/>
              <a:gd name="T41" fmla="*/ 764 h 904"/>
              <a:gd name="T42" fmla="*/ 318 w 758"/>
              <a:gd name="T43" fmla="*/ 726 h 904"/>
              <a:gd name="T44" fmla="*/ 320 w 758"/>
              <a:gd name="T45" fmla="*/ 718 h 904"/>
              <a:gd name="T46" fmla="*/ 332 w 758"/>
              <a:gd name="T47" fmla="*/ 688 h 904"/>
              <a:gd name="T48" fmla="*/ 354 w 758"/>
              <a:gd name="T49" fmla="*/ 662 h 904"/>
              <a:gd name="T50" fmla="*/ 364 w 758"/>
              <a:gd name="T51" fmla="*/ 654 h 904"/>
              <a:gd name="T52" fmla="*/ 384 w 758"/>
              <a:gd name="T53" fmla="*/ 642 h 904"/>
              <a:gd name="T54" fmla="*/ 406 w 758"/>
              <a:gd name="T55" fmla="*/ 634 h 904"/>
              <a:gd name="T56" fmla="*/ 428 w 758"/>
              <a:gd name="T57" fmla="*/ 632 h 904"/>
              <a:gd name="T58" fmla="*/ 448 w 758"/>
              <a:gd name="T59" fmla="*/ 634 h 904"/>
              <a:gd name="T60" fmla="*/ 466 w 758"/>
              <a:gd name="T61" fmla="*/ 642 h 904"/>
              <a:gd name="T62" fmla="*/ 494 w 758"/>
              <a:gd name="T63" fmla="*/ 664 h 904"/>
              <a:gd name="T64" fmla="*/ 506 w 758"/>
              <a:gd name="T65" fmla="*/ 678 h 904"/>
              <a:gd name="T66" fmla="*/ 520 w 758"/>
              <a:gd name="T67" fmla="*/ 710 h 904"/>
              <a:gd name="T68" fmla="*/ 522 w 758"/>
              <a:gd name="T69" fmla="*/ 740 h 904"/>
              <a:gd name="T70" fmla="*/ 522 w 758"/>
              <a:gd name="T71" fmla="*/ 758 h 904"/>
              <a:gd name="T72" fmla="*/ 534 w 758"/>
              <a:gd name="T73" fmla="*/ 778 h 904"/>
              <a:gd name="T74" fmla="*/ 676 w 758"/>
              <a:gd name="T75" fmla="*/ 670 h 904"/>
              <a:gd name="T76" fmla="*/ 686 w 758"/>
              <a:gd name="T77" fmla="*/ 662 h 904"/>
              <a:gd name="T78" fmla="*/ 700 w 758"/>
              <a:gd name="T79" fmla="*/ 642 h 904"/>
              <a:gd name="T80" fmla="*/ 708 w 758"/>
              <a:gd name="T81" fmla="*/ 620 h 904"/>
              <a:gd name="T82" fmla="*/ 712 w 758"/>
              <a:gd name="T83" fmla="*/ 582 h 904"/>
              <a:gd name="T84" fmla="*/ 704 w 758"/>
              <a:gd name="T85" fmla="*/ 530 h 904"/>
              <a:gd name="T86" fmla="*/ 680 w 758"/>
              <a:gd name="T87" fmla="*/ 484 h 904"/>
              <a:gd name="T88" fmla="*/ 668 w 758"/>
              <a:gd name="T89" fmla="*/ 472 h 904"/>
              <a:gd name="T90" fmla="*/ 644 w 758"/>
              <a:gd name="T91" fmla="*/ 450 h 904"/>
              <a:gd name="T92" fmla="*/ 614 w 758"/>
              <a:gd name="T93" fmla="*/ 436 h 904"/>
              <a:gd name="T94" fmla="*/ 582 w 758"/>
              <a:gd name="T95" fmla="*/ 426 h 904"/>
              <a:gd name="T96" fmla="*/ 466 w 758"/>
              <a:gd name="T97" fmla="*/ 504 h 904"/>
              <a:gd name="T98" fmla="*/ 456 w 758"/>
              <a:gd name="T99" fmla="*/ 508 h 904"/>
              <a:gd name="T100" fmla="*/ 436 w 758"/>
              <a:gd name="T101" fmla="*/ 506 h 904"/>
              <a:gd name="T102" fmla="*/ 428 w 758"/>
              <a:gd name="T103" fmla="*/ 498 h 904"/>
              <a:gd name="T104" fmla="*/ 424 w 758"/>
              <a:gd name="T105" fmla="*/ 488 h 904"/>
              <a:gd name="T106" fmla="*/ 422 w 758"/>
              <a:gd name="T107" fmla="*/ 472 h 904"/>
              <a:gd name="T108" fmla="*/ 426 w 758"/>
              <a:gd name="T109" fmla="*/ 456 h 904"/>
              <a:gd name="T110" fmla="*/ 434 w 758"/>
              <a:gd name="T111" fmla="*/ 442 h 904"/>
              <a:gd name="T112" fmla="*/ 442 w 758"/>
              <a:gd name="T113" fmla="*/ 436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8" h="904">
                <a:moveTo>
                  <a:pt x="442" y="436"/>
                </a:moveTo>
                <a:lnTo>
                  <a:pt x="698" y="214"/>
                </a:lnTo>
                <a:lnTo>
                  <a:pt x="698" y="214"/>
                </a:lnTo>
                <a:lnTo>
                  <a:pt x="720" y="194"/>
                </a:lnTo>
                <a:lnTo>
                  <a:pt x="736" y="174"/>
                </a:lnTo>
                <a:lnTo>
                  <a:pt x="746" y="156"/>
                </a:lnTo>
                <a:lnTo>
                  <a:pt x="754" y="136"/>
                </a:lnTo>
                <a:lnTo>
                  <a:pt x="758" y="118"/>
                </a:lnTo>
                <a:lnTo>
                  <a:pt x="756" y="100"/>
                </a:lnTo>
                <a:lnTo>
                  <a:pt x="752" y="84"/>
                </a:lnTo>
                <a:lnTo>
                  <a:pt x="746" y="68"/>
                </a:lnTo>
                <a:lnTo>
                  <a:pt x="736" y="54"/>
                </a:lnTo>
                <a:lnTo>
                  <a:pt x="724" y="40"/>
                </a:lnTo>
                <a:lnTo>
                  <a:pt x="710" y="30"/>
                </a:lnTo>
                <a:lnTo>
                  <a:pt x="694" y="20"/>
                </a:lnTo>
                <a:lnTo>
                  <a:pt x="678" y="12"/>
                </a:lnTo>
                <a:lnTo>
                  <a:pt x="658" y="6"/>
                </a:lnTo>
                <a:lnTo>
                  <a:pt x="640" y="2"/>
                </a:lnTo>
                <a:lnTo>
                  <a:pt x="620" y="0"/>
                </a:lnTo>
                <a:lnTo>
                  <a:pt x="620" y="0"/>
                </a:lnTo>
                <a:lnTo>
                  <a:pt x="598" y="2"/>
                </a:lnTo>
                <a:lnTo>
                  <a:pt x="576" y="8"/>
                </a:lnTo>
                <a:lnTo>
                  <a:pt x="554" y="16"/>
                </a:lnTo>
                <a:lnTo>
                  <a:pt x="534" y="26"/>
                </a:lnTo>
                <a:lnTo>
                  <a:pt x="534" y="26"/>
                </a:lnTo>
                <a:lnTo>
                  <a:pt x="296" y="198"/>
                </a:lnTo>
                <a:lnTo>
                  <a:pt x="0" y="414"/>
                </a:lnTo>
                <a:lnTo>
                  <a:pt x="364" y="904"/>
                </a:lnTo>
                <a:lnTo>
                  <a:pt x="432" y="854"/>
                </a:lnTo>
                <a:lnTo>
                  <a:pt x="424" y="842"/>
                </a:lnTo>
                <a:lnTo>
                  <a:pt x="424" y="842"/>
                </a:lnTo>
                <a:lnTo>
                  <a:pt x="416" y="838"/>
                </a:lnTo>
                <a:lnTo>
                  <a:pt x="398" y="832"/>
                </a:lnTo>
                <a:lnTo>
                  <a:pt x="398" y="832"/>
                </a:lnTo>
                <a:lnTo>
                  <a:pt x="384" y="826"/>
                </a:lnTo>
                <a:lnTo>
                  <a:pt x="368" y="820"/>
                </a:lnTo>
                <a:lnTo>
                  <a:pt x="354" y="810"/>
                </a:lnTo>
                <a:lnTo>
                  <a:pt x="348" y="804"/>
                </a:lnTo>
                <a:lnTo>
                  <a:pt x="342" y="796"/>
                </a:lnTo>
                <a:lnTo>
                  <a:pt x="342" y="796"/>
                </a:lnTo>
                <a:lnTo>
                  <a:pt x="332" y="780"/>
                </a:lnTo>
                <a:lnTo>
                  <a:pt x="324" y="764"/>
                </a:lnTo>
                <a:lnTo>
                  <a:pt x="320" y="746"/>
                </a:lnTo>
                <a:lnTo>
                  <a:pt x="318" y="726"/>
                </a:lnTo>
                <a:lnTo>
                  <a:pt x="318" y="726"/>
                </a:lnTo>
                <a:lnTo>
                  <a:pt x="320" y="718"/>
                </a:lnTo>
                <a:lnTo>
                  <a:pt x="322" y="708"/>
                </a:lnTo>
                <a:lnTo>
                  <a:pt x="332" y="688"/>
                </a:lnTo>
                <a:lnTo>
                  <a:pt x="346" y="670"/>
                </a:lnTo>
                <a:lnTo>
                  <a:pt x="354" y="662"/>
                </a:lnTo>
                <a:lnTo>
                  <a:pt x="364" y="654"/>
                </a:lnTo>
                <a:lnTo>
                  <a:pt x="364" y="654"/>
                </a:lnTo>
                <a:lnTo>
                  <a:pt x="374" y="648"/>
                </a:lnTo>
                <a:lnTo>
                  <a:pt x="384" y="642"/>
                </a:lnTo>
                <a:lnTo>
                  <a:pt x="396" y="638"/>
                </a:lnTo>
                <a:lnTo>
                  <a:pt x="406" y="634"/>
                </a:lnTo>
                <a:lnTo>
                  <a:pt x="418" y="632"/>
                </a:lnTo>
                <a:lnTo>
                  <a:pt x="428" y="632"/>
                </a:lnTo>
                <a:lnTo>
                  <a:pt x="438" y="632"/>
                </a:lnTo>
                <a:lnTo>
                  <a:pt x="448" y="634"/>
                </a:lnTo>
                <a:lnTo>
                  <a:pt x="448" y="634"/>
                </a:lnTo>
                <a:lnTo>
                  <a:pt x="466" y="642"/>
                </a:lnTo>
                <a:lnTo>
                  <a:pt x="482" y="652"/>
                </a:lnTo>
                <a:lnTo>
                  <a:pt x="494" y="664"/>
                </a:lnTo>
                <a:lnTo>
                  <a:pt x="506" y="678"/>
                </a:lnTo>
                <a:lnTo>
                  <a:pt x="506" y="678"/>
                </a:lnTo>
                <a:lnTo>
                  <a:pt x="514" y="694"/>
                </a:lnTo>
                <a:lnTo>
                  <a:pt x="520" y="710"/>
                </a:lnTo>
                <a:lnTo>
                  <a:pt x="522" y="726"/>
                </a:lnTo>
                <a:lnTo>
                  <a:pt x="522" y="740"/>
                </a:lnTo>
                <a:lnTo>
                  <a:pt x="522" y="740"/>
                </a:lnTo>
                <a:lnTo>
                  <a:pt x="522" y="758"/>
                </a:lnTo>
                <a:lnTo>
                  <a:pt x="524" y="764"/>
                </a:lnTo>
                <a:lnTo>
                  <a:pt x="534" y="778"/>
                </a:lnTo>
                <a:lnTo>
                  <a:pt x="640" y="700"/>
                </a:lnTo>
                <a:lnTo>
                  <a:pt x="676" y="670"/>
                </a:lnTo>
                <a:lnTo>
                  <a:pt x="676" y="670"/>
                </a:lnTo>
                <a:lnTo>
                  <a:pt x="686" y="662"/>
                </a:lnTo>
                <a:lnTo>
                  <a:pt x="694" y="652"/>
                </a:lnTo>
                <a:lnTo>
                  <a:pt x="700" y="642"/>
                </a:lnTo>
                <a:lnTo>
                  <a:pt x="704" y="632"/>
                </a:lnTo>
                <a:lnTo>
                  <a:pt x="708" y="620"/>
                </a:lnTo>
                <a:lnTo>
                  <a:pt x="712" y="608"/>
                </a:lnTo>
                <a:lnTo>
                  <a:pt x="712" y="582"/>
                </a:lnTo>
                <a:lnTo>
                  <a:pt x="710" y="556"/>
                </a:lnTo>
                <a:lnTo>
                  <a:pt x="704" y="530"/>
                </a:lnTo>
                <a:lnTo>
                  <a:pt x="694" y="506"/>
                </a:lnTo>
                <a:lnTo>
                  <a:pt x="680" y="484"/>
                </a:lnTo>
                <a:lnTo>
                  <a:pt x="680" y="484"/>
                </a:lnTo>
                <a:lnTo>
                  <a:pt x="668" y="472"/>
                </a:lnTo>
                <a:lnTo>
                  <a:pt x="656" y="460"/>
                </a:lnTo>
                <a:lnTo>
                  <a:pt x="644" y="450"/>
                </a:lnTo>
                <a:lnTo>
                  <a:pt x="630" y="442"/>
                </a:lnTo>
                <a:lnTo>
                  <a:pt x="614" y="436"/>
                </a:lnTo>
                <a:lnTo>
                  <a:pt x="598" y="430"/>
                </a:lnTo>
                <a:lnTo>
                  <a:pt x="582" y="426"/>
                </a:lnTo>
                <a:lnTo>
                  <a:pt x="566" y="424"/>
                </a:lnTo>
                <a:lnTo>
                  <a:pt x="466" y="504"/>
                </a:lnTo>
                <a:lnTo>
                  <a:pt x="466" y="504"/>
                </a:lnTo>
                <a:lnTo>
                  <a:pt x="456" y="508"/>
                </a:lnTo>
                <a:lnTo>
                  <a:pt x="446" y="508"/>
                </a:lnTo>
                <a:lnTo>
                  <a:pt x="436" y="506"/>
                </a:lnTo>
                <a:lnTo>
                  <a:pt x="432" y="502"/>
                </a:lnTo>
                <a:lnTo>
                  <a:pt x="428" y="498"/>
                </a:lnTo>
                <a:lnTo>
                  <a:pt x="428" y="498"/>
                </a:lnTo>
                <a:lnTo>
                  <a:pt x="424" y="488"/>
                </a:lnTo>
                <a:lnTo>
                  <a:pt x="422" y="480"/>
                </a:lnTo>
                <a:lnTo>
                  <a:pt x="422" y="472"/>
                </a:lnTo>
                <a:lnTo>
                  <a:pt x="424" y="464"/>
                </a:lnTo>
                <a:lnTo>
                  <a:pt x="426" y="456"/>
                </a:lnTo>
                <a:lnTo>
                  <a:pt x="430" y="448"/>
                </a:lnTo>
                <a:lnTo>
                  <a:pt x="434" y="442"/>
                </a:lnTo>
                <a:lnTo>
                  <a:pt x="442" y="436"/>
                </a:lnTo>
                <a:lnTo>
                  <a:pt x="442" y="43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792626" y="3307070"/>
            <a:ext cx="936625" cy="1143000"/>
          </a:xfrm>
          <a:custGeom>
            <a:avLst/>
            <a:gdLst>
              <a:gd name="T0" fmla="*/ 298 w 590"/>
              <a:gd name="T1" fmla="*/ 252 h 720"/>
              <a:gd name="T2" fmla="*/ 278 w 590"/>
              <a:gd name="T3" fmla="*/ 256 h 720"/>
              <a:gd name="T4" fmla="*/ 260 w 590"/>
              <a:gd name="T5" fmla="*/ 248 h 720"/>
              <a:gd name="T6" fmla="*/ 258 w 590"/>
              <a:gd name="T7" fmla="*/ 218 h 720"/>
              <a:gd name="T8" fmla="*/ 284 w 590"/>
              <a:gd name="T9" fmla="*/ 196 h 720"/>
              <a:gd name="T10" fmla="*/ 154 w 590"/>
              <a:gd name="T11" fmla="*/ 26 h 720"/>
              <a:gd name="T12" fmla="*/ 118 w 590"/>
              <a:gd name="T13" fmla="*/ 50 h 720"/>
              <a:gd name="T14" fmla="*/ 104 w 590"/>
              <a:gd name="T15" fmla="*/ 62 h 720"/>
              <a:gd name="T16" fmla="*/ 84 w 590"/>
              <a:gd name="T17" fmla="*/ 114 h 720"/>
              <a:gd name="T18" fmla="*/ 66 w 590"/>
              <a:gd name="T19" fmla="*/ 220 h 720"/>
              <a:gd name="T20" fmla="*/ 38 w 590"/>
              <a:gd name="T21" fmla="*/ 364 h 720"/>
              <a:gd name="T22" fmla="*/ 0 w 590"/>
              <a:gd name="T23" fmla="*/ 472 h 720"/>
              <a:gd name="T24" fmla="*/ 72 w 590"/>
              <a:gd name="T25" fmla="*/ 528 h 720"/>
              <a:gd name="T26" fmla="*/ 82 w 590"/>
              <a:gd name="T27" fmla="*/ 502 h 720"/>
              <a:gd name="T28" fmla="*/ 104 w 590"/>
              <a:gd name="T29" fmla="*/ 458 h 720"/>
              <a:gd name="T30" fmla="*/ 118 w 590"/>
              <a:gd name="T31" fmla="*/ 446 h 720"/>
              <a:gd name="T32" fmla="*/ 168 w 590"/>
              <a:gd name="T33" fmla="*/ 424 h 720"/>
              <a:gd name="T34" fmla="*/ 196 w 590"/>
              <a:gd name="T35" fmla="*/ 424 h 720"/>
              <a:gd name="T36" fmla="*/ 244 w 590"/>
              <a:gd name="T37" fmla="*/ 450 h 720"/>
              <a:gd name="T38" fmla="*/ 260 w 590"/>
              <a:gd name="T39" fmla="*/ 468 h 720"/>
              <a:gd name="T40" fmla="*/ 276 w 590"/>
              <a:gd name="T41" fmla="*/ 500 h 720"/>
              <a:gd name="T42" fmla="*/ 282 w 590"/>
              <a:gd name="T43" fmla="*/ 532 h 720"/>
              <a:gd name="T44" fmla="*/ 280 w 590"/>
              <a:gd name="T45" fmla="*/ 552 h 720"/>
              <a:gd name="T46" fmla="*/ 248 w 590"/>
              <a:gd name="T47" fmla="*/ 598 h 720"/>
              <a:gd name="T48" fmla="*/ 218 w 590"/>
              <a:gd name="T49" fmla="*/ 618 h 720"/>
              <a:gd name="T50" fmla="*/ 174 w 590"/>
              <a:gd name="T51" fmla="*/ 626 h 720"/>
              <a:gd name="T52" fmla="*/ 150 w 590"/>
              <a:gd name="T53" fmla="*/ 628 h 720"/>
              <a:gd name="T54" fmla="*/ 374 w 590"/>
              <a:gd name="T55" fmla="*/ 544 h 720"/>
              <a:gd name="T56" fmla="*/ 422 w 590"/>
              <a:gd name="T57" fmla="*/ 616 h 720"/>
              <a:gd name="T58" fmla="*/ 424 w 590"/>
              <a:gd name="T59" fmla="*/ 652 h 720"/>
              <a:gd name="T60" fmla="*/ 428 w 590"/>
              <a:gd name="T61" fmla="*/ 680 h 720"/>
              <a:gd name="T62" fmla="*/ 442 w 590"/>
              <a:gd name="T63" fmla="*/ 700 h 720"/>
              <a:gd name="T64" fmla="*/ 470 w 590"/>
              <a:gd name="T65" fmla="*/ 718 h 720"/>
              <a:gd name="T66" fmla="*/ 492 w 590"/>
              <a:gd name="T67" fmla="*/ 718 h 720"/>
              <a:gd name="T68" fmla="*/ 520 w 590"/>
              <a:gd name="T69" fmla="*/ 706 h 720"/>
              <a:gd name="T70" fmla="*/ 546 w 590"/>
              <a:gd name="T71" fmla="*/ 672 h 720"/>
              <a:gd name="T72" fmla="*/ 548 w 590"/>
              <a:gd name="T73" fmla="*/ 650 h 720"/>
              <a:gd name="T74" fmla="*/ 534 w 590"/>
              <a:gd name="T75" fmla="*/ 618 h 720"/>
              <a:gd name="T76" fmla="*/ 518 w 590"/>
              <a:gd name="T77" fmla="*/ 606 h 720"/>
              <a:gd name="T78" fmla="*/ 498 w 590"/>
              <a:gd name="T79" fmla="*/ 598 h 720"/>
              <a:gd name="T80" fmla="*/ 452 w 590"/>
              <a:gd name="T81" fmla="*/ 576 h 720"/>
              <a:gd name="T82" fmla="*/ 410 w 590"/>
              <a:gd name="T83" fmla="*/ 51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90" h="720">
                <a:moveTo>
                  <a:pt x="424" y="162"/>
                </a:moveTo>
                <a:lnTo>
                  <a:pt x="424" y="162"/>
                </a:lnTo>
                <a:lnTo>
                  <a:pt x="298" y="252"/>
                </a:lnTo>
                <a:lnTo>
                  <a:pt x="298" y="252"/>
                </a:lnTo>
                <a:lnTo>
                  <a:pt x="288" y="256"/>
                </a:lnTo>
                <a:lnTo>
                  <a:pt x="278" y="256"/>
                </a:lnTo>
                <a:lnTo>
                  <a:pt x="268" y="254"/>
                </a:lnTo>
                <a:lnTo>
                  <a:pt x="260" y="248"/>
                </a:lnTo>
                <a:lnTo>
                  <a:pt x="260" y="248"/>
                </a:lnTo>
                <a:lnTo>
                  <a:pt x="256" y="238"/>
                </a:lnTo>
                <a:lnTo>
                  <a:pt x="254" y="228"/>
                </a:lnTo>
                <a:lnTo>
                  <a:pt x="258" y="218"/>
                </a:lnTo>
                <a:lnTo>
                  <a:pt x="260" y="214"/>
                </a:lnTo>
                <a:lnTo>
                  <a:pt x="264" y="210"/>
                </a:lnTo>
                <a:lnTo>
                  <a:pt x="284" y="196"/>
                </a:lnTo>
                <a:lnTo>
                  <a:pt x="208" y="0"/>
                </a:lnTo>
                <a:lnTo>
                  <a:pt x="208" y="0"/>
                </a:lnTo>
                <a:lnTo>
                  <a:pt x="154" y="26"/>
                </a:lnTo>
                <a:lnTo>
                  <a:pt x="134" y="38"/>
                </a:lnTo>
                <a:lnTo>
                  <a:pt x="118" y="50"/>
                </a:lnTo>
                <a:lnTo>
                  <a:pt x="118" y="50"/>
                </a:lnTo>
                <a:lnTo>
                  <a:pt x="110" y="56"/>
                </a:lnTo>
                <a:lnTo>
                  <a:pt x="104" y="62"/>
                </a:lnTo>
                <a:lnTo>
                  <a:pt x="104" y="62"/>
                </a:lnTo>
                <a:lnTo>
                  <a:pt x="96" y="80"/>
                </a:lnTo>
                <a:lnTo>
                  <a:pt x="90" y="96"/>
                </a:lnTo>
                <a:lnTo>
                  <a:pt x="84" y="114"/>
                </a:lnTo>
                <a:lnTo>
                  <a:pt x="80" y="134"/>
                </a:lnTo>
                <a:lnTo>
                  <a:pt x="74" y="174"/>
                </a:lnTo>
                <a:lnTo>
                  <a:pt x="66" y="220"/>
                </a:lnTo>
                <a:lnTo>
                  <a:pt x="58" y="272"/>
                </a:lnTo>
                <a:lnTo>
                  <a:pt x="46" y="332"/>
                </a:lnTo>
                <a:lnTo>
                  <a:pt x="38" y="364"/>
                </a:lnTo>
                <a:lnTo>
                  <a:pt x="28" y="398"/>
                </a:lnTo>
                <a:lnTo>
                  <a:pt x="16" y="434"/>
                </a:lnTo>
                <a:lnTo>
                  <a:pt x="0" y="472"/>
                </a:lnTo>
                <a:lnTo>
                  <a:pt x="52" y="542"/>
                </a:lnTo>
                <a:lnTo>
                  <a:pt x="72" y="528"/>
                </a:lnTo>
                <a:lnTo>
                  <a:pt x="72" y="528"/>
                </a:lnTo>
                <a:lnTo>
                  <a:pt x="76" y="522"/>
                </a:lnTo>
                <a:lnTo>
                  <a:pt x="82" y="502"/>
                </a:lnTo>
                <a:lnTo>
                  <a:pt x="82" y="502"/>
                </a:lnTo>
                <a:lnTo>
                  <a:pt x="86" y="488"/>
                </a:lnTo>
                <a:lnTo>
                  <a:pt x="94" y="474"/>
                </a:lnTo>
                <a:lnTo>
                  <a:pt x="104" y="458"/>
                </a:lnTo>
                <a:lnTo>
                  <a:pt x="110" y="452"/>
                </a:lnTo>
                <a:lnTo>
                  <a:pt x="118" y="446"/>
                </a:lnTo>
                <a:lnTo>
                  <a:pt x="118" y="446"/>
                </a:lnTo>
                <a:lnTo>
                  <a:pt x="132" y="436"/>
                </a:lnTo>
                <a:lnTo>
                  <a:pt x="150" y="428"/>
                </a:lnTo>
                <a:lnTo>
                  <a:pt x="168" y="424"/>
                </a:lnTo>
                <a:lnTo>
                  <a:pt x="186" y="424"/>
                </a:lnTo>
                <a:lnTo>
                  <a:pt x="186" y="424"/>
                </a:lnTo>
                <a:lnTo>
                  <a:pt x="196" y="424"/>
                </a:lnTo>
                <a:lnTo>
                  <a:pt x="206" y="428"/>
                </a:lnTo>
                <a:lnTo>
                  <a:pt x="224" y="436"/>
                </a:lnTo>
                <a:lnTo>
                  <a:pt x="244" y="450"/>
                </a:lnTo>
                <a:lnTo>
                  <a:pt x="252" y="458"/>
                </a:lnTo>
                <a:lnTo>
                  <a:pt x="260" y="468"/>
                </a:lnTo>
                <a:lnTo>
                  <a:pt x="260" y="468"/>
                </a:lnTo>
                <a:lnTo>
                  <a:pt x="266" y="478"/>
                </a:lnTo>
                <a:lnTo>
                  <a:pt x="272" y="490"/>
                </a:lnTo>
                <a:lnTo>
                  <a:pt x="276" y="500"/>
                </a:lnTo>
                <a:lnTo>
                  <a:pt x="280" y="512"/>
                </a:lnTo>
                <a:lnTo>
                  <a:pt x="282" y="522"/>
                </a:lnTo>
                <a:lnTo>
                  <a:pt x="282" y="532"/>
                </a:lnTo>
                <a:lnTo>
                  <a:pt x="280" y="542"/>
                </a:lnTo>
                <a:lnTo>
                  <a:pt x="280" y="552"/>
                </a:lnTo>
                <a:lnTo>
                  <a:pt x="280" y="552"/>
                </a:lnTo>
                <a:lnTo>
                  <a:pt x="272" y="570"/>
                </a:lnTo>
                <a:lnTo>
                  <a:pt x="262" y="586"/>
                </a:lnTo>
                <a:lnTo>
                  <a:pt x="248" y="598"/>
                </a:lnTo>
                <a:lnTo>
                  <a:pt x="236" y="610"/>
                </a:lnTo>
                <a:lnTo>
                  <a:pt x="236" y="610"/>
                </a:lnTo>
                <a:lnTo>
                  <a:pt x="218" y="618"/>
                </a:lnTo>
                <a:lnTo>
                  <a:pt x="202" y="624"/>
                </a:lnTo>
                <a:lnTo>
                  <a:pt x="186" y="626"/>
                </a:lnTo>
                <a:lnTo>
                  <a:pt x="174" y="626"/>
                </a:lnTo>
                <a:lnTo>
                  <a:pt x="174" y="626"/>
                </a:lnTo>
                <a:lnTo>
                  <a:pt x="154" y="626"/>
                </a:lnTo>
                <a:lnTo>
                  <a:pt x="150" y="628"/>
                </a:lnTo>
                <a:lnTo>
                  <a:pt x="128" y="644"/>
                </a:lnTo>
                <a:lnTo>
                  <a:pt x="168" y="696"/>
                </a:lnTo>
                <a:lnTo>
                  <a:pt x="374" y="544"/>
                </a:lnTo>
                <a:lnTo>
                  <a:pt x="416" y="604"/>
                </a:lnTo>
                <a:lnTo>
                  <a:pt x="416" y="604"/>
                </a:lnTo>
                <a:lnTo>
                  <a:pt x="422" y="616"/>
                </a:lnTo>
                <a:lnTo>
                  <a:pt x="424" y="628"/>
                </a:lnTo>
                <a:lnTo>
                  <a:pt x="424" y="652"/>
                </a:lnTo>
                <a:lnTo>
                  <a:pt x="424" y="652"/>
                </a:lnTo>
                <a:lnTo>
                  <a:pt x="424" y="662"/>
                </a:lnTo>
                <a:lnTo>
                  <a:pt x="426" y="672"/>
                </a:lnTo>
                <a:lnTo>
                  <a:pt x="428" y="680"/>
                </a:lnTo>
                <a:lnTo>
                  <a:pt x="434" y="690"/>
                </a:lnTo>
                <a:lnTo>
                  <a:pt x="434" y="690"/>
                </a:lnTo>
                <a:lnTo>
                  <a:pt x="442" y="700"/>
                </a:lnTo>
                <a:lnTo>
                  <a:pt x="450" y="708"/>
                </a:lnTo>
                <a:lnTo>
                  <a:pt x="460" y="714"/>
                </a:lnTo>
                <a:lnTo>
                  <a:pt x="470" y="718"/>
                </a:lnTo>
                <a:lnTo>
                  <a:pt x="470" y="718"/>
                </a:lnTo>
                <a:lnTo>
                  <a:pt x="480" y="720"/>
                </a:lnTo>
                <a:lnTo>
                  <a:pt x="492" y="718"/>
                </a:lnTo>
                <a:lnTo>
                  <a:pt x="506" y="714"/>
                </a:lnTo>
                <a:lnTo>
                  <a:pt x="520" y="706"/>
                </a:lnTo>
                <a:lnTo>
                  <a:pt x="520" y="706"/>
                </a:lnTo>
                <a:lnTo>
                  <a:pt x="532" y="694"/>
                </a:lnTo>
                <a:lnTo>
                  <a:pt x="542" y="682"/>
                </a:lnTo>
                <a:lnTo>
                  <a:pt x="546" y="672"/>
                </a:lnTo>
                <a:lnTo>
                  <a:pt x="548" y="662"/>
                </a:lnTo>
                <a:lnTo>
                  <a:pt x="548" y="662"/>
                </a:lnTo>
                <a:lnTo>
                  <a:pt x="548" y="650"/>
                </a:lnTo>
                <a:lnTo>
                  <a:pt x="544" y="640"/>
                </a:lnTo>
                <a:lnTo>
                  <a:pt x="540" y="630"/>
                </a:lnTo>
                <a:lnTo>
                  <a:pt x="534" y="618"/>
                </a:lnTo>
                <a:lnTo>
                  <a:pt x="534" y="618"/>
                </a:lnTo>
                <a:lnTo>
                  <a:pt x="526" y="612"/>
                </a:lnTo>
                <a:lnTo>
                  <a:pt x="518" y="606"/>
                </a:lnTo>
                <a:lnTo>
                  <a:pt x="510" y="602"/>
                </a:lnTo>
                <a:lnTo>
                  <a:pt x="498" y="598"/>
                </a:lnTo>
                <a:lnTo>
                  <a:pt x="498" y="598"/>
                </a:lnTo>
                <a:lnTo>
                  <a:pt x="476" y="592"/>
                </a:lnTo>
                <a:lnTo>
                  <a:pt x="464" y="586"/>
                </a:lnTo>
                <a:lnTo>
                  <a:pt x="452" y="576"/>
                </a:lnTo>
                <a:lnTo>
                  <a:pt x="452" y="576"/>
                </a:lnTo>
                <a:lnTo>
                  <a:pt x="452" y="574"/>
                </a:lnTo>
                <a:lnTo>
                  <a:pt x="410" y="516"/>
                </a:lnTo>
                <a:lnTo>
                  <a:pt x="590" y="384"/>
                </a:lnTo>
                <a:lnTo>
                  <a:pt x="424" y="16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103776" y="3976995"/>
            <a:ext cx="1016000" cy="965200"/>
          </a:xfrm>
          <a:custGeom>
            <a:avLst/>
            <a:gdLst>
              <a:gd name="T0" fmla="*/ 274 w 640"/>
              <a:gd name="T1" fmla="*/ 110 h 608"/>
              <a:gd name="T2" fmla="*/ 288 w 640"/>
              <a:gd name="T3" fmla="*/ 128 h 608"/>
              <a:gd name="T4" fmla="*/ 288 w 640"/>
              <a:gd name="T5" fmla="*/ 128 h 608"/>
              <a:gd name="T6" fmla="*/ 294 w 640"/>
              <a:gd name="T7" fmla="*/ 132 h 608"/>
              <a:gd name="T8" fmla="*/ 314 w 640"/>
              <a:gd name="T9" fmla="*/ 138 h 608"/>
              <a:gd name="T10" fmla="*/ 314 w 640"/>
              <a:gd name="T11" fmla="*/ 138 h 608"/>
              <a:gd name="T12" fmla="*/ 328 w 640"/>
              <a:gd name="T13" fmla="*/ 142 h 608"/>
              <a:gd name="T14" fmla="*/ 342 w 640"/>
              <a:gd name="T15" fmla="*/ 150 h 608"/>
              <a:gd name="T16" fmla="*/ 356 w 640"/>
              <a:gd name="T17" fmla="*/ 160 h 608"/>
              <a:gd name="T18" fmla="*/ 364 w 640"/>
              <a:gd name="T19" fmla="*/ 166 h 608"/>
              <a:gd name="T20" fmla="*/ 370 w 640"/>
              <a:gd name="T21" fmla="*/ 174 h 608"/>
              <a:gd name="T22" fmla="*/ 370 w 640"/>
              <a:gd name="T23" fmla="*/ 174 h 608"/>
              <a:gd name="T24" fmla="*/ 380 w 640"/>
              <a:gd name="T25" fmla="*/ 188 h 608"/>
              <a:gd name="T26" fmla="*/ 386 w 640"/>
              <a:gd name="T27" fmla="*/ 206 h 608"/>
              <a:gd name="T28" fmla="*/ 392 w 640"/>
              <a:gd name="T29" fmla="*/ 224 h 608"/>
              <a:gd name="T30" fmla="*/ 392 w 640"/>
              <a:gd name="T31" fmla="*/ 242 h 608"/>
              <a:gd name="T32" fmla="*/ 392 w 640"/>
              <a:gd name="T33" fmla="*/ 242 h 608"/>
              <a:gd name="T34" fmla="*/ 390 w 640"/>
              <a:gd name="T35" fmla="*/ 252 h 608"/>
              <a:gd name="T36" fmla="*/ 388 w 640"/>
              <a:gd name="T37" fmla="*/ 262 h 608"/>
              <a:gd name="T38" fmla="*/ 380 w 640"/>
              <a:gd name="T39" fmla="*/ 280 h 608"/>
              <a:gd name="T40" fmla="*/ 366 w 640"/>
              <a:gd name="T41" fmla="*/ 300 h 608"/>
              <a:gd name="T42" fmla="*/ 358 w 640"/>
              <a:gd name="T43" fmla="*/ 308 h 608"/>
              <a:gd name="T44" fmla="*/ 348 w 640"/>
              <a:gd name="T45" fmla="*/ 316 h 608"/>
              <a:gd name="T46" fmla="*/ 348 w 640"/>
              <a:gd name="T47" fmla="*/ 316 h 608"/>
              <a:gd name="T48" fmla="*/ 338 w 640"/>
              <a:gd name="T49" fmla="*/ 322 h 608"/>
              <a:gd name="T50" fmla="*/ 326 w 640"/>
              <a:gd name="T51" fmla="*/ 328 h 608"/>
              <a:gd name="T52" fmla="*/ 316 w 640"/>
              <a:gd name="T53" fmla="*/ 332 h 608"/>
              <a:gd name="T54" fmla="*/ 304 w 640"/>
              <a:gd name="T55" fmla="*/ 336 h 608"/>
              <a:gd name="T56" fmla="*/ 294 w 640"/>
              <a:gd name="T57" fmla="*/ 338 h 608"/>
              <a:gd name="T58" fmla="*/ 282 w 640"/>
              <a:gd name="T59" fmla="*/ 338 h 608"/>
              <a:gd name="T60" fmla="*/ 272 w 640"/>
              <a:gd name="T61" fmla="*/ 336 h 608"/>
              <a:gd name="T62" fmla="*/ 264 w 640"/>
              <a:gd name="T63" fmla="*/ 334 h 608"/>
              <a:gd name="T64" fmla="*/ 264 w 640"/>
              <a:gd name="T65" fmla="*/ 334 h 608"/>
              <a:gd name="T66" fmla="*/ 244 w 640"/>
              <a:gd name="T67" fmla="*/ 328 h 608"/>
              <a:gd name="T68" fmla="*/ 230 w 640"/>
              <a:gd name="T69" fmla="*/ 318 h 608"/>
              <a:gd name="T70" fmla="*/ 216 w 640"/>
              <a:gd name="T71" fmla="*/ 306 h 608"/>
              <a:gd name="T72" fmla="*/ 206 w 640"/>
              <a:gd name="T73" fmla="*/ 292 h 608"/>
              <a:gd name="T74" fmla="*/ 206 w 640"/>
              <a:gd name="T75" fmla="*/ 292 h 608"/>
              <a:gd name="T76" fmla="*/ 196 w 640"/>
              <a:gd name="T77" fmla="*/ 276 h 608"/>
              <a:gd name="T78" fmla="*/ 192 w 640"/>
              <a:gd name="T79" fmla="*/ 258 h 608"/>
              <a:gd name="T80" fmla="*/ 188 w 640"/>
              <a:gd name="T81" fmla="*/ 244 h 608"/>
              <a:gd name="T82" fmla="*/ 188 w 640"/>
              <a:gd name="T83" fmla="*/ 230 h 608"/>
              <a:gd name="T84" fmla="*/ 188 w 640"/>
              <a:gd name="T85" fmla="*/ 230 h 608"/>
              <a:gd name="T86" fmla="*/ 188 w 640"/>
              <a:gd name="T87" fmla="*/ 212 h 608"/>
              <a:gd name="T88" fmla="*/ 188 w 640"/>
              <a:gd name="T89" fmla="*/ 206 h 608"/>
              <a:gd name="T90" fmla="*/ 172 w 640"/>
              <a:gd name="T91" fmla="*/ 186 h 608"/>
              <a:gd name="T92" fmla="*/ 0 w 640"/>
              <a:gd name="T93" fmla="*/ 314 h 608"/>
              <a:gd name="T94" fmla="*/ 218 w 640"/>
              <a:gd name="T95" fmla="*/ 608 h 608"/>
              <a:gd name="T96" fmla="*/ 640 w 640"/>
              <a:gd name="T97" fmla="*/ 294 h 608"/>
              <a:gd name="T98" fmla="*/ 422 w 640"/>
              <a:gd name="T99" fmla="*/ 0 h 608"/>
              <a:gd name="T100" fmla="*/ 274 w 640"/>
              <a:gd name="T101" fmla="*/ 11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" h="608">
                <a:moveTo>
                  <a:pt x="274" y="110"/>
                </a:moveTo>
                <a:lnTo>
                  <a:pt x="288" y="128"/>
                </a:lnTo>
                <a:lnTo>
                  <a:pt x="288" y="128"/>
                </a:lnTo>
                <a:lnTo>
                  <a:pt x="294" y="132"/>
                </a:lnTo>
                <a:lnTo>
                  <a:pt x="314" y="138"/>
                </a:lnTo>
                <a:lnTo>
                  <a:pt x="314" y="138"/>
                </a:lnTo>
                <a:lnTo>
                  <a:pt x="328" y="142"/>
                </a:lnTo>
                <a:lnTo>
                  <a:pt x="342" y="150"/>
                </a:lnTo>
                <a:lnTo>
                  <a:pt x="356" y="160"/>
                </a:lnTo>
                <a:lnTo>
                  <a:pt x="364" y="166"/>
                </a:lnTo>
                <a:lnTo>
                  <a:pt x="370" y="174"/>
                </a:lnTo>
                <a:lnTo>
                  <a:pt x="370" y="174"/>
                </a:lnTo>
                <a:lnTo>
                  <a:pt x="380" y="188"/>
                </a:lnTo>
                <a:lnTo>
                  <a:pt x="386" y="206"/>
                </a:lnTo>
                <a:lnTo>
                  <a:pt x="392" y="224"/>
                </a:lnTo>
                <a:lnTo>
                  <a:pt x="392" y="242"/>
                </a:lnTo>
                <a:lnTo>
                  <a:pt x="392" y="242"/>
                </a:lnTo>
                <a:lnTo>
                  <a:pt x="390" y="252"/>
                </a:lnTo>
                <a:lnTo>
                  <a:pt x="388" y="262"/>
                </a:lnTo>
                <a:lnTo>
                  <a:pt x="380" y="280"/>
                </a:lnTo>
                <a:lnTo>
                  <a:pt x="366" y="300"/>
                </a:lnTo>
                <a:lnTo>
                  <a:pt x="358" y="308"/>
                </a:lnTo>
                <a:lnTo>
                  <a:pt x="348" y="316"/>
                </a:lnTo>
                <a:lnTo>
                  <a:pt x="348" y="316"/>
                </a:lnTo>
                <a:lnTo>
                  <a:pt x="338" y="322"/>
                </a:lnTo>
                <a:lnTo>
                  <a:pt x="326" y="328"/>
                </a:lnTo>
                <a:lnTo>
                  <a:pt x="316" y="332"/>
                </a:lnTo>
                <a:lnTo>
                  <a:pt x="304" y="336"/>
                </a:lnTo>
                <a:lnTo>
                  <a:pt x="294" y="338"/>
                </a:lnTo>
                <a:lnTo>
                  <a:pt x="282" y="338"/>
                </a:lnTo>
                <a:lnTo>
                  <a:pt x="272" y="336"/>
                </a:lnTo>
                <a:lnTo>
                  <a:pt x="264" y="334"/>
                </a:lnTo>
                <a:lnTo>
                  <a:pt x="264" y="334"/>
                </a:lnTo>
                <a:lnTo>
                  <a:pt x="244" y="328"/>
                </a:lnTo>
                <a:lnTo>
                  <a:pt x="230" y="318"/>
                </a:lnTo>
                <a:lnTo>
                  <a:pt x="216" y="306"/>
                </a:lnTo>
                <a:lnTo>
                  <a:pt x="206" y="292"/>
                </a:lnTo>
                <a:lnTo>
                  <a:pt x="206" y="292"/>
                </a:lnTo>
                <a:lnTo>
                  <a:pt x="196" y="276"/>
                </a:lnTo>
                <a:lnTo>
                  <a:pt x="192" y="258"/>
                </a:lnTo>
                <a:lnTo>
                  <a:pt x="188" y="244"/>
                </a:lnTo>
                <a:lnTo>
                  <a:pt x="188" y="230"/>
                </a:lnTo>
                <a:lnTo>
                  <a:pt x="188" y="230"/>
                </a:lnTo>
                <a:lnTo>
                  <a:pt x="188" y="212"/>
                </a:lnTo>
                <a:lnTo>
                  <a:pt x="188" y="206"/>
                </a:lnTo>
                <a:lnTo>
                  <a:pt x="172" y="186"/>
                </a:lnTo>
                <a:lnTo>
                  <a:pt x="0" y="314"/>
                </a:lnTo>
                <a:lnTo>
                  <a:pt x="218" y="608"/>
                </a:lnTo>
                <a:lnTo>
                  <a:pt x="640" y="294"/>
                </a:lnTo>
                <a:lnTo>
                  <a:pt x="422" y="0"/>
                </a:lnTo>
                <a:lnTo>
                  <a:pt x="274" y="11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097551" y="3929370"/>
            <a:ext cx="774700" cy="1028700"/>
          </a:xfrm>
          <a:custGeom>
            <a:avLst/>
            <a:gdLst>
              <a:gd name="T0" fmla="*/ 350 w 488"/>
              <a:gd name="T1" fmla="*/ 396 h 648"/>
              <a:gd name="T2" fmla="*/ 320 w 488"/>
              <a:gd name="T3" fmla="*/ 398 h 648"/>
              <a:gd name="T4" fmla="*/ 308 w 488"/>
              <a:gd name="T5" fmla="*/ 380 h 648"/>
              <a:gd name="T6" fmla="*/ 318 w 488"/>
              <a:gd name="T7" fmla="*/ 352 h 648"/>
              <a:gd name="T8" fmla="*/ 362 w 488"/>
              <a:gd name="T9" fmla="*/ 318 h 648"/>
              <a:gd name="T10" fmla="*/ 410 w 488"/>
              <a:gd name="T11" fmla="*/ 280 h 648"/>
              <a:gd name="T12" fmla="*/ 438 w 488"/>
              <a:gd name="T13" fmla="*/ 254 h 648"/>
              <a:gd name="T14" fmla="*/ 456 w 488"/>
              <a:gd name="T15" fmla="*/ 220 h 648"/>
              <a:gd name="T16" fmla="*/ 464 w 488"/>
              <a:gd name="T17" fmla="*/ 194 h 648"/>
              <a:gd name="T18" fmla="*/ 464 w 488"/>
              <a:gd name="T19" fmla="*/ 154 h 648"/>
              <a:gd name="T20" fmla="*/ 452 w 488"/>
              <a:gd name="T21" fmla="*/ 116 h 648"/>
              <a:gd name="T22" fmla="*/ 440 w 488"/>
              <a:gd name="T23" fmla="*/ 94 h 648"/>
              <a:gd name="T24" fmla="*/ 408 w 488"/>
              <a:gd name="T25" fmla="*/ 64 h 648"/>
              <a:gd name="T26" fmla="*/ 368 w 488"/>
              <a:gd name="T27" fmla="*/ 44 h 648"/>
              <a:gd name="T28" fmla="*/ 340 w 488"/>
              <a:gd name="T29" fmla="*/ 38 h 648"/>
              <a:gd name="T30" fmla="*/ 134 w 488"/>
              <a:gd name="T31" fmla="*/ 116 h 648"/>
              <a:gd name="T32" fmla="*/ 124 w 488"/>
              <a:gd name="T33" fmla="*/ 92 h 648"/>
              <a:gd name="T34" fmla="*/ 124 w 488"/>
              <a:gd name="T35" fmla="*/ 58 h 648"/>
              <a:gd name="T36" fmla="*/ 116 w 488"/>
              <a:gd name="T37" fmla="*/ 30 h 648"/>
              <a:gd name="T38" fmla="*/ 98 w 488"/>
              <a:gd name="T39" fmla="*/ 12 h 648"/>
              <a:gd name="T40" fmla="*/ 80 w 488"/>
              <a:gd name="T41" fmla="*/ 2 h 648"/>
              <a:gd name="T42" fmla="*/ 60 w 488"/>
              <a:gd name="T43" fmla="*/ 0 h 648"/>
              <a:gd name="T44" fmla="*/ 30 w 488"/>
              <a:gd name="T45" fmla="*/ 14 h 648"/>
              <a:gd name="T46" fmla="*/ 8 w 488"/>
              <a:gd name="T47" fmla="*/ 36 h 648"/>
              <a:gd name="T48" fmla="*/ 0 w 488"/>
              <a:gd name="T49" fmla="*/ 58 h 648"/>
              <a:gd name="T50" fmla="*/ 10 w 488"/>
              <a:gd name="T51" fmla="*/ 90 h 648"/>
              <a:gd name="T52" fmla="*/ 22 w 488"/>
              <a:gd name="T53" fmla="*/ 108 h 648"/>
              <a:gd name="T54" fmla="*/ 50 w 488"/>
              <a:gd name="T55" fmla="*/ 122 h 648"/>
              <a:gd name="T56" fmla="*/ 86 w 488"/>
              <a:gd name="T57" fmla="*/ 134 h 648"/>
              <a:gd name="T58" fmla="*/ 98 w 488"/>
              <a:gd name="T59" fmla="*/ 144 h 648"/>
              <a:gd name="T60" fmla="*/ 186 w 488"/>
              <a:gd name="T61" fmla="*/ 474 h 648"/>
              <a:gd name="T62" fmla="*/ 116 w 488"/>
              <a:gd name="T63" fmla="*/ 522 h 648"/>
              <a:gd name="T64" fmla="*/ 80 w 488"/>
              <a:gd name="T65" fmla="*/ 524 h 648"/>
              <a:gd name="T66" fmla="*/ 50 w 488"/>
              <a:gd name="T67" fmla="*/ 528 h 648"/>
              <a:gd name="T68" fmla="*/ 32 w 488"/>
              <a:gd name="T69" fmla="*/ 542 h 648"/>
              <a:gd name="T70" fmla="*/ 14 w 488"/>
              <a:gd name="T71" fmla="*/ 570 h 648"/>
              <a:gd name="T72" fmla="*/ 12 w 488"/>
              <a:gd name="T73" fmla="*/ 592 h 648"/>
              <a:gd name="T74" fmla="*/ 26 w 488"/>
              <a:gd name="T75" fmla="*/ 618 h 648"/>
              <a:gd name="T76" fmla="*/ 60 w 488"/>
              <a:gd name="T77" fmla="*/ 646 h 648"/>
              <a:gd name="T78" fmla="*/ 80 w 488"/>
              <a:gd name="T79" fmla="*/ 646 h 648"/>
              <a:gd name="T80" fmla="*/ 114 w 488"/>
              <a:gd name="T81" fmla="*/ 632 h 648"/>
              <a:gd name="T82" fmla="*/ 126 w 488"/>
              <a:gd name="T83" fmla="*/ 618 h 648"/>
              <a:gd name="T84" fmla="*/ 134 w 488"/>
              <a:gd name="T85" fmla="*/ 598 h 648"/>
              <a:gd name="T86" fmla="*/ 156 w 488"/>
              <a:gd name="T87" fmla="*/ 552 h 648"/>
              <a:gd name="T88" fmla="*/ 214 w 488"/>
              <a:gd name="T89" fmla="*/ 510 h 648"/>
              <a:gd name="T90" fmla="*/ 444 w 488"/>
              <a:gd name="T91" fmla="*/ 542 h 648"/>
              <a:gd name="T92" fmla="*/ 484 w 488"/>
              <a:gd name="T93" fmla="*/ 488 h 648"/>
              <a:gd name="T94" fmla="*/ 488 w 488"/>
              <a:gd name="T95" fmla="*/ 466 h 648"/>
              <a:gd name="T96" fmla="*/ 476 w 488"/>
              <a:gd name="T97" fmla="*/ 400 h 648"/>
              <a:gd name="T98" fmla="*/ 454 w 488"/>
              <a:gd name="T99" fmla="*/ 370 h 648"/>
              <a:gd name="T100" fmla="*/ 418 w 488"/>
              <a:gd name="T101" fmla="*/ 346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8" h="648">
                <a:moveTo>
                  <a:pt x="418" y="346"/>
                </a:moveTo>
                <a:lnTo>
                  <a:pt x="350" y="396"/>
                </a:lnTo>
                <a:lnTo>
                  <a:pt x="350" y="396"/>
                </a:lnTo>
                <a:lnTo>
                  <a:pt x="340" y="402"/>
                </a:lnTo>
                <a:lnTo>
                  <a:pt x="330" y="402"/>
                </a:lnTo>
                <a:lnTo>
                  <a:pt x="320" y="398"/>
                </a:lnTo>
                <a:lnTo>
                  <a:pt x="312" y="390"/>
                </a:lnTo>
                <a:lnTo>
                  <a:pt x="312" y="390"/>
                </a:lnTo>
                <a:lnTo>
                  <a:pt x="308" y="380"/>
                </a:lnTo>
                <a:lnTo>
                  <a:pt x="308" y="370"/>
                </a:lnTo>
                <a:lnTo>
                  <a:pt x="312" y="360"/>
                </a:lnTo>
                <a:lnTo>
                  <a:pt x="318" y="352"/>
                </a:lnTo>
                <a:lnTo>
                  <a:pt x="318" y="352"/>
                </a:lnTo>
                <a:lnTo>
                  <a:pt x="350" y="330"/>
                </a:lnTo>
                <a:lnTo>
                  <a:pt x="362" y="318"/>
                </a:lnTo>
                <a:lnTo>
                  <a:pt x="376" y="304"/>
                </a:lnTo>
                <a:lnTo>
                  <a:pt x="410" y="280"/>
                </a:lnTo>
                <a:lnTo>
                  <a:pt x="410" y="280"/>
                </a:lnTo>
                <a:lnTo>
                  <a:pt x="420" y="272"/>
                </a:lnTo>
                <a:lnTo>
                  <a:pt x="428" y="264"/>
                </a:lnTo>
                <a:lnTo>
                  <a:pt x="438" y="254"/>
                </a:lnTo>
                <a:lnTo>
                  <a:pt x="444" y="242"/>
                </a:lnTo>
                <a:lnTo>
                  <a:pt x="452" y="232"/>
                </a:lnTo>
                <a:lnTo>
                  <a:pt x="456" y="220"/>
                </a:lnTo>
                <a:lnTo>
                  <a:pt x="460" y="206"/>
                </a:lnTo>
                <a:lnTo>
                  <a:pt x="464" y="194"/>
                </a:lnTo>
                <a:lnTo>
                  <a:pt x="464" y="194"/>
                </a:lnTo>
                <a:lnTo>
                  <a:pt x="466" y="180"/>
                </a:lnTo>
                <a:lnTo>
                  <a:pt x="466" y="168"/>
                </a:lnTo>
                <a:lnTo>
                  <a:pt x="464" y="154"/>
                </a:lnTo>
                <a:lnTo>
                  <a:pt x="462" y="142"/>
                </a:lnTo>
                <a:lnTo>
                  <a:pt x="458" y="130"/>
                </a:lnTo>
                <a:lnTo>
                  <a:pt x="452" y="116"/>
                </a:lnTo>
                <a:lnTo>
                  <a:pt x="446" y="106"/>
                </a:lnTo>
                <a:lnTo>
                  <a:pt x="440" y="94"/>
                </a:lnTo>
                <a:lnTo>
                  <a:pt x="440" y="94"/>
                </a:lnTo>
                <a:lnTo>
                  <a:pt x="430" y="84"/>
                </a:lnTo>
                <a:lnTo>
                  <a:pt x="420" y="74"/>
                </a:lnTo>
                <a:lnTo>
                  <a:pt x="408" y="64"/>
                </a:lnTo>
                <a:lnTo>
                  <a:pt x="396" y="56"/>
                </a:lnTo>
                <a:lnTo>
                  <a:pt x="382" y="50"/>
                </a:lnTo>
                <a:lnTo>
                  <a:pt x="368" y="44"/>
                </a:lnTo>
                <a:lnTo>
                  <a:pt x="354" y="40"/>
                </a:lnTo>
                <a:lnTo>
                  <a:pt x="340" y="38"/>
                </a:lnTo>
                <a:lnTo>
                  <a:pt x="340" y="38"/>
                </a:lnTo>
                <a:lnTo>
                  <a:pt x="254" y="104"/>
                </a:lnTo>
                <a:lnTo>
                  <a:pt x="172" y="170"/>
                </a:lnTo>
                <a:lnTo>
                  <a:pt x="134" y="116"/>
                </a:lnTo>
                <a:lnTo>
                  <a:pt x="134" y="116"/>
                </a:lnTo>
                <a:lnTo>
                  <a:pt x="126" y="104"/>
                </a:lnTo>
                <a:lnTo>
                  <a:pt x="124" y="92"/>
                </a:lnTo>
                <a:lnTo>
                  <a:pt x="124" y="68"/>
                </a:lnTo>
                <a:lnTo>
                  <a:pt x="124" y="68"/>
                </a:lnTo>
                <a:lnTo>
                  <a:pt x="124" y="58"/>
                </a:lnTo>
                <a:lnTo>
                  <a:pt x="122" y="48"/>
                </a:lnTo>
                <a:lnTo>
                  <a:pt x="120" y="38"/>
                </a:lnTo>
                <a:lnTo>
                  <a:pt x="116" y="30"/>
                </a:lnTo>
                <a:lnTo>
                  <a:pt x="116" y="30"/>
                </a:lnTo>
                <a:lnTo>
                  <a:pt x="108" y="20"/>
                </a:lnTo>
                <a:lnTo>
                  <a:pt x="98" y="12"/>
                </a:lnTo>
                <a:lnTo>
                  <a:pt x="90" y="6"/>
                </a:lnTo>
                <a:lnTo>
                  <a:pt x="80" y="2"/>
                </a:lnTo>
                <a:lnTo>
                  <a:pt x="80" y="2"/>
                </a:lnTo>
                <a:lnTo>
                  <a:pt x="68" y="0"/>
                </a:lnTo>
                <a:lnTo>
                  <a:pt x="68" y="0"/>
                </a:lnTo>
                <a:lnTo>
                  <a:pt x="60" y="0"/>
                </a:lnTo>
                <a:lnTo>
                  <a:pt x="50" y="2"/>
                </a:lnTo>
                <a:lnTo>
                  <a:pt x="40" y="8"/>
                </a:lnTo>
                <a:lnTo>
                  <a:pt x="30" y="14"/>
                </a:lnTo>
                <a:lnTo>
                  <a:pt x="30" y="14"/>
                </a:lnTo>
                <a:lnTo>
                  <a:pt x="16" y="26"/>
                </a:lnTo>
                <a:lnTo>
                  <a:pt x="8" y="36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16" y="100"/>
                </a:lnTo>
                <a:lnTo>
                  <a:pt x="22" y="108"/>
                </a:lnTo>
                <a:lnTo>
                  <a:pt x="30" y="114"/>
                </a:lnTo>
                <a:lnTo>
                  <a:pt x="40" y="118"/>
                </a:lnTo>
                <a:lnTo>
                  <a:pt x="50" y="122"/>
                </a:lnTo>
                <a:lnTo>
                  <a:pt x="50" y="122"/>
                </a:lnTo>
                <a:lnTo>
                  <a:pt x="74" y="128"/>
                </a:lnTo>
                <a:lnTo>
                  <a:pt x="86" y="134"/>
                </a:lnTo>
                <a:lnTo>
                  <a:pt x="96" y="144"/>
                </a:lnTo>
                <a:lnTo>
                  <a:pt x="96" y="144"/>
                </a:lnTo>
                <a:lnTo>
                  <a:pt x="98" y="144"/>
                </a:lnTo>
                <a:lnTo>
                  <a:pt x="134" y="196"/>
                </a:lnTo>
                <a:lnTo>
                  <a:pt x="34" y="270"/>
                </a:lnTo>
                <a:lnTo>
                  <a:pt x="186" y="474"/>
                </a:lnTo>
                <a:lnTo>
                  <a:pt x="128" y="516"/>
                </a:lnTo>
                <a:lnTo>
                  <a:pt x="128" y="516"/>
                </a:lnTo>
                <a:lnTo>
                  <a:pt x="116" y="522"/>
                </a:lnTo>
                <a:lnTo>
                  <a:pt x="104" y="524"/>
                </a:lnTo>
                <a:lnTo>
                  <a:pt x="80" y="524"/>
                </a:lnTo>
                <a:lnTo>
                  <a:pt x="80" y="524"/>
                </a:lnTo>
                <a:lnTo>
                  <a:pt x="70" y="524"/>
                </a:lnTo>
                <a:lnTo>
                  <a:pt x="60" y="526"/>
                </a:lnTo>
                <a:lnTo>
                  <a:pt x="50" y="528"/>
                </a:lnTo>
                <a:lnTo>
                  <a:pt x="42" y="534"/>
                </a:lnTo>
                <a:lnTo>
                  <a:pt x="42" y="534"/>
                </a:lnTo>
                <a:lnTo>
                  <a:pt x="32" y="542"/>
                </a:lnTo>
                <a:lnTo>
                  <a:pt x="24" y="550"/>
                </a:lnTo>
                <a:lnTo>
                  <a:pt x="18" y="560"/>
                </a:lnTo>
                <a:lnTo>
                  <a:pt x="14" y="570"/>
                </a:lnTo>
                <a:lnTo>
                  <a:pt x="14" y="570"/>
                </a:lnTo>
                <a:lnTo>
                  <a:pt x="12" y="580"/>
                </a:lnTo>
                <a:lnTo>
                  <a:pt x="12" y="592"/>
                </a:lnTo>
                <a:lnTo>
                  <a:pt x="18" y="604"/>
                </a:lnTo>
                <a:lnTo>
                  <a:pt x="26" y="618"/>
                </a:lnTo>
                <a:lnTo>
                  <a:pt x="26" y="618"/>
                </a:lnTo>
                <a:lnTo>
                  <a:pt x="38" y="632"/>
                </a:lnTo>
                <a:lnTo>
                  <a:pt x="50" y="640"/>
                </a:lnTo>
                <a:lnTo>
                  <a:pt x="60" y="646"/>
                </a:lnTo>
                <a:lnTo>
                  <a:pt x="70" y="648"/>
                </a:lnTo>
                <a:lnTo>
                  <a:pt x="70" y="648"/>
                </a:lnTo>
                <a:lnTo>
                  <a:pt x="80" y="646"/>
                </a:lnTo>
                <a:lnTo>
                  <a:pt x="92" y="644"/>
                </a:lnTo>
                <a:lnTo>
                  <a:pt x="102" y="640"/>
                </a:lnTo>
                <a:lnTo>
                  <a:pt x="114" y="632"/>
                </a:lnTo>
                <a:lnTo>
                  <a:pt x="114" y="632"/>
                </a:lnTo>
                <a:lnTo>
                  <a:pt x="120" y="626"/>
                </a:lnTo>
                <a:lnTo>
                  <a:pt x="126" y="618"/>
                </a:lnTo>
                <a:lnTo>
                  <a:pt x="130" y="608"/>
                </a:lnTo>
                <a:lnTo>
                  <a:pt x="134" y="598"/>
                </a:lnTo>
                <a:lnTo>
                  <a:pt x="134" y="598"/>
                </a:lnTo>
                <a:lnTo>
                  <a:pt x="140" y="574"/>
                </a:lnTo>
                <a:lnTo>
                  <a:pt x="146" y="562"/>
                </a:lnTo>
                <a:lnTo>
                  <a:pt x="156" y="552"/>
                </a:lnTo>
                <a:lnTo>
                  <a:pt x="156" y="552"/>
                </a:lnTo>
                <a:lnTo>
                  <a:pt x="156" y="552"/>
                </a:lnTo>
                <a:lnTo>
                  <a:pt x="214" y="510"/>
                </a:lnTo>
                <a:lnTo>
                  <a:pt x="312" y="644"/>
                </a:lnTo>
                <a:lnTo>
                  <a:pt x="444" y="542"/>
                </a:lnTo>
                <a:lnTo>
                  <a:pt x="444" y="542"/>
                </a:lnTo>
                <a:lnTo>
                  <a:pt x="460" y="526"/>
                </a:lnTo>
                <a:lnTo>
                  <a:pt x="474" y="508"/>
                </a:lnTo>
                <a:lnTo>
                  <a:pt x="484" y="488"/>
                </a:lnTo>
                <a:lnTo>
                  <a:pt x="486" y="476"/>
                </a:lnTo>
                <a:lnTo>
                  <a:pt x="488" y="466"/>
                </a:lnTo>
                <a:lnTo>
                  <a:pt x="488" y="466"/>
                </a:lnTo>
                <a:lnTo>
                  <a:pt x="488" y="442"/>
                </a:lnTo>
                <a:lnTo>
                  <a:pt x="484" y="420"/>
                </a:lnTo>
                <a:lnTo>
                  <a:pt x="476" y="400"/>
                </a:lnTo>
                <a:lnTo>
                  <a:pt x="464" y="380"/>
                </a:lnTo>
                <a:lnTo>
                  <a:pt x="464" y="380"/>
                </a:lnTo>
                <a:lnTo>
                  <a:pt x="454" y="370"/>
                </a:lnTo>
                <a:lnTo>
                  <a:pt x="442" y="360"/>
                </a:lnTo>
                <a:lnTo>
                  <a:pt x="430" y="354"/>
                </a:lnTo>
                <a:lnTo>
                  <a:pt x="418" y="346"/>
                </a:lnTo>
                <a:lnTo>
                  <a:pt x="418" y="34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265576" y="4043670"/>
            <a:ext cx="996950" cy="1171575"/>
          </a:xfrm>
          <a:custGeom>
            <a:avLst/>
            <a:gdLst>
              <a:gd name="T0" fmla="*/ 556 w 628"/>
              <a:gd name="T1" fmla="*/ 598 h 738"/>
              <a:gd name="T2" fmla="*/ 534 w 628"/>
              <a:gd name="T3" fmla="*/ 582 h 738"/>
              <a:gd name="T4" fmla="*/ 594 w 628"/>
              <a:gd name="T5" fmla="*/ 440 h 738"/>
              <a:gd name="T6" fmla="*/ 458 w 628"/>
              <a:gd name="T7" fmla="*/ 132 h 738"/>
              <a:gd name="T8" fmla="*/ 506 w 628"/>
              <a:gd name="T9" fmla="*/ 122 h 738"/>
              <a:gd name="T10" fmla="*/ 526 w 628"/>
              <a:gd name="T11" fmla="*/ 122 h 738"/>
              <a:gd name="T12" fmla="*/ 544 w 628"/>
              <a:gd name="T13" fmla="*/ 114 h 738"/>
              <a:gd name="T14" fmla="*/ 568 w 628"/>
              <a:gd name="T15" fmla="*/ 88 h 738"/>
              <a:gd name="T16" fmla="*/ 574 w 628"/>
              <a:gd name="T17" fmla="*/ 66 h 738"/>
              <a:gd name="T18" fmla="*/ 560 w 628"/>
              <a:gd name="T19" fmla="*/ 28 h 738"/>
              <a:gd name="T20" fmla="*/ 536 w 628"/>
              <a:gd name="T21" fmla="*/ 6 h 738"/>
              <a:gd name="T22" fmla="*/ 516 w 628"/>
              <a:gd name="T23" fmla="*/ 0 h 738"/>
              <a:gd name="T24" fmla="*/ 500 w 628"/>
              <a:gd name="T25" fmla="*/ 0 h 738"/>
              <a:gd name="T26" fmla="*/ 472 w 628"/>
              <a:gd name="T27" fmla="*/ 14 h 738"/>
              <a:gd name="T28" fmla="*/ 460 w 628"/>
              <a:gd name="T29" fmla="*/ 30 h 738"/>
              <a:gd name="T30" fmla="*/ 452 w 628"/>
              <a:gd name="T31" fmla="*/ 48 h 738"/>
              <a:gd name="T32" fmla="*/ 430 w 628"/>
              <a:gd name="T33" fmla="*/ 94 h 738"/>
              <a:gd name="T34" fmla="*/ 370 w 628"/>
              <a:gd name="T35" fmla="*/ 138 h 738"/>
              <a:gd name="T36" fmla="*/ 292 w 628"/>
              <a:gd name="T37" fmla="*/ 96 h 738"/>
              <a:gd name="T38" fmla="*/ 224 w 628"/>
              <a:gd name="T39" fmla="*/ 220 h 738"/>
              <a:gd name="T40" fmla="*/ 62 w 628"/>
              <a:gd name="T41" fmla="*/ 564 h 738"/>
              <a:gd name="T42" fmla="*/ 98 w 628"/>
              <a:gd name="T43" fmla="*/ 532 h 738"/>
              <a:gd name="T44" fmla="*/ 110 w 628"/>
              <a:gd name="T45" fmla="*/ 500 h 738"/>
              <a:gd name="T46" fmla="*/ 132 w 628"/>
              <a:gd name="T47" fmla="*/ 462 h 738"/>
              <a:gd name="T48" fmla="*/ 156 w 628"/>
              <a:gd name="T49" fmla="*/ 448 h 738"/>
              <a:gd name="T50" fmla="*/ 210 w 628"/>
              <a:gd name="T51" fmla="*/ 434 h 738"/>
              <a:gd name="T52" fmla="*/ 228 w 628"/>
              <a:gd name="T53" fmla="*/ 438 h 738"/>
              <a:gd name="T54" fmla="*/ 274 w 628"/>
              <a:gd name="T55" fmla="*/ 470 h 738"/>
              <a:gd name="T56" fmla="*/ 288 w 628"/>
              <a:gd name="T57" fmla="*/ 490 h 738"/>
              <a:gd name="T58" fmla="*/ 302 w 628"/>
              <a:gd name="T59" fmla="*/ 522 h 738"/>
              <a:gd name="T60" fmla="*/ 304 w 628"/>
              <a:gd name="T61" fmla="*/ 554 h 738"/>
              <a:gd name="T62" fmla="*/ 294 w 628"/>
              <a:gd name="T63" fmla="*/ 582 h 738"/>
              <a:gd name="T64" fmla="*/ 258 w 628"/>
              <a:gd name="T65" fmla="*/ 622 h 738"/>
              <a:gd name="T66" fmla="*/ 226 w 628"/>
              <a:gd name="T67" fmla="*/ 636 h 738"/>
              <a:gd name="T68" fmla="*/ 196 w 628"/>
              <a:gd name="T69" fmla="*/ 638 h 738"/>
              <a:gd name="T70" fmla="*/ 138 w 628"/>
              <a:gd name="T71" fmla="*/ 664 h 738"/>
              <a:gd name="T72" fmla="*/ 496 w 628"/>
              <a:gd name="T73" fmla="*/ 610 h 738"/>
              <a:gd name="T74" fmla="*/ 504 w 628"/>
              <a:gd name="T75" fmla="*/ 634 h 738"/>
              <a:gd name="T76" fmla="*/ 504 w 628"/>
              <a:gd name="T77" fmla="*/ 668 h 738"/>
              <a:gd name="T78" fmla="*/ 514 w 628"/>
              <a:gd name="T79" fmla="*/ 696 h 738"/>
              <a:gd name="T80" fmla="*/ 530 w 628"/>
              <a:gd name="T81" fmla="*/ 714 h 738"/>
              <a:gd name="T82" fmla="*/ 550 w 628"/>
              <a:gd name="T83" fmla="*/ 724 h 738"/>
              <a:gd name="T84" fmla="*/ 586 w 628"/>
              <a:gd name="T85" fmla="*/ 722 h 738"/>
              <a:gd name="T86" fmla="*/ 612 w 628"/>
              <a:gd name="T87" fmla="*/ 700 h 738"/>
              <a:gd name="T88" fmla="*/ 628 w 628"/>
              <a:gd name="T89" fmla="*/ 668 h 738"/>
              <a:gd name="T90" fmla="*/ 624 w 628"/>
              <a:gd name="T91" fmla="*/ 648 h 738"/>
              <a:gd name="T92" fmla="*/ 614 w 628"/>
              <a:gd name="T93" fmla="*/ 626 h 738"/>
              <a:gd name="T94" fmla="*/ 590 w 628"/>
              <a:gd name="T95" fmla="*/ 60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738">
                <a:moveTo>
                  <a:pt x="578" y="604"/>
                </a:moveTo>
                <a:lnTo>
                  <a:pt x="578" y="604"/>
                </a:lnTo>
                <a:lnTo>
                  <a:pt x="556" y="598"/>
                </a:lnTo>
                <a:lnTo>
                  <a:pt x="544" y="592"/>
                </a:lnTo>
                <a:lnTo>
                  <a:pt x="534" y="582"/>
                </a:lnTo>
                <a:lnTo>
                  <a:pt x="534" y="582"/>
                </a:lnTo>
                <a:lnTo>
                  <a:pt x="532" y="582"/>
                </a:lnTo>
                <a:lnTo>
                  <a:pt x="488" y="520"/>
                </a:lnTo>
                <a:lnTo>
                  <a:pt x="594" y="440"/>
                </a:lnTo>
                <a:lnTo>
                  <a:pt x="396" y="174"/>
                </a:lnTo>
                <a:lnTo>
                  <a:pt x="458" y="132"/>
                </a:lnTo>
                <a:lnTo>
                  <a:pt x="458" y="132"/>
                </a:lnTo>
                <a:lnTo>
                  <a:pt x="470" y="126"/>
                </a:lnTo>
                <a:lnTo>
                  <a:pt x="482" y="122"/>
                </a:lnTo>
                <a:lnTo>
                  <a:pt x="506" y="122"/>
                </a:lnTo>
                <a:lnTo>
                  <a:pt x="506" y="122"/>
                </a:lnTo>
                <a:lnTo>
                  <a:pt x="516" y="122"/>
                </a:lnTo>
                <a:lnTo>
                  <a:pt x="526" y="122"/>
                </a:lnTo>
                <a:lnTo>
                  <a:pt x="534" y="118"/>
                </a:lnTo>
                <a:lnTo>
                  <a:pt x="544" y="114"/>
                </a:lnTo>
                <a:lnTo>
                  <a:pt x="544" y="114"/>
                </a:lnTo>
                <a:lnTo>
                  <a:pt x="554" y="106"/>
                </a:lnTo>
                <a:lnTo>
                  <a:pt x="562" y="96"/>
                </a:lnTo>
                <a:lnTo>
                  <a:pt x="568" y="88"/>
                </a:lnTo>
                <a:lnTo>
                  <a:pt x="572" y="78"/>
                </a:lnTo>
                <a:lnTo>
                  <a:pt x="572" y="78"/>
                </a:lnTo>
                <a:lnTo>
                  <a:pt x="574" y="66"/>
                </a:lnTo>
                <a:lnTo>
                  <a:pt x="572" y="56"/>
                </a:lnTo>
                <a:lnTo>
                  <a:pt x="568" y="42"/>
                </a:lnTo>
                <a:lnTo>
                  <a:pt x="560" y="28"/>
                </a:lnTo>
                <a:lnTo>
                  <a:pt x="560" y="28"/>
                </a:lnTo>
                <a:lnTo>
                  <a:pt x="548" y="14"/>
                </a:lnTo>
                <a:lnTo>
                  <a:pt x="536" y="6"/>
                </a:lnTo>
                <a:lnTo>
                  <a:pt x="526" y="2"/>
                </a:lnTo>
                <a:lnTo>
                  <a:pt x="516" y="0"/>
                </a:lnTo>
                <a:lnTo>
                  <a:pt x="516" y="0"/>
                </a:lnTo>
                <a:lnTo>
                  <a:pt x="510" y="0"/>
                </a:lnTo>
                <a:lnTo>
                  <a:pt x="510" y="0"/>
                </a:lnTo>
                <a:lnTo>
                  <a:pt x="500" y="0"/>
                </a:lnTo>
                <a:lnTo>
                  <a:pt x="492" y="4"/>
                </a:lnTo>
                <a:lnTo>
                  <a:pt x="482" y="8"/>
                </a:lnTo>
                <a:lnTo>
                  <a:pt x="472" y="14"/>
                </a:lnTo>
                <a:lnTo>
                  <a:pt x="472" y="14"/>
                </a:lnTo>
                <a:lnTo>
                  <a:pt x="466" y="22"/>
                </a:lnTo>
                <a:lnTo>
                  <a:pt x="460" y="30"/>
                </a:lnTo>
                <a:lnTo>
                  <a:pt x="456" y="38"/>
                </a:lnTo>
                <a:lnTo>
                  <a:pt x="452" y="48"/>
                </a:lnTo>
                <a:lnTo>
                  <a:pt x="452" y="48"/>
                </a:lnTo>
                <a:lnTo>
                  <a:pt x="446" y="72"/>
                </a:lnTo>
                <a:lnTo>
                  <a:pt x="440" y="84"/>
                </a:lnTo>
                <a:lnTo>
                  <a:pt x="430" y="94"/>
                </a:lnTo>
                <a:lnTo>
                  <a:pt x="430" y="94"/>
                </a:lnTo>
                <a:lnTo>
                  <a:pt x="430" y="96"/>
                </a:lnTo>
                <a:lnTo>
                  <a:pt x="370" y="138"/>
                </a:lnTo>
                <a:lnTo>
                  <a:pt x="310" y="60"/>
                </a:lnTo>
                <a:lnTo>
                  <a:pt x="310" y="60"/>
                </a:lnTo>
                <a:lnTo>
                  <a:pt x="292" y="96"/>
                </a:lnTo>
                <a:lnTo>
                  <a:pt x="272" y="136"/>
                </a:lnTo>
                <a:lnTo>
                  <a:pt x="250" y="178"/>
                </a:lnTo>
                <a:lnTo>
                  <a:pt x="224" y="220"/>
                </a:lnTo>
                <a:lnTo>
                  <a:pt x="166" y="318"/>
                </a:lnTo>
                <a:lnTo>
                  <a:pt x="0" y="482"/>
                </a:lnTo>
                <a:lnTo>
                  <a:pt x="62" y="564"/>
                </a:lnTo>
                <a:lnTo>
                  <a:pt x="94" y="540"/>
                </a:lnTo>
                <a:lnTo>
                  <a:pt x="94" y="540"/>
                </a:lnTo>
                <a:lnTo>
                  <a:pt x="98" y="532"/>
                </a:lnTo>
                <a:lnTo>
                  <a:pt x="104" y="512"/>
                </a:lnTo>
                <a:lnTo>
                  <a:pt x="104" y="512"/>
                </a:lnTo>
                <a:lnTo>
                  <a:pt x="110" y="500"/>
                </a:lnTo>
                <a:lnTo>
                  <a:pt x="116" y="484"/>
                </a:lnTo>
                <a:lnTo>
                  <a:pt x="126" y="470"/>
                </a:lnTo>
                <a:lnTo>
                  <a:pt x="132" y="462"/>
                </a:lnTo>
                <a:lnTo>
                  <a:pt x="140" y="456"/>
                </a:lnTo>
                <a:lnTo>
                  <a:pt x="140" y="456"/>
                </a:lnTo>
                <a:lnTo>
                  <a:pt x="156" y="448"/>
                </a:lnTo>
                <a:lnTo>
                  <a:pt x="172" y="440"/>
                </a:lnTo>
                <a:lnTo>
                  <a:pt x="190" y="436"/>
                </a:lnTo>
                <a:lnTo>
                  <a:pt x="210" y="434"/>
                </a:lnTo>
                <a:lnTo>
                  <a:pt x="210" y="434"/>
                </a:lnTo>
                <a:lnTo>
                  <a:pt x="218" y="436"/>
                </a:lnTo>
                <a:lnTo>
                  <a:pt x="228" y="438"/>
                </a:lnTo>
                <a:lnTo>
                  <a:pt x="248" y="448"/>
                </a:lnTo>
                <a:lnTo>
                  <a:pt x="266" y="460"/>
                </a:lnTo>
                <a:lnTo>
                  <a:pt x="274" y="470"/>
                </a:lnTo>
                <a:lnTo>
                  <a:pt x="282" y="478"/>
                </a:lnTo>
                <a:lnTo>
                  <a:pt x="282" y="478"/>
                </a:lnTo>
                <a:lnTo>
                  <a:pt x="288" y="490"/>
                </a:lnTo>
                <a:lnTo>
                  <a:pt x="294" y="500"/>
                </a:lnTo>
                <a:lnTo>
                  <a:pt x="298" y="512"/>
                </a:lnTo>
                <a:lnTo>
                  <a:pt x="302" y="522"/>
                </a:lnTo>
                <a:lnTo>
                  <a:pt x="304" y="534"/>
                </a:lnTo>
                <a:lnTo>
                  <a:pt x="304" y="544"/>
                </a:lnTo>
                <a:lnTo>
                  <a:pt x="304" y="554"/>
                </a:lnTo>
                <a:lnTo>
                  <a:pt x="302" y="564"/>
                </a:lnTo>
                <a:lnTo>
                  <a:pt x="302" y="564"/>
                </a:lnTo>
                <a:lnTo>
                  <a:pt x="294" y="582"/>
                </a:lnTo>
                <a:lnTo>
                  <a:pt x="284" y="598"/>
                </a:lnTo>
                <a:lnTo>
                  <a:pt x="272" y="610"/>
                </a:lnTo>
                <a:lnTo>
                  <a:pt x="258" y="622"/>
                </a:lnTo>
                <a:lnTo>
                  <a:pt x="258" y="622"/>
                </a:lnTo>
                <a:lnTo>
                  <a:pt x="242" y="630"/>
                </a:lnTo>
                <a:lnTo>
                  <a:pt x="226" y="636"/>
                </a:lnTo>
                <a:lnTo>
                  <a:pt x="210" y="638"/>
                </a:lnTo>
                <a:lnTo>
                  <a:pt x="196" y="638"/>
                </a:lnTo>
                <a:lnTo>
                  <a:pt x="196" y="638"/>
                </a:lnTo>
                <a:lnTo>
                  <a:pt x="178" y="638"/>
                </a:lnTo>
                <a:lnTo>
                  <a:pt x="172" y="640"/>
                </a:lnTo>
                <a:lnTo>
                  <a:pt x="138" y="664"/>
                </a:lnTo>
                <a:lnTo>
                  <a:pt x="194" y="738"/>
                </a:lnTo>
                <a:lnTo>
                  <a:pt x="452" y="548"/>
                </a:lnTo>
                <a:lnTo>
                  <a:pt x="496" y="610"/>
                </a:lnTo>
                <a:lnTo>
                  <a:pt x="496" y="610"/>
                </a:lnTo>
                <a:lnTo>
                  <a:pt x="502" y="622"/>
                </a:lnTo>
                <a:lnTo>
                  <a:pt x="504" y="634"/>
                </a:lnTo>
                <a:lnTo>
                  <a:pt x="504" y="658"/>
                </a:lnTo>
                <a:lnTo>
                  <a:pt x="504" y="658"/>
                </a:lnTo>
                <a:lnTo>
                  <a:pt x="504" y="668"/>
                </a:lnTo>
                <a:lnTo>
                  <a:pt x="506" y="678"/>
                </a:lnTo>
                <a:lnTo>
                  <a:pt x="508" y="688"/>
                </a:lnTo>
                <a:lnTo>
                  <a:pt x="514" y="696"/>
                </a:lnTo>
                <a:lnTo>
                  <a:pt x="514" y="696"/>
                </a:lnTo>
                <a:lnTo>
                  <a:pt x="522" y="706"/>
                </a:lnTo>
                <a:lnTo>
                  <a:pt x="530" y="714"/>
                </a:lnTo>
                <a:lnTo>
                  <a:pt x="540" y="720"/>
                </a:lnTo>
                <a:lnTo>
                  <a:pt x="550" y="724"/>
                </a:lnTo>
                <a:lnTo>
                  <a:pt x="550" y="724"/>
                </a:lnTo>
                <a:lnTo>
                  <a:pt x="560" y="726"/>
                </a:lnTo>
                <a:lnTo>
                  <a:pt x="572" y="726"/>
                </a:lnTo>
                <a:lnTo>
                  <a:pt x="586" y="722"/>
                </a:lnTo>
                <a:lnTo>
                  <a:pt x="600" y="712"/>
                </a:lnTo>
                <a:lnTo>
                  <a:pt x="600" y="712"/>
                </a:lnTo>
                <a:lnTo>
                  <a:pt x="612" y="700"/>
                </a:lnTo>
                <a:lnTo>
                  <a:pt x="622" y="690"/>
                </a:lnTo>
                <a:lnTo>
                  <a:pt x="626" y="678"/>
                </a:lnTo>
                <a:lnTo>
                  <a:pt x="628" y="668"/>
                </a:lnTo>
                <a:lnTo>
                  <a:pt x="628" y="668"/>
                </a:lnTo>
                <a:lnTo>
                  <a:pt x="628" y="658"/>
                </a:lnTo>
                <a:lnTo>
                  <a:pt x="624" y="648"/>
                </a:lnTo>
                <a:lnTo>
                  <a:pt x="620" y="636"/>
                </a:lnTo>
                <a:lnTo>
                  <a:pt x="614" y="626"/>
                </a:lnTo>
                <a:lnTo>
                  <a:pt x="614" y="626"/>
                </a:lnTo>
                <a:lnTo>
                  <a:pt x="606" y="618"/>
                </a:lnTo>
                <a:lnTo>
                  <a:pt x="598" y="612"/>
                </a:lnTo>
                <a:lnTo>
                  <a:pt x="590" y="608"/>
                </a:lnTo>
                <a:lnTo>
                  <a:pt x="578" y="604"/>
                </a:lnTo>
                <a:lnTo>
                  <a:pt x="578" y="60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497476" y="4504045"/>
            <a:ext cx="1038225" cy="901700"/>
          </a:xfrm>
          <a:custGeom>
            <a:avLst/>
            <a:gdLst>
              <a:gd name="T0" fmla="*/ 560 w 654"/>
              <a:gd name="T1" fmla="*/ 220 h 568"/>
              <a:gd name="T2" fmla="*/ 550 w 654"/>
              <a:gd name="T3" fmla="*/ 246 h 568"/>
              <a:gd name="T4" fmla="*/ 546 w 654"/>
              <a:gd name="T5" fmla="*/ 260 h 568"/>
              <a:gd name="T6" fmla="*/ 528 w 654"/>
              <a:gd name="T7" fmla="*/ 290 h 568"/>
              <a:gd name="T8" fmla="*/ 514 w 654"/>
              <a:gd name="T9" fmla="*/ 304 h 568"/>
              <a:gd name="T10" fmla="*/ 498 w 654"/>
              <a:gd name="T11" fmla="*/ 312 h 568"/>
              <a:gd name="T12" fmla="*/ 464 w 654"/>
              <a:gd name="T13" fmla="*/ 324 h 568"/>
              <a:gd name="T14" fmla="*/ 446 w 654"/>
              <a:gd name="T15" fmla="*/ 326 h 568"/>
              <a:gd name="T16" fmla="*/ 426 w 654"/>
              <a:gd name="T17" fmla="*/ 322 h 568"/>
              <a:gd name="T18" fmla="*/ 388 w 654"/>
              <a:gd name="T19" fmla="*/ 300 h 568"/>
              <a:gd name="T20" fmla="*/ 372 w 654"/>
              <a:gd name="T21" fmla="*/ 280 h 568"/>
              <a:gd name="T22" fmla="*/ 366 w 654"/>
              <a:gd name="T23" fmla="*/ 270 h 568"/>
              <a:gd name="T24" fmla="*/ 356 w 654"/>
              <a:gd name="T25" fmla="*/ 248 h 568"/>
              <a:gd name="T26" fmla="*/ 350 w 654"/>
              <a:gd name="T27" fmla="*/ 226 h 568"/>
              <a:gd name="T28" fmla="*/ 350 w 654"/>
              <a:gd name="T29" fmla="*/ 206 h 568"/>
              <a:gd name="T30" fmla="*/ 352 w 654"/>
              <a:gd name="T31" fmla="*/ 196 h 568"/>
              <a:gd name="T32" fmla="*/ 370 w 654"/>
              <a:gd name="T33" fmla="*/ 162 h 568"/>
              <a:gd name="T34" fmla="*/ 396 w 654"/>
              <a:gd name="T35" fmla="*/ 138 h 568"/>
              <a:gd name="T36" fmla="*/ 412 w 654"/>
              <a:gd name="T37" fmla="*/ 130 h 568"/>
              <a:gd name="T38" fmla="*/ 444 w 654"/>
              <a:gd name="T39" fmla="*/ 122 h 568"/>
              <a:gd name="T40" fmla="*/ 458 w 654"/>
              <a:gd name="T41" fmla="*/ 122 h 568"/>
              <a:gd name="T42" fmla="*/ 482 w 654"/>
              <a:gd name="T43" fmla="*/ 120 h 568"/>
              <a:gd name="T44" fmla="*/ 422 w 654"/>
              <a:gd name="T45" fmla="*/ 0 h 568"/>
              <a:gd name="T46" fmla="*/ 54 w 654"/>
              <a:gd name="T47" fmla="*/ 388 h 568"/>
              <a:gd name="T48" fmla="*/ 72 w 654"/>
              <a:gd name="T49" fmla="*/ 376 h 568"/>
              <a:gd name="T50" fmla="*/ 82 w 654"/>
              <a:gd name="T51" fmla="*/ 348 h 568"/>
              <a:gd name="T52" fmla="*/ 86 w 654"/>
              <a:gd name="T53" fmla="*/ 336 h 568"/>
              <a:gd name="T54" fmla="*/ 104 w 654"/>
              <a:gd name="T55" fmla="*/ 306 h 568"/>
              <a:gd name="T56" fmla="*/ 118 w 654"/>
              <a:gd name="T57" fmla="*/ 292 h 568"/>
              <a:gd name="T58" fmla="*/ 132 w 654"/>
              <a:gd name="T59" fmla="*/ 284 h 568"/>
              <a:gd name="T60" fmla="*/ 168 w 654"/>
              <a:gd name="T61" fmla="*/ 272 h 568"/>
              <a:gd name="T62" fmla="*/ 186 w 654"/>
              <a:gd name="T63" fmla="*/ 270 h 568"/>
              <a:gd name="T64" fmla="*/ 206 w 654"/>
              <a:gd name="T65" fmla="*/ 274 h 568"/>
              <a:gd name="T66" fmla="*/ 244 w 654"/>
              <a:gd name="T67" fmla="*/ 296 h 568"/>
              <a:gd name="T68" fmla="*/ 260 w 654"/>
              <a:gd name="T69" fmla="*/ 314 h 568"/>
              <a:gd name="T70" fmla="*/ 266 w 654"/>
              <a:gd name="T71" fmla="*/ 326 h 568"/>
              <a:gd name="T72" fmla="*/ 276 w 654"/>
              <a:gd name="T73" fmla="*/ 348 h 568"/>
              <a:gd name="T74" fmla="*/ 282 w 654"/>
              <a:gd name="T75" fmla="*/ 370 h 568"/>
              <a:gd name="T76" fmla="*/ 282 w 654"/>
              <a:gd name="T77" fmla="*/ 390 h 568"/>
              <a:gd name="T78" fmla="*/ 280 w 654"/>
              <a:gd name="T79" fmla="*/ 400 h 568"/>
              <a:gd name="T80" fmla="*/ 262 w 654"/>
              <a:gd name="T81" fmla="*/ 434 h 568"/>
              <a:gd name="T82" fmla="*/ 236 w 654"/>
              <a:gd name="T83" fmla="*/ 458 h 568"/>
              <a:gd name="T84" fmla="*/ 220 w 654"/>
              <a:gd name="T85" fmla="*/ 466 h 568"/>
              <a:gd name="T86" fmla="*/ 188 w 654"/>
              <a:gd name="T87" fmla="*/ 474 h 568"/>
              <a:gd name="T88" fmla="*/ 174 w 654"/>
              <a:gd name="T89" fmla="*/ 474 h 568"/>
              <a:gd name="T90" fmla="*/ 150 w 654"/>
              <a:gd name="T91" fmla="*/ 474 h 568"/>
              <a:gd name="T92" fmla="*/ 188 w 654"/>
              <a:gd name="T93" fmla="*/ 568 h 568"/>
              <a:gd name="T94" fmla="*/ 242 w 654"/>
              <a:gd name="T95" fmla="*/ 552 h 568"/>
              <a:gd name="T96" fmla="*/ 344 w 654"/>
              <a:gd name="T97" fmla="*/ 514 h 568"/>
              <a:gd name="T98" fmla="*/ 446 w 654"/>
              <a:gd name="T99" fmla="*/ 462 h 568"/>
              <a:gd name="T100" fmla="*/ 554 w 654"/>
              <a:gd name="T101" fmla="*/ 390 h 568"/>
              <a:gd name="T102" fmla="*/ 614 w 654"/>
              <a:gd name="T103" fmla="*/ 342 h 568"/>
              <a:gd name="T104" fmla="*/ 576 w 654"/>
              <a:gd name="T105" fmla="*/ 20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4" h="568">
                <a:moveTo>
                  <a:pt x="560" y="220"/>
                </a:moveTo>
                <a:lnTo>
                  <a:pt x="560" y="220"/>
                </a:lnTo>
                <a:lnTo>
                  <a:pt x="556" y="228"/>
                </a:lnTo>
                <a:lnTo>
                  <a:pt x="550" y="246"/>
                </a:lnTo>
                <a:lnTo>
                  <a:pt x="550" y="246"/>
                </a:lnTo>
                <a:lnTo>
                  <a:pt x="546" y="260"/>
                </a:lnTo>
                <a:lnTo>
                  <a:pt x="538" y="276"/>
                </a:lnTo>
                <a:lnTo>
                  <a:pt x="528" y="290"/>
                </a:lnTo>
                <a:lnTo>
                  <a:pt x="522" y="298"/>
                </a:lnTo>
                <a:lnTo>
                  <a:pt x="514" y="304"/>
                </a:lnTo>
                <a:lnTo>
                  <a:pt x="514" y="304"/>
                </a:lnTo>
                <a:lnTo>
                  <a:pt x="498" y="312"/>
                </a:lnTo>
                <a:lnTo>
                  <a:pt x="482" y="320"/>
                </a:lnTo>
                <a:lnTo>
                  <a:pt x="464" y="324"/>
                </a:lnTo>
                <a:lnTo>
                  <a:pt x="446" y="326"/>
                </a:lnTo>
                <a:lnTo>
                  <a:pt x="446" y="326"/>
                </a:lnTo>
                <a:lnTo>
                  <a:pt x="436" y="324"/>
                </a:lnTo>
                <a:lnTo>
                  <a:pt x="426" y="322"/>
                </a:lnTo>
                <a:lnTo>
                  <a:pt x="406" y="312"/>
                </a:lnTo>
                <a:lnTo>
                  <a:pt x="388" y="300"/>
                </a:lnTo>
                <a:lnTo>
                  <a:pt x="380" y="290"/>
                </a:lnTo>
                <a:lnTo>
                  <a:pt x="372" y="280"/>
                </a:lnTo>
                <a:lnTo>
                  <a:pt x="372" y="280"/>
                </a:lnTo>
                <a:lnTo>
                  <a:pt x="366" y="270"/>
                </a:lnTo>
                <a:lnTo>
                  <a:pt x="360" y="260"/>
                </a:lnTo>
                <a:lnTo>
                  <a:pt x="356" y="248"/>
                </a:lnTo>
                <a:lnTo>
                  <a:pt x="352" y="238"/>
                </a:lnTo>
                <a:lnTo>
                  <a:pt x="350" y="226"/>
                </a:lnTo>
                <a:lnTo>
                  <a:pt x="350" y="216"/>
                </a:lnTo>
                <a:lnTo>
                  <a:pt x="350" y="206"/>
                </a:lnTo>
                <a:lnTo>
                  <a:pt x="352" y="196"/>
                </a:lnTo>
                <a:lnTo>
                  <a:pt x="352" y="196"/>
                </a:lnTo>
                <a:lnTo>
                  <a:pt x="360" y="178"/>
                </a:lnTo>
                <a:lnTo>
                  <a:pt x="370" y="162"/>
                </a:lnTo>
                <a:lnTo>
                  <a:pt x="382" y="150"/>
                </a:lnTo>
                <a:lnTo>
                  <a:pt x="396" y="138"/>
                </a:lnTo>
                <a:lnTo>
                  <a:pt x="396" y="138"/>
                </a:lnTo>
                <a:lnTo>
                  <a:pt x="412" y="130"/>
                </a:lnTo>
                <a:lnTo>
                  <a:pt x="430" y="124"/>
                </a:lnTo>
                <a:lnTo>
                  <a:pt x="444" y="122"/>
                </a:lnTo>
                <a:lnTo>
                  <a:pt x="458" y="122"/>
                </a:lnTo>
                <a:lnTo>
                  <a:pt x="458" y="122"/>
                </a:lnTo>
                <a:lnTo>
                  <a:pt x="476" y="122"/>
                </a:lnTo>
                <a:lnTo>
                  <a:pt x="482" y="120"/>
                </a:lnTo>
                <a:lnTo>
                  <a:pt x="500" y="108"/>
                </a:lnTo>
                <a:lnTo>
                  <a:pt x="422" y="0"/>
                </a:lnTo>
                <a:lnTo>
                  <a:pt x="0" y="314"/>
                </a:lnTo>
                <a:lnTo>
                  <a:pt x="54" y="388"/>
                </a:lnTo>
                <a:lnTo>
                  <a:pt x="72" y="376"/>
                </a:lnTo>
                <a:lnTo>
                  <a:pt x="72" y="376"/>
                </a:lnTo>
                <a:lnTo>
                  <a:pt x="76" y="368"/>
                </a:lnTo>
                <a:lnTo>
                  <a:pt x="82" y="348"/>
                </a:lnTo>
                <a:lnTo>
                  <a:pt x="82" y="348"/>
                </a:lnTo>
                <a:lnTo>
                  <a:pt x="86" y="336"/>
                </a:lnTo>
                <a:lnTo>
                  <a:pt x="94" y="320"/>
                </a:lnTo>
                <a:lnTo>
                  <a:pt x="104" y="306"/>
                </a:lnTo>
                <a:lnTo>
                  <a:pt x="110" y="298"/>
                </a:lnTo>
                <a:lnTo>
                  <a:pt x="118" y="292"/>
                </a:lnTo>
                <a:lnTo>
                  <a:pt x="118" y="292"/>
                </a:lnTo>
                <a:lnTo>
                  <a:pt x="132" y="284"/>
                </a:lnTo>
                <a:lnTo>
                  <a:pt x="150" y="276"/>
                </a:lnTo>
                <a:lnTo>
                  <a:pt x="168" y="272"/>
                </a:lnTo>
                <a:lnTo>
                  <a:pt x="186" y="270"/>
                </a:lnTo>
                <a:lnTo>
                  <a:pt x="186" y="270"/>
                </a:lnTo>
                <a:lnTo>
                  <a:pt x="196" y="272"/>
                </a:lnTo>
                <a:lnTo>
                  <a:pt x="206" y="274"/>
                </a:lnTo>
                <a:lnTo>
                  <a:pt x="226" y="284"/>
                </a:lnTo>
                <a:lnTo>
                  <a:pt x="244" y="296"/>
                </a:lnTo>
                <a:lnTo>
                  <a:pt x="252" y="306"/>
                </a:lnTo>
                <a:lnTo>
                  <a:pt x="260" y="314"/>
                </a:lnTo>
                <a:lnTo>
                  <a:pt x="260" y="314"/>
                </a:lnTo>
                <a:lnTo>
                  <a:pt x="266" y="326"/>
                </a:lnTo>
                <a:lnTo>
                  <a:pt x="272" y="336"/>
                </a:lnTo>
                <a:lnTo>
                  <a:pt x="276" y="348"/>
                </a:lnTo>
                <a:lnTo>
                  <a:pt x="280" y="358"/>
                </a:lnTo>
                <a:lnTo>
                  <a:pt x="282" y="370"/>
                </a:lnTo>
                <a:lnTo>
                  <a:pt x="282" y="380"/>
                </a:lnTo>
                <a:lnTo>
                  <a:pt x="282" y="390"/>
                </a:lnTo>
                <a:lnTo>
                  <a:pt x="280" y="400"/>
                </a:lnTo>
                <a:lnTo>
                  <a:pt x="280" y="400"/>
                </a:lnTo>
                <a:lnTo>
                  <a:pt x="272" y="418"/>
                </a:lnTo>
                <a:lnTo>
                  <a:pt x="262" y="434"/>
                </a:lnTo>
                <a:lnTo>
                  <a:pt x="250" y="446"/>
                </a:lnTo>
                <a:lnTo>
                  <a:pt x="236" y="458"/>
                </a:lnTo>
                <a:lnTo>
                  <a:pt x="236" y="458"/>
                </a:lnTo>
                <a:lnTo>
                  <a:pt x="220" y="466"/>
                </a:lnTo>
                <a:lnTo>
                  <a:pt x="202" y="472"/>
                </a:lnTo>
                <a:lnTo>
                  <a:pt x="188" y="474"/>
                </a:lnTo>
                <a:lnTo>
                  <a:pt x="174" y="474"/>
                </a:lnTo>
                <a:lnTo>
                  <a:pt x="174" y="474"/>
                </a:lnTo>
                <a:lnTo>
                  <a:pt x="156" y="474"/>
                </a:lnTo>
                <a:lnTo>
                  <a:pt x="150" y="474"/>
                </a:lnTo>
                <a:lnTo>
                  <a:pt x="130" y="490"/>
                </a:lnTo>
                <a:lnTo>
                  <a:pt x="188" y="568"/>
                </a:lnTo>
                <a:lnTo>
                  <a:pt x="188" y="568"/>
                </a:lnTo>
                <a:lnTo>
                  <a:pt x="242" y="552"/>
                </a:lnTo>
                <a:lnTo>
                  <a:pt x="294" y="536"/>
                </a:lnTo>
                <a:lnTo>
                  <a:pt x="344" y="514"/>
                </a:lnTo>
                <a:lnTo>
                  <a:pt x="394" y="490"/>
                </a:lnTo>
                <a:lnTo>
                  <a:pt x="446" y="462"/>
                </a:lnTo>
                <a:lnTo>
                  <a:pt x="498" y="428"/>
                </a:lnTo>
                <a:lnTo>
                  <a:pt x="554" y="390"/>
                </a:lnTo>
                <a:lnTo>
                  <a:pt x="614" y="344"/>
                </a:lnTo>
                <a:lnTo>
                  <a:pt x="614" y="342"/>
                </a:lnTo>
                <a:lnTo>
                  <a:pt x="654" y="312"/>
                </a:lnTo>
                <a:lnTo>
                  <a:pt x="576" y="208"/>
                </a:lnTo>
                <a:lnTo>
                  <a:pt x="560" y="22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621176" y="4805670"/>
            <a:ext cx="1260475" cy="977900"/>
          </a:xfrm>
          <a:custGeom>
            <a:avLst/>
            <a:gdLst>
              <a:gd name="T0" fmla="*/ 736 w 794"/>
              <a:gd name="T1" fmla="*/ 120 h 616"/>
              <a:gd name="T2" fmla="*/ 714 w 794"/>
              <a:gd name="T3" fmla="*/ 124 h 616"/>
              <a:gd name="T4" fmla="*/ 694 w 794"/>
              <a:gd name="T5" fmla="*/ 136 h 616"/>
              <a:gd name="T6" fmla="*/ 686 w 794"/>
              <a:gd name="T7" fmla="*/ 142 h 616"/>
              <a:gd name="T8" fmla="*/ 676 w 794"/>
              <a:gd name="T9" fmla="*/ 160 h 616"/>
              <a:gd name="T10" fmla="*/ 672 w 794"/>
              <a:gd name="T11" fmla="*/ 170 h 616"/>
              <a:gd name="T12" fmla="*/ 660 w 794"/>
              <a:gd name="T13" fmla="*/ 204 h 616"/>
              <a:gd name="T14" fmla="*/ 650 w 794"/>
              <a:gd name="T15" fmla="*/ 216 h 616"/>
              <a:gd name="T16" fmla="*/ 592 w 794"/>
              <a:gd name="T17" fmla="*/ 258 h 616"/>
              <a:gd name="T18" fmla="*/ 324 w 794"/>
              <a:gd name="T19" fmla="*/ 56 h 616"/>
              <a:gd name="T20" fmla="*/ 340 w 794"/>
              <a:gd name="T21" fmla="*/ 76 h 616"/>
              <a:gd name="T22" fmla="*/ 366 w 794"/>
              <a:gd name="T23" fmla="*/ 86 h 616"/>
              <a:gd name="T24" fmla="*/ 380 w 794"/>
              <a:gd name="T25" fmla="*/ 92 h 616"/>
              <a:gd name="T26" fmla="*/ 408 w 794"/>
              <a:gd name="T27" fmla="*/ 108 h 616"/>
              <a:gd name="T28" fmla="*/ 422 w 794"/>
              <a:gd name="T29" fmla="*/ 122 h 616"/>
              <a:gd name="T30" fmla="*/ 432 w 794"/>
              <a:gd name="T31" fmla="*/ 138 h 616"/>
              <a:gd name="T32" fmla="*/ 444 w 794"/>
              <a:gd name="T33" fmla="*/ 172 h 616"/>
              <a:gd name="T34" fmla="*/ 444 w 794"/>
              <a:gd name="T35" fmla="*/ 192 h 616"/>
              <a:gd name="T36" fmla="*/ 440 w 794"/>
              <a:gd name="T37" fmla="*/ 210 h 616"/>
              <a:gd name="T38" fmla="*/ 418 w 794"/>
              <a:gd name="T39" fmla="*/ 248 h 616"/>
              <a:gd name="T40" fmla="*/ 400 w 794"/>
              <a:gd name="T41" fmla="*/ 264 h 616"/>
              <a:gd name="T42" fmla="*/ 390 w 794"/>
              <a:gd name="T43" fmla="*/ 272 h 616"/>
              <a:gd name="T44" fmla="*/ 368 w 794"/>
              <a:gd name="T45" fmla="*/ 282 h 616"/>
              <a:gd name="T46" fmla="*/ 346 w 794"/>
              <a:gd name="T47" fmla="*/ 286 h 616"/>
              <a:gd name="T48" fmla="*/ 324 w 794"/>
              <a:gd name="T49" fmla="*/ 286 h 616"/>
              <a:gd name="T50" fmla="*/ 316 w 794"/>
              <a:gd name="T51" fmla="*/ 284 h 616"/>
              <a:gd name="T52" fmla="*/ 282 w 794"/>
              <a:gd name="T53" fmla="*/ 266 h 616"/>
              <a:gd name="T54" fmla="*/ 258 w 794"/>
              <a:gd name="T55" fmla="*/ 240 h 616"/>
              <a:gd name="T56" fmla="*/ 248 w 794"/>
              <a:gd name="T57" fmla="*/ 224 h 616"/>
              <a:gd name="T58" fmla="*/ 240 w 794"/>
              <a:gd name="T59" fmla="*/ 192 h 616"/>
              <a:gd name="T60" fmla="*/ 240 w 794"/>
              <a:gd name="T61" fmla="*/ 178 h 616"/>
              <a:gd name="T62" fmla="*/ 240 w 794"/>
              <a:gd name="T63" fmla="*/ 154 h 616"/>
              <a:gd name="T64" fmla="*/ 0 w 794"/>
              <a:gd name="T65" fmla="*/ 296 h 616"/>
              <a:gd name="T66" fmla="*/ 518 w 794"/>
              <a:gd name="T67" fmla="*/ 428 h 616"/>
              <a:gd name="T68" fmla="*/ 608 w 794"/>
              <a:gd name="T69" fmla="*/ 410 h 616"/>
              <a:gd name="T70" fmla="*/ 618 w 794"/>
              <a:gd name="T71" fmla="*/ 296 h 616"/>
              <a:gd name="T72" fmla="*/ 678 w 794"/>
              <a:gd name="T73" fmla="*/ 252 h 616"/>
              <a:gd name="T74" fmla="*/ 702 w 794"/>
              <a:gd name="T75" fmla="*/ 244 h 616"/>
              <a:gd name="T76" fmla="*/ 726 w 794"/>
              <a:gd name="T77" fmla="*/ 244 h 616"/>
              <a:gd name="T78" fmla="*/ 746 w 794"/>
              <a:gd name="T79" fmla="*/ 242 h 616"/>
              <a:gd name="T80" fmla="*/ 764 w 794"/>
              <a:gd name="T81" fmla="*/ 234 h 616"/>
              <a:gd name="T82" fmla="*/ 774 w 794"/>
              <a:gd name="T83" fmla="*/ 226 h 616"/>
              <a:gd name="T84" fmla="*/ 788 w 794"/>
              <a:gd name="T85" fmla="*/ 208 h 616"/>
              <a:gd name="T86" fmla="*/ 792 w 794"/>
              <a:gd name="T87" fmla="*/ 198 h 616"/>
              <a:gd name="T88" fmla="*/ 794 w 794"/>
              <a:gd name="T89" fmla="*/ 176 h 616"/>
              <a:gd name="T90" fmla="*/ 780 w 794"/>
              <a:gd name="T91" fmla="*/ 148 h 616"/>
              <a:gd name="T92" fmla="*/ 768 w 794"/>
              <a:gd name="T93" fmla="*/ 136 h 616"/>
              <a:gd name="T94" fmla="*/ 746 w 794"/>
              <a:gd name="T95" fmla="*/ 122 h 616"/>
              <a:gd name="T96" fmla="*/ 736 w 794"/>
              <a:gd name="T97" fmla="*/ 12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4" h="616">
                <a:moveTo>
                  <a:pt x="736" y="120"/>
                </a:moveTo>
                <a:lnTo>
                  <a:pt x="736" y="120"/>
                </a:lnTo>
                <a:lnTo>
                  <a:pt x="726" y="120"/>
                </a:lnTo>
                <a:lnTo>
                  <a:pt x="714" y="124"/>
                </a:lnTo>
                <a:lnTo>
                  <a:pt x="704" y="128"/>
                </a:lnTo>
                <a:lnTo>
                  <a:pt x="694" y="136"/>
                </a:lnTo>
                <a:lnTo>
                  <a:pt x="694" y="136"/>
                </a:lnTo>
                <a:lnTo>
                  <a:pt x="686" y="142"/>
                </a:lnTo>
                <a:lnTo>
                  <a:pt x="680" y="150"/>
                </a:lnTo>
                <a:lnTo>
                  <a:pt x="676" y="160"/>
                </a:lnTo>
                <a:lnTo>
                  <a:pt x="672" y="170"/>
                </a:lnTo>
                <a:lnTo>
                  <a:pt x="672" y="170"/>
                </a:lnTo>
                <a:lnTo>
                  <a:pt x="666" y="194"/>
                </a:lnTo>
                <a:lnTo>
                  <a:pt x="660" y="204"/>
                </a:lnTo>
                <a:lnTo>
                  <a:pt x="650" y="216"/>
                </a:lnTo>
                <a:lnTo>
                  <a:pt x="650" y="216"/>
                </a:lnTo>
                <a:lnTo>
                  <a:pt x="650" y="216"/>
                </a:lnTo>
                <a:lnTo>
                  <a:pt x="592" y="258"/>
                </a:lnTo>
                <a:lnTo>
                  <a:pt x="398" y="0"/>
                </a:lnTo>
                <a:lnTo>
                  <a:pt x="324" y="56"/>
                </a:lnTo>
                <a:lnTo>
                  <a:pt x="340" y="76"/>
                </a:lnTo>
                <a:lnTo>
                  <a:pt x="340" y="76"/>
                </a:lnTo>
                <a:lnTo>
                  <a:pt x="346" y="80"/>
                </a:lnTo>
                <a:lnTo>
                  <a:pt x="366" y="86"/>
                </a:lnTo>
                <a:lnTo>
                  <a:pt x="366" y="86"/>
                </a:lnTo>
                <a:lnTo>
                  <a:pt x="380" y="92"/>
                </a:lnTo>
                <a:lnTo>
                  <a:pt x="394" y="98"/>
                </a:lnTo>
                <a:lnTo>
                  <a:pt x="408" y="108"/>
                </a:lnTo>
                <a:lnTo>
                  <a:pt x="416" y="114"/>
                </a:lnTo>
                <a:lnTo>
                  <a:pt x="422" y="122"/>
                </a:lnTo>
                <a:lnTo>
                  <a:pt x="422" y="122"/>
                </a:lnTo>
                <a:lnTo>
                  <a:pt x="432" y="138"/>
                </a:lnTo>
                <a:lnTo>
                  <a:pt x="438" y="154"/>
                </a:lnTo>
                <a:lnTo>
                  <a:pt x="444" y="172"/>
                </a:lnTo>
                <a:lnTo>
                  <a:pt x="444" y="192"/>
                </a:lnTo>
                <a:lnTo>
                  <a:pt x="444" y="192"/>
                </a:lnTo>
                <a:lnTo>
                  <a:pt x="442" y="200"/>
                </a:lnTo>
                <a:lnTo>
                  <a:pt x="440" y="210"/>
                </a:lnTo>
                <a:lnTo>
                  <a:pt x="432" y="230"/>
                </a:lnTo>
                <a:lnTo>
                  <a:pt x="418" y="248"/>
                </a:lnTo>
                <a:lnTo>
                  <a:pt x="410" y="256"/>
                </a:lnTo>
                <a:lnTo>
                  <a:pt x="400" y="264"/>
                </a:lnTo>
                <a:lnTo>
                  <a:pt x="400" y="264"/>
                </a:lnTo>
                <a:lnTo>
                  <a:pt x="390" y="272"/>
                </a:lnTo>
                <a:lnTo>
                  <a:pt x="378" y="276"/>
                </a:lnTo>
                <a:lnTo>
                  <a:pt x="368" y="282"/>
                </a:lnTo>
                <a:lnTo>
                  <a:pt x="356" y="284"/>
                </a:lnTo>
                <a:lnTo>
                  <a:pt x="346" y="286"/>
                </a:lnTo>
                <a:lnTo>
                  <a:pt x="334" y="286"/>
                </a:lnTo>
                <a:lnTo>
                  <a:pt x="324" y="286"/>
                </a:lnTo>
                <a:lnTo>
                  <a:pt x="316" y="284"/>
                </a:lnTo>
                <a:lnTo>
                  <a:pt x="316" y="284"/>
                </a:lnTo>
                <a:lnTo>
                  <a:pt x="296" y="276"/>
                </a:lnTo>
                <a:lnTo>
                  <a:pt x="282" y="266"/>
                </a:lnTo>
                <a:lnTo>
                  <a:pt x="268" y="254"/>
                </a:lnTo>
                <a:lnTo>
                  <a:pt x="258" y="240"/>
                </a:lnTo>
                <a:lnTo>
                  <a:pt x="258" y="240"/>
                </a:lnTo>
                <a:lnTo>
                  <a:pt x="248" y="224"/>
                </a:lnTo>
                <a:lnTo>
                  <a:pt x="244" y="208"/>
                </a:lnTo>
                <a:lnTo>
                  <a:pt x="240" y="192"/>
                </a:lnTo>
                <a:lnTo>
                  <a:pt x="240" y="178"/>
                </a:lnTo>
                <a:lnTo>
                  <a:pt x="240" y="178"/>
                </a:lnTo>
                <a:lnTo>
                  <a:pt x="240" y="160"/>
                </a:lnTo>
                <a:lnTo>
                  <a:pt x="240" y="154"/>
                </a:lnTo>
                <a:lnTo>
                  <a:pt x="222" y="130"/>
                </a:lnTo>
                <a:lnTo>
                  <a:pt x="0" y="296"/>
                </a:lnTo>
                <a:lnTo>
                  <a:pt x="242" y="616"/>
                </a:lnTo>
                <a:lnTo>
                  <a:pt x="518" y="428"/>
                </a:lnTo>
                <a:lnTo>
                  <a:pt x="518" y="428"/>
                </a:lnTo>
                <a:lnTo>
                  <a:pt x="608" y="410"/>
                </a:lnTo>
                <a:lnTo>
                  <a:pt x="690" y="392"/>
                </a:lnTo>
                <a:lnTo>
                  <a:pt x="618" y="296"/>
                </a:lnTo>
                <a:lnTo>
                  <a:pt x="678" y="252"/>
                </a:lnTo>
                <a:lnTo>
                  <a:pt x="678" y="252"/>
                </a:lnTo>
                <a:lnTo>
                  <a:pt x="690" y="246"/>
                </a:lnTo>
                <a:lnTo>
                  <a:pt x="702" y="244"/>
                </a:lnTo>
                <a:lnTo>
                  <a:pt x="726" y="244"/>
                </a:lnTo>
                <a:lnTo>
                  <a:pt x="726" y="244"/>
                </a:lnTo>
                <a:lnTo>
                  <a:pt x="736" y="244"/>
                </a:lnTo>
                <a:lnTo>
                  <a:pt x="746" y="242"/>
                </a:lnTo>
                <a:lnTo>
                  <a:pt x="756" y="240"/>
                </a:lnTo>
                <a:lnTo>
                  <a:pt x="764" y="234"/>
                </a:lnTo>
                <a:lnTo>
                  <a:pt x="764" y="234"/>
                </a:lnTo>
                <a:lnTo>
                  <a:pt x="774" y="226"/>
                </a:lnTo>
                <a:lnTo>
                  <a:pt x="782" y="218"/>
                </a:lnTo>
                <a:lnTo>
                  <a:pt x="788" y="208"/>
                </a:lnTo>
                <a:lnTo>
                  <a:pt x="792" y="198"/>
                </a:lnTo>
                <a:lnTo>
                  <a:pt x="792" y="198"/>
                </a:lnTo>
                <a:lnTo>
                  <a:pt x="794" y="188"/>
                </a:lnTo>
                <a:lnTo>
                  <a:pt x="794" y="176"/>
                </a:lnTo>
                <a:lnTo>
                  <a:pt x="788" y="164"/>
                </a:lnTo>
                <a:lnTo>
                  <a:pt x="780" y="148"/>
                </a:lnTo>
                <a:lnTo>
                  <a:pt x="780" y="148"/>
                </a:lnTo>
                <a:lnTo>
                  <a:pt x="768" y="136"/>
                </a:lnTo>
                <a:lnTo>
                  <a:pt x="756" y="128"/>
                </a:lnTo>
                <a:lnTo>
                  <a:pt x="746" y="122"/>
                </a:lnTo>
                <a:lnTo>
                  <a:pt x="736" y="120"/>
                </a:lnTo>
                <a:lnTo>
                  <a:pt x="736" y="12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405151" y="4710420"/>
            <a:ext cx="1279525" cy="1098550"/>
          </a:xfrm>
          <a:custGeom>
            <a:avLst/>
            <a:gdLst>
              <a:gd name="T0" fmla="*/ 748 w 806"/>
              <a:gd name="T1" fmla="*/ 54 h 692"/>
              <a:gd name="T2" fmla="*/ 728 w 806"/>
              <a:gd name="T3" fmla="*/ 58 h 692"/>
              <a:gd name="T4" fmla="*/ 706 w 806"/>
              <a:gd name="T5" fmla="*/ 70 h 692"/>
              <a:gd name="T6" fmla="*/ 698 w 806"/>
              <a:gd name="T7" fmla="*/ 76 h 692"/>
              <a:gd name="T8" fmla="*/ 688 w 806"/>
              <a:gd name="T9" fmla="*/ 94 h 692"/>
              <a:gd name="T10" fmla="*/ 684 w 806"/>
              <a:gd name="T11" fmla="*/ 104 h 692"/>
              <a:gd name="T12" fmla="*/ 672 w 806"/>
              <a:gd name="T13" fmla="*/ 138 h 692"/>
              <a:gd name="T14" fmla="*/ 664 w 806"/>
              <a:gd name="T15" fmla="*/ 150 h 692"/>
              <a:gd name="T16" fmla="*/ 588 w 806"/>
              <a:gd name="T17" fmla="*/ 204 h 692"/>
              <a:gd name="T18" fmla="*/ 458 w 806"/>
              <a:gd name="T19" fmla="*/ 32 h 692"/>
              <a:gd name="T20" fmla="*/ 426 w 806"/>
              <a:gd name="T21" fmla="*/ 8 h 692"/>
              <a:gd name="T22" fmla="*/ 386 w 806"/>
              <a:gd name="T23" fmla="*/ 0 h 692"/>
              <a:gd name="T24" fmla="*/ 376 w 806"/>
              <a:gd name="T25" fmla="*/ 2 h 692"/>
              <a:gd name="T26" fmla="*/ 364 w 806"/>
              <a:gd name="T27" fmla="*/ 4 h 692"/>
              <a:gd name="T28" fmla="*/ 344 w 806"/>
              <a:gd name="T29" fmla="*/ 12 h 692"/>
              <a:gd name="T30" fmla="*/ 34 w 806"/>
              <a:gd name="T31" fmla="*/ 254 h 692"/>
              <a:gd name="T32" fmla="*/ 20 w 806"/>
              <a:gd name="T33" fmla="*/ 266 h 692"/>
              <a:gd name="T34" fmla="*/ 4 w 806"/>
              <a:gd name="T35" fmla="*/ 298 h 692"/>
              <a:gd name="T36" fmla="*/ 0 w 806"/>
              <a:gd name="T37" fmla="*/ 332 h 692"/>
              <a:gd name="T38" fmla="*/ 10 w 806"/>
              <a:gd name="T39" fmla="*/ 366 h 692"/>
              <a:gd name="T40" fmla="*/ 244 w 806"/>
              <a:gd name="T41" fmla="*/ 678 h 692"/>
              <a:gd name="T42" fmla="*/ 514 w 806"/>
              <a:gd name="T43" fmla="*/ 574 h 692"/>
              <a:gd name="T44" fmla="*/ 520 w 806"/>
              <a:gd name="T45" fmla="*/ 588 h 692"/>
              <a:gd name="T46" fmla="*/ 522 w 806"/>
              <a:gd name="T47" fmla="*/ 622 h 692"/>
              <a:gd name="T48" fmla="*/ 524 w 806"/>
              <a:gd name="T49" fmla="*/ 632 h 692"/>
              <a:gd name="T50" fmla="*/ 528 w 806"/>
              <a:gd name="T51" fmla="*/ 652 h 692"/>
              <a:gd name="T52" fmla="*/ 532 w 806"/>
              <a:gd name="T53" fmla="*/ 660 h 692"/>
              <a:gd name="T54" fmla="*/ 548 w 806"/>
              <a:gd name="T55" fmla="*/ 678 h 692"/>
              <a:gd name="T56" fmla="*/ 568 w 806"/>
              <a:gd name="T57" fmla="*/ 690 h 692"/>
              <a:gd name="T58" fmla="*/ 580 w 806"/>
              <a:gd name="T59" fmla="*/ 692 h 692"/>
              <a:gd name="T60" fmla="*/ 604 w 806"/>
              <a:gd name="T61" fmla="*/ 686 h 692"/>
              <a:gd name="T62" fmla="*/ 618 w 806"/>
              <a:gd name="T63" fmla="*/ 676 h 692"/>
              <a:gd name="T64" fmla="*/ 640 w 806"/>
              <a:gd name="T65" fmla="*/ 654 h 692"/>
              <a:gd name="T66" fmla="*/ 646 w 806"/>
              <a:gd name="T67" fmla="*/ 632 h 692"/>
              <a:gd name="T68" fmla="*/ 646 w 806"/>
              <a:gd name="T69" fmla="*/ 622 h 692"/>
              <a:gd name="T70" fmla="*/ 638 w 806"/>
              <a:gd name="T71" fmla="*/ 600 h 692"/>
              <a:gd name="T72" fmla="*/ 632 w 806"/>
              <a:gd name="T73" fmla="*/ 590 h 692"/>
              <a:gd name="T74" fmla="*/ 616 w 806"/>
              <a:gd name="T75" fmla="*/ 576 h 692"/>
              <a:gd name="T76" fmla="*/ 598 w 806"/>
              <a:gd name="T77" fmla="*/ 570 h 692"/>
              <a:gd name="T78" fmla="*/ 574 w 806"/>
              <a:gd name="T79" fmla="*/ 562 h 692"/>
              <a:gd name="T80" fmla="*/ 552 w 806"/>
              <a:gd name="T81" fmla="*/ 548 h 692"/>
              <a:gd name="T82" fmla="*/ 550 w 806"/>
              <a:gd name="T83" fmla="*/ 546 h 692"/>
              <a:gd name="T84" fmla="*/ 690 w 806"/>
              <a:gd name="T85" fmla="*/ 346 h 692"/>
              <a:gd name="T86" fmla="*/ 694 w 806"/>
              <a:gd name="T87" fmla="*/ 344 h 692"/>
              <a:gd name="T88" fmla="*/ 690 w 806"/>
              <a:gd name="T89" fmla="*/ 186 h 692"/>
              <a:gd name="T90" fmla="*/ 702 w 806"/>
              <a:gd name="T91" fmla="*/ 180 h 692"/>
              <a:gd name="T92" fmla="*/ 738 w 806"/>
              <a:gd name="T93" fmla="*/ 178 h 692"/>
              <a:gd name="T94" fmla="*/ 748 w 806"/>
              <a:gd name="T95" fmla="*/ 178 h 692"/>
              <a:gd name="T96" fmla="*/ 768 w 806"/>
              <a:gd name="T97" fmla="*/ 174 h 692"/>
              <a:gd name="T98" fmla="*/ 776 w 806"/>
              <a:gd name="T99" fmla="*/ 168 h 692"/>
              <a:gd name="T100" fmla="*/ 794 w 806"/>
              <a:gd name="T101" fmla="*/ 152 h 692"/>
              <a:gd name="T102" fmla="*/ 804 w 806"/>
              <a:gd name="T103" fmla="*/ 132 h 692"/>
              <a:gd name="T104" fmla="*/ 806 w 806"/>
              <a:gd name="T105" fmla="*/ 122 h 692"/>
              <a:gd name="T106" fmla="*/ 800 w 806"/>
              <a:gd name="T107" fmla="*/ 98 h 692"/>
              <a:gd name="T108" fmla="*/ 792 w 806"/>
              <a:gd name="T109" fmla="*/ 82 h 692"/>
              <a:gd name="T110" fmla="*/ 770 w 806"/>
              <a:gd name="T111" fmla="*/ 62 h 692"/>
              <a:gd name="T112" fmla="*/ 748 w 806"/>
              <a:gd name="T113" fmla="*/ 5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6" h="692">
                <a:moveTo>
                  <a:pt x="748" y="54"/>
                </a:moveTo>
                <a:lnTo>
                  <a:pt x="748" y="54"/>
                </a:lnTo>
                <a:lnTo>
                  <a:pt x="738" y="54"/>
                </a:lnTo>
                <a:lnTo>
                  <a:pt x="728" y="58"/>
                </a:lnTo>
                <a:lnTo>
                  <a:pt x="716" y="62"/>
                </a:lnTo>
                <a:lnTo>
                  <a:pt x="706" y="70"/>
                </a:lnTo>
                <a:lnTo>
                  <a:pt x="706" y="70"/>
                </a:lnTo>
                <a:lnTo>
                  <a:pt x="698" y="76"/>
                </a:lnTo>
                <a:lnTo>
                  <a:pt x="692" y="84"/>
                </a:lnTo>
                <a:lnTo>
                  <a:pt x="688" y="94"/>
                </a:lnTo>
                <a:lnTo>
                  <a:pt x="684" y="104"/>
                </a:lnTo>
                <a:lnTo>
                  <a:pt x="684" y="104"/>
                </a:lnTo>
                <a:lnTo>
                  <a:pt x="678" y="128"/>
                </a:lnTo>
                <a:lnTo>
                  <a:pt x="672" y="138"/>
                </a:lnTo>
                <a:lnTo>
                  <a:pt x="664" y="150"/>
                </a:lnTo>
                <a:lnTo>
                  <a:pt x="664" y="150"/>
                </a:lnTo>
                <a:lnTo>
                  <a:pt x="662" y="150"/>
                </a:lnTo>
                <a:lnTo>
                  <a:pt x="588" y="204"/>
                </a:lnTo>
                <a:lnTo>
                  <a:pt x="458" y="32"/>
                </a:lnTo>
                <a:lnTo>
                  <a:pt x="458" y="32"/>
                </a:lnTo>
                <a:lnTo>
                  <a:pt x="442" y="18"/>
                </a:lnTo>
                <a:lnTo>
                  <a:pt x="426" y="8"/>
                </a:lnTo>
                <a:lnTo>
                  <a:pt x="406" y="2"/>
                </a:lnTo>
                <a:lnTo>
                  <a:pt x="386" y="0"/>
                </a:lnTo>
                <a:lnTo>
                  <a:pt x="386" y="0"/>
                </a:lnTo>
                <a:lnTo>
                  <a:pt x="376" y="2"/>
                </a:lnTo>
                <a:lnTo>
                  <a:pt x="376" y="2"/>
                </a:lnTo>
                <a:lnTo>
                  <a:pt x="364" y="4"/>
                </a:lnTo>
                <a:lnTo>
                  <a:pt x="354" y="8"/>
                </a:lnTo>
                <a:lnTo>
                  <a:pt x="344" y="12"/>
                </a:lnTo>
                <a:lnTo>
                  <a:pt x="334" y="18"/>
                </a:lnTo>
                <a:lnTo>
                  <a:pt x="34" y="254"/>
                </a:lnTo>
                <a:lnTo>
                  <a:pt x="34" y="254"/>
                </a:lnTo>
                <a:lnTo>
                  <a:pt x="20" y="266"/>
                </a:lnTo>
                <a:lnTo>
                  <a:pt x="12" y="282"/>
                </a:lnTo>
                <a:lnTo>
                  <a:pt x="4" y="298"/>
                </a:lnTo>
                <a:lnTo>
                  <a:pt x="2" y="316"/>
                </a:lnTo>
                <a:lnTo>
                  <a:pt x="0" y="332"/>
                </a:lnTo>
                <a:lnTo>
                  <a:pt x="4" y="350"/>
                </a:lnTo>
                <a:lnTo>
                  <a:pt x="10" y="366"/>
                </a:lnTo>
                <a:lnTo>
                  <a:pt x="20" y="382"/>
                </a:lnTo>
                <a:lnTo>
                  <a:pt x="244" y="678"/>
                </a:lnTo>
                <a:lnTo>
                  <a:pt x="468" y="510"/>
                </a:lnTo>
                <a:lnTo>
                  <a:pt x="514" y="574"/>
                </a:lnTo>
                <a:lnTo>
                  <a:pt x="514" y="574"/>
                </a:lnTo>
                <a:lnTo>
                  <a:pt x="520" y="588"/>
                </a:lnTo>
                <a:lnTo>
                  <a:pt x="522" y="600"/>
                </a:lnTo>
                <a:lnTo>
                  <a:pt x="522" y="622"/>
                </a:lnTo>
                <a:lnTo>
                  <a:pt x="522" y="622"/>
                </a:lnTo>
                <a:lnTo>
                  <a:pt x="524" y="632"/>
                </a:lnTo>
                <a:lnTo>
                  <a:pt x="524" y="642"/>
                </a:lnTo>
                <a:lnTo>
                  <a:pt x="528" y="652"/>
                </a:lnTo>
                <a:lnTo>
                  <a:pt x="532" y="660"/>
                </a:lnTo>
                <a:lnTo>
                  <a:pt x="532" y="660"/>
                </a:lnTo>
                <a:lnTo>
                  <a:pt x="540" y="670"/>
                </a:lnTo>
                <a:lnTo>
                  <a:pt x="548" y="678"/>
                </a:lnTo>
                <a:lnTo>
                  <a:pt x="558" y="686"/>
                </a:lnTo>
                <a:lnTo>
                  <a:pt x="568" y="690"/>
                </a:lnTo>
                <a:lnTo>
                  <a:pt x="568" y="690"/>
                </a:lnTo>
                <a:lnTo>
                  <a:pt x="580" y="692"/>
                </a:lnTo>
                <a:lnTo>
                  <a:pt x="590" y="690"/>
                </a:lnTo>
                <a:lnTo>
                  <a:pt x="604" y="686"/>
                </a:lnTo>
                <a:lnTo>
                  <a:pt x="618" y="676"/>
                </a:lnTo>
                <a:lnTo>
                  <a:pt x="618" y="676"/>
                </a:lnTo>
                <a:lnTo>
                  <a:pt x="632" y="666"/>
                </a:lnTo>
                <a:lnTo>
                  <a:pt x="640" y="654"/>
                </a:lnTo>
                <a:lnTo>
                  <a:pt x="644" y="644"/>
                </a:lnTo>
                <a:lnTo>
                  <a:pt x="646" y="632"/>
                </a:lnTo>
                <a:lnTo>
                  <a:pt x="646" y="632"/>
                </a:lnTo>
                <a:lnTo>
                  <a:pt x="646" y="622"/>
                </a:lnTo>
                <a:lnTo>
                  <a:pt x="644" y="612"/>
                </a:lnTo>
                <a:lnTo>
                  <a:pt x="638" y="600"/>
                </a:lnTo>
                <a:lnTo>
                  <a:pt x="632" y="590"/>
                </a:lnTo>
                <a:lnTo>
                  <a:pt x="632" y="590"/>
                </a:lnTo>
                <a:lnTo>
                  <a:pt x="624" y="582"/>
                </a:lnTo>
                <a:lnTo>
                  <a:pt x="616" y="576"/>
                </a:lnTo>
                <a:lnTo>
                  <a:pt x="608" y="572"/>
                </a:lnTo>
                <a:lnTo>
                  <a:pt x="598" y="570"/>
                </a:lnTo>
                <a:lnTo>
                  <a:pt x="598" y="570"/>
                </a:lnTo>
                <a:lnTo>
                  <a:pt x="574" y="562"/>
                </a:lnTo>
                <a:lnTo>
                  <a:pt x="562" y="556"/>
                </a:lnTo>
                <a:lnTo>
                  <a:pt x="552" y="548"/>
                </a:lnTo>
                <a:lnTo>
                  <a:pt x="552" y="548"/>
                </a:lnTo>
                <a:lnTo>
                  <a:pt x="550" y="546"/>
                </a:lnTo>
                <a:lnTo>
                  <a:pt x="506" y="484"/>
                </a:lnTo>
                <a:lnTo>
                  <a:pt x="690" y="346"/>
                </a:lnTo>
                <a:lnTo>
                  <a:pt x="690" y="346"/>
                </a:lnTo>
                <a:lnTo>
                  <a:pt x="694" y="344"/>
                </a:lnTo>
                <a:lnTo>
                  <a:pt x="614" y="240"/>
                </a:lnTo>
                <a:lnTo>
                  <a:pt x="690" y="186"/>
                </a:lnTo>
                <a:lnTo>
                  <a:pt x="690" y="186"/>
                </a:lnTo>
                <a:lnTo>
                  <a:pt x="702" y="180"/>
                </a:lnTo>
                <a:lnTo>
                  <a:pt x="714" y="178"/>
                </a:lnTo>
                <a:lnTo>
                  <a:pt x="738" y="178"/>
                </a:lnTo>
                <a:lnTo>
                  <a:pt x="738" y="178"/>
                </a:lnTo>
                <a:lnTo>
                  <a:pt x="748" y="178"/>
                </a:lnTo>
                <a:lnTo>
                  <a:pt x="758" y="176"/>
                </a:lnTo>
                <a:lnTo>
                  <a:pt x="768" y="174"/>
                </a:lnTo>
                <a:lnTo>
                  <a:pt x="776" y="168"/>
                </a:lnTo>
                <a:lnTo>
                  <a:pt x="776" y="168"/>
                </a:lnTo>
                <a:lnTo>
                  <a:pt x="786" y="160"/>
                </a:lnTo>
                <a:lnTo>
                  <a:pt x="794" y="152"/>
                </a:lnTo>
                <a:lnTo>
                  <a:pt x="800" y="142"/>
                </a:lnTo>
                <a:lnTo>
                  <a:pt x="804" y="132"/>
                </a:lnTo>
                <a:lnTo>
                  <a:pt x="804" y="132"/>
                </a:lnTo>
                <a:lnTo>
                  <a:pt x="806" y="122"/>
                </a:lnTo>
                <a:lnTo>
                  <a:pt x="806" y="110"/>
                </a:lnTo>
                <a:lnTo>
                  <a:pt x="800" y="98"/>
                </a:lnTo>
                <a:lnTo>
                  <a:pt x="792" y="82"/>
                </a:lnTo>
                <a:lnTo>
                  <a:pt x="792" y="82"/>
                </a:lnTo>
                <a:lnTo>
                  <a:pt x="780" y="70"/>
                </a:lnTo>
                <a:lnTo>
                  <a:pt x="770" y="62"/>
                </a:lnTo>
                <a:lnTo>
                  <a:pt x="758" y="56"/>
                </a:lnTo>
                <a:lnTo>
                  <a:pt x="748" y="54"/>
                </a:lnTo>
                <a:lnTo>
                  <a:pt x="748" y="5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836951" y="5316845"/>
            <a:ext cx="1336675" cy="1416050"/>
          </a:xfrm>
          <a:custGeom>
            <a:avLst/>
            <a:gdLst>
              <a:gd name="T0" fmla="*/ 448 w 842"/>
              <a:gd name="T1" fmla="*/ 2 h 892"/>
              <a:gd name="T2" fmla="*/ 310 w 842"/>
              <a:gd name="T3" fmla="*/ 140 h 892"/>
              <a:gd name="T4" fmla="*/ 336 w 842"/>
              <a:gd name="T5" fmla="*/ 150 h 892"/>
              <a:gd name="T6" fmla="*/ 380 w 842"/>
              <a:gd name="T7" fmla="*/ 170 h 892"/>
              <a:gd name="T8" fmla="*/ 392 w 842"/>
              <a:gd name="T9" fmla="*/ 184 h 892"/>
              <a:gd name="T10" fmla="*/ 414 w 842"/>
              <a:gd name="T11" fmla="*/ 234 h 892"/>
              <a:gd name="T12" fmla="*/ 412 w 842"/>
              <a:gd name="T13" fmla="*/ 264 h 892"/>
              <a:gd name="T14" fmla="*/ 388 w 842"/>
              <a:gd name="T15" fmla="*/ 310 h 892"/>
              <a:gd name="T16" fmla="*/ 370 w 842"/>
              <a:gd name="T17" fmla="*/ 326 h 892"/>
              <a:gd name="T18" fmla="*/ 338 w 842"/>
              <a:gd name="T19" fmla="*/ 344 h 892"/>
              <a:gd name="T20" fmla="*/ 304 w 842"/>
              <a:gd name="T21" fmla="*/ 348 h 892"/>
              <a:gd name="T22" fmla="*/ 286 w 842"/>
              <a:gd name="T23" fmla="*/ 346 h 892"/>
              <a:gd name="T24" fmla="*/ 238 w 842"/>
              <a:gd name="T25" fmla="*/ 316 h 892"/>
              <a:gd name="T26" fmla="*/ 218 w 842"/>
              <a:gd name="T27" fmla="*/ 286 h 892"/>
              <a:gd name="T28" fmla="*/ 210 w 842"/>
              <a:gd name="T29" fmla="*/ 240 h 892"/>
              <a:gd name="T30" fmla="*/ 210 w 842"/>
              <a:gd name="T31" fmla="*/ 216 h 892"/>
              <a:gd name="T32" fmla="*/ 398 w 842"/>
              <a:gd name="T33" fmla="*/ 862 h 892"/>
              <a:gd name="T34" fmla="*/ 426 w 842"/>
              <a:gd name="T35" fmla="*/ 884 h 892"/>
              <a:gd name="T36" fmla="*/ 476 w 842"/>
              <a:gd name="T37" fmla="*/ 892 h 892"/>
              <a:gd name="T38" fmla="*/ 524 w 842"/>
              <a:gd name="T39" fmla="*/ 872 h 892"/>
              <a:gd name="T40" fmla="*/ 824 w 842"/>
              <a:gd name="T41" fmla="*/ 608 h 892"/>
              <a:gd name="T42" fmla="*/ 842 w 842"/>
              <a:gd name="T43" fmla="*/ 562 h 892"/>
              <a:gd name="T44" fmla="*/ 834 w 842"/>
              <a:gd name="T45" fmla="*/ 510 h 892"/>
              <a:gd name="T46" fmla="*/ 592 w 842"/>
              <a:gd name="T47" fmla="*/ 680 h 892"/>
              <a:gd name="T48" fmla="*/ 562 w 842"/>
              <a:gd name="T49" fmla="*/ 684 h 892"/>
              <a:gd name="T50" fmla="*/ 520 w 842"/>
              <a:gd name="T51" fmla="*/ 678 h 892"/>
              <a:gd name="T52" fmla="*/ 484 w 842"/>
              <a:gd name="T53" fmla="*/ 660 h 892"/>
              <a:gd name="T54" fmla="*/ 452 w 842"/>
              <a:gd name="T55" fmla="*/ 632 h 892"/>
              <a:gd name="T56" fmla="*/ 430 w 842"/>
              <a:gd name="T57" fmla="*/ 596 h 892"/>
              <a:gd name="T58" fmla="*/ 422 w 842"/>
              <a:gd name="T59" fmla="*/ 568 h 892"/>
              <a:gd name="T60" fmla="*/ 420 w 842"/>
              <a:gd name="T61" fmla="*/ 526 h 892"/>
              <a:gd name="T62" fmla="*/ 430 w 842"/>
              <a:gd name="T63" fmla="*/ 486 h 892"/>
              <a:gd name="T64" fmla="*/ 452 w 842"/>
              <a:gd name="T65" fmla="*/ 450 h 892"/>
              <a:gd name="T66" fmla="*/ 482 w 842"/>
              <a:gd name="T67" fmla="*/ 422 h 892"/>
              <a:gd name="T68" fmla="*/ 520 w 842"/>
              <a:gd name="T69" fmla="*/ 404 h 892"/>
              <a:gd name="T70" fmla="*/ 548 w 842"/>
              <a:gd name="T71" fmla="*/ 398 h 892"/>
              <a:gd name="T72" fmla="*/ 588 w 842"/>
              <a:gd name="T73" fmla="*/ 398 h 892"/>
              <a:gd name="T74" fmla="*/ 652 w 842"/>
              <a:gd name="T75" fmla="*/ 430 h 892"/>
              <a:gd name="T76" fmla="*/ 696 w 842"/>
              <a:gd name="T77" fmla="*/ 488 h 892"/>
              <a:gd name="T78" fmla="*/ 706 w 842"/>
              <a:gd name="T79" fmla="*/ 526 h 892"/>
              <a:gd name="T80" fmla="*/ 704 w 842"/>
              <a:gd name="T81" fmla="*/ 568 h 892"/>
              <a:gd name="T82" fmla="*/ 690 w 842"/>
              <a:gd name="T83" fmla="*/ 608 h 892"/>
              <a:gd name="T84" fmla="*/ 664 w 842"/>
              <a:gd name="T85" fmla="*/ 640 h 892"/>
              <a:gd name="T86" fmla="*/ 632 w 842"/>
              <a:gd name="T87" fmla="*/ 666 h 892"/>
              <a:gd name="T88" fmla="*/ 592 w 842"/>
              <a:gd name="T89" fmla="*/ 680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2" h="892">
                <a:moveTo>
                  <a:pt x="450" y="0"/>
                </a:moveTo>
                <a:lnTo>
                  <a:pt x="450" y="0"/>
                </a:lnTo>
                <a:lnTo>
                  <a:pt x="448" y="2"/>
                </a:lnTo>
                <a:lnTo>
                  <a:pt x="294" y="116"/>
                </a:lnTo>
                <a:lnTo>
                  <a:pt x="310" y="140"/>
                </a:lnTo>
                <a:lnTo>
                  <a:pt x="310" y="140"/>
                </a:lnTo>
                <a:lnTo>
                  <a:pt x="316" y="144"/>
                </a:lnTo>
                <a:lnTo>
                  <a:pt x="336" y="150"/>
                </a:lnTo>
                <a:lnTo>
                  <a:pt x="336" y="150"/>
                </a:lnTo>
                <a:lnTo>
                  <a:pt x="350" y="154"/>
                </a:lnTo>
                <a:lnTo>
                  <a:pt x="364" y="160"/>
                </a:lnTo>
                <a:lnTo>
                  <a:pt x="380" y="170"/>
                </a:lnTo>
                <a:lnTo>
                  <a:pt x="386" y="178"/>
                </a:lnTo>
                <a:lnTo>
                  <a:pt x="392" y="184"/>
                </a:lnTo>
                <a:lnTo>
                  <a:pt x="392" y="184"/>
                </a:lnTo>
                <a:lnTo>
                  <a:pt x="402" y="200"/>
                </a:lnTo>
                <a:lnTo>
                  <a:pt x="408" y="216"/>
                </a:lnTo>
                <a:lnTo>
                  <a:pt x="414" y="234"/>
                </a:lnTo>
                <a:lnTo>
                  <a:pt x="414" y="254"/>
                </a:lnTo>
                <a:lnTo>
                  <a:pt x="414" y="254"/>
                </a:lnTo>
                <a:lnTo>
                  <a:pt x="412" y="264"/>
                </a:lnTo>
                <a:lnTo>
                  <a:pt x="410" y="272"/>
                </a:lnTo>
                <a:lnTo>
                  <a:pt x="402" y="292"/>
                </a:lnTo>
                <a:lnTo>
                  <a:pt x="388" y="310"/>
                </a:lnTo>
                <a:lnTo>
                  <a:pt x="380" y="318"/>
                </a:lnTo>
                <a:lnTo>
                  <a:pt x="370" y="326"/>
                </a:lnTo>
                <a:lnTo>
                  <a:pt x="370" y="326"/>
                </a:lnTo>
                <a:lnTo>
                  <a:pt x="360" y="334"/>
                </a:lnTo>
                <a:lnTo>
                  <a:pt x="348" y="340"/>
                </a:lnTo>
                <a:lnTo>
                  <a:pt x="338" y="344"/>
                </a:lnTo>
                <a:lnTo>
                  <a:pt x="326" y="346"/>
                </a:lnTo>
                <a:lnTo>
                  <a:pt x="316" y="348"/>
                </a:lnTo>
                <a:lnTo>
                  <a:pt x="304" y="348"/>
                </a:lnTo>
                <a:lnTo>
                  <a:pt x="294" y="348"/>
                </a:lnTo>
                <a:lnTo>
                  <a:pt x="286" y="346"/>
                </a:lnTo>
                <a:lnTo>
                  <a:pt x="286" y="346"/>
                </a:lnTo>
                <a:lnTo>
                  <a:pt x="268" y="338"/>
                </a:lnTo>
                <a:lnTo>
                  <a:pt x="252" y="328"/>
                </a:lnTo>
                <a:lnTo>
                  <a:pt x="238" y="316"/>
                </a:lnTo>
                <a:lnTo>
                  <a:pt x="228" y="302"/>
                </a:lnTo>
                <a:lnTo>
                  <a:pt x="228" y="302"/>
                </a:lnTo>
                <a:lnTo>
                  <a:pt x="218" y="286"/>
                </a:lnTo>
                <a:lnTo>
                  <a:pt x="214" y="270"/>
                </a:lnTo>
                <a:lnTo>
                  <a:pt x="212" y="254"/>
                </a:lnTo>
                <a:lnTo>
                  <a:pt x="210" y="240"/>
                </a:lnTo>
                <a:lnTo>
                  <a:pt x="210" y="240"/>
                </a:lnTo>
                <a:lnTo>
                  <a:pt x="210" y="222"/>
                </a:lnTo>
                <a:lnTo>
                  <a:pt x="210" y="216"/>
                </a:lnTo>
                <a:lnTo>
                  <a:pt x="192" y="192"/>
                </a:lnTo>
                <a:lnTo>
                  <a:pt x="0" y="334"/>
                </a:lnTo>
                <a:lnTo>
                  <a:pt x="398" y="862"/>
                </a:lnTo>
                <a:lnTo>
                  <a:pt x="398" y="862"/>
                </a:lnTo>
                <a:lnTo>
                  <a:pt x="410" y="874"/>
                </a:lnTo>
                <a:lnTo>
                  <a:pt x="426" y="884"/>
                </a:lnTo>
                <a:lnTo>
                  <a:pt x="442" y="890"/>
                </a:lnTo>
                <a:lnTo>
                  <a:pt x="460" y="892"/>
                </a:lnTo>
                <a:lnTo>
                  <a:pt x="476" y="892"/>
                </a:lnTo>
                <a:lnTo>
                  <a:pt x="494" y="890"/>
                </a:lnTo>
                <a:lnTo>
                  <a:pt x="510" y="882"/>
                </a:lnTo>
                <a:lnTo>
                  <a:pt x="524" y="872"/>
                </a:lnTo>
                <a:lnTo>
                  <a:pt x="812" y="622"/>
                </a:lnTo>
                <a:lnTo>
                  <a:pt x="812" y="622"/>
                </a:lnTo>
                <a:lnTo>
                  <a:pt x="824" y="608"/>
                </a:lnTo>
                <a:lnTo>
                  <a:pt x="834" y="594"/>
                </a:lnTo>
                <a:lnTo>
                  <a:pt x="840" y="578"/>
                </a:lnTo>
                <a:lnTo>
                  <a:pt x="842" y="562"/>
                </a:lnTo>
                <a:lnTo>
                  <a:pt x="842" y="544"/>
                </a:lnTo>
                <a:lnTo>
                  <a:pt x="840" y="526"/>
                </a:lnTo>
                <a:lnTo>
                  <a:pt x="834" y="510"/>
                </a:lnTo>
                <a:lnTo>
                  <a:pt x="824" y="496"/>
                </a:lnTo>
                <a:lnTo>
                  <a:pt x="450" y="0"/>
                </a:lnTo>
                <a:close/>
                <a:moveTo>
                  <a:pt x="592" y="680"/>
                </a:moveTo>
                <a:lnTo>
                  <a:pt x="592" y="680"/>
                </a:lnTo>
                <a:lnTo>
                  <a:pt x="576" y="682"/>
                </a:lnTo>
                <a:lnTo>
                  <a:pt x="562" y="684"/>
                </a:lnTo>
                <a:lnTo>
                  <a:pt x="548" y="682"/>
                </a:lnTo>
                <a:lnTo>
                  <a:pt x="534" y="680"/>
                </a:lnTo>
                <a:lnTo>
                  <a:pt x="520" y="678"/>
                </a:lnTo>
                <a:lnTo>
                  <a:pt x="508" y="672"/>
                </a:lnTo>
                <a:lnTo>
                  <a:pt x="496" y="666"/>
                </a:lnTo>
                <a:lnTo>
                  <a:pt x="484" y="660"/>
                </a:lnTo>
                <a:lnTo>
                  <a:pt x="472" y="652"/>
                </a:lnTo>
                <a:lnTo>
                  <a:pt x="462" y="642"/>
                </a:lnTo>
                <a:lnTo>
                  <a:pt x="452" y="632"/>
                </a:lnTo>
                <a:lnTo>
                  <a:pt x="444" y="622"/>
                </a:lnTo>
                <a:lnTo>
                  <a:pt x="436" y="610"/>
                </a:lnTo>
                <a:lnTo>
                  <a:pt x="430" y="596"/>
                </a:lnTo>
                <a:lnTo>
                  <a:pt x="426" y="582"/>
                </a:lnTo>
                <a:lnTo>
                  <a:pt x="422" y="568"/>
                </a:lnTo>
                <a:lnTo>
                  <a:pt x="422" y="568"/>
                </a:lnTo>
                <a:lnTo>
                  <a:pt x="420" y="554"/>
                </a:lnTo>
                <a:lnTo>
                  <a:pt x="420" y="540"/>
                </a:lnTo>
                <a:lnTo>
                  <a:pt x="420" y="526"/>
                </a:lnTo>
                <a:lnTo>
                  <a:pt x="422" y="512"/>
                </a:lnTo>
                <a:lnTo>
                  <a:pt x="426" y="498"/>
                </a:lnTo>
                <a:lnTo>
                  <a:pt x="430" y="486"/>
                </a:lnTo>
                <a:lnTo>
                  <a:pt x="436" y="472"/>
                </a:lnTo>
                <a:lnTo>
                  <a:pt x="444" y="462"/>
                </a:lnTo>
                <a:lnTo>
                  <a:pt x="452" y="450"/>
                </a:lnTo>
                <a:lnTo>
                  <a:pt x="460" y="440"/>
                </a:lnTo>
                <a:lnTo>
                  <a:pt x="470" y="430"/>
                </a:lnTo>
                <a:lnTo>
                  <a:pt x="482" y="422"/>
                </a:lnTo>
                <a:lnTo>
                  <a:pt x="494" y="414"/>
                </a:lnTo>
                <a:lnTo>
                  <a:pt x="506" y="408"/>
                </a:lnTo>
                <a:lnTo>
                  <a:pt x="520" y="404"/>
                </a:lnTo>
                <a:lnTo>
                  <a:pt x="534" y="400"/>
                </a:lnTo>
                <a:lnTo>
                  <a:pt x="534" y="400"/>
                </a:lnTo>
                <a:lnTo>
                  <a:pt x="548" y="398"/>
                </a:lnTo>
                <a:lnTo>
                  <a:pt x="564" y="396"/>
                </a:lnTo>
                <a:lnTo>
                  <a:pt x="564" y="396"/>
                </a:lnTo>
                <a:lnTo>
                  <a:pt x="588" y="398"/>
                </a:lnTo>
                <a:lnTo>
                  <a:pt x="612" y="406"/>
                </a:lnTo>
                <a:lnTo>
                  <a:pt x="632" y="416"/>
                </a:lnTo>
                <a:lnTo>
                  <a:pt x="652" y="430"/>
                </a:lnTo>
                <a:lnTo>
                  <a:pt x="670" y="446"/>
                </a:lnTo>
                <a:lnTo>
                  <a:pt x="684" y="466"/>
                </a:lnTo>
                <a:lnTo>
                  <a:pt x="696" y="488"/>
                </a:lnTo>
                <a:lnTo>
                  <a:pt x="704" y="512"/>
                </a:lnTo>
                <a:lnTo>
                  <a:pt x="704" y="512"/>
                </a:lnTo>
                <a:lnTo>
                  <a:pt x="706" y="526"/>
                </a:lnTo>
                <a:lnTo>
                  <a:pt x="706" y="540"/>
                </a:lnTo>
                <a:lnTo>
                  <a:pt x="706" y="556"/>
                </a:lnTo>
                <a:lnTo>
                  <a:pt x="704" y="568"/>
                </a:lnTo>
                <a:lnTo>
                  <a:pt x="700" y="582"/>
                </a:lnTo>
                <a:lnTo>
                  <a:pt x="694" y="596"/>
                </a:lnTo>
                <a:lnTo>
                  <a:pt x="690" y="608"/>
                </a:lnTo>
                <a:lnTo>
                  <a:pt x="682" y="620"/>
                </a:lnTo>
                <a:lnTo>
                  <a:pt x="674" y="630"/>
                </a:lnTo>
                <a:lnTo>
                  <a:pt x="664" y="640"/>
                </a:lnTo>
                <a:lnTo>
                  <a:pt x="654" y="650"/>
                </a:lnTo>
                <a:lnTo>
                  <a:pt x="644" y="658"/>
                </a:lnTo>
                <a:lnTo>
                  <a:pt x="632" y="666"/>
                </a:lnTo>
                <a:lnTo>
                  <a:pt x="618" y="672"/>
                </a:lnTo>
                <a:lnTo>
                  <a:pt x="606" y="678"/>
                </a:lnTo>
                <a:lnTo>
                  <a:pt x="592" y="680"/>
                </a:lnTo>
                <a:lnTo>
                  <a:pt x="592" y="68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7273120" y="1992570"/>
            <a:ext cx="4080680" cy="1332000"/>
            <a:chOff x="7165075" y="1951626"/>
            <a:chExt cx="4080680" cy="1332000"/>
          </a:xfrm>
        </p:grpSpPr>
        <p:sp>
          <p:nvSpPr>
            <p:cNvPr id="90" name="矩形 89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7273120" y="3615237"/>
            <a:ext cx="4080680" cy="1332000"/>
            <a:chOff x="7165075" y="3649356"/>
            <a:chExt cx="4080680" cy="1332000"/>
          </a:xfrm>
        </p:grpSpPr>
        <p:sp>
          <p:nvSpPr>
            <p:cNvPr id="95" name="矩形 94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97" name="文本框 96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7273120" y="5237904"/>
            <a:ext cx="4080680" cy="1332000"/>
            <a:chOff x="7165075" y="5128720"/>
            <a:chExt cx="4080680" cy="1332000"/>
          </a:xfrm>
        </p:grpSpPr>
        <p:sp>
          <p:nvSpPr>
            <p:cNvPr id="100" name="矩形 99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5949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681843" y="1599417"/>
            <a:ext cx="1256605" cy="1423914"/>
          </a:xfrm>
          <a:custGeom>
            <a:avLst/>
            <a:gdLst>
              <a:gd name="T0" fmla="*/ 545 w 706"/>
              <a:gd name="T1" fmla="*/ 0 h 800"/>
              <a:gd name="T2" fmla="*/ 513 w 706"/>
              <a:gd name="T3" fmla="*/ 2 h 800"/>
              <a:gd name="T4" fmla="*/ 488 w 706"/>
              <a:gd name="T5" fmla="*/ 11 h 800"/>
              <a:gd name="T6" fmla="*/ 437 w 706"/>
              <a:gd name="T7" fmla="*/ 41 h 800"/>
              <a:gd name="T8" fmla="*/ 410 w 706"/>
              <a:gd name="T9" fmla="*/ 62 h 800"/>
              <a:gd name="T10" fmla="*/ 350 w 706"/>
              <a:gd name="T11" fmla="*/ 110 h 800"/>
              <a:gd name="T12" fmla="*/ 318 w 706"/>
              <a:gd name="T13" fmla="*/ 140 h 800"/>
              <a:gd name="T14" fmla="*/ 246 w 706"/>
              <a:gd name="T15" fmla="*/ 209 h 800"/>
              <a:gd name="T16" fmla="*/ 171 w 706"/>
              <a:gd name="T17" fmla="*/ 292 h 800"/>
              <a:gd name="T18" fmla="*/ 92 w 706"/>
              <a:gd name="T19" fmla="*/ 388 h 800"/>
              <a:gd name="T20" fmla="*/ 12 w 706"/>
              <a:gd name="T21" fmla="*/ 496 h 800"/>
              <a:gd name="T22" fmla="*/ 5 w 706"/>
              <a:gd name="T23" fmla="*/ 508 h 800"/>
              <a:gd name="T24" fmla="*/ 0 w 706"/>
              <a:gd name="T25" fmla="*/ 533 h 800"/>
              <a:gd name="T26" fmla="*/ 329 w 706"/>
              <a:gd name="T27" fmla="*/ 547 h 800"/>
              <a:gd name="T28" fmla="*/ 329 w 706"/>
              <a:gd name="T29" fmla="*/ 632 h 800"/>
              <a:gd name="T30" fmla="*/ 329 w 706"/>
              <a:gd name="T31" fmla="*/ 634 h 800"/>
              <a:gd name="T32" fmla="*/ 320 w 706"/>
              <a:gd name="T33" fmla="*/ 664 h 800"/>
              <a:gd name="T34" fmla="*/ 302 w 706"/>
              <a:gd name="T35" fmla="*/ 685 h 800"/>
              <a:gd name="T36" fmla="*/ 288 w 706"/>
              <a:gd name="T37" fmla="*/ 706 h 800"/>
              <a:gd name="T38" fmla="*/ 283 w 706"/>
              <a:gd name="T39" fmla="*/ 729 h 800"/>
              <a:gd name="T40" fmla="*/ 283 w 706"/>
              <a:gd name="T41" fmla="*/ 742 h 800"/>
              <a:gd name="T42" fmla="*/ 290 w 706"/>
              <a:gd name="T43" fmla="*/ 768 h 800"/>
              <a:gd name="T44" fmla="*/ 297 w 706"/>
              <a:gd name="T45" fmla="*/ 779 h 800"/>
              <a:gd name="T46" fmla="*/ 318 w 706"/>
              <a:gd name="T47" fmla="*/ 793 h 800"/>
              <a:gd name="T48" fmla="*/ 354 w 706"/>
              <a:gd name="T49" fmla="*/ 800 h 800"/>
              <a:gd name="T50" fmla="*/ 373 w 706"/>
              <a:gd name="T51" fmla="*/ 798 h 800"/>
              <a:gd name="T52" fmla="*/ 400 w 706"/>
              <a:gd name="T53" fmla="*/ 788 h 800"/>
              <a:gd name="T54" fmla="*/ 410 w 706"/>
              <a:gd name="T55" fmla="*/ 779 h 800"/>
              <a:gd name="T56" fmla="*/ 419 w 706"/>
              <a:gd name="T57" fmla="*/ 756 h 800"/>
              <a:gd name="T58" fmla="*/ 423 w 706"/>
              <a:gd name="T59" fmla="*/ 729 h 800"/>
              <a:gd name="T60" fmla="*/ 421 w 706"/>
              <a:gd name="T61" fmla="*/ 717 h 800"/>
              <a:gd name="T62" fmla="*/ 414 w 706"/>
              <a:gd name="T63" fmla="*/ 696 h 800"/>
              <a:gd name="T64" fmla="*/ 407 w 706"/>
              <a:gd name="T65" fmla="*/ 685 h 800"/>
              <a:gd name="T66" fmla="*/ 384 w 706"/>
              <a:gd name="T67" fmla="*/ 650 h 800"/>
              <a:gd name="T68" fmla="*/ 382 w 706"/>
              <a:gd name="T69" fmla="*/ 547 h 800"/>
              <a:gd name="T70" fmla="*/ 706 w 706"/>
              <a:gd name="T71" fmla="*/ 342 h 800"/>
              <a:gd name="T72" fmla="*/ 672 w 706"/>
              <a:gd name="T73" fmla="*/ 342 h 800"/>
              <a:gd name="T74" fmla="*/ 646 w 706"/>
              <a:gd name="T75" fmla="*/ 361 h 800"/>
              <a:gd name="T76" fmla="*/ 633 w 706"/>
              <a:gd name="T77" fmla="*/ 370 h 800"/>
              <a:gd name="T78" fmla="*/ 596 w 706"/>
              <a:gd name="T79" fmla="*/ 386 h 800"/>
              <a:gd name="T80" fmla="*/ 575 w 706"/>
              <a:gd name="T81" fmla="*/ 391 h 800"/>
              <a:gd name="T82" fmla="*/ 554 w 706"/>
              <a:gd name="T83" fmla="*/ 388 h 800"/>
              <a:gd name="T84" fmla="*/ 513 w 706"/>
              <a:gd name="T85" fmla="*/ 377 h 800"/>
              <a:gd name="T86" fmla="*/ 495 w 706"/>
              <a:gd name="T87" fmla="*/ 365 h 800"/>
              <a:gd name="T88" fmla="*/ 481 w 706"/>
              <a:gd name="T89" fmla="*/ 349 h 800"/>
              <a:gd name="T90" fmla="*/ 460 w 706"/>
              <a:gd name="T91" fmla="*/ 301 h 800"/>
              <a:gd name="T92" fmla="*/ 458 w 706"/>
              <a:gd name="T93" fmla="*/ 274 h 800"/>
              <a:gd name="T94" fmla="*/ 458 w 706"/>
              <a:gd name="T95" fmla="*/ 260 h 800"/>
              <a:gd name="T96" fmla="*/ 462 w 706"/>
              <a:gd name="T97" fmla="*/ 232 h 800"/>
              <a:gd name="T98" fmla="*/ 474 w 706"/>
              <a:gd name="T99" fmla="*/ 209 h 800"/>
              <a:gd name="T100" fmla="*/ 488 w 706"/>
              <a:gd name="T101" fmla="*/ 191 h 800"/>
              <a:gd name="T102" fmla="*/ 495 w 706"/>
              <a:gd name="T103" fmla="*/ 182 h 800"/>
              <a:gd name="T104" fmla="*/ 534 w 706"/>
              <a:gd name="T105" fmla="*/ 163 h 800"/>
              <a:gd name="T106" fmla="*/ 575 w 706"/>
              <a:gd name="T107" fmla="*/ 159 h 800"/>
              <a:gd name="T108" fmla="*/ 596 w 706"/>
              <a:gd name="T109" fmla="*/ 161 h 800"/>
              <a:gd name="T110" fmla="*/ 630 w 706"/>
              <a:gd name="T111" fmla="*/ 175 h 800"/>
              <a:gd name="T112" fmla="*/ 644 w 706"/>
              <a:gd name="T113" fmla="*/ 184 h 800"/>
              <a:gd name="T114" fmla="*/ 667 w 706"/>
              <a:gd name="T115" fmla="*/ 198 h 800"/>
              <a:gd name="T116" fmla="*/ 706 w 706"/>
              <a:gd name="T117" fmla="*/ 0 h 800"/>
              <a:gd name="T118" fmla="*/ 545 w 706"/>
              <a:gd name="T119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6" h="800">
                <a:moveTo>
                  <a:pt x="545" y="0"/>
                </a:moveTo>
                <a:lnTo>
                  <a:pt x="545" y="0"/>
                </a:lnTo>
                <a:lnTo>
                  <a:pt x="529" y="0"/>
                </a:lnTo>
                <a:lnTo>
                  <a:pt x="513" y="2"/>
                </a:lnTo>
                <a:lnTo>
                  <a:pt x="499" y="7"/>
                </a:lnTo>
                <a:lnTo>
                  <a:pt x="488" y="11"/>
                </a:lnTo>
                <a:lnTo>
                  <a:pt x="462" y="25"/>
                </a:lnTo>
                <a:lnTo>
                  <a:pt x="437" y="41"/>
                </a:lnTo>
                <a:lnTo>
                  <a:pt x="437" y="41"/>
                </a:lnTo>
                <a:lnTo>
                  <a:pt x="410" y="62"/>
                </a:lnTo>
                <a:lnTo>
                  <a:pt x="380" y="83"/>
                </a:lnTo>
                <a:lnTo>
                  <a:pt x="350" y="110"/>
                </a:lnTo>
                <a:lnTo>
                  <a:pt x="318" y="140"/>
                </a:lnTo>
                <a:lnTo>
                  <a:pt x="318" y="140"/>
                </a:lnTo>
                <a:lnTo>
                  <a:pt x="281" y="172"/>
                </a:lnTo>
                <a:lnTo>
                  <a:pt x="246" y="209"/>
                </a:lnTo>
                <a:lnTo>
                  <a:pt x="210" y="248"/>
                </a:lnTo>
                <a:lnTo>
                  <a:pt x="171" y="292"/>
                </a:lnTo>
                <a:lnTo>
                  <a:pt x="131" y="338"/>
                </a:lnTo>
                <a:lnTo>
                  <a:pt x="92" y="388"/>
                </a:lnTo>
                <a:lnTo>
                  <a:pt x="53" y="441"/>
                </a:lnTo>
                <a:lnTo>
                  <a:pt x="12" y="496"/>
                </a:lnTo>
                <a:lnTo>
                  <a:pt x="12" y="496"/>
                </a:lnTo>
                <a:lnTo>
                  <a:pt x="5" y="508"/>
                </a:lnTo>
                <a:lnTo>
                  <a:pt x="3" y="522"/>
                </a:lnTo>
                <a:lnTo>
                  <a:pt x="0" y="533"/>
                </a:lnTo>
                <a:lnTo>
                  <a:pt x="3" y="547"/>
                </a:lnTo>
                <a:lnTo>
                  <a:pt x="329" y="547"/>
                </a:lnTo>
                <a:lnTo>
                  <a:pt x="329" y="632"/>
                </a:lnTo>
                <a:lnTo>
                  <a:pt x="329" y="632"/>
                </a:lnTo>
                <a:lnTo>
                  <a:pt x="329" y="634"/>
                </a:lnTo>
                <a:lnTo>
                  <a:pt x="329" y="634"/>
                </a:lnTo>
                <a:lnTo>
                  <a:pt x="327" y="650"/>
                </a:lnTo>
                <a:lnTo>
                  <a:pt x="320" y="664"/>
                </a:lnTo>
                <a:lnTo>
                  <a:pt x="302" y="685"/>
                </a:lnTo>
                <a:lnTo>
                  <a:pt x="302" y="685"/>
                </a:lnTo>
                <a:lnTo>
                  <a:pt x="295" y="696"/>
                </a:lnTo>
                <a:lnTo>
                  <a:pt x="288" y="706"/>
                </a:lnTo>
                <a:lnTo>
                  <a:pt x="285" y="717"/>
                </a:lnTo>
                <a:lnTo>
                  <a:pt x="283" y="729"/>
                </a:lnTo>
                <a:lnTo>
                  <a:pt x="283" y="729"/>
                </a:lnTo>
                <a:lnTo>
                  <a:pt x="283" y="742"/>
                </a:lnTo>
                <a:lnTo>
                  <a:pt x="285" y="756"/>
                </a:lnTo>
                <a:lnTo>
                  <a:pt x="290" y="768"/>
                </a:lnTo>
                <a:lnTo>
                  <a:pt x="297" y="779"/>
                </a:lnTo>
                <a:lnTo>
                  <a:pt x="297" y="779"/>
                </a:lnTo>
                <a:lnTo>
                  <a:pt x="306" y="786"/>
                </a:lnTo>
                <a:lnTo>
                  <a:pt x="318" y="793"/>
                </a:lnTo>
                <a:lnTo>
                  <a:pt x="334" y="798"/>
                </a:lnTo>
                <a:lnTo>
                  <a:pt x="354" y="800"/>
                </a:lnTo>
                <a:lnTo>
                  <a:pt x="354" y="800"/>
                </a:lnTo>
                <a:lnTo>
                  <a:pt x="373" y="798"/>
                </a:lnTo>
                <a:lnTo>
                  <a:pt x="389" y="795"/>
                </a:lnTo>
                <a:lnTo>
                  <a:pt x="400" y="788"/>
                </a:lnTo>
                <a:lnTo>
                  <a:pt x="410" y="779"/>
                </a:lnTo>
                <a:lnTo>
                  <a:pt x="410" y="779"/>
                </a:lnTo>
                <a:lnTo>
                  <a:pt x="414" y="768"/>
                </a:lnTo>
                <a:lnTo>
                  <a:pt x="419" y="756"/>
                </a:lnTo>
                <a:lnTo>
                  <a:pt x="423" y="742"/>
                </a:lnTo>
                <a:lnTo>
                  <a:pt x="423" y="729"/>
                </a:lnTo>
                <a:lnTo>
                  <a:pt x="423" y="729"/>
                </a:lnTo>
                <a:lnTo>
                  <a:pt x="421" y="717"/>
                </a:lnTo>
                <a:lnTo>
                  <a:pt x="419" y="706"/>
                </a:lnTo>
                <a:lnTo>
                  <a:pt x="414" y="696"/>
                </a:lnTo>
                <a:lnTo>
                  <a:pt x="407" y="685"/>
                </a:lnTo>
                <a:lnTo>
                  <a:pt x="407" y="685"/>
                </a:lnTo>
                <a:lnTo>
                  <a:pt x="391" y="664"/>
                </a:lnTo>
                <a:lnTo>
                  <a:pt x="384" y="650"/>
                </a:lnTo>
                <a:lnTo>
                  <a:pt x="382" y="637"/>
                </a:lnTo>
                <a:lnTo>
                  <a:pt x="382" y="547"/>
                </a:lnTo>
                <a:lnTo>
                  <a:pt x="706" y="547"/>
                </a:lnTo>
                <a:lnTo>
                  <a:pt x="706" y="342"/>
                </a:lnTo>
                <a:lnTo>
                  <a:pt x="672" y="342"/>
                </a:lnTo>
                <a:lnTo>
                  <a:pt x="672" y="342"/>
                </a:lnTo>
                <a:lnTo>
                  <a:pt x="665" y="347"/>
                </a:lnTo>
                <a:lnTo>
                  <a:pt x="646" y="361"/>
                </a:lnTo>
                <a:lnTo>
                  <a:pt x="646" y="361"/>
                </a:lnTo>
                <a:lnTo>
                  <a:pt x="633" y="370"/>
                </a:lnTo>
                <a:lnTo>
                  <a:pt x="617" y="379"/>
                </a:lnTo>
                <a:lnTo>
                  <a:pt x="596" y="386"/>
                </a:lnTo>
                <a:lnTo>
                  <a:pt x="587" y="388"/>
                </a:lnTo>
                <a:lnTo>
                  <a:pt x="575" y="391"/>
                </a:lnTo>
                <a:lnTo>
                  <a:pt x="575" y="391"/>
                </a:lnTo>
                <a:lnTo>
                  <a:pt x="554" y="388"/>
                </a:lnTo>
                <a:lnTo>
                  <a:pt x="534" y="384"/>
                </a:lnTo>
                <a:lnTo>
                  <a:pt x="513" y="377"/>
                </a:lnTo>
                <a:lnTo>
                  <a:pt x="495" y="365"/>
                </a:lnTo>
                <a:lnTo>
                  <a:pt x="495" y="365"/>
                </a:lnTo>
                <a:lnTo>
                  <a:pt x="488" y="356"/>
                </a:lnTo>
                <a:lnTo>
                  <a:pt x="481" y="349"/>
                </a:lnTo>
                <a:lnTo>
                  <a:pt x="467" y="326"/>
                </a:lnTo>
                <a:lnTo>
                  <a:pt x="460" y="301"/>
                </a:lnTo>
                <a:lnTo>
                  <a:pt x="458" y="290"/>
                </a:lnTo>
                <a:lnTo>
                  <a:pt x="458" y="274"/>
                </a:lnTo>
                <a:lnTo>
                  <a:pt x="458" y="274"/>
                </a:lnTo>
                <a:lnTo>
                  <a:pt x="458" y="260"/>
                </a:lnTo>
                <a:lnTo>
                  <a:pt x="460" y="246"/>
                </a:lnTo>
                <a:lnTo>
                  <a:pt x="462" y="232"/>
                </a:lnTo>
                <a:lnTo>
                  <a:pt x="467" y="221"/>
                </a:lnTo>
                <a:lnTo>
                  <a:pt x="474" y="209"/>
                </a:lnTo>
                <a:lnTo>
                  <a:pt x="479" y="198"/>
                </a:lnTo>
                <a:lnTo>
                  <a:pt x="488" y="191"/>
                </a:lnTo>
                <a:lnTo>
                  <a:pt x="495" y="182"/>
                </a:lnTo>
                <a:lnTo>
                  <a:pt x="495" y="182"/>
                </a:lnTo>
                <a:lnTo>
                  <a:pt x="513" y="170"/>
                </a:lnTo>
                <a:lnTo>
                  <a:pt x="534" y="163"/>
                </a:lnTo>
                <a:lnTo>
                  <a:pt x="554" y="159"/>
                </a:lnTo>
                <a:lnTo>
                  <a:pt x="575" y="159"/>
                </a:lnTo>
                <a:lnTo>
                  <a:pt x="575" y="159"/>
                </a:lnTo>
                <a:lnTo>
                  <a:pt x="596" y="161"/>
                </a:lnTo>
                <a:lnTo>
                  <a:pt x="614" y="165"/>
                </a:lnTo>
                <a:lnTo>
                  <a:pt x="630" y="175"/>
                </a:lnTo>
                <a:lnTo>
                  <a:pt x="644" y="184"/>
                </a:lnTo>
                <a:lnTo>
                  <a:pt x="644" y="184"/>
                </a:lnTo>
                <a:lnTo>
                  <a:pt x="660" y="195"/>
                </a:lnTo>
                <a:lnTo>
                  <a:pt x="667" y="198"/>
                </a:lnTo>
                <a:lnTo>
                  <a:pt x="706" y="198"/>
                </a:lnTo>
                <a:lnTo>
                  <a:pt x="706" y="0"/>
                </a:lnTo>
                <a:lnTo>
                  <a:pt x="706" y="0"/>
                </a:lnTo>
                <a:lnTo>
                  <a:pt x="545" y="0"/>
                </a:lnTo>
                <a:lnTo>
                  <a:pt x="545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578909" y="1599417"/>
            <a:ext cx="2037978" cy="1423914"/>
          </a:xfrm>
          <a:custGeom>
            <a:avLst/>
            <a:gdLst>
              <a:gd name="T0" fmla="*/ 788 w 1145"/>
              <a:gd name="T1" fmla="*/ 113 h 800"/>
              <a:gd name="T2" fmla="*/ 692 w 1145"/>
              <a:gd name="T3" fmla="*/ 44 h 800"/>
              <a:gd name="T4" fmla="*/ 637 w 1145"/>
              <a:gd name="T5" fmla="*/ 11 h 800"/>
              <a:gd name="T6" fmla="*/ 593 w 1145"/>
              <a:gd name="T7" fmla="*/ 0 h 800"/>
              <a:gd name="T8" fmla="*/ 467 w 1145"/>
              <a:gd name="T9" fmla="*/ 0 h 800"/>
              <a:gd name="T10" fmla="*/ 257 w 1145"/>
              <a:gd name="T11" fmla="*/ 244 h 800"/>
              <a:gd name="T12" fmla="*/ 147 w 1145"/>
              <a:gd name="T13" fmla="*/ 241 h 800"/>
              <a:gd name="T14" fmla="*/ 113 w 1145"/>
              <a:gd name="T15" fmla="*/ 221 h 800"/>
              <a:gd name="T16" fmla="*/ 83 w 1145"/>
              <a:gd name="T17" fmla="*/ 205 h 800"/>
              <a:gd name="T18" fmla="*/ 57 w 1145"/>
              <a:gd name="T19" fmla="*/ 205 h 800"/>
              <a:gd name="T20" fmla="*/ 21 w 1145"/>
              <a:gd name="T21" fmla="*/ 218 h 800"/>
              <a:gd name="T22" fmla="*/ 4 w 1145"/>
              <a:gd name="T23" fmla="*/ 239 h 800"/>
              <a:gd name="T24" fmla="*/ 0 w 1145"/>
              <a:gd name="T25" fmla="*/ 274 h 800"/>
              <a:gd name="T26" fmla="*/ 11 w 1145"/>
              <a:gd name="T27" fmla="*/ 319 h 800"/>
              <a:gd name="T28" fmla="*/ 30 w 1145"/>
              <a:gd name="T29" fmla="*/ 336 h 800"/>
              <a:gd name="T30" fmla="*/ 71 w 1145"/>
              <a:gd name="T31" fmla="*/ 345 h 800"/>
              <a:gd name="T32" fmla="*/ 94 w 1145"/>
              <a:gd name="T33" fmla="*/ 338 h 800"/>
              <a:gd name="T34" fmla="*/ 113 w 1145"/>
              <a:gd name="T35" fmla="*/ 326 h 800"/>
              <a:gd name="T36" fmla="*/ 163 w 1145"/>
              <a:gd name="T37" fmla="*/ 297 h 800"/>
              <a:gd name="T38" fmla="*/ 257 w 1145"/>
              <a:gd name="T39" fmla="*/ 297 h 800"/>
              <a:gd name="T40" fmla="*/ 411 w 1145"/>
              <a:gd name="T41" fmla="*/ 531 h 800"/>
              <a:gd name="T42" fmla="*/ 393 w 1145"/>
              <a:gd name="T43" fmla="*/ 503 h 800"/>
              <a:gd name="T44" fmla="*/ 375 w 1145"/>
              <a:gd name="T45" fmla="*/ 473 h 800"/>
              <a:gd name="T46" fmla="*/ 365 w 1145"/>
              <a:gd name="T47" fmla="*/ 432 h 800"/>
              <a:gd name="T48" fmla="*/ 370 w 1145"/>
              <a:gd name="T49" fmla="*/ 393 h 800"/>
              <a:gd name="T50" fmla="*/ 391 w 1145"/>
              <a:gd name="T51" fmla="*/ 354 h 800"/>
              <a:gd name="T52" fmla="*/ 427 w 1145"/>
              <a:gd name="T53" fmla="*/ 326 h 800"/>
              <a:gd name="T54" fmla="*/ 480 w 1145"/>
              <a:gd name="T55" fmla="*/ 315 h 800"/>
              <a:gd name="T56" fmla="*/ 508 w 1145"/>
              <a:gd name="T57" fmla="*/ 317 h 800"/>
              <a:gd name="T58" fmla="*/ 545 w 1145"/>
              <a:gd name="T59" fmla="*/ 331 h 800"/>
              <a:gd name="T60" fmla="*/ 572 w 1145"/>
              <a:gd name="T61" fmla="*/ 354 h 800"/>
              <a:gd name="T62" fmla="*/ 591 w 1145"/>
              <a:gd name="T63" fmla="*/ 393 h 800"/>
              <a:gd name="T64" fmla="*/ 598 w 1145"/>
              <a:gd name="T65" fmla="*/ 432 h 800"/>
              <a:gd name="T66" fmla="*/ 579 w 1145"/>
              <a:gd name="T67" fmla="*/ 490 h 800"/>
              <a:gd name="T68" fmla="*/ 559 w 1145"/>
              <a:gd name="T69" fmla="*/ 519 h 800"/>
              <a:gd name="T70" fmla="*/ 917 w 1145"/>
              <a:gd name="T71" fmla="*/ 547 h 800"/>
              <a:gd name="T72" fmla="*/ 917 w 1145"/>
              <a:gd name="T73" fmla="*/ 634 h 800"/>
              <a:gd name="T74" fmla="*/ 906 w 1145"/>
              <a:gd name="T75" fmla="*/ 664 h 800"/>
              <a:gd name="T76" fmla="*/ 880 w 1145"/>
              <a:gd name="T77" fmla="*/ 696 h 800"/>
              <a:gd name="T78" fmla="*/ 871 w 1145"/>
              <a:gd name="T79" fmla="*/ 729 h 800"/>
              <a:gd name="T80" fmla="*/ 873 w 1145"/>
              <a:gd name="T81" fmla="*/ 756 h 800"/>
              <a:gd name="T82" fmla="*/ 885 w 1145"/>
              <a:gd name="T83" fmla="*/ 779 h 800"/>
              <a:gd name="T84" fmla="*/ 922 w 1145"/>
              <a:gd name="T85" fmla="*/ 798 h 800"/>
              <a:gd name="T86" fmla="*/ 961 w 1145"/>
              <a:gd name="T87" fmla="*/ 798 h 800"/>
              <a:gd name="T88" fmla="*/ 995 w 1145"/>
              <a:gd name="T89" fmla="*/ 779 h 800"/>
              <a:gd name="T90" fmla="*/ 1007 w 1145"/>
              <a:gd name="T91" fmla="*/ 756 h 800"/>
              <a:gd name="T92" fmla="*/ 1011 w 1145"/>
              <a:gd name="T93" fmla="*/ 729 h 800"/>
              <a:gd name="T94" fmla="*/ 1000 w 1145"/>
              <a:gd name="T95" fmla="*/ 696 h 800"/>
              <a:gd name="T96" fmla="*/ 977 w 1145"/>
              <a:gd name="T97" fmla="*/ 664 h 800"/>
              <a:gd name="T98" fmla="*/ 970 w 1145"/>
              <a:gd name="T99" fmla="*/ 547 h 800"/>
              <a:gd name="T100" fmla="*/ 1145 w 1145"/>
              <a:gd name="T101" fmla="*/ 536 h 800"/>
              <a:gd name="T102" fmla="*/ 1133 w 1145"/>
              <a:gd name="T103" fmla="*/ 496 h 800"/>
              <a:gd name="T104" fmla="*/ 1055 w 1145"/>
              <a:gd name="T105" fmla="*/ 391 h 800"/>
              <a:gd name="T106" fmla="*/ 938 w 1145"/>
              <a:gd name="T107" fmla="*/ 253 h 800"/>
              <a:gd name="T108" fmla="*/ 823 w 1145"/>
              <a:gd name="T109" fmla="*/ 14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5" h="800">
                <a:moveTo>
                  <a:pt x="823" y="143"/>
                </a:moveTo>
                <a:lnTo>
                  <a:pt x="823" y="143"/>
                </a:lnTo>
                <a:lnTo>
                  <a:pt x="788" y="113"/>
                </a:lnTo>
                <a:lnTo>
                  <a:pt x="754" y="85"/>
                </a:lnTo>
                <a:lnTo>
                  <a:pt x="722" y="62"/>
                </a:lnTo>
                <a:lnTo>
                  <a:pt x="692" y="44"/>
                </a:lnTo>
                <a:lnTo>
                  <a:pt x="692" y="44"/>
                </a:lnTo>
                <a:lnTo>
                  <a:pt x="662" y="25"/>
                </a:lnTo>
                <a:lnTo>
                  <a:pt x="637" y="11"/>
                </a:lnTo>
                <a:lnTo>
                  <a:pt x="623" y="7"/>
                </a:lnTo>
                <a:lnTo>
                  <a:pt x="607" y="2"/>
                </a:lnTo>
                <a:lnTo>
                  <a:pt x="593" y="0"/>
                </a:lnTo>
                <a:lnTo>
                  <a:pt x="577" y="0"/>
                </a:lnTo>
                <a:lnTo>
                  <a:pt x="577" y="0"/>
                </a:lnTo>
                <a:lnTo>
                  <a:pt x="467" y="0"/>
                </a:lnTo>
                <a:lnTo>
                  <a:pt x="467" y="0"/>
                </a:lnTo>
                <a:lnTo>
                  <a:pt x="257" y="0"/>
                </a:lnTo>
                <a:lnTo>
                  <a:pt x="257" y="244"/>
                </a:lnTo>
                <a:lnTo>
                  <a:pt x="163" y="244"/>
                </a:lnTo>
                <a:lnTo>
                  <a:pt x="163" y="244"/>
                </a:lnTo>
                <a:lnTo>
                  <a:pt x="147" y="241"/>
                </a:lnTo>
                <a:lnTo>
                  <a:pt x="136" y="237"/>
                </a:lnTo>
                <a:lnTo>
                  <a:pt x="113" y="221"/>
                </a:lnTo>
                <a:lnTo>
                  <a:pt x="113" y="221"/>
                </a:lnTo>
                <a:lnTo>
                  <a:pt x="103" y="214"/>
                </a:lnTo>
                <a:lnTo>
                  <a:pt x="92" y="209"/>
                </a:lnTo>
                <a:lnTo>
                  <a:pt x="83" y="205"/>
                </a:lnTo>
                <a:lnTo>
                  <a:pt x="71" y="205"/>
                </a:lnTo>
                <a:lnTo>
                  <a:pt x="71" y="205"/>
                </a:lnTo>
                <a:lnTo>
                  <a:pt x="57" y="205"/>
                </a:lnTo>
                <a:lnTo>
                  <a:pt x="44" y="207"/>
                </a:lnTo>
                <a:lnTo>
                  <a:pt x="30" y="211"/>
                </a:lnTo>
                <a:lnTo>
                  <a:pt x="21" y="218"/>
                </a:lnTo>
                <a:lnTo>
                  <a:pt x="21" y="218"/>
                </a:lnTo>
                <a:lnTo>
                  <a:pt x="11" y="228"/>
                </a:lnTo>
                <a:lnTo>
                  <a:pt x="4" y="239"/>
                </a:lnTo>
                <a:lnTo>
                  <a:pt x="0" y="253"/>
                </a:lnTo>
                <a:lnTo>
                  <a:pt x="0" y="274"/>
                </a:lnTo>
                <a:lnTo>
                  <a:pt x="0" y="274"/>
                </a:lnTo>
                <a:lnTo>
                  <a:pt x="0" y="294"/>
                </a:lnTo>
                <a:lnTo>
                  <a:pt x="4" y="308"/>
                </a:lnTo>
                <a:lnTo>
                  <a:pt x="11" y="319"/>
                </a:lnTo>
                <a:lnTo>
                  <a:pt x="21" y="329"/>
                </a:lnTo>
                <a:lnTo>
                  <a:pt x="21" y="329"/>
                </a:lnTo>
                <a:lnTo>
                  <a:pt x="30" y="336"/>
                </a:lnTo>
                <a:lnTo>
                  <a:pt x="44" y="340"/>
                </a:lnTo>
                <a:lnTo>
                  <a:pt x="55" y="342"/>
                </a:lnTo>
                <a:lnTo>
                  <a:pt x="71" y="345"/>
                </a:lnTo>
                <a:lnTo>
                  <a:pt x="71" y="345"/>
                </a:lnTo>
                <a:lnTo>
                  <a:pt x="83" y="342"/>
                </a:lnTo>
                <a:lnTo>
                  <a:pt x="94" y="338"/>
                </a:lnTo>
                <a:lnTo>
                  <a:pt x="103" y="333"/>
                </a:lnTo>
                <a:lnTo>
                  <a:pt x="113" y="326"/>
                </a:lnTo>
                <a:lnTo>
                  <a:pt x="113" y="326"/>
                </a:lnTo>
                <a:lnTo>
                  <a:pt x="136" y="308"/>
                </a:lnTo>
                <a:lnTo>
                  <a:pt x="147" y="301"/>
                </a:lnTo>
                <a:lnTo>
                  <a:pt x="163" y="297"/>
                </a:lnTo>
                <a:lnTo>
                  <a:pt x="163" y="297"/>
                </a:lnTo>
                <a:lnTo>
                  <a:pt x="165" y="297"/>
                </a:lnTo>
                <a:lnTo>
                  <a:pt x="257" y="297"/>
                </a:lnTo>
                <a:lnTo>
                  <a:pt x="257" y="547"/>
                </a:lnTo>
                <a:lnTo>
                  <a:pt x="411" y="547"/>
                </a:lnTo>
                <a:lnTo>
                  <a:pt x="411" y="531"/>
                </a:lnTo>
                <a:lnTo>
                  <a:pt x="411" y="531"/>
                </a:lnTo>
                <a:lnTo>
                  <a:pt x="407" y="522"/>
                </a:lnTo>
                <a:lnTo>
                  <a:pt x="393" y="503"/>
                </a:lnTo>
                <a:lnTo>
                  <a:pt x="393" y="503"/>
                </a:lnTo>
                <a:lnTo>
                  <a:pt x="384" y="490"/>
                </a:lnTo>
                <a:lnTo>
                  <a:pt x="375" y="473"/>
                </a:lnTo>
                <a:lnTo>
                  <a:pt x="368" y="455"/>
                </a:lnTo>
                <a:lnTo>
                  <a:pt x="365" y="444"/>
                </a:lnTo>
                <a:lnTo>
                  <a:pt x="365" y="432"/>
                </a:lnTo>
                <a:lnTo>
                  <a:pt x="365" y="432"/>
                </a:lnTo>
                <a:lnTo>
                  <a:pt x="365" y="414"/>
                </a:lnTo>
                <a:lnTo>
                  <a:pt x="370" y="393"/>
                </a:lnTo>
                <a:lnTo>
                  <a:pt x="377" y="372"/>
                </a:lnTo>
                <a:lnTo>
                  <a:pt x="391" y="354"/>
                </a:lnTo>
                <a:lnTo>
                  <a:pt x="391" y="354"/>
                </a:lnTo>
                <a:lnTo>
                  <a:pt x="398" y="345"/>
                </a:lnTo>
                <a:lnTo>
                  <a:pt x="407" y="338"/>
                </a:lnTo>
                <a:lnTo>
                  <a:pt x="427" y="326"/>
                </a:lnTo>
                <a:lnTo>
                  <a:pt x="453" y="319"/>
                </a:lnTo>
                <a:lnTo>
                  <a:pt x="467" y="317"/>
                </a:lnTo>
                <a:lnTo>
                  <a:pt x="480" y="315"/>
                </a:lnTo>
                <a:lnTo>
                  <a:pt x="480" y="315"/>
                </a:lnTo>
                <a:lnTo>
                  <a:pt x="494" y="315"/>
                </a:lnTo>
                <a:lnTo>
                  <a:pt x="508" y="317"/>
                </a:lnTo>
                <a:lnTo>
                  <a:pt x="522" y="322"/>
                </a:lnTo>
                <a:lnTo>
                  <a:pt x="533" y="326"/>
                </a:lnTo>
                <a:lnTo>
                  <a:pt x="545" y="331"/>
                </a:lnTo>
                <a:lnTo>
                  <a:pt x="556" y="338"/>
                </a:lnTo>
                <a:lnTo>
                  <a:pt x="565" y="345"/>
                </a:lnTo>
                <a:lnTo>
                  <a:pt x="572" y="354"/>
                </a:lnTo>
                <a:lnTo>
                  <a:pt x="572" y="354"/>
                </a:lnTo>
                <a:lnTo>
                  <a:pt x="584" y="372"/>
                </a:lnTo>
                <a:lnTo>
                  <a:pt x="591" y="393"/>
                </a:lnTo>
                <a:lnTo>
                  <a:pt x="595" y="414"/>
                </a:lnTo>
                <a:lnTo>
                  <a:pt x="598" y="432"/>
                </a:lnTo>
                <a:lnTo>
                  <a:pt x="598" y="432"/>
                </a:lnTo>
                <a:lnTo>
                  <a:pt x="595" y="455"/>
                </a:lnTo>
                <a:lnTo>
                  <a:pt x="588" y="473"/>
                </a:lnTo>
                <a:lnTo>
                  <a:pt x="579" y="490"/>
                </a:lnTo>
                <a:lnTo>
                  <a:pt x="572" y="501"/>
                </a:lnTo>
                <a:lnTo>
                  <a:pt x="572" y="501"/>
                </a:lnTo>
                <a:lnTo>
                  <a:pt x="559" y="519"/>
                </a:lnTo>
                <a:lnTo>
                  <a:pt x="556" y="526"/>
                </a:lnTo>
                <a:lnTo>
                  <a:pt x="556" y="547"/>
                </a:lnTo>
                <a:lnTo>
                  <a:pt x="917" y="547"/>
                </a:lnTo>
                <a:lnTo>
                  <a:pt x="917" y="632"/>
                </a:lnTo>
                <a:lnTo>
                  <a:pt x="917" y="632"/>
                </a:lnTo>
                <a:lnTo>
                  <a:pt x="917" y="634"/>
                </a:lnTo>
                <a:lnTo>
                  <a:pt x="917" y="634"/>
                </a:lnTo>
                <a:lnTo>
                  <a:pt x="913" y="650"/>
                </a:lnTo>
                <a:lnTo>
                  <a:pt x="906" y="664"/>
                </a:lnTo>
                <a:lnTo>
                  <a:pt x="890" y="685"/>
                </a:lnTo>
                <a:lnTo>
                  <a:pt x="890" y="685"/>
                </a:lnTo>
                <a:lnTo>
                  <a:pt x="880" y="696"/>
                </a:lnTo>
                <a:lnTo>
                  <a:pt x="876" y="706"/>
                </a:lnTo>
                <a:lnTo>
                  <a:pt x="871" y="717"/>
                </a:lnTo>
                <a:lnTo>
                  <a:pt x="871" y="729"/>
                </a:lnTo>
                <a:lnTo>
                  <a:pt x="871" y="729"/>
                </a:lnTo>
                <a:lnTo>
                  <a:pt x="871" y="742"/>
                </a:lnTo>
                <a:lnTo>
                  <a:pt x="873" y="756"/>
                </a:lnTo>
                <a:lnTo>
                  <a:pt x="878" y="768"/>
                </a:lnTo>
                <a:lnTo>
                  <a:pt x="885" y="779"/>
                </a:lnTo>
                <a:lnTo>
                  <a:pt x="885" y="779"/>
                </a:lnTo>
                <a:lnTo>
                  <a:pt x="894" y="786"/>
                </a:lnTo>
                <a:lnTo>
                  <a:pt x="906" y="793"/>
                </a:lnTo>
                <a:lnTo>
                  <a:pt x="922" y="798"/>
                </a:lnTo>
                <a:lnTo>
                  <a:pt x="940" y="800"/>
                </a:lnTo>
                <a:lnTo>
                  <a:pt x="940" y="800"/>
                </a:lnTo>
                <a:lnTo>
                  <a:pt x="961" y="798"/>
                </a:lnTo>
                <a:lnTo>
                  <a:pt x="975" y="795"/>
                </a:lnTo>
                <a:lnTo>
                  <a:pt x="986" y="788"/>
                </a:lnTo>
                <a:lnTo>
                  <a:pt x="995" y="779"/>
                </a:lnTo>
                <a:lnTo>
                  <a:pt x="995" y="779"/>
                </a:lnTo>
                <a:lnTo>
                  <a:pt x="1002" y="768"/>
                </a:lnTo>
                <a:lnTo>
                  <a:pt x="1007" y="756"/>
                </a:lnTo>
                <a:lnTo>
                  <a:pt x="1009" y="742"/>
                </a:lnTo>
                <a:lnTo>
                  <a:pt x="1011" y="729"/>
                </a:lnTo>
                <a:lnTo>
                  <a:pt x="1011" y="729"/>
                </a:lnTo>
                <a:lnTo>
                  <a:pt x="1009" y="717"/>
                </a:lnTo>
                <a:lnTo>
                  <a:pt x="1007" y="706"/>
                </a:lnTo>
                <a:lnTo>
                  <a:pt x="1000" y="696"/>
                </a:lnTo>
                <a:lnTo>
                  <a:pt x="993" y="685"/>
                </a:lnTo>
                <a:lnTo>
                  <a:pt x="993" y="685"/>
                </a:lnTo>
                <a:lnTo>
                  <a:pt x="977" y="664"/>
                </a:lnTo>
                <a:lnTo>
                  <a:pt x="972" y="650"/>
                </a:lnTo>
                <a:lnTo>
                  <a:pt x="970" y="637"/>
                </a:lnTo>
                <a:lnTo>
                  <a:pt x="970" y="547"/>
                </a:lnTo>
                <a:lnTo>
                  <a:pt x="1145" y="547"/>
                </a:lnTo>
                <a:lnTo>
                  <a:pt x="1145" y="547"/>
                </a:lnTo>
                <a:lnTo>
                  <a:pt x="1145" y="536"/>
                </a:lnTo>
                <a:lnTo>
                  <a:pt x="1145" y="522"/>
                </a:lnTo>
                <a:lnTo>
                  <a:pt x="1140" y="508"/>
                </a:lnTo>
                <a:lnTo>
                  <a:pt x="1133" y="496"/>
                </a:lnTo>
                <a:lnTo>
                  <a:pt x="1133" y="496"/>
                </a:lnTo>
                <a:lnTo>
                  <a:pt x="1094" y="444"/>
                </a:lnTo>
                <a:lnTo>
                  <a:pt x="1055" y="391"/>
                </a:lnTo>
                <a:lnTo>
                  <a:pt x="1016" y="342"/>
                </a:lnTo>
                <a:lnTo>
                  <a:pt x="977" y="297"/>
                </a:lnTo>
                <a:lnTo>
                  <a:pt x="938" y="253"/>
                </a:lnTo>
                <a:lnTo>
                  <a:pt x="899" y="214"/>
                </a:lnTo>
                <a:lnTo>
                  <a:pt x="860" y="177"/>
                </a:lnTo>
                <a:lnTo>
                  <a:pt x="823" y="143"/>
                </a:lnTo>
                <a:lnTo>
                  <a:pt x="823" y="143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058582" y="2167203"/>
            <a:ext cx="1361619" cy="856129"/>
          </a:xfrm>
          <a:custGeom>
            <a:avLst/>
            <a:gdLst>
              <a:gd name="T0" fmla="*/ 609 w 765"/>
              <a:gd name="T1" fmla="*/ 0 h 481"/>
              <a:gd name="T2" fmla="*/ 151 w 765"/>
              <a:gd name="T3" fmla="*/ 0 h 481"/>
              <a:gd name="T4" fmla="*/ 145 w 765"/>
              <a:gd name="T5" fmla="*/ 0 h 481"/>
              <a:gd name="T6" fmla="*/ 138 w 765"/>
              <a:gd name="T7" fmla="*/ 0 h 481"/>
              <a:gd name="T8" fmla="*/ 108 w 765"/>
              <a:gd name="T9" fmla="*/ 5 h 481"/>
              <a:gd name="T10" fmla="*/ 80 w 765"/>
              <a:gd name="T11" fmla="*/ 17 h 481"/>
              <a:gd name="T12" fmla="*/ 57 w 765"/>
              <a:gd name="T13" fmla="*/ 33 h 481"/>
              <a:gd name="T14" fmla="*/ 20 w 765"/>
              <a:gd name="T15" fmla="*/ 74 h 481"/>
              <a:gd name="T16" fmla="*/ 7 w 765"/>
              <a:gd name="T17" fmla="*/ 102 h 481"/>
              <a:gd name="T18" fmla="*/ 0 w 765"/>
              <a:gd name="T19" fmla="*/ 129 h 481"/>
              <a:gd name="T20" fmla="*/ 0 w 765"/>
              <a:gd name="T21" fmla="*/ 159 h 481"/>
              <a:gd name="T22" fmla="*/ 2 w 765"/>
              <a:gd name="T23" fmla="*/ 182 h 481"/>
              <a:gd name="T24" fmla="*/ 18 w 765"/>
              <a:gd name="T25" fmla="*/ 223 h 481"/>
              <a:gd name="T26" fmla="*/ 358 w 765"/>
              <a:gd name="T27" fmla="*/ 242 h 481"/>
              <a:gd name="T28" fmla="*/ 358 w 765"/>
              <a:gd name="T29" fmla="*/ 313 h 481"/>
              <a:gd name="T30" fmla="*/ 358 w 765"/>
              <a:gd name="T31" fmla="*/ 315 h 481"/>
              <a:gd name="T32" fmla="*/ 349 w 765"/>
              <a:gd name="T33" fmla="*/ 345 h 481"/>
              <a:gd name="T34" fmla="*/ 331 w 765"/>
              <a:gd name="T35" fmla="*/ 366 h 481"/>
              <a:gd name="T36" fmla="*/ 317 w 765"/>
              <a:gd name="T37" fmla="*/ 387 h 481"/>
              <a:gd name="T38" fmla="*/ 312 w 765"/>
              <a:gd name="T39" fmla="*/ 410 h 481"/>
              <a:gd name="T40" fmla="*/ 312 w 765"/>
              <a:gd name="T41" fmla="*/ 423 h 481"/>
              <a:gd name="T42" fmla="*/ 319 w 765"/>
              <a:gd name="T43" fmla="*/ 449 h 481"/>
              <a:gd name="T44" fmla="*/ 326 w 765"/>
              <a:gd name="T45" fmla="*/ 460 h 481"/>
              <a:gd name="T46" fmla="*/ 347 w 765"/>
              <a:gd name="T47" fmla="*/ 474 h 481"/>
              <a:gd name="T48" fmla="*/ 384 w 765"/>
              <a:gd name="T49" fmla="*/ 481 h 481"/>
              <a:gd name="T50" fmla="*/ 402 w 765"/>
              <a:gd name="T51" fmla="*/ 479 h 481"/>
              <a:gd name="T52" fmla="*/ 430 w 765"/>
              <a:gd name="T53" fmla="*/ 469 h 481"/>
              <a:gd name="T54" fmla="*/ 439 w 765"/>
              <a:gd name="T55" fmla="*/ 460 h 481"/>
              <a:gd name="T56" fmla="*/ 448 w 765"/>
              <a:gd name="T57" fmla="*/ 437 h 481"/>
              <a:gd name="T58" fmla="*/ 453 w 765"/>
              <a:gd name="T59" fmla="*/ 410 h 481"/>
              <a:gd name="T60" fmla="*/ 450 w 765"/>
              <a:gd name="T61" fmla="*/ 398 h 481"/>
              <a:gd name="T62" fmla="*/ 443 w 765"/>
              <a:gd name="T63" fmla="*/ 377 h 481"/>
              <a:gd name="T64" fmla="*/ 437 w 765"/>
              <a:gd name="T65" fmla="*/ 366 h 481"/>
              <a:gd name="T66" fmla="*/ 414 w 765"/>
              <a:gd name="T67" fmla="*/ 331 h 481"/>
              <a:gd name="T68" fmla="*/ 411 w 765"/>
              <a:gd name="T69" fmla="*/ 242 h 481"/>
              <a:gd name="T70" fmla="*/ 735 w 765"/>
              <a:gd name="T71" fmla="*/ 242 h 481"/>
              <a:gd name="T72" fmla="*/ 758 w 765"/>
              <a:gd name="T73" fmla="*/ 200 h 481"/>
              <a:gd name="T74" fmla="*/ 765 w 765"/>
              <a:gd name="T75" fmla="*/ 152 h 481"/>
              <a:gd name="T76" fmla="*/ 765 w 765"/>
              <a:gd name="T77" fmla="*/ 136 h 481"/>
              <a:gd name="T78" fmla="*/ 758 w 765"/>
              <a:gd name="T79" fmla="*/ 106 h 481"/>
              <a:gd name="T80" fmla="*/ 747 w 765"/>
              <a:gd name="T81" fmla="*/ 79 h 481"/>
              <a:gd name="T82" fmla="*/ 731 w 765"/>
              <a:gd name="T83" fmla="*/ 53 h 481"/>
              <a:gd name="T84" fmla="*/ 708 w 765"/>
              <a:gd name="T85" fmla="*/ 33 h 481"/>
              <a:gd name="T86" fmla="*/ 683 w 765"/>
              <a:gd name="T87" fmla="*/ 17 h 481"/>
              <a:gd name="T88" fmla="*/ 655 w 765"/>
              <a:gd name="T89" fmla="*/ 5 h 481"/>
              <a:gd name="T90" fmla="*/ 625 w 765"/>
              <a:gd name="T91" fmla="*/ 0 h 481"/>
              <a:gd name="T92" fmla="*/ 609 w 765"/>
              <a:gd name="T93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65" h="481">
                <a:moveTo>
                  <a:pt x="609" y="0"/>
                </a:moveTo>
                <a:lnTo>
                  <a:pt x="609" y="0"/>
                </a:lnTo>
                <a:lnTo>
                  <a:pt x="604" y="0"/>
                </a:lnTo>
                <a:lnTo>
                  <a:pt x="151" y="0"/>
                </a:lnTo>
                <a:lnTo>
                  <a:pt x="145" y="0"/>
                </a:lnTo>
                <a:lnTo>
                  <a:pt x="145" y="0"/>
                </a:lnTo>
                <a:lnTo>
                  <a:pt x="138" y="0"/>
                </a:lnTo>
                <a:lnTo>
                  <a:pt x="138" y="0"/>
                </a:lnTo>
                <a:lnTo>
                  <a:pt x="124" y="3"/>
                </a:lnTo>
                <a:lnTo>
                  <a:pt x="108" y="5"/>
                </a:lnTo>
                <a:lnTo>
                  <a:pt x="94" y="10"/>
                </a:lnTo>
                <a:lnTo>
                  <a:pt x="80" y="17"/>
                </a:lnTo>
                <a:lnTo>
                  <a:pt x="69" y="23"/>
                </a:lnTo>
                <a:lnTo>
                  <a:pt x="57" y="33"/>
                </a:lnTo>
                <a:lnTo>
                  <a:pt x="36" y="51"/>
                </a:lnTo>
                <a:lnTo>
                  <a:pt x="20" y="74"/>
                </a:lnTo>
                <a:lnTo>
                  <a:pt x="13" y="88"/>
                </a:lnTo>
                <a:lnTo>
                  <a:pt x="7" y="102"/>
                </a:lnTo>
                <a:lnTo>
                  <a:pt x="4" y="115"/>
                </a:lnTo>
                <a:lnTo>
                  <a:pt x="0" y="129"/>
                </a:lnTo>
                <a:lnTo>
                  <a:pt x="0" y="143"/>
                </a:lnTo>
                <a:lnTo>
                  <a:pt x="0" y="159"/>
                </a:lnTo>
                <a:lnTo>
                  <a:pt x="0" y="159"/>
                </a:lnTo>
                <a:lnTo>
                  <a:pt x="2" y="182"/>
                </a:lnTo>
                <a:lnTo>
                  <a:pt x="9" y="205"/>
                </a:lnTo>
                <a:lnTo>
                  <a:pt x="18" y="223"/>
                </a:lnTo>
                <a:lnTo>
                  <a:pt x="30" y="242"/>
                </a:lnTo>
                <a:lnTo>
                  <a:pt x="358" y="242"/>
                </a:lnTo>
                <a:lnTo>
                  <a:pt x="358" y="313"/>
                </a:lnTo>
                <a:lnTo>
                  <a:pt x="358" y="313"/>
                </a:lnTo>
                <a:lnTo>
                  <a:pt x="358" y="315"/>
                </a:lnTo>
                <a:lnTo>
                  <a:pt x="358" y="315"/>
                </a:lnTo>
                <a:lnTo>
                  <a:pt x="356" y="331"/>
                </a:lnTo>
                <a:lnTo>
                  <a:pt x="349" y="345"/>
                </a:lnTo>
                <a:lnTo>
                  <a:pt x="331" y="366"/>
                </a:lnTo>
                <a:lnTo>
                  <a:pt x="331" y="366"/>
                </a:lnTo>
                <a:lnTo>
                  <a:pt x="324" y="377"/>
                </a:lnTo>
                <a:lnTo>
                  <a:pt x="317" y="387"/>
                </a:lnTo>
                <a:lnTo>
                  <a:pt x="312" y="398"/>
                </a:lnTo>
                <a:lnTo>
                  <a:pt x="312" y="410"/>
                </a:lnTo>
                <a:lnTo>
                  <a:pt x="312" y="410"/>
                </a:lnTo>
                <a:lnTo>
                  <a:pt x="312" y="423"/>
                </a:lnTo>
                <a:lnTo>
                  <a:pt x="315" y="437"/>
                </a:lnTo>
                <a:lnTo>
                  <a:pt x="319" y="449"/>
                </a:lnTo>
                <a:lnTo>
                  <a:pt x="326" y="460"/>
                </a:lnTo>
                <a:lnTo>
                  <a:pt x="326" y="460"/>
                </a:lnTo>
                <a:lnTo>
                  <a:pt x="335" y="467"/>
                </a:lnTo>
                <a:lnTo>
                  <a:pt x="347" y="474"/>
                </a:lnTo>
                <a:lnTo>
                  <a:pt x="363" y="479"/>
                </a:lnTo>
                <a:lnTo>
                  <a:pt x="384" y="481"/>
                </a:lnTo>
                <a:lnTo>
                  <a:pt x="384" y="481"/>
                </a:lnTo>
                <a:lnTo>
                  <a:pt x="402" y="479"/>
                </a:lnTo>
                <a:lnTo>
                  <a:pt x="418" y="476"/>
                </a:lnTo>
                <a:lnTo>
                  <a:pt x="430" y="469"/>
                </a:lnTo>
                <a:lnTo>
                  <a:pt x="439" y="460"/>
                </a:lnTo>
                <a:lnTo>
                  <a:pt x="439" y="460"/>
                </a:lnTo>
                <a:lnTo>
                  <a:pt x="443" y="449"/>
                </a:lnTo>
                <a:lnTo>
                  <a:pt x="448" y="437"/>
                </a:lnTo>
                <a:lnTo>
                  <a:pt x="453" y="423"/>
                </a:lnTo>
                <a:lnTo>
                  <a:pt x="453" y="410"/>
                </a:lnTo>
                <a:lnTo>
                  <a:pt x="453" y="410"/>
                </a:lnTo>
                <a:lnTo>
                  <a:pt x="450" y="398"/>
                </a:lnTo>
                <a:lnTo>
                  <a:pt x="448" y="387"/>
                </a:lnTo>
                <a:lnTo>
                  <a:pt x="443" y="377"/>
                </a:lnTo>
                <a:lnTo>
                  <a:pt x="437" y="366"/>
                </a:lnTo>
                <a:lnTo>
                  <a:pt x="437" y="366"/>
                </a:lnTo>
                <a:lnTo>
                  <a:pt x="420" y="345"/>
                </a:lnTo>
                <a:lnTo>
                  <a:pt x="414" y="331"/>
                </a:lnTo>
                <a:lnTo>
                  <a:pt x="411" y="318"/>
                </a:lnTo>
                <a:lnTo>
                  <a:pt x="411" y="242"/>
                </a:lnTo>
                <a:lnTo>
                  <a:pt x="735" y="242"/>
                </a:lnTo>
                <a:lnTo>
                  <a:pt x="735" y="242"/>
                </a:lnTo>
                <a:lnTo>
                  <a:pt x="749" y="223"/>
                </a:lnTo>
                <a:lnTo>
                  <a:pt x="758" y="200"/>
                </a:lnTo>
                <a:lnTo>
                  <a:pt x="763" y="177"/>
                </a:lnTo>
                <a:lnTo>
                  <a:pt x="765" y="152"/>
                </a:lnTo>
                <a:lnTo>
                  <a:pt x="765" y="152"/>
                </a:lnTo>
                <a:lnTo>
                  <a:pt x="765" y="136"/>
                </a:lnTo>
                <a:lnTo>
                  <a:pt x="763" y="120"/>
                </a:lnTo>
                <a:lnTo>
                  <a:pt x="758" y="106"/>
                </a:lnTo>
                <a:lnTo>
                  <a:pt x="754" y="90"/>
                </a:lnTo>
                <a:lnTo>
                  <a:pt x="747" y="79"/>
                </a:lnTo>
                <a:lnTo>
                  <a:pt x="740" y="65"/>
                </a:lnTo>
                <a:lnTo>
                  <a:pt x="731" y="53"/>
                </a:lnTo>
                <a:lnTo>
                  <a:pt x="719" y="42"/>
                </a:lnTo>
                <a:lnTo>
                  <a:pt x="708" y="33"/>
                </a:lnTo>
                <a:lnTo>
                  <a:pt x="696" y="23"/>
                </a:lnTo>
                <a:lnTo>
                  <a:pt x="683" y="17"/>
                </a:lnTo>
                <a:lnTo>
                  <a:pt x="669" y="10"/>
                </a:lnTo>
                <a:lnTo>
                  <a:pt x="655" y="5"/>
                </a:lnTo>
                <a:lnTo>
                  <a:pt x="641" y="3"/>
                </a:lnTo>
                <a:lnTo>
                  <a:pt x="625" y="0"/>
                </a:lnTo>
                <a:lnTo>
                  <a:pt x="609" y="0"/>
                </a:lnTo>
                <a:lnTo>
                  <a:pt x="609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564371" y="2241958"/>
            <a:ext cx="2233766" cy="1804811"/>
          </a:xfrm>
          <a:custGeom>
            <a:avLst/>
            <a:gdLst>
              <a:gd name="T0" fmla="*/ 1083 w 1255"/>
              <a:gd name="T1" fmla="*/ 149 h 1014"/>
              <a:gd name="T2" fmla="*/ 1103 w 1255"/>
              <a:gd name="T3" fmla="*/ 115 h 1014"/>
              <a:gd name="T4" fmla="*/ 1119 w 1255"/>
              <a:gd name="T5" fmla="*/ 85 h 1014"/>
              <a:gd name="T6" fmla="*/ 1119 w 1255"/>
              <a:gd name="T7" fmla="*/ 57 h 1014"/>
              <a:gd name="T8" fmla="*/ 1106 w 1255"/>
              <a:gd name="T9" fmla="*/ 21 h 1014"/>
              <a:gd name="T10" fmla="*/ 1085 w 1255"/>
              <a:gd name="T11" fmla="*/ 7 h 1014"/>
              <a:gd name="T12" fmla="*/ 1050 w 1255"/>
              <a:gd name="T13" fmla="*/ 0 h 1014"/>
              <a:gd name="T14" fmla="*/ 1004 w 1255"/>
              <a:gd name="T15" fmla="*/ 14 h 1014"/>
              <a:gd name="T16" fmla="*/ 988 w 1255"/>
              <a:gd name="T17" fmla="*/ 32 h 1014"/>
              <a:gd name="T18" fmla="*/ 981 w 1255"/>
              <a:gd name="T19" fmla="*/ 71 h 1014"/>
              <a:gd name="T20" fmla="*/ 986 w 1255"/>
              <a:gd name="T21" fmla="*/ 94 h 1014"/>
              <a:gd name="T22" fmla="*/ 1000 w 1255"/>
              <a:gd name="T23" fmla="*/ 115 h 1014"/>
              <a:gd name="T24" fmla="*/ 1027 w 1255"/>
              <a:gd name="T25" fmla="*/ 165 h 1014"/>
              <a:gd name="T26" fmla="*/ 1027 w 1255"/>
              <a:gd name="T27" fmla="*/ 250 h 1014"/>
              <a:gd name="T28" fmla="*/ 494 w 1255"/>
              <a:gd name="T29" fmla="*/ 276 h 1014"/>
              <a:gd name="T30" fmla="*/ 510 w 1255"/>
              <a:gd name="T31" fmla="*/ 299 h 1014"/>
              <a:gd name="T32" fmla="*/ 533 w 1255"/>
              <a:gd name="T33" fmla="*/ 347 h 1014"/>
              <a:gd name="T34" fmla="*/ 535 w 1255"/>
              <a:gd name="T35" fmla="*/ 388 h 1014"/>
              <a:gd name="T36" fmla="*/ 510 w 1255"/>
              <a:gd name="T37" fmla="*/ 446 h 1014"/>
              <a:gd name="T38" fmla="*/ 494 w 1255"/>
              <a:gd name="T39" fmla="*/ 462 h 1014"/>
              <a:gd name="T40" fmla="*/ 460 w 1255"/>
              <a:gd name="T41" fmla="*/ 478 h 1014"/>
              <a:gd name="T42" fmla="*/ 418 w 1255"/>
              <a:gd name="T43" fmla="*/ 485 h 1014"/>
              <a:gd name="T44" fmla="*/ 391 w 1255"/>
              <a:gd name="T45" fmla="*/ 483 h 1014"/>
              <a:gd name="T46" fmla="*/ 335 w 1255"/>
              <a:gd name="T47" fmla="*/ 455 h 1014"/>
              <a:gd name="T48" fmla="*/ 317 w 1255"/>
              <a:gd name="T49" fmla="*/ 427 h 1014"/>
              <a:gd name="T50" fmla="*/ 303 w 1255"/>
              <a:gd name="T51" fmla="*/ 368 h 1014"/>
              <a:gd name="T52" fmla="*/ 305 w 1255"/>
              <a:gd name="T53" fmla="*/ 345 h 1014"/>
              <a:gd name="T54" fmla="*/ 331 w 1255"/>
              <a:gd name="T55" fmla="*/ 296 h 1014"/>
              <a:gd name="T56" fmla="*/ 349 w 1255"/>
              <a:gd name="T57" fmla="*/ 269 h 1014"/>
              <a:gd name="T58" fmla="*/ 2 w 1255"/>
              <a:gd name="T59" fmla="*/ 1004 h 1014"/>
              <a:gd name="T60" fmla="*/ 184 w 1255"/>
              <a:gd name="T61" fmla="*/ 1009 h 1014"/>
              <a:gd name="T62" fmla="*/ 197 w 1255"/>
              <a:gd name="T63" fmla="*/ 1014 h 1014"/>
              <a:gd name="T64" fmla="*/ 246 w 1255"/>
              <a:gd name="T65" fmla="*/ 935 h 1014"/>
              <a:gd name="T66" fmla="*/ 335 w 1255"/>
              <a:gd name="T67" fmla="*/ 834 h 1014"/>
              <a:gd name="T68" fmla="*/ 443 w 1255"/>
              <a:gd name="T69" fmla="*/ 749 h 1014"/>
              <a:gd name="T70" fmla="*/ 568 w 1255"/>
              <a:gd name="T71" fmla="*/ 685 h 1014"/>
              <a:gd name="T72" fmla="*/ 703 w 1255"/>
              <a:gd name="T73" fmla="*/ 646 h 1014"/>
              <a:gd name="T74" fmla="*/ 797 w 1255"/>
              <a:gd name="T75" fmla="*/ 632 h 1014"/>
              <a:gd name="T76" fmla="*/ 855 w 1255"/>
              <a:gd name="T77" fmla="*/ 630 h 1014"/>
              <a:gd name="T78" fmla="*/ 919 w 1255"/>
              <a:gd name="T79" fmla="*/ 634 h 1014"/>
              <a:gd name="T80" fmla="*/ 1014 w 1255"/>
              <a:gd name="T81" fmla="*/ 648 h 1014"/>
              <a:gd name="T82" fmla="*/ 1103 w 1255"/>
              <a:gd name="T83" fmla="*/ 673 h 1014"/>
              <a:gd name="T84" fmla="*/ 1149 w 1255"/>
              <a:gd name="T85" fmla="*/ 694 h 1014"/>
              <a:gd name="T86" fmla="*/ 1255 w 1255"/>
              <a:gd name="T87" fmla="*/ 749 h 1014"/>
              <a:gd name="T88" fmla="*/ 1080 w 1255"/>
              <a:gd name="T89" fmla="*/ 165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55" h="1014">
                <a:moveTo>
                  <a:pt x="1080" y="165"/>
                </a:moveTo>
                <a:lnTo>
                  <a:pt x="1080" y="165"/>
                </a:lnTo>
                <a:lnTo>
                  <a:pt x="1083" y="149"/>
                </a:lnTo>
                <a:lnTo>
                  <a:pt x="1087" y="135"/>
                </a:lnTo>
                <a:lnTo>
                  <a:pt x="1103" y="115"/>
                </a:lnTo>
                <a:lnTo>
                  <a:pt x="1103" y="115"/>
                </a:lnTo>
                <a:lnTo>
                  <a:pt x="1110" y="103"/>
                </a:lnTo>
                <a:lnTo>
                  <a:pt x="1117" y="94"/>
                </a:lnTo>
                <a:lnTo>
                  <a:pt x="1119" y="85"/>
                </a:lnTo>
                <a:lnTo>
                  <a:pt x="1122" y="71"/>
                </a:lnTo>
                <a:lnTo>
                  <a:pt x="1122" y="71"/>
                </a:lnTo>
                <a:lnTo>
                  <a:pt x="1119" y="57"/>
                </a:lnTo>
                <a:lnTo>
                  <a:pt x="1117" y="44"/>
                </a:lnTo>
                <a:lnTo>
                  <a:pt x="1112" y="32"/>
                </a:lnTo>
                <a:lnTo>
                  <a:pt x="1106" y="21"/>
                </a:lnTo>
                <a:lnTo>
                  <a:pt x="1106" y="21"/>
                </a:lnTo>
                <a:lnTo>
                  <a:pt x="1096" y="14"/>
                </a:lnTo>
                <a:lnTo>
                  <a:pt x="1085" y="7"/>
                </a:lnTo>
                <a:lnTo>
                  <a:pt x="1071" y="2"/>
                </a:lnTo>
                <a:lnTo>
                  <a:pt x="1050" y="0"/>
                </a:lnTo>
                <a:lnTo>
                  <a:pt x="1050" y="0"/>
                </a:lnTo>
                <a:lnTo>
                  <a:pt x="1032" y="2"/>
                </a:lnTo>
                <a:lnTo>
                  <a:pt x="1016" y="7"/>
                </a:lnTo>
                <a:lnTo>
                  <a:pt x="1004" y="14"/>
                </a:lnTo>
                <a:lnTo>
                  <a:pt x="995" y="23"/>
                </a:lnTo>
                <a:lnTo>
                  <a:pt x="995" y="23"/>
                </a:lnTo>
                <a:lnTo>
                  <a:pt x="988" y="32"/>
                </a:lnTo>
                <a:lnTo>
                  <a:pt x="984" y="44"/>
                </a:lnTo>
                <a:lnTo>
                  <a:pt x="981" y="57"/>
                </a:lnTo>
                <a:lnTo>
                  <a:pt x="981" y="71"/>
                </a:lnTo>
                <a:lnTo>
                  <a:pt x="981" y="71"/>
                </a:lnTo>
                <a:lnTo>
                  <a:pt x="981" y="85"/>
                </a:lnTo>
                <a:lnTo>
                  <a:pt x="986" y="94"/>
                </a:lnTo>
                <a:lnTo>
                  <a:pt x="991" y="106"/>
                </a:lnTo>
                <a:lnTo>
                  <a:pt x="1000" y="115"/>
                </a:lnTo>
                <a:lnTo>
                  <a:pt x="1000" y="115"/>
                </a:lnTo>
                <a:lnTo>
                  <a:pt x="1016" y="135"/>
                </a:lnTo>
                <a:lnTo>
                  <a:pt x="1023" y="149"/>
                </a:lnTo>
                <a:lnTo>
                  <a:pt x="1027" y="165"/>
                </a:lnTo>
                <a:lnTo>
                  <a:pt x="1027" y="165"/>
                </a:lnTo>
                <a:lnTo>
                  <a:pt x="1027" y="168"/>
                </a:lnTo>
                <a:lnTo>
                  <a:pt x="1027" y="250"/>
                </a:lnTo>
                <a:lnTo>
                  <a:pt x="494" y="250"/>
                </a:lnTo>
                <a:lnTo>
                  <a:pt x="494" y="276"/>
                </a:lnTo>
                <a:lnTo>
                  <a:pt x="494" y="276"/>
                </a:lnTo>
                <a:lnTo>
                  <a:pt x="496" y="280"/>
                </a:lnTo>
                <a:lnTo>
                  <a:pt x="510" y="299"/>
                </a:lnTo>
                <a:lnTo>
                  <a:pt x="510" y="299"/>
                </a:lnTo>
                <a:lnTo>
                  <a:pt x="519" y="310"/>
                </a:lnTo>
                <a:lnTo>
                  <a:pt x="526" y="326"/>
                </a:lnTo>
                <a:lnTo>
                  <a:pt x="533" y="347"/>
                </a:lnTo>
                <a:lnTo>
                  <a:pt x="535" y="368"/>
                </a:lnTo>
                <a:lnTo>
                  <a:pt x="535" y="368"/>
                </a:lnTo>
                <a:lnTo>
                  <a:pt x="535" y="388"/>
                </a:lnTo>
                <a:lnTo>
                  <a:pt x="531" y="407"/>
                </a:lnTo>
                <a:lnTo>
                  <a:pt x="524" y="427"/>
                </a:lnTo>
                <a:lnTo>
                  <a:pt x="510" y="446"/>
                </a:lnTo>
                <a:lnTo>
                  <a:pt x="510" y="446"/>
                </a:lnTo>
                <a:lnTo>
                  <a:pt x="503" y="455"/>
                </a:lnTo>
                <a:lnTo>
                  <a:pt x="494" y="462"/>
                </a:lnTo>
                <a:lnTo>
                  <a:pt x="485" y="469"/>
                </a:lnTo>
                <a:lnTo>
                  <a:pt x="473" y="473"/>
                </a:lnTo>
                <a:lnTo>
                  <a:pt x="460" y="478"/>
                </a:lnTo>
                <a:lnTo>
                  <a:pt x="448" y="483"/>
                </a:lnTo>
                <a:lnTo>
                  <a:pt x="434" y="485"/>
                </a:lnTo>
                <a:lnTo>
                  <a:pt x="418" y="485"/>
                </a:lnTo>
                <a:lnTo>
                  <a:pt x="418" y="485"/>
                </a:lnTo>
                <a:lnTo>
                  <a:pt x="404" y="485"/>
                </a:lnTo>
                <a:lnTo>
                  <a:pt x="391" y="483"/>
                </a:lnTo>
                <a:lnTo>
                  <a:pt x="365" y="473"/>
                </a:lnTo>
                <a:lnTo>
                  <a:pt x="345" y="462"/>
                </a:lnTo>
                <a:lnTo>
                  <a:pt x="335" y="455"/>
                </a:lnTo>
                <a:lnTo>
                  <a:pt x="328" y="446"/>
                </a:lnTo>
                <a:lnTo>
                  <a:pt x="328" y="446"/>
                </a:lnTo>
                <a:lnTo>
                  <a:pt x="317" y="427"/>
                </a:lnTo>
                <a:lnTo>
                  <a:pt x="308" y="409"/>
                </a:lnTo>
                <a:lnTo>
                  <a:pt x="305" y="388"/>
                </a:lnTo>
                <a:lnTo>
                  <a:pt x="303" y="368"/>
                </a:lnTo>
                <a:lnTo>
                  <a:pt x="303" y="368"/>
                </a:lnTo>
                <a:lnTo>
                  <a:pt x="303" y="356"/>
                </a:lnTo>
                <a:lnTo>
                  <a:pt x="305" y="345"/>
                </a:lnTo>
                <a:lnTo>
                  <a:pt x="312" y="326"/>
                </a:lnTo>
                <a:lnTo>
                  <a:pt x="322" y="310"/>
                </a:lnTo>
                <a:lnTo>
                  <a:pt x="331" y="296"/>
                </a:lnTo>
                <a:lnTo>
                  <a:pt x="331" y="296"/>
                </a:lnTo>
                <a:lnTo>
                  <a:pt x="347" y="278"/>
                </a:lnTo>
                <a:lnTo>
                  <a:pt x="349" y="269"/>
                </a:lnTo>
                <a:lnTo>
                  <a:pt x="349" y="250"/>
                </a:lnTo>
                <a:lnTo>
                  <a:pt x="2" y="250"/>
                </a:lnTo>
                <a:lnTo>
                  <a:pt x="2" y="1004"/>
                </a:lnTo>
                <a:lnTo>
                  <a:pt x="2" y="1004"/>
                </a:lnTo>
                <a:lnTo>
                  <a:pt x="0" y="1009"/>
                </a:lnTo>
                <a:lnTo>
                  <a:pt x="184" y="1009"/>
                </a:lnTo>
                <a:lnTo>
                  <a:pt x="184" y="1009"/>
                </a:lnTo>
                <a:lnTo>
                  <a:pt x="191" y="1011"/>
                </a:lnTo>
                <a:lnTo>
                  <a:pt x="197" y="1014"/>
                </a:lnTo>
                <a:lnTo>
                  <a:pt x="197" y="1014"/>
                </a:lnTo>
                <a:lnTo>
                  <a:pt x="220" y="972"/>
                </a:lnTo>
                <a:lnTo>
                  <a:pt x="246" y="935"/>
                </a:lnTo>
                <a:lnTo>
                  <a:pt x="273" y="899"/>
                </a:lnTo>
                <a:lnTo>
                  <a:pt x="303" y="866"/>
                </a:lnTo>
                <a:lnTo>
                  <a:pt x="335" y="834"/>
                </a:lnTo>
                <a:lnTo>
                  <a:pt x="370" y="802"/>
                </a:lnTo>
                <a:lnTo>
                  <a:pt x="407" y="774"/>
                </a:lnTo>
                <a:lnTo>
                  <a:pt x="443" y="749"/>
                </a:lnTo>
                <a:lnTo>
                  <a:pt x="483" y="726"/>
                </a:lnTo>
                <a:lnTo>
                  <a:pt x="524" y="703"/>
                </a:lnTo>
                <a:lnTo>
                  <a:pt x="568" y="685"/>
                </a:lnTo>
                <a:lnTo>
                  <a:pt x="611" y="669"/>
                </a:lnTo>
                <a:lnTo>
                  <a:pt x="655" y="655"/>
                </a:lnTo>
                <a:lnTo>
                  <a:pt x="703" y="646"/>
                </a:lnTo>
                <a:lnTo>
                  <a:pt x="749" y="637"/>
                </a:lnTo>
                <a:lnTo>
                  <a:pt x="797" y="632"/>
                </a:lnTo>
                <a:lnTo>
                  <a:pt x="797" y="632"/>
                </a:lnTo>
                <a:lnTo>
                  <a:pt x="830" y="632"/>
                </a:lnTo>
                <a:lnTo>
                  <a:pt x="830" y="632"/>
                </a:lnTo>
                <a:lnTo>
                  <a:pt x="855" y="630"/>
                </a:lnTo>
                <a:lnTo>
                  <a:pt x="855" y="630"/>
                </a:lnTo>
                <a:lnTo>
                  <a:pt x="887" y="632"/>
                </a:lnTo>
                <a:lnTo>
                  <a:pt x="919" y="634"/>
                </a:lnTo>
                <a:lnTo>
                  <a:pt x="952" y="637"/>
                </a:lnTo>
                <a:lnTo>
                  <a:pt x="981" y="641"/>
                </a:lnTo>
                <a:lnTo>
                  <a:pt x="1014" y="648"/>
                </a:lnTo>
                <a:lnTo>
                  <a:pt x="1043" y="655"/>
                </a:lnTo>
                <a:lnTo>
                  <a:pt x="1103" y="673"/>
                </a:lnTo>
                <a:lnTo>
                  <a:pt x="1103" y="673"/>
                </a:lnTo>
                <a:lnTo>
                  <a:pt x="1112" y="678"/>
                </a:lnTo>
                <a:lnTo>
                  <a:pt x="1112" y="678"/>
                </a:lnTo>
                <a:lnTo>
                  <a:pt x="1149" y="694"/>
                </a:lnTo>
                <a:lnTo>
                  <a:pt x="1186" y="710"/>
                </a:lnTo>
                <a:lnTo>
                  <a:pt x="1220" y="729"/>
                </a:lnTo>
                <a:lnTo>
                  <a:pt x="1255" y="749"/>
                </a:lnTo>
                <a:lnTo>
                  <a:pt x="1255" y="250"/>
                </a:lnTo>
                <a:lnTo>
                  <a:pt x="1080" y="250"/>
                </a:lnTo>
                <a:lnTo>
                  <a:pt x="1080" y="165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9725161" y="2686932"/>
            <a:ext cx="1738956" cy="1779893"/>
          </a:xfrm>
          <a:custGeom>
            <a:avLst/>
            <a:gdLst>
              <a:gd name="T0" fmla="*/ 967 w 977"/>
              <a:gd name="T1" fmla="*/ 400 h 1000"/>
              <a:gd name="T2" fmla="*/ 938 w 977"/>
              <a:gd name="T3" fmla="*/ 290 h 1000"/>
              <a:gd name="T4" fmla="*/ 892 w 977"/>
              <a:gd name="T5" fmla="*/ 198 h 1000"/>
              <a:gd name="T6" fmla="*/ 832 w 977"/>
              <a:gd name="T7" fmla="*/ 127 h 1000"/>
              <a:gd name="T8" fmla="*/ 761 w 977"/>
              <a:gd name="T9" fmla="*/ 74 h 1000"/>
              <a:gd name="T10" fmla="*/ 680 w 977"/>
              <a:gd name="T11" fmla="*/ 37 h 1000"/>
              <a:gd name="T12" fmla="*/ 607 w 977"/>
              <a:gd name="T13" fmla="*/ 19 h 1000"/>
              <a:gd name="T14" fmla="*/ 453 w 977"/>
              <a:gd name="T15" fmla="*/ 3 h 1000"/>
              <a:gd name="T16" fmla="*/ 372 w 977"/>
              <a:gd name="T17" fmla="*/ 26 h 1000"/>
              <a:gd name="T18" fmla="*/ 388 w 977"/>
              <a:gd name="T19" fmla="*/ 49 h 1000"/>
              <a:gd name="T20" fmla="*/ 411 w 977"/>
              <a:gd name="T21" fmla="*/ 97 h 1000"/>
              <a:gd name="T22" fmla="*/ 411 w 977"/>
              <a:gd name="T23" fmla="*/ 138 h 1000"/>
              <a:gd name="T24" fmla="*/ 388 w 977"/>
              <a:gd name="T25" fmla="*/ 196 h 1000"/>
              <a:gd name="T26" fmla="*/ 372 w 977"/>
              <a:gd name="T27" fmla="*/ 212 h 1000"/>
              <a:gd name="T28" fmla="*/ 338 w 977"/>
              <a:gd name="T29" fmla="*/ 228 h 1000"/>
              <a:gd name="T30" fmla="*/ 296 w 977"/>
              <a:gd name="T31" fmla="*/ 235 h 1000"/>
              <a:gd name="T32" fmla="*/ 269 w 977"/>
              <a:gd name="T33" fmla="*/ 233 h 1000"/>
              <a:gd name="T34" fmla="*/ 213 w 977"/>
              <a:gd name="T35" fmla="*/ 205 h 1000"/>
              <a:gd name="T36" fmla="*/ 193 w 977"/>
              <a:gd name="T37" fmla="*/ 177 h 1000"/>
              <a:gd name="T38" fmla="*/ 181 w 977"/>
              <a:gd name="T39" fmla="*/ 118 h 1000"/>
              <a:gd name="T40" fmla="*/ 184 w 977"/>
              <a:gd name="T41" fmla="*/ 95 h 1000"/>
              <a:gd name="T42" fmla="*/ 209 w 977"/>
              <a:gd name="T43" fmla="*/ 46 h 1000"/>
              <a:gd name="T44" fmla="*/ 227 w 977"/>
              <a:gd name="T45" fmla="*/ 19 h 1000"/>
              <a:gd name="T46" fmla="*/ 186 w 977"/>
              <a:gd name="T47" fmla="*/ 0 h 1000"/>
              <a:gd name="T48" fmla="*/ 96 w 977"/>
              <a:gd name="T49" fmla="*/ 0 h 1000"/>
              <a:gd name="T50" fmla="*/ 96 w 977"/>
              <a:gd name="T51" fmla="*/ 527 h 1000"/>
              <a:gd name="T52" fmla="*/ 119 w 977"/>
              <a:gd name="T53" fmla="*/ 557 h 1000"/>
              <a:gd name="T54" fmla="*/ 197 w 977"/>
              <a:gd name="T55" fmla="*/ 633 h 1000"/>
              <a:gd name="T56" fmla="*/ 115 w 977"/>
              <a:gd name="T57" fmla="*/ 695 h 1000"/>
              <a:gd name="T58" fmla="*/ 75 w 977"/>
              <a:gd name="T59" fmla="*/ 699 h 1000"/>
              <a:gd name="T60" fmla="*/ 41 w 977"/>
              <a:gd name="T61" fmla="*/ 706 h 1000"/>
              <a:gd name="T62" fmla="*/ 20 w 977"/>
              <a:gd name="T63" fmla="*/ 722 h 1000"/>
              <a:gd name="T64" fmla="*/ 2 w 977"/>
              <a:gd name="T65" fmla="*/ 757 h 1000"/>
              <a:gd name="T66" fmla="*/ 2 w 977"/>
              <a:gd name="T67" fmla="*/ 782 h 1000"/>
              <a:gd name="T68" fmla="*/ 20 w 977"/>
              <a:gd name="T69" fmla="*/ 812 h 1000"/>
              <a:gd name="T70" fmla="*/ 59 w 977"/>
              <a:gd name="T71" fmla="*/ 839 h 1000"/>
              <a:gd name="T72" fmla="*/ 82 w 977"/>
              <a:gd name="T73" fmla="*/ 839 h 1000"/>
              <a:gd name="T74" fmla="*/ 119 w 977"/>
              <a:gd name="T75" fmla="*/ 821 h 1000"/>
              <a:gd name="T76" fmla="*/ 133 w 977"/>
              <a:gd name="T77" fmla="*/ 805 h 1000"/>
              <a:gd name="T78" fmla="*/ 142 w 977"/>
              <a:gd name="T79" fmla="*/ 782 h 1000"/>
              <a:gd name="T80" fmla="*/ 163 w 977"/>
              <a:gd name="T81" fmla="*/ 727 h 1000"/>
              <a:gd name="T82" fmla="*/ 229 w 977"/>
              <a:gd name="T83" fmla="*/ 674 h 1000"/>
              <a:gd name="T84" fmla="*/ 287 w 977"/>
              <a:gd name="T85" fmla="*/ 761 h 1000"/>
              <a:gd name="T86" fmla="*/ 292 w 977"/>
              <a:gd name="T87" fmla="*/ 759 h 1000"/>
              <a:gd name="T88" fmla="*/ 590 w 977"/>
              <a:gd name="T89" fmla="*/ 835 h 1000"/>
              <a:gd name="T90" fmla="*/ 590 w 977"/>
              <a:gd name="T91" fmla="*/ 835 h 1000"/>
              <a:gd name="T92" fmla="*/ 561 w 977"/>
              <a:gd name="T93" fmla="*/ 888 h 1000"/>
              <a:gd name="T94" fmla="*/ 547 w 977"/>
              <a:gd name="T95" fmla="*/ 906 h 1000"/>
              <a:gd name="T96" fmla="*/ 542 w 977"/>
              <a:gd name="T97" fmla="*/ 929 h 1000"/>
              <a:gd name="T98" fmla="*/ 551 w 977"/>
              <a:gd name="T99" fmla="*/ 968 h 1000"/>
              <a:gd name="T100" fmla="*/ 565 w 977"/>
              <a:gd name="T101" fmla="*/ 989 h 1000"/>
              <a:gd name="T102" fmla="*/ 613 w 977"/>
              <a:gd name="T103" fmla="*/ 1000 h 1000"/>
              <a:gd name="T104" fmla="*/ 648 w 977"/>
              <a:gd name="T105" fmla="*/ 996 h 1000"/>
              <a:gd name="T106" fmla="*/ 669 w 977"/>
              <a:gd name="T107" fmla="*/ 980 h 1000"/>
              <a:gd name="T108" fmla="*/ 682 w 977"/>
              <a:gd name="T109" fmla="*/ 943 h 1000"/>
              <a:gd name="T110" fmla="*/ 682 w 977"/>
              <a:gd name="T111" fmla="*/ 918 h 1000"/>
              <a:gd name="T112" fmla="*/ 666 w 977"/>
              <a:gd name="T113" fmla="*/ 888 h 1000"/>
              <a:gd name="T114" fmla="*/ 646 w 977"/>
              <a:gd name="T115" fmla="*/ 853 h 1000"/>
              <a:gd name="T116" fmla="*/ 972 w 977"/>
              <a:gd name="T117" fmla="*/ 759 h 1000"/>
              <a:gd name="T118" fmla="*/ 972 w 977"/>
              <a:gd name="T119" fmla="*/ 681 h 1000"/>
              <a:gd name="T120" fmla="*/ 974 w 977"/>
              <a:gd name="T121" fmla="*/ 48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7" h="1000">
                <a:moveTo>
                  <a:pt x="972" y="442"/>
                </a:moveTo>
                <a:lnTo>
                  <a:pt x="972" y="442"/>
                </a:lnTo>
                <a:lnTo>
                  <a:pt x="967" y="400"/>
                </a:lnTo>
                <a:lnTo>
                  <a:pt x="958" y="361"/>
                </a:lnTo>
                <a:lnTo>
                  <a:pt x="949" y="325"/>
                </a:lnTo>
                <a:lnTo>
                  <a:pt x="938" y="290"/>
                </a:lnTo>
                <a:lnTo>
                  <a:pt x="924" y="258"/>
                </a:lnTo>
                <a:lnTo>
                  <a:pt x="908" y="228"/>
                </a:lnTo>
                <a:lnTo>
                  <a:pt x="892" y="198"/>
                </a:lnTo>
                <a:lnTo>
                  <a:pt x="873" y="173"/>
                </a:lnTo>
                <a:lnTo>
                  <a:pt x="853" y="150"/>
                </a:lnTo>
                <a:lnTo>
                  <a:pt x="832" y="127"/>
                </a:lnTo>
                <a:lnTo>
                  <a:pt x="809" y="108"/>
                </a:lnTo>
                <a:lnTo>
                  <a:pt x="786" y="90"/>
                </a:lnTo>
                <a:lnTo>
                  <a:pt x="761" y="74"/>
                </a:lnTo>
                <a:lnTo>
                  <a:pt x="735" y="60"/>
                </a:lnTo>
                <a:lnTo>
                  <a:pt x="708" y="49"/>
                </a:lnTo>
                <a:lnTo>
                  <a:pt x="680" y="37"/>
                </a:lnTo>
                <a:lnTo>
                  <a:pt x="680" y="37"/>
                </a:lnTo>
                <a:lnTo>
                  <a:pt x="643" y="28"/>
                </a:lnTo>
                <a:lnTo>
                  <a:pt x="607" y="19"/>
                </a:lnTo>
                <a:lnTo>
                  <a:pt x="570" y="12"/>
                </a:lnTo>
                <a:lnTo>
                  <a:pt x="531" y="7"/>
                </a:lnTo>
                <a:lnTo>
                  <a:pt x="453" y="3"/>
                </a:lnTo>
                <a:lnTo>
                  <a:pt x="372" y="0"/>
                </a:lnTo>
                <a:lnTo>
                  <a:pt x="372" y="26"/>
                </a:lnTo>
                <a:lnTo>
                  <a:pt x="372" y="26"/>
                </a:lnTo>
                <a:lnTo>
                  <a:pt x="374" y="30"/>
                </a:lnTo>
                <a:lnTo>
                  <a:pt x="388" y="49"/>
                </a:lnTo>
                <a:lnTo>
                  <a:pt x="388" y="49"/>
                </a:lnTo>
                <a:lnTo>
                  <a:pt x="395" y="60"/>
                </a:lnTo>
                <a:lnTo>
                  <a:pt x="404" y="76"/>
                </a:lnTo>
                <a:lnTo>
                  <a:pt x="411" y="97"/>
                </a:lnTo>
                <a:lnTo>
                  <a:pt x="413" y="118"/>
                </a:lnTo>
                <a:lnTo>
                  <a:pt x="413" y="118"/>
                </a:lnTo>
                <a:lnTo>
                  <a:pt x="411" y="138"/>
                </a:lnTo>
                <a:lnTo>
                  <a:pt x="407" y="157"/>
                </a:lnTo>
                <a:lnTo>
                  <a:pt x="400" y="177"/>
                </a:lnTo>
                <a:lnTo>
                  <a:pt x="388" y="196"/>
                </a:lnTo>
                <a:lnTo>
                  <a:pt x="388" y="196"/>
                </a:lnTo>
                <a:lnTo>
                  <a:pt x="381" y="205"/>
                </a:lnTo>
                <a:lnTo>
                  <a:pt x="372" y="212"/>
                </a:lnTo>
                <a:lnTo>
                  <a:pt x="361" y="219"/>
                </a:lnTo>
                <a:lnTo>
                  <a:pt x="349" y="223"/>
                </a:lnTo>
                <a:lnTo>
                  <a:pt x="338" y="228"/>
                </a:lnTo>
                <a:lnTo>
                  <a:pt x="324" y="233"/>
                </a:lnTo>
                <a:lnTo>
                  <a:pt x="310" y="235"/>
                </a:lnTo>
                <a:lnTo>
                  <a:pt x="296" y="235"/>
                </a:lnTo>
                <a:lnTo>
                  <a:pt x="296" y="235"/>
                </a:lnTo>
                <a:lnTo>
                  <a:pt x="282" y="235"/>
                </a:lnTo>
                <a:lnTo>
                  <a:pt x="269" y="233"/>
                </a:lnTo>
                <a:lnTo>
                  <a:pt x="243" y="223"/>
                </a:lnTo>
                <a:lnTo>
                  <a:pt x="223" y="212"/>
                </a:lnTo>
                <a:lnTo>
                  <a:pt x="213" y="205"/>
                </a:lnTo>
                <a:lnTo>
                  <a:pt x="207" y="196"/>
                </a:lnTo>
                <a:lnTo>
                  <a:pt x="207" y="196"/>
                </a:lnTo>
                <a:lnTo>
                  <a:pt x="193" y="177"/>
                </a:lnTo>
                <a:lnTo>
                  <a:pt x="186" y="159"/>
                </a:lnTo>
                <a:lnTo>
                  <a:pt x="181" y="138"/>
                </a:lnTo>
                <a:lnTo>
                  <a:pt x="181" y="118"/>
                </a:lnTo>
                <a:lnTo>
                  <a:pt x="181" y="118"/>
                </a:lnTo>
                <a:lnTo>
                  <a:pt x="181" y="106"/>
                </a:lnTo>
                <a:lnTo>
                  <a:pt x="184" y="95"/>
                </a:lnTo>
                <a:lnTo>
                  <a:pt x="190" y="76"/>
                </a:lnTo>
                <a:lnTo>
                  <a:pt x="200" y="60"/>
                </a:lnTo>
                <a:lnTo>
                  <a:pt x="209" y="46"/>
                </a:lnTo>
                <a:lnTo>
                  <a:pt x="209" y="46"/>
                </a:lnTo>
                <a:lnTo>
                  <a:pt x="223" y="28"/>
                </a:lnTo>
                <a:lnTo>
                  <a:pt x="227" y="19"/>
                </a:lnTo>
                <a:lnTo>
                  <a:pt x="227" y="0"/>
                </a:lnTo>
                <a:lnTo>
                  <a:pt x="227" y="0"/>
                </a:lnTo>
                <a:lnTo>
                  <a:pt x="186" y="0"/>
                </a:lnTo>
                <a:lnTo>
                  <a:pt x="186" y="0"/>
                </a:lnTo>
                <a:lnTo>
                  <a:pt x="186" y="0"/>
                </a:lnTo>
                <a:lnTo>
                  <a:pt x="96" y="0"/>
                </a:lnTo>
                <a:lnTo>
                  <a:pt x="96" y="520"/>
                </a:lnTo>
                <a:lnTo>
                  <a:pt x="96" y="520"/>
                </a:lnTo>
                <a:lnTo>
                  <a:pt x="96" y="527"/>
                </a:lnTo>
                <a:lnTo>
                  <a:pt x="92" y="536"/>
                </a:lnTo>
                <a:lnTo>
                  <a:pt x="92" y="536"/>
                </a:lnTo>
                <a:lnTo>
                  <a:pt x="119" y="557"/>
                </a:lnTo>
                <a:lnTo>
                  <a:pt x="147" y="582"/>
                </a:lnTo>
                <a:lnTo>
                  <a:pt x="172" y="607"/>
                </a:lnTo>
                <a:lnTo>
                  <a:pt x="197" y="633"/>
                </a:lnTo>
                <a:lnTo>
                  <a:pt x="128" y="688"/>
                </a:lnTo>
                <a:lnTo>
                  <a:pt x="128" y="688"/>
                </a:lnTo>
                <a:lnTo>
                  <a:pt x="115" y="695"/>
                </a:lnTo>
                <a:lnTo>
                  <a:pt x="101" y="697"/>
                </a:lnTo>
                <a:lnTo>
                  <a:pt x="75" y="699"/>
                </a:lnTo>
                <a:lnTo>
                  <a:pt x="75" y="699"/>
                </a:lnTo>
                <a:lnTo>
                  <a:pt x="64" y="699"/>
                </a:lnTo>
                <a:lnTo>
                  <a:pt x="52" y="701"/>
                </a:lnTo>
                <a:lnTo>
                  <a:pt x="41" y="706"/>
                </a:lnTo>
                <a:lnTo>
                  <a:pt x="32" y="713"/>
                </a:lnTo>
                <a:lnTo>
                  <a:pt x="32" y="713"/>
                </a:lnTo>
                <a:lnTo>
                  <a:pt x="20" y="722"/>
                </a:lnTo>
                <a:lnTo>
                  <a:pt x="13" y="734"/>
                </a:lnTo>
                <a:lnTo>
                  <a:pt x="6" y="745"/>
                </a:lnTo>
                <a:lnTo>
                  <a:pt x="2" y="757"/>
                </a:lnTo>
                <a:lnTo>
                  <a:pt x="2" y="757"/>
                </a:lnTo>
                <a:lnTo>
                  <a:pt x="0" y="768"/>
                </a:lnTo>
                <a:lnTo>
                  <a:pt x="2" y="782"/>
                </a:lnTo>
                <a:lnTo>
                  <a:pt x="9" y="796"/>
                </a:lnTo>
                <a:lnTo>
                  <a:pt x="20" y="812"/>
                </a:lnTo>
                <a:lnTo>
                  <a:pt x="20" y="812"/>
                </a:lnTo>
                <a:lnTo>
                  <a:pt x="34" y="826"/>
                </a:lnTo>
                <a:lnTo>
                  <a:pt x="46" y="835"/>
                </a:lnTo>
                <a:lnTo>
                  <a:pt x="59" y="839"/>
                </a:lnTo>
                <a:lnTo>
                  <a:pt x="71" y="842"/>
                </a:lnTo>
                <a:lnTo>
                  <a:pt x="71" y="842"/>
                </a:lnTo>
                <a:lnTo>
                  <a:pt x="82" y="839"/>
                </a:lnTo>
                <a:lnTo>
                  <a:pt x="96" y="837"/>
                </a:lnTo>
                <a:lnTo>
                  <a:pt x="108" y="830"/>
                </a:lnTo>
                <a:lnTo>
                  <a:pt x="119" y="821"/>
                </a:lnTo>
                <a:lnTo>
                  <a:pt x="119" y="821"/>
                </a:lnTo>
                <a:lnTo>
                  <a:pt x="128" y="814"/>
                </a:lnTo>
                <a:lnTo>
                  <a:pt x="133" y="805"/>
                </a:lnTo>
                <a:lnTo>
                  <a:pt x="138" y="793"/>
                </a:lnTo>
                <a:lnTo>
                  <a:pt x="142" y="782"/>
                </a:lnTo>
                <a:lnTo>
                  <a:pt x="142" y="782"/>
                </a:lnTo>
                <a:lnTo>
                  <a:pt x="147" y="754"/>
                </a:lnTo>
                <a:lnTo>
                  <a:pt x="154" y="741"/>
                </a:lnTo>
                <a:lnTo>
                  <a:pt x="163" y="727"/>
                </a:lnTo>
                <a:lnTo>
                  <a:pt x="163" y="727"/>
                </a:lnTo>
                <a:lnTo>
                  <a:pt x="165" y="727"/>
                </a:lnTo>
                <a:lnTo>
                  <a:pt x="229" y="674"/>
                </a:lnTo>
                <a:lnTo>
                  <a:pt x="229" y="674"/>
                </a:lnTo>
                <a:lnTo>
                  <a:pt x="259" y="715"/>
                </a:lnTo>
                <a:lnTo>
                  <a:pt x="287" y="761"/>
                </a:lnTo>
                <a:lnTo>
                  <a:pt x="287" y="761"/>
                </a:lnTo>
                <a:lnTo>
                  <a:pt x="292" y="759"/>
                </a:lnTo>
                <a:lnTo>
                  <a:pt x="292" y="759"/>
                </a:lnTo>
                <a:lnTo>
                  <a:pt x="294" y="759"/>
                </a:lnTo>
                <a:lnTo>
                  <a:pt x="590" y="759"/>
                </a:lnTo>
                <a:lnTo>
                  <a:pt x="590" y="835"/>
                </a:lnTo>
                <a:lnTo>
                  <a:pt x="590" y="835"/>
                </a:lnTo>
                <a:lnTo>
                  <a:pt x="590" y="835"/>
                </a:lnTo>
                <a:lnTo>
                  <a:pt x="590" y="835"/>
                </a:lnTo>
                <a:lnTo>
                  <a:pt x="586" y="851"/>
                </a:lnTo>
                <a:lnTo>
                  <a:pt x="579" y="865"/>
                </a:lnTo>
                <a:lnTo>
                  <a:pt x="561" y="888"/>
                </a:lnTo>
                <a:lnTo>
                  <a:pt x="561" y="888"/>
                </a:lnTo>
                <a:lnTo>
                  <a:pt x="554" y="897"/>
                </a:lnTo>
                <a:lnTo>
                  <a:pt x="547" y="906"/>
                </a:lnTo>
                <a:lnTo>
                  <a:pt x="544" y="918"/>
                </a:lnTo>
                <a:lnTo>
                  <a:pt x="542" y="929"/>
                </a:lnTo>
                <a:lnTo>
                  <a:pt x="542" y="929"/>
                </a:lnTo>
                <a:lnTo>
                  <a:pt x="544" y="943"/>
                </a:lnTo>
                <a:lnTo>
                  <a:pt x="547" y="957"/>
                </a:lnTo>
                <a:lnTo>
                  <a:pt x="551" y="968"/>
                </a:lnTo>
                <a:lnTo>
                  <a:pt x="558" y="980"/>
                </a:lnTo>
                <a:lnTo>
                  <a:pt x="558" y="980"/>
                </a:lnTo>
                <a:lnTo>
                  <a:pt x="565" y="989"/>
                </a:lnTo>
                <a:lnTo>
                  <a:pt x="579" y="993"/>
                </a:lnTo>
                <a:lnTo>
                  <a:pt x="593" y="998"/>
                </a:lnTo>
                <a:lnTo>
                  <a:pt x="613" y="1000"/>
                </a:lnTo>
                <a:lnTo>
                  <a:pt x="613" y="1000"/>
                </a:lnTo>
                <a:lnTo>
                  <a:pt x="632" y="1000"/>
                </a:lnTo>
                <a:lnTo>
                  <a:pt x="648" y="996"/>
                </a:lnTo>
                <a:lnTo>
                  <a:pt x="659" y="989"/>
                </a:lnTo>
                <a:lnTo>
                  <a:pt x="669" y="980"/>
                </a:lnTo>
                <a:lnTo>
                  <a:pt x="669" y="980"/>
                </a:lnTo>
                <a:lnTo>
                  <a:pt x="676" y="970"/>
                </a:lnTo>
                <a:lnTo>
                  <a:pt x="680" y="957"/>
                </a:lnTo>
                <a:lnTo>
                  <a:pt x="682" y="943"/>
                </a:lnTo>
                <a:lnTo>
                  <a:pt x="682" y="929"/>
                </a:lnTo>
                <a:lnTo>
                  <a:pt x="682" y="929"/>
                </a:lnTo>
                <a:lnTo>
                  <a:pt x="682" y="918"/>
                </a:lnTo>
                <a:lnTo>
                  <a:pt x="678" y="906"/>
                </a:lnTo>
                <a:lnTo>
                  <a:pt x="673" y="897"/>
                </a:lnTo>
                <a:lnTo>
                  <a:pt x="666" y="888"/>
                </a:lnTo>
                <a:lnTo>
                  <a:pt x="666" y="888"/>
                </a:lnTo>
                <a:lnTo>
                  <a:pt x="650" y="865"/>
                </a:lnTo>
                <a:lnTo>
                  <a:pt x="646" y="853"/>
                </a:lnTo>
                <a:lnTo>
                  <a:pt x="643" y="837"/>
                </a:lnTo>
                <a:lnTo>
                  <a:pt x="643" y="759"/>
                </a:lnTo>
                <a:lnTo>
                  <a:pt x="972" y="759"/>
                </a:lnTo>
                <a:lnTo>
                  <a:pt x="972" y="759"/>
                </a:lnTo>
                <a:lnTo>
                  <a:pt x="972" y="720"/>
                </a:lnTo>
                <a:lnTo>
                  <a:pt x="972" y="681"/>
                </a:lnTo>
                <a:lnTo>
                  <a:pt x="974" y="600"/>
                </a:lnTo>
                <a:lnTo>
                  <a:pt x="977" y="520"/>
                </a:lnTo>
                <a:lnTo>
                  <a:pt x="974" y="481"/>
                </a:lnTo>
                <a:lnTo>
                  <a:pt x="972" y="442"/>
                </a:lnTo>
                <a:lnTo>
                  <a:pt x="972" y="44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318146" y="2695831"/>
            <a:ext cx="2151891" cy="1758534"/>
          </a:xfrm>
          <a:custGeom>
            <a:avLst/>
            <a:gdLst>
              <a:gd name="T0" fmla="*/ 1209 w 1209"/>
              <a:gd name="T1" fmla="*/ 749 h 988"/>
              <a:gd name="T2" fmla="*/ 873 w 1209"/>
              <a:gd name="T3" fmla="*/ 21 h 988"/>
              <a:gd name="T4" fmla="*/ 898 w 1209"/>
              <a:gd name="T5" fmla="*/ 55 h 988"/>
              <a:gd name="T6" fmla="*/ 915 w 1209"/>
              <a:gd name="T7" fmla="*/ 113 h 988"/>
              <a:gd name="T8" fmla="*/ 889 w 1209"/>
              <a:gd name="T9" fmla="*/ 191 h 988"/>
              <a:gd name="T10" fmla="*/ 864 w 1209"/>
              <a:gd name="T11" fmla="*/ 214 h 988"/>
              <a:gd name="T12" fmla="*/ 813 w 1209"/>
              <a:gd name="T13" fmla="*/ 230 h 988"/>
              <a:gd name="T14" fmla="*/ 770 w 1209"/>
              <a:gd name="T15" fmla="*/ 228 h 988"/>
              <a:gd name="T16" fmla="*/ 708 w 1209"/>
              <a:gd name="T17" fmla="*/ 191 h 988"/>
              <a:gd name="T18" fmla="*/ 685 w 1209"/>
              <a:gd name="T19" fmla="*/ 133 h 988"/>
              <a:gd name="T20" fmla="*/ 685 w 1209"/>
              <a:gd name="T21" fmla="*/ 90 h 988"/>
              <a:gd name="T22" fmla="*/ 710 w 1209"/>
              <a:gd name="T23" fmla="*/ 41 h 988"/>
              <a:gd name="T24" fmla="*/ 503 w 1209"/>
              <a:gd name="T25" fmla="*/ 0 h 988"/>
              <a:gd name="T26" fmla="*/ 377 w 1209"/>
              <a:gd name="T27" fmla="*/ 9 h 988"/>
              <a:gd name="T28" fmla="*/ 229 w 1209"/>
              <a:gd name="T29" fmla="*/ 41 h 988"/>
              <a:gd name="T30" fmla="*/ 151 w 1209"/>
              <a:gd name="T31" fmla="*/ 78 h 988"/>
              <a:gd name="T32" fmla="*/ 78 w 1209"/>
              <a:gd name="T33" fmla="*/ 149 h 988"/>
              <a:gd name="T34" fmla="*/ 39 w 1209"/>
              <a:gd name="T35" fmla="*/ 221 h 988"/>
              <a:gd name="T36" fmla="*/ 9 w 1209"/>
              <a:gd name="T37" fmla="*/ 336 h 988"/>
              <a:gd name="T38" fmla="*/ 0 w 1209"/>
              <a:gd name="T39" fmla="*/ 444 h 988"/>
              <a:gd name="T40" fmla="*/ 252 w 1209"/>
              <a:gd name="T41" fmla="*/ 726 h 988"/>
              <a:gd name="T42" fmla="*/ 225 w 1209"/>
              <a:gd name="T43" fmla="*/ 685 h 988"/>
              <a:gd name="T44" fmla="*/ 204 w 1209"/>
              <a:gd name="T45" fmla="*/ 628 h 988"/>
              <a:gd name="T46" fmla="*/ 218 w 1209"/>
              <a:gd name="T47" fmla="*/ 568 h 988"/>
              <a:gd name="T48" fmla="*/ 246 w 1209"/>
              <a:gd name="T49" fmla="*/ 533 h 988"/>
              <a:gd name="T50" fmla="*/ 321 w 1209"/>
              <a:gd name="T51" fmla="*/ 510 h 988"/>
              <a:gd name="T52" fmla="*/ 363 w 1209"/>
              <a:gd name="T53" fmla="*/ 515 h 988"/>
              <a:gd name="T54" fmla="*/ 404 w 1209"/>
              <a:gd name="T55" fmla="*/ 540 h 988"/>
              <a:gd name="T56" fmla="*/ 432 w 1209"/>
              <a:gd name="T57" fmla="*/ 588 h 988"/>
              <a:gd name="T58" fmla="*/ 434 w 1209"/>
              <a:gd name="T59" fmla="*/ 648 h 988"/>
              <a:gd name="T60" fmla="*/ 411 w 1209"/>
              <a:gd name="T61" fmla="*/ 696 h 988"/>
              <a:gd name="T62" fmla="*/ 643 w 1209"/>
              <a:gd name="T63" fmla="*/ 754 h 988"/>
              <a:gd name="T64" fmla="*/ 643 w 1209"/>
              <a:gd name="T65" fmla="*/ 526 h 988"/>
              <a:gd name="T66" fmla="*/ 669 w 1209"/>
              <a:gd name="T67" fmla="*/ 492 h 988"/>
              <a:gd name="T68" fmla="*/ 680 w 1209"/>
              <a:gd name="T69" fmla="*/ 487 h 988"/>
              <a:gd name="T70" fmla="*/ 705 w 1209"/>
              <a:gd name="T71" fmla="*/ 501 h 988"/>
              <a:gd name="T72" fmla="*/ 719 w 1209"/>
              <a:gd name="T73" fmla="*/ 526 h 988"/>
              <a:gd name="T74" fmla="*/ 967 w 1209"/>
              <a:gd name="T75" fmla="*/ 825 h 988"/>
              <a:gd name="T76" fmla="*/ 944 w 1209"/>
              <a:gd name="T77" fmla="*/ 876 h 988"/>
              <a:gd name="T78" fmla="*/ 928 w 1209"/>
              <a:gd name="T79" fmla="*/ 906 h 988"/>
              <a:gd name="T80" fmla="*/ 931 w 1209"/>
              <a:gd name="T81" fmla="*/ 945 h 988"/>
              <a:gd name="T82" fmla="*/ 951 w 1209"/>
              <a:gd name="T83" fmla="*/ 977 h 988"/>
              <a:gd name="T84" fmla="*/ 997 w 1209"/>
              <a:gd name="T85" fmla="*/ 988 h 988"/>
              <a:gd name="T86" fmla="*/ 1053 w 1209"/>
              <a:gd name="T87" fmla="*/ 968 h 988"/>
              <a:gd name="T88" fmla="*/ 1066 w 1209"/>
              <a:gd name="T89" fmla="*/ 931 h 988"/>
              <a:gd name="T90" fmla="*/ 1062 w 1209"/>
              <a:gd name="T91" fmla="*/ 894 h 988"/>
              <a:gd name="T92" fmla="*/ 1032 w 1209"/>
              <a:gd name="T93" fmla="*/ 853 h 988"/>
              <a:gd name="T94" fmla="*/ 1020 w 1209"/>
              <a:gd name="T95" fmla="*/ 823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9" h="988">
                <a:moveTo>
                  <a:pt x="1020" y="754"/>
                </a:moveTo>
                <a:lnTo>
                  <a:pt x="1209" y="754"/>
                </a:lnTo>
                <a:lnTo>
                  <a:pt x="1209" y="754"/>
                </a:lnTo>
                <a:lnTo>
                  <a:pt x="1209" y="749"/>
                </a:lnTo>
                <a:lnTo>
                  <a:pt x="1209" y="0"/>
                </a:lnTo>
                <a:lnTo>
                  <a:pt x="873" y="0"/>
                </a:lnTo>
                <a:lnTo>
                  <a:pt x="873" y="21"/>
                </a:lnTo>
                <a:lnTo>
                  <a:pt x="873" y="21"/>
                </a:lnTo>
                <a:lnTo>
                  <a:pt x="875" y="25"/>
                </a:lnTo>
                <a:lnTo>
                  <a:pt x="889" y="44"/>
                </a:lnTo>
                <a:lnTo>
                  <a:pt x="889" y="44"/>
                </a:lnTo>
                <a:lnTo>
                  <a:pt x="898" y="55"/>
                </a:lnTo>
                <a:lnTo>
                  <a:pt x="905" y="71"/>
                </a:lnTo>
                <a:lnTo>
                  <a:pt x="912" y="92"/>
                </a:lnTo>
                <a:lnTo>
                  <a:pt x="915" y="113"/>
                </a:lnTo>
                <a:lnTo>
                  <a:pt x="915" y="113"/>
                </a:lnTo>
                <a:lnTo>
                  <a:pt x="915" y="133"/>
                </a:lnTo>
                <a:lnTo>
                  <a:pt x="910" y="152"/>
                </a:lnTo>
                <a:lnTo>
                  <a:pt x="903" y="172"/>
                </a:lnTo>
                <a:lnTo>
                  <a:pt x="889" y="191"/>
                </a:lnTo>
                <a:lnTo>
                  <a:pt x="889" y="191"/>
                </a:lnTo>
                <a:lnTo>
                  <a:pt x="882" y="200"/>
                </a:lnTo>
                <a:lnTo>
                  <a:pt x="873" y="207"/>
                </a:lnTo>
                <a:lnTo>
                  <a:pt x="864" y="214"/>
                </a:lnTo>
                <a:lnTo>
                  <a:pt x="853" y="218"/>
                </a:lnTo>
                <a:lnTo>
                  <a:pt x="839" y="223"/>
                </a:lnTo>
                <a:lnTo>
                  <a:pt x="827" y="228"/>
                </a:lnTo>
                <a:lnTo>
                  <a:pt x="813" y="230"/>
                </a:lnTo>
                <a:lnTo>
                  <a:pt x="797" y="230"/>
                </a:lnTo>
                <a:lnTo>
                  <a:pt x="797" y="230"/>
                </a:lnTo>
                <a:lnTo>
                  <a:pt x="784" y="230"/>
                </a:lnTo>
                <a:lnTo>
                  <a:pt x="770" y="228"/>
                </a:lnTo>
                <a:lnTo>
                  <a:pt x="744" y="218"/>
                </a:lnTo>
                <a:lnTo>
                  <a:pt x="724" y="207"/>
                </a:lnTo>
                <a:lnTo>
                  <a:pt x="715" y="200"/>
                </a:lnTo>
                <a:lnTo>
                  <a:pt x="708" y="191"/>
                </a:lnTo>
                <a:lnTo>
                  <a:pt x="708" y="191"/>
                </a:lnTo>
                <a:lnTo>
                  <a:pt x="696" y="172"/>
                </a:lnTo>
                <a:lnTo>
                  <a:pt x="687" y="154"/>
                </a:lnTo>
                <a:lnTo>
                  <a:pt x="685" y="133"/>
                </a:lnTo>
                <a:lnTo>
                  <a:pt x="682" y="113"/>
                </a:lnTo>
                <a:lnTo>
                  <a:pt x="682" y="113"/>
                </a:lnTo>
                <a:lnTo>
                  <a:pt x="682" y="101"/>
                </a:lnTo>
                <a:lnTo>
                  <a:pt x="685" y="90"/>
                </a:lnTo>
                <a:lnTo>
                  <a:pt x="692" y="71"/>
                </a:lnTo>
                <a:lnTo>
                  <a:pt x="701" y="55"/>
                </a:lnTo>
                <a:lnTo>
                  <a:pt x="710" y="41"/>
                </a:lnTo>
                <a:lnTo>
                  <a:pt x="710" y="41"/>
                </a:lnTo>
                <a:lnTo>
                  <a:pt x="726" y="23"/>
                </a:lnTo>
                <a:lnTo>
                  <a:pt x="728" y="14"/>
                </a:lnTo>
                <a:lnTo>
                  <a:pt x="728" y="0"/>
                </a:lnTo>
                <a:lnTo>
                  <a:pt x="503" y="0"/>
                </a:lnTo>
                <a:lnTo>
                  <a:pt x="503" y="0"/>
                </a:lnTo>
                <a:lnTo>
                  <a:pt x="503" y="0"/>
                </a:lnTo>
                <a:lnTo>
                  <a:pt x="418" y="7"/>
                </a:lnTo>
                <a:lnTo>
                  <a:pt x="377" y="9"/>
                </a:lnTo>
                <a:lnTo>
                  <a:pt x="338" y="14"/>
                </a:lnTo>
                <a:lnTo>
                  <a:pt x="301" y="21"/>
                </a:lnTo>
                <a:lnTo>
                  <a:pt x="264" y="30"/>
                </a:lnTo>
                <a:lnTo>
                  <a:pt x="229" y="41"/>
                </a:lnTo>
                <a:lnTo>
                  <a:pt x="195" y="55"/>
                </a:lnTo>
                <a:lnTo>
                  <a:pt x="195" y="55"/>
                </a:lnTo>
                <a:lnTo>
                  <a:pt x="174" y="64"/>
                </a:lnTo>
                <a:lnTo>
                  <a:pt x="151" y="78"/>
                </a:lnTo>
                <a:lnTo>
                  <a:pt x="131" y="94"/>
                </a:lnTo>
                <a:lnTo>
                  <a:pt x="112" y="110"/>
                </a:lnTo>
                <a:lnTo>
                  <a:pt x="94" y="129"/>
                </a:lnTo>
                <a:lnTo>
                  <a:pt x="78" y="149"/>
                </a:lnTo>
                <a:lnTo>
                  <a:pt x="62" y="170"/>
                </a:lnTo>
                <a:lnTo>
                  <a:pt x="50" y="195"/>
                </a:lnTo>
                <a:lnTo>
                  <a:pt x="50" y="195"/>
                </a:lnTo>
                <a:lnTo>
                  <a:pt x="39" y="221"/>
                </a:lnTo>
                <a:lnTo>
                  <a:pt x="29" y="246"/>
                </a:lnTo>
                <a:lnTo>
                  <a:pt x="20" y="276"/>
                </a:lnTo>
                <a:lnTo>
                  <a:pt x="13" y="306"/>
                </a:lnTo>
                <a:lnTo>
                  <a:pt x="9" y="336"/>
                </a:lnTo>
                <a:lnTo>
                  <a:pt x="4" y="370"/>
                </a:lnTo>
                <a:lnTo>
                  <a:pt x="0" y="444"/>
                </a:lnTo>
                <a:lnTo>
                  <a:pt x="0" y="444"/>
                </a:lnTo>
                <a:lnTo>
                  <a:pt x="0" y="444"/>
                </a:lnTo>
                <a:lnTo>
                  <a:pt x="0" y="754"/>
                </a:lnTo>
                <a:lnTo>
                  <a:pt x="252" y="754"/>
                </a:lnTo>
                <a:lnTo>
                  <a:pt x="252" y="726"/>
                </a:lnTo>
                <a:lnTo>
                  <a:pt x="252" y="726"/>
                </a:lnTo>
                <a:lnTo>
                  <a:pt x="248" y="717"/>
                </a:lnTo>
                <a:lnTo>
                  <a:pt x="234" y="699"/>
                </a:lnTo>
                <a:lnTo>
                  <a:pt x="234" y="699"/>
                </a:lnTo>
                <a:lnTo>
                  <a:pt x="225" y="685"/>
                </a:lnTo>
                <a:lnTo>
                  <a:pt x="216" y="669"/>
                </a:lnTo>
                <a:lnTo>
                  <a:pt x="209" y="650"/>
                </a:lnTo>
                <a:lnTo>
                  <a:pt x="206" y="639"/>
                </a:lnTo>
                <a:lnTo>
                  <a:pt x="204" y="628"/>
                </a:lnTo>
                <a:lnTo>
                  <a:pt x="204" y="628"/>
                </a:lnTo>
                <a:lnTo>
                  <a:pt x="206" y="607"/>
                </a:lnTo>
                <a:lnTo>
                  <a:pt x="211" y="586"/>
                </a:lnTo>
                <a:lnTo>
                  <a:pt x="218" y="568"/>
                </a:lnTo>
                <a:lnTo>
                  <a:pt x="229" y="549"/>
                </a:lnTo>
                <a:lnTo>
                  <a:pt x="229" y="549"/>
                </a:lnTo>
                <a:lnTo>
                  <a:pt x="239" y="540"/>
                </a:lnTo>
                <a:lnTo>
                  <a:pt x="246" y="533"/>
                </a:lnTo>
                <a:lnTo>
                  <a:pt x="269" y="522"/>
                </a:lnTo>
                <a:lnTo>
                  <a:pt x="292" y="513"/>
                </a:lnTo>
                <a:lnTo>
                  <a:pt x="305" y="510"/>
                </a:lnTo>
                <a:lnTo>
                  <a:pt x="321" y="510"/>
                </a:lnTo>
                <a:lnTo>
                  <a:pt x="321" y="510"/>
                </a:lnTo>
                <a:lnTo>
                  <a:pt x="335" y="510"/>
                </a:lnTo>
                <a:lnTo>
                  <a:pt x="349" y="513"/>
                </a:lnTo>
                <a:lnTo>
                  <a:pt x="363" y="515"/>
                </a:lnTo>
                <a:lnTo>
                  <a:pt x="374" y="519"/>
                </a:lnTo>
                <a:lnTo>
                  <a:pt x="386" y="526"/>
                </a:lnTo>
                <a:lnTo>
                  <a:pt x="395" y="533"/>
                </a:lnTo>
                <a:lnTo>
                  <a:pt x="404" y="540"/>
                </a:lnTo>
                <a:lnTo>
                  <a:pt x="413" y="549"/>
                </a:lnTo>
                <a:lnTo>
                  <a:pt x="413" y="549"/>
                </a:lnTo>
                <a:lnTo>
                  <a:pt x="425" y="568"/>
                </a:lnTo>
                <a:lnTo>
                  <a:pt x="432" y="588"/>
                </a:lnTo>
                <a:lnTo>
                  <a:pt x="436" y="607"/>
                </a:lnTo>
                <a:lnTo>
                  <a:pt x="436" y="628"/>
                </a:lnTo>
                <a:lnTo>
                  <a:pt x="436" y="628"/>
                </a:lnTo>
                <a:lnTo>
                  <a:pt x="434" y="648"/>
                </a:lnTo>
                <a:lnTo>
                  <a:pt x="429" y="669"/>
                </a:lnTo>
                <a:lnTo>
                  <a:pt x="420" y="683"/>
                </a:lnTo>
                <a:lnTo>
                  <a:pt x="411" y="696"/>
                </a:lnTo>
                <a:lnTo>
                  <a:pt x="411" y="696"/>
                </a:lnTo>
                <a:lnTo>
                  <a:pt x="400" y="715"/>
                </a:lnTo>
                <a:lnTo>
                  <a:pt x="397" y="719"/>
                </a:lnTo>
                <a:lnTo>
                  <a:pt x="397" y="754"/>
                </a:lnTo>
                <a:lnTo>
                  <a:pt x="643" y="754"/>
                </a:lnTo>
                <a:lnTo>
                  <a:pt x="643" y="529"/>
                </a:lnTo>
                <a:lnTo>
                  <a:pt x="643" y="529"/>
                </a:lnTo>
                <a:lnTo>
                  <a:pt x="643" y="526"/>
                </a:lnTo>
                <a:lnTo>
                  <a:pt x="643" y="526"/>
                </a:lnTo>
                <a:lnTo>
                  <a:pt x="643" y="522"/>
                </a:lnTo>
                <a:lnTo>
                  <a:pt x="646" y="515"/>
                </a:lnTo>
                <a:lnTo>
                  <a:pt x="655" y="503"/>
                </a:lnTo>
                <a:lnTo>
                  <a:pt x="669" y="492"/>
                </a:lnTo>
                <a:lnTo>
                  <a:pt x="675" y="490"/>
                </a:lnTo>
                <a:lnTo>
                  <a:pt x="680" y="487"/>
                </a:lnTo>
                <a:lnTo>
                  <a:pt x="680" y="487"/>
                </a:lnTo>
                <a:lnTo>
                  <a:pt x="680" y="487"/>
                </a:lnTo>
                <a:lnTo>
                  <a:pt x="680" y="487"/>
                </a:lnTo>
                <a:lnTo>
                  <a:pt x="687" y="490"/>
                </a:lnTo>
                <a:lnTo>
                  <a:pt x="694" y="492"/>
                </a:lnTo>
                <a:lnTo>
                  <a:pt x="705" y="501"/>
                </a:lnTo>
                <a:lnTo>
                  <a:pt x="717" y="515"/>
                </a:lnTo>
                <a:lnTo>
                  <a:pt x="719" y="522"/>
                </a:lnTo>
                <a:lnTo>
                  <a:pt x="719" y="526"/>
                </a:lnTo>
                <a:lnTo>
                  <a:pt x="719" y="526"/>
                </a:lnTo>
                <a:lnTo>
                  <a:pt x="719" y="529"/>
                </a:lnTo>
                <a:lnTo>
                  <a:pt x="719" y="754"/>
                </a:lnTo>
                <a:lnTo>
                  <a:pt x="967" y="754"/>
                </a:lnTo>
                <a:lnTo>
                  <a:pt x="967" y="825"/>
                </a:lnTo>
                <a:lnTo>
                  <a:pt x="967" y="825"/>
                </a:lnTo>
                <a:lnTo>
                  <a:pt x="965" y="841"/>
                </a:lnTo>
                <a:lnTo>
                  <a:pt x="958" y="853"/>
                </a:lnTo>
                <a:lnTo>
                  <a:pt x="944" y="876"/>
                </a:lnTo>
                <a:lnTo>
                  <a:pt x="944" y="876"/>
                </a:lnTo>
                <a:lnTo>
                  <a:pt x="938" y="885"/>
                </a:lnTo>
                <a:lnTo>
                  <a:pt x="931" y="894"/>
                </a:lnTo>
                <a:lnTo>
                  <a:pt x="928" y="906"/>
                </a:lnTo>
                <a:lnTo>
                  <a:pt x="926" y="917"/>
                </a:lnTo>
                <a:lnTo>
                  <a:pt x="926" y="917"/>
                </a:lnTo>
                <a:lnTo>
                  <a:pt x="928" y="931"/>
                </a:lnTo>
                <a:lnTo>
                  <a:pt x="931" y="945"/>
                </a:lnTo>
                <a:lnTo>
                  <a:pt x="935" y="958"/>
                </a:lnTo>
                <a:lnTo>
                  <a:pt x="942" y="968"/>
                </a:lnTo>
                <a:lnTo>
                  <a:pt x="942" y="968"/>
                </a:lnTo>
                <a:lnTo>
                  <a:pt x="951" y="977"/>
                </a:lnTo>
                <a:lnTo>
                  <a:pt x="963" y="984"/>
                </a:lnTo>
                <a:lnTo>
                  <a:pt x="977" y="988"/>
                </a:lnTo>
                <a:lnTo>
                  <a:pt x="997" y="988"/>
                </a:lnTo>
                <a:lnTo>
                  <a:pt x="997" y="988"/>
                </a:lnTo>
                <a:lnTo>
                  <a:pt x="1016" y="986"/>
                </a:lnTo>
                <a:lnTo>
                  <a:pt x="1032" y="981"/>
                </a:lnTo>
                <a:lnTo>
                  <a:pt x="1043" y="977"/>
                </a:lnTo>
                <a:lnTo>
                  <a:pt x="1053" y="968"/>
                </a:lnTo>
                <a:lnTo>
                  <a:pt x="1053" y="968"/>
                </a:lnTo>
                <a:lnTo>
                  <a:pt x="1059" y="956"/>
                </a:lnTo>
                <a:lnTo>
                  <a:pt x="1064" y="945"/>
                </a:lnTo>
                <a:lnTo>
                  <a:pt x="1066" y="931"/>
                </a:lnTo>
                <a:lnTo>
                  <a:pt x="1066" y="917"/>
                </a:lnTo>
                <a:lnTo>
                  <a:pt x="1066" y="917"/>
                </a:lnTo>
                <a:lnTo>
                  <a:pt x="1066" y="906"/>
                </a:lnTo>
                <a:lnTo>
                  <a:pt x="1062" y="894"/>
                </a:lnTo>
                <a:lnTo>
                  <a:pt x="1055" y="885"/>
                </a:lnTo>
                <a:lnTo>
                  <a:pt x="1048" y="876"/>
                </a:lnTo>
                <a:lnTo>
                  <a:pt x="1048" y="876"/>
                </a:lnTo>
                <a:lnTo>
                  <a:pt x="1032" y="853"/>
                </a:lnTo>
                <a:lnTo>
                  <a:pt x="1025" y="839"/>
                </a:lnTo>
                <a:lnTo>
                  <a:pt x="1020" y="823"/>
                </a:lnTo>
                <a:lnTo>
                  <a:pt x="1020" y="823"/>
                </a:lnTo>
                <a:lnTo>
                  <a:pt x="1020" y="823"/>
                </a:lnTo>
                <a:lnTo>
                  <a:pt x="1020" y="75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863393" y="3461185"/>
            <a:ext cx="2429555" cy="2369038"/>
          </a:xfrm>
          <a:custGeom>
            <a:avLst/>
            <a:gdLst>
              <a:gd name="T0" fmla="*/ 1232 w 1365"/>
              <a:gd name="T1" fmla="*/ 356 h 1331"/>
              <a:gd name="T2" fmla="*/ 1195 w 1365"/>
              <a:gd name="T3" fmla="*/ 423 h 1331"/>
              <a:gd name="T4" fmla="*/ 1117 w 1365"/>
              <a:gd name="T5" fmla="*/ 453 h 1331"/>
              <a:gd name="T6" fmla="*/ 1050 w 1365"/>
              <a:gd name="T7" fmla="*/ 427 h 1331"/>
              <a:gd name="T8" fmla="*/ 1013 w 1365"/>
              <a:gd name="T9" fmla="*/ 384 h 1331"/>
              <a:gd name="T10" fmla="*/ 1000 w 1365"/>
              <a:gd name="T11" fmla="*/ 322 h 1331"/>
              <a:gd name="T12" fmla="*/ 1034 w 1365"/>
              <a:gd name="T13" fmla="*/ 255 h 1331"/>
              <a:gd name="T14" fmla="*/ 1103 w 1365"/>
              <a:gd name="T15" fmla="*/ 220 h 1331"/>
              <a:gd name="T16" fmla="*/ 1167 w 1365"/>
              <a:gd name="T17" fmla="*/ 198 h 1331"/>
              <a:gd name="T18" fmla="*/ 1066 w 1365"/>
              <a:gd name="T19" fmla="*/ 117 h 1331"/>
              <a:gd name="T20" fmla="*/ 919 w 1365"/>
              <a:gd name="T21" fmla="*/ 41 h 1331"/>
              <a:gd name="T22" fmla="*/ 751 w 1365"/>
              <a:gd name="T23" fmla="*/ 4 h 1331"/>
              <a:gd name="T24" fmla="*/ 627 w 1365"/>
              <a:gd name="T25" fmla="*/ 2 h 1331"/>
              <a:gd name="T26" fmla="*/ 383 w 1365"/>
              <a:gd name="T27" fmla="*/ 66 h 1331"/>
              <a:gd name="T28" fmla="*/ 186 w 1365"/>
              <a:gd name="T29" fmla="*/ 207 h 1331"/>
              <a:gd name="T30" fmla="*/ 50 w 1365"/>
              <a:gd name="T31" fmla="*/ 407 h 1331"/>
              <a:gd name="T32" fmla="*/ 29 w 1365"/>
              <a:gd name="T33" fmla="*/ 469 h 1331"/>
              <a:gd name="T34" fmla="*/ 0 w 1365"/>
              <a:gd name="T35" fmla="*/ 634 h 1331"/>
              <a:gd name="T36" fmla="*/ 11 w 1365"/>
              <a:gd name="T37" fmla="*/ 797 h 1331"/>
              <a:gd name="T38" fmla="*/ 46 w 1365"/>
              <a:gd name="T39" fmla="*/ 915 h 1331"/>
              <a:gd name="T40" fmla="*/ 190 w 1365"/>
              <a:gd name="T41" fmla="*/ 1131 h 1331"/>
              <a:gd name="T42" fmla="*/ 411 w 1365"/>
              <a:gd name="T43" fmla="*/ 1278 h 1331"/>
              <a:gd name="T44" fmla="*/ 680 w 1365"/>
              <a:gd name="T45" fmla="*/ 1331 h 1331"/>
              <a:gd name="T46" fmla="*/ 818 w 1365"/>
              <a:gd name="T47" fmla="*/ 1317 h 1331"/>
              <a:gd name="T48" fmla="*/ 979 w 1365"/>
              <a:gd name="T49" fmla="*/ 1266 h 1331"/>
              <a:gd name="T50" fmla="*/ 1117 w 1365"/>
              <a:gd name="T51" fmla="*/ 1179 h 1331"/>
              <a:gd name="T52" fmla="*/ 1230 w 1365"/>
              <a:gd name="T53" fmla="*/ 1064 h 1331"/>
              <a:gd name="T54" fmla="*/ 1312 w 1365"/>
              <a:gd name="T55" fmla="*/ 924 h 1331"/>
              <a:gd name="T56" fmla="*/ 1358 w 1365"/>
              <a:gd name="T57" fmla="*/ 768 h 1331"/>
              <a:gd name="T58" fmla="*/ 1363 w 1365"/>
              <a:gd name="T59" fmla="*/ 618 h 1331"/>
              <a:gd name="T60" fmla="*/ 1303 w 1365"/>
              <a:gd name="T61" fmla="*/ 391 h 1331"/>
              <a:gd name="T62" fmla="*/ 696 w 1365"/>
              <a:gd name="T63" fmla="*/ 1034 h 1331"/>
              <a:gd name="T64" fmla="*/ 517 w 1365"/>
              <a:gd name="T65" fmla="*/ 986 h 1331"/>
              <a:gd name="T66" fmla="*/ 505 w 1365"/>
              <a:gd name="T67" fmla="*/ 862 h 1331"/>
              <a:gd name="T68" fmla="*/ 572 w 1365"/>
              <a:gd name="T69" fmla="*/ 848 h 1331"/>
              <a:gd name="T70" fmla="*/ 613 w 1365"/>
              <a:gd name="T71" fmla="*/ 825 h 1331"/>
              <a:gd name="T72" fmla="*/ 634 w 1365"/>
              <a:gd name="T73" fmla="*/ 779 h 1331"/>
              <a:gd name="T74" fmla="*/ 602 w 1365"/>
              <a:gd name="T75" fmla="*/ 722 h 1331"/>
              <a:gd name="T76" fmla="*/ 551 w 1365"/>
              <a:gd name="T77" fmla="*/ 708 h 1331"/>
              <a:gd name="T78" fmla="*/ 508 w 1365"/>
              <a:gd name="T79" fmla="*/ 735 h 1331"/>
              <a:gd name="T80" fmla="*/ 487 w 1365"/>
              <a:gd name="T81" fmla="*/ 795 h 1331"/>
              <a:gd name="T82" fmla="*/ 397 w 1365"/>
              <a:gd name="T83" fmla="*/ 880 h 1331"/>
              <a:gd name="T84" fmla="*/ 347 w 1365"/>
              <a:gd name="T85" fmla="*/ 781 h 1331"/>
              <a:gd name="T86" fmla="*/ 328 w 1365"/>
              <a:gd name="T87" fmla="*/ 666 h 1331"/>
              <a:gd name="T88" fmla="*/ 372 w 1365"/>
              <a:gd name="T89" fmla="*/ 492 h 1331"/>
              <a:gd name="T90" fmla="*/ 492 w 1365"/>
              <a:gd name="T91" fmla="*/ 361 h 1331"/>
              <a:gd name="T92" fmla="*/ 659 w 1365"/>
              <a:gd name="T93" fmla="*/ 301 h 1331"/>
              <a:gd name="T94" fmla="*/ 807 w 1365"/>
              <a:gd name="T95" fmla="*/ 315 h 1331"/>
              <a:gd name="T96" fmla="*/ 956 w 1365"/>
              <a:gd name="T97" fmla="*/ 407 h 1331"/>
              <a:gd name="T98" fmla="*/ 1048 w 1365"/>
              <a:gd name="T99" fmla="*/ 556 h 1331"/>
              <a:gd name="T100" fmla="*/ 1062 w 1365"/>
              <a:gd name="T101" fmla="*/ 703 h 1331"/>
              <a:gd name="T102" fmla="*/ 1002 w 1365"/>
              <a:gd name="T103" fmla="*/ 871 h 1331"/>
              <a:gd name="T104" fmla="*/ 871 w 1365"/>
              <a:gd name="T105" fmla="*/ 988 h 1331"/>
              <a:gd name="T106" fmla="*/ 696 w 1365"/>
              <a:gd name="T107" fmla="*/ 1034 h 1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65" h="1331">
                <a:moveTo>
                  <a:pt x="1241" y="326"/>
                </a:moveTo>
                <a:lnTo>
                  <a:pt x="1241" y="326"/>
                </a:lnTo>
                <a:lnTo>
                  <a:pt x="1236" y="333"/>
                </a:lnTo>
                <a:lnTo>
                  <a:pt x="1232" y="356"/>
                </a:lnTo>
                <a:lnTo>
                  <a:pt x="1232" y="356"/>
                </a:lnTo>
                <a:lnTo>
                  <a:pt x="1227" y="372"/>
                </a:lnTo>
                <a:lnTo>
                  <a:pt x="1220" y="391"/>
                </a:lnTo>
                <a:lnTo>
                  <a:pt x="1209" y="407"/>
                </a:lnTo>
                <a:lnTo>
                  <a:pt x="1202" y="416"/>
                </a:lnTo>
                <a:lnTo>
                  <a:pt x="1195" y="423"/>
                </a:lnTo>
                <a:lnTo>
                  <a:pt x="1195" y="423"/>
                </a:lnTo>
                <a:lnTo>
                  <a:pt x="1177" y="434"/>
                </a:lnTo>
                <a:lnTo>
                  <a:pt x="1158" y="443"/>
                </a:lnTo>
                <a:lnTo>
                  <a:pt x="1138" y="450"/>
                </a:lnTo>
                <a:lnTo>
                  <a:pt x="1117" y="453"/>
                </a:lnTo>
                <a:lnTo>
                  <a:pt x="1117" y="453"/>
                </a:lnTo>
                <a:lnTo>
                  <a:pt x="1105" y="453"/>
                </a:lnTo>
                <a:lnTo>
                  <a:pt x="1094" y="450"/>
                </a:lnTo>
                <a:lnTo>
                  <a:pt x="1071" y="441"/>
                </a:lnTo>
                <a:lnTo>
                  <a:pt x="1050" y="427"/>
                </a:lnTo>
                <a:lnTo>
                  <a:pt x="1039" y="418"/>
                </a:lnTo>
                <a:lnTo>
                  <a:pt x="1030" y="407"/>
                </a:lnTo>
                <a:lnTo>
                  <a:pt x="1030" y="407"/>
                </a:lnTo>
                <a:lnTo>
                  <a:pt x="1020" y="395"/>
                </a:lnTo>
                <a:lnTo>
                  <a:pt x="1013" y="384"/>
                </a:lnTo>
                <a:lnTo>
                  <a:pt x="1009" y="370"/>
                </a:lnTo>
                <a:lnTo>
                  <a:pt x="1004" y="358"/>
                </a:lnTo>
                <a:lnTo>
                  <a:pt x="1002" y="345"/>
                </a:lnTo>
                <a:lnTo>
                  <a:pt x="1000" y="333"/>
                </a:lnTo>
                <a:lnTo>
                  <a:pt x="1000" y="322"/>
                </a:lnTo>
                <a:lnTo>
                  <a:pt x="1002" y="310"/>
                </a:lnTo>
                <a:lnTo>
                  <a:pt x="1002" y="310"/>
                </a:lnTo>
                <a:lnTo>
                  <a:pt x="1009" y="289"/>
                </a:lnTo>
                <a:lnTo>
                  <a:pt x="1020" y="271"/>
                </a:lnTo>
                <a:lnTo>
                  <a:pt x="1034" y="255"/>
                </a:lnTo>
                <a:lnTo>
                  <a:pt x="1050" y="241"/>
                </a:lnTo>
                <a:lnTo>
                  <a:pt x="1050" y="241"/>
                </a:lnTo>
                <a:lnTo>
                  <a:pt x="1066" y="230"/>
                </a:lnTo>
                <a:lnTo>
                  <a:pt x="1085" y="223"/>
                </a:lnTo>
                <a:lnTo>
                  <a:pt x="1103" y="220"/>
                </a:lnTo>
                <a:lnTo>
                  <a:pt x="1119" y="218"/>
                </a:lnTo>
                <a:lnTo>
                  <a:pt x="1119" y="218"/>
                </a:lnTo>
                <a:lnTo>
                  <a:pt x="1140" y="218"/>
                </a:lnTo>
                <a:lnTo>
                  <a:pt x="1147" y="216"/>
                </a:lnTo>
                <a:lnTo>
                  <a:pt x="1167" y="198"/>
                </a:lnTo>
                <a:lnTo>
                  <a:pt x="1167" y="198"/>
                </a:lnTo>
                <a:lnTo>
                  <a:pt x="1144" y="177"/>
                </a:lnTo>
                <a:lnTo>
                  <a:pt x="1119" y="154"/>
                </a:lnTo>
                <a:lnTo>
                  <a:pt x="1094" y="135"/>
                </a:lnTo>
                <a:lnTo>
                  <a:pt x="1066" y="117"/>
                </a:lnTo>
                <a:lnTo>
                  <a:pt x="1039" y="99"/>
                </a:lnTo>
                <a:lnTo>
                  <a:pt x="1009" y="83"/>
                </a:lnTo>
                <a:lnTo>
                  <a:pt x="979" y="66"/>
                </a:lnTo>
                <a:lnTo>
                  <a:pt x="949" y="55"/>
                </a:lnTo>
                <a:lnTo>
                  <a:pt x="919" y="41"/>
                </a:lnTo>
                <a:lnTo>
                  <a:pt x="887" y="32"/>
                </a:lnTo>
                <a:lnTo>
                  <a:pt x="852" y="23"/>
                </a:lnTo>
                <a:lnTo>
                  <a:pt x="820" y="14"/>
                </a:lnTo>
                <a:lnTo>
                  <a:pt x="786" y="9"/>
                </a:lnTo>
                <a:lnTo>
                  <a:pt x="751" y="4"/>
                </a:lnTo>
                <a:lnTo>
                  <a:pt x="717" y="2"/>
                </a:lnTo>
                <a:lnTo>
                  <a:pt x="680" y="0"/>
                </a:lnTo>
                <a:lnTo>
                  <a:pt x="680" y="0"/>
                </a:lnTo>
                <a:lnTo>
                  <a:pt x="680" y="0"/>
                </a:lnTo>
                <a:lnTo>
                  <a:pt x="627" y="2"/>
                </a:lnTo>
                <a:lnTo>
                  <a:pt x="577" y="9"/>
                </a:lnTo>
                <a:lnTo>
                  <a:pt x="526" y="18"/>
                </a:lnTo>
                <a:lnTo>
                  <a:pt x="478" y="30"/>
                </a:lnTo>
                <a:lnTo>
                  <a:pt x="429" y="48"/>
                </a:lnTo>
                <a:lnTo>
                  <a:pt x="383" y="66"/>
                </a:lnTo>
                <a:lnTo>
                  <a:pt x="340" y="89"/>
                </a:lnTo>
                <a:lnTo>
                  <a:pt x="298" y="115"/>
                </a:lnTo>
                <a:lnTo>
                  <a:pt x="259" y="142"/>
                </a:lnTo>
                <a:lnTo>
                  <a:pt x="220" y="175"/>
                </a:lnTo>
                <a:lnTo>
                  <a:pt x="186" y="207"/>
                </a:lnTo>
                <a:lnTo>
                  <a:pt x="154" y="243"/>
                </a:lnTo>
                <a:lnTo>
                  <a:pt x="124" y="280"/>
                </a:lnTo>
                <a:lnTo>
                  <a:pt x="96" y="322"/>
                </a:lnTo>
                <a:lnTo>
                  <a:pt x="71" y="363"/>
                </a:lnTo>
                <a:lnTo>
                  <a:pt x="50" y="407"/>
                </a:lnTo>
                <a:lnTo>
                  <a:pt x="50" y="407"/>
                </a:lnTo>
                <a:lnTo>
                  <a:pt x="50" y="407"/>
                </a:lnTo>
                <a:lnTo>
                  <a:pt x="50" y="407"/>
                </a:lnTo>
                <a:lnTo>
                  <a:pt x="39" y="439"/>
                </a:lnTo>
                <a:lnTo>
                  <a:pt x="29" y="469"/>
                </a:lnTo>
                <a:lnTo>
                  <a:pt x="20" y="501"/>
                </a:lnTo>
                <a:lnTo>
                  <a:pt x="13" y="533"/>
                </a:lnTo>
                <a:lnTo>
                  <a:pt x="6" y="568"/>
                </a:lnTo>
                <a:lnTo>
                  <a:pt x="2" y="600"/>
                </a:lnTo>
                <a:lnTo>
                  <a:pt x="0" y="634"/>
                </a:lnTo>
                <a:lnTo>
                  <a:pt x="0" y="669"/>
                </a:lnTo>
                <a:lnTo>
                  <a:pt x="0" y="669"/>
                </a:lnTo>
                <a:lnTo>
                  <a:pt x="0" y="712"/>
                </a:lnTo>
                <a:lnTo>
                  <a:pt x="4" y="756"/>
                </a:lnTo>
                <a:lnTo>
                  <a:pt x="11" y="797"/>
                </a:lnTo>
                <a:lnTo>
                  <a:pt x="20" y="839"/>
                </a:lnTo>
                <a:lnTo>
                  <a:pt x="20" y="839"/>
                </a:lnTo>
                <a:lnTo>
                  <a:pt x="27" y="864"/>
                </a:lnTo>
                <a:lnTo>
                  <a:pt x="27" y="864"/>
                </a:lnTo>
                <a:lnTo>
                  <a:pt x="46" y="915"/>
                </a:lnTo>
                <a:lnTo>
                  <a:pt x="69" y="961"/>
                </a:lnTo>
                <a:lnTo>
                  <a:pt x="94" y="1007"/>
                </a:lnTo>
                <a:lnTo>
                  <a:pt x="124" y="1050"/>
                </a:lnTo>
                <a:lnTo>
                  <a:pt x="156" y="1092"/>
                </a:lnTo>
                <a:lnTo>
                  <a:pt x="190" y="1131"/>
                </a:lnTo>
                <a:lnTo>
                  <a:pt x="229" y="1167"/>
                </a:lnTo>
                <a:lnTo>
                  <a:pt x="271" y="1200"/>
                </a:lnTo>
                <a:lnTo>
                  <a:pt x="315" y="1230"/>
                </a:lnTo>
                <a:lnTo>
                  <a:pt x="363" y="1255"/>
                </a:lnTo>
                <a:lnTo>
                  <a:pt x="411" y="1278"/>
                </a:lnTo>
                <a:lnTo>
                  <a:pt x="462" y="1296"/>
                </a:lnTo>
                <a:lnTo>
                  <a:pt x="515" y="1312"/>
                </a:lnTo>
                <a:lnTo>
                  <a:pt x="567" y="1321"/>
                </a:lnTo>
                <a:lnTo>
                  <a:pt x="625" y="1328"/>
                </a:lnTo>
                <a:lnTo>
                  <a:pt x="680" y="1331"/>
                </a:lnTo>
                <a:lnTo>
                  <a:pt x="680" y="1331"/>
                </a:lnTo>
                <a:lnTo>
                  <a:pt x="717" y="1331"/>
                </a:lnTo>
                <a:lnTo>
                  <a:pt x="751" y="1328"/>
                </a:lnTo>
                <a:lnTo>
                  <a:pt x="786" y="1324"/>
                </a:lnTo>
                <a:lnTo>
                  <a:pt x="818" y="1317"/>
                </a:lnTo>
                <a:lnTo>
                  <a:pt x="852" y="1310"/>
                </a:lnTo>
                <a:lnTo>
                  <a:pt x="885" y="1301"/>
                </a:lnTo>
                <a:lnTo>
                  <a:pt x="917" y="1292"/>
                </a:lnTo>
                <a:lnTo>
                  <a:pt x="947" y="1278"/>
                </a:lnTo>
                <a:lnTo>
                  <a:pt x="979" y="1266"/>
                </a:lnTo>
                <a:lnTo>
                  <a:pt x="1007" y="1250"/>
                </a:lnTo>
                <a:lnTo>
                  <a:pt x="1036" y="1234"/>
                </a:lnTo>
                <a:lnTo>
                  <a:pt x="1064" y="1218"/>
                </a:lnTo>
                <a:lnTo>
                  <a:pt x="1092" y="1200"/>
                </a:lnTo>
                <a:lnTo>
                  <a:pt x="1117" y="1179"/>
                </a:lnTo>
                <a:lnTo>
                  <a:pt x="1142" y="1158"/>
                </a:lnTo>
                <a:lnTo>
                  <a:pt x="1165" y="1135"/>
                </a:lnTo>
                <a:lnTo>
                  <a:pt x="1188" y="1112"/>
                </a:lnTo>
                <a:lnTo>
                  <a:pt x="1209" y="1089"/>
                </a:lnTo>
                <a:lnTo>
                  <a:pt x="1230" y="1064"/>
                </a:lnTo>
                <a:lnTo>
                  <a:pt x="1248" y="1039"/>
                </a:lnTo>
                <a:lnTo>
                  <a:pt x="1266" y="1011"/>
                </a:lnTo>
                <a:lnTo>
                  <a:pt x="1282" y="984"/>
                </a:lnTo>
                <a:lnTo>
                  <a:pt x="1298" y="954"/>
                </a:lnTo>
                <a:lnTo>
                  <a:pt x="1312" y="924"/>
                </a:lnTo>
                <a:lnTo>
                  <a:pt x="1324" y="894"/>
                </a:lnTo>
                <a:lnTo>
                  <a:pt x="1335" y="864"/>
                </a:lnTo>
                <a:lnTo>
                  <a:pt x="1344" y="832"/>
                </a:lnTo>
                <a:lnTo>
                  <a:pt x="1351" y="800"/>
                </a:lnTo>
                <a:lnTo>
                  <a:pt x="1358" y="768"/>
                </a:lnTo>
                <a:lnTo>
                  <a:pt x="1361" y="733"/>
                </a:lnTo>
                <a:lnTo>
                  <a:pt x="1365" y="701"/>
                </a:lnTo>
                <a:lnTo>
                  <a:pt x="1365" y="666"/>
                </a:lnTo>
                <a:lnTo>
                  <a:pt x="1365" y="666"/>
                </a:lnTo>
                <a:lnTo>
                  <a:pt x="1363" y="618"/>
                </a:lnTo>
                <a:lnTo>
                  <a:pt x="1358" y="570"/>
                </a:lnTo>
                <a:lnTo>
                  <a:pt x="1349" y="524"/>
                </a:lnTo>
                <a:lnTo>
                  <a:pt x="1338" y="478"/>
                </a:lnTo>
                <a:lnTo>
                  <a:pt x="1321" y="434"/>
                </a:lnTo>
                <a:lnTo>
                  <a:pt x="1303" y="391"/>
                </a:lnTo>
                <a:lnTo>
                  <a:pt x="1282" y="349"/>
                </a:lnTo>
                <a:lnTo>
                  <a:pt x="1259" y="310"/>
                </a:lnTo>
                <a:lnTo>
                  <a:pt x="1241" y="326"/>
                </a:lnTo>
                <a:close/>
                <a:moveTo>
                  <a:pt x="696" y="1034"/>
                </a:moveTo>
                <a:lnTo>
                  <a:pt x="696" y="1034"/>
                </a:lnTo>
                <a:lnTo>
                  <a:pt x="657" y="1032"/>
                </a:lnTo>
                <a:lnTo>
                  <a:pt x="620" y="1025"/>
                </a:lnTo>
                <a:lnTo>
                  <a:pt x="586" y="1016"/>
                </a:lnTo>
                <a:lnTo>
                  <a:pt x="551" y="1002"/>
                </a:lnTo>
                <a:lnTo>
                  <a:pt x="517" y="986"/>
                </a:lnTo>
                <a:lnTo>
                  <a:pt x="487" y="968"/>
                </a:lnTo>
                <a:lnTo>
                  <a:pt x="457" y="945"/>
                </a:lnTo>
                <a:lnTo>
                  <a:pt x="432" y="922"/>
                </a:lnTo>
                <a:lnTo>
                  <a:pt x="505" y="862"/>
                </a:lnTo>
                <a:lnTo>
                  <a:pt x="505" y="862"/>
                </a:lnTo>
                <a:lnTo>
                  <a:pt x="519" y="853"/>
                </a:lnTo>
                <a:lnTo>
                  <a:pt x="533" y="850"/>
                </a:lnTo>
                <a:lnTo>
                  <a:pt x="561" y="848"/>
                </a:lnTo>
                <a:lnTo>
                  <a:pt x="561" y="848"/>
                </a:lnTo>
                <a:lnTo>
                  <a:pt x="572" y="848"/>
                </a:lnTo>
                <a:lnTo>
                  <a:pt x="584" y="846"/>
                </a:lnTo>
                <a:lnTo>
                  <a:pt x="593" y="841"/>
                </a:lnTo>
                <a:lnTo>
                  <a:pt x="604" y="836"/>
                </a:lnTo>
                <a:lnTo>
                  <a:pt x="604" y="836"/>
                </a:lnTo>
                <a:lnTo>
                  <a:pt x="613" y="825"/>
                </a:lnTo>
                <a:lnTo>
                  <a:pt x="623" y="816"/>
                </a:lnTo>
                <a:lnTo>
                  <a:pt x="629" y="804"/>
                </a:lnTo>
                <a:lnTo>
                  <a:pt x="634" y="793"/>
                </a:lnTo>
                <a:lnTo>
                  <a:pt x="634" y="793"/>
                </a:lnTo>
                <a:lnTo>
                  <a:pt x="634" y="779"/>
                </a:lnTo>
                <a:lnTo>
                  <a:pt x="634" y="768"/>
                </a:lnTo>
                <a:lnTo>
                  <a:pt x="627" y="751"/>
                </a:lnTo>
                <a:lnTo>
                  <a:pt x="616" y="735"/>
                </a:lnTo>
                <a:lnTo>
                  <a:pt x="616" y="735"/>
                </a:lnTo>
                <a:lnTo>
                  <a:pt x="602" y="722"/>
                </a:lnTo>
                <a:lnTo>
                  <a:pt x="588" y="712"/>
                </a:lnTo>
                <a:lnTo>
                  <a:pt x="577" y="708"/>
                </a:lnTo>
                <a:lnTo>
                  <a:pt x="565" y="705"/>
                </a:lnTo>
                <a:lnTo>
                  <a:pt x="565" y="705"/>
                </a:lnTo>
                <a:lnTo>
                  <a:pt x="551" y="708"/>
                </a:lnTo>
                <a:lnTo>
                  <a:pt x="540" y="712"/>
                </a:lnTo>
                <a:lnTo>
                  <a:pt x="528" y="717"/>
                </a:lnTo>
                <a:lnTo>
                  <a:pt x="517" y="726"/>
                </a:lnTo>
                <a:lnTo>
                  <a:pt x="517" y="726"/>
                </a:lnTo>
                <a:lnTo>
                  <a:pt x="508" y="735"/>
                </a:lnTo>
                <a:lnTo>
                  <a:pt x="501" y="745"/>
                </a:lnTo>
                <a:lnTo>
                  <a:pt x="498" y="754"/>
                </a:lnTo>
                <a:lnTo>
                  <a:pt x="494" y="768"/>
                </a:lnTo>
                <a:lnTo>
                  <a:pt x="494" y="768"/>
                </a:lnTo>
                <a:lnTo>
                  <a:pt x="487" y="795"/>
                </a:lnTo>
                <a:lnTo>
                  <a:pt x="482" y="809"/>
                </a:lnTo>
                <a:lnTo>
                  <a:pt x="473" y="820"/>
                </a:lnTo>
                <a:lnTo>
                  <a:pt x="473" y="820"/>
                </a:lnTo>
                <a:lnTo>
                  <a:pt x="471" y="823"/>
                </a:lnTo>
                <a:lnTo>
                  <a:pt x="397" y="880"/>
                </a:lnTo>
                <a:lnTo>
                  <a:pt x="397" y="880"/>
                </a:lnTo>
                <a:lnTo>
                  <a:pt x="383" y="857"/>
                </a:lnTo>
                <a:lnTo>
                  <a:pt x="370" y="832"/>
                </a:lnTo>
                <a:lnTo>
                  <a:pt x="356" y="807"/>
                </a:lnTo>
                <a:lnTo>
                  <a:pt x="347" y="781"/>
                </a:lnTo>
                <a:lnTo>
                  <a:pt x="340" y="754"/>
                </a:lnTo>
                <a:lnTo>
                  <a:pt x="333" y="724"/>
                </a:lnTo>
                <a:lnTo>
                  <a:pt x="331" y="696"/>
                </a:lnTo>
                <a:lnTo>
                  <a:pt x="328" y="666"/>
                </a:lnTo>
                <a:lnTo>
                  <a:pt x="328" y="666"/>
                </a:lnTo>
                <a:lnTo>
                  <a:pt x="331" y="627"/>
                </a:lnTo>
                <a:lnTo>
                  <a:pt x="335" y="593"/>
                </a:lnTo>
                <a:lnTo>
                  <a:pt x="344" y="556"/>
                </a:lnTo>
                <a:lnTo>
                  <a:pt x="358" y="524"/>
                </a:lnTo>
                <a:lnTo>
                  <a:pt x="372" y="492"/>
                </a:lnTo>
                <a:lnTo>
                  <a:pt x="390" y="460"/>
                </a:lnTo>
                <a:lnTo>
                  <a:pt x="413" y="432"/>
                </a:lnTo>
                <a:lnTo>
                  <a:pt x="436" y="407"/>
                </a:lnTo>
                <a:lnTo>
                  <a:pt x="462" y="381"/>
                </a:lnTo>
                <a:lnTo>
                  <a:pt x="492" y="361"/>
                </a:lnTo>
                <a:lnTo>
                  <a:pt x="521" y="342"/>
                </a:lnTo>
                <a:lnTo>
                  <a:pt x="554" y="329"/>
                </a:lnTo>
                <a:lnTo>
                  <a:pt x="588" y="315"/>
                </a:lnTo>
                <a:lnTo>
                  <a:pt x="623" y="306"/>
                </a:lnTo>
                <a:lnTo>
                  <a:pt x="659" y="301"/>
                </a:lnTo>
                <a:lnTo>
                  <a:pt x="696" y="299"/>
                </a:lnTo>
                <a:lnTo>
                  <a:pt x="696" y="299"/>
                </a:lnTo>
                <a:lnTo>
                  <a:pt x="733" y="301"/>
                </a:lnTo>
                <a:lnTo>
                  <a:pt x="770" y="306"/>
                </a:lnTo>
                <a:lnTo>
                  <a:pt x="807" y="315"/>
                </a:lnTo>
                <a:lnTo>
                  <a:pt x="839" y="329"/>
                </a:lnTo>
                <a:lnTo>
                  <a:pt x="871" y="342"/>
                </a:lnTo>
                <a:lnTo>
                  <a:pt x="903" y="361"/>
                </a:lnTo>
                <a:lnTo>
                  <a:pt x="931" y="381"/>
                </a:lnTo>
                <a:lnTo>
                  <a:pt x="956" y="407"/>
                </a:lnTo>
                <a:lnTo>
                  <a:pt x="981" y="432"/>
                </a:lnTo>
                <a:lnTo>
                  <a:pt x="1002" y="460"/>
                </a:lnTo>
                <a:lnTo>
                  <a:pt x="1020" y="492"/>
                </a:lnTo>
                <a:lnTo>
                  <a:pt x="1036" y="524"/>
                </a:lnTo>
                <a:lnTo>
                  <a:pt x="1048" y="556"/>
                </a:lnTo>
                <a:lnTo>
                  <a:pt x="1057" y="593"/>
                </a:lnTo>
                <a:lnTo>
                  <a:pt x="1062" y="627"/>
                </a:lnTo>
                <a:lnTo>
                  <a:pt x="1064" y="666"/>
                </a:lnTo>
                <a:lnTo>
                  <a:pt x="1064" y="666"/>
                </a:lnTo>
                <a:lnTo>
                  <a:pt x="1062" y="703"/>
                </a:lnTo>
                <a:lnTo>
                  <a:pt x="1057" y="740"/>
                </a:lnTo>
                <a:lnTo>
                  <a:pt x="1048" y="774"/>
                </a:lnTo>
                <a:lnTo>
                  <a:pt x="1036" y="809"/>
                </a:lnTo>
                <a:lnTo>
                  <a:pt x="1020" y="841"/>
                </a:lnTo>
                <a:lnTo>
                  <a:pt x="1002" y="871"/>
                </a:lnTo>
                <a:lnTo>
                  <a:pt x="981" y="899"/>
                </a:lnTo>
                <a:lnTo>
                  <a:pt x="956" y="926"/>
                </a:lnTo>
                <a:lnTo>
                  <a:pt x="931" y="949"/>
                </a:lnTo>
                <a:lnTo>
                  <a:pt x="903" y="970"/>
                </a:lnTo>
                <a:lnTo>
                  <a:pt x="871" y="988"/>
                </a:lnTo>
                <a:lnTo>
                  <a:pt x="839" y="1004"/>
                </a:lnTo>
                <a:lnTo>
                  <a:pt x="807" y="1016"/>
                </a:lnTo>
                <a:lnTo>
                  <a:pt x="770" y="1025"/>
                </a:lnTo>
                <a:lnTo>
                  <a:pt x="733" y="1032"/>
                </a:lnTo>
                <a:lnTo>
                  <a:pt x="696" y="1034"/>
                </a:lnTo>
                <a:lnTo>
                  <a:pt x="696" y="1034"/>
                </a:lnTo>
                <a:close/>
              </a:path>
            </a:pathLst>
          </a:custGeom>
          <a:solidFill>
            <a:srgbClr val="682D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545092" y="4091266"/>
            <a:ext cx="1114213" cy="1112433"/>
          </a:xfrm>
          <a:custGeom>
            <a:avLst/>
            <a:gdLst>
              <a:gd name="T0" fmla="*/ 313 w 626"/>
              <a:gd name="T1" fmla="*/ 0 h 625"/>
              <a:gd name="T2" fmla="*/ 251 w 626"/>
              <a:gd name="T3" fmla="*/ 7 h 625"/>
              <a:gd name="T4" fmla="*/ 191 w 626"/>
              <a:gd name="T5" fmla="*/ 23 h 625"/>
              <a:gd name="T6" fmla="*/ 138 w 626"/>
              <a:gd name="T7" fmla="*/ 53 h 625"/>
              <a:gd name="T8" fmla="*/ 92 w 626"/>
              <a:gd name="T9" fmla="*/ 92 h 625"/>
              <a:gd name="T10" fmla="*/ 53 w 626"/>
              <a:gd name="T11" fmla="*/ 138 h 625"/>
              <a:gd name="T12" fmla="*/ 26 w 626"/>
              <a:gd name="T13" fmla="*/ 191 h 625"/>
              <a:gd name="T14" fmla="*/ 7 w 626"/>
              <a:gd name="T15" fmla="*/ 248 h 625"/>
              <a:gd name="T16" fmla="*/ 0 w 626"/>
              <a:gd name="T17" fmla="*/ 312 h 625"/>
              <a:gd name="T18" fmla="*/ 3 w 626"/>
              <a:gd name="T19" fmla="*/ 349 h 625"/>
              <a:gd name="T20" fmla="*/ 19 w 626"/>
              <a:gd name="T21" fmla="*/ 420 h 625"/>
              <a:gd name="T22" fmla="*/ 58 w 626"/>
              <a:gd name="T23" fmla="*/ 434 h 625"/>
              <a:gd name="T24" fmla="*/ 63 w 626"/>
              <a:gd name="T25" fmla="*/ 425 h 625"/>
              <a:gd name="T26" fmla="*/ 67 w 626"/>
              <a:gd name="T27" fmla="*/ 402 h 625"/>
              <a:gd name="T28" fmla="*/ 79 w 626"/>
              <a:gd name="T29" fmla="*/ 370 h 625"/>
              <a:gd name="T30" fmla="*/ 97 w 626"/>
              <a:gd name="T31" fmla="*/ 345 h 625"/>
              <a:gd name="T32" fmla="*/ 104 w 626"/>
              <a:gd name="T33" fmla="*/ 335 h 625"/>
              <a:gd name="T34" fmla="*/ 138 w 626"/>
              <a:gd name="T35" fmla="*/ 315 h 625"/>
              <a:gd name="T36" fmla="*/ 182 w 626"/>
              <a:gd name="T37" fmla="*/ 306 h 625"/>
              <a:gd name="T38" fmla="*/ 194 w 626"/>
              <a:gd name="T39" fmla="*/ 308 h 625"/>
              <a:gd name="T40" fmla="*/ 226 w 626"/>
              <a:gd name="T41" fmla="*/ 319 h 625"/>
              <a:gd name="T42" fmla="*/ 258 w 626"/>
              <a:gd name="T43" fmla="*/ 342 h 625"/>
              <a:gd name="T44" fmla="*/ 269 w 626"/>
              <a:gd name="T45" fmla="*/ 354 h 625"/>
              <a:gd name="T46" fmla="*/ 283 w 626"/>
              <a:gd name="T47" fmla="*/ 377 h 625"/>
              <a:gd name="T48" fmla="*/ 295 w 626"/>
              <a:gd name="T49" fmla="*/ 402 h 625"/>
              <a:gd name="T50" fmla="*/ 297 w 626"/>
              <a:gd name="T51" fmla="*/ 425 h 625"/>
              <a:gd name="T52" fmla="*/ 297 w 626"/>
              <a:gd name="T53" fmla="*/ 448 h 625"/>
              <a:gd name="T54" fmla="*/ 288 w 626"/>
              <a:gd name="T55" fmla="*/ 469 h 625"/>
              <a:gd name="T56" fmla="*/ 265 w 626"/>
              <a:gd name="T57" fmla="*/ 503 h 625"/>
              <a:gd name="T58" fmla="*/ 249 w 626"/>
              <a:gd name="T59" fmla="*/ 517 h 625"/>
              <a:gd name="T60" fmla="*/ 212 w 626"/>
              <a:gd name="T61" fmla="*/ 535 h 625"/>
              <a:gd name="T62" fmla="*/ 180 w 626"/>
              <a:gd name="T63" fmla="*/ 540 h 625"/>
              <a:gd name="T64" fmla="*/ 159 w 626"/>
              <a:gd name="T65" fmla="*/ 542 h 625"/>
              <a:gd name="T66" fmla="*/ 127 w 626"/>
              <a:gd name="T67" fmla="*/ 563 h 625"/>
              <a:gd name="T68" fmla="*/ 148 w 626"/>
              <a:gd name="T69" fmla="*/ 577 h 625"/>
              <a:gd name="T70" fmla="*/ 191 w 626"/>
              <a:gd name="T71" fmla="*/ 600 h 625"/>
              <a:gd name="T72" fmla="*/ 237 w 626"/>
              <a:gd name="T73" fmla="*/ 616 h 625"/>
              <a:gd name="T74" fmla="*/ 288 w 626"/>
              <a:gd name="T75" fmla="*/ 623 h 625"/>
              <a:gd name="T76" fmla="*/ 313 w 626"/>
              <a:gd name="T77" fmla="*/ 625 h 625"/>
              <a:gd name="T78" fmla="*/ 378 w 626"/>
              <a:gd name="T79" fmla="*/ 618 h 625"/>
              <a:gd name="T80" fmla="*/ 435 w 626"/>
              <a:gd name="T81" fmla="*/ 600 h 625"/>
              <a:gd name="T82" fmla="*/ 488 w 626"/>
              <a:gd name="T83" fmla="*/ 572 h 625"/>
              <a:gd name="T84" fmla="*/ 534 w 626"/>
              <a:gd name="T85" fmla="*/ 533 h 625"/>
              <a:gd name="T86" fmla="*/ 573 w 626"/>
              <a:gd name="T87" fmla="*/ 487 h 625"/>
              <a:gd name="T88" fmla="*/ 601 w 626"/>
              <a:gd name="T89" fmla="*/ 434 h 625"/>
              <a:gd name="T90" fmla="*/ 619 w 626"/>
              <a:gd name="T91" fmla="*/ 374 h 625"/>
              <a:gd name="T92" fmla="*/ 626 w 626"/>
              <a:gd name="T93" fmla="*/ 312 h 625"/>
              <a:gd name="T94" fmla="*/ 624 w 626"/>
              <a:gd name="T95" fmla="*/ 280 h 625"/>
              <a:gd name="T96" fmla="*/ 612 w 626"/>
              <a:gd name="T97" fmla="*/ 218 h 625"/>
              <a:gd name="T98" fmla="*/ 589 w 626"/>
              <a:gd name="T99" fmla="*/ 163 h 625"/>
              <a:gd name="T100" fmla="*/ 555 w 626"/>
              <a:gd name="T101" fmla="*/ 112 h 625"/>
              <a:gd name="T102" fmla="*/ 513 w 626"/>
              <a:gd name="T103" fmla="*/ 71 h 625"/>
              <a:gd name="T104" fmla="*/ 463 w 626"/>
              <a:gd name="T105" fmla="*/ 37 h 625"/>
              <a:gd name="T106" fmla="*/ 407 w 626"/>
              <a:gd name="T107" fmla="*/ 14 h 625"/>
              <a:gd name="T108" fmla="*/ 345 w 626"/>
              <a:gd name="T109" fmla="*/ 0 h 625"/>
              <a:gd name="T110" fmla="*/ 313 w 626"/>
              <a:gd name="T111" fmla="*/ 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6" h="625">
                <a:moveTo>
                  <a:pt x="313" y="0"/>
                </a:moveTo>
                <a:lnTo>
                  <a:pt x="313" y="0"/>
                </a:lnTo>
                <a:lnTo>
                  <a:pt x="281" y="0"/>
                </a:lnTo>
                <a:lnTo>
                  <a:pt x="251" y="7"/>
                </a:lnTo>
                <a:lnTo>
                  <a:pt x="221" y="14"/>
                </a:lnTo>
                <a:lnTo>
                  <a:pt x="191" y="23"/>
                </a:lnTo>
                <a:lnTo>
                  <a:pt x="164" y="37"/>
                </a:lnTo>
                <a:lnTo>
                  <a:pt x="138" y="53"/>
                </a:lnTo>
                <a:lnTo>
                  <a:pt x="115" y="71"/>
                </a:lnTo>
                <a:lnTo>
                  <a:pt x="92" y="92"/>
                </a:lnTo>
                <a:lnTo>
                  <a:pt x="72" y="112"/>
                </a:lnTo>
                <a:lnTo>
                  <a:pt x="53" y="138"/>
                </a:lnTo>
                <a:lnTo>
                  <a:pt x="40" y="163"/>
                </a:lnTo>
                <a:lnTo>
                  <a:pt x="26" y="191"/>
                </a:lnTo>
                <a:lnTo>
                  <a:pt x="14" y="218"/>
                </a:lnTo>
                <a:lnTo>
                  <a:pt x="7" y="248"/>
                </a:lnTo>
                <a:lnTo>
                  <a:pt x="3" y="280"/>
                </a:lnTo>
                <a:lnTo>
                  <a:pt x="0" y="312"/>
                </a:lnTo>
                <a:lnTo>
                  <a:pt x="0" y="312"/>
                </a:lnTo>
                <a:lnTo>
                  <a:pt x="3" y="349"/>
                </a:lnTo>
                <a:lnTo>
                  <a:pt x="10" y="386"/>
                </a:lnTo>
                <a:lnTo>
                  <a:pt x="19" y="420"/>
                </a:lnTo>
                <a:lnTo>
                  <a:pt x="35" y="453"/>
                </a:lnTo>
                <a:lnTo>
                  <a:pt x="58" y="434"/>
                </a:lnTo>
                <a:lnTo>
                  <a:pt x="58" y="434"/>
                </a:lnTo>
                <a:lnTo>
                  <a:pt x="63" y="425"/>
                </a:lnTo>
                <a:lnTo>
                  <a:pt x="67" y="402"/>
                </a:lnTo>
                <a:lnTo>
                  <a:pt x="67" y="402"/>
                </a:lnTo>
                <a:lnTo>
                  <a:pt x="72" y="386"/>
                </a:lnTo>
                <a:lnTo>
                  <a:pt x="79" y="370"/>
                </a:lnTo>
                <a:lnTo>
                  <a:pt x="88" y="351"/>
                </a:lnTo>
                <a:lnTo>
                  <a:pt x="97" y="345"/>
                </a:lnTo>
                <a:lnTo>
                  <a:pt x="104" y="335"/>
                </a:lnTo>
                <a:lnTo>
                  <a:pt x="104" y="335"/>
                </a:lnTo>
                <a:lnTo>
                  <a:pt x="120" y="324"/>
                </a:lnTo>
                <a:lnTo>
                  <a:pt x="138" y="315"/>
                </a:lnTo>
                <a:lnTo>
                  <a:pt x="159" y="308"/>
                </a:lnTo>
                <a:lnTo>
                  <a:pt x="182" y="306"/>
                </a:lnTo>
                <a:lnTo>
                  <a:pt x="182" y="306"/>
                </a:lnTo>
                <a:lnTo>
                  <a:pt x="194" y="308"/>
                </a:lnTo>
                <a:lnTo>
                  <a:pt x="205" y="310"/>
                </a:lnTo>
                <a:lnTo>
                  <a:pt x="226" y="319"/>
                </a:lnTo>
                <a:lnTo>
                  <a:pt x="249" y="333"/>
                </a:lnTo>
                <a:lnTo>
                  <a:pt x="258" y="342"/>
                </a:lnTo>
                <a:lnTo>
                  <a:pt x="269" y="354"/>
                </a:lnTo>
                <a:lnTo>
                  <a:pt x="269" y="354"/>
                </a:lnTo>
                <a:lnTo>
                  <a:pt x="276" y="365"/>
                </a:lnTo>
                <a:lnTo>
                  <a:pt x="283" y="377"/>
                </a:lnTo>
                <a:lnTo>
                  <a:pt x="290" y="388"/>
                </a:lnTo>
                <a:lnTo>
                  <a:pt x="295" y="402"/>
                </a:lnTo>
                <a:lnTo>
                  <a:pt x="297" y="414"/>
                </a:lnTo>
                <a:lnTo>
                  <a:pt x="297" y="425"/>
                </a:lnTo>
                <a:lnTo>
                  <a:pt x="297" y="437"/>
                </a:lnTo>
                <a:lnTo>
                  <a:pt x="297" y="448"/>
                </a:lnTo>
                <a:lnTo>
                  <a:pt x="297" y="448"/>
                </a:lnTo>
                <a:lnTo>
                  <a:pt x="288" y="469"/>
                </a:lnTo>
                <a:lnTo>
                  <a:pt x="279" y="487"/>
                </a:lnTo>
                <a:lnTo>
                  <a:pt x="265" y="503"/>
                </a:lnTo>
                <a:lnTo>
                  <a:pt x="249" y="517"/>
                </a:lnTo>
                <a:lnTo>
                  <a:pt x="249" y="517"/>
                </a:lnTo>
                <a:lnTo>
                  <a:pt x="230" y="528"/>
                </a:lnTo>
                <a:lnTo>
                  <a:pt x="212" y="535"/>
                </a:lnTo>
                <a:lnTo>
                  <a:pt x="196" y="540"/>
                </a:lnTo>
                <a:lnTo>
                  <a:pt x="180" y="540"/>
                </a:lnTo>
                <a:lnTo>
                  <a:pt x="180" y="540"/>
                </a:lnTo>
                <a:lnTo>
                  <a:pt x="159" y="542"/>
                </a:lnTo>
                <a:lnTo>
                  <a:pt x="152" y="545"/>
                </a:lnTo>
                <a:lnTo>
                  <a:pt x="127" y="563"/>
                </a:lnTo>
                <a:lnTo>
                  <a:pt x="127" y="563"/>
                </a:lnTo>
                <a:lnTo>
                  <a:pt x="148" y="577"/>
                </a:lnTo>
                <a:lnTo>
                  <a:pt x="168" y="588"/>
                </a:lnTo>
                <a:lnTo>
                  <a:pt x="191" y="600"/>
                </a:lnTo>
                <a:lnTo>
                  <a:pt x="214" y="609"/>
                </a:lnTo>
                <a:lnTo>
                  <a:pt x="237" y="616"/>
                </a:lnTo>
                <a:lnTo>
                  <a:pt x="263" y="620"/>
                </a:lnTo>
                <a:lnTo>
                  <a:pt x="288" y="623"/>
                </a:lnTo>
                <a:lnTo>
                  <a:pt x="313" y="625"/>
                </a:lnTo>
                <a:lnTo>
                  <a:pt x="313" y="625"/>
                </a:lnTo>
                <a:lnTo>
                  <a:pt x="345" y="623"/>
                </a:lnTo>
                <a:lnTo>
                  <a:pt x="378" y="618"/>
                </a:lnTo>
                <a:lnTo>
                  <a:pt x="407" y="611"/>
                </a:lnTo>
                <a:lnTo>
                  <a:pt x="435" y="600"/>
                </a:lnTo>
                <a:lnTo>
                  <a:pt x="463" y="586"/>
                </a:lnTo>
                <a:lnTo>
                  <a:pt x="488" y="572"/>
                </a:lnTo>
                <a:lnTo>
                  <a:pt x="513" y="554"/>
                </a:lnTo>
                <a:lnTo>
                  <a:pt x="534" y="533"/>
                </a:lnTo>
                <a:lnTo>
                  <a:pt x="555" y="510"/>
                </a:lnTo>
                <a:lnTo>
                  <a:pt x="573" y="487"/>
                </a:lnTo>
                <a:lnTo>
                  <a:pt x="589" y="462"/>
                </a:lnTo>
                <a:lnTo>
                  <a:pt x="601" y="434"/>
                </a:lnTo>
                <a:lnTo>
                  <a:pt x="612" y="404"/>
                </a:lnTo>
                <a:lnTo>
                  <a:pt x="619" y="374"/>
                </a:lnTo>
                <a:lnTo>
                  <a:pt x="624" y="345"/>
                </a:lnTo>
                <a:lnTo>
                  <a:pt x="626" y="312"/>
                </a:lnTo>
                <a:lnTo>
                  <a:pt x="626" y="312"/>
                </a:lnTo>
                <a:lnTo>
                  <a:pt x="624" y="280"/>
                </a:lnTo>
                <a:lnTo>
                  <a:pt x="619" y="248"/>
                </a:lnTo>
                <a:lnTo>
                  <a:pt x="612" y="218"/>
                </a:lnTo>
                <a:lnTo>
                  <a:pt x="601" y="191"/>
                </a:lnTo>
                <a:lnTo>
                  <a:pt x="589" y="163"/>
                </a:lnTo>
                <a:lnTo>
                  <a:pt x="573" y="138"/>
                </a:lnTo>
                <a:lnTo>
                  <a:pt x="555" y="112"/>
                </a:lnTo>
                <a:lnTo>
                  <a:pt x="534" y="92"/>
                </a:lnTo>
                <a:lnTo>
                  <a:pt x="513" y="71"/>
                </a:lnTo>
                <a:lnTo>
                  <a:pt x="488" y="53"/>
                </a:lnTo>
                <a:lnTo>
                  <a:pt x="463" y="37"/>
                </a:lnTo>
                <a:lnTo>
                  <a:pt x="435" y="23"/>
                </a:lnTo>
                <a:lnTo>
                  <a:pt x="407" y="14"/>
                </a:lnTo>
                <a:lnTo>
                  <a:pt x="378" y="7"/>
                </a:lnTo>
                <a:lnTo>
                  <a:pt x="345" y="0"/>
                </a:lnTo>
                <a:lnTo>
                  <a:pt x="313" y="0"/>
                </a:lnTo>
                <a:lnTo>
                  <a:pt x="313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318146" y="3685452"/>
            <a:ext cx="1144472" cy="2123413"/>
          </a:xfrm>
          <a:custGeom>
            <a:avLst/>
            <a:gdLst>
              <a:gd name="T0" fmla="*/ 351 w 643"/>
              <a:gd name="T1" fmla="*/ 163 h 1193"/>
              <a:gd name="T2" fmla="*/ 358 w 643"/>
              <a:gd name="T3" fmla="*/ 136 h 1193"/>
              <a:gd name="T4" fmla="*/ 374 w 643"/>
              <a:gd name="T5" fmla="*/ 115 h 1193"/>
              <a:gd name="T6" fmla="*/ 386 w 643"/>
              <a:gd name="T7" fmla="*/ 94 h 1193"/>
              <a:gd name="T8" fmla="*/ 393 w 643"/>
              <a:gd name="T9" fmla="*/ 72 h 1193"/>
              <a:gd name="T10" fmla="*/ 390 w 643"/>
              <a:gd name="T11" fmla="*/ 58 h 1193"/>
              <a:gd name="T12" fmla="*/ 384 w 643"/>
              <a:gd name="T13" fmla="*/ 32 h 1193"/>
              <a:gd name="T14" fmla="*/ 377 w 643"/>
              <a:gd name="T15" fmla="*/ 21 h 1193"/>
              <a:gd name="T16" fmla="*/ 356 w 643"/>
              <a:gd name="T17" fmla="*/ 5 h 1193"/>
              <a:gd name="T18" fmla="*/ 321 w 643"/>
              <a:gd name="T19" fmla="*/ 0 h 1193"/>
              <a:gd name="T20" fmla="*/ 301 w 643"/>
              <a:gd name="T21" fmla="*/ 3 h 1193"/>
              <a:gd name="T22" fmla="*/ 275 w 643"/>
              <a:gd name="T23" fmla="*/ 14 h 1193"/>
              <a:gd name="T24" fmla="*/ 266 w 643"/>
              <a:gd name="T25" fmla="*/ 23 h 1193"/>
              <a:gd name="T26" fmla="*/ 255 w 643"/>
              <a:gd name="T27" fmla="*/ 44 h 1193"/>
              <a:gd name="T28" fmla="*/ 250 w 643"/>
              <a:gd name="T29" fmla="*/ 72 h 1193"/>
              <a:gd name="T30" fmla="*/ 252 w 643"/>
              <a:gd name="T31" fmla="*/ 83 h 1193"/>
              <a:gd name="T32" fmla="*/ 262 w 643"/>
              <a:gd name="T33" fmla="*/ 104 h 1193"/>
              <a:gd name="T34" fmla="*/ 269 w 643"/>
              <a:gd name="T35" fmla="*/ 115 h 1193"/>
              <a:gd name="T36" fmla="*/ 294 w 643"/>
              <a:gd name="T37" fmla="*/ 150 h 1193"/>
              <a:gd name="T38" fmla="*/ 298 w 643"/>
              <a:gd name="T39" fmla="*/ 166 h 1193"/>
              <a:gd name="T40" fmla="*/ 298 w 643"/>
              <a:gd name="T41" fmla="*/ 253 h 1193"/>
              <a:gd name="T42" fmla="*/ 0 w 643"/>
              <a:gd name="T43" fmla="*/ 933 h 1193"/>
              <a:gd name="T44" fmla="*/ 298 w 643"/>
              <a:gd name="T45" fmla="*/ 1028 h 1193"/>
              <a:gd name="T46" fmla="*/ 298 w 643"/>
              <a:gd name="T47" fmla="*/ 1028 h 1193"/>
              <a:gd name="T48" fmla="*/ 294 w 643"/>
              <a:gd name="T49" fmla="*/ 1044 h 1193"/>
              <a:gd name="T50" fmla="*/ 269 w 643"/>
              <a:gd name="T51" fmla="*/ 1081 h 1193"/>
              <a:gd name="T52" fmla="*/ 262 w 643"/>
              <a:gd name="T53" fmla="*/ 1090 h 1193"/>
              <a:gd name="T54" fmla="*/ 252 w 643"/>
              <a:gd name="T55" fmla="*/ 1110 h 1193"/>
              <a:gd name="T56" fmla="*/ 250 w 643"/>
              <a:gd name="T57" fmla="*/ 1122 h 1193"/>
              <a:gd name="T58" fmla="*/ 255 w 643"/>
              <a:gd name="T59" fmla="*/ 1150 h 1193"/>
              <a:gd name="T60" fmla="*/ 266 w 643"/>
              <a:gd name="T61" fmla="*/ 1173 h 1193"/>
              <a:gd name="T62" fmla="*/ 275 w 643"/>
              <a:gd name="T63" fmla="*/ 1182 h 1193"/>
              <a:gd name="T64" fmla="*/ 301 w 643"/>
              <a:gd name="T65" fmla="*/ 1191 h 1193"/>
              <a:gd name="T66" fmla="*/ 321 w 643"/>
              <a:gd name="T67" fmla="*/ 1193 h 1193"/>
              <a:gd name="T68" fmla="*/ 356 w 643"/>
              <a:gd name="T69" fmla="*/ 1189 h 1193"/>
              <a:gd name="T70" fmla="*/ 377 w 643"/>
              <a:gd name="T71" fmla="*/ 1173 h 1193"/>
              <a:gd name="T72" fmla="*/ 384 w 643"/>
              <a:gd name="T73" fmla="*/ 1163 h 1193"/>
              <a:gd name="T74" fmla="*/ 390 w 643"/>
              <a:gd name="T75" fmla="*/ 1136 h 1193"/>
              <a:gd name="T76" fmla="*/ 393 w 643"/>
              <a:gd name="T77" fmla="*/ 1122 h 1193"/>
              <a:gd name="T78" fmla="*/ 386 w 643"/>
              <a:gd name="T79" fmla="*/ 1099 h 1193"/>
              <a:gd name="T80" fmla="*/ 374 w 643"/>
              <a:gd name="T81" fmla="*/ 1081 h 1193"/>
              <a:gd name="T82" fmla="*/ 358 w 643"/>
              <a:gd name="T83" fmla="*/ 1058 h 1193"/>
              <a:gd name="T84" fmla="*/ 351 w 643"/>
              <a:gd name="T85" fmla="*/ 1030 h 1193"/>
              <a:gd name="T86" fmla="*/ 643 w 643"/>
              <a:gd name="T87" fmla="*/ 933 h 1193"/>
              <a:gd name="T88" fmla="*/ 351 w 643"/>
              <a:gd name="T89" fmla="*/ 253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3" h="1193">
                <a:moveTo>
                  <a:pt x="351" y="163"/>
                </a:moveTo>
                <a:lnTo>
                  <a:pt x="351" y="163"/>
                </a:lnTo>
                <a:lnTo>
                  <a:pt x="354" y="150"/>
                </a:lnTo>
                <a:lnTo>
                  <a:pt x="358" y="136"/>
                </a:lnTo>
                <a:lnTo>
                  <a:pt x="374" y="115"/>
                </a:lnTo>
                <a:lnTo>
                  <a:pt x="374" y="115"/>
                </a:lnTo>
                <a:lnTo>
                  <a:pt x="381" y="104"/>
                </a:lnTo>
                <a:lnTo>
                  <a:pt x="386" y="94"/>
                </a:lnTo>
                <a:lnTo>
                  <a:pt x="390" y="83"/>
                </a:lnTo>
                <a:lnTo>
                  <a:pt x="393" y="72"/>
                </a:lnTo>
                <a:lnTo>
                  <a:pt x="393" y="72"/>
                </a:lnTo>
                <a:lnTo>
                  <a:pt x="390" y="58"/>
                </a:lnTo>
                <a:lnTo>
                  <a:pt x="388" y="44"/>
                </a:lnTo>
                <a:lnTo>
                  <a:pt x="384" y="32"/>
                </a:lnTo>
                <a:lnTo>
                  <a:pt x="377" y="21"/>
                </a:lnTo>
                <a:lnTo>
                  <a:pt x="377" y="21"/>
                </a:lnTo>
                <a:lnTo>
                  <a:pt x="367" y="12"/>
                </a:lnTo>
                <a:lnTo>
                  <a:pt x="356" y="5"/>
                </a:lnTo>
                <a:lnTo>
                  <a:pt x="342" y="3"/>
                </a:lnTo>
                <a:lnTo>
                  <a:pt x="321" y="0"/>
                </a:lnTo>
                <a:lnTo>
                  <a:pt x="321" y="0"/>
                </a:lnTo>
                <a:lnTo>
                  <a:pt x="301" y="3"/>
                </a:lnTo>
                <a:lnTo>
                  <a:pt x="287" y="7"/>
                </a:lnTo>
                <a:lnTo>
                  <a:pt x="275" y="14"/>
                </a:lnTo>
                <a:lnTo>
                  <a:pt x="266" y="23"/>
                </a:lnTo>
                <a:lnTo>
                  <a:pt x="266" y="23"/>
                </a:lnTo>
                <a:lnTo>
                  <a:pt x="259" y="32"/>
                </a:lnTo>
                <a:lnTo>
                  <a:pt x="255" y="44"/>
                </a:lnTo>
                <a:lnTo>
                  <a:pt x="252" y="58"/>
                </a:lnTo>
                <a:lnTo>
                  <a:pt x="250" y="72"/>
                </a:lnTo>
                <a:lnTo>
                  <a:pt x="250" y="72"/>
                </a:lnTo>
                <a:lnTo>
                  <a:pt x="252" y="83"/>
                </a:lnTo>
                <a:lnTo>
                  <a:pt x="257" y="94"/>
                </a:lnTo>
                <a:lnTo>
                  <a:pt x="262" y="104"/>
                </a:lnTo>
                <a:lnTo>
                  <a:pt x="269" y="115"/>
                </a:lnTo>
                <a:lnTo>
                  <a:pt x="269" y="115"/>
                </a:lnTo>
                <a:lnTo>
                  <a:pt x="287" y="136"/>
                </a:lnTo>
                <a:lnTo>
                  <a:pt x="294" y="150"/>
                </a:lnTo>
                <a:lnTo>
                  <a:pt x="298" y="166"/>
                </a:lnTo>
                <a:lnTo>
                  <a:pt x="298" y="166"/>
                </a:lnTo>
                <a:lnTo>
                  <a:pt x="298" y="168"/>
                </a:lnTo>
                <a:lnTo>
                  <a:pt x="298" y="253"/>
                </a:lnTo>
                <a:lnTo>
                  <a:pt x="0" y="253"/>
                </a:lnTo>
                <a:lnTo>
                  <a:pt x="0" y="933"/>
                </a:lnTo>
                <a:lnTo>
                  <a:pt x="298" y="933"/>
                </a:lnTo>
                <a:lnTo>
                  <a:pt x="298" y="1028"/>
                </a:lnTo>
                <a:lnTo>
                  <a:pt x="298" y="1028"/>
                </a:lnTo>
                <a:lnTo>
                  <a:pt x="298" y="1028"/>
                </a:lnTo>
                <a:lnTo>
                  <a:pt x="298" y="1028"/>
                </a:lnTo>
                <a:lnTo>
                  <a:pt x="294" y="1044"/>
                </a:lnTo>
                <a:lnTo>
                  <a:pt x="287" y="1058"/>
                </a:lnTo>
                <a:lnTo>
                  <a:pt x="269" y="1081"/>
                </a:lnTo>
                <a:lnTo>
                  <a:pt x="269" y="1081"/>
                </a:lnTo>
                <a:lnTo>
                  <a:pt x="262" y="1090"/>
                </a:lnTo>
                <a:lnTo>
                  <a:pt x="257" y="1099"/>
                </a:lnTo>
                <a:lnTo>
                  <a:pt x="252" y="1110"/>
                </a:lnTo>
                <a:lnTo>
                  <a:pt x="250" y="1122"/>
                </a:lnTo>
                <a:lnTo>
                  <a:pt x="250" y="1122"/>
                </a:lnTo>
                <a:lnTo>
                  <a:pt x="252" y="1136"/>
                </a:lnTo>
                <a:lnTo>
                  <a:pt x="255" y="1150"/>
                </a:lnTo>
                <a:lnTo>
                  <a:pt x="259" y="1161"/>
                </a:lnTo>
                <a:lnTo>
                  <a:pt x="266" y="1173"/>
                </a:lnTo>
                <a:lnTo>
                  <a:pt x="266" y="1173"/>
                </a:lnTo>
                <a:lnTo>
                  <a:pt x="275" y="1182"/>
                </a:lnTo>
                <a:lnTo>
                  <a:pt x="287" y="1186"/>
                </a:lnTo>
                <a:lnTo>
                  <a:pt x="301" y="1191"/>
                </a:lnTo>
                <a:lnTo>
                  <a:pt x="321" y="1193"/>
                </a:lnTo>
                <a:lnTo>
                  <a:pt x="321" y="1193"/>
                </a:lnTo>
                <a:lnTo>
                  <a:pt x="342" y="1193"/>
                </a:lnTo>
                <a:lnTo>
                  <a:pt x="356" y="1189"/>
                </a:lnTo>
                <a:lnTo>
                  <a:pt x="367" y="1182"/>
                </a:lnTo>
                <a:lnTo>
                  <a:pt x="377" y="1173"/>
                </a:lnTo>
                <a:lnTo>
                  <a:pt x="377" y="1173"/>
                </a:lnTo>
                <a:lnTo>
                  <a:pt x="384" y="1163"/>
                </a:lnTo>
                <a:lnTo>
                  <a:pt x="388" y="1150"/>
                </a:lnTo>
                <a:lnTo>
                  <a:pt x="390" y="1136"/>
                </a:lnTo>
                <a:lnTo>
                  <a:pt x="393" y="1122"/>
                </a:lnTo>
                <a:lnTo>
                  <a:pt x="393" y="1122"/>
                </a:lnTo>
                <a:lnTo>
                  <a:pt x="390" y="1110"/>
                </a:lnTo>
                <a:lnTo>
                  <a:pt x="386" y="1099"/>
                </a:lnTo>
                <a:lnTo>
                  <a:pt x="381" y="1090"/>
                </a:lnTo>
                <a:lnTo>
                  <a:pt x="374" y="1081"/>
                </a:lnTo>
                <a:lnTo>
                  <a:pt x="374" y="1081"/>
                </a:lnTo>
                <a:lnTo>
                  <a:pt x="358" y="1058"/>
                </a:lnTo>
                <a:lnTo>
                  <a:pt x="354" y="1046"/>
                </a:lnTo>
                <a:lnTo>
                  <a:pt x="351" y="1030"/>
                </a:lnTo>
                <a:lnTo>
                  <a:pt x="351" y="933"/>
                </a:lnTo>
                <a:lnTo>
                  <a:pt x="643" y="933"/>
                </a:lnTo>
                <a:lnTo>
                  <a:pt x="643" y="253"/>
                </a:lnTo>
                <a:lnTo>
                  <a:pt x="351" y="253"/>
                </a:lnTo>
                <a:lnTo>
                  <a:pt x="351" y="163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597890" y="4135765"/>
            <a:ext cx="1382977" cy="1673100"/>
          </a:xfrm>
          <a:custGeom>
            <a:avLst/>
            <a:gdLst>
              <a:gd name="T0" fmla="*/ 773 w 777"/>
              <a:gd name="T1" fmla="*/ 680 h 940"/>
              <a:gd name="T2" fmla="*/ 722 w 777"/>
              <a:gd name="T3" fmla="*/ 593 h 940"/>
              <a:gd name="T4" fmla="*/ 671 w 777"/>
              <a:gd name="T5" fmla="*/ 446 h 940"/>
              <a:gd name="T6" fmla="*/ 653 w 777"/>
              <a:gd name="T7" fmla="*/ 287 h 940"/>
              <a:gd name="T8" fmla="*/ 658 w 777"/>
              <a:gd name="T9" fmla="*/ 212 h 940"/>
              <a:gd name="T10" fmla="*/ 678 w 777"/>
              <a:gd name="T11" fmla="*/ 104 h 940"/>
              <a:gd name="T12" fmla="*/ 713 w 777"/>
              <a:gd name="T13" fmla="*/ 0 h 940"/>
              <a:gd name="T14" fmla="*/ 347 w 777"/>
              <a:gd name="T15" fmla="*/ 12 h 940"/>
              <a:gd name="T16" fmla="*/ 366 w 777"/>
              <a:gd name="T17" fmla="*/ 37 h 940"/>
              <a:gd name="T18" fmla="*/ 391 w 777"/>
              <a:gd name="T19" fmla="*/ 87 h 940"/>
              <a:gd name="T20" fmla="*/ 393 w 777"/>
              <a:gd name="T21" fmla="*/ 108 h 940"/>
              <a:gd name="T22" fmla="*/ 382 w 777"/>
              <a:gd name="T23" fmla="*/ 168 h 940"/>
              <a:gd name="T24" fmla="*/ 361 w 777"/>
              <a:gd name="T25" fmla="*/ 195 h 940"/>
              <a:gd name="T26" fmla="*/ 306 w 777"/>
              <a:gd name="T27" fmla="*/ 223 h 940"/>
              <a:gd name="T28" fmla="*/ 278 w 777"/>
              <a:gd name="T29" fmla="*/ 225 h 940"/>
              <a:gd name="T30" fmla="*/ 237 w 777"/>
              <a:gd name="T31" fmla="*/ 221 h 940"/>
              <a:gd name="T32" fmla="*/ 202 w 777"/>
              <a:gd name="T33" fmla="*/ 202 h 940"/>
              <a:gd name="T34" fmla="*/ 186 w 777"/>
              <a:gd name="T35" fmla="*/ 189 h 940"/>
              <a:gd name="T36" fmla="*/ 163 w 777"/>
              <a:gd name="T37" fmla="*/ 129 h 940"/>
              <a:gd name="T38" fmla="*/ 163 w 777"/>
              <a:gd name="T39" fmla="*/ 87 h 940"/>
              <a:gd name="T40" fmla="*/ 186 w 777"/>
              <a:gd name="T41" fmla="*/ 39 h 940"/>
              <a:gd name="T42" fmla="*/ 202 w 777"/>
              <a:gd name="T43" fmla="*/ 16 h 940"/>
              <a:gd name="T44" fmla="*/ 0 w 777"/>
              <a:gd name="T45" fmla="*/ 680 h 940"/>
              <a:gd name="T46" fmla="*/ 205 w 777"/>
              <a:gd name="T47" fmla="*/ 653 h 940"/>
              <a:gd name="T48" fmla="*/ 186 w 777"/>
              <a:gd name="T49" fmla="*/ 628 h 940"/>
              <a:gd name="T50" fmla="*/ 159 w 777"/>
              <a:gd name="T51" fmla="*/ 577 h 940"/>
              <a:gd name="T52" fmla="*/ 156 w 777"/>
              <a:gd name="T53" fmla="*/ 556 h 940"/>
              <a:gd name="T54" fmla="*/ 170 w 777"/>
              <a:gd name="T55" fmla="*/ 494 h 940"/>
              <a:gd name="T56" fmla="*/ 189 w 777"/>
              <a:gd name="T57" fmla="*/ 469 h 940"/>
              <a:gd name="T58" fmla="*/ 244 w 777"/>
              <a:gd name="T59" fmla="*/ 441 h 940"/>
              <a:gd name="T60" fmla="*/ 274 w 777"/>
              <a:gd name="T61" fmla="*/ 437 h 940"/>
              <a:gd name="T62" fmla="*/ 315 w 777"/>
              <a:gd name="T63" fmla="*/ 444 h 940"/>
              <a:gd name="T64" fmla="*/ 347 w 777"/>
              <a:gd name="T65" fmla="*/ 460 h 940"/>
              <a:gd name="T66" fmla="*/ 366 w 777"/>
              <a:gd name="T67" fmla="*/ 476 h 940"/>
              <a:gd name="T68" fmla="*/ 389 w 777"/>
              <a:gd name="T69" fmla="*/ 536 h 940"/>
              <a:gd name="T70" fmla="*/ 386 w 777"/>
              <a:gd name="T71" fmla="*/ 577 h 940"/>
              <a:gd name="T72" fmla="*/ 363 w 777"/>
              <a:gd name="T73" fmla="*/ 625 h 940"/>
              <a:gd name="T74" fmla="*/ 350 w 777"/>
              <a:gd name="T75" fmla="*/ 648 h 940"/>
              <a:gd name="T76" fmla="*/ 683 w 777"/>
              <a:gd name="T77" fmla="*/ 775 h 940"/>
              <a:gd name="T78" fmla="*/ 683 w 777"/>
              <a:gd name="T79" fmla="*/ 775 h 940"/>
              <a:gd name="T80" fmla="*/ 653 w 777"/>
              <a:gd name="T81" fmla="*/ 828 h 940"/>
              <a:gd name="T82" fmla="*/ 642 w 777"/>
              <a:gd name="T83" fmla="*/ 846 h 940"/>
              <a:gd name="T84" fmla="*/ 635 w 777"/>
              <a:gd name="T85" fmla="*/ 869 h 940"/>
              <a:gd name="T86" fmla="*/ 644 w 777"/>
              <a:gd name="T87" fmla="*/ 908 h 940"/>
              <a:gd name="T88" fmla="*/ 660 w 777"/>
              <a:gd name="T89" fmla="*/ 929 h 940"/>
              <a:gd name="T90" fmla="*/ 706 w 777"/>
              <a:gd name="T91" fmla="*/ 940 h 940"/>
              <a:gd name="T92" fmla="*/ 740 w 777"/>
              <a:gd name="T93" fmla="*/ 936 h 940"/>
              <a:gd name="T94" fmla="*/ 761 w 777"/>
              <a:gd name="T95" fmla="*/ 920 h 940"/>
              <a:gd name="T96" fmla="*/ 775 w 777"/>
              <a:gd name="T97" fmla="*/ 883 h 940"/>
              <a:gd name="T98" fmla="*/ 775 w 777"/>
              <a:gd name="T99" fmla="*/ 857 h 940"/>
              <a:gd name="T100" fmla="*/ 759 w 777"/>
              <a:gd name="T101" fmla="*/ 828 h 940"/>
              <a:gd name="T102" fmla="*/ 738 w 777"/>
              <a:gd name="T103" fmla="*/ 793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7" h="940">
                <a:moveTo>
                  <a:pt x="736" y="777"/>
                </a:moveTo>
                <a:lnTo>
                  <a:pt x="736" y="680"/>
                </a:lnTo>
                <a:lnTo>
                  <a:pt x="773" y="680"/>
                </a:lnTo>
                <a:lnTo>
                  <a:pt x="773" y="680"/>
                </a:lnTo>
                <a:lnTo>
                  <a:pt x="747" y="637"/>
                </a:lnTo>
                <a:lnTo>
                  <a:pt x="722" y="593"/>
                </a:lnTo>
                <a:lnTo>
                  <a:pt x="701" y="545"/>
                </a:lnTo>
                <a:lnTo>
                  <a:pt x="685" y="497"/>
                </a:lnTo>
                <a:lnTo>
                  <a:pt x="671" y="446"/>
                </a:lnTo>
                <a:lnTo>
                  <a:pt x="660" y="393"/>
                </a:lnTo>
                <a:lnTo>
                  <a:pt x="655" y="340"/>
                </a:lnTo>
                <a:lnTo>
                  <a:pt x="653" y="287"/>
                </a:lnTo>
                <a:lnTo>
                  <a:pt x="653" y="287"/>
                </a:lnTo>
                <a:lnTo>
                  <a:pt x="653" y="248"/>
                </a:lnTo>
                <a:lnTo>
                  <a:pt x="658" y="212"/>
                </a:lnTo>
                <a:lnTo>
                  <a:pt x="662" y="175"/>
                </a:lnTo>
                <a:lnTo>
                  <a:pt x="669" y="138"/>
                </a:lnTo>
                <a:lnTo>
                  <a:pt x="678" y="104"/>
                </a:lnTo>
                <a:lnTo>
                  <a:pt x="688" y="69"/>
                </a:lnTo>
                <a:lnTo>
                  <a:pt x="699" y="35"/>
                </a:lnTo>
                <a:lnTo>
                  <a:pt x="713" y="0"/>
                </a:lnTo>
                <a:lnTo>
                  <a:pt x="347" y="0"/>
                </a:lnTo>
                <a:lnTo>
                  <a:pt x="347" y="12"/>
                </a:lnTo>
                <a:lnTo>
                  <a:pt x="347" y="12"/>
                </a:lnTo>
                <a:lnTo>
                  <a:pt x="352" y="18"/>
                </a:lnTo>
                <a:lnTo>
                  <a:pt x="366" y="37"/>
                </a:lnTo>
                <a:lnTo>
                  <a:pt x="366" y="37"/>
                </a:lnTo>
                <a:lnTo>
                  <a:pt x="375" y="51"/>
                </a:lnTo>
                <a:lnTo>
                  <a:pt x="384" y="67"/>
                </a:lnTo>
                <a:lnTo>
                  <a:pt x="391" y="87"/>
                </a:lnTo>
                <a:lnTo>
                  <a:pt x="393" y="97"/>
                </a:lnTo>
                <a:lnTo>
                  <a:pt x="393" y="108"/>
                </a:lnTo>
                <a:lnTo>
                  <a:pt x="393" y="108"/>
                </a:lnTo>
                <a:lnTo>
                  <a:pt x="393" y="129"/>
                </a:lnTo>
                <a:lnTo>
                  <a:pt x="389" y="149"/>
                </a:lnTo>
                <a:lnTo>
                  <a:pt x="382" y="168"/>
                </a:lnTo>
                <a:lnTo>
                  <a:pt x="368" y="189"/>
                </a:lnTo>
                <a:lnTo>
                  <a:pt x="368" y="189"/>
                </a:lnTo>
                <a:lnTo>
                  <a:pt x="361" y="195"/>
                </a:lnTo>
                <a:lnTo>
                  <a:pt x="352" y="202"/>
                </a:lnTo>
                <a:lnTo>
                  <a:pt x="331" y="214"/>
                </a:lnTo>
                <a:lnTo>
                  <a:pt x="306" y="223"/>
                </a:lnTo>
                <a:lnTo>
                  <a:pt x="292" y="225"/>
                </a:lnTo>
                <a:lnTo>
                  <a:pt x="278" y="225"/>
                </a:lnTo>
                <a:lnTo>
                  <a:pt x="278" y="225"/>
                </a:lnTo>
                <a:lnTo>
                  <a:pt x="265" y="225"/>
                </a:lnTo>
                <a:lnTo>
                  <a:pt x="251" y="223"/>
                </a:lnTo>
                <a:lnTo>
                  <a:pt x="237" y="221"/>
                </a:lnTo>
                <a:lnTo>
                  <a:pt x="225" y="216"/>
                </a:lnTo>
                <a:lnTo>
                  <a:pt x="214" y="209"/>
                </a:lnTo>
                <a:lnTo>
                  <a:pt x="202" y="202"/>
                </a:lnTo>
                <a:lnTo>
                  <a:pt x="193" y="195"/>
                </a:lnTo>
                <a:lnTo>
                  <a:pt x="186" y="189"/>
                </a:lnTo>
                <a:lnTo>
                  <a:pt x="186" y="189"/>
                </a:lnTo>
                <a:lnTo>
                  <a:pt x="175" y="168"/>
                </a:lnTo>
                <a:lnTo>
                  <a:pt x="166" y="149"/>
                </a:lnTo>
                <a:lnTo>
                  <a:pt x="163" y="129"/>
                </a:lnTo>
                <a:lnTo>
                  <a:pt x="161" y="108"/>
                </a:lnTo>
                <a:lnTo>
                  <a:pt x="161" y="108"/>
                </a:lnTo>
                <a:lnTo>
                  <a:pt x="163" y="87"/>
                </a:lnTo>
                <a:lnTo>
                  <a:pt x="170" y="69"/>
                </a:lnTo>
                <a:lnTo>
                  <a:pt x="179" y="53"/>
                </a:lnTo>
                <a:lnTo>
                  <a:pt x="186" y="39"/>
                </a:lnTo>
                <a:lnTo>
                  <a:pt x="186" y="39"/>
                </a:lnTo>
                <a:lnTo>
                  <a:pt x="200" y="23"/>
                </a:lnTo>
                <a:lnTo>
                  <a:pt x="202" y="16"/>
                </a:lnTo>
                <a:lnTo>
                  <a:pt x="202" y="0"/>
                </a:lnTo>
                <a:lnTo>
                  <a:pt x="0" y="0"/>
                </a:lnTo>
                <a:lnTo>
                  <a:pt x="0" y="680"/>
                </a:lnTo>
                <a:lnTo>
                  <a:pt x="205" y="680"/>
                </a:lnTo>
                <a:lnTo>
                  <a:pt x="205" y="653"/>
                </a:lnTo>
                <a:lnTo>
                  <a:pt x="205" y="653"/>
                </a:lnTo>
                <a:lnTo>
                  <a:pt x="200" y="644"/>
                </a:lnTo>
                <a:lnTo>
                  <a:pt x="186" y="628"/>
                </a:lnTo>
                <a:lnTo>
                  <a:pt x="186" y="628"/>
                </a:lnTo>
                <a:lnTo>
                  <a:pt x="175" y="614"/>
                </a:lnTo>
                <a:lnTo>
                  <a:pt x="166" y="598"/>
                </a:lnTo>
                <a:lnTo>
                  <a:pt x="159" y="577"/>
                </a:lnTo>
                <a:lnTo>
                  <a:pt x="159" y="568"/>
                </a:lnTo>
                <a:lnTo>
                  <a:pt x="156" y="556"/>
                </a:lnTo>
                <a:lnTo>
                  <a:pt x="156" y="556"/>
                </a:lnTo>
                <a:lnTo>
                  <a:pt x="159" y="536"/>
                </a:lnTo>
                <a:lnTo>
                  <a:pt x="163" y="515"/>
                </a:lnTo>
                <a:lnTo>
                  <a:pt x="170" y="494"/>
                </a:lnTo>
                <a:lnTo>
                  <a:pt x="182" y="476"/>
                </a:lnTo>
                <a:lnTo>
                  <a:pt x="182" y="476"/>
                </a:lnTo>
                <a:lnTo>
                  <a:pt x="189" y="469"/>
                </a:lnTo>
                <a:lnTo>
                  <a:pt x="198" y="462"/>
                </a:lnTo>
                <a:lnTo>
                  <a:pt x="219" y="448"/>
                </a:lnTo>
                <a:lnTo>
                  <a:pt x="244" y="441"/>
                </a:lnTo>
                <a:lnTo>
                  <a:pt x="258" y="439"/>
                </a:lnTo>
                <a:lnTo>
                  <a:pt x="274" y="437"/>
                </a:lnTo>
                <a:lnTo>
                  <a:pt x="274" y="437"/>
                </a:lnTo>
                <a:lnTo>
                  <a:pt x="288" y="439"/>
                </a:lnTo>
                <a:lnTo>
                  <a:pt x="301" y="441"/>
                </a:lnTo>
                <a:lnTo>
                  <a:pt x="315" y="444"/>
                </a:lnTo>
                <a:lnTo>
                  <a:pt x="327" y="448"/>
                </a:lnTo>
                <a:lnTo>
                  <a:pt x="338" y="453"/>
                </a:lnTo>
                <a:lnTo>
                  <a:pt x="347" y="460"/>
                </a:lnTo>
                <a:lnTo>
                  <a:pt x="357" y="469"/>
                </a:lnTo>
                <a:lnTo>
                  <a:pt x="366" y="476"/>
                </a:lnTo>
                <a:lnTo>
                  <a:pt x="366" y="476"/>
                </a:lnTo>
                <a:lnTo>
                  <a:pt x="377" y="494"/>
                </a:lnTo>
                <a:lnTo>
                  <a:pt x="384" y="515"/>
                </a:lnTo>
                <a:lnTo>
                  <a:pt x="389" y="536"/>
                </a:lnTo>
                <a:lnTo>
                  <a:pt x="389" y="556"/>
                </a:lnTo>
                <a:lnTo>
                  <a:pt x="389" y="556"/>
                </a:lnTo>
                <a:lnTo>
                  <a:pt x="386" y="577"/>
                </a:lnTo>
                <a:lnTo>
                  <a:pt x="382" y="595"/>
                </a:lnTo>
                <a:lnTo>
                  <a:pt x="373" y="611"/>
                </a:lnTo>
                <a:lnTo>
                  <a:pt x="363" y="625"/>
                </a:lnTo>
                <a:lnTo>
                  <a:pt x="363" y="625"/>
                </a:lnTo>
                <a:lnTo>
                  <a:pt x="352" y="641"/>
                </a:lnTo>
                <a:lnTo>
                  <a:pt x="350" y="648"/>
                </a:lnTo>
                <a:lnTo>
                  <a:pt x="350" y="680"/>
                </a:lnTo>
                <a:lnTo>
                  <a:pt x="683" y="680"/>
                </a:lnTo>
                <a:lnTo>
                  <a:pt x="683" y="775"/>
                </a:lnTo>
                <a:lnTo>
                  <a:pt x="683" y="775"/>
                </a:lnTo>
                <a:lnTo>
                  <a:pt x="683" y="775"/>
                </a:lnTo>
                <a:lnTo>
                  <a:pt x="683" y="775"/>
                </a:lnTo>
                <a:lnTo>
                  <a:pt x="678" y="791"/>
                </a:lnTo>
                <a:lnTo>
                  <a:pt x="671" y="805"/>
                </a:lnTo>
                <a:lnTo>
                  <a:pt x="653" y="828"/>
                </a:lnTo>
                <a:lnTo>
                  <a:pt x="653" y="828"/>
                </a:lnTo>
                <a:lnTo>
                  <a:pt x="646" y="837"/>
                </a:lnTo>
                <a:lnTo>
                  <a:pt x="642" y="846"/>
                </a:lnTo>
                <a:lnTo>
                  <a:pt x="637" y="857"/>
                </a:lnTo>
                <a:lnTo>
                  <a:pt x="635" y="869"/>
                </a:lnTo>
                <a:lnTo>
                  <a:pt x="635" y="869"/>
                </a:lnTo>
                <a:lnTo>
                  <a:pt x="637" y="883"/>
                </a:lnTo>
                <a:lnTo>
                  <a:pt x="639" y="897"/>
                </a:lnTo>
                <a:lnTo>
                  <a:pt x="644" y="908"/>
                </a:lnTo>
                <a:lnTo>
                  <a:pt x="651" y="920"/>
                </a:lnTo>
                <a:lnTo>
                  <a:pt x="651" y="920"/>
                </a:lnTo>
                <a:lnTo>
                  <a:pt x="660" y="929"/>
                </a:lnTo>
                <a:lnTo>
                  <a:pt x="671" y="933"/>
                </a:lnTo>
                <a:lnTo>
                  <a:pt x="685" y="938"/>
                </a:lnTo>
                <a:lnTo>
                  <a:pt x="706" y="940"/>
                </a:lnTo>
                <a:lnTo>
                  <a:pt x="706" y="940"/>
                </a:lnTo>
                <a:lnTo>
                  <a:pt x="727" y="940"/>
                </a:lnTo>
                <a:lnTo>
                  <a:pt x="740" y="936"/>
                </a:lnTo>
                <a:lnTo>
                  <a:pt x="752" y="929"/>
                </a:lnTo>
                <a:lnTo>
                  <a:pt x="761" y="920"/>
                </a:lnTo>
                <a:lnTo>
                  <a:pt x="761" y="920"/>
                </a:lnTo>
                <a:lnTo>
                  <a:pt x="768" y="910"/>
                </a:lnTo>
                <a:lnTo>
                  <a:pt x="773" y="897"/>
                </a:lnTo>
                <a:lnTo>
                  <a:pt x="775" y="883"/>
                </a:lnTo>
                <a:lnTo>
                  <a:pt x="777" y="869"/>
                </a:lnTo>
                <a:lnTo>
                  <a:pt x="777" y="869"/>
                </a:lnTo>
                <a:lnTo>
                  <a:pt x="775" y="857"/>
                </a:lnTo>
                <a:lnTo>
                  <a:pt x="770" y="846"/>
                </a:lnTo>
                <a:lnTo>
                  <a:pt x="766" y="837"/>
                </a:lnTo>
                <a:lnTo>
                  <a:pt x="759" y="828"/>
                </a:lnTo>
                <a:lnTo>
                  <a:pt x="759" y="828"/>
                </a:lnTo>
                <a:lnTo>
                  <a:pt x="743" y="805"/>
                </a:lnTo>
                <a:lnTo>
                  <a:pt x="738" y="793"/>
                </a:lnTo>
                <a:lnTo>
                  <a:pt x="736" y="777"/>
                </a:lnTo>
                <a:lnTo>
                  <a:pt x="736" y="777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173694" y="4135765"/>
            <a:ext cx="1281523" cy="1673100"/>
          </a:xfrm>
          <a:custGeom>
            <a:avLst/>
            <a:gdLst>
              <a:gd name="T0" fmla="*/ 437 w 720"/>
              <a:gd name="T1" fmla="*/ 23 h 940"/>
              <a:gd name="T2" fmla="*/ 451 w 720"/>
              <a:gd name="T3" fmla="*/ 46 h 940"/>
              <a:gd name="T4" fmla="*/ 460 w 720"/>
              <a:gd name="T5" fmla="*/ 60 h 940"/>
              <a:gd name="T6" fmla="*/ 474 w 720"/>
              <a:gd name="T7" fmla="*/ 94 h 940"/>
              <a:gd name="T8" fmla="*/ 476 w 720"/>
              <a:gd name="T9" fmla="*/ 115 h 940"/>
              <a:gd name="T10" fmla="*/ 472 w 720"/>
              <a:gd name="T11" fmla="*/ 156 h 940"/>
              <a:gd name="T12" fmla="*/ 453 w 720"/>
              <a:gd name="T13" fmla="*/ 195 h 940"/>
              <a:gd name="T14" fmla="*/ 444 w 720"/>
              <a:gd name="T15" fmla="*/ 202 h 940"/>
              <a:gd name="T16" fmla="*/ 426 w 720"/>
              <a:gd name="T17" fmla="*/ 216 h 940"/>
              <a:gd name="T18" fmla="*/ 403 w 720"/>
              <a:gd name="T19" fmla="*/ 228 h 940"/>
              <a:gd name="T20" fmla="*/ 375 w 720"/>
              <a:gd name="T21" fmla="*/ 232 h 940"/>
              <a:gd name="T22" fmla="*/ 361 w 720"/>
              <a:gd name="T23" fmla="*/ 232 h 940"/>
              <a:gd name="T24" fmla="*/ 332 w 720"/>
              <a:gd name="T25" fmla="*/ 230 h 940"/>
              <a:gd name="T26" fmla="*/ 286 w 720"/>
              <a:gd name="T27" fmla="*/ 209 h 940"/>
              <a:gd name="T28" fmla="*/ 269 w 720"/>
              <a:gd name="T29" fmla="*/ 195 h 940"/>
              <a:gd name="T30" fmla="*/ 258 w 720"/>
              <a:gd name="T31" fmla="*/ 175 h 940"/>
              <a:gd name="T32" fmla="*/ 246 w 720"/>
              <a:gd name="T33" fmla="*/ 136 h 940"/>
              <a:gd name="T34" fmla="*/ 244 w 720"/>
              <a:gd name="T35" fmla="*/ 115 h 940"/>
              <a:gd name="T36" fmla="*/ 246 w 720"/>
              <a:gd name="T37" fmla="*/ 94 h 940"/>
              <a:gd name="T38" fmla="*/ 263 w 720"/>
              <a:gd name="T39" fmla="*/ 58 h 940"/>
              <a:gd name="T40" fmla="*/ 274 w 720"/>
              <a:gd name="T41" fmla="*/ 44 h 940"/>
              <a:gd name="T42" fmla="*/ 292 w 720"/>
              <a:gd name="T43" fmla="*/ 18 h 940"/>
              <a:gd name="T44" fmla="*/ 63 w 720"/>
              <a:gd name="T45" fmla="*/ 0 h 940"/>
              <a:gd name="T46" fmla="*/ 76 w 720"/>
              <a:gd name="T47" fmla="*/ 35 h 940"/>
              <a:gd name="T48" fmla="*/ 97 w 720"/>
              <a:gd name="T49" fmla="*/ 104 h 940"/>
              <a:gd name="T50" fmla="*/ 113 w 720"/>
              <a:gd name="T51" fmla="*/ 175 h 940"/>
              <a:gd name="T52" fmla="*/ 122 w 720"/>
              <a:gd name="T53" fmla="*/ 248 h 940"/>
              <a:gd name="T54" fmla="*/ 122 w 720"/>
              <a:gd name="T55" fmla="*/ 287 h 940"/>
              <a:gd name="T56" fmla="*/ 113 w 720"/>
              <a:gd name="T57" fmla="*/ 393 h 940"/>
              <a:gd name="T58" fmla="*/ 90 w 720"/>
              <a:gd name="T59" fmla="*/ 497 h 940"/>
              <a:gd name="T60" fmla="*/ 53 w 720"/>
              <a:gd name="T61" fmla="*/ 593 h 940"/>
              <a:gd name="T62" fmla="*/ 0 w 720"/>
              <a:gd name="T63" fmla="*/ 680 h 940"/>
              <a:gd name="T64" fmla="*/ 338 w 720"/>
              <a:gd name="T65" fmla="*/ 775 h 940"/>
              <a:gd name="T66" fmla="*/ 338 w 720"/>
              <a:gd name="T67" fmla="*/ 775 h 940"/>
              <a:gd name="T68" fmla="*/ 334 w 720"/>
              <a:gd name="T69" fmla="*/ 791 h 940"/>
              <a:gd name="T70" fmla="*/ 309 w 720"/>
              <a:gd name="T71" fmla="*/ 828 h 940"/>
              <a:gd name="T72" fmla="*/ 302 w 720"/>
              <a:gd name="T73" fmla="*/ 837 h 940"/>
              <a:gd name="T74" fmla="*/ 292 w 720"/>
              <a:gd name="T75" fmla="*/ 857 h 940"/>
              <a:gd name="T76" fmla="*/ 290 w 720"/>
              <a:gd name="T77" fmla="*/ 869 h 940"/>
              <a:gd name="T78" fmla="*/ 295 w 720"/>
              <a:gd name="T79" fmla="*/ 897 h 940"/>
              <a:gd name="T80" fmla="*/ 306 w 720"/>
              <a:gd name="T81" fmla="*/ 920 h 940"/>
              <a:gd name="T82" fmla="*/ 313 w 720"/>
              <a:gd name="T83" fmla="*/ 929 h 940"/>
              <a:gd name="T84" fmla="*/ 341 w 720"/>
              <a:gd name="T85" fmla="*/ 938 h 940"/>
              <a:gd name="T86" fmla="*/ 361 w 720"/>
              <a:gd name="T87" fmla="*/ 940 h 940"/>
              <a:gd name="T88" fmla="*/ 396 w 720"/>
              <a:gd name="T89" fmla="*/ 936 h 940"/>
              <a:gd name="T90" fmla="*/ 417 w 720"/>
              <a:gd name="T91" fmla="*/ 920 h 940"/>
              <a:gd name="T92" fmla="*/ 424 w 720"/>
              <a:gd name="T93" fmla="*/ 910 h 940"/>
              <a:gd name="T94" fmla="*/ 430 w 720"/>
              <a:gd name="T95" fmla="*/ 883 h 940"/>
              <a:gd name="T96" fmla="*/ 430 w 720"/>
              <a:gd name="T97" fmla="*/ 869 h 940"/>
              <a:gd name="T98" fmla="*/ 426 w 720"/>
              <a:gd name="T99" fmla="*/ 846 h 940"/>
              <a:gd name="T100" fmla="*/ 414 w 720"/>
              <a:gd name="T101" fmla="*/ 828 h 940"/>
              <a:gd name="T102" fmla="*/ 398 w 720"/>
              <a:gd name="T103" fmla="*/ 805 h 940"/>
              <a:gd name="T104" fmla="*/ 391 w 720"/>
              <a:gd name="T105" fmla="*/ 777 h 940"/>
              <a:gd name="T106" fmla="*/ 720 w 720"/>
              <a:gd name="T107" fmla="*/ 680 h 940"/>
              <a:gd name="T108" fmla="*/ 437 w 720"/>
              <a:gd name="T109" fmla="*/ 0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0" h="940">
                <a:moveTo>
                  <a:pt x="437" y="23"/>
                </a:moveTo>
                <a:lnTo>
                  <a:pt x="437" y="23"/>
                </a:lnTo>
                <a:lnTo>
                  <a:pt x="440" y="30"/>
                </a:lnTo>
                <a:lnTo>
                  <a:pt x="451" y="46"/>
                </a:lnTo>
                <a:lnTo>
                  <a:pt x="451" y="46"/>
                </a:lnTo>
                <a:lnTo>
                  <a:pt x="460" y="60"/>
                </a:lnTo>
                <a:lnTo>
                  <a:pt x="469" y="76"/>
                </a:lnTo>
                <a:lnTo>
                  <a:pt x="474" y="94"/>
                </a:lnTo>
                <a:lnTo>
                  <a:pt x="476" y="115"/>
                </a:lnTo>
                <a:lnTo>
                  <a:pt x="476" y="115"/>
                </a:lnTo>
                <a:lnTo>
                  <a:pt x="476" y="136"/>
                </a:lnTo>
                <a:lnTo>
                  <a:pt x="472" y="156"/>
                </a:lnTo>
                <a:lnTo>
                  <a:pt x="465" y="175"/>
                </a:lnTo>
                <a:lnTo>
                  <a:pt x="453" y="195"/>
                </a:lnTo>
                <a:lnTo>
                  <a:pt x="453" y="195"/>
                </a:lnTo>
                <a:lnTo>
                  <a:pt x="444" y="202"/>
                </a:lnTo>
                <a:lnTo>
                  <a:pt x="435" y="209"/>
                </a:lnTo>
                <a:lnTo>
                  <a:pt x="426" y="216"/>
                </a:lnTo>
                <a:lnTo>
                  <a:pt x="414" y="223"/>
                </a:lnTo>
                <a:lnTo>
                  <a:pt x="403" y="228"/>
                </a:lnTo>
                <a:lnTo>
                  <a:pt x="389" y="230"/>
                </a:lnTo>
                <a:lnTo>
                  <a:pt x="375" y="232"/>
                </a:lnTo>
                <a:lnTo>
                  <a:pt x="361" y="232"/>
                </a:lnTo>
                <a:lnTo>
                  <a:pt x="361" y="232"/>
                </a:lnTo>
                <a:lnTo>
                  <a:pt x="345" y="232"/>
                </a:lnTo>
                <a:lnTo>
                  <a:pt x="332" y="230"/>
                </a:lnTo>
                <a:lnTo>
                  <a:pt x="306" y="221"/>
                </a:lnTo>
                <a:lnTo>
                  <a:pt x="286" y="209"/>
                </a:lnTo>
                <a:lnTo>
                  <a:pt x="276" y="202"/>
                </a:lnTo>
                <a:lnTo>
                  <a:pt x="269" y="195"/>
                </a:lnTo>
                <a:lnTo>
                  <a:pt x="269" y="195"/>
                </a:lnTo>
                <a:lnTo>
                  <a:pt x="258" y="175"/>
                </a:lnTo>
                <a:lnTo>
                  <a:pt x="251" y="156"/>
                </a:lnTo>
                <a:lnTo>
                  <a:pt x="246" y="136"/>
                </a:lnTo>
                <a:lnTo>
                  <a:pt x="244" y="115"/>
                </a:lnTo>
                <a:lnTo>
                  <a:pt x="244" y="115"/>
                </a:lnTo>
                <a:lnTo>
                  <a:pt x="246" y="104"/>
                </a:lnTo>
                <a:lnTo>
                  <a:pt x="246" y="94"/>
                </a:lnTo>
                <a:lnTo>
                  <a:pt x="253" y="74"/>
                </a:lnTo>
                <a:lnTo>
                  <a:pt x="263" y="58"/>
                </a:lnTo>
                <a:lnTo>
                  <a:pt x="274" y="44"/>
                </a:lnTo>
                <a:lnTo>
                  <a:pt x="274" y="44"/>
                </a:lnTo>
                <a:lnTo>
                  <a:pt x="288" y="25"/>
                </a:lnTo>
                <a:lnTo>
                  <a:pt x="292" y="18"/>
                </a:lnTo>
                <a:lnTo>
                  <a:pt x="292" y="0"/>
                </a:lnTo>
                <a:lnTo>
                  <a:pt x="63" y="0"/>
                </a:lnTo>
                <a:lnTo>
                  <a:pt x="63" y="0"/>
                </a:lnTo>
                <a:lnTo>
                  <a:pt x="76" y="35"/>
                </a:lnTo>
                <a:lnTo>
                  <a:pt x="88" y="69"/>
                </a:lnTo>
                <a:lnTo>
                  <a:pt x="97" y="104"/>
                </a:lnTo>
                <a:lnTo>
                  <a:pt x="106" y="138"/>
                </a:lnTo>
                <a:lnTo>
                  <a:pt x="113" y="175"/>
                </a:lnTo>
                <a:lnTo>
                  <a:pt x="118" y="212"/>
                </a:lnTo>
                <a:lnTo>
                  <a:pt x="122" y="248"/>
                </a:lnTo>
                <a:lnTo>
                  <a:pt x="122" y="287"/>
                </a:lnTo>
                <a:lnTo>
                  <a:pt x="122" y="287"/>
                </a:lnTo>
                <a:lnTo>
                  <a:pt x="120" y="340"/>
                </a:lnTo>
                <a:lnTo>
                  <a:pt x="113" y="393"/>
                </a:lnTo>
                <a:lnTo>
                  <a:pt x="104" y="446"/>
                </a:lnTo>
                <a:lnTo>
                  <a:pt x="90" y="497"/>
                </a:lnTo>
                <a:lnTo>
                  <a:pt x="74" y="545"/>
                </a:lnTo>
                <a:lnTo>
                  <a:pt x="53" y="593"/>
                </a:lnTo>
                <a:lnTo>
                  <a:pt x="28" y="637"/>
                </a:lnTo>
                <a:lnTo>
                  <a:pt x="0" y="680"/>
                </a:lnTo>
                <a:lnTo>
                  <a:pt x="338" y="680"/>
                </a:lnTo>
                <a:lnTo>
                  <a:pt x="338" y="775"/>
                </a:lnTo>
                <a:lnTo>
                  <a:pt x="338" y="775"/>
                </a:lnTo>
                <a:lnTo>
                  <a:pt x="338" y="775"/>
                </a:lnTo>
                <a:lnTo>
                  <a:pt x="338" y="775"/>
                </a:lnTo>
                <a:lnTo>
                  <a:pt x="334" y="791"/>
                </a:lnTo>
                <a:lnTo>
                  <a:pt x="327" y="805"/>
                </a:lnTo>
                <a:lnTo>
                  <a:pt x="309" y="828"/>
                </a:lnTo>
                <a:lnTo>
                  <a:pt x="309" y="828"/>
                </a:lnTo>
                <a:lnTo>
                  <a:pt x="302" y="837"/>
                </a:lnTo>
                <a:lnTo>
                  <a:pt x="295" y="846"/>
                </a:lnTo>
                <a:lnTo>
                  <a:pt x="292" y="857"/>
                </a:lnTo>
                <a:lnTo>
                  <a:pt x="290" y="869"/>
                </a:lnTo>
                <a:lnTo>
                  <a:pt x="290" y="869"/>
                </a:lnTo>
                <a:lnTo>
                  <a:pt x="292" y="883"/>
                </a:lnTo>
                <a:lnTo>
                  <a:pt x="295" y="897"/>
                </a:lnTo>
                <a:lnTo>
                  <a:pt x="299" y="908"/>
                </a:lnTo>
                <a:lnTo>
                  <a:pt x="306" y="920"/>
                </a:lnTo>
                <a:lnTo>
                  <a:pt x="306" y="920"/>
                </a:lnTo>
                <a:lnTo>
                  <a:pt x="313" y="929"/>
                </a:lnTo>
                <a:lnTo>
                  <a:pt x="327" y="933"/>
                </a:lnTo>
                <a:lnTo>
                  <a:pt x="341" y="938"/>
                </a:lnTo>
                <a:lnTo>
                  <a:pt x="361" y="940"/>
                </a:lnTo>
                <a:lnTo>
                  <a:pt x="361" y="940"/>
                </a:lnTo>
                <a:lnTo>
                  <a:pt x="380" y="940"/>
                </a:lnTo>
                <a:lnTo>
                  <a:pt x="396" y="936"/>
                </a:lnTo>
                <a:lnTo>
                  <a:pt x="407" y="929"/>
                </a:lnTo>
                <a:lnTo>
                  <a:pt x="417" y="920"/>
                </a:lnTo>
                <a:lnTo>
                  <a:pt x="417" y="920"/>
                </a:lnTo>
                <a:lnTo>
                  <a:pt x="424" y="910"/>
                </a:lnTo>
                <a:lnTo>
                  <a:pt x="428" y="897"/>
                </a:lnTo>
                <a:lnTo>
                  <a:pt x="430" y="883"/>
                </a:lnTo>
                <a:lnTo>
                  <a:pt x="430" y="869"/>
                </a:lnTo>
                <a:lnTo>
                  <a:pt x="430" y="869"/>
                </a:lnTo>
                <a:lnTo>
                  <a:pt x="430" y="857"/>
                </a:lnTo>
                <a:lnTo>
                  <a:pt x="426" y="846"/>
                </a:lnTo>
                <a:lnTo>
                  <a:pt x="421" y="837"/>
                </a:lnTo>
                <a:lnTo>
                  <a:pt x="414" y="828"/>
                </a:lnTo>
                <a:lnTo>
                  <a:pt x="414" y="828"/>
                </a:lnTo>
                <a:lnTo>
                  <a:pt x="398" y="805"/>
                </a:lnTo>
                <a:lnTo>
                  <a:pt x="394" y="793"/>
                </a:lnTo>
                <a:lnTo>
                  <a:pt x="391" y="777"/>
                </a:lnTo>
                <a:lnTo>
                  <a:pt x="391" y="680"/>
                </a:lnTo>
                <a:lnTo>
                  <a:pt x="720" y="680"/>
                </a:lnTo>
                <a:lnTo>
                  <a:pt x="720" y="0"/>
                </a:lnTo>
                <a:lnTo>
                  <a:pt x="437" y="0"/>
                </a:lnTo>
                <a:lnTo>
                  <a:pt x="437" y="23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61736" y="5445765"/>
            <a:ext cx="1993481" cy="1169391"/>
          </a:xfrm>
          <a:custGeom>
            <a:avLst/>
            <a:gdLst>
              <a:gd name="T0" fmla="*/ 840 w 1120"/>
              <a:gd name="T1" fmla="*/ 48 h 657"/>
              <a:gd name="T2" fmla="*/ 860 w 1120"/>
              <a:gd name="T3" fmla="*/ 78 h 657"/>
              <a:gd name="T4" fmla="*/ 876 w 1120"/>
              <a:gd name="T5" fmla="*/ 133 h 657"/>
              <a:gd name="T6" fmla="*/ 872 w 1120"/>
              <a:gd name="T7" fmla="*/ 174 h 657"/>
              <a:gd name="T8" fmla="*/ 853 w 1120"/>
              <a:gd name="T9" fmla="*/ 213 h 657"/>
              <a:gd name="T10" fmla="*/ 826 w 1120"/>
              <a:gd name="T11" fmla="*/ 234 h 657"/>
              <a:gd name="T12" fmla="*/ 789 w 1120"/>
              <a:gd name="T13" fmla="*/ 248 h 657"/>
              <a:gd name="T14" fmla="*/ 761 w 1120"/>
              <a:gd name="T15" fmla="*/ 250 h 657"/>
              <a:gd name="T16" fmla="*/ 706 w 1120"/>
              <a:gd name="T17" fmla="*/ 239 h 657"/>
              <a:gd name="T18" fmla="*/ 669 w 1120"/>
              <a:gd name="T19" fmla="*/ 213 h 657"/>
              <a:gd name="T20" fmla="*/ 651 w 1120"/>
              <a:gd name="T21" fmla="*/ 174 h 657"/>
              <a:gd name="T22" fmla="*/ 644 w 1120"/>
              <a:gd name="T23" fmla="*/ 133 h 657"/>
              <a:gd name="T24" fmla="*/ 653 w 1120"/>
              <a:gd name="T25" fmla="*/ 92 h 657"/>
              <a:gd name="T26" fmla="*/ 674 w 1120"/>
              <a:gd name="T27" fmla="*/ 62 h 657"/>
              <a:gd name="T28" fmla="*/ 692 w 1120"/>
              <a:gd name="T29" fmla="*/ 0 h 657"/>
              <a:gd name="T30" fmla="*/ 361 w 1120"/>
              <a:gd name="T31" fmla="*/ 0 h 657"/>
              <a:gd name="T32" fmla="*/ 274 w 1120"/>
              <a:gd name="T33" fmla="*/ 89 h 657"/>
              <a:gd name="T34" fmla="*/ 269 w 1120"/>
              <a:gd name="T35" fmla="*/ 92 h 657"/>
              <a:gd name="T36" fmla="*/ 244 w 1120"/>
              <a:gd name="T37" fmla="*/ 115 h 657"/>
              <a:gd name="T38" fmla="*/ 166 w 1120"/>
              <a:gd name="T39" fmla="*/ 383 h 657"/>
              <a:gd name="T40" fmla="*/ 115 w 1120"/>
              <a:gd name="T41" fmla="*/ 360 h 657"/>
              <a:gd name="T42" fmla="*/ 95 w 1120"/>
              <a:gd name="T43" fmla="*/ 349 h 657"/>
              <a:gd name="T44" fmla="*/ 74 w 1120"/>
              <a:gd name="T45" fmla="*/ 344 h 657"/>
              <a:gd name="T46" fmla="*/ 33 w 1120"/>
              <a:gd name="T47" fmla="*/ 351 h 657"/>
              <a:gd name="T48" fmla="*/ 14 w 1120"/>
              <a:gd name="T49" fmla="*/ 367 h 657"/>
              <a:gd name="T50" fmla="*/ 0 w 1120"/>
              <a:gd name="T51" fmla="*/ 413 h 657"/>
              <a:gd name="T52" fmla="*/ 7 w 1120"/>
              <a:gd name="T53" fmla="*/ 448 h 657"/>
              <a:gd name="T54" fmla="*/ 23 w 1120"/>
              <a:gd name="T55" fmla="*/ 469 h 657"/>
              <a:gd name="T56" fmla="*/ 58 w 1120"/>
              <a:gd name="T57" fmla="*/ 482 h 657"/>
              <a:gd name="T58" fmla="*/ 86 w 1120"/>
              <a:gd name="T59" fmla="*/ 482 h 657"/>
              <a:gd name="T60" fmla="*/ 115 w 1120"/>
              <a:gd name="T61" fmla="*/ 466 h 657"/>
              <a:gd name="T62" fmla="*/ 150 w 1120"/>
              <a:gd name="T63" fmla="*/ 441 h 657"/>
              <a:gd name="T64" fmla="*/ 168 w 1120"/>
              <a:gd name="T65" fmla="*/ 436 h 657"/>
              <a:gd name="T66" fmla="*/ 467 w 1120"/>
              <a:gd name="T67" fmla="*/ 657 h 657"/>
              <a:gd name="T68" fmla="*/ 472 w 1120"/>
              <a:gd name="T69" fmla="*/ 657 h 657"/>
              <a:gd name="T70" fmla="*/ 722 w 1120"/>
              <a:gd name="T71" fmla="*/ 646 h 657"/>
              <a:gd name="T72" fmla="*/ 879 w 1120"/>
              <a:gd name="T73" fmla="*/ 616 h 657"/>
              <a:gd name="T74" fmla="*/ 925 w 1120"/>
              <a:gd name="T75" fmla="*/ 597 h 657"/>
              <a:gd name="T76" fmla="*/ 989 w 1120"/>
              <a:gd name="T77" fmla="*/ 558 h 657"/>
              <a:gd name="T78" fmla="*/ 1044 w 1120"/>
              <a:gd name="T79" fmla="*/ 503 h 657"/>
              <a:gd name="T80" fmla="*/ 1072 w 1120"/>
              <a:gd name="T81" fmla="*/ 457 h 657"/>
              <a:gd name="T82" fmla="*/ 1102 w 1120"/>
              <a:gd name="T83" fmla="*/ 377 h 657"/>
              <a:gd name="T84" fmla="*/ 1115 w 1120"/>
              <a:gd name="T85" fmla="*/ 282 h 657"/>
              <a:gd name="T86" fmla="*/ 1120 w 1120"/>
              <a:gd name="T87" fmla="*/ 209 h 657"/>
              <a:gd name="T88" fmla="*/ 837 w 1120"/>
              <a:gd name="T89" fmla="*/ 41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0" h="657">
                <a:moveTo>
                  <a:pt x="837" y="41"/>
                </a:moveTo>
                <a:lnTo>
                  <a:pt x="837" y="41"/>
                </a:lnTo>
                <a:lnTo>
                  <a:pt x="840" y="48"/>
                </a:lnTo>
                <a:lnTo>
                  <a:pt x="851" y="64"/>
                </a:lnTo>
                <a:lnTo>
                  <a:pt x="851" y="64"/>
                </a:lnTo>
                <a:lnTo>
                  <a:pt x="860" y="78"/>
                </a:lnTo>
                <a:lnTo>
                  <a:pt x="869" y="94"/>
                </a:lnTo>
                <a:lnTo>
                  <a:pt x="874" y="112"/>
                </a:lnTo>
                <a:lnTo>
                  <a:pt x="876" y="133"/>
                </a:lnTo>
                <a:lnTo>
                  <a:pt x="876" y="133"/>
                </a:lnTo>
                <a:lnTo>
                  <a:pt x="876" y="154"/>
                </a:lnTo>
                <a:lnTo>
                  <a:pt x="872" y="174"/>
                </a:lnTo>
                <a:lnTo>
                  <a:pt x="865" y="193"/>
                </a:lnTo>
                <a:lnTo>
                  <a:pt x="853" y="213"/>
                </a:lnTo>
                <a:lnTo>
                  <a:pt x="853" y="213"/>
                </a:lnTo>
                <a:lnTo>
                  <a:pt x="844" y="220"/>
                </a:lnTo>
                <a:lnTo>
                  <a:pt x="835" y="227"/>
                </a:lnTo>
                <a:lnTo>
                  <a:pt x="826" y="234"/>
                </a:lnTo>
                <a:lnTo>
                  <a:pt x="814" y="241"/>
                </a:lnTo>
                <a:lnTo>
                  <a:pt x="803" y="246"/>
                </a:lnTo>
                <a:lnTo>
                  <a:pt x="789" y="248"/>
                </a:lnTo>
                <a:lnTo>
                  <a:pt x="775" y="250"/>
                </a:lnTo>
                <a:lnTo>
                  <a:pt x="761" y="250"/>
                </a:lnTo>
                <a:lnTo>
                  <a:pt x="761" y="250"/>
                </a:lnTo>
                <a:lnTo>
                  <a:pt x="745" y="250"/>
                </a:lnTo>
                <a:lnTo>
                  <a:pt x="732" y="248"/>
                </a:lnTo>
                <a:lnTo>
                  <a:pt x="706" y="239"/>
                </a:lnTo>
                <a:lnTo>
                  <a:pt x="686" y="227"/>
                </a:lnTo>
                <a:lnTo>
                  <a:pt x="676" y="220"/>
                </a:lnTo>
                <a:lnTo>
                  <a:pt x="669" y="213"/>
                </a:lnTo>
                <a:lnTo>
                  <a:pt x="669" y="213"/>
                </a:lnTo>
                <a:lnTo>
                  <a:pt x="658" y="193"/>
                </a:lnTo>
                <a:lnTo>
                  <a:pt x="651" y="174"/>
                </a:lnTo>
                <a:lnTo>
                  <a:pt x="646" y="154"/>
                </a:lnTo>
                <a:lnTo>
                  <a:pt x="644" y="133"/>
                </a:lnTo>
                <a:lnTo>
                  <a:pt x="644" y="133"/>
                </a:lnTo>
                <a:lnTo>
                  <a:pt x="646" y="121"/>
                </a:lnTo>
                <a:lnTo>
                  <a:pt x="646" y="112"/>
                </a:lnTo>
                <a:lnTo>
                  <a:pt x="653" y="92"/>
                </a:lnTo>
                <a:lnTo>
                  <a:pt x="663" y="75"/>
                </a:lnTo>
                <a:lnTo>
                  <a:pt x="674" y="62"/>
                </a:lnTo>
                <a:lnTo>
                  <a:pt x="674" y="62"/>
                </a:lnTo>
                <a:lnTo>
                  <a:pt x="688" y="43"/>
                </a:lnTo>
                <a:lnTo>
                  <a:pt x="692" y="36"/>
                </a:lnTo>
                <a:lnTo>
                  <a:pt x="692" y="0"/>
                </a:lnTo>
                <a:lnTo>
                  <a:pt x="368" y="0"/>
                </a:lnTo>
                <a:lnTo>
                  <a:pt x="368" y="0"/>
                </a:lnTo>
                <a:lnTo>
                  <a:pt x="361" y="0"/>
                </a:lnTo>
                <a:lnTo>
                  <a:pt x="361" y="0"/>
                </a:lnTo>
                <a:lnTo>
                  <a:pt x="320" y="46"/>
                </a:lnTo>
                <a:lnTo>
                  <a:pt x="274" y="89"/>
                </a:lnTo>
                <a:lnTo>
                  <a:pt x="274" y="89"/>
                </a:lnTo>
                <a:lnTo>
                  <a:pt x="269" y="92"/>
                </a:lnTo>
                <a:lnTo>
                  <a:pt x="269" y="92"/>
                </a:lnTo>
                <a:lnTo>
                  <a:pt x="253" y="108"/>
                </a:lnTo>
                <a:lnTo>
                  <a:pt x="253" y="108"/>
                </a:lnTo>
                <a:lnTo>
                  <a:pt x="244" y="115"/>
                </a:lnTo>
                <a:lnTo>
                  <a:pt x="244" y="383"/>
                </a:lnTo>
                <a:lnTo>
                  <a:pt x="166" y="383"/>
                </a:lnTo>
                <a:lnTo>
                  <a:pt x="166" y="383"/>
                </a:lnTo>
                <a:lnTo>
                  <a:pt x="150" y="381"/>
                </a:lnTo>
                <a:lnTo>
                  <a:pt x="136" y="377"/>
                </a:lnTo>
                <a:lnTo>
                  <a:pt x="115" y="360"/>
                </a:lnTo>
                <a:lnTo>
                  <a:pt x="115" y="360"/>
                </a:lnTo>
                <a:lnTo>
                  <a:pt x="106" y="354"/>
                </a:lnTo>
                <a:lnTo>
                  <a:pt x="95" y="349"/>
                </a:lnTo>
                <a:lnTo>
                  <a:pt x="86" y="344"/>
                </a:lnTo>
                <a:lnTo>
                  <a:pt x="74" y="344"/>
                </a:lnTo>
                <a:lnTo>
                  <a:pt x="74" y="344"/>
                </a:lnTo>
                <a:lnTo>
                  <a:pt x="58" y="344"/>
                </a:lnTo>
                <a:lnTo>
                  <a:pt x="44" y="347"/>
                </a:lnTo>
                <a:lnTo>
                  <a:pt x="33" y="351"/>
                </a:lnTo>
                <a:lnTo>
                  <a:pt x="21" y="358"/>
                </a:lnTo>
                <a:lnTo>
                  <a:pt x="21" y="358"/>
                </a:lnTo>
                <a:lnTo>
                  <a:pt x="14" y="367"/>
                </a:lnTo>
                <a:lnTo>
                  <a:pt x="7" y="379"/>
                </a:lnTo>
                <a:lnTo>
                  <a:pt x="3" y="393"/>
                </a:lnTo>
                <a:lnTo>
                  <a:pt x="0" y="413"/>
                </a:lnTo>
                <a:lnTo>
                  <a:pt x="0" y="413"/>
                </a:lnTo>
                <a:lnTo>
                  <a:pt x="3" y="434"/>
                </a:lnTo>
                <a:lnTo>
                  <a:pt x="7" y="448"/>
                </a:lnTo>
                <a:lnTo>
                  <a:pt x="14" y="459"/>
                </a:lnTo>
                <a:lnTo>
                  <a:pt x="23" y="469"/>
                </a:lnTo>
                <a:lnTo>
                  <a:pt x="23" y="469"/>
                </a:lnTo>
                <a:lnTo>
                  <a:pt x="33" y="475"/>
                </a:lnTo>
                <a:lnTo>
                  <a:pt x="44" y="480"/>
                </a:lnTo>
                <a:lnTo>
                  <a:pt x="58" y="482"/>
                </a:lnTo>
                <a:lnTo>
                  <a:pt x="74" y="485"/>
                </a:lnTo>
                <a:lnTo>
                  <a:pt x="74" y="485"/>
                </a:lnTo>
                <a:lnTo>
                  <a:pt x="86" y="482"/>
                </a:lnTo>
                <a:lnTo>
                  <a:pt x="95" y="478"/>
                </a:lnTo>
                <a:lnTo>
                  <a:pt x="106" y="473"/>
                </a:lnTo>
                <a:lnTo>
                  <a:pt x="115" y="466"/>
                </a:lnTo>
                <a:lnTo>
                  <a:pt x="115" y="466"/>
                </a:lnTo>
                <a:lnTo>
                  <a:pt x="138" y="448"/>
                </a:lnTo>
                <a:lnTo>
                  <a:pt x="150" y="441"/>
                </a:lnTo>
                <a:lnTo>
                  <a:pt x="166" y="436"/>
                </a:lnTo>
                <a:lnTo>
                  <a:pt x="166" y="436"/>
                </a:lnTo>
                <a:lnTo>
                  <a:pt x="168" y="436"/>
                </a:lnTo>
                <a:lnTo>
                  <a:pt x="244" y="436"/>
                </a:lnTo>
                <a:lnTo>
                  <a:pt x="244" y="657"/>
                </a:lnTo>
                <a:lnTo>
                  <a:pt x="467" y="657"/>
                </a:lnTo>
                <a:lnTo>
                  <a:pt x="467" y="657"/>
                </a:lnTo>
                <a:lnTo>
                  <a:pt x="472" y="657"/>
                </a:lnTo>
                <a:lnTo>
                  <a:pt x="472" y="657"/>
                </a:lnTo>
                <a:lnTo>
                  <a:pt x="603" y="652"/>
                </a:lnTo>
                <a:lnTo>
                  <a:pt x="665" y="648"/>
                </a:lnTo>
                <a:lnTo>
                  <a:pt x="722" y="646"/>
                </a:lnTo>
                <a:lnTo>
                  <a:pt x="778" y="639"/>
                </a:lnTo>
                <a:lnTo>
                  <a:pt x="830" y="629"/>
                </a:lnTo>
                <a:lnTo>
                  <a:pt x="879" y="616"/>
                </a:lnTo>
                <a:lnTo>
                  <a:pt x="902" y="606"/>
                </a:lnTo>
                <a:lnTo>
                  <a:pt x="925" y="597"/>
                </a:lnTo>
                <a:lnTo>
                  <a:pt x="925" y="597"/>
                </a:lnTo>
                <a:lnTo>
                  <a:pt x="948" y="586"/>
                </a:lnTo>
                <a:lnTo>
                  <a:pt x="968" y="574"/>
                </a:lnTo>
                <a:lnTo>
                  <a:pt x="989" y="558"/>
                </a:lnTo>
                <a:lnTo>
                  <a:pt x="1010" y="542"/>
                </a:lnTo>
                <a:lnTo>
                  <a:pt x="1026" y="524"/>
                </a:lnTo>
                <a:lnTo>
                  <a:pt x="1044" y="503"/>
                </a:lnTo>
                <a:lnTo>
                  <a:pt x="1058" y="482"/>
                </a:lnTo>
                <a:lnTo>
                  <a:pt x="1072" y="457"/>
                </a:lnTo>
                <a:lnTo>
                  <a:pt x="1072" y="457"/>
                </a:lnTo>
                <a:lnTo>
                  <a:pt x="1083" y="432"/>
                </a:lnTo>
                <a:lnTo>
                  <a:pt x="1092" y="406"/>
                </a:lnTo>
                <a:lnTo>
                  <a:pt x="1102" y="377"/>
                </a:lnTo>
                <a:lnTo>
                  <a:pt x="1106" y="347"/>
                </a:lnTo>
                <a:lnTo>
                  <a:pt x="1113" y="315"/>
                </a:lnTo>
                <a:lnTo>
                  <a:pt x="1115" y="282"/>
                </a:lnTo>
                <a:lnTo>
                  <a:pt x="1120" y="209"/>
                </a:lnTo>
                <a:lnTo>
                  <a:pt x="1120" y="209"/>
                </a:lnTo>
                <a:lnTo>
                  <a:pt x="1120" y="209"/>
                </a:lnTo>
                <a:lnTo>
                  <a:pt x="1120" y="0"/>
                </a:lnTo>
                <a:lnTo>
                  <a:pt x="837" y="0"/>
                </a:lnTo>
                <a:lnTo>
                  <a:pt x="837" y="4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318146" y="4999012"/>
            <a:ext cx="2151891" cy="1616143"/>
          </a:xfrm>
          <a:custGeom>
            <a:avLst/>
            <a:gdLst>
              <a:gd name="T0" fmla="*/ 1025 w 1209"/>
              <a:gd name="T1" fmla="*/ 147 h 908"/>
              <a:gd name="T2" fmla="*/ 1046 w 1209"/>
              <a:gd name="T3" fmla="*/ 113 h 908"/>
              <a:gd name="T4" fmla="*/ 1062 w 1209"/>
              <a:gd name="T5" fmla="*/ 83 h 908"/>
              <a:gd name="T6" fmla="*/ 1062 w 1209"/>
              <a:gd name="T7" fmla="*/ 55 h 908"/>
              <a:gd name="T8" fmla="*/ 1048 w 1209"/>
              <a:gd name="T9" fmla="*/ 21 h 908"/>
              <a:gd name="T10" fmla="*/ 1027 w 1209"/>
              <a:gd name="T11" fmla="*/ 5 h 908"/>
              <a:gd name="T12" fmla="*/ 993 w 1209"/>
              <a:gd name="T13" fmla="*/ 0 h 908"/>
              <a:gd name="T14" fmla="*/ 944 w 1209"/>
              <a:gd name="T15" fmla="*/ 12 h 908"/>
              <a:gd name="T16" fmla="*/ 931 w 1209"/>
              <a:gd name="T17" fmla="*/ 30 h 908"/>
              <a:gd name="T18" fmla="*/ 921 w 1209"/>
              <a:gd name="T19" fmla="*/ 71 h 908"/>
              <a:gd name="T20" fmla="*/ 926 w 1209"/>
              <a:gd name="T21" fmla="*/ 92 h 908"/>
              <a:gd name="T22" fmla="*/ 940 w 1209"/>
              <a:gd name="T23" fmla="*/ 113 h 908"/>
              <a:gd name="T24" fmla="*/ 970 w 1209"/>
              <a:gd name="T25" fmla="*/ 163 h 908"/>
              <a:gd name="T26" fmla="*/ 970 w 1209"/>
              <a:gd name="T27" fmla="*/ 251 h 908"/>
              <a:gd name="T28" fmla="*/ 719 w 1209"/>
              <a:gd name="T29" fmla="*/ 430 h 908"/>
              <a:gd name="T30" fmla="*/ 705 w 1209"/>
              <a:gd name="T31" fmla="*/ 455 h 908"/>
              <a:gd name="T32" fmla="*/ 680 w 1209"/>
              <a:gd name="T33" fmla="*/ 469 h 908"/>
              <a:gd name="T34" fmla="*/ 669 w 1209"/>
              <a:gd name="T35" fmla="*/ 464 h 908"/>
              <a:gd name="T36" fmla="*/ 643 w 1209"/>
              <a:gd name="T37" fmla="*/ 435 h 908"/>
              <a:gd name="T38" fmla="*/ 397 w 1209"/>
              <a:gd name="T39" fmla="*/ 251 h 908"/>
              <a:gd name="T40" fmla="*/ 400 w 1209"/>
              <a:gd name="T41" fmla="*/ 299 h 908"/>
              <a:gd name="T42" fmla="*/ 420 w 1209"/>
              <a:gd name="T43" fmla="*/ 329 h 908"/>
              <a:gd name="T44" fmla="*/ 436 w 1209"/>
              <a:gd name="T45" fmla="*/ 384 h 908"/>
              <a:gd name="T46" fmla="*/ 432 w 1209"/>
              <a:gd name="T47" fmla="*/ 425 h 908"/>
              <a:gd name="T48" fmla="*/ 413 w 1209"/>
              <a:gd name="T49" fmla="*/ 464 h 908"/>
              <a:gd name="T50" fmla="*/ 386 w 1209"/>
              <a:gd name="T51" fmla="*/ 485 h 908"/>
              <a:gd name="T52" fmla="*/ 349 w 1209"/>
              <a:gd name="T53" fmla="*/ 499 h 908"/>
              <a:gd name="T54" fmla="*/ 321 w 1209"/>
              <a:gd name="T55" fmla="*/ 501 h 908"/>
              <a:gd name="T56" fmla="*/ 269 w 1209"/>
              <a:gd name="T57" fmla="*/ 490 h 908"/>
              <a:gd name="T58" fmla="*/ 229 w 1209"/>
              <a:gd name="T59" fmla="*/ 464 h 908"/>
              <a:gd name="T60" fmla="*/ 211 w 1209"/>
              <a:gd name="T61" fmla="*/ 425 h 908"/>
              <a:gd name="T62" fmla="*/ 204 w 1209"/>
              <a:gd name="T63" fmla="*/ 384 h 908"/>
              <a:gd name="T64" fmla="*/ 216 w 1209"/>
              <a:gd name="T65" fmla="*/ 343 h 908"/>
              <a:gd name="T66" fmla="*/ 234 w 1209"/>
              <a:gd name="T67" fmla="*/ 313 h 908"/>
              <a:gd name="T68" fmla="*/ 252 w 1209"/>
              <a:gd name="T69" fmla="*/ 251 h 908"/>
              <a:gd name="T70" fmla="*/ 0 w 1209"/>
              <a:gd name="T71" fmla="*/ 460 h 908"/>
              <a:gd name="T72" fmla="*/ 11 w 1209"/>
              <a:gd name="T73" fmla="*/ 545 h 908"/>
              <a:gd name="T74" fmla="*/ 36 w 1209"/>
              <a:gd name="T75" fmla="*/ 644 h 908"/>
              <a:gd name="T76" fmla="*/ 71 w 1209"/>
              <a:gd name="T77" fmla="*/ 726 h 908"/>
              <a:gd name="T78" fmla="*/ 101 w 1209"/>
              <a:gd name="T79" fmla="*/ 772 h 908"/>
              <a:gd name="T80" fmla="*/ 156 w 1209"/>
              <a:gd name="T81" fmla="*/ 830 h 908"/>
              <a:gd name="T82" fmla="*/ 220 w 1209"/>
              <a:gd name="T83" fmla="*/ 867 h 908"/>
              <a:gd name="T84" fmla="*/ 266 w 1209"/>
              <a:gd name="T85" fmla="*/ 885 h 908"/>
              <a:gd name="T86" fmla="*/ 416 w 1209"/>
              <a:gd name="T87" fmla="*/ 908 h 908"/>
              <a:gd name="T88" fmla="*/ 652 w 1209"/>
              <a:gd name="T89" fmla="*/ 908 h 908"/>
              <a:gd name="T90" fmla="*/ 1209 w 1209"/>
              <a:gd name="T91" fmla="*/ 908 h 908"/>
              <a:gd name="T92" fmla="*/ 1174 w 1209"/>
              <a:gd name="T93" fmla="*/ 733 h 908"/>
              <a:gd name="T94" fmla="*/ 1147 w 1209"/>
              <a:gd name="T95" fmla="*/ 752 h 908"/>
              <a:gd name="T96" fmla="*/ 1099 w 1209"/>
              <a:gd name="T97" fmla="*/ 777 h 908"/>
              <a:gd name="T98" fmla="*/ 1078 w 1209"/>
              <a:gd name="T99" fmla="*/ 782 h 908"/>
              <a:gd name="T100" fmla="*/ 1016 w 1209"/>
              <a:gd name="T101" fmla="*/ 768 h 908"/>
              <a:gd name="T102" fmla="*/ 990 w 1209"/>
              <a:gd name="T103" fmla="*/ 749 h 908"/>
              <a:gd name="T104" fmla="*/ 963 w 1209"/>
              <a:gd name="T105" fmla="*/ 694 h 908"/>
              <a:gd name="T106" fmla="*/ 958 w 1209"/>
              <a:gd name="T107" fmla="*/ 664 h 908"/>
              <a:gd name="T108" fmla="*/ 965 w 1209"/>
              <a:gd name="T109" fmla="*/ 623 h 908"/>
              <a:gd name="T110" fmla="*/ 981 w 1209"/>
              <a:gd name="T111" fmla="*/ 591 h 908"/>
              <a:gd name="T112" fmla="*/ 997 w 1209"/>
              <a:gd name="T113" fmla="*/ 572 h 908"/>
              <a:gd name="T114" fmla="*/ 1057 w 1209"/>
              <a:gd name="T115" fmla="*/ 549 h 908"/>
              <a:gd name="T116" fmla="*/ 1099 w 1209"/>
              <a:gd name="T117" fmla="*/ 552 h 908"/>
              <a:gd name="T118" fmla="*/ 1147 w 1209"/>
              <a:gd name="T119" fmla="*/ 575 h 908"/>
              <a:gd name="T120" fmla="*/ 1170 w 1209"/>
              <a:gd name="T121" fmla="*/ 589 h 908"/>
              <a:gd name="T122" fmla="*/ 1023 w 1209"/>
              <a:gd name="T123" fmla="*/ 251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9" h="908">
                <a:moveTo>
                  <a:pt x="1023" y="163"/>
                </a:moveTo>
                <a:lnTo>
                  <a:pt x="1023" y="163"/>
                </a:lnTo>
                <a:lnTo>
                  <a:pt x="1025" y="147"/>
                </a:lnTo>
                <a:lnTo>
                  <a:pt x="1030" y="133"/>
                </a:lnTo>
                <a:lnTo>
                  <a:pt x="1046" y="113"/>
                </a:lnTo>
                <a:lnTo>
                  <a:pt x="1046" y="113"/>
                </a:lnTo>
                <a:lnTo>
                  <a:pt x="1053" y="104"/>
                </a:lnTo>
                <a:lnTo>
                  <a:pt x="1057" y="92"/>
                </a:lnTo>
                <a:lnTo>
                  <a:pt x="1062" y="83"/>
                </a:lnTo>
                <a:lnTo>
                  <a:pt x="1062" y="71"/>
                </a:lnTo>
                <a:lnTo>
                  <a:pt x="1062" y="71"/>
                </a:lnTo>
                <a:lnTo>
                  <a:pt x="1062" y="55"/>
                </a:lnTo>
                <a:lnTo>
                  <a:pt x="1059" y="44"/>
                </a:lnTo>
                <a:lnTo>
                  <a:pt x="1055" y="30"/>
                </a:lnTo>
                <a:lnTo>
                  <a:pt x="1048" y="21"/>
                </a:lnTo>
                <a:lnTo>
                  <a:pt x="1048" y="21"/>
                </a:lnTo>
                <a:lnTo>
                  <a:pt x="1039" y="12"/>
                </a:lnTo>
                <a:lnTo>
                  <a:pt x="1027" y="5"/>
                </a:lnTo>
                <a:lnTo>
                  <a:pt x="1011" y="0"/>
                </a:lnTo>
                <a:lnTo>
                  <a:pt x="993" y="0"/>
                </a:lnTo>
                <a:lnTo>
                  <a:pt x="993" y="0"/>
                </a:lnTo>
                <a:lnTo>
                  <a:pt x="972" y="0"/>
                </a:lnTo>
                <a:lnTo>
                  <a:pt x="958" y="5"/>
                </a:lnTo>
                <a:lnTo>
                  <a:pt x="944" y="12"/>
                </a:lnTo>
                <a:lnTo>
                  <a:pt x="938" y="21"/>
                </a:lnTo>
                <a:lnTo>
                  <a:pt x="938" y="21"/>
                </a:lnTo>
                <a:lnTo>
                  <a:pt x="931" y="30"/>
                </a:lnTo>
                <a:lnTo>
                  <a:pt x="926" y="44"/>
                </a:lnTo>
                <a:lnTo>
                  <a:pt x="924" y="55"/>
                </a:lnTo>
                <a:lnTo>
                  <a:pt x="921" y="71"/>
                </a:lnTo>
                <a:lnTo>
                  <a:pt x="921" y="71"/>
                </a:lnTo>
                <a:lnTo>
                  <a:pt x="924" y="83"/>
                </a:lnTo>
                <a:lnTo>
                  <a:pt x="926" y="92"/>
                </a:lnTo>
                <a:lnTo>
                  <a:pt x="933" y="104"/>
                </a:lnTo>
                <a:lnTo>
                  <a:pt x="940" y="113"/>
                </a:lnTo>
                <a:lnTo>
                  <a:pt x="940" y="113"/>
                </a:lnTo>
                <a:lnTo>
                  <a:pt x="958" y="136"/>
                </a:lnTo>
                <a:lnTo>
                  <a:pt x="965" y="149"/>
                </a:lnTo>
                <a:lnTo>
                  <a:pt x="970" y="163"/>
                </a:lnTo>
                <a:lnTo>
                  <a:pt x="970" y="163"/>
                </a:lnTo>
                <a:lnTo>
                  <a:pt x="970" y="166"/>
                </a:lnTo>
                <a:lnTo>
                  <a:pt x="970" y="251"/>
                </a:lnTo>
                <a:lnTo>
                  <a:pt x="719" y="251"/>
                </a:lnTo>
                <a:lnTo>
                  <a:pt x="719" y="430"/>
                </a:lnTo>
                <a:lnTo>
                  <a:pt x="719" y="430"/>
                </a:lnTo>
                <a:lnTo>
                  <a:pt x="719" y="435"/>
                </a:lnTo>
                <a:lnTo>
                  <a:pt x="717" y="441"/>
                </a:lnTo>
                <a:lnTo>
                  <a:pt x="705" y="455"/>
                </a:lnTo>
                <a:lnTo>
                  <a:pt x="694" y="464"/>
                </a:lnTo>
                <a:lnTo>
                  <a:pt x="687" y="467"/>
                </a:lnTo>
                <a:lnTo>
                  <a:pt x="680" y="469"/>
                </a:lnTo>
                <a:lnTo>
                  <a:pt x="680" y="469"/>
                </a:lnTo>
                <a:lnTo>
                  <a:pt x="675" y="467"/>
                </a:lnTo>
                <a:lnTo>
                  <a:pt x="669" y="464"/>
                </a:lnTo>
                <a:lnTo>
                  <a:pt x="657" y="455"/>
                </a:lnTo>
                <a:lnTo>
                  <a:pt x="646" y="441"/>
                </a:lnTo>
                <a:lnTo>
                  <a:pt x="643" y="435"/>
                </a:lnTo>
                <a:lnTo>
                  <a:pt x="643" y="430"/>
                </a:lnTo>
                <a:lnTo>
                  <a:pt x="643" y="251"/>
                </a:lnTo>
                <a:lnTo>
                  <a:pt x="397" y="251"/>
                </a:lnTo>
                <a:lnTo>
                  <a:pt x="397" y="292"/>
                </a:lnTo>
                <a:lnTo>
                  <a:pt x="397" y="292"/>
                </a:lnTo>
                <a:lnTo>
                  <a:pt x="400" y="299"/>
                </a:lnTo>
                <a:lnTo>
                  <a:pt x="411" y="315"/>
                </a:lnTo>
                <a:lnTo>
                  <a:pt x="411" y="315"/>
                </a:lnTo>
                <a:lnTo>
                  <a:pt x="420" y="329"/>
                </a:lnTo>
                <a:lnTo>
                  <a:pt x="429" y="345"/>
                </a:lnTo>
                <a:lnTo>
                  <a:pt x="434" y="363"/>
                </a:lnTo>
                <a:lnTo>
                  <a:pt x="436" y="384"/>
                </a:lnTo>
                <a:lnTo>
                  <a:pt x="436" y="384"/>
                </a:lnTo>
                <a:lnTo>
                  <a:pt x="436" y="405"/>
                </a:lnTo>
                <a:lnTo>
                  <a:pt x="432" y="425"/>
                </a:lnTo>
                <a:lnTo>
                  <a:pt x="425" y="444"/>
                </a:lnTo>
                <a:lnTo>
                  <a:pt x="413" y="464"/>
                </a:lnTo>
                <a:lnTo>
                  <a:pt x="413" y="464"/>
                </a:lnTo>
                <a:lnTo>
                  <a:pt x="404" y="471"/>
                </a:lnTo>
                <a:lnTo>
                  <a:pt x="395" y="478"/>
                </a:lnTo>
                <a:lnTo>
                  <a:pt x="386" y="485"/>
                </a:lnTo>
                <a:lnTo>
                  <a:pt x="374" y="492"/>
                </a:lnTo>
                <a:lnTo>
                  <a:pt x="363" y="497"/>
                </a:lnTo>
                <a:lnTo>
                  <a:pt x="349" y="499"/>
                </a:lnTo>
                <a:lnTo>
                  <a:pt x="335" y="501"/>
                </a:lnTo>
                <a:lnTo>
                  <a:pt x="321" y="501"/>
                </a:lnTo>
                <a:lnTo>
                  <a:pt x="321" y="501"/>
                </a:lnTo>
                <a:lnTo>
                  <a:pt x="305" y="501"/>
                </a:lnTo>
                <a:lnTo>
                  <a:pt x="292" y="499"/>
                </a:lnTo>
                <a:lnTo>
                  <a:pt x="269" y="490"/>
                </a:lnTo>
                <a:lnTo>
                  <a:pt x="246" y="478"/>
                </a:lnTo>
                <a:lnTo>
                  <a:pt x="239" y="471"/>
                </a:lnTo>
                <a:lnTo>
                  <a:pt x="229" y="464"/>
                </a:lnTo>
                <a:lnTo>
                  <a:pt x="229" y="464"/>
                </a:lnTo>
                <a:lnTo>
                  <a:pt x="218" y="444"/>
                </a:lnTo>
                <a:lnTo>
                  <a:pt x="211" y="425"/>
                </a:lnTo>
                <a:lnTo>
                  <a:pt x="206" y="405"/>
                </a:lnTo>
                <a:lnTo>
                  <a:pt x="204" y="384"/>
                </a:lnTo>
                <a:lnTo>
                  <a:pt x="204" y="384"/>
                </a:lnTo>
                <a:lnTo>
                  <a:pt x="206" y="372"/>
                </a:lnTo>
                <a:lnTo>
                  <a:pt x="209" y="363"/>
                </a:lnTo>
                <a:lnTo>
                  <a:pt x="216" y="343"/>
                </a:lnTo>
                <a:lnTo>
                  <a:pt x="225" y="326"/>
                </a:lnTo>
                <a:lnTo>
                  <a:pt x="234" y="313"/>
                </a:lnTo>
                <a:lnTo>
                  <a:pt x="234" y="313"/>
                </a:lnTo>
                <a:lnTo>
                  <a:pt x="248" y="294"/>
                </a:lnTo>
                <a:lnTo>
                  <a:pt x="252" y="287"/>
                </a:lnTo>
                <a:lnTo>
                  <a:pt x="252" y="251"/>
                </a:lnTo>
                <a:lnTo>
                  <a:pt x="0" y="251"/>
                </a:lnTo>
                <a:lnTo>
                  <a:pt x="0" y="460"/>
                </a:lnTo>
                <a:lnTo>
                  <a:pt x="0" y="460"/>
                </a:lnTo>
                <a:lnTo>
                  <a:pt x="2" y="467"/>
                </a:lnTo>
                <a:lnTo>
                  <a:pt x="2" y="467"/>
                </a:lnTo>
                <a:lnTo>
                  <a:pt x="11" y="545"/>
                </a:lnTo>
                <a:lnTo>
                  <a:pt x="20" y="579"/>
                </a:lnTo>
                <a:lnTo>
                  <a:pt x="27" y="614"/>
                </a:lnTo>
                <a:lnTo>
                  <a:pt x="36" y="644"/>
                </a:lnTo>
                <a:lnTo>
                  <a:pt x="48" y="674"/>
                </a:lnTo>
                <a:lnTo>
                  <a:pt x="57" y="701"/>
                </a:lnTo>
                <a:lnTo>
                  <a:pt x="71" y="726"/>
                </a:lnTo>
                <a:lnTo>
                  <a:pt x="71" y="726"/>
                </a:lnTo>
                <a:lnTo>
                  <a:pt x="85" y="752"/>
                </a:lnTo>
                <a:lnTo>
                  <a:pt x="101" y="772"/>
                </a:lnTo>
                <a:lnTo>
                  <a:pt x="117" y="793"/>
                </a:lnTo>
                <a:lnTo>
                  <a:pt x="135" y="811"/>
                </a:lnTo>
                <a:lnTo>
                  <a:pt x="156" y="830"/>
                </a:lnTo>
                <a:lnTo>
                  <a:pt x="177" y="844"/>
                </a:lnTo>
                <a:lnTo>
                  <a:pt x="197" y="857"/>
                </a:lnTo>
                <a:lnTo>
                  <a:pt x="220" y="867"/>
                </a:lnTo>
                <a:lnTo>
                  <a:pt x="220" y="867"/>
                </a:lnTo>
                <a:lnTo>
                  <a:pt x="241" y="876"/>
                </a:lnTo>
                <a:lnTo>
                  <a:pt x="266" y="885"/>
                </a:lnTo>
                <a:lnTo>
                  <a:pt x="312" y="897"/>
                </a:lnTo>
                <a:lnTo>
                  <a:pt x="363" y="903"/>
                </a:lnTo>
                <a:lnTo>
                  <a:pt x="416" y="908"/>
                </a:lnTo>
                <a:lnTo>
                  <a:pt x="471" y="908"/>
                </a:lnTo>
                <a:lnTo>
                  <a:pt x="528" y="908"/>
                </a:lnTo>
                <a:lnTo>
                  <a:pt x="652" y="908"/>
                </a:lnTo>
                <a:lnTo>
                  <a:pt x="652" y="908"/>
                </a:lnTo>
                <a:lnTo>
                  <a:pt x="655" y="908"/>
                </a:lnTo>
                <a:lnTo>
                  <a:pt x="1209" y="908"/>
                </a:lnTo>
                <a:lnTo>
                  <a:pt x="1209" y="733"/>
                </a:lnTo>
                <a:lnTo>
                  <a:pt x="1174" y="733"/>
                </a:lnTo>
                <a:lnTo>
                  <a:pt x="1174" y="733"/>
                </a:lnTo>
                <a:lnTo>
                  <a:pt x="1165" y="738"/>
                </a:lnTo>
                <a:lnTo>
                  <a:pt x="1147" y="752"/>
                </a:lnTo>
                <a:lnTo>
                  <a:pt x="1147" y="752"/>
                </a:lnTo>
                <a:lnTo>
                  <a:pt x="1135" y="761"/>
                </a:lnTo>
                <a:lnTo>
                  <a:pt x="1117" y="770"/>
                </a:lnTo>
                <a:lnTo>
                  <a:pt x="1099" y="777"/>
                </a:lnTo>
                <a:lnTo>
                  <a:pt x="1087" y="779"/>
                </a:lnTo>
                <a:lnTo>
                  <a:pt x="1078" y="782"/>
                </a:lnTo>
                <a:lnTo>
                  <a:pt x="1078" y="782"/>
                </a:lnTo>
                <a:lnTo>
                  <a:pt x="1057" y="779"/>
                </a:lnTo>
                <a:lnTo>
                  <a:pt x="1036" y="775"/>
                </a:lnTo>
                <a:lnTo>
                  <a:pt x="1016" y="768"/>
                </a:lnTo>
                <a:lnTo>
                  <a:pt x="997" y="756"/>
                </a:lnTo>
                <a:lnTo>
                  <a:pt x="997" y="756"/>
                </a:lnTo>
                <a:lnTo>
                  <a:pt x="990" y="749"/>
                </a:lnTo>
                <a:lnTo>
                  <a:pt x="981" y="740"/>
                </a:lnTo>
                <a:lnTo>
                  <a:pt x="970" y="717"/>
                </a:lnTo>
                <a:lnTo>
                  <a:pt x="963" y="694"/>
                </a:lnTo>
                <a:lnTo>
                  <a:pt x="961" y="680"/>
                </a:lnTo>
                <a:lnTo>
                  <a:pt x="958" y="664"/>
                </a:lnTo>
                <a:lnTo>
                  <a:pt x="958" y="664"/>
                </a:lnTo>
                <a:lnTo>
                  <a:pt x="958" y="651"/>
                </a:lnTo>
                <a:lnTo>
                  <a:pt x="961" y="637"/>
                </a:lnTo>
                <a:lnTo>
                  <a:pt x="965" y="623"/>
                </a:lnTo>
                <a:lnTo>
                  <a:pt x="970" y="611"/>
                </a:lnTo>
                <a:lnTo>
                  <a:pt x="974" y="600"/>
                </a:lnTo>
                <a:lnTo>
                  <a:pt x="981" y="591"/>
                </a:lnTo>
                <a:lnTo>
                  <a:pt x="988" y="582"/>
                </a:lnTo>
                <a:lnTo>
                  <a:pt x="997" y="572"/>
                </a:lnTo>
                <a:lnTo>
                  <a:pt x="997" y="572"/>
                </a:lnTo>
                <a:lnTo>
                  <a:pt x="1016" y="561"/>
                </a:lnTo>
                <a:lnTo>
                  <a:pt x="1036" y="554"/>
                </a:lnTo>
                <a:lnTo>
                  <a:pt x="1057" y="549"/>
                </a:lnTo>
                <a:lnTo>
                  <a:pt x="1078" y="549"/>
                </a:lnTo>
                <a:lnTo>
                  <a:pt x="1078" y="549"/>
                </a:lnTo>
                <a:lnTo>
                  <a:pt x="1099" y="552"/>
                </a:lnTo>
                <a:lnTo>
                  <a:pt x="1117" y="556"/>
                </a:lnTo>
                <a:lnTo>
                  <a:pt x="1133" y="566"/>
                </a:lnTo>
                <a:lnTo>
                  <a:pt x="1147" y="575"/>
                </a:lnTo>
                <a:lnTo>
                  <a:pt x="1147" y="575"/>
                </a:lnTo>
                <a:lnTo>
                  <a:pt x="1163" y="586"/>
                </a:lnTo>
                <a:lnTo>
                  <a:pt x="1170" y="589"/>
                </a:lnTo>
                <a:lnTo>
                  <a:pt x="1209" y="589"/>
                </a:lnTo>
                <a:lnTo>
                  <a:pt x="1209" y="251"/>
                </a:lnTo>
                <a:lnTo>
                  <a:pt x="1023" y="251"/>
                </a:lnTo>
                <a:lnTo>
                  <a:pt x="1023" y="163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7105158" y="5445765"/>
            <a:ext cx="2692979" cy="1169391"/>
          </a:xfrm>
          <a:custGeom>
            <a:avLst/>
            <a:gdLst>
              <a:gd name="T0" fmla="*/ 798 w 1513"/>
              <a:gd name="T1" fmla="*/ 204 h 657"/>
              <a:gd name="T2" fmla="*/ 722 w 1513"/>
              <a:gd name="T3" fmla="*/ 165 h 657"/>
              <a:gd name="T4" fmla="*/ 619 w 1513"/>
              <a:gd name="T5" fmla="*/ 92 h 657"/>
              <a:gd name="T6" fmla="*/ 529 w 1513"/>
              <a:gd name="T7" fmla="*/ 0 h 657"/>
              <a:gd name="T8" fmla="*/ 497 w 1513"/>
              <a:gd name="T9" fmla="*/ 41 h 657"/>
              <a:gd name="T10" fmla="*/ 511 w 1513"/>
              <a:gd name="T11" fmla="*/ 64 h 657"/>
              <a:gd name="T12" fmla="*/ 534 w 1513"/>
              <a:gd name="T13" fmla="*/ 112 h 657"/>
              <a:gd name="T14" fmla="*/ 536 w 1513"/>
              <a:gd name="T15" fmla="*/ 154 h 657"/>
              <a:gd name="T16" fmla="*/ 513 w 1513"/>
              <a:gd name="T17" fmla="*/ 213 h 657"/>
              <a:gd name="T18" fmla="*/ 495 w 1513"/>
              <a:gd name="T19" fmla="*/ 227 h 657"/>
              <a:gd name="T20" fmla="*/ 462 w 1513"/>
              <a:gd name="T21" fmla="*/ 246 h 657"/>
              <a:gd name="T22" fmla="*/ 421 w 1513"/>
              <a:gd name="T23" fmla="*/ 250 h 657"/>
              <a:gd name="T24" fmla="*/ 391 w 1513"/>
              <a:gd name="T25" fmla="*/ 248 h 657"/>
              <a:gd name="T26" fmla="*/ 338 w 1513"/>
              <a:gd name="T27" fmla="*/ 220 h 657"/>
              <a:gd name="T28" fmla="*/ 318 w 1513"/>
              <a:gd name="T29" fmla="*/ 193 h 657"/>
              <a:gd name="T30" fmla="*/ 304 w 1513"/>
              <a:gd name="T31" fmla="*/ 133 h 657"/>
              <a:gd name="T32" fmla="*/ 308 w 1513"/>
              <a:gd name="T33" fmla="*/ 112 h 657"/>
              <a:gd name="T34" fmla="*/ 334 w 1513"/>
              <a:gd name="T35" fmla="*/ 62 h 657"/>
              <a:gd name="T36" fmla="*/ 352 w 1513"/>
              <a:gd name="T37" fmla="*/ 36 h 657"/>
              <a:gd name="T38" fmla="*/ 260 w 1513"/>
              <a:gd name="T39" fmla="*/ 383 h 657"/>
              <a:gd name="T40" fmla="*/ 150 w 1513"/>
              <a:gd name="T41" fmla="*/ 381 h 657"/>
              <a:gd name="T42" fmla="*/ 115 w 1513"/>
              <a:gd name="T43" fmla="*/ 360 h 657"/>
              <a:gd name="T44" fmla="*/ 85 w 1513"/>
              <a:gd name="T45" fmla="*/ 344 h 657"/>
              <a:gd name="T46" fmla="*/ 58 w 1513"/>
              <a:gd name="T47" fmla="*/ 344 h 657"/>
              <a:gd name="T48" fmla="*/ 21 w 1513"/>
              <a:gd name="T49" fmla="*/ 358 h 657"/>
              <a:gd name="T50" fmla="*/ 7 w 1513"/>
              <a:gd name="T51" fmla="*/ 379 h 657"/>
              <a:gd name="T52" fmla="*/ 0 w 1513"/>
              <a:gd name="T53" fmla="*/ 413 h 657"/>
              <a:gd name="T54" fmla="*/ 14 w 1513"/>
              <a:gd name="T55" fmla="*/ 459 h 657"/>
              <a:gd name="T56" fmla="*/ 32 w 1513"/>
              <a:gd name="T57" fmla="*/ 475 h 657"/>
              <a:gd name="T58" fmla="*/ 74 w 1513"/>
              <a:gd name="T59" fmla="*/ 485 h 657"/>
              <a:gd name="T60" fmla="*/ 95 w 1513"/>
              <a:gd name="T61" fmla="*/ 478 h 657"/>
              <a:gd name="T62" fmla="*/ 115 w 1513"/>
              <a:gd name="T63" fmla="*/ 466 h 657"/>
              <a:gd name="T64" fmla="*/ 166 w 1513"/>
              <a:gd name="T65" fmla="*/ 436 h 657"/>
              <a:gd name="T66" fmla="*/ 260 w 1513"/>
              <a:gd name="T67" fmla="*/ 436 h 657"/>
              <a:gd name="T68" fmla="*/ 1513 w 1513"/>
              <a:gd name="T69" fmla="*/ 482 h 657"/>
              <a:gd name="T70" fmla="*/ 1485 w 1513"/>
              <a:gd name="T71" fmla="*/ 487 h 657"/>
              <a:gd name="T72" fmla="*/ 1456 w 1513"/>
              <a:gd name="T73" fmla="*/ 510 h 657"/>
              <a:gd name="T74" fmla="*/ 1407 w 1513"/>
              <a:gd name="T75" fmla="*/ 528 h 657"/>
              <a:gd name="T76" fmla="*/ 1377 w 1513"/>
              <a:gd name="T77" fmla="*/ 528 h 657"/>
              <a:gd name="T78" fmla="*/ 1318 w 1513"/>
              <a:gd name="T79" fmla="*/ 505 h 657"/>
              <a:gd name="T80" fmla="*/ 1301 w 1513"/>
              <a:gd name="T81" fmla="*/ 489 h 657"/>
              <a:gd name="T82" fmla="*/ 1281 w 1513"/>
              <a:gd name="T83" fmla="*/ 429 h 657"/>
              <a:gd name="T84" fmla="*/ 1278 w 1513"/>
              <a:gd name="T85" fmla="*/ 400 h 657"/>
              <a:gd name="T86" fmla="*/ 1290 w 1513"/>
              <a:gd name="T87" fmla="*/ 360 h 657"/>
              <a:gd name="T88" fmla="*/ 1308 w 1513"/>
              <a:gd name="T89" fmla="*/ 331 h 657"/>
              <a:gd name="T90" fmla="*/ 1336 w 1513"/>
              <a:gd name="T91" fmla="*/ 310 h 657"/>
              <a:gd name="T92" fmla="*/ 1398 w 1513"/>
              <a:gd name="T93" fmla="*/ 298 h 657"/>
              <a:gd name="T94" fmla="*/ 1437 w 1513"/>
              <a:gd name="T95" fmla="*/ 305 h 657"/>
              <a:gd name="T96" fmla="*/ 1467 w 1513"/>
              <a:gd name="T97" fmla="*/ 324 h 657"/>
              <a:gd name="T98" fmla="*/ 1513 w 1513"/>
              <a:gd name="T99" fmla="*/ 338 h 657"/>
              <a:gd name="T100" fmla="*/ 1469 w 1513"/>
              <a:gd name="T101" fmla="*/ 181 h 657"/>
              <a:gd name="T102" fmla="*/ 1324 w 1513"/>
              <a:gd name="T103" fmla="*/ 243 h 657"/>
              <a:gd name="T104" fmla="*/ 1168 w 1513"/>
              <a:gd name="T105" fmla="*/ 275 h 657"/>
              <a:gd name="T106" fmla="*/ 1074 w 1513"/>
              <a:gd name="T107" fmla="*/ 275 h 657"/>
              <a:gd name="T108" fmla="*/ 961 w 1513"/>
              <a:gd name="T109" fmla="*/ 259 h 657"/>
              <a:gd name="T110" fmla="*/ 853 w 1513"/>
              <a:gd name="T111" fmla="*/ 22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13" h="657">
                <a:moveTo>
                  <a:pt x="819" y="216"/>
                </a:moveTo>
                <a:lnTo>
                  <a:pt x="819" y="216"/>
                </a:lnTo>
                <a:lnTo>
                  <a:pt x="798" y="204"/>
                </a:lnTo>
                <a:lnTo>
                  <a:pt x="798" y="204"/>
                </a:lnTo>
                <a:lnTo>
                  <a:pt x="759" y="186"/>
                </a:lnTo>
                <a:lnTo>
                  <a:pt x="722" y="165"/>
                </a:lnTo>
                <a:lnTo>
                  <a:pt x="685" y="142"/>
                </a:lnTo>
                <a:lnTo>
                  <a:pt x="651" y="117"/>
                </a:lnTo>
                <a:lnTo>
                  <a:pt x="619" y="92"/>
                </a:lnTo>
                <a:lnTo>
                  <a:pt x="586" y="62"/>
                </a:lnTo>
                <a:lnTo>
                  <a:pt x="557" y="32"/>
                </a:lnTo>
                <a:lnTo>
                  <a:pt x="529" y="0"/>
                </a:lnTo>
                <a:lnTo>
                  <a:pt x="497" y="0"/>
                </a:lnTo>
                <a:lnTo>
                  <a:pt x="497" y="41"/>
                </a:lnTo>
                <a:lnTo>
                  <a:pt x="497" y="41"/>
                </a:lnTo>
                <a:lnTo>
                  <a:pt x="499" y="48"/>
                </a:lnTo>
                <a:lnTo>
                  <a:pt x="511" y="64"/>
                </a:lnTo>
                <a:lnTo>
                  <a:pt x="511" y="64"/>
                </a:lnTo>
                <a:lnTo>
                  <a:pt x="520" y="78"/>
                </a:lnTo>
                <a:lnTo>
                  <a:pt x="529" y="94"/>
                </a:lnTo>
                <a:lnTo>
                  <a:pt x="534" y="112"/>
                </a:lnTo>
                <a:lnTo>
                  <a:pt x="536" y="133"/>
                </a:lnTo>
                <a:lnTo>
                  <a:pt x="536" y="133"/>
                </a:lnTo>
                <a:lnTo>
                  <a:pt x="536" y="154"/>
                </a:lnTo>
                <a:lnTo>
                  <a:pt x="531" y="174"/>
                </a:lnTo>
                <a:lnTo>
                  <a:pt x="524" y="193"/>
                </a:lnTo>
                <a:lnTo>
                  <a:pt x="513" y="213"/>
                </a:lnTo>
                <a:lnTo>
                  <a:pt x="513" y="213"/>
                </a:lnTo>
                <a:lnTo>
                  <a:pt x="504" y="220"/>
                </a:lnTo>
                <a:lnTo>
                  <a:pt x="495" y="227"/>
                </a:lnTo>
                <a:lnTo>
                  <a:pt x="485" y="234"/>
                </a:lnTo>
                <a:lnTo>
                  <a:pt x="474" y="241"/>
                </a:lnTo>
                <a:lnTo>
                  <a:pt x="462" y="246"/>
                </a:lnTo>
                <a:lnTo>
                  <a:pt x="449" y="248"/>
                </a:lnTo>
                <a:lnTo>
                  <a:pt x="435" y="250"/>
                </a:lnTo>
                <a:lnTo>
                  <a:pt x="421" y="250"/>
                </a:lnTo>
                <a:lnTo>
                  <a:pt x="421" y="250"/>
                </a:lnTo>
                <a:lnTo>
                  <a:pt x="405" y="250"/>
                </a:lnTo>
                <a:lnTo>
                  <a:pt x="391" y="248"/>
                </a:lnTo>
                <a:lnTo>
                  <a:pt x="368" y="239"/>
                </a:lnTo>
                <a:lnTo>
                  <a:pt x="345" y="227"/>
                </a:lnTo>
                <a:lnTo>
                  <a:pt x="338" y="220"/>
                </a:lnTo>
                <a:lnTo>
                  <a:pt x="329" y="213"/>
                </a:lnTo>
                <a:lnTo>
                  <a:pt x="329" y="213"/>
                </a:lnTo>
                <a:lnTo>
                  <a:pt x="318" y="193"/>
                </a:lnTo>
                <a:lnTo>
                  <a:pt x="311" y="174"/>
                </a:lnTo>
                <a:lnTo>
                  <a:pt x="306" y="154"/>
                </a:lnTo>
                <a:lnTo>
                  <a:pt x="304" y="133"/>
                </a:lnTo>
                <a:lnTo>
                  <a:pt x="304" y="133"/>
                </a:lnTo>
                <a:lnTo>
                  <a:pt x="306" y="121"/>
                </a:lnTo>
                <a:lnTo>
                  <a:pt x="308" y="112"/>
                </a:lnTo>
                <a:lnTo>
                  <a:pt x="315" y="92"/>
                </a:lnTo>
                <a:lnTo>
                  <a:pt x="324" y="75"/>
                </a:lnTo>
                <a:lnTo>
                  <a:pt x="334" y="62"/>
                </a:lnTo>
                <a:lnTo>
                  <a:pt x="334" y="62"/>
                </a:lnTo>
                <a:lnTo>
                  <a:pt x="347" y="43"/>
                </a:lnTo>
                <a:lnTo>
                  <a:pt x="352" y="36"/>
                </a:lnTo>
                <a:lnTo>
                  <a:pt x="352" y="0"/>
                </a:lnTo>
                <a:lnTo>
                  <a:pt x="260" y="0"/>
                </a:lnTo>
                <a:lnTo>
                  <a:pt x="260" y="383"/>
                </a:lnTo>
                <a:lnTo>
                  <a:pt x="166" y="383"/>
                </a:lnTo>
                <a:lnTo>
                  <a:pt x="166" y="383"/>
                </a:lnTo>
                <a:lnTo>
                  <a:pt x="150" y="381"/>
                </a:lnTo>
                <a:lnTo>
                  <a:pt x="136" y="377"/>
                </a:lnTo>
                <a:lnTo>
                  <a:pt x="115" y="360"/>
                </a:lnTo>
                <a:lnTo>
                  <a:pt x="115" y="360"/>
                </a:lnTo>
                <a:lnTo>
                  <a:pt x="106" y="354"/>
                </a:lnTo>
                <a:lnTo>
                  <a:pt x="95" y="349"/>
                </a:lnTo>
                <a:lnTo>
                  <a:pt x="85" y="344"/>
                </a:lnTo>
                <a:lnTo>
                  <a:pt x="74" y="344"/>
                </a:lnTo>
                <a:lnTo>
                  <a:pt x="74" y="344"/>
                </a:lnTo>
                <a:lnTo>
                  <a:pt x="58" y="344"/>
                </a:lnTo>
                <a:lnTo>
                  <a:pt x="44" y="347"/>
                </a:lnTo>
                <a:lnTo>
                  <a:pt x="32" y="351"/>
                </a:lnTo>
                <a:lnTo>
                  <a:pt x="21" y="358"/>
                </a:lnTo>
                <a:lnTo>
                  <a:pt x="21" y="358"/>
                </a:lnTo>
                <a:lnTo>
                  <a:pt x="14" y="367"/>
                </a:lnTo>
                <a:lnTo>
                  <a:pt x="7" y="379"/>
                </a:lnTo>
                <a:lnTo>
                  <a:pt x="3" y="393"/>
                </a:lnTo>
                <a:lnTo>
                  <a:pt x="0" y="413"/>
                </a:lnTo>
                <a:lnTo>
                  <a:pt x="0" y="413"/>
                </a:lnTo>
                <a:lnTo>
                  <a:pt x="3" y="434"/>
                </a:lnTo>
                <a:lnTo>
                  <a:pt x="7" y="448"/>
                </a:lnTo>
                <a:lnTo>
                  <a:pt x="14" y="459"/>
                </a:lnTo>
                <a:lnTo>
                  <a:pt x="23" y="469"/>
                </a:lnTo>
                <a:lnTo>
                  <a:pt x="23" y="469"/>
                </a:lnTo>
                <a:lnTo>
                  <a:pt x="32" y="475"/>
                </a:lnTo>
                <a:lnTo>
                  <a:pt x="44" y="480"/>
                </a:lnTo>
                <a:lnTo>
                  <a:pt x="58" y="482"/>
                </a:lnTo>
                <a:lnTo>
                  <a:pt x="74" y="485"/>
                </a:lnTo>
                <a:lnTo>
                  <a:pt x="74" y="485"/>
                </a:lnTo>
                <a:lnTo>
                  <a:pt x="85" y="482"/>
                </a:lnTo>
                <a:lnTo>
                  <a:pt x="95" y="478"/>
                </a:lnTo>
                <a:lnTo>
                  <a:pt x="106" y="473"/>
                </a:lnTo>
                <a:lnTo>
                  <a:pt x="115" y="466"/>
                </a:lnTo>
                <a:lnTo>
                  <a:pt x="115" y="466"/>
                </a:lnTo>
                <a:lnTo>
                  <a:pt x="138" y="448"/>
                </a:lnTo>
                <a:lnTo>
                  <a:pt x="150" y="441"/>
                </a:lnTo>
                <a:lnTo>
                  <a:pt x="166" y="436"/>
                </a:lnTo>
                <a:lnTo>
                  <a:pt x="166" y="436"/>
                </a:lnTo>
                <a:lnTo>
                  <a:pt x="168" y="436"/>
                </a:lnTo>
                <a:lnTo>
                  <a:pt x="260" y="436"/>
                </a:lnTo>
                <a:lnTo>
                  <a:pt x="260" y="657"/>
                </a:lnTo>
                <a:lnTo>
                  <a:pt x="1513" y="657"/>
                </a:lnTo>
                <a:lnTo>
                  <a:pt x="1513" y="482"/>
                </a:lnTo>
                <a:lnTo>
                  <a:pt x="1495" y="482"/>
                </a:lnTo>
                <a:lnTo>
                  <a:pt x="1495" y="482"/>
                </a:lnTo>
                <a:lnTo>
                  <a:pt x="1485" y="487"/>
                </a:lnTo>
                <a:lnTo>
                  <a:pt x="1467" y="501"/>
                </a:lnTo>
                <a:lnTo>
                  <a:pt x="1467" y="501"/>
                </a:lnTo>
                <a:lnTo>
                  <a:pt x="1456" y="510"/>
                </a:lnTo>
                <a:lnTo>
                  <a:pt x="1437" y="519"/>
                </a:lnTo>
                <a:lnTo>
                  <a:pt x="1419" y="526"/>
                </a:lnTo>
                <a:lnTo>
                  <a:pt x="1407" y="528"/>
                </a:lnTo>
                <a:lnTo>
                  <a:pt x="1398" y="531"/>
                </a:lnTo>
                <a:lnTo>
                  <a:pt x="1398" y="531"/>
                </a:lnTo>
                <a:lnTo>
                  <a:pt x="1377" y="528"/>
                </a:lnTo>
                <a:lnTo>
                  <a:pt x="1357" y="524"/>
                </a:lnTo>
                <a:lnTo>
                  <a:pt x="1336" y="517"/>
                </a:lnTo>
                <a:lnTo>
                  <a:pt x="1318" y="505"/>
                </a:lnTo>
                <a:lnTo>
                  <a:pt x="1318" y="505"/>
                </a:lnTo>
                <a:lnTo>
                  <a:pt x="1311" y="498"/>
                </a:lnTo>
                <a:lnTo>
                  <a:pt x="1301" y="489"/>
                </a:lnTo>
                <a:lnTo>
                  <a:pt x="1290" y="466"/>
                </a:lnTo>
                <a:lnTo>
                  <a:pt x="1283" y="443"/>
                </a:lnTo>
                <a:lnTo>
                  <a:pt x="1281" y="429"/>
                </a:lnTo>
                <a:lnTo>
                  <a:pt x="1278" y="413"/>
                </a:lnTo>
                <a:lnTo>
                  <a:pt x="1278" y="413"/>
                </a:lnTo>
                <a:lnTo>
                  <a:pt x="1278" y="400"/>
                </a:lnTo>
                <a:lnTo>
                  <a:pt x="1281" y="386"/>
                </a:lnTo>
                <a:lnTo>
                  <a:pt x="1285" y="372"/>
                </a:lnTo>
                <a:lnTo>
                  <a:pt x="1290" y="360"/>
                </a:lnTo>
                <a:lnTo>
                  <a:pt x="1295" y="349"/>
                </a:lnTo>
                <a:lnTo>
                  <a:pt x="1301" y="340"/>
                </a:lnTo>
                <a:lnTo>
                  <a:pt x="1308" y="331"/>
                </a:lnTo>
                <a:lnTo>
                  <a:pt x="1318" y="321"/>
                </a:lnTo>
                <a:lnTo>
                  <a:pt x="1318" y="321"/>
                </a:lnTo>
                <a:lnTo>
                  <a:pt x="1336" y="310"/>
                </a:lnTo>
                <a:lnTo>
                  <a:pt x="1357" y="303"/>
                </a:lnTo>
                <a:lnTo>
                  <a:pt x="1377" y="298"/>
                </a:lnTo>
                <a:lnTo>
                  <a:pt x="1398" y="298"/>
                </a:lnTo>
                <a:lnTo>
                  <a:pt x="1398" y="298"/>
                </a:lnTo>
                <a:lnTo>
                  <a:pt x="1419" y="301"/>
                </a:lnTo>
                <a:lnTo>
                  <a:pt x="1437" y="305"/>
                </a:lnTo>
                <a:lnTo>
                  <a:pt x="1453" y="315"/>
                </a:lnTo>
                <a:lnTo>
                  <a:pt x="1467" y="324"/>
                </a:lnTo>
                <a:lnTo>
                  <a:pt x="1467" y="324"/>
                </a:lnTo>
                <a:lnTo>
                  <a:pt x="1483" y="335"/>
                </a:lnTo>
                <a:lnTo>
                  <a:pt x="1490" y="338"/>
                </a:lnTo>
                <a:lnTo>
                  <a:pt x="1513" y="338"/>
                </a:lnTo>
                <a:lnTo>
                  <a:pt x="1513" y="154"/>
                </a:lnTo>
                <a:lnTo>
                  <a:pt x="1513" y="154"/>
                </a:lnTo>
                <a:lnTo>
                  <a:pt x="1469" y="181"/>
                </a:lnTo>
                <a:lnTo>
                  <a:pt x="1423" y="206"/>
                </a:lnTo>
                <a:lnTo>
                  <a:pt x="1375" y="227"/>
                </a:lnTo>
                <a:lnTo>
                  <a:pt x="1324" y="243"/>
                </a:lnTo>
                <a:lnTo>
                  <a:pt x="1274" y="257"/>
                </a:lnTo>
                <a:lnTo>
                  <a:pt x="1221" y="269"/>
                </a:lnTo>
                <a:lnTo>
                  <a:pt x="1168" y="275"/>
                </a:lnTo>
                <a:lnTo>
                  <a:pt x="1113" y="275"/>
                </a:lnTo>
                <a:lnTo>
                  <a:pt x="1113" y="275"/>
                </a:lnTo>
                <a:lnTo>
                  <a:pt x="1074" y="275"/>
                </a:lnTo>
                <a:lnTo>
                  <a:pt x="1035" y="273"/>
                </a:lnTo>
                <a:lnTo>
                  <a:pt x="998" y="266"/>
                </a:lnTo>
                <a:lnTo>
                  <a:pt x="961" y="259"/>
                </a:lnTo>
                <a:lnTo>
                  <a:pt x="924" y="252"/>
                </a:lnTo>
                <a:lnTo>
                  <a:pt x="888" y="241"/>
                </a:lnTo>
                <a:lnTo>
                  <a:pt x="853" y="229"/>
                </a:lnTo>
                <a:lnTo>
                  <a:pt x="819" y="216"/>
                </a:lnTo>
                <a:lnTo>
                  <a:pt x="819" y="21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808226" y="1969377"/>
            <a:ext cx="4080680" cy="998532"/>
            <a:chOff x="8348723" y="2133153"/>
            <a:chExt cx="4080680" cy="998532"/>
          </a:xfrm>
        </p:grpSpPr>
        <p:sp>
          <p:nvSpPr>
            <p:cNvPr id="91" name="矩形 9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808226" y="3165412"/>
            <a:ext cx="4080680" cy="998532"/>
            <a:chOff x="8348723" y="2133153"/>
            <a:chExt cx="4080680" cy="998532"/>
          </a:xfrm>
        </p:grpSpPr>
        <p:sp>
          <p:nvSpPr>
            <p:cNvPr id="96" name="矩形 9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8" name="文本框 9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808226" y="4361447"/>
            <a:ext cx="4080680" cy="998532"/>
            <a:chOff x="8348723" y="2133153"/>
            <a:chExt cx="4080680" cy="998532"/>
          </a:xfrm>
        </p:grpSpPr>
        <p:sp>
          <p:nvSpPr>
            <p:cNvPr id="101" name="矩形 10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808226" y="5557482"/>
            <a:ext cx="4080680" cy="998532"/>
            <a:chOff x="8348723" y="2133153"/>
            <a:chExt cx="4080680" cy="998532"/>
          </a:xfrm>
        </p:grpSpPr>
        <p:sp>
          <p:nvSpPr>
            <p:cNvPr id="106" name="矩形 10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4910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448175" y="1380349"/>
            <a:ext cx="1543050" cy="958850"/>
          </a:xfrm>
          <a:custGeom>
            <a:avLst/>
            <a:gdLst>
              <a:gd name="T0" fmla="*/ 734 w 972"/>
              <a:gd name="T1" fmla="*/ 66 h 604"/>
              <a:gd name="T2" fmla="*/ 598 w 972"/>
              <a:gd name="T3" fmla="*/ 22 h 604"/>
              <a:gd name="T4" fmla="*/ 460 w 972"/>
              <a:gd name="T5" fmla="*/ 2 h 604"/>
              <a:gd name="T6" fmla="*/ 384 w 972"/>
              <a:gd name="T7" fmla="*/ 0 h 604"/>
              <a:gd name="T8" fmla="*/ 250 w 972"/>
              <a:gd name="T9" fmla="*/ 10 h 604"/>
              <a:gd name="T10" fmla="*/ 176 w 972"/>
              <a:gd name="T11" fmla="*/ 264 h 604"/>
              <a:gd name="T12" fmla="*/ 104 w 972"/>
              <a:gd name="T13" fmla="*/ 282 h 604"/>
              <a:gd name="T14" fmla="*/ 74 w 972"/>
              <a:gd name="T15" fmla="*/ 272 h 604"/>
              <a:gd name="T16" fmla="*/ 40 w 972"/>
              <a:gd name="T17" fmla="*/ 268 h 604"/>
              <a:gd name="T18" fmla="*/ 22 w 972"/>
              <a:gd name="T19" fmla="*/ 276 h 604"/>
              <a:gd name="T20" fmla="*/ 6 w 972"/>
              <a:gd name="T21" fmla="*/ 288 h 604"/>
              <a:gd name="T22" fmla="*/ 0 w 972"/>
              <a:gd name="T23" fmla="*/ 318 h 604"/>
              <a:gd name="T24" fmla="*/ 2 w 972"/>
              <a:gd name="T25" fmla="*/ 332 h 604"/>
              <a:gd name="T26" fmla="*/ 20 w 972"/>
              <a:gd name="T27" fmla="*/ 364 h 604"/>
              <a:gd name="T28" fmla="*/ 36 w 972"/>
              <a:gd name="T29" fmla="*/ 372 h 604"/>
              <a:gd name="T30" fmla="*/ 68 w 972"/>
              <a:gd name="T31" fmla="*/ 370 h 604"/>
              <a:gd name="T32" fmla="*/ 82 w 972"/>
              <a:gd name="T33" fmla="*/ 362 h 604"/>
              <a:gd name="T34" fmla="*/ 108 w 972"/>
              <a:gd name="T35" fmla="*/ 332 h 604"/>
              <a:gd name="T36" fmla="*/ 126 w 972"/>
              <a:gd name="T37" fmla="*/ 318 h 604"/>
              <a:gd name="T38" fmla="*/ 228 w 972"/>
              <a:gd name="T39" fmla="*/ 464 h 604"/>
              <a:gd name="T40" fmla="*/ 362 w 972"/>
              <a:gd name="T41" fmla="*/ 434 h 604"/>
              <a:gd name="T42" fmla="*/ 508 w 972"/>
              <a:gd name="T43" fmla="*/ 486 h 604"/>
              <a:gd name="T44" fmla="*/ 508 w 972"/>
              <a:gd name="T45" fmla="*/ 510 h 604"/>
              <a:gd name="T46" fmla="*/ 496 w 972"/>
              <a:gd name="T47" fmla="*/ 544 h 604"/>
              <a:gd name="T48" fmla="*/ 496 w 972"/>
              <a:gd name="T49" fmla="*/ 562 h 604"/>
              <a:gd name="T50" fmla="*/ 510 w 972"/>
              <a:gd name="T51" fmla="*/ 590 h 604"/>
              <a:gd name="T52" fmla="*/ 524 w 972"/>
              <a:gd name="T53" fmla="*/ 600 h 604"/>
              <a:gd name="T54" fmla="*/ 560 w 972"/>
              <a:gd name="T55" fmla="*/ 600 h 604"/>
              <a:gd name="T56" fmla="*/ 586 w 972"/>
              <a:gd name="T57" fmla="*/ 590 h 604"/>
              <a:gd name="T58" fmla="*/ 598 w 972"/>
              <a:gd name="T59" fmla="*/ 574 h 604"/>
              <a:gd name="T60" fmla="*/ 600 w 972"/>
              <a:gd name="T61" fmla="*/ 546 h 604"/>
              <a:gd name="T62" fmla="*/ 596 w 972"/>
              <a:gd name="T63" fmla="*/ 526 h 604"/>
              <a:gd name="T64" fmla="*/ 576 w 972"/>
              <a:gd name="T65" fmla="*/ 508 h 604"/>
              <a:gd name="T66" fmla="*/ 546 w 972"/>
              <a:gd name="T67" fmla="*/ 476 h 604"/>
              <a:gd name="T68" fmla="*/ 530 w 972"/>
              <a:gd name="T69" fmla="*/ 412 h 604"/>
              <a:gd name="T70" fmla="*/ 612 w 972"/>
              <a:gd name="T71" fmla="*/ 410 h 604"/>
              <a:gd name="T72" fmla="*/ 708 w 972"/>
              <a:gd name="T73" fmla="*/ 418 h 604"/>
              <a:gd name="T74" fmla="*/ 846 w 972"/>
              <a:gd name="T75" fmla="*/ 454 h 604"/>
              <a:gd name="T76" fmla="*/ 972 w 972"/>
              <a:gd name="T77" fmla="*/ 524 h 604"/>
              <a:gd name="T78" fmla="*/ 918 w 972"/>
              <a:gd name="T79" fmla="*/ 274 h 604"/>
              <a:gd name="T80" fmla="*/ 868 w 972"/>
              <a:gd name="T81" fmla="*/ 180 h 604"/>
              <a:gd name="T82" fmla="*/ 800 w 972"/>
              <a:gd name="T83" fmla="*/ 100 h 604"/>
              <a:gd name="T84" fmla="*/ 778 w 972"/>
              <a:gd name="T85" fmla="*/ 8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72" h="604">
                <a:moveTo>
                  <a:pt x="778" y="86"/>
                </a:moveTo>
                <a:lnTo>
                  <a:pt x="778" y="86"/>
                </a:lnTo>
                <a:lnTo>
                  <a:pt x="734" y="66"/>
                </a:lnTo>
                <a:lnTo>
                  <a:pt x="688" y="48"/>
                </a:lnTo>
                <a:lnTo>
                  <a:pt x="642" y="34"/>
                </a:lnTo>
                <a:lnTo>
                  <a:pt x="598" y="22"/>
                </a:lnTo>
                <a:lnTo>
                  <a:pt x="552" y="14"/>
                </a:lnTo>
                <a:lnTo>
                  <a:pt x="506" y="6"/>
                </a:lnTo>
                <a:lnTo>
                  <a:pt x="460" y="2"/>
                </a:lnTo>
                <a:lnTo>
                  <a:pt x="414" y="0"/>
                </a:lnTo>
                <a:lnTo>
                  <a:pt x="414" y="0"/>
                </a:lnTo>
                <a:lnTo>
                  <a:pt x="384" y="0"/>
                </a:lnTo>
                <a:lnTo>
                  <a:pt x="384" y="0"/>
                </a:lnTo>
                <a:lnTo>
                  <a:pt x="318" y="4"/>
                </a:lnTo>
                <a:lnTo>
                  <a:pt x="250" y="10"/>
                </a:lnTo>
                <a:lnTo>
                  <a:pt x="184" y="22"/>
                </a:lnTo>
                <a:lnTo>
                  <a:pt x="118" y="34"/>
                </a:lnTo>
                <a:lnTo>
                  <a:pt x="176" y="264"/>
                </a:lnTo>
                <a:lnTo>
                  <a:pt x="116" y="280"/>
                </a:lnTo>
                <a:lnTo>
                  <a:pt x="116" y="280"/>
                </a:lnTo>
                <a:lnTo>
                  <a:pt x="104" y="282"/>
                </a:lnTo>
                <a:lnTo>
                  <a:pt x="94" y="280"/>
                </a:lnTo>
                <a:lnTo>
                  <a:pt x="74" y="272"/>
                </a:lnTo>
                <a:lnTo>
                  <a:pt x="74" y="272"/>
                </a:lnTo>
                <a:lnTo>
                  <a:pt x="58" y="268"/>
                </a:lnTo>
                <a:lnTo>
                  <a:pt x="50" y="266"/>
                </a:lnTo>
                <a:lnTo>
                  <a:pt x="40" y="268"/>
                </a:lnTo>
                <a:lnTo>
                  <a:pt x="40" y="268"/>
                </a:lnTo>
                <a:lnTo>
                  <a:pt x="30" y="272"/>
                </a:lnTo>
                <a:lnTo>
                  <a:pt x="22" y="276"/>
                </a:lnTo>
                <a:lnTo>
                  <a:pt x="14" y="282"/>
                </a:lnTo>
                <a:lnTo>
                  <a:pt x="6" y="288"/>
                </a:lnTo>
                <a:lnTo>
                  <a:pt x="6" y="288"/>
                </a:lnTo>
                <a:lnTo>
                  <a:pt x="2" y="296"/>
                </a:lnTo>
                <a:lnTo>
                  <a:pt x="0" y="306"/>
                </a:lnTo>
                <a:lnTo>
                  <a:pt x="0" y="318"/>
                </a:lnTo>
                <a:lnTo>
                  <a:pt x="2" y="332"/>
                </a:lnTo>
                <a:lnTo>
                  <a:pt x="2" y="332"/>
                </a:lnTo>
                <a:lnTo>
                  <a:pt x="2" y="332"/>
                </a:lnTo>
                <a:lnTo>
                  <a:pt x="8" y="346"/>
                </a:lnTo>
                <a:lnTo>
                  <a:pt x="14" y="356"/>
                </a:lnTo>
                <a:lnTo>
                  <a:pt x="20" y="364"/>
                </a:lnTo>
                <a:lnTo>
                  <a:pt x="28" y="368"/>
                </a:lnTo>
                <a:lnTo>
                  <a:pt x="28" y="368"/>
                </a:lnTo>
                <a:lnTo>
                  <a:pt x="36" y="372"/>
                </a:lnTo>
                <a:lnTo>
                  <a:pt x="46" y="372"/>
                </a:lnTo>
                <a:lnTo>
                  <a:pt x="56" y="372"/>
                </a:lnTo>
                <a:lnTo>
                  <a:pt x="68" y="370"/>
                </a:lnTo>
                <a:lnTo>
                  <a:pt x="68" y="370"/>
                </a:lnTo>
                <a:lnTo>
                  <a:pt x="76" y="366"/>
                </a:lnTo>
                <a:lnTo>
                  <a:pt x="82" y="362"/>
                </a:lnTo>
                <a:lnTo>
                  <a:pt x="94" y="348"/>
                </a:lnTo>
                <a:lnTo>
                  <a:pt x="94" y="348"/>
                </a:lnTo>
                <a:lnTo>
                  <a:pt x="108" y="332"/>
                </a:lnTo>
                <a:lnTo>
                  <a:pt x="116" y="324"/>
                </a:lnTo>
                <a:lnTo>
                  <a:pt x="126" y="318"/>
                </a:lnTo>
                <a:lnTo>
                  <a:pt x="126" y="318"/>
                </a:lnTo>
                <a:lnTo>
                  <a:pt x="128" y="318"/>
                </a:lnTo>
                <a:lnTo>
                  <a:pt x="186" y="302"/>
                </a:lnTo>
                <a:lnTo>
                  <a:pt x="228" y="464"/>
                </a:lnTo>
                <a:lnTo>
                  <a:pt x="228" y="464"/>
                </a:lnTo>
                <a:lnTo>
                  <a:pt x="294" y="448"/>
                </a:lnTo>
                <a:lnTo>
                  <a:pt x="362" y="434"/>
                </a:lnTo>
                <a:lnTo>
                  <a:pt x="426" y="424"/>
                </a:lnTo>
                <a:lnTo>
                  <a:pt x="490" y="416"/>
                </a:lnTo>
                <a:lnTo>
                  <a:pt x="508" y="486"/>
                </a:lnTo>
                <a:lnTo>
                  <a:pt x="508" y="486"/>
                </a:lnTo>
                <a:lnTo>
                  <a:pt x="510" y="498"/>
                </a:lnTo>
                <a:lnTo>
                  <a:pt x="508" y="510"/>
                </a:lnTo>
                <a:lnTo>
                  <a:pt x="500" y="528"/>
                </a:lnTo>
                <a:lnTo>
                  <a:pt x="500" y="528"/>
                </a:lnTo>
                <a:lnTo>
                  <a:pt x="496" y="544"/>
                </a:lnTo>
                <a:lnTo>
                  <a:pt x="496" y="554"/>
                </a:lnTo>
                <a:lnTo>
                  <a:pt x="496" y="562"/>
                </a:lnTo>
                <a:lnTo>
                  <a:pt x="496" y="562"/>
                </a:lnTo>
                <a:lnTo>
                  <a:pt x="500" y="572"/>
                </a:lnTo>
                <a:lnTo>
                  <a:pt x="504" y="582"/>
                </a:lnTo>
                <a:lnTo>
                  <a:pt x="510" y="590"/>
                </a:lnTo>
                <a:lnTo>
                  <a:pt x="516" y="596"/>
                </a:lnTo>
                <a:lnTo>
                  <a:pt x="516" y="596"/>
                </a:lnTo>
                <a:lnTo>
                  <a:pt x="524" y="600"/>
                </a:lnTo>
                <a:lnTo>
                  <a:pt x="534" y="604"/>
                </a:lnTo>
                <a:lnTo>
                  <a:pt x="546" y="604"/>
                </a:lnTo>
                <a:lnTo>
                  <a:pt x="560" y="600"/>
                </a:lnTo>
                <a:lnTo>
                  <a:pt x="560" y="600"/>
                </a:lnTo>
                <a:lnTo>
                  <a:pt x="574" y="596"/>
                </a:lnTo>
                <a:lnTo>
                  <a:pt x="586" y="590"/>
                </a:lnTo>
                <a:lnTo>
                  <a:pt x="592" y="582"/>
                </a:lnTo>
                <a:lnTo>
                  <a:pt x="598" y="574"/>
                </a:lnTo>
                <a:lnTo>
                  <a:pt x="598" y="574"/>
                </a:lnTo>
                <a:lnTo>
                  <a:pt x="600" y="566"/>
                </a:lnTo>
                <a:lnTo>
                  <a:pt x="600" y="556"/>
                </a:lnTo>
                <a:lnTo>
                  <a:pt x="600" y="546"/>
                </a:lnTo>
                <a:lnTo>
                  <a:pt x="598" y="536"/>
                </a:lnTo>
                <a:lnTo>
                  <a:pt x="598" y="536"/>
                </a:lnTo>
                <a:lnTo>
                  <a:pt x="596" y="526"/>
                </a:lnTo>
                <a:lnTo>
                  <a:pt x="590" y="520"/>
                </a:lnTo>
                <a:lnTo>
                  <a:pt x="576" y="508"/>
                </a:lnTo>
                <a:lnTo>
                  <a:pt x="576" y="508"/>
                </a:lnTo>
                <a:lnTo>
                  <a:pt x="560" y="496"/>
                </a:lnTo>
                <a:lnTo>
                  <a:pt x="552" y="486"/>
                </a:lnTo>
                <a:lnTo>
                  <a:pt x="546" y="476"/>
                </a:lnTo>
                <a:lnTo>
                  <a:pt x="546" y="476"/>
                </a:lnTo>
                <a:lnTo>
                  <a:pt x="546" y="474"/>
                </a:lnTo>
                <a:lnTo>
                  <a:pt x="530" y="412"/>
                </a:lnTo>
                <a:lnTo>
                  <a:pt x="530" y="412"/>
                </a:lnTo>
                <a:lnTo>
                  <a:pt x="572" y="410"/>
                </a:lnTo>
                <a:lnTo>
                  <a:pt x="612" y="410"/>
                </a:lnTo>
                <a:lnTo>
                  <a:pt x="612" y="410"/>
                </a:lnTo>
                <a:lnTo>
                  <a:pt x="660" y="412"/>
                </a:lnTo>
                <a:lnTo>
                  <a:pt x="708" y="418"/>
                </a:lnTo>
                <a:lnTo>
                  <a:pt x="756" y="426"/>
                </a:lnTo>
                <a:lnTo>
                  <a:pt x="802" y="438"/>
                </a:lnTo>
                <a:lnTo>
                  <a:pt x="846" y="454"/>
                </a:lnTo>
                <a:lnTo>
                  <a:pt x="888" y="474"/>
                </a:lnTo>
                <a:lnTo>
                  <a:pt x="930" y="496"/>
                </a:lnTo>
                <a:lnTo>
                  <a:pt x="972" y="524"/>
                </a:lnTo>
                <a:lnTo>
                  <a:pt x="926" y="298"/>
                </a:lnTo>
                <a:lnTo>
                  <a:pt x="926" y="298"/>
                </a:lnTo>
                <a:lnTo>
                  <a:pt x="918" y="274"/>
                </a:lnTo>
                <a:lnTo>
                  <a:pt x="906" y="246"/>
                </a:lnTo>
                <a:lnTo>
                  <a:pt x="888" y="214"/>
                </a:lnTo>
                <a:lnTo>
                  <a:pt x="868" y="180"/>
                </a:lnTo>
                <a:lnTo>
                  <a:pt x="844" y="150"/>
                </a:lnTo>
                <a:lnTo>
                  <a:pt x="822" y="122"/>
                </a:lnTo>
                <a:lnTo>
                  <a:pt x="800" y="100"/>
                </a:lnTo>
                <a:lnTo>
                  <a:pt x="788" y="92"/>
                </a:lnTo>
                <a:lnTo>
                  <a:pt x="778" y="86"/>
                </a:lnTo>
                <a:lnTo>
                  <a:pt x="778" y="8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82925" y="1453374"/>
            <a:ext cx="1654175" cy="1047750"/>
          </a:xfrm>
          <a:custGeom>
            <a:avLst/>
            <a:gdLst>
              <a:gd name="T0" fmla="*/ 998 w 1042"/>
              <a:gd name="T1" fmla="*/ 304 h 660"/>
              <a:gd name="T2" fmla="*/ 982 w 1042"/>
              <a:gd name="T3" fmla="*/ 324 h 660"/>
              <a:gd name="T4" fmla="*/ 974 w 1042"/>
              <a:gd name="T5" fmla="*/ 332 h 660"/>
              <a:gd name="T6" fmla="*/ 950 w 1042"/>
              <a:gd name="T7" fmla="*/ 352 h 660"/>
              <a:gd name="T8" fmla="*/ 936 w 1042"/>
              <a:gd name="T9" fmla="*/ 358 h 660"/>
              <a:gd name="T10" fmla="*/ 904 w 1042"/>
              <a:gd name="T11" fmla="*/ 362 h 660"/>
              <a:gd name="T12" fmla="*/ 874 w 1042"/>
              <a:gd name="T13" fmla="*/ 354 h 660"/>
              <a:gd name="T14" fmla="*/ 858 w 1042"/>
              <a:gd name="T15" fmla="*/ 346 h 660"/>
              <a:gd name="T16" fmla="*/ 836 w 1042"/>
              <a:gd name="T17" fmla="*/ 316 h 660"/>
              <a:gd name="T18" fmla="*/ 828 w 1042"/>
              <a:gd name="T19" fmla="*/ 296 h 660"/>
              <a:gd name="T20" fmla="*/ 826 w 1042"/>
              <a:gd name="T21" fmla="*/ 254 h 660"/>
              <a:gd name="T22" fmla="*/ 838 w 1042"/>
              <a:gd name="T23" fmla="*/ 222 h 660"/>
              <a:gd name="T24" fmla="*/ 850 w 1042"/>
              <a:gd name="T25" fmla="*/ 210 h 660"/>
              <a:gd name="T26" fmla="*/ 878 w 1042"/>
              <a:gd name="T27" fmla="*/ 194 h 660"/>
              <a:gd name="T28" fmla="*/ 892 w 1042"/>
              <a:gd name="T29" fmla="*/ 188 h 660"/>
              <a:gd name="T30" fmla="*/ 922 w 1042"/>
              <a:gd name="T31" fmla="*/ 188 h 660"/>
              <a:gd name="T32" fmla="*/ 946 w 1042"/>
              <a:gd name="T33" fmla="*/ 194 h 660"/>
              <a:gd name="T34" fmla="*/ 962 w 1042"/>
              <a:gd name="T35" fmla="*/ 200 h 660"/>
              <a:gd name="T36" fmla="*/ 982 w 1042"/>
              <a:gd name="T37" fmla="*/ 196 h 660"/>
              <a:gd name="T38" fmla="*/ 930 w 1042"/>
              <a:gd name="T39" fmla="*/ 0 h 660"/>
              <a:gd name="T40" fmla="*/ 816 w 1042"/>
              <a:gd name="T41" fmla="*/ 32 h 660"/>
              <a:gd name="T42" fmla="*/ 582 w 1042"/>
              <a:gd name="T43" fmla="*/ 110 h 660"/>
              <a:gd name="T44" fmla="*/ 350 w 1042"/>
              <a:gd name="T45" fmla="*/ 194 h 660"/>
              <a:gd name="T46" fmla="*/ 176 w 1042"/>
              <a:gd name="T47" fmla="*/ 250 h 660"/>
              <a:gd name="T48" fmla="*/ 58 w 1042"/>
              <a:gd name="T49" fmla="*/ 280 h 660"/>
              <a:gd name="T50" fmla="*/ 64 w 1042"/>
              <a:gd name="T51" fmla="*/ 446 h 660"/>
              <a:gd name="T52" fmla="*/ 92 w 1042"/>
              <a:gd name="T53" fmla="*/ 440 h 660"/>
              <a:gd name="T54" fmla="*/ 108 w 1042"/>
              <a:gd name="T55" fmla="*/ 420 h 660"/>
              <a:gd name="T56" fmla="*/ 116 w 1042"/>
              <a:gd name="T57" fmla="*/ 412 h 660"/>
              <a:gd name="T58" fmla="*/ 138 w 1042"/>
              <a:gd name="T59" fmla="*/ 392 h 660"/>
              <a:gd name="T60" fmla="*/ 154 w 1042"/>
              <a:gd name="T61" fmla="*/ 386 h 660"/>
              <a:gd name="T62" fmla="*/ 184 w 1042"/>
              <a:gd name="T63" fmla="*/ 382 h 660"/>
              <a:gd name="T64" fmla="*/ 216 w 1042"/>
              <a:gd name="T65" fmla="*/ 388 h 660"/>
              <a:gd name="T66" fmla="*/ 230 w 1042"/>
              <a:gd name="T67" fmla="*/ 398 h 660"/>
              <a:gd name="T68" fmla="*/ 254 w 1042"/>
              <a:gd name="T69" fmla="*/ 428 h 660"/>
              <a:gd name="T70" fmla="*/ 262 w 1042"/>
              <a:gd name="T71" fmla="*/ 448 h 660"/>
              <a:gd name="T72" fmla="*/ 264 w 1042"/>
              <a:gd name="T73" fmla="*/ 488 h 660"/>
              <a:gd name="T74" fmla="*/ 252 w 1042"/>
              <a:gd name="T75" fmla="*/ 522 h 660"/>
              <a:gd name="T76" fmla="*/ 240 w 1042"/>
              <a:gd name="T77" fmla="*/ 534 h 660"/>
              <a:gd name="T78" fmla="*/ 214 w 1042"/>
              <a:gd name="T79" fmla="*/ 550 h 660"/>
              <a:gd name="T80" fmla="*/ 200 w 1042"/>
              <a:gd name="T81" fmla="*/ 554 h 660"/>
              <a:gd name="T82" fmla="*/ 168 w 1042"/>
              <a:gd name="T83" fmla="*/ 556 h 660"/>
              <a:gd name="T84" fmla="*/ 144 w 1042"/>
              <a:gd name="T85" fmla="*/ 550 h 660"/>
              <a:gd name="T86" fmla="*/ 130 w 1042"/>
              <a:gd name="T87" fmla="*/ 544 h 660"/>
              <a:gd name="T88" fmla="*/ 106 w 1042"/>
              <a:gd name="T89" fmla="*/ 548 h 660"/>
              <a:gd name="T90" fmla="*/ 152 w 1042"/>
              <a:gd name="T91" fmla="*/ 660 h 660"/>
              <a:gd name="T92" fmla="*/ 322 w 1042"/>
              <a:gd name="T93" fmla="*/ 628 h 660"/>
              <a:gd name="T94" fmla="*/ 488 w 1042"/>
              <a:gd name="T95" fmla="*/ 588 h 660"/>
              <a:gd name="T96" fmla="*/ 808 w 1042"/>
              <a:gd name="T97" fmla="*/ 496 h 660"/>
              <a:gd name="T98" fmla="*/ 926 w 1042"/>
              <a:gd name="T99" fmla="*/ 462 h 660"/>
              <a:gd name="T100" fmla="*/ 1008 w 1042"/>
              <a:gd name="T101" fmla="*/ 302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42" h="660">
                <a:moveTo>
                  <a:pt x="998" y="304"/>
                </a:moveTo>
                <a:lnTo>
                  <a:pt x="998" y="304"/>
                </a:lnTo>
                <a:lnTo>
                  <a:pt x="992" y="310"/>
                </a:lnTo>
                <a:lnTo>
                  <a:pt x="982" y="324"/>
                </a:lnTo>
                <a:lnTo>
                  <a:pt x="982" y="324"/>
                </a:lnTo>
                <a:lnTo>
                  <a:pt x="974" y="332"/>
                </a:lnTo>
                <a:lnTo>
                  <a:pt x="964" y="342"/>
                </a:lnTo>
                <a:lnTo>
                  <a:pt x="950" y="352"/>
                </a:lnTo>
                <a:lnTo>
                  <a:pt x="936" y="358"/>
                </a:lnTo>
                <a:lnTo>
                  <a:pt x="936" y="358"/>
                </a:lnTo>
                <a:lnTo>
                  <a:pt x="920" y="360"/>
                </a:lnTo>
                <a:lnTo>
                  <a:pt x="904" y="362"/>
                </a:lnTo>
                <a:lnTo>
                  <a:pt x="888" y="360"/>
                </a:lnTo>
                <a:lnTo>
                  <a:pt x="874" y="354"/>
                </a:lnTo>
                <a:lnTo>
                  <a:pt x="874" y="354"/>
                </a:lnTo>
                <a:lnTo>
                  <a:pt x="858" y="346"/>
                </a:lnTo>
                <a:lnTo>
                  <a:pt x="846" y="332"/>
                </a:lnTo>
                <a:lnTo>
                  <a:pt x="836" y="316"/>
                </a:lnTo>
                <a:lnTo>
                  <a:pt x="828" y="296"/>
                </a:lnTo>
                <a:lnTo>
                  <a:pt x="828" y="296"/>
                </a:lnTo>
                <a:lnTo>
                  <a:pt x="824" y="274"/>
                </a:lnTo>
                <a:lnTo>
                  <a:pt x="826" y="254"/>
                </a:lnTo>
                <a:lnTo>
                  <a:pt x="830" y="236"/>
                </a:lnTo>
                <a:lnTo>
                  <a:pt x="838" y="222"/>
                </a:lnTo>
                <a:lnTo>
                  <a:pt x="838" y="222"/>
                </a:lnTo>
                <a:lnTo>
                  <a:pt x="850" y="210"/>
                </a:lnTo>
                <a:lnTo>
                  <a:pt x="862" y="200"/>
                </a:lnTo>
                <a:lnTo>
                  <a:pt x="878" y="194"/>
                </a:lnTo>
                <a:lnTo>
                  <a:pt x="892" y="188"/>
                </a:lnTo>
                <a:lnTo>
                  <a:pt x="892" y="188"/>
                </a:lnTo>
                <a:lnTo>
                  <a:pt x="908" y="186"/>
                </a:lnTo>
                <a:lnTo>
                  <a:pt x="922" y="188"/>
                </a:lnTo>
                <a:lnTo>
                  <a:pt x="936" y="190"/>
                </a:lnTo>
                <a:lnTo>
                  <a:pt x="946" y="194"/>
                </a:lnTo>
                <a:lnTo>
                  <a:pt x="946" y="194"/>
                </a:lnTo>
                <a:lnTo>
                  <a:pt x="962" y="200"/>
                </a:lnTo>
                <a:lnTo>
                  <a:pt x="966" y="200"/>
                </a:lnTo>
                <a:lnTo>
                  <a:pt x="982" y="196"/>
                </a:lnTo>
                <a:lnTo>
                  <a:pt x="930" y="0"/>
                </a:lnTo>
                <a:lnTo>
                  <a:pt x="930" y="0"/>
                </a:lnTo>
                <a:lnTo>
                  <a:pt x="872" y="16"/>
                </a:lnTo>
                <a:lnTo>
                  <a:pt x="816" y="32"/>
                </a:lnTo>
                <a:lnTo>
                  <a:pt x="700" y="70"/>
                </a:lnTo>
                <a:lnTo>
                  <a:pt x="582" y="110"/>
                </a:lnTo>
                <a:lnTo>
                  <a:pt x="466" y="152"/>
                </a:lnTo>
                <a:lnTo>
                  <a:pt x="350" y="194"/>
                </a:lnTo>
                <a:lnTo>
                  <a:pt x="234" y="232"/>
                </a:lnTo>
                <a:lnTo>
                  <a:pt x="176" y="250"/>
                </a:lnTo>
                <a:lnTo>
                  <a:pt x="116" y="266"/>
                </a:lnTo>
                <a:lnTo>
                  <a:pt x="58" y="280"/>
                </a:lnTo>
                <a:lnTo>
                  <a:pt x="0" y="292"/>
                </a:lnTo>
                <a:lnTo>
                  <a:pt x="64" y="446"/>
                </a:lnTo>
                <a:lnTo>
                  <a:pt x="92" y="440"/>
                </a:lnTo>
                <a:lnTo>
                  <a:pt x="92" y="440"/>
                </a:lnTo>
                <a:lnTo>
                  <a:pt x="98" y="434"/>
                </a:lnTo>
                <a:lnTo>
                  <a:pt x="108" y="420"/>
                </a:lnTo>
                <a:lnTo>
                  <a:pt x="108" y="420"/>
                </a:lnTo>
                <a:lnTo>
                  <a:pt x="116" y="412"/>
                </a:lnTo>
                <a:lnTo>
                  <a:pt x="126" y="402"/>
                </a:lnTo>
                <a:lnTo>
                  <a:pt x="138" y="392"/>
                </a:lnTo>
                <a:lnTo>
                  <a:pt x="154" y="386"/>
                </a:lnTo>
                <a:lnTo>
                  <a:pt x="154" y="386"/>
                </a:lnTo>
                <a:lnTo>
                  <a:pt x="170" y="384"/>
                </a:lnTo>
                <a:lnTo>
                  <a:pt x="184" y="382"/>
                </a:lnTo>
                <a:lnTo>
                  <a:pt x="200" y="384"/>
                </a:lnTo>
                <a:lnTo>
                  <a:pt x="216" y="388"/>
                </a:lnTo>
                <a:lnTo>
                  <a:pt x="216" y="388"/>
                </a:lnTo>
                <a:lnTo>
                  <a:pt x="230" y="398"/>
                </a:lnTo>
                <a:lnTo>
                  <a:pt x="244" y="410"/>
                </a:lnTo>
                <a:lnTo>
                  <a:pt x="254" y="428"/>
                </a:lnTo>
                <a:lnTo>
                  <a:pt x="262" y="448"/>
                </a:lnTo>
                <a:lnTo>
                  <a:pt x="262" y="448"/>
                </a:lnTo>
                <a:lnTo>
                  <a:pt x="266" y="468"/>
                </a:lnTo>
                <a:lnTo>
                  <a:pt x="264" y="488"/>
                </a:lnTo>
                <a:lnTo>
                  <a:pt x="260" y="506"/>
                </a:lnTo>
                <a:lnTo>
                  <a:pt x="252" y="522"/>
                </a:lnTo>
                <a:lnTo>
                  <a:pt x="252" y="522"/>
                </a:lnTo>
                <a:lnTo>
                  <a:pt x="240" y="534"/>
                </a:lnTo>
                <a:lnTo>
                  <a:pt x="228" y="544"/>
                </a:lnTo>
                <a:lnTo>
                  <a:pt x="214" y="550"/>
                </a:lnTo>
                <a:lnTo>
                  <a:pt x="200" y="554"/>
                </a:lnTo>
                <a:lnTo>
                  <a:pt x="200" y="554"/>
                </a:lnTo>
                <a:lnTo>
                  <a:pt x="184" y="558"/>
                </a:lnTo>
                <a:lnTo>
                  <a:pt x="168" y="556"/>
                </a:lnTo>
                <a:lnTo>
                  <a:pt x="156" y="554"/>
                </a:lnTo>
                <a:lnTo>
                  <a:pt x="144" y="550"/>
                </a:lnTo>
                <a:lnTo>
                  <a:pt x="144" y="550"/>
                </a:lnTo>
                <a:lnTo>
                  <a:pt x="130" y="544"/>
                </a:lnTo>
                <a:lnTo>
                  <a:pt x="124" y="544"/>
                </a:lnTo>
                <a:lnTo>
                  <a:pt x="106" y="548"/>
                </a:lnTo>
                <a:lnTo>
                  <a:pt x="152" y="660"/>
                </a:lnTo>
                <a:lnTo>
                  <a:pt x="152" y="660"/>
                </a:lnTo>
                <a:lnTo>
                  <a:pt x="238" y="646"/>
                </a:lnTo>
                <a:lnTo>
                  <a:pt x="322" y="628"/>
                </a:lnTo>
                <a:lnTo>
                  <a:pt x="404" y="608"/>
                </a:lnTo>
                <a:lnTo>
                  <a:pt x="488" y="588"/>
                </a:lnTo>
                <a:lnTo>
                  <a:pt x="650" y="542"/>
                </a:lnTo>
                <a:lnTo>
                  <a:pt x="808" y="496"/>
                </a:lnTo>
                <a:lnTo>
                  <a:pt x="808" y="496"/>
                </a:lnTo>
                <a:lnTo>
                  <a:pt x="926" y="462"/>
                </a:lnTo>
                <a:lnTo>
                  <a:pt x="1042" y="430"/>
                </a:lnTo>
                <a:lnTo>
                  <a:pt x="1008" y="302"/>
                </a:lnTo>
                <a:lnTo>
                  <a:pt x="998" y="30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797050" y="1739124"/>
            <a:ext cx="1654175" cy="1098550"/>
          </a:xfrm>
          <a:custGeom>
            <a:avLst/>
            <a:gdLst>
              <a:gd name="T0" fmla="*/ 1004 w 1042"/>
              <a:gd name="T1" fmla="*/ 238 h 692"/>
              <a:gd name="T2" fmla="*/ 972 w 1042"/>
              <a:gd name="T3" fmla="*/ 240 h 692"/>
              <a:gd name="T4" fmla="*/ 958 w 1042"/>
              <a:gd name="T5" fmla="*/ 248 h 692"/>
              <a:gd name="T6" fmla="*/ 934 w 1042"/>
              <a:gd name="T7" fmla="*/ 278 h 692"/>
              <a:gd name="T8" fmla="*/ 914 w 1042"/>
              <a:gd name="T9" fmla="*/ 292 h 692"/>
              <a:gd name="T10" fmla="*/ 762 w 1042"/>
              <a:gd name="T11" fmla="*/ 122 h 692"/>
              <a:gd name="T12" fmla="*/ 676 w 1042"/>
              <a:gd name="T13" fmla="*/ 132 h 692"/>
              <a:gd name="T14" fmla="*/ 550 w 1042"/>
              <a:gd name="T15" fmla="*/ 138 h 692"/>
              <a:gd name="T16" fmla="*/ 422 w 1042"/>
              <a:gd name="T17" fmla="*/ 128 h 692"/>
              <a:gd name="T18" fmla="*/ 294 w 1042"/>
              <a:gd name="T19" fmla="*/ 100 h 692"/>
              <a:gd name="T20" fmla="*/ 166 w 1042"/>
              <a:gd name="T21" fmla="*/ 50 h 692"/>
              <a:gd name="T22" fmla="*/ 82 w 1042"/>
              <a:gd name="T23" fmla="*/ 4 h 692"/>
              <a:gd name="T24" fmla="*/ 64 w 1042"/>
              <a:gd name="T25" fmla="*/ 0 h 692"/>
              <a:gd name="T26" fmla="*/ 48 w 1042"/>
              <a:gd name="T27" fmla="*/ 2 h 692"/>
              <a:gd name="T28" fmla="*/ 16 w 1042"/>
              <a:gd name="T29" fmla="*/ 36 h 692"/>
              <a:gd name="T30" fmla="*/ 0 w 1042"/>
              <a:gd name="T31" fmla="*/ 90 h 692"/>
              <a:gd name="T32" fmla="*/ 134 w 1042"/>
              <a:gd name="T33" fmla="*/ 406 h 692"/>
              <a:gd name="T34" fmla="*/ 212 w 1042"/>
              <a:gd name="T35" fmla="*/ 434 h 692"/>
              <a:gd name="T36" fmla="*/ 440 w 1042"/>
              <a:gd name="T37" fmla="*/ 488 h 692"/>
              <a:gd name="T38" fmla="*/ 668 w 1042"/>
              <a:gd name="T39" fmla="*/ 504 h 692"/>
              <a:gd name="T40" fmla="*/ 762 w 1042"/>
              <a:gd name="T41" fmla="*/ 576 h 692"/>
              <a:gd name="T42" fmla="*/ 756 w 1042"/>
              <a:gd name="T43" fmla="*/ 618 h 692"/>
              <a:gd name="T44" fmla="*/ 750 w 1042"/>
              <a:gd name="T45" fmla="*/ 642 h 692"/>
              <a:gd name="T46" fmla="*/ 754 w 1042"/>
              <a:gd name="T47" fmla="*/ 662 h 692"/>
              <a:gd name="T48" fmla="*/ 772 w 1042"/>
              <a:gd name="T49" fmla="*/ 686 h 692"/>
              <a:gd name="T50" fmla="*/ 788 w 1042"/>
              <a:gd name="T51" fmla="*/ 692 h 692"/>
              <a:gd name="T52" fmla="*/ 816 w 1042"/>
              <a:gd name="T53" fmla="*/ 690 h 692"/>
              <a:gd name="T54" fmla="*/ 840 w 1042"/>
              <a:gd name="T55" fmla="*/ 678 h 692"/>
              <a:gd name="T56" fmla="*/ 852 w 1042"/>
              <a:gd name="T57" fmla="*/ 664 h 692"/>
              <a:gd name="T58" fmla="*/ 854 w 1042"/>
              <a:gd name="T59" fmla="*/ 636 h 692"/>
              <a:gd name="T60" fmla="*/ 850 w 1042"/>
              <a:gd name="T61" fmla="*/ 616 h 692"/>
              <a:gd name="T62" fmla="*/ 832 w 1042"/>
              <a:gd name="T63" fmla="*/ 598 h 692"/>
              <a:gd name="T64" fmla="*/ 802 w 1042"/>
              <a:gd name="T65" fmla="*/ 566 h 692"/>
              <a:gd name="T66" fmla="*/ 784 w 1042"/>
              <a:gd name="T67" fmla="*/ 500 h 692"/>
              <a:gd name="T68" fmla="*/ 914 w 1042"/>
              <a:gd name="T69" fmla="*/ 486 h 692"/>
              <a:gd name="T70" fmla="*/ 926 w 1042"/>
              <a:gd name="T71" fmla="*/ 330 h 692"/>
              <a:gd name="T72" fmla="*/ 966 w 1042"/>
              <a:gd name="T73" fmla="*/ 338 h 692"/>
              <a:gd name="T74" fmla="*/ 992 w 1042"/>
              <a:gd name="T75" fmla="*/ 342 h 692"/>
              <a:gd name="T76" fmla="*/ 1010 w 1042"/>
              <a:gd name="T77" fmla="*/ 338 h 692"/>
              <a:gd name="T78" fmla="*/ 1034 w 1042"/>
              <a:gd name="T79" fmla="*/ 320 h 692"/>
              <a:gd name="T80" fmla="*/ 1042 w 1042"/>
              <a:gd name="T81" fmla="*/ 304 h 692"/>
              <a:gd name="T82" fmla="*/ 1038 w 1042"/>
              <a:gd name="T83" fmla="*/ 276 h 692"/>
              <a:gd name="T84" fmla="*/ 1020 w 1042"/>
              <a:gd name="T85" fmla="*/ 246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2" h="692">
                <a:moveTo>
                  <a:pt x="1012" y="240"/>
                </a:moveTo>
                <a:lnTo>
                  <a:pt x="1012" y="240"/>
                </a:lnTo>
                <a:lnTo>
                  <a:pt x="1004" y="238"/>
                </a:lnTo>
                <a:lnTo>
                  <a:pt x="994" y="236"/>
                </a:lnTo>
                <a:lnTo>
                  <a:pt x="984" y="238"/>
                </a:lnTo>
                <a:lnTo>
                  <a:pt x="972" y="240"/>
                </a:lnTo>
                <a:lnTo>
                  <a:pt x="972" y="240"/>
                </a:lnTo>
                <a:lnTo>
                  <a:pt x="964" y="242"/>
                </a:lnTo>
                <a:lnTo>
                  <a:pt x="958" y="248"/>
                </a:lnTo>
                <a:lnTo>
                  <a:pt x="946" y="262"/>
                </a:lnTo>
                <a:lnTo>
                  <a:pt x="946" y="262"/>
                </a:lnTo>
                <a:lnTo>
                  <a:pt x="934" y="278"/>
                </a:lnTo>
                <a:lnTo>
                  <a:pt x="926" y="286"/>
                </a:lnTo>
                <a:lnTo>
                  <a:pt x="914" y="292"/>
                </a:lnTo>
                <a:lnTo>
                  <a:pt x="914" y="292"/>
                </a:lnTo>
                <a:lnTo>
                  <a:pt x="912" y="292"/>
                </a:lnTo>
                <a:lnTo>
                  <a:pt x="840" y="312"/>
                </a:lnTo>
                <a:lnTo>
                  <a:pt x="762" y="122"/>
                </a:lnTo>
                <a:lnTo>
                  <a:pt x="762" y="122"/>
                </a:lnTo>
                <a:lnTo>
                  <a:pt x="720" y="128"/>
                </a:lnTo>
                <a:lnTo>
                  <a:pt x="676" y="132"/>
                </a:lnTo>
                <a:lnTo>
                  <a:pt x="634" y="136"/>
                </a:lnTo>
                <a:lnTo>
                  <a:pt x="592" y="138"/>
                </a:lnTo>
                <a:lnTo>
                  <a:pt x="550" y="138"/>
                </a:lnTo>
                <a:lnTo>
                  <a:pt x="506" y="138"/>
                </a:lnTo>
                <a:lnTo>
                  <a:pt x="464" y="134"/>
                </a:lnTo>
                <a:lnTo>
                  <a:pt x="422" y="128"/>
                </a:lnTo>
                <a:lnTo>
                  <a:pt x="380" y="122"/>
                </a:lnTo>
                <a:lnTo>
                  <a:pt x="336" y="112"/>
                </a:lnTo>
                <a:lnTo>
                  <a:pt x="294" y="100"/>
                </a:lnTo>
                <a:lnTo>
                  <a:pt x="252" y="86"/>
                </a:lnTo>
                <a:lnTo>
                  <a:pt x="208" y="70"/>
                </a:lnTo>
                <a:lnTo>
                  <a:pt x="166" y="50"/>
                </a:lnTo>
                <a:lnTo>
                  <a:pt x="124" y="30"/>
                </a:lnTo>
                <a:lnTo>
                  <a:pt x="82" y="4"/>
                </a:lnTo>
                <a:lnTo>
                  <a:pt x="82" y="4"/>
                </a:lnTo>
                <a:lnTo>
                  <a:pt x="72" y="0"/>
                </a:lnTo>
                <a:lnTo>
                  <a:pt x="64" y="0"/>
                </a:lnTo>
                <a:lnTo>
                  <a:pt x="64" y="0"/>
                </a:lnTo>
                <a:lnTo>
                  <a:pt x="56" y="0"/>
                </a:lnTo>
                <a:lnTo>
                  <a:pt x="48" y="2"/>
                </a:lnTo>
                <a:lnTo>
                  <a:pt x="48" y="2"/>
                </a:lnTo>
                <a:lnTo>
                  <a:pt x="36" y="10"/>
                </a:lnTo>
                <a:lnTo>
                  <a:pt x="26" y="22"/>
                </a:lnTo>
                <a:lnTo>
                  <a:pt x="16" y="36"/>
                </a:lnTo>
                <a:lnTo>
                  <a:pt x="8" y="54"/>
                </a:lnTo>
                <a:lnTo>
                  <a:pt x="4" y="72"/>
                </a:lnTo>
                <a:lnTo>
                  <a:pt x="0" y="90"/>
                </a:lnTo>
                <a:lnTo>
                  <a:pt x="0" y="108"/>
                </a:lnTo>
                <a:lnTo>
                  <a:pt x="2" y="126"/>
                </a:lnTo>
                <a:lnTo>
                  <a:pt x="134" y="406"/>
                </a:lnTo>
                <a:lnTo>
                  <a:pt x="134" y="406"/>
                </a:lnTo>
                <a:lnTo>
                  <a:pt x="172" y="420"/>
                </a:lnTo>
                <a:lnTo>
                  <a:pt x="212" y="434"/>
                </a:lnTo>
                <a:lnTo>
                  <a:pt x="288" y="456"/>
                </a:lnTo>
                <a:lnTo>
                  <a:pt x="364" y="474"/>
                </a:lnTo>
                <a:lnTo>
                  <a:pt x="440" y="488"/>
                </a:lnTo>
                <a:lnTo>
                  <a:pt x="518" y="496"/>
                </a:lnTo>
                <a:lnTo>
                  <a:pt x="592" y="502"/>
                </a:lnTo>
                <a:lnTo>
                  <a:pt x="668" y="504"/>
                </a:lnTo>
                <a:lnTo>
                  <a:pt x="744" y="502"/>
                </a:lnTo>
                <a:lnTo>
                  <a:pt x="762" y="576"/>
                </a:lnTo>
                <a:lnTo>
                  <a:pt x="762" y="576"/>
                </a:lnTo>
                <a:lnTo>
                  <a:pt x="764" y="588"/>
                </a:lnTo>
                <a:lnTo>
                  <a:pt x="762" y="598"/>
                </a:lnTo>
                <a:lnTo>
                  <a:pt x="756" y="618"/>
                </a:lnTo>
                <a:lnTo>
                  <a:pt x="756" y="618"/>
                </a:lnTo>
                <a:lnTo>
                  <a:pt x="750" y="634"/>
                </a:lnTo>
                <a:lnTo>
                  <a:pt x="750" y="642"/>
                </a:lnTo>
                <a:lnTo>
                  <a:pt x="750" y="652"/>
                </a:lnTo>
                <a:lnTo>
                  <a:pt x="750" y="652"/>
                </a:lnTo>
                <a:lnTo>
                  <a:pt x="754" y="662"/>
                </a:lnTo>
                <a:lnTo>
                  <a:pt x="758" y="670"/>
                </a:lnTo>
                <a:lnTo>
                  <a:pt x="764" y="678"/>
                </a:lnTo>
                <a:lnTo>
                  <a:pt x="772" y="686"/>
                </a:lnTo>
                <a:lnTo>
                  <a:pt x="772" y="686"/>
                </a:lnTo>
                <a:lnTo>
                  <a:pt x="780" y="690"/>
                </a:lnTo>
                <a:lnTo>
                  <a:pt x="788" y="692"/>
                </a:lnTo>
                <a:lnTo>
                  <a:pt x="800" y="692"/>
                </a:lnTo>
                <a:lnTo>
                  <a:pt x="816" y="690"/>
                </a:lnTo>
                <a:lnTo>
                  <a:pt x="816" y="690"/>
                </a:lnTo>
                <a:lnTo>
                  <a:pt x="816" y="690"/>
                </a:lnTo>
                <a:lnTo>
                  <a:pt x="830" y="684"/>
                </a:lnTo>
                <a:lnTo>
                  <a:pt x="840" y="678"/>
                </a:lnTo>
                <a:lnTo>
                  <a:pt x="848" y="672"/>
                </a:lnTo>
                <a:lnTo>
                  <a:pt x="852" y="664"/>
                </a:lnTo>
                <a:lnTo>
                  <a:pt x="852" y="664"/>
                </a:lnTo>
                <a:lnTo>
                  <a:pt x="854" y="656"/>
                </a:lnTo>
                <a:lnTo>
                  <a:pt x="856" y="646"/>
                </a:lnTo>
                <a:lnTo>
                  <a:pt x="854" y="636"/>
                </a:lnTo>
                <a:lnTo>
                  <a:pt x="852" y="624"/>
                </a:lnTo>
                <a:lnTo>
                  <a:pt x="852" y="624"/>
                </a:lnTo>
                <a:lnTo>
                  <a:pt x="850" y="616"/>
                </a:lnTo>
                <a:lnTo>
                  <a:pt x="844" y="610"/>
                </a:lnTo>
                <a:lnTo>
                  <a:pt x="832" y="598"/>
                </a:lnTo>
                <a:lnTo>
                  <a:pt x="832" y="598"/>
                </a:lnTo>
                <a:lnTo>
                  <a:pt x="814" y="584"/>
                </a:lnTo>
                <a:lnTo>
                  <a:pt x="806" y="576"/>
                </a:lnTo>
                <a:lnTo>
                  <a:pt x="802" y="566"/>
                </a:lnTo>
                <a:lnTo>
                  <a:pt x="802" y="566"/>
                </a:lnTo>
                <a:lnTo>
                  <a:pt x="800" y="564"/>
                </a:lnTo>
                <a:lnTo>
                  <a:pt x="784" y="500"/>
                </a:lnTo>
                <a:lnTo>
                  <a:pt x="784" y="500"/>
                </a:lnTo>
                <a:lnTo>
                  <a:pt x="848" y="494"/>
                </a:lnTo>
                <a:lnTo>
                  <a:pt x="914" y="486"/>
                </a:lnTo>
                <a:lnTo>
                  <a:pt x="856" y="348"/>
                </a:lnTo>
                <a:lnTo>
                  <a:pt x="926" y="330"/>
                </a:lnTo>
                <a:lnTo>
                  <a:pt x="926" y="330"/>
                </a:lnTo>
                <a:lnTo>
                  <a:pt x="936" y="328"/>
                </a:lnTo>
                <a:lnTo>
                  <a:pt x="948" y="330"/>
                </a:lnTo>
                <a:lnTo>
                  <a:pt x="966" y="338"/>
                </a:lnTo>
                <a:lnTo>
                  <a:pt x="966" y="338"/>
                </a:lnTo>
                <a:lnTo>
                  <a:pt x="984" y="342"/>
                </a:lnTo>
                <a:lnTo>
                  <a:pt x="992" y="342"/>
                </a:lnTo>
                <a:lnTo>
                  <a:pt x="1000" y="342"/>
                </a:lnTo>
                <a:lnTo>
                  <a:pt x="1000" y="342"/>
                </a:lnTo>
                <a:lnTo>
                  <a:pt x="1010" y="338"/>
                </a:lnTo>
                <a:lnTo>
                  <a:pt x="1020" y="334"/>
                </a:lnTo>
                <a:lnTo>
                  <a:pt x="1028" y="328"/>
                </a:lnTo>
                <a:lnTo>
                  <a:pt x="1034" y="320"/>
                </a:lnTo>
                <a:lnTo>
                  <a:pt x="1034" y="320"/>
                </a:lnTo>
                <a:lnTo>
                  <a:pt x="1038" y="312"/>
                </a:lnTo>
                <a:lnTo>
                  <a:pt x="1042" y="304"/>
                </a:lnTo>
                <a:lnTo>
                  <a:pt x="1042" y="292"/>
                </a:lnTo>
                <a:lnTo>
                  <a:pt x="1038" y="276"/>
                </a:lnTo>
                <a:lnTo>
                  <a:pt x="1038" y="276"/>
                </a:lnTo>
                <a:lnTo>
                  <a:pt x="1034" y="262"/>
                </a:lnTo>
                <a:lnTo>
                  <a:pt x="1028" y="252"/>
                </a:lnTo>
                <a:lnTo>
                  <a:pt x="1020" y="246"/>
                </a:lnTo>
                <a:lnTo>
                  <a:pt x="1012" y="240"/>
                </a:lnTo>
                <a:lnTo>
                  <a:pt x="1012" y="24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63650" y="1793099"/>
            <a:ext cx="895350" cy="1495425"/>
          </a:xfrm>
          <a:custGeom>
            <a:avLst/>
            <a:gdLst>
              <a:gd name="T0" fmla="*/ 350 w 564"/>
              <a:gd name="T1" fmla="*/ 368 h 942"/>
              <a:gd name="T2" fmla="*/ 346 w 564"/>
              <a:gd name="T3" fmla="*/ 360 h 942"/>
              <a:gd name="T4" fmla="*/ 346 w 564"/>
              <a:gd name="T5" fmla="*/ 360 h 942"/>
              <a:gd name="T6" fmla="*/ 346 w 564"/>
              <a:gd name="T7" fmla="*/ 358 h 942"/>
              <a:gd name="T8" fmla="*/ 194 w 564"/>
              <a:gd name="T9" fmla="*/ 44 h 942"/>
              <a:gd name="T10" fmla="*/ 178 w 564"/>
              <a:gd name="T11" fmla="*/ 28 h 942"/>
              <a:gd name="T12" fmla="*/ 150 w 564"/>
              <a:gd name="T13" fmla="*/ 8 h 942"/>
              <a:gd name="T14" fmla="*/ 126 w 564"/>
              <a:gd name="T15" fmla="*/ 0 h 942"/>
              <a:gd name="T16" fmla="*/ 114 w 564"/>
              <a:gd name="T17" fmla="*/ 0 h 942"/>
              <a:gd name="T18" fmla="*/ 106 w 564"/>
              <a:gd name="T19" fmla="*/ 0 h 942"/>
              <a:gd name="T20" fmla="*/ 106 w 564"/>
              <a:gd name="T21" fmla="*/ 0 h 942"/>
              <a:gd name="T22" fmla="*/ 102 w 564"/>
              <a:gd name="T23" fmla="*/ 2 h 942"/>
              <a:gd name="T24" fmla="*/ 90 w 564"/>
              <a:gd name="T25" fmla="*/ 4 h 942"/>
              <a:gd name="T26" fmla="*/ 78 w 564"/>
              <a:gd name="T27" fmla="*/ 10 h 942"/>
              <a:gd name="T28" fmla="*/ 46 w 564"/>
              <a:gd name="T29" fmla="*/ 30 h 942"/>
              <a:gd name="T30" fmla="*/ 24 w 564"/>
              <a:gd name="T31" fmla="*/ 58 h 942"/>
              <a:gd name="T32" fmla="*/ 14 w 564"/>
              <a:gd name="T33" fmla="*/ 80 h 942"/>
              <a:gd name="T34" fmla="*/ 2 w 564"/>
              <a:gd name="T35" fmla="*/ 126 h 942"/>
              <a:gd name="T36" fmla="*/ 0 w 564"/>
              <a:gd name="T37" fmla="*/ 150 h 942"/>
              <a:gd name="T38" fmla="*/ 184 w 564"/>
              <a:gd name="T39" fmla="*/ 546 h 942"/>
              <a:gd name="T40" fmla="*/ 418 w 564"/>
              <a:gd name="T41" fmla="*/ 912 h 942"/>
              <a:gd name="T42" fmla="*/ 412 w 564"/>
              <a:gd name="T43" fmla="*/ 898 h 942"/>
              <a:gd name="T44" fmla="*/ 390 w 564"/>
              <a:gd name="T45" fmla="*/ 886 h 942"/>
              <a:gd name="T46" fmla="*/ 380 w 564"/>
              <a:gd name="T47" fmla="*/ 880 h 942"/>
              <a:gd name="T48" fmla="*/ 356 w 564"/>
              <a:gd name="T49" fmla="*/ 862 h 942"/>
              <a:gd name="T50" fmla="*/ 348 w 564"/>
              <a:gd name="T51" fmla="*/ 848 h 942"/>
              <a:gd name="T52" fmla="*/ 338 w 564"/>
              <a:gd name="T53" fmla="*/ 818 h 942"/>
              <a:gd name="T54" fmla="*/ 338 w 564"/>
              <a:gd name="T55" fmla="*/ 786 h 942"/>
              <a:gd name="T56" fmla="*/ 344 w 564"/>
              <a:gd name="T57" fmla="*/ 770 h 942"/>
              <a:gd name="T58" fmla="*/ 368 w 564"/>
              <a:gd name="T59" fmla="*/ 742 h 942"/>
              <a:gd name="T60" fmla="*/ 386 w 564"/>
              <a:gd name="T61" fmla="*/ 730 h 942"/>
              <a:gd name="T62" fmla="*/ 424 w 564"/>
              <a:gd name="T63" fmla="*/ 718 h 942"/>
              <a:gd name="T64" fmla="*/ 460 w 564"/>
              <a:gd name="T65" fmla="*/ 724 h 942"/>
              <a:gd name="T66" fmla="*/ 474 w 564"/>
              <a:gd name="T67" fmla="*/ 734 h 942"/>
              <a:gd name="T68" fmla="*/ 496 w 564"/>
              <a:gd name="T69" fmla="*/ 756 h 942"/>
              <a:gd name="T70" fmla="*/ 504 w 564"/>
              <a:gd name="T71" fmla="*/ 770 h 942"/>
              <a:gd name="T72" fmla="*/ 510 w 564"/>
              <a:gd name="T73" fmla="*/ 800 h 942"/>
              <a:gd name="T74" fmla="*/ 510 w 564"/>
              <a:gd name="T75" fmla="*/ 824 h 942"/>
              <a:gd name="T76" fmla="*/ 506 w 564"/>
              <a:gd name="T77" fmla="*/ 840 h 942"/>
              <a:gd name="T78" fmla="*/ 514 w 564"/>
              <a:gd name="T79" fmla="*/ 860 h 942"/>
              <a:gd name="T80" fmla="*/ 564 w 564"/>
              <a:gd name="T81" fmla="*/ 832 h 942"/>
              <a:gd name="T82" fmla="*/ 350 w 564"/>
              <a:gd name="T83" fmla="*/ 368 h 942"/>
              <a:gd name="T84" fmla="*/ 350 w 564"/>
              <a:gd name="T85" fmla="*/ 368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4" h="942">
                <a:moveTo>
                  <a:pt x="350" y="368"/>
                </a:moveTo>
                <a:lnTo>
                  <a:pt x="350" y="368"/>
                </a:lnTo>
                <a:lnTo>
                  <a:pt x="346" y="360"/>
                </a:lnTo>
                <a:lnTo>
                  <a:pt x="346" y="360"/>
                </a:lnTo>
                <a:lnTo>
                  <a:pt x="346" y="360"/>
                </a:lnTo>
                <a:lnTo>
                  <a:pt x="346" y="360"/>
                </a:lnTo>
                <a:lnTo>
                  <a:pt x="346" y="358"/>
                </a:lnTo>
                <a:lnTo>
                  <a:pt x="346" y="358"/>
                </a:lnTo>
                <a:lnTo>
                  <a:pt x="272" y="204"/>
                </a:lnTo>
                <a:lnTo>
                  <a:pt x="194" y="44"/>
                </a:lnTo>
                <a:lnTo>
                  <a:pt x="194" y="44"/>
                </a:lnTo>
                <a:lnTo>
                  <a:pt x="178" y="28"/>
                </a:lnTo>
                <a:lnTo>
                  <a:pt x="160" y="14"/>
                </a:lnTo>
                <a:lnTo>
                  <a:pt x="150" y="8"/>
                </a:lnTo>
                <a:lnTo>
                  <a:pt x="138" y="4"/>
                </a:lnTo>
                <a:lnTo>
                  <a:pt x="126" y="0"/>
                </a:lnTo>
                <a:lnTo>
                  <a:pt x="114" y="0"/>
                </a:lnTo>
                <a:lnTo>
                  <a:pt x="114" y="0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lnTo>
                  <a:pt x="106" y="0"/>
                </a:lnTo>
                <a:lnTo>
                  <a:pt x="102" y="0"/>
                </a:lnTo>
                <a:lnTo>
                  <a:pt x="102" y="2"/>
                </a:lnTo>
                <a:lnTo>
                  <a:pt x="102" y="2"/>
                </a:lnTo>
                <a:lnTo>
                  <a:pt x="90" y="4"/>
                </a:lnTo>
                <a:lnTo>
                  <a:pt x="78" y="10"/>
                </a:lnTo>
                <a:lnTo>
                  <a:pt x="78" y="10"/>
                </a:lnTo>
                <a:lnTo>
                  <a:pt x="60" y="18"/>
                </a:lnTo>
                <a:lnTo>
                  <a:pt x="46" y="30"/>
                </a:lnTo>
                <a:lnTo>
                  <a:pt x="34" y="42"/>
                </a:lnTo>
                <a:lnTo>
                  <a:pt x="24" y="58"/>
                </a:lnTo>
                <a:lnTo>
                  <a:pt x="24" y="58"/>
                </a:lnTo>
                <a:lnTo>
                  <a:pt x="14" y="80"/>
                </a:lnTo>
                <a:lnTo>
                  <a:pt x="8" y="102"/>
                </a:lnTo>
                <a:lnTo>
                  <a:pt x="2" y="126"/>
                </a:lnTo>
                <a:lnTo>
                  <a:pt x="0" y="150"/>
                </a:lnTo>
                <a:lnTo>
                  <a:pt x="0" y="150"/>
                </a:lnTo>
                <a:lnTo>
                  <a:pt x="92" y="348"/>
                </a:lnTo>
                <a:lnTo>
                  <a:pt x="184" y="546"/>
                </a:lnTo>
                <a:lnTo>
                  <a:pt x="362" y="942"/>
                </a:lnTo>
                <a:lnTo>
                  <a:pt x="418" y="912"/>
                </a:lnTo>
                <a:lnTo>
                  <a:pt x="412" y="898"/>
                </a:lnTo>
                <a:lnTo>
                  <a:pt x="412" y="898"/>
                </a:lnTo>
                <a:lnTo>
                  <a:pt x="406" y="894"/>
                </a:lnTo>
                <a:lnTo>
                  <a:pt x="390" y="886"/>
                </a:lnTo>
                <a:lnTo>
                  <a:pt x="390" y="886"/>
                </a:lnTo>
                <a:lnTo>
                  <a:pt x="380" y="880"/>
                </a:lnTo>
                <a:lnTo>
                  <a:pt x="368" y="872"/>
                </a:lnTo>
                <a:lnTo>
                  <a:pt x="356" y="862"/>
                </a:lnTo>
                <a:lnTo>
                  <a:pt x="348" y="848"/>
                </a:lnTo>
                <a:lnTo>
                  <a:pt x="348" y="848"/>
                </a:lnTo>
                <a:lnTo>
                  <a:pt x="342" y="834"/>
                </a:lnTo>
                <a:lnTo>
                  <a:pt x="338" y="818"/>
                </a:lnTo>
                <a:lnTo>
                  <a:pt x="336" y="802"/>
                </a:lnTo>
                <a:lnTo>
                  <a:pt x="338" y="786"/>
                </a:lnTo>
                <a:lnTo>
                  <a:pt x="338" y="786"/>
                </a:lnTo>
                <a:lnTo>
                  <a:pt x="344" y="770"/>
                </a:lnTo>
                <a:lnTo>
                  <a:pt x="354" y="756"/>
                </a:lnTo>
                <a:lnTo>
                  <a:pt x="368" y="742"/>
                </a:lnTo>
                <a:lnTo>
                  <a:pt x="386" y="730"/>
                </a:lnTo>
                <a:lnTo>
                  <a:pt x="386" y="730"/>
                </a:lnTo>
                <a:lnTo>
                  <a:pt x="404" y="722"/>
                </a:lnTo>
                <a:lnTo>
                  <a:pt x="424" y="718"/>
                </a:lnTo>
                <a:lnTo>
                  <a:pt x="444" y="720"/>
                </a:lnTo>
                <a:lnTo>
                  <a:pt x="460" y="724"/>
                </a:lnTo>
                <a:lnTo>
                  <a:pt x="460" y="724"/>
                </a:lnTo>
                <a:lnTo>
                  <a:pt x="474" y="734"/>
                </a:lnTo>
                <a:lnTo>
                  <a:pt x="486" y="744"/>
                </a:lnTo>
                <a:lnTo>
                  <a:pt x="496" y="756"/>
                </a:lnTo>
                <a:lnTo>
                  <a:pt x="504" y="770"/>
                </a:lnTo>
                <a:lnTo>
                  <a:pt x="504" y="770"/>
                </a:lnTo>
                <a:lnTo>
                  <a:pt x="508" y="784"/>
                </a:lnTo>
                <a:lnTo>
                  <a:pt x="510" y="800"/>
                </a:lnTo>
                <a:lnTo>
                  <a:pt x="510" y="812"/>
                </a:lnTo>
                <a:lnTo>
                  <a:pt x="510" y="824"/>
                </a:lnTo>
                <a:lnTo>
                  <a:pt x="510" y="824"/>
                </a:lnTo>
                <a:lnTo>
                  <a:pt x="506" y="840"/>
                </a:lnTo>
                <a:lnTo>
                  <a:pt x="508" y="846"/>
                </a:lnTo>
                <a:lnTo>
                  <a:pt x="514" y="860"/>
                </a:lnTo>
                <a:lnTo>
                  <a:pt x="564" y="832"/>
                </a:lnTo>
                <a:lnTo>
                  <a:pt x="564" y="832"/>
                </a:lnTo>
                <a:lnTo>
                  <a:pt x="460" y="604"/>
                </a:lnTo>
                <a:lnTo>
                  <a:pt x="350" y="368"/>
                </a:lnTo>
                <a:lnTo>
                  <a:pt x="350" y="368"/>
                </a:lnTo>
                <a:lnTo>
                  <a:pt x="350" y="368"/>
                </a:lnTo>
                <a:lnTo>
                  <a:pt x="350" y="36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851025" y="2986899"/>
            <a:ext cx="908050" cy="1736725"/>
          </a:xfrm>
          <a:custGeom>
            <a:avLst/>
            <a:gdLst>
              <a:gd name="T0" fmla="*/ 214 w 572"/>
              <a:gd name="T1" fmla="*/ 124 h 1094"/>
              <a:gd name="T2" fmla="*/ 136 w 572"/>
              <a:gd name="T3" fmla="*/ 166 h 1094"/>
              <a:gd name="T4" fmla="*/ 106 w 572"/>
              <a:gd name="T5" fmla="*/ 108 h 1094"/>
              <a:gd name="T6" fmla="*/ 106 w 572"/>
              <a:gd name="T7" fmla="*/ 108 h 1094"/>
              <a:gd name="T8" fmla="*/ 102 w 572"/>
              <a:gd name="T9" fmla="*/ 98 h 1094"/>
              <a:gd name="T10" fmla="*/ 102 w 572"/>
              <a:gd name="T11" fmla="*/ 88 h 1094"/>
              <a:gd name="T12" fmla="*/ 106 w 572"/>
              <a:gd name="T13" fmla="*/ 68 h 1094"/>
              <a:gd name="T14" fmla="*/ 106 w 572"/>
              <a:gd name="T15" fmla="*/ 68 h 1094"/>
              <a:gd name="T16" fmla="*/ 106 w 572"/>
              <a:gd name="T17" fmla="*/ 50 h 1094"/>
              <a:gd name="T18" fmla="*/ 106 w 572"/>
              <a:gd name="T19" fmla="*/ 42 h 1094"/>
              <a:gd name="T20" fmla="*/ 102 w 572"/>
              <a:gd name="T21" fmla="*/ 32 h 1094"/>
              <a:gd name="T22" fmla="*/ 102 w 572"/>
              <a:gd name="T23" fmla="*/ 32 h 1094"/>
              <a:gd name="T24" fmla="*/ 96 w 572"/>
              <a:gd name="T25" fmla="*/ 24 h 1094"/>
              <a:gd name="T26" fmla="*/ 90 w 572"/>
              <a:gd name="T27" fmla="*/ 16 h 1094"/>
              <a:gd name="T28" fmla="*/ 84 w 572"/>
              <a:gd name="T29" fmla="*/ 8 h 1094"/>
              <a:gd name="T30" fmla="*/ 76 w 572"/>
              <a:gd name="T31" fmla="*/ 4 h 1094"/>
              <a:gd name="T32" fmla="*/ 76 w 572"/>
              <a:gd name="T33" fmla="*/ 4 h 1094"/>
              <a:gd name="T34" fmla="*/ 66 w 572"/>
              <a:gd name="T35" fmla="*/ 2 h 1094"/>
              <a:gd name="T36" fmla="*/ 56 w 572"/>
              <a:gd name="T37" fmla="*/ 0 h 1094"/>
              <a:gd name="T38" fmla="*/ 56 w 572"/>
              <a:gd name="T39" fmla="*/ 0 h 1094"/>
              <a:gd name="T40" fmla="*/ 44 w 572"/>
              <a:gd name="T41" fmla="*/ 2 h 1094"/>
              <a:gd name="T42" fmla="*/ 32 w 572"/>
              <a:gd name="T43" fmla="*/ 8 h 1094"/>
              <a:gd name="T44" fmla="*/ 32 w 572"/>
              <a:gd name="T45" fmla="*/ 8 h 1094"/>
              <a:gd name="T46" fmla="*/ 18 w 572"/>
              <a:gd name="T47" fmla="*/ 16 h 1094"/>
              <a:gd name="T48" fmla="*/ 10 w 572"/>
              <a:gd name="T49" fmla="*/ 24 h 1094"/>
              <a:gd name="T50" fmla="*/ 4 w 572"/>
              <a:gd name="T51" fmla="*/ 34 h 1094"/>
              <a:gd name="T52" fmla="*/ 2 w 572"/>
              <a:gd name="T53" fmla="*/ 42 h 1094"/>
              <a:gd name="T54" fmla="*/ 2 w 572"/>
              <a:gd name="T55" fmla="*/ 42 h 1094"/>
              <a:gd name="T56" fmla="*/ 0 w 572"/>
              <a:gd name="T57" fmla="*/ 52 h 1094"/>
              <a:gd name="T58" fmla="*/ 2 w 572"/>
              <a:gd name="T59" fmla="*/ 60 h 1094"/>
              <a:gd name="T60" fmla="*/ 4 w 572"/>
              <a:gd name="T61" fmla="*/ 70 h 1094"/>
              <a:gd name="T62" fmla="*/ 8 w 572"/>
              <a:gd name="T63" fmla="*/ 80 h 1094"/>
              <a:gd name="T64" fmla="*/ 8 w 572"/>
              <a:gd name="T65" fmla="*/ 80 h 1094"/>
              <a:gd name="T66" fmla="*/ 12 w 572"/>
              <a:gd name="T67" fmla="*/ 88 h 1094"/>
              <a:gd name="T68" fmla="*/ 20 w 572"/>
              <a:gd name="T69" fmla="*/ 94 h 1094"/>
              <a:gd name="T70" fmla="*/ 34 w 572"/>
              <a:gd name="T71" fmla="*/ 102 h 1094"/>
              <a:gd name="T72" fmla="*/ 34 w 572"/>
              <a:gd name="T73" fmla="*/ 102 h 1094"/>
              <a:gd name="T74" fmla="*/ 54 w 572"/>
              <a:gd name="T75" fmla="*/ 112 h 1094"/>
              <a:gd name="T76" fmla="*/ 64 w 572"/>
              <a:gd name="T77" fmla="*/ 118 h 1094"/>
              <a:gd name="T78" fmla="*/ 72 w 572"/>
              <a:gd name="T79" fmla="*/ 128 h 1094"/>
              <a:gd name="T80" fmla="*/ 72 w 572"/>
              <a:gd name="T81" fmla="*/ 128 h 1094"/>
              <a:gd name="T82" fmla="*/ 72 w 572"/>
              <a:gd name="T83" fmla="*/ 128 h 1094"/>
              <a:gd name="T84" fmla="*/ 100 w 572"/>
              <a:gd name="T85" fmla="*/ 186 h 1094"/>
              <a:gd name="T86" fmla="*/ 12 w 572"/>
              <a:gd name="T87" fmla="*/ 234 h 1094"/>
              <a:gd name="T88" fmla="*/ 12 w 572"/>
              <a:gd name="T89" fmla="*/ 234 h 1094"/>
              <a:gd name="T90" fmla="*/ 206 w 572"/>
              <a:gd name="T91" fmla="*/ 672 h 1094"/>
              <a:gd name="T92" fmla="*/ 386 w 572"/>
              <a:gd name="T93" fmla="*/ 1094 h 1094"/>
              <a:gd name="T94" fmla="*/ 572 w 572"/>
              <a:gd name="T95" fmla="*/ 920 h 1094"/>
              <a:gd name="T96" fmla="*/ 572 w 572"/>
              <a:gd name="T97" fmla="*/ 920 h 1094"/>
              <a:gd name="T98" fmla="*/ 512 w 572"/>
              <a:gd name="T99" fmla="*/ 788 h 1094"/>
              <a:gd name="T100" fmla="*/ 512 w 572"/>
              <a:gd name="T101" fmla="*/ 788 h 1094"/>
              <a:gd name="T102" fmla="*/ 214 w 572"/>
              <a:gd name="T103" fmla="*/ 124 h 1094"/>
              <a:gd name="T104" fmla="*/ 214 w 572"/>
              <a:gd name="T105" fmla="*/ 124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2" h="1094">
                <a:moveTo>
                  <a:pt x="214" y="124"/>
                </a:moveTo>
                <a:lnTo>
                  <a:pt x="136" y="166"/>
                </a:lnTo>
                <a:lnTo>
                  <a:pt x="106" y="108"/>
                </a:lnTo>
                <a:lnTo>
                  <a:pt x="106" y="108"/>
                </a:lnTo>
                <a:lnTo>
                  <a:pt x="102" y="98"/>
                </a:lnTo>
                <a:lnTo>
                  <a:pt x="102" y="88"/>
                </a:lnTo>
                <a:lnTo>
                  <a:pt x="106" y="68"/>
                </a:lnTo>
                <a:lnTo>
                  <a:pt x="106" y="68"/>
                </a:lnTo>
                <a:lnTo>
                  <a:pt x="106" y="50"/>
                </a:lnTo>
                <a:lnTo>
                  <a:pt x="106" y="42"/>
                </a:lnTo>
                <a:lnTo>
                  <a:pt x="102" y="32"/>
                </a:lnTo>
                <a:lnTo>
                  <a:pt x="102" y="32"/>
                </a:lnTo>
                <a:lnTo>
                  <a:pt x="96" y="24"/>
                </a:lnTo>
                <a:lnTo>
                  <a:pt x="90" y="16"/>
                </a:lnTo>
                <a:lnTo>
                  <a:pt x="84" y="8"/>
                </a:lnTo>
                <a:lnTo>
                  <a:pt x="76" y="4"/>
                </a:lnTo>
                <a:lnTo>
                  <a:pt x="76" y="4"/>
                </a:lnTo>
                <a:lnTo>
                  <a:pt x="66" y="2"/>
                </a:lnTo>
                <a:lnTo>
                  <a:pt x="56" y="0"/>
                </a:lnTo>
                <a:lnTo>
                  <a:pt x="56" y="0"/>
                </a:lnTo>
                <a:lnTo>
                  <a:pt x="44" y="2"/>
                </a:lnTo>
                <a:lnTo>
                  <a:pt x="32" y="8"/>
                </a:lnTo>
                <a:lnTo>
                  <a:pt x="32" y="8"/>
                </a:lnTo>
                <a:lnTo>
                  <a:pt x="18" y="16"/>
                </a:lnTo>
                <a:lnTo>
                  <a:pt x="10" y="24"/>
                </a:lnTo>
                <a:lnTo>
                  <a:pt x="4" y="34"/>
                </a:lnTo>
                <a:lnTo>
                  <a:pt x="2" y="42"/>
                </a:lnTo>
                <a:lnTo>
                  <a:pt x="2" y="42"/>
                </a:lnTo>
                <a:lnTo>
                  <a:pt x="0" y="52"/>
                </a:lnTo>
                <a:lnTo>
                  <a:pt x="2" y="60"/>
                </a:lnTo>
                <a:lnTo>
                  <a:pt x="4" y="70"/>
                </a:lnTo>
                <a:lnTo>
                  <a:pt x="8" y="80"/>
                </a:lnTo>
                <a:lnTo>
                  <a:pt x="8" y="80"/>
                </a:lnTo>
                <a:lnTo>
                  <a:pt x="12" y="88"/>
                </a:lnTo>
                <a:lnTo>
                  <a:pt x="20" y="94"/>
                </a:lnTo>
                <a:lnTo>
                  <a:pt x="34" y="102"/>
                </a:lnTo>
                <a:lnTo>
                  <a:pt x="34" y="102"/>
                </a:lnTo>
                <a:lnTo>
                  <a:pt x="54" y="112"/>
                </a:lnTo>
                <a:lnTo>
                  <a:pt x="64" y="118"/>
                </a:lnTo>
                <a:lnTo>
                  <a:pt x="72" y="128"/>
                </a:lnTo>
                <a:lnTo>
                  <a:pt x="72" y="128"/>
                </a:lnTo>
                <a:lnTo>
                  <a:pt x="72" y="128"/>
                </a:lnTo>
                <a:lnTo>
                  <a:pt x="100" y="186"/>
                </a:lnTo>
                <a:lnTo>
                  <a:pt x="12" y="234"/>
                </a:lnTo>
                <a:lnTo>
                  <a:pt x="12" y="234"/>
                </a:lnTo>
                <a:lnTo>
                  <a:pt x="206" y="672"/>
                </a:lnTo>
                <a:lnTo>
                  <a:pt x="386" y="1094"/>
                </a:lnTo>
                <a:lnTo>
                  <a:pt x="572" y="920"/>
                </a:lnTo>
                <a:lnTo>
                  <a:pt x="572" y="920"/>
                </a:lnTo>
                <a:lnTo>
                  <a:pt x="512" y="788"/>
                </a:lnTo>
                <a:lnTo>
                  <a:pt x="512" y="788"/>
                </a:lnTo>
                <a:lnTo>
                  <a:pt x="214" y="124"/>
                </a:lnTo>
                <a:lnTo>
                  <a:pt x="214" y="12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019550" y="2107424"/>
            <a:ext cx="2111375" cy="920750"/>
          </a:xfrm>
          <a:custGeom>
            <a:avLst/>
            <a:gdLst>
              <a:gd name="T0" fmla="*/ 848 w 1330"/>
              <a:gd name="T1" fmla="*/ 0 h 580"/>
              <a:gd name="T2" fmla="*/ 854 w 1330"/>
              <a:gd name="T3" fmla="*/ 12 h 580"/>
              <a:gd name="T4" fmla="*/ 876 w 1330"/>
              <a:gd name="T5" fmla="*/ 30 h 580"/>
              <a:gd name="T6" fmla="*/ 902 w 1330"/>
              <a:gd name="T7" fmla="*/ 68 h 580"/>
              <a:gd name="T8" fmla="*/ 906 w 1330"/>
              <a:gd name="T9" fmla="*/ 100 h 580"/>
              <a:gd name="T10" fmla="*/ 898 w 1330"/>
              <a:gd name="T11" fmla="*/ 130 h 580"/>
              <a:gd name="T12" fmla="*/ 860 w 1330"/>
              <a:gd name="T13" fmla="*/ 168 h 580"/>
              <a:gd name="T14" fmla="*/ 818 w 1330"/>
              <a:gd name="T15" fmla="*/ 180 h 580"/>
              <a:gd name="T16" fmla="*/ 766 w 1330"/>
              <a:gd name="T17" fmla="*/ 166 h 580"/>
              <a:gd name="T18" fmla="*/ 744 w 1330"/>
              <a:gd name="T19" fmla="*/ 142 h 580"/>
              <a:gd name="T20" fmla="*/ 732 w 1330"/>
              <a:gd name="T21" fmla="*/ 112 h 580"/>
              <a:gd name="T22" fmla="*/ 734 w 1330"/>
              <a:gd name="T23" fmla="*/ 68 h 580"/>
              <a:gd name="T24" fmla="*/ 744 w 1330"/>
              <a:gd name="T25" fmla="*/ 42 h 580"/>
              <a:gd name="T26" fmla="*/ 736 w 1330"/>
              <a:gd name="T27" fmla="*/ 8 h 580"/>
              <a:gd name="T28" fmla="*/ 558 w 1330"/>
              <a:gd name="T29" fmla="*/ 42 h 580"/>
              <a:gd name="T30" fmla="*/ 232 w 1330"/>
              <a:gd name="T31" fmla="*/ 130 h 580"/>
              <a:gd name="T32" fmla="*/ 0 w 1330"/>
              <a:gd name="T33" fmla="*/ 198 h 580"/>
              <a:gd name="T34" fmla="*/ 86 w 1330"/>
              <a:gd name="T35" fmla="*/ 348 h 580"/>
              <a:gd name="T36" fmla="*/ 100 w 1330"/>
              <a:gd name="T37" fmla="*/ 328 h 580"/>
              <a:gd name="T38" fmla="*/ 126 w 1330"/>
              <a:gd name="T39" fmla="*/ 296 h 580"/>
              <a:gd name="T40" fmla="*/ 156 w 1330"/>
              <a:gd name="T41" fmla="*/ 282 h 580"/>
              <a:gd name="T42" fmla="*/ 202 w 1330"/>
              <a:gd name="T43" fmla="*/ 282 h 580"/>
              <a:gd name="T44" fmla="*/ 232 w 1330"/>
              <a:gd name="T45" fmla="*/ 300 h 580"/>
              <a:gd name="T46" fmla="*/ 256 w 1330"/>
              <a:gd name="T47" fmla="*/ 332 h 580"/>
              <a:gd name="T48" fmla="*/ 262 w 1330"/>
              <a:gd name="T49" fmla="*/ 392 h 580"/>
              <a:gd name="T50" fmla="*/ 246 w 1330"/>
              <a:gd name="T51" fmla="*/ 422 h 580"/>
              <a:gd name="T52" fmla="*/ 208 w 1330"/>
              <a:gd name="T53" fmla="*/ 448 h 580"/>
              <a:gd name="T54" fmla="*/ 178 w 1330"/>
              <a:gd name="T55" fmla="*/ 454 h 580"/>
              <a:gd name="T56" fmla="*/ 152 w 1330"/>
              <a:gd name="T57" fmla="*/ 450 h 580"/>
              <a:gd name="T58" fmla="*/ 108 w 1330"/>
              <a:gd name="T59" fmla="*/ 456 h 580"/>
              <a:gd name="T60" fmla="*/ 188 w 1330"/>
              <a:gd name="T61" fmla="*/ 566 h 580"/>
              <a:gd name="T62" fmla="*/ 322 w 1330"/>
              <a:gd name="T63" fmla="*/ 502 h 580"/>
              <a:gd name="T64" fmla="*/ 524 w 1330"/>
              <a:gd name="T65" fmla="*/ 420 h 580"/>
              <a:gd name="T66" fmla="*/ 664 w 1330"/>
              <a:gd name="T67" fmla="*/ 382 h 580"/>
              <a:gd name="T68" fmla="*/ 752 w 1330"/>
              <a:gd name="T69" fmla="*/ 428 h 580"/>
              <a:gd name="T70" fmla="*/ 750 w 1330"/>
              <a:gd name="T71" fmla="*/ 452 h 580"/>
              <a:gd name="T72" fmla="*/ 738 w 1330"/>
              <a:gd name="T73" fmla="*/ 486 h 580"/>
              <a:gd name="T74" fmla="*/ 740 w 1330"/>
              <a:gd name="T75" fmla="*/ 504 h 580"/>
              <a:gd name="T76" fmla="*/ 752 w 1330"/>
              <a:gd name="T77" fmla="*/ 532 h 580"/>
              <a:gd name="T78" fmla="*/ 768 w 1330"/>
              <a:gd name="T79" fmla="*/ 542 h 580"/>
              <a:gd name="T80" fmla="*/ 804 w 1330"/>
              <a:gd name="T81" fmla="*/ 542 h 580"/>
              <a:gd name="T82" fmla="*/ 828 w 1330"/>
              <a:gd name="T83" fmla="*/ 532 h 580"/>
              <a:gd name="T84" fmla="*/ 840 w 1330"/>
              <a:gd name="T85" fmla="*/ 516 h 580"/>
              <a:gd name="T86" fmla="*/ 844 w 1330"/>
              <a:gd name="T87" fmla="*/ 488 h 580"/>
              <a:gd name="T88" fmla="*/ 838 w 1330"/>
              <a:gd name="T89" fmla="*/ 468 h 580"/>
              <a:gd name="T90" fmla="*/ 820 w 1330"/>
              <a:gd name="T91" fmla="*/ 450 h 580"/>
              <a:gd name="T92" fmla="*/ 790 w 1330"/>
              <a:gd name="T93" fmla="*/ 418 h 580"/>
              <a:gd name="T94" fmla="*/ 776 w 1330"/>
              <a:gd name="T95" fmla="*/ 366 h 580"/>
              <a:gd name="T96" fmla="*/ 850 w 1330"/>
              <a:gd name="T97" fmla="*/ 364 h 580"/>
              <a:gd name="T98" fmla="*/ 964 w 1330"/>
              <a:gd name="T99" fmla="*/ 372 h 580"/>
              <a:gd name="T100" fmla="*/ 1142 w 1330"/>
              <a:gd name="T101" fmla="*/ 416 h 580"/>
              <a:gd name="T102" fmla="*/ 1330 w 1330"/>
              <a:gd name="T103" fmla="*/ 504 h 580"/>
              <a:gd name="T104" fmla="*/ 1236 w 1330"/>
              <a:gd name="T105" fmla="*/ 122 h 580"/>
              <a:gd name="T106" fmla="*/ 1172 w 1330"/>
              <a:gd name="T107" fmla="*/ 76 h 580"/>
              <a:gd name="T108" fmla="*/ 1106 w 1330"/>
              <a:gd name="T109" fmla="*/ 42 h 580"/>
              <a:gd name="T110" fmla="*/ 986 w 1330"/>
              <a:gd name="T111" fmla="*/ 8 h 580"/>
              <a:gd name="T112" fmla="*/ 882 w 1330"/>
              <a:gd name="T113" fmla="*/ 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30" h="580">
                <a:moveTo>
                  <a:pt x="882" y="0"/>
                </a:moveTo>
                <a:lnTo>
                  <a:pt x="882" y="0"/>
                </a:lnTo>
                <a:lnTo>
                  <a:pt x="848" y="0"/>
                </a:lnTo>
                <a:lnTo>
                  <a:pt x="848" y="6"/>
                </a:lnTo>
                <a:lnTo>
                  <a:pt x="848" y="6"/>
                </a:lnTo>
                <a:lnTo>
                  <a:pt x="854" y="12"/>
                </a:lnTo>
                <a:lnTo>
                  <a:pt x="868" y="22"/>
                </a:lnTo>
                <a:lnTo>
                  <a:pt x="868" y="22"/>
                </a:lnTo>
                <a:lnTo>
                  <a:pt x="876" y="30"/>
                </a:lnTo>
                <a:lnTo>
                  <a:pt x="886" y="40"/>
                </a:lnTo>
                <a:lnTo>
                  <a:pt x="896" y="54"/>
                </a:lnTo>
                <a:lnTo>
                  <a:pt x="902" y="68"/>
                </a:lnTo>
                <a:lnTo>
                  <a:pt x="902" y="68"/>
                </a:lnTo>
                <a:lnTo>
                  <a:pt x="904" y="84"/>
                </a:lnTo>
                <a:lnTo>
                  <a:pt x="906" y="100"/>
                </a:lnTo>
                <a:lnTo>
                  <a:pt x="904" y="116"/>
                </a:lnTo>
                <a:lnTo>
                  <a:pt x="898" y="130"/>
                </a:lnTo>
                <a:lnTo>
                  <a:pt x="898" y="130"/>
                </a:lnTo>
                <a:lnTo>
                  <a:pt x="890" y="146"/>
                </a:lnTo>
                <a:lnTo>
                  <a:pt x="876" y="158"/>
                </a:lnTo>
                <a:lnTo>
                  <a:pt x="860" y="168"/>
                </a:lnTo>
                <a:lnTo>
                  <a:pt x="840" y="176"/>
                </a:lnTo>
                <a:lnTo>
                  <a:pt x="840" y="176"/>
                </a:lnTo>
                <a:lnTo>
                  <a:pt x="818" y="180"/>
                </a:lnTo>
                <a:lnTo>
                  <a:pt x="798" y="178"/>
                </a:lnTo>
                <a:lnTo>
                  <a:pt x="780" y="174"/>
                </a:lnTo>
                <a:lnTo>
                  <a:pt x="766" y="166"/>
                </a:lnTo>
                <a:lnTo>
                  <a:pt x="766" y="166"/>
                </a:lnTo>
                <a:lnTo>
                  <a:pt x="754" y="154"/>
                </a:lnTo>
                <a:lnTo>
                  <a:pt x="744" y="142"/>
                </a:lnTo>
                <a:lnTo>
                  <a:pt x="738" y="128"/>
                </a:lnTo>
                <a:lnTo>
                  <a:pt x="732" y="112"/>
                </a:lnTo>
                <a:lnTo>
                  <a:pt x="732" y="112"/>
                </a:lnTo>
                <a:lnTo>
                  <a:pt x="730" y="96"/>
                </a:lnTo>
                <a:lnTo>
                  <a:pt x="732" y="82"/>
                </a:lnTo>
                <a:lnTo>
                  <a:pt x="734" y="68"/>
                </a:lnTo>
                <a:lnTo>
                  <a:pt x="738" y="58"/>
                </a:lnTo>
                <a:lnTo>
                  <a:pt x="738" y="58"/>
                </a:lnTo>
                <a:lnTo>
                  <a:pt x="744" y="42"/>
                </a:lnTo>
                <a:lnTo>
                  <a:pt x="744" y="38"/>
                </a:lnTo>
                <a:lnTo>
                  <a:pt x="736" y="8"/>
                </a:lnTo>
                <a:lnTo>
                  <a:pt x="736" y="8"/>
                </a:lnTo>
                <a:lnTo>
                  <a:pt x="678" y="18"/>
                </a:lnTo>
                <a:lnTo>
                  <a:pt x="618" y="28"/>
                </a:lnTo>
                <a:lnTo>
                  <a:pt x="558" y="42"/>
                </a:lnTo>
                <a:lnTo>
                  <a:pt x="494" y="56"/>
                </a:lnTo>
                <a:lnTo>
                  <a:pt x="366" y="92"/>
                </a:lnTo>
                <a:lnTo>
                  <a:pt x="232" y="130"/>
                </a:lnTo>
                <a:lnTo>
                  <a:pt x="232" y="130"/>
                </a:lnTo>
                <a:lnTo>
                  <a:pt x="118" y="164"/>
                </a:lnTo>
                <a:lnTo>
                  <a:pt x="0" y="198"/>
                </a:lnTo>
                <a:lnTo>
                  <a:pt x="66" y="356"/>
                </a:lnTo>
                <a:lnTo>
                  <a:pt x="86" y="348"/>
                </a:lnTo>
                <a:lnTo>
                  <a:pt x="86" y="348"/>
                </a:lnTo>
                <a:lnTo>
                  <a:pt x="92" y="342"/>
                </a:lnTo>
                <a:lnTo>
                  <a:pt x="100" y="328"/>
                </a:lnTo>
                <a:lnTo>
                  <a:pt x="100" y="328"/>
                </a:lnTo>
                <a:lnTo>
                  <a:pt x="106" y="316"/>
                </a:lnTo>
                <a:lnTo>
                  <a:pt x="114" y="306"/>
                </a:lnTo>
                <a:lnTo>
                  <a:pt x="126" y="296"/>
                </a:lnTo>
                <a:lnTo>
                  <a:pt x="140" y="286"/>
                </a:lnTo>
                <a:lnTo>
                  <a:pt x="140" y="286"/>
                </a:lnTo>
                <a:lnTo>
                  <a:pt x="156" y="282"/>
                </a:lnTo>
                <a:lnTo>
                  <a:pt x="170" y="278"/>
                </a:lnTo>
                <a:lnTo>
                  <a:pt x="186" y="278"/>
                </a:lnTo>
                <a:lnTo>
                  <a:pt x="202" y="282"/>
                </a:lnTo>
                <a:lnTo>
                  <a:pt x="202" y="282"/>
                </a:lnTo>
                <a:lnTo>
                  <a:pt x="218" y="288"/>
                </a:lnTo>
                <a:lnTo>
                  <a:pt x="232" y="300"/>
                </a:lnTo>
                <a:lnTo>
                  <a:pt x="246" y="314"/>
                </a:lnTo>
                <a:lnTo>
                  <a:pt x="256" y="332"/>
                </a:lnTo>
                <a:lnTo>
                  <a:pt x="256" y="332"/>
                </a:lnTo>
                <a:lnTo>
                  <a:pt x="262" y="354"/>
                </a:lnTo>
                <a:lnTo>
                  <a:pt x="264" y="374"/>
                </a:lnTo>
                <a:lnTo>
                  <a:pt x="262" y="392"/>
                </a:lnTo>
                <a:lnTo>
                  <a:pt x="256" y="408"/>
                </a:lnTo>
                <a:lnTo>
                  <a:pt x="256" y="408"/>
                </a:lnTo>
                <a:lnTo>
                  <a:pt x="246" y="422"/>
                </a:lnTo>
                <a:lnTo>
                  <a:pt x="234" y="432"/>
                </a:lnTo>
                <a:lnTo>
                  <a:pt x="222" y="442"/>
                </a:lnTo>
                <a:lnTo>
                  <a:pt x="208" y="448"/>
                </a:lnTo>
                <a:lnTo>
                  <a:pt x="208" y="448"/>
                </a:lnTo>
                <a:lnTo>
                  <a:pt x="192" y="452"/>
                </a:lnTo>
                <a:lnTo>
                  <a:pt x="178" y="454"/>
                </a:lnTo>
                <a:lnTo>
                  <a:pt x="164" y="452"/>
                </a:lnTo>
                <a:lnTo>
                  <a:pt x="152" y="450"/>
                </a:lnTo>
                <a:lnTo>
                  <a:pt x="152" y="450"/>
                </a:lnTo>
                <a:lnTo>
                  <a:pt x="138" y="446"/>
                </a:lnTo>
                <a:lnTo>
                  <a:pt x="132" y="446"/>
                </a:lnTo>
                <a:lnTo>
                  <a:pt x="108" y="456"/>
                </a:lnTo>
                <a:lnTo>
                  <a:pt x="160" y="580"/>
                </a:lnTo>
                <a:lnTo>
                  <a:pt x="160" y="580"/>
                </a:lnTo>
                <a:lnTo>
                  <a:pt x="188" y="566"/>
                </a:lnTo>
                <a:lnTo>
                  <a:pt x="188" y="566"/>
                </a:lnTo>
                <a:lnTo>
                  <a:pt x="254" y="534"/>
                </a:lnTo>
                <a:lnTo>
                  <a:pt x="322" y="502"/>
                </a:lnTo>
                <a:lnTo>
                  <a:pt x="388" y="472"/>
                </a:lnTo>
                <a:lnTo>
                  <a:pt x="456" y="444"/>
                </a:lnTo>
                <a:lnTo>
                  <a:pt x="524" y="420"/>
                </a:lnTo>
                <a:lnTo>
                  <a:pt x="594" y="400"/>
                </a:lnTo>
                <a:lnTo>
                  <a:pt x="630" y="390"/>
                </a:lnTo>
                <a:lnTo>
                  <a:pt x="664" y="382"/>
                </a:lnTo>
                <a:lnTo>
                  <a:pt x="700" y="376"/>
                </a:lnTo>
                <a:lnTo>
                  <a:pt x="736" y="372"/>
                </a:lnTo>
                <a:lnTo>
                  <a:pt x="752" y="428"/>
                </a:lnTo>
                <a:lnTo>
                  <a:pt x="752" y="428"/>
                </a:lnTo>
                <a:lnTo>
                  <a:pt x="752" y="440"/>
                </a:lnTo>
                <a:lnTo>
                  <a:pt x="750" y="452"/>
                </a:lnTo>
                <a:lnTo>
                  <a:pt x="744" y="470"/>
                </a:lnTo>
                <a:lnTo>
                  <a:pt x="744" y="470"/>
                </a:lnTo>
                <a:lnTo>
                  <a:pt x="738" y="486"/>
                </a:lnTo>
                <a:lnTo>
                  <a:pt x="738" y="496"/>
                </a:lnTo>
                <a:lnTo>
                  <a:pt x="740" y="504"/>
                </a:lnTo>
                <a:lnTo>
                  <a:pt x="740" y="504"/>
                </a:lnTo>
                <a:lnTo>
                  <a:pt x="742" y="514"/>
                </a:lnTo>
                <a:lnTo>
                  <a:pt x="748" y="524"/>
                </a:lnTo>
                <a:lnTo>
                  <a:pt x="752" y="532"/>
                </a:lnTo>
                <a:lnTo>
                  <a:pt x="760" y="538"/>
                </a:lnTo>
                <a:lnTo>
                  <a:pt x="760" y="538"/>
                </a:lnTo>
                <a:lnTo>
                  <a:pt x="768" y="542"/>
                </a:lnTo>
                <a:lnTo>
                  <a:pt x="778" y="546"/>
                </a:lnTo>
                <a:lnTo>
                  <a:pt x="790" y="546"/>
                </a:lnTo>
                <a:lnTo>
                  <a:pt x="804" y="542"/>
                </a:lnTo>
                <a:lnTo>
                  <a:pt x="804" y="542"/>
                </a:lnTo>
                <a:lnTo>
                  <a:pt x="818" y="538"/>
                </a:lnTo>
                <a:lnTo>
                  <a:pt x="828" y="532"/>
                </a:lnTo>
                <a:lnTo>
                  <a:pt x="836" y="524"/>
                </a:lnTo>
                <a:lnTo>
                  <a:pt x="840" y="516"/>
                </a:lnTo>
                <a:lnTo>
                  <a:pt x="840" y="516"/>
                </a:lnTo>
                <a:lnTo>
                  <a:pt x="842" y="508"/>
                </a:lnTo>
                <a:lnTo>
                  <a:pt x="844" y="498"/>
                </a:lnTo>
                <a:lnTo>
                  <a:pt x="844" y="488"/>
                </a:lnTo>
                <a:lnTo>
                  <a:pt x="842" y="478"/>
                </a:lnTo>
                <a:lnTo>
                  <a:pt x="842" y="478"/>
                </a:lnTo>
                <a:lnTo>
                  <a:pt x="838" y="468"/>
                </a:lnTo>
                <a:lnTo>
                  <a:pt x="834" y="462"/>
                </a:lnTo>
                <a:lnTo>
                  <a:pt x="820" y="450"/>
                </a:lnTo>
                <a:lnTo>
                  <a:pt x="820" y="450"/>
                </a:lnTo>
                <a:lnTo>
                  <a:pt x="804" y="438"/>
                </a:lnTo>
                <a:lnTo>
                  <a:pt x="796" y="428"/>
                </a:lnTo>
                <a:lnTo>
                  <a:pt x="790" y="418"/>
                </a:lnTo>
                <a:lnTo>
                  <a:pt x="790" y="418"/>
                </a:lnTo>
                <a:lnTo>
                  <a:pt x="790" y="416"/>
                </a:lnTo>
                <a:lnTo>
                  <a:pt x="776" y="366"/>
                </a:lnTo>
                <a:lnTo>
                  <a:pt x="776" y="366"/>
                </a:lnTo>
                <a:lnTo>
                  <a:pt x="812" y="364"/>
                </a:lnTo>
                <a:lnTo>
                  <a:pt x="850" y="364"/>
                </a:lnTo>
                <a:lnTo>
                  <a:pt x="850" y="364"/>
                </a:lnTo>
                <a:lnTo>
                  <a:pt x="906" y="366"/>
                </a:lnTo>
                <a:lnTo>
                  <a:pt x="964" y="372"/>
                </a:lnTo>
                <a:lnTo>
                  <a:pt x="1022" y="382"/>
                </a:lnTo>
                <a:lnTo>
                  <a:pt x="1082" y="398"/>
                </a:lnTo>
                <a:lnTo>
                  <a:pt x="1142" y="416"/>
                </a:lnTo>
                <a:lnTo>
                  <a:pt x="1204" y="440"/>
                </a:lnTo>
                <a:lnTo>
                  <a:pt x="1266" y="470"/>
                </a:lnTo>
                <a:lnTo>
                  <a:pt x="1330" y="504"/>
                </a:lnTo>
                <a:lnTo>
                  <a:pt x="1256" y="140"/>
                </a:lnTo>
                <a:lnTo>
                  <a:pt x="1256" y="140"/>
                </a:lnTo>
                <a:lnTo>
                  <a:pt x="1236" y="122"/>
                </a:lnTo>
                <a:lnTo>
                  <a:pt x="1216" y="106"/>
                </a:lnTo>
                <a:lnTo>
                  <a:pt x="1194" y="90"/>
                </a:lnTo>
                <a:lnTo>
                  <a:pt x="1172" y="76"/>
                </a:lnTo>
                <a:lnTo>
                  <a:pt x="1150" y="64"/>
                </a:lnTo>
                <a:lnTo>
                  <a:pt x="1128" y="52"/>
                </a:lnTo>
                <a:lnTo>
                  <a:pt x="1106" y="42"/>
                </a:lnTo>
                <a:lnTo>
                  <a:pt x="1082" y="34"/>
                </a:lnTo>
                <a:lnTo>
                  <a:pt x="1034" y="18"/>
                </a:lnTo>
                <a:lnTo>
                  <a:pt x="986" y="8"/>
                </a:lnTo>
                <a:lnTo>
                  <a:pt x="934" y="2"/>
                </a:lnTo>
                <a:lnTo>
                  <a:pt x="882" y="0"/>
                </a:lnTo>
                <a:lnTo>
                  <a:pt x="882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057400" y="2440799"/>
            <a:ext cx="2327275" cy="1241425"/>
          </a:xfrm>
          <a:custGeom>
            <a:avLst/>
            <a:gdLst>
              <a:gd name="T0" fmla="*/ 1420 w 1466"/>
              <a:gd name="T1" fmla="*/ 102 h 782"/>
              <a:gd name="T2" fmla="*/ 1390 w 1466"/>
              <a:gd name="T3" fmla="*/ 108 h 782"/>
              <a:gd name="T4" fmla="*/ 1376 w 1466"/>
              <a:gd name="T5" fmla="*/ 120 h 782"/>
              <a:gd name="T6" fmla="*/ 1356 w 1466"/>
              <a:gd name="T7" fmla="*/ 152 h 782"/>
              <a:gd name="T8" fmla="*/ 1338 w 1466"/>
              <a:gd name="T9" fmla="*/ 168 h 782"/>
              <a:gd name="T10" fmla="*/ 1190 w 1466"/>
              <a:gd name="T11" fmla="*/ 0 h 782"/>
              <a:gd name="T12" fmla="*/ 998 w 1466"/>
              <a:gd name="T13" fmla="*/ 48 h 782"/>
              <a:gd name="T14" fmla="*/ 800 w 1466"/>
              <a:gd name="T15" fmla="*/ 86 h 782"/>
              <a:gd name="T16" fmla="*/ 670 w 1466"/>
              <a:gd name="T17" fmla="*/ 112 h 782"/>
              <a:gd name="T18" fmla="*/ 688 w 1466"/>
              <a:gd name="T19" fmla="*/ 128 h 782"/>
              <a:gd name="T20" fmla="*/ 708 w 1466"/>
              <a:gd name="T21" fmla="*/ 146 h 782"/>
              <a:gd name="T22" fmla="*/ 722 w 1466"/>
              <a:gd name="T23" fmla="*/ 174 h 782"/>
              <a:gd name="T24" fmla="*/ 724 w 1466"/>
              <a:gd name="T25" fmla="*/ 220 h 782"/>
              <a:gd name="T26" fmla="*/ 710 w 1466"/>
              <a:gd name="T27" fmla="*/ 250 h 782"/>
              <a:gd name="T28" fmla="*/ 660 w 1466"/>
              <a:gd name="T29" fmla="*/ 282 h 782"/>
              <a:gd name="T30" fmla="*/ 620 w 1466"/>
              <a:gd name="T31" fmla="*/ 284 h 782"/>
              <a:gd name="T32" fmla="*/ 586 w 1466"/>
              <a:gd name="T33" fmla="*/ 272 h 782"/>
              <a:gd name="T34" fmla="*/ 558 w 1466"/>
              <a:gd name="T35" fmla="*/ 232 h 782"/>
              <a:gd name="T36" fmla="*/ 550 w 1466"/>
              <a:gd name="T37" fmla="*/ 202 h 782"/>
              <a:gd name="T38" fmla="*/ 558 w 1466"/>
              <a:gd name="T39" fmla="*/ 162 h 782"/>
              <a:gd name="T40" fmla="*/ 566 w 1466"/>
              <a:gd name="T41" fmla="*/ 144 h 782"/>
              <a:gd name="T42" fmla="*/ 488 w 1466"/>
              <a:gd name="T43" fmla="*/ 110 h 782"/>
              <a:gd name="T44" fmla="*/ 280 w 1466"/>
              <a:gd name="T45" fmla="*/ 94 h 782"/>
              <a:gd name="T46" fmla="*/ 70 w 1466"/>
              <a:gd name="T47" fmla="*/ 48 h 782"/>
              <a:gd name="T48" fmla="*/ 240 w 1466"/>
              <a:gd name="T49" fmla="*/ 530 h 782"/>
              <a:gd name="T50" fmla="*/ 354 w 1466"/>
              <a:gd name="T51" fmla="*/ 570 h 782"/>
              <a:gd name="T52" fmla="*/ 464 w 1466"/>
              <a:gd name="T53" fmla="*/ 596 h 782"/>
              <a:gd name="T54" fmla="*/ 568 w 1466"/>
              <a:gd name="T55" fmla="*/ 608 h 782"/>
              <a:gd name="T56" fmla="*/ 736 w 1466"/>
              <a:gd name="T57" fmla="*/ 606 h 782"/>
              <a:gd name="T58" fmla="*/ 818 w 1466"/>
              <a:gd name="T59" fmla="*/ 664 h 782"/>
              <a:gd name="T60" fmla="*/ 810 w 1466"/>
              <a:gd name="T61" fmla="*/ 706 h 782"/>
              <a:gd name="T62" fmla="*/ 804 w 1466"/>
              <a:gd name="T63" fmla="*/ 732 h 782"/>
              <a:gd name="T64" fmla="*/ 810 w 1466"/>
              <a:gd name="T65" fmla="*/ 750 h 782"/>
              <a:gd name="T66" fmla="*/ 826 w 1466"/>
              <a:gd name="T67" fmla="*/ 774 h 782"/>
              <a:gd name="T68" fmla="*/ 844 w 1466"/>
              <a:gd name="T69" fmla="*/ 782 h 782"/>
              <a:gd name="T70" fmla="*/ 870 w 1466"/>
              <a:gd name="T71" fmla="*/ 778 h 782"/>
              <a:gd name="T72" fmla="*/ 896 w 1466"/>
              <a:gd name="T73" fmla="*/ 768 h 782"/>
              <a:gd name="T74" fmla="*/ 908 w 1466"/>
              <a:gd name="T75" fmla="*/ 752 h 782"/>
              <a:gd name="T76" fmla="*/ 910 w 1466"/>
              <a:gd name="T77" fmla="*/ 724 h 782"/>
              <a:gd name="T78" fmla="*/ 904 w 1466"/>
              <a:gd name="T79" fmla="*/ 706 h 782"/>
              <a:gd name="T80" fmla="*/ 886 w 1466"/>
              <a:gd name="T81" fmla="*/ 686 h 782"/>
              <a:gd name="T82" fmla="*/ 856 w 1466"/>
              <a:gd name="T83" fmla="*/ 654 h 782"/>
              <a:gd name="T84" fmla="*/ 840 w 1466"/>
              <a:gd name="T85" fmla="*/ 590 h 782"/>
              <a:gd name="T86" fmla="*/ 844 w 1466"/>
              <a:gd name="T87" fmla="*/ 588 h 782"/>
              <a:gd name="T88" fmla="*/ 1040 w 1466"/>
              <a:gd name="T89" fmla="*/ 532 h 782"/>
              <a:gd name="T90" fmla="*/ 1228 w 1466"/>
              <a:gd name="T91" fmla="*/ 452 h 782"/>
              <a:gd name="T92" fmla="*/ 1354 w 1466"/>
              <a:gd name="T93" fmla="*/ 204 h 782"/>
              <a:gd name="T94" fmla="*/ 1376 w 1466"/>
              <a:gd name="T95" fmla="*/ 202 h 782"/>
              <a:gd name="T96" fmla="*/ 1414 w 1466"/>
              <a:gd name="T97" fmla="*/ 210 h 782"/>
              <a:gd name="T98" fmla="*/ 1430 w 1466"/>
              <a:gd name="T99" fmla="*/ 206 h 782"/>
              <a:gd name="T100" fmla="*/ 1456 w 1466"/>
              <a:gd name="T101" fmla="*/ 188 h 782"/>
              <a:gd name="T102" fmla="*/ 1464 w 1466"/>
              <a:gd name="T103" fmla="*/ 172 h 782"/>
              <a:gd name="T104" fmla="*/ 1460 w 1466"/>
              <a:gd name="T105" fmla="*/ 136 h 782"/>
              <a:gd name="T106" fmla="*/ 1446 w 1466"/>
              <a:gd name="T107" fmla="*/ 114 h 782"/>
              <a:gd name="T108" fmla="*/ 1428 w 1466"/>
              <a:gd name="T109" fmla="*/ 104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66" h="782">
                <a:moveTo>
                  <a:pt x="1428" y="104"/>
                </a:moveTo>
                <a:lnTo>
                  <a:pt x="1428" y="104"/>
                </a:lnTo>
                <a:lnTo>
                  <a:pt x="1420" y="102"/>
                </a:lnTo>
                <a:lnTo>
                  <a:pt x="1410" y="104"/>
                </a:lnTo>
                <a:lnTo>
                  <a:pt x="1400" y="106"/>
                </a:lnTo>
                <a:lnTo>
                  <a:pt x="1390" y="108"/>
                </a:lnTo>
                <a:lnTo>
                  <a:pt x="1390" y="108"/>
                </a:lnTo>
                <a:lnTo>
                  <a:pt x="1382" y="114"/>
                </a:lnTo>
                <a:lnTo>
                  <a:pt x="1376" y="120"/>
                </a:lnTo>
                <a:lnTo>
                  <a:pt x="1366" y="134"/>
                </a:lnTo>
                <a:lnTo>
                  <a:pt x="1366" y="134"/>
                </a:lnTo>
                <a:lnTo>
                  <a:pt x="1356" y="152"/>
                </a:lnTo>
                <a:lnTo>
                  <a:pt x="1348" y="162"/>
                </a:lnTo>
                <a:lnTo>
                  <a:pt x="1338" y="168"/>
                </a:lnTo>
                <a:lnTo>
                  <a:pt x="1338" y="168"/>
                </a:lnTo>
                <a:lnTo>
                  <a:pt x="1338" y="168"/>
                </a:lnTo>
                <a:lnTo>
                  <a:pt x="1272" y="196"/>
                </a:lnTo>
                <a:lnTo>
                  <a:pt x="1190" y="0"/>
                </a:lnTo>
                <a:lnTo>
                  <a:pt x="1190" y="0"/>
                </a:lnTo>
                <a:lnTo>
                  <a:pt x="1062" y="34"/>
                </a:lnTo>
                <a:lnTo>
                  <a:pt x="998" y="48"/>
                </a:lnTo>
                <a:lnTo>
                  <a:pt x="932" y="62"/>
                </a:lnTo>
                <a:lnTo>
                  <a:pt x="866" y="74"/>
                </a:lnTo>
                <a:lnTo>
                  <a:pt x="800" y="86"/>
                </a:lnTo>
                <a:lnTo>
                  <a:pt x="734" y="94"/>
                </a:lnTo>
                <a:lnTo>
                  <a:pt x="666" y="102"/>
                </a:lnTo>
                <a:lnTo>
                  <a:pt x="670" y="112"/>
                </a:lnTo>
                <a:lnTo>
                  <a:pt x="670" y="112"/>
                </a:lnTo>
                <a:lnTo>
                  <a:pt x="674" y="118"/>
                </a:lnTo>
                <a:lnTo>
                  <a:pt x="688" y="128"/>
                </a:lnTo>
                <a:lnTo>
                  <a:pt x="688" y="128"/>
                </a:lnTo>
                <a:lnTo>
                  <a:pt x="698" y="136"/>
                </a:lnTo>
                <a:lnTo>
                  <a:pt x="708" y="146"/>
                </a:lnTo>
                <a:lnTo>
                  <a:pt x="716" y="158"/>
                </a:lnTo>
                <a:lnTo>
                  <a:pt x="722" y="174"/>
                </a:lnTo>
                <a:lnTo>
                  <a:pt x="722" y="174"/>
                </a:lnTo>
                <a:lnTo>
                  <a:pt x="724" y="190"/>
                </a:lnTo>
                <a:lnTo>
                  <a:pt x="726" y="204"/>
                </a:lnTo>
                <a:lnTo>
                  <a:pt x="724" y="220"/>
                </a:lnTo>
                <a:lnTo>
                  <a:pt x="718" y="236"/>
                </a:lnTo>
                <a:lnTo>
                  <a:pt x="718" y="236"/>
                </a:lnTo>
                <a:lnTo>
                  <a:pt x="710" y="250"/>
                </a:lnTo>
                <a:lnTo>
                  <a:pt x="696" y="264"/>
                </a:lnTo>
                <a:lnTo>
                  <a:pt x="680" y="274"/>
                </a:lnTo>
                <a:lnTo>
                  <a:pt x="660" y="282"/>
                </a:lnTo>
                <a:lnTo>
                  <a:pt x="660" y="282"/>
                </a:lnTo>
                <a:lnTo>
                  <a:pt x="640" y="286"/>
                </a:lnTo>
                <a:lnTo>
                  <a:pt x="620" y="284"/>
                </a:lnTo>
                <a:lnTo>
                  <a:pt x="600" y="280"/>
                </a:lnTo>
                <a:lnTo>
                  <a:pt x="586" y="272"/>
                </a:lnTo>
                <a:lnTo>
                  <a:pt x="586" y="272"/>
                </a:lnTo>
                <a:lnTo>
                  <a:pt x="574" y="260"/>
                </a:lnTo>
                <a:lnTo>
                  <a:pt x="564" y="246"/>
                </a:lnTo>
                <a:lnTo>
                  <a:pt x="558" y="232"/>
                </a:lnTo>
                <a:lnTo>
                  <a:pt x="554" y="218"/>
                </a:lnTo>
                <a:lnTo>
                  <a:pt x="554" y="218"/>
                </a:lnTo>
                <a:lnTo>
                  <a:pt x="550" y="202"/>
                </a:lnTo>
                <a:lnTo>
                  <a:pt x="552" y="188"/>
                </a:lnTo>
                <a:lnTo>
                  <a:pt x="554" y="174"/>
                </a:lnTo>
                <a:lnTo>
                  <a:pt x="558" y="162"/>
                </a:lnTo>
                <a:lnTo>
                  <a:pt x="558" y="162"/>
                </a:lnTo>
                <a:lnTo>
                  <a:pt x="564" y="148"/>
                </a:lnTo>
                <a:lnTo>
                  <a:pt x="566" y="144"/>
                </a:lnTo>
                <a:lnTo>
                  <a:pt x="556" y="108"/>
                </a:lnTo>
                <a:lnTo>
                  <a:pt x="556" y="108"/>
                </a:lnTo>
                <a:lnTo>
                  <a:pt x="488" y="110"/>
                </a:lnTo>
                <a:lnTo>
                  <a:pt x="418" y="108"/>
                </a:lnTo>
                <a:lnTo>
                  <a:pt x="350" y="102"/>
                </a:lnTo>
                <a:lnTo>
                  <a:pt x="280" y="94"/>
                </a:lnTo>
                <a:lnTo>
                  <a:pt x="210" y="82"/>
                </a:lnTo>
                <a:lnTo>
                  <a:pt x="140" y="68"/>
                </a:lnTo>
                <a:lnTo>
                  <a:pt x="70" y="48"/>
                </a:lnTo>
                <a:lnTo>
                  <a:pt x="0" y="26"/>
                </a:lnTo>
                <a:lnTo>
                  <a:pt x="240" y="530"/>
                </a:lnTo>
                <a:lnTo>
                  <a:pt x="240" y="530"/>
                </a:lnTo>
                <a:lnTo>
                  <a:pt x="278" y="544"/>
                </a:lnTo>
                <a:lnTo>
                  <a:pt x="316" y="558"/>
                </a:lnTo>
                <a:lnTo>
                  <a:pt x="354" y="570"/>
                </a:lnTo>
                <a:lnTo>
                  <a:pt x="392" y="580"/>
                </a:lnTo>
                <a:lnTo>
                  <a:pt x="428" y="588"/>
                </a:lnTo>
                <a:lnTo>
                  <a:pt x="464" y="596"/>
                </a:lnTo>
                <a:lnTo>
                  <a:pt x="500" y="602"/>
                </a:lnTo>
                <a:lnTo>
                  <a:pt x="534" y="606"/>
                </a:lnTo>
                <a:lnTo>
                  <a:pt x="568" y="608"/>
                </a:lnTo>
                <a:lnTo>
                  <a:pt x="604" y="610"/>
                </a:lnTo>
                <a:lnTo>
                  <a:pt x="670" y="610"/>
                </a:lnTo>
                <a:lnTo>
                  <a:pt x="736" y="606"/>
                </a:lnTo>
                <a:lnTo>
                  <a:pt x="800" y="596"/>
                </a:lnTo>
                <a:lnTo>
                  <a:pt x="818" y="664"/>
                </a:lnTo>
                <a:lnTo>
                  <a:pt x="818" y="664"/>
                </a:lnTo>
                <a:lnTo>
                  <a:pt x="820" y="676"/>
                </a:lnTo>
                <a:lnTo>
                  <a:pt x="818" y="688"/>
                </a:lnTo>
                <a:lnTo>
                  <a:pt x="810" y="706"/>
                </a:lnTo>
                <a:lnTo>
                  <a:pt x="810" y="706"/>
                </a:lnTo>
                <a:lnTo>
                  <a:pt x="806" y="722"/>
                </a:lnTo>
                <a:lnTo>
                  <a:pt x="804" y="732"/>
                </a:lnTo>
                <a:lnTo>
                  <a:pt x="806" y="740"/>
                </a:lnTo>
                <a:lnTo>
                  <a:pt x="806" y="740"/>
                </a:lnTo>
                <a:lnTo>
                  <a:pt x="810" y="750"/>
                </a:lnTo>
                <a:lnTo>
                  <a:pt x="814" y="760"/>
                </a:lnTo>
                <a:lnTo>
                  <a:pt x="820" y="768"/>
                </a:lnTo>
                <a:lnTo>
                  <a:pt x="826" y="774"/>
                </a:lnTo>
                <a:lnTo>
                  <a:pt x="826" y="774"/>
                </a:lnTo>
                <a:lnTo>
                  <a:pt x="834" y="778"/>
                </a:lnTo>
                <a:lnTo>
                  <a:pt x="844" y="782"/>
                </a:lnTo>
                <a:lnTo>
                  <a:pt x="856" y="782"/>
                </a:lnTo>
                <a:lnTo>
                  <a:pt x="870" y="778"/>
                </a:lnTo>
                <a:lnTo>
                  <a:pt x="870" y="778"/>
                </a:lnTo>
                <a:lnTo>
                  <a:pt x="870" y="778"/>
                </a:lnTo>
                <a:lnTo>
                  <a:pt x="884" y="774"/>
                </a:lnTo>
                <a:lnTo>
                  <a:pt x="896" y="768"/>
                </a:lnTo>
                <a:lnTo>
                  <a:pt x="902" y="760"/>
                </a:lnTo>
                <a:lnTo>
                  <a:pt x="908" y="752"/>
                </a:lnTo>
                <a:lnTo>
                  <a:pt x="908" y="752"/>
                </a:lnTo>
                <a:lnTo>
                  <a:pt x="910" y="744"/>
                </a:lnTo>
                <a:lnTo>
                  <a:pt x="910" y="734"/>
                </a:lnTo>
                <a:lnTo>
                  <a:pt x="910" y="724"/>
                </a:lnTo>
                <a:lnTo>
                  <a:pt x="908" y="714"/>
                </a:lnTo>
                <a:lnTo>
                  <a:pt x="908" y="714"/>
                </a:lnTo>
                <a:lnTo>
                  <a:pt x="904" y="706"/>
                </a:lnTo>
                <a:lnTo>
                  <a:pt x="900" y="698"/>
                </a:lnTo>
                <a:lnTo>
                  <a:pt x="886" y="686"/>
                </a:lnTo>
                <a:lnTo>
                  <a:pt x="886" y="686"/>
                </a:lnTo>
                <a:lnTo>
                  <a:pt x="870" y="674"/>
                </a:lnTo>
                <a:lnTo>
                  <a:pt x="862" y="666"/>
                </a:lnTo>
                <a:lnTo>
                  <a:pt x="856" y="654"/>
                </a:lnTo>
                <a:lnTo>
                  <a:pt x="856" y="654"/>
                </a:lnTo>
                <a:lnTo>
                  <a:pt x="856" y="652"/>
                </a:lnTo>
                <a:lnTo>
                  <a:pt x="840" y="590"/>
                </a:lnTo>
                <a:lnTo>
                  <a:pt x="840" y="590"/>
                </a:lnTo>
                <a:lnTo>
                  <a:pt x="844" y="588"/>
                </a:lnTo>
                <a:lnTo>
                  <a:pt x="844" y="588"/>
                </a:lnTo>
                <a:lnTo>
                  <a:pt x="910" y="572"/>
                </a:lnTo>
                <a:lnTo>
                  <a:pt x="976" y="554"/>
                </a:lnTo>
                <a:lnTo>
                  <a:pt x="1040" y="532"/>
                </a:lnTo>
                <a:lnTo>
                  <a:pt x="1104" y="506"/>
                </a:lnTo>
                <a:lnTo>
                  <a:pt x="1166" y="480"/>
                </a:lnTo>
                <a:lnTo>
                  <a:pt x="1228" y="452"/>
                </a:lnTo>
                <a:lnTo>
                  <a:pt x="1352" y="392"/>
                </a:lnTo>
                <a:lnTo>
                  <a:pt x="1286" y="234"/>
                </a:lnTo>
                <a:lnTo>
                  <a:pt x="1354" y="204"/>
                </a:lnTo>
                <a:lnTo>
                  <a:pt x="1354" y="204"/>
                </a:lnTo>
                <a:lnTo>
                  <a:pt x="1366" y="202"/>
                </a:lnTo>
                <a:lnTo>
                  <a:pt x="1376" y="202"/>
                </a:lnTo>
                <a:lnTo>
                  <a:pt x="1396" y="206"/>
                </a:lnTo>
                <a:lnTo>
                  <a:pt x="1396" y="206"/>
                </a:lnTo>
                <a:lnTo>
                  <a:pt x="1414" y="210"/>
                </a:lnTo>
                <a:lnTo>
                  <a:pt x="1422" y="208"/>
                </a:lnTo>
                <a:lnTo>
                  <a:pt x="1430" y="206"/>
                </a:lnTo>
                <a:lnTo>
                  <a:pt x="1430" y="206"/>
                </a:lnTo>
                <a:lnTo>
                  <a:pt x="1440" y="202"/>
                </a:lnTo>
                <a:lnTo>
                  <a:pt x="1448" y="196"/>
                </a:lnTo>
                <a:lnTo>
                  <a:pt x="1456" y="188"/>
                </a:lnTo>
                <a:lnTo>
                  <a:pt x="1462" y="180"/>
                </a:lnTo>
                <a:lnTo>
                  <a:pt x="1462" y="180"/>
                </a:lnTo>
                <a:lnTo>
                  <a:pt x="1464" y="172"/>
                </a:lnTo>
                <a:lnTo>
                  <a:pt x="1466" y="162"/>
                </a:lnTo>
                <a:lnTo>
                  <a:pt x="1464" y="150"/>
                </a:lnTo>
                <a:lnTo>
                  <a:pt x="1460" y="136"/>
                </a:lnTo>
                <a:lnTo>
                  <a:pt x="1460" y="136"/>
                </a:lnTo>
                <a:lnTo>
                  <a:pt x="1452" y="124"/>
                </a:lnTo>
                <a:lnTo>
                  <a:pt x="1446" y="114"/>
                </a:lnTo>
                <a:lnTo>
                  <a:pt x="1438" y="108"/>
                </a:lnTo>
                <a:lnTo>
                  <a:pt x="1428" y="104"/>
                </a:lnTo>
                <a:lnTo>
                  <a:pt x="1428" y="10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81550" y="2761474"/>
            <a:ext cx="1435100" cy="758825"/>
          </a:xfrm>
          <a:custGeom>
            <a:avLst/>
            <a:gdLst>
              <a:gd name="T0" fmla="*/ 864 w 904"/>
              <a:gd name="T1" fmla="*/ 156 h 478"/>
              <a:gd name="T2" fmla="*/ 732 w 904"/>
              <a:gd name="T3" fmla="*/ 84 h 478"/>
              <a:gd name="T4" fmla="*/ 606 w 904"/>
              <a:gd name="T5" fmla="*/ 36 h 478"/>
              <a:gd name="T6" fmla="*/ 486 w 904"/>
              <a:gd name="T7" fmla="*/ 8 h 478"/>
              <a:gd name="T8" fmla="*/ 370 w 904"/>
              <a:gd name="T9" fmla="*/ 0 h 478"/>
              <a:gd name="T10" fmla="*/ 346 w 904"/>
              <a:gd name="T11" fmla="*/ 0 h 478"/>
              <a:gd name="T12" fmla="*/ 360 w 904"/>
              <a:gd name="T13" fmla="*/ 10 h 478"/>
              <a:gd name="T14" fmla="*/ 370 w 904"/>
              <a:gd name="T15" fmla="*/ 18 h 478"/>
              <a:gd name="T16" fmla="*/ 388 w 904"/>
              <a:gd name="T17" fmla="*/ 42 h 478"/>
              <a:gd name="T18" fmla="*/ 394 w 904"/>
              <a:gd name="T19" fmla="*/ 56 h 478"/>
              <a:gd name="T20" fmla="*/ 398 w 904"/>
              <a:gd name="T21" fmla="*/ 88 h 478"/>
              <a:gd name="T22" fmla="*/ 392 w 904"/>
              <a:gd name="T23" fmla="*/ 118 h 478"/>
              <a:gd name="T24" fmla="*/ 382 w 904"/>
              <a:gd name="T25" fmla="*/ 134 h 478"/>
              <a:gd name="T26" fmla="*/ 352 w 904"/>
              <a:gd name="T27" fmla="*/ 156 h 478"/>
              <a:gd name="T28" fmla="*/ 332 w 904"/>
              <a:gd name="T29" fmla="*/ 164 h 478"/>
              <a:gd name="T30" fmla="*/ 292 w 904"/>
              <a:gd name="T31" fmla="*/ 166 h 478"/>
              <a:gd name="T32" fmla="*/ 258 w 904"/>
              <a:gd name="T33" fmla="*/ 154 h 478"/>
              <a:gd name="T34" fmla="*/ 246 w 904"/>
              <a:gd name="T35" fmla="*/ 142 h 478"/>
              <a:gd name="T36" fmla="*/ 230 w 904"/>
              <a:gd name="T37" fmla="*/ 116 h 478"/>
              <a:gd name="T38" fmla="*/ 226 w 904"/>
              <a:gd name="T39" fmla="*/ 100 h 478"/>
              <a:gd name="T40" fmla="*/ 224 w 904"/>
              <a:gd name="T41" fmla="*/ 70 h 478"/>
              <a:gd name="T42" fmla="*/ 232 w 904"/>
              <a:gd name="T43" fmla="*/ 46 h 478"/>
              <a:gd name="T44" fmla="*/ 236 w 904"/>
              <a:gd name="T45" fmla="*/ 30 h 478"/>
              <a:gd name="T46" fmla="*/ 234 w 904"/>
              <a:gd name="T47" fmla="*/ 10 h 478"/>
              <a:gd name="T48" fmla="*/ 182 w 904"/>
              <a:gd name="T49" fmla="*/ 20 h 478"/>
              <a:gd name="T50" fmla="*/ 174 w 904"/>
              <a:gd name="T51" fmla="*/ 202 h 478"/>
              <a:gd name="T52" fmla="*/ 118 w 904"/>
              <a:gd name="T53" fmla="*/ 218 h 478"/>
              <a:gd name="T54" fmla="*/ 96 w 904"/>
              <a:gd name="T55" fmla="*/ 218 h 478"/>
              <a:gd name="T56" fmla="*/ 76 w 904"/>
              <a:gd name="T57" fmla="*/ 210 h 478"/>
              <a:gd name="T58" fmla="*/ 52 w 904"/>
              <a:gd name="T59" fmla="*/ 204 h 478"/>
              <a:gd name="T60" fmla="*/ 42 w 904"/>
              <a:gd name="T61" fmla="*/ 206 h 478"/>
              <a:gd name="T62" fmla="*/ 22 w 904"/>
              <a:gd name="T63" fmla="*/ 214 h 478"/>
              <a:gd name="T64" fmla="*/ 8 w 904"/>
              <a:gd name="T65" fmla="*/ 226 h 478"/>
              <a:gd name="T66" fmla="*/ 4 w 904"/>
              <a:gd name="T67" fmla="*/ 234 h 478"/>
              <a:gd name="T68" fmla="*/ 0 w 904"/>
              <a:gd name="T69" fmla="*/ 256 h 478"/>
              <a:gd name="T70" fmla="*/ 4 w 904"/>
              <a:gd name="T71" fmla="*/ 270 h 478"/>
              <a:gd name="T72" fmla="*/ 14 w 904"/>
              <a:gd name="T73" fmla="*/ 294 h 478"/>
              <a:gd name="T74" fmla="*/ 30 w 904"/>
              <a:gd name="T75" fmla="*/ 306 h 478"/>
              <a:gd name="T76" fmla="*/ 38 w 904"/>
              <a:gd name="T77" fmla="*/ 310 h 478"/>
              <a:gd name="T78" fmla="*/ 58 w 904"/>
              <a:gd name="T79" fmla="*/ 310 h 478"/>
              <a:gd name="T80" fmla="*/ 70 w 904"/>
              <a:gd name="T81" fmla="*/ 308 h 478"/>
              <a:gd name="T82" fmla="*/ 84 w 904"/>
              <a:gd name="T83" fmla="*/ 300 h 478"/>
              <a:gd name="T84" fmla="*/ 96 w 904"/>
              <a:gd name="T85" fmla="*/ 286 h 478"/>
              <a:gd name="T86" fmla="*/ 118 w 904"/>
              <a:gd name="T87" fmla="*/ 262 h 478"/>
              <a:gd name="T88" fmla="*/ 128 w 904"/>
              <a:gd name="T89" fmla="*/ 256 h 478"/>
              <a:gd name="T90" fmla="*/ 184 w 904"/>
              <a:gd name="T91" fmla="*/ 242 h 478"/>
              <a:gd name="T92" fmla="*/ 220 w 904"/>
              <a:gd name="T93" fmla="*/ 388 h 478"/>
              <a:gd name="T94" fmla="*/ 286 w 904"/>
              <a:gd name="T95" fmla="*/ 368 h 478"/>
              <a:gd name="T96" fmla="*/ 352 w 904"/>
              <a:gd name="T97" fmla="*/ 356 h 478"/>
              <a:gd name="T98" fmla="*/ 422 w 904"/>
              <a:gd name="T99" fmla="*/ 350 h 478"/>
              <a:gd name="T100" fmla="*/ 494 w 904"/>
              <a:gd name="T101" fmla="*/ 354 h 478"/>
              <a:gd name="T102" fmla="*/ 570 w 904"/>
              <a:gd name="T103" fmla="*/ 368 h 478"/>
              <a:gd name="T104" fmla="*/ 650 w 904"/>
              <a:gd name="T105" fmla="*/ 390 h 478"/>
              <a:gd name="T106" fmla="*/ 734 w 904"/>
              <a:gd name="T107" fmla="*/ 426 h 478"/>
              <a:gd name="T108" fmla="*/ 824 w 904"/>
              <a:gd name="T109" fmla="*/ 472 h 478"/>
              <a:gd name="T110" fmla="*/ 832 w 904"/>
              <a:gd name="T111" fmla="*/ 476 h 478"/>
              <a:gd name="T112" fmla="*/ 850 w 904"/>
              <a:gd name="T113" fmla="*/ 476 h 478"/>
              <a:gd name="T114" fmla="*/ 866 w 904"/>
              <a:gd name="T115" fmla="*/ 468 h 478"/>
              <a:gd name="T116" fmla="*/ 880 w 904"/>
              <a:gd name="T117" fmla="*/ 452 h 478"/>
              <a:gd name="T118" fmla="*/ 896 w 904"/>
              <a:gd name="T119" fmla="*/ 420 h 478"/>
              <a:gd name="T120" fmla="*/ 904 w 904"/>
              <a:gd name="T121" fmla="*/ 372 h 478"/>
              <a:gd name="T122" fmla="*/ 904 w 904"/>
              <a:gd name="T123" fmla="*/ 35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4" h="478">
                <a:moveTo>
                  <a:pt x="864" y="156"/>
                </a:moveTo>
                <a:lnTo>
                  <a:pt x="864" y="156"/>
                </a:lnTo>
                <a:lnTo>
                  <a:pt x="796" y="116"/>
                </a:lnTo>
                <a:lnTo>
                  <a:pt x="732" y="84"/>
                </a:lnTo>
                <a:lnTo>
                  <a:pt x="668" y="58"/>
                </a:lnTo>
                <a:lnTo>
                  <a:pt x="606" y="36"/>
                </a:lnTo>
                <a:lnTo>
                  <a:pt x="544" y="20"/>
                </a:lnTo>
                <a:lnTo>
                  <a:pt x="486" y="8"/>
                </a:lnTo>
                <a:lnTo>
                  <a:pt x="426" y="2"/>
                </a:lnTo>
                <a:lnTo>
                  <a:pt x="370" y="0"/>
                </a:lnTo>
                <a:lnTo>
                  <a:pt x="370" y="0"/>
                </a:lnTo>
                <a:lnTo>
                  <a:pt x="346" y="0"/>
                </a:lnTo>
                <a:lnTo>
                  <a:pt x="346" y="0"/>
                </a:lnTo>
                <a:lnTo>
                  <a:pt x="360" y="10"/>
                </a:lnTo>
                <a:lnTo>
                  <a:pt x="360" y="10"/>
                </a:lnTo>
                <a:lnTo>
                  <a:pt x="370" y="18"/>
                </a:lnTo>
                <a:lnTo>
                  <a:pt x="380" y="28"/>
                </a:lnTo>
                <a:lnTo>
                  <a:pt x="388" y="42"/>
                </a:lnTo>
                <a:lnTo>
                  <a:pt x="394" y="56"/>
                </a:lnTo>
                <a:lnTo>
                  <a:pt x="394" y="56"/>
                </a:lnTo>
                <a:lnTo>
                  <a:pt x="398" y="72"/>
                </a:lnTo>
                <a:lnTo>
                  <a:pt x="398" y="88"/>
                </a:lnTo>
                <a:lnTo>
                  <a:pt x="396" y="104"/>
                </a:lnTo>
                <a:lnTo>
                  <a:pt x="392" y="118"/>
                </a:lnTo>
                <a:lnTo>
                  <a:pt x="392" y="118"/>
                </a:lnTo>
                <a:lnTo>
                  <a:pt x="382" y="134"/>
                </a:lnTo>
                <a:lnTo>
                  <a:pt x="370" y="146"/>
                </a:lnTo>
                <a:lnTo>
                  <a:pt x="352" y="156"/>
                </a:lnTo>
                <a:lnTo>
                  <a:pt x="332" y="164"/>
                </a:lnTo>
                <a:lnTo>
                  <a:pt x="332" y="164"/>
                </a:lnTo>
                <a:lnTo>
                  <a:pt x="312" y="168"/>
                </a:lnTo>
                <a:lnTo>
                  <a:pt x="292" y="166"/>
                </a:lnTo>
                <a:lnTo>
                  <a:pt x="274" y="162"/>
                </a:lnTo>
                <a:lnTo>
                  <a:pt x="258" y="154"/>
                </a:lnTo>
                <a:lnTo>
                  <a:pt x="258" y="154"/>
                </a:lnTo>
                <a:lnTo>
                  <a:pt x="246" y="142"/>
                </a:lnTo>
                <a:lnTo>
                  <a:pt x="236" y="130"/>
                </a:lnTo>
                <a:lnTo>
                  <a:pt x="230" y="116"/>
                </a:lnTo>
                <a:lnTo>
                  <a:pt x="226" y="100"/>
                </a:lnTo>
                <a:lnTo>
                  <a:pt x="226" y="100"/>
                </a:lnTo>
                <a:lnTo>
                  <a:pt x="224" y="84"/>
                </a:lnTo>
                <a:lnTo>
                  <a:pt x="224" y="70"/>
                </a:lnTo>
                <a:lnTo>
                  <a:pt x="228" y="56"/>
                </a:lnTo>
                <a:lnTo>
                  <a:pt x="232" y="46"/>
                </a:lnTo>
                <a:lnTo>
                  <a:pt x="232" y="46"/>
                </a:lnTo>
                <a:lnTo>
                  <a:pt x="236" y="30"/>
                </a:lnTo>
                <a:lnTo>
                  <a:pt x="238" y="26"/>
                </a:lnTo>
                <a:lnTo>
                  <a:pt x="234" y="10"/>
                </a:lnTo>
                <a:lnTo>
                  <a:pt x="234" y="10"/>
                </a:lnTo>
                <a:lnTo>
                  <a:pt x="182" y="20"/>
                </a:lnTo>
                <a:lnTo>
                  <a:pt x="130" y="34"/>
                </a:lnTo>
                <a:lnTo>
                  <a:pt x="174" y="202"/>
                </a:lnTo>
                <a:lnTo>
                  <a:pt x="118" y="218"/>
                </a:lnTo>
                <a:lnTo>
                  <a:pt x="118" y="218"/>
                </a:lnTo>
                <a:lnTo>
                  <a:pt x="106" y="218"/>
                </a:lnTo>
                <a:lnTo>
                  <a:pt x="96" y="218"/>
                </a:lnTo>
                <a:lnTo>
                  <a:pt x="76" y="210"/>
                </a:lnTo>
                <a:lnTo>
                  <a:pt x="76" y="210"/>
                </a:lnTo>
                <a:lnTo>
                  <a:pt x="60" y="204"/>
                </a:lnTo>
                <a:lnTo>
                  <a:pt x="52" y="204"/>
                </a:lnTo>
                <a:lnTo>
                  <a:pt x="42" y="206"/>
                </a:lnTo>
                <a:lnTo>
                  <a:pt x="42" y="206"/>
                </a:lnTo>
                <a:lnTo>
                  <a:pt x="32" y="210"/>
                </a:lnTo>
                <a:lnTo>
                  <a:pt x="22" y="214"/>
                </a:lnTo>
                <a:lnTo>
                  <a:pt x="14" y="220"/>
                </a:lnTo>
                <a:lnTo>
                  <a:pt x="8" y="226"/>
                </a:lnTo>
                <a:lnTo>
                  <a:pt x="8" y="226"/>
                </a:lnTo>
                <a:lnTo>
                  <a:pt x="4" y="234"/>
                </a:lnTo>
                <a:lnTo>
                  <a:pt x="0" y="244"/>
                </a:lnTo>
                <a:lnTo>
                  <a:pt x="0" y="256"/>
                </a:lnTo>
                <a:lnTo>
                  <a:pt x="4" y="270"/>
                </a:lnTo>
                <a:lnTo>
                  <a:pt x="4" y="270"/>
                </a:lnTo>
                <a:lnTo>
                  <a:pt x="8" y="284"/>
                </a:lnTo>
                <a:lnTo>
                  <a:pt x="14" y="294"/>
                </a:lnTo>
                <a:lnTo>
                  <a:pt x="22" y="302"/>
                </a:lnTo>
                <a:lnTo>
                  <a:pt x="30" y="306"/>
                </a:lnTo>
                <a:lnTo>
                  <a:pt x="30" y="306"/>
                </a:lnTo>
                <a:lnTo>
                  <a:pt x="38" y="310"/>
                </a:lnTo>
                <a:lnTo>
                  <a:pt x="48" y="310"/>
                </a:lnTo>
                <a:lnTo>
                  <a:pt x="58" y="310"/>
                </a:lnTo>
                <a:lnTo>
                  <a:pt x="70" y="308"/>
                </a:lnTo>
                <a:lnTo>
                  <a:pt x="70" y="308"/>
                </a:lnTo>
                <a:lnTo>
                  <a:pt x="78" y="304"/>
                </a:lnTo>
                <a:lnTo>
                  <a:pt x="84" y="300"/>
                </a:lnTo>
                <a:lnTo>
                  <a:pt x="96" y="286"/>
                </a:lnTo>
                <a:lnTo>
                  <a:pt x="96" y="286"/>
                </a:lnTo>
                <a:lnTo>
                  <a:pt x="108" y="270"/>
                </a:lnTo>
                <a:lnTo>
                  <a:pt x="118" y="262"/>
                </a:lnTo>
                <a:lnTo>
                  <a:pt x="128" y="256"/>
                </a:lnTo>
                <a:lnTo>
                  <a:pt x="128" y="256"/>
                </a:lnTo>
                <a:lnTo>
                  <a:pt x="130" y="256"/>
                </a:lnTo>
                <a:lnTo>
                  <a:pt x="184" y="242"/>
                </a:lnTo>
                <a:lnTo>
                  <a:pt x="220" y="388"/>
                </a:lnTo>
                <a:lnTo>
                  <a:pt x="220" y="388"/>
                </a:lnTo>
                <a:lnTo>
                  <a:pt x="252" y="376"/>
                </a:lnTo>
                <a:lnTo>
                  <a:pt x="286" y="368"/>
                </a:lnTo>
                <a:lnTo>
                  <a:pt x="318" y="360"/>
                </a:lnTo>
                <a:lnTo>
                  <a:pt x="352" y="356"/>
                </a:lnTo>
                <a:lnTo>
                  <a:pt x="386" y="352"/>
                </a:lnTo>
                <a:lnTo>
                  <a:pt x="422" y="350"/>
                </a:lnTo>
                <a:lnTo>
                  <a:pt x="458" y="352"/>
                </a:lnTo>
                <a:lnTo>
                  <a:pt x="494" y="354"/>
                </a:lnTo>
                <a:lnTo>
                  <a:pt x="532" y="360"/>
                </a:lnTo>
                <a:lnTo>
                  <a:pt x="570" y="368"/>
                </a:lnTo>
                <a:lnTo>
                  <a:pt x="610" y="378"/>
                </a:lnTo>
                <a:lnTo>
                  <a:pt x="650" y="390"/>
                </a:lnTo>
                <a:lnTo>
                  <a:pt x="692" y="406"/>
                </a:lnTo>
                <a:lnTo>
                  <a:pt x="734" y="426"/>
                </a:lnTo>
                <a:lnTo>
                  <a:pt x="778" y="446"/>
                </a:lnTo>
                <a:lnTo>
                  <a:pt x="824" y="472"/>
                </a:lnTo>
                <a:lnTo>
                  <a:pt x="824" y="472"/>
                </a:lnTo>
                <a:lnTo>
                  <a:pt x="832" y="476"/>
                </a:lnTo>
                <a:lnTo>
                  <a:pt x="842" y="478"/>
                </a:lnTo>
                <a:lnTo>
                  <a:pt x="850" y="476"/>
                </a:lnTo>
                <a:lnTo>
                  <a:pt x="858" y="472"/>
                </a:lnTo>
                <a:lnTo>
                  <a:pt x="866" y="468"/>
                </a:lnTo>
                <a:lnTo>
                  <a:pt x="874" y="460"/>
                </a:lnTo>
                <a:lnTo>
                  <a:pt x="880" y="452"/>
                </a:lnTo>
                <a:lnTo>
                  <a:pt x="886" y="442"/>
                </a:lnTo>
                <a:lnTo>
                  <a:pt x="896" y="420"/>
                </a:lnTo>
                <a:lnTo>
                  <a:pt x="902" y="396"/>
                </a:lnTo>
                <a:lnTo>
                  <a:pt x="904" y="372"/>
                </a:lnTo>
                <a:lnTo>
                  <a:pt x="904" y="362"/>
                </a:lnTo>
                <a:lnTo>
                  <a:pt x="904" y="350"/>
                </a:lnTo>
                <a:lnTo>
                  <a:pt x="864" y="15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686175" y="2834499"/>
            <a:ext cx="1374775" cy="1206500"/>
          </a:xfrm>
          <a:custGeom>
            <a:avLst/>
            <a:gdLst>
              <a:gd name="T0" fmla="*/ 830 w 866"/>
              <a:gd name="T1" fmla="*/ 242 h 760"/>
              <a:gd name="T2" fmla="*/ 814 w 866"/>
              <a:gd name="T3" fmla="*/ 260 h 760"/>
              <a:gd name="T4" fmla="*/ 806 w 866"/>
              <a:gd name="T5" fmla="*/ 270 h 760"/>
              <a:gd name="T6" fmla="*/ 782 w 866"/>
              <a:gd name="T7" fmla="*/ 288 h 760"/>
              <a:gd name="T8" fmla="*/ 768 w 866"/>
              <a:gd name="T9" fmla="*/ 294 h 760"/>
              <a:gd name="T10" fmla="*/ 736 w 866"/>
              <a:gd name="T11" fmla="*/ 298 h 760"/>
              <a:gd name="T12" fmla="*/ 704 w 866"/>
              <a:gd name="T13" fmla="*/ 292 h 760"/>
              <a:gd name="T14" fmla="*/ 690 w 866"/>
              <a:gd name="T15" fmla="*/ 282 h 760"/>
              <a:gd name="T16" fmla="*/ 668 w 866"/>
              <a:gd name="T17" fmla="*/ 254 h 760"/>
              <a:gd name="T18" fmla="*/ 660 w 866"/>
              <a:gd name="T19" fmla="*/ 234 h 760"/>
              <a:gd name="T20" fmla="*/ 656 w 866"/>
              <a:gd name="T21" fmla="*/ 192 h 760"/>
              <a:gd name="T22" fmla="*/ 670 w 866"/>
              <a:gd name="T23" fmla="*/ 160 h 760"/>
              <a:gd name="T24" fmla="*/ 682 w 866"/>
              <a:gd name="T25" fmla="*/ 146 h 760"/>
              <a:gd name="T26" fmla="*/ 708 w 866"/>
              <a:gd name="T27" fmla="*/ 130 h 760"/>
              <a:gd name="T28" fmla="*/ 724 w 866"/>
              <a:gd name="T29" fmla="*/ 126 h 760"/>
              <a:gd name="T30" fmla="*/ 754 w 866"/>
              <a:gd name="T31" fmla="*/ 124 h 760"/>
              <a:gd name="T32" fmla="*/ 778 w 866"/>
              <a:gd name="T33" fmla="*/ 132 h 760"/>
              <a:gd name="T34" fmla="*/ 792 w 866"/>
              <a:gd name="T35" fmla="*/ 138 h 760"/>
              <a:gd name="T36" fmla="*/ 808 w 866"/>
              <a:gd name="T37" fmla="*/ 136 h 760"/>
              <a:gd name="T38" fmla="*/ 774 w 866"/>
              <a:gd name="T39" fmla="*/ 0 h 760"/>
              <a:gd name="T40" fmla="*/ 684 w 866"/>
              <a:gd name="T41" fmla="*/ 32 h 760"/>
              <a:gd name="T42" fmla="*/ 508 w 866"/>
              <a:gd name="T43" fmla="*/ 108 h 760"/>
              <a:gd name="T44" fmla="*/ 420 w 866"/>
              <a:gd name="T45" fmla="*/ 150 h 760"/>
              <a:gd name="T46" fmla="*/ 214 w 866"/>
              <a:gd name="T47" fmla="*/ 252 h 760"/>
              <a:gd name="T48" fmla="*/ 108 w 866"/>
              <a:gd name="T49" fmla="*/ 298 h 760"/>
              <a:gd name="T50" fmla="*/ 0 w 866"/>
              <a:gd name="T51" fmla="*/ 340 h 760"/>
              <a:gd name="T52" fmla="*/ 86 w 866"/>
              <a:gd name="T53" fmla="*/ 508 h 760"/>
              <a:gd name="T54" fmla="*/ 90 w 866"/>
              <a:gd name="T55" fmla="*/ 502 h 760"/>
              <a:gd name="T56" fmla="*/ 100 w 866"/>
              <a:gd name="T57" fmla="*/ 488 h 760"/>
              <a:gd name="T58" fmla="*/ 116 w 866"/>
              <a:gd name="T59" fmla="*/ 466 h 760"/>
              <a:gd name="T60" fmla="*/ 142 w 866"/>
              <a:gd name="T61" fmla="*/ 448 h 760"/>
              <a:gd name="T62" fmla="*/ 156 w 866"/>
              <a:gd name="T63" fmla="*/ 444 h 760"/>
              <a:gd name="T64" fmla="*/ 188 w 866"/>
              <a:gd name="T65" fmla="*/ 442 h 760"/>
              <a:gd name="T66" fmla="*/ 204 w 866"/>
              <a:gd name="T67" fmla="*/ 446 h 760"/>
              <a:gd name="T68" fmla="*/ 234 w 866"/>
              <a:gd name="T69" fmla="*/ 464 h 760"/>
              <a:gd name="T70" fmla="*/ 256 w 866"/>
              <a:gd name="T71" fmla="*/ 498 h 760"/>
              <a:gd name="T72" fmla="*/ 262 w 866"/>
              <a:gd name="T73" fmla="*/ 520 h 760"/>
              <a:gd name="T74" fmla="*/ 260 w 866"/>
              <a:gd name="T75" fmla="*/ 558 h 760"/>
              <a:gd name="T76" fmla="*/ 254 w 866"/>
              <a:gd name="T77" fmla="*/ 574 h 760"/>
              <a:gd name="T78" fmla="*/ 232 w 866"/>
              <a:gd name="T79" fmla="*/ 598 h 760"/>
              <a:gd name="T80" fmla="*/ 204 w 866"/>
              <a:gd name="T81" fmla="*/ 612 h 760"/>
              <a:gd name="T82" fmla="*/ 188 w 866"/>
              <a:gd name="T83" fmla="*/ 616 h 760"/>
              <a:gd name="T84" fmla="*/ 160 w 866"/>
              <a:gd name="T85" fmla="*/ 614 h 760"/>
              <a:gd name="T86" fmla="*/ 148 w 866"/>
              <a:gd name="T87" fmla="*/ 612 h 760"/>
              <a:gd name="T88" fmla="*/ 128 w 866"/>
              <a:gd name="T89" fmla="*/ 608 h 760"/>
              <a:gd name="T90" fmla="*/ 176 w 866"/>
              <a:gd name="T91" fmla="*/ 760 h 760"/>
              <a:gd name="T92" fmla="*/ 224 w 866"/>
              <a:gd name="T93" fmla="*/ 740 h 760"/>
              <a:gd name="T94" fmla="*/ 316 w 866"/>
              <a:gd name="T95" fmla="*/ 694 h 760"/>
              <a:gd name="T96" fmla="*/ 406 w 866"/>
              <a:gd name="T97" fmla="*/ 642 h 760"/>
              <a:gd name="T98" fmla="*/ 532 w 866"/>
              <a:gd name="T99" fmla="*/ 558 h 760"/>
              <a:gd name="T100" fmla="*/ 698 w 866"/>
              <a:gd name="T101" fmla="*/ 448 h 760"/>
              <a:gd name="T102" fmla="*/ 782 w 866"/>
              <a:gd name="T103" fmla="*/ 400 h 760"/>
              <a:gd name="T104" fmla="*/ 866 w 866"/>
              <a:gd name="T105" fmla="*/ 358 h 760"/>
              <a:gd name="T106" fmla="*/ 830 w 866"/>
              <a:gd name="T107" fmla="*/ 242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6" h="760">
                <a:moveTo>
                  <a:pt x="830" y="242"/>
                </a:moveTo>
                <a:lnTo>
                  <a:pt x="830" y="242"/>
                </a:lnTo>
                <a:lnTo>
                  <a:pt x="824" y="248"/>
                </a:lnTo>
                <a:lnTo>
                  <a:pt x="814" y="260"/>
                </a:lnTo>
                <a:lnTo>
                  <a:pt x="814" y="260"/>
                </a:lnTo>
                <a:lnTo>
                  <a:pt x="806" y="270"/>
                </a:lnTo>
                <a:lnTo>
                  <a:pt x="796" y="280"/>
                </a:lnTo>
                <a:lnTo>
                  <a:pt x="782" y="288"/>
                </a:lnTo>
                <a:lnTo>
                  <a:pt x="768" y="294"/>
                </a:lnTo>
                <a:lnTo>
                  <a:pt x="768" y="294"/>
                </a:lnTo>
                <a:lnTo>
                  <a:pt x="752" y="298"/>
                </a:lnTo>
                <a:lnTo>
                  <a:pt x="736" y="298"/>
                </a:lnTo>
                <a:lnTo>
                  <a:pt x="720" y="298"/>
                </a:lnTo>
                <a:lnTo>
                  <a:pt x="704" y="292"/>
                </a:lnTo>
                <a:lnTo>
                  <a:pt x="704" y="292"/>
                </a:lnTo>
                <a:lnTo>
                  <a:pt x="690" y="282"/>
                </a:lnTo>
                <a:lnTo>
                  <a:pt x="678" y="270"/>
                </a:lnTo>
                <a:lnTo>
                  <a:pt x="668" y="254"/>
                </a:lnTo>
                <a:lnTo>
                  <a:pt x="660" y="234"/>
                </a:lnTo>
                <a:lnTo>
                  <a:pt x="660" y="234"/>
                </a:lnTo>
                <a:lnTo>
                  <a:pt x="656" y="212"/>
                </a:lnTo>
                <a:lnTo>
                  <a:pt x="656" y="192"/>
                </a:lnTo>
                <a:lnTo>
                  <a:pt x="662" y="174"/>
                </a:lnTo>
                <a:lnTo>
                  <a:pt x="670" y="160"/>
                </a:lnTo>
                <a:lnTo>
                  <a:pt x="670" y="160"/>
                </a:lnTo>
                <a:lnTo>
                  <a:pt x="682" y="146"/>
                </a:lnTo>
                <a:lnTo>
                  <a:pt x="694" y="138"/>
                </a:lnTo>
                <a:lnTo>
                  <a:pt x="708" y="130"/>
                </a:lnTo>
                <a:lnTo>
                  <a:pt x="724" y="126"/>
                </a:lnTo>
                <a:lnTo>
                  <a:pt x="724" y="126"/>
                </a:lnTo>
                <a:lnTo>
                  <a:pt x="738" y="124"/>
                </a:lnTo>
                <a:lnTo>
                  <a:pt x="754" y="124"/>
                </a:lnTo>
                <a:lnTo>
                  <a:pt x="766" y="128"/>
                </a:lnTo>
                <a:lnTo>
                  <a:pt x="778" y="132"/>
                </a:lnTo>
                <a:lnTo>
                  <a:pt x="778" y="132"/>
                </a:lnTo>
                <a:lnTo>
                  <a:pt x="792" y="138"/>
                </a:lnTo>
                <a:lnTo>
                  <a:pt x="798" y="138"/>
                </a:lnTo>
                <a:lnTo>
                  <a:pt x="808" y="136"/>
                </a:lnTo>
                <a:lnTo>
                  <a:pt x="774" y="0"/>
                </a:lnTo>
                <a:lnTo>
                  <a:pt x="774" y="0"/>
                </a:lnTo>
                <a:lnTo>
                  <a:pt x="730" y="16"/>
                </a:lnTo>
                <a:lnTo>
                  <a:pt x="684" y="32"/>
                </a:lnTo>
                <a:lnTo>
                  <a:pt x="596" y="68"/>
                </a:lnTo>
                <a:lnTo>
                  <a:pt x="508" y="108"/>
                </a:lnTo>
                <a:lnTo>
                  <a:pt x="420" y="150"/>
                </a:lnTo>
                <a:lnTo>
                  <a:pt x="420" y="150"/>
                </a:lnTo>
                <a:lnTo>
                  <a:pt x="318" y="202"/>
                </a:lnTo>
                <a:lnTo>
                  <a:pt x="214" y="252"/>
                </a:lnTo>
                <a:lnTo>
                  <a:pt x="162" y="274"/>
                </a:lnTo>
                <a:lnTo>
                  <a:pt x="108" y="298"/>
                </a:lnTo>
                <a:lnTo>
                  <a:pt x="54" y="320"/>
                </a:lnTo>
                <a:lnTo>
                  <a:pt x="0" y="340"/>
                </a:lnTo>
                <a:lnTo>
                  <a:pt x="72" y="512"/>
                </a:lnTo>
                <a:lnTo>
                  <a:pt x="86" y="508"/>
                </a:lnTo>
                <a:lnTo>
                  <a:pt x="86" y="508"/>
                </a:lnTo>
                <a:lnTo>
                  <a:pt x="90" y="502"/>
                </a:lnTo>
                <a:lnTo>
                  <a:pt x="100" y="488"/>
                </a:lnTo>
                <a:lnTo>
                  <a:pt x="100" y="488"/>
                </a:lnTo>
                <a:lnTo>
                  <a:pt x="106" y="478"/>
                </a:lnTo>
                <a:lnTo>
                  <a:pt x="116" y="466"/>
                </a:lnTo>
                <a:lnTo>
                  <a:pt x="128" y="456"/>
                </a:lnTo>
                <a:lnTo>
                  <a:pt x="142" y="448"/>
                </a:lnTo>
                <a:lnTo>
                  <a:pt x="142" y="448"/>
                </a:lnTo>
                <a:lnTo>
                  <a:pt x="156" y="444"/>
                </a:lnTo>
                <a:lnTo>
                  <a:pt x="172" y="442"/>
                </a:lnTo>
                <a:lnTo>
                  <a:pt x="188" y="442"/>
                </a:lnTo>
                <a:lnTo>
                  <a:pt x="204" y="446"/>
                </a:lnTo>
                <a:lnTo>
                  <a:pt x="204" y="446"/>
                </a:lnTo>
                <a:lnTo>
                  <a:pt x="220" y="452"/>
                </a:lnTo>
                <a:lnTo>
                  <a:pt x="234" y="464"/>
                </a:lnTo>
                <a:lnTo>
                  <a:pt x="246" y="480"/>
                </a:lnTo>
                <a:lnTo>
                  <a:pt x="256" y="498"/>
                </a:lnTo>
                <a:lnTo>
                  <a:pt x="256" y="498"/>
                </a:lnTo>
                <a:lnTo>
                  <a:pt x="262" y="520"/>
                </a:lnTo>
                <a:lnTo>
                  <a:pt x="262" y="540"/>
                </a:lnTo>
                <a:lnTo>
                  <a:pt x="260" y="558"/>
                </a:lnTo>
                <a:lnTo>
                  <a:pt x="254" y="574"/>
                </a:lnTo>
                <a:lnTo>
                  <a:pt x="254" y="574"/>
                </a:lnTo>
                <a:lnTo>
                  <a:pt x="244" y="586"/>
                </a:lnTo>
                <a:lnTo>
                  <a:pt x="232" y="598"/>
                </a:lnTo>
                <a:lnTo>
                  <a:pt x="218" y="606"/>
                </a:lnTo>
                <a:lnTo>
                  <a:pt x="204" y="612"/>
                </a:lnTo>
                <a:lnTo>
                  <a:pt x="204" y="612"/>
                </a:lnTo>
                <a:lnTo>
                  <a:pt x="188" y="616"/>
                </a:lnTo>
                <a:lnTo>
                  <a:pt x="174" y="616"/>
                </a:lnTo>
                <a:lnTo>
                  <a:pt x="160" y="614"/>
                </a:lnTo>
                <a:lnTo>
                  <a:pt x="148" y="612"/>
                </a:lnTo>
                <a:lnTo>
                  <a:pt x="148" y="612"/>
                </a:lnTo>
                <a:lnTo>
                  <a:pt x="134" y="608"/>
                </a:lnTo>
                <a:lnTo>
                  <a:pt x="128" y="608"/>
                </a:lnTo>
                <a:lnTo>
                  <a:pt x="114" y="614"/>
                </a:lnTo>
                <a:lnTo>
                  <a:pt x="176" y="760"/>
                </a:lnTo>
                <a:lnTo>
                  <a:pt x="176" y="760"/>
                </a:lnTo>
                <a:lnTo>
                  <a:pt x="224" y="740"/>
                </a:lnTo>
                <a:lnTo>
                  <a:pt x="270" y="718"/>
                </a:lnTo>
                <a:lnTo>
                  <a:pt x="316" y="694"/>
                </a:lnTo>
                <a:lnTo>
                  <a:pt x="362" y="668"/>
                </a:lnTo>
                <a:lnTo>
                  <a:pt x="406" y="642"/>
                </a:lnTo>
                <a:lnTo>
                  <a:pt x="448" y="614"/>
                </a:lnTo>
                <a:lnTo>
                  <a:pt x="532" y="558"/>
                </a:lnTo>
                <a:lnTo>
                  <a:pt x="616" y="502"/>
                </a:lnTo>
                <a:lnTo>
                  <a:pt x="698" y="448"/>
                </a:lnTo>
                <a:lnTo>
                  <a:pt x="740" y="422"/>
                </a:lnTo>
                <a:lnTo>
                  <a:pt x="782" y="400"/>
                </a:lnTo>
                <a:lnTo>
                  <a:pt x="824" y="378"/>
                </a:lnTo>
                <a:lnTo>
                  <a:pt x="866" y="358"/>
                </a:lnTo>
                <a:lnTo>
                  <a:pt x="836" y="240"/>
                </a:lnTo>
                <a:lnTo>
                  <a:pt x="830" y="24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2486025" y="3380599"/>
            <a:ext cx="1562100" cy="762000"/>
          </a:xfrm>
          <a:custGeom>
            <a:avLst/>
            <a:gdLst>
              <a:gd name="T0" fmla="*/ 950 w 984"/>
              <a:gd name="T1" fmla="*/ 134 h 480"/>
              <a:gd name="T2" fmla="*/ 930 w 984"/>
              <a:gd name="T3" fmla="*/ 132 h 480"/>
              <a:gd name="T4" fmla="*/ 910 w 984"/>
              <a:gd name="T5" fmla="*/ 136 h 480"/>
              <a:gd name="T6" fmla="*/ 902 w 984"/>
              <a:gd name="T7" fmla="*/ 142 h 480"/>
              <a:gd name="T8" fmla="*/ 886 w 984"/>
              <a:gd name="T9" fmla="*/ 162 h 480"/>
              <a:gd name="T10" fmla="*/ 874 w 984"/>
              <a:gd name="T11" fmla="*/ 180 h 480"/>
              <a:gd name="T12" fmla="*/ 858 w 984"/>
              <a:gd name="T13" fmla="*/ 194 h 480"/>
              <a:gd name="T14" fmla="*/ 856 w 984"/>
              <a:gd name="T15" fmla="*/ 196 h 480"/>
              <a:gd name="T16" fmla="*/ 710 w 984"/>
              <a:gd name="T17" fmla="*/ 10 h 480"/>
              <a:gd name="T18" fmla="*/ 664 w 984"/>
              <a:gd name="T19" fmla="*/ 24 h 480"/>
              <a:gd name="T20" fmla="*/ 618 w 984"/>
              <a:gd name="T21" fmla="*/ 50 h 480"/>
              <a:gd name="T22" fmla="*/ 624 w 984"/>
              <a:gd name="T23" fmla="*/ 56 h 480"/>
              <a:gd name="T24" fmla="*/ 638 w 984"/>
              <a:gd name="T25" fmla="*/ 66 h 480"/>
              <a:gd name="T26" fmla="*/ 656 w 984"/>
              <a:gd name="T27" fmla="*/ 84 h 480"/>
              <a:gd name="T28" fmla="*/ 672 w 984"/>
              <a:gd name="T29" fmla="*/ 112 h 480"/>
              <a:gd name="T30" fmla="*/ 674 w 984"/>
              <a:gd name="T31" fmla="*/ 128 h 480"/>
              <a:gd name="T32" fmla="*/ 674 w 984"/>
              <a:gd name="T33" fmla="*/ 160 h 480"/>
              <a:gd name="T34" fmla="*/ 668 w 984"/>
              <a:gd name="T35" fmla="*/ 176 h 480"/>
              <a:gd name="T36" fmla="*/ 646 w 984"/>
              <a:gd name="T37" fmla="*/ 202 h 480"/>
              <a:gd name="T38" fmla="*/ 610 w 984"/>
              <a:gd name="T39" fmla="*/ 220 h 480"/>
              <a:gd name="T40" fmla="*/ 588 w 984"/>
              <a:gd name="T41" fmla="*/ 224 h 480"/>
              <a:gd name="T42" fmla="*/ 550 w 984"/>
              <a:gd name="T43" fmla="*/ 218 h 480"/>
              <a:gd name="T44" fmla="*/ 536 w 984"/>
              <a:gd name="T45" fmla="*/ 210 h 480"/>
              <a:gd name="T46" fmla="*/ 514 w 984"/>
              <a:gd name="T47" fmla="*/ 186 h 480"/>
              <a:gd name="T48" fmla="*/ 502 w 984"/>
              <a:gd name="T49" fmla="*/ 156 h 480"/>
              <a:gd name="T50" fmla="*/ 500 w 984"/>
              <a:gd name="T51" fmla="*/ 140 h 480"/>
              <a:gd name="T52" fmla="*/ 504 w 984"/>
              <a:gd name="T53" fmla="*/ 114 h 480"/>
              <a:gd name="T54" fmla="*/ 508 w 984"/>
              <a:gd name="T55" fmla="*/ 102 h 480"/>
              <a:gd name="T56" fmla="*/ 514 w 984"/>
              <a:gd name="T57" fmla="*/ 82 h 480"/>
              <a:gd name="T58" fmla="*/ 508 w 984"/>
              <a:gd name="T59" fmla="*/ 56 h 480"/>
              <a:gd name="T60" fmla="*/ 388 w 984"/>
              <a:gd name="T61" fmla="*/ 66 h 480"/>
              <a:gd name="T62" fmla="*/ 264 w 984"/>
              <a:gd name="T63" fmla="*/ 62 h 480"/>
              <a:gd name="T64" fmla="*/ 134 w 984"/>
              <a:gd name="T65" fmla="*/ 40 h 480"/>
              <a:gd name="T66" fmla="*/ 0 w 984"/>
              <a:gd name="T67" fmla="*/ 0 h 480"/>
              <a:gd name="T68" fmla="*/ 166 w 984"/>
              <a:gd name="T69" fmla="*/ 350 h 480"/>
              <a:gd name="T70" fmla="*/ 172 w 984"/>
              <a:gd name="T71" fmla="*/ 368 h 480"/>
              <a:gd name="T72" fmla="*/ 196 w 984"/>
              <a:gd name="T73" fmla="*/ 396 h 480"/>
              <a:gd name="T74" fmla="*/ 228 w 984"/>
              <a:gd name="T75" fmla="*/ 412 h 480"/>
              <a:gd name="T76" fmla="*/ 288 w 984"/>
              <a:gd name="T77" fmla="*/ 430 h 480"/>
              <a:gd name="T78" fmla="*/ 332 w 984"/>
              <a:gd name="T79" fmla="*/ 442 h 480"/>
              <a:gd name="T80" fmla="*/ 418 w 984"/>
              <a:gd name="T81" fmla="*/ 462 h 480"/>
              <a:gd name="T82" fmla="*/ 500 w 984"/>
              <a:gd name="T83" fmla="*/ 474 h 480"/>
              <a:gd name="T84" fmla="*/ 576 w 984"/>
              <a:gd name="T85" fmla="*/ 480 h 480"/>
              <a:gd name="T86" fmla="*/ 652 w 984"/>
              <a:gd name="T87" fmla="*/ 480 h 480"/>
              <a:gd name="T88" fmla="*/ 722 w 984"/>
              <a:gd name="T89" fmla="*/ 472 h 480"/>
              <a:gd name="T90" fmla="*/ 790 w 984"/>
              <a:gd name="T91" fmla="*/ 460 h 480"/>
              <a:gd name="T92" fmla="*/ 854 w 984"/>
              <a:gd name="T93" fmla="*/ 444 h 480"/>
              <a:gd name="T94" fmla="*/ 812 w 984"/>
              <a:gd name="T95" fmla="*/ 254 h 480"/>
              <a:gd name="T96" fmla="*/ 872 w 984"/>
              <a:gd name="T97" fmla="*/ 232 h 480"/>
              <a:gd name="T98" fmla="*/ 894 w 984"/>
              <a:gd name="T99" fmla="*/ 230 h 480"/>
              <a:gd name="T100" fmla="*/ 914 w 984"/>
              <a:gd name="T101" fmla="*/ 234 h 480"/>
              <a:gd name="T102" fmla="*/ 940 w 984"/>
              <a:gd name="T103" fmla="*/ 238 h 480"/>
              <a:gd name="T104" fmla="*/ 948 w 984"/>
              <a:gd name="T105" fmla="*/ 236 h 480"/>
              <a:gd name="T106" fmla="*/ 966 w 984"/>
              <a:gd name="T107" fmla="*/ 226 h 480"/>
              <a:gd name="T108" fmla="*/ 980 w 984"/>
              <a:gd name="T109" fmla="*/ 212 h 480"/>
              <a:gd name="T110" fmla="*/ 984 w 984"/>
              <a:gd name="T111" fmla="*/ 204 h 480"/>
              <a:gd name="T112" fmla="*/ 984 w 984"/>
              <a:gd name="T113" fmla="*/ 182 h 480"/>
              <a:gd name="T114" fmla="*/ 980 w 984"/>
              <a:gd name="T115" fmla="*/ 168 h 480"/>
              <a:gd name="T116" fmla="*/ 966 w 984"/>
              <a:gd name="T117" fmla="*/ 144 h 480"/>
              <a:gd name="T118" fmla="*/ 950 w 984"/>
              <a:gd name="T119" fmla="*/ 13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4" h="480">
                <a:moveTo>
                  <a:pt x="950" y="134"/>
                </a:moveTo>
                <a:lnTo>
                  <a:pt x="950" y="134"/>
                </a:lnTo>
                <a:lnTo>
                  <a:pt x="940" y="132"/>
                </a:lnTo>
                <a:lnTo>
                  <a:pt x="930" y="132"/>
                </a:lnTo>
                <a:lnTo>
                  <a:pt x="920" y="134"/>
                </a:lnTo>
                <a:lnTo>
                  <a:pt x="910" y="136"/>
                </a:lnTo>
                <a:lnTo>
                  <a:pt x="910" y="136"/>
                </a:lnTo>
                <a:lnTo>
                  <a:pt x="902" y="142"/>
                </a:lnTo>
                <a:lnTo>
                  <a:pt x="896" y="146"/>
                </a:lnTo>
                <a:lnTo>
                  <a:pt x="886" y="162"/>
                </a:lnTo>
                <a:lnTo>
                  <a:pt x="886" y="162"/>
                </a:lnTo>
                <a:lnTo>
                  <a:pt x="874" y="180"/>
                </a:lnTo>
                <a:lnTo>
                  <a:pt x="868" y="188"/>
                </a:lnTo>
                <a:lnTo>
                  <a:pt x="858" y="194"/>
                </a:lnTo>
                <a:lnTo>
                  <a:pt x="858" y="194"/>
                </a:lnTo>
                <a:lnTo>
                  <a:pt x="856" y="196"/>
                </a:lnTo>
                <a:lnTo>
                  <a:pt x="796" y="218"/>
                </a:lnTo>
                <a:lnTo>
                  <a:pt x="710" y="10"/>
                </a:lnTo>
                <a:lnTo>
                  <a:pt x="710" y="10"/>
                </a:lnTo>
                <a:lnTo>
                  <a:pt x="664" y="24"/>
                </a:lnTo>
                <a:lnTo>
                  <a:pt x="614" y="36"/>
                </a:lnTo>
                <a:lnTo>
                  <a:pt x="618" y="50"/>
                </a:lnTo>
                <a:lnTo>
                  <a:pt x="618" y="50"/>
                </a:lnTo>
                <a:lnTo>
                  <a:pt x="624" y="56"/>
                </a:lnTo>
                <a:lnTo>
                  <a:pt x="638" y="66"/>
                </a:lnTo>
                <a:lnTo>
                  <a:pt x="638" y="66"/>
                </a:lnTo>
                <a:lnTo>
                  <a:pt x="646" y="74"/>
                </a:lnTo>
                <a:lnTo>
                  <a:pt x="656" y="84"/>
                </a:lnTo>
                <a:lnTo>
                  <a:pt x="664" y="98"/>
                </a:lnTo>
                <a:lnTo>
                  <a:pt x="672" y="112"/>
                </a:lnTo>
                <a:lnTo>
                  <a:pt x="672" y="112"/>
                </a:lnTo>
                <a:lnTo>
                  <a:pt x="674" y="128"/>
                </a:lnTo>
                <a:lnTo>
                  <a:pt x="676" y="144"/>
                </a:lnTo>
                <a:lnTo>
                  <a:pt x="674" y="160"/>
                </a:lnTo>
                <a:lnTo>
                  <a:pt x="668" y="176"/>
                </a:lnTo>
                <a:lnTo>
                  <a:pt x="668" y="176"/>
                </a:lnTo>
                <a:lnTo>
                  <a:pt x="660" y="190"/>
                </a:lnTo>
                <a:lnTo>
                  <a:pt x="646" y="202"/>
                </a:lnTo>
                <a:lnTo>
                  <a:pt x="630" y="212"/>
                </a:lnTo>
                <a:lnTo>
                  <a:pt x="610" y="220"/>
                </a:lnTo>
                <a:lnTo>
                  <a:pt x="610" y="220"/>
                </a:lnTo>
                <a:lnTo>
                  <a:pt x="588" y="224"/>
                </a:lnTo>
                <a:lnTo>
                  <a:pt x="568" y="222"/>
                </a:lnTo>
                <a:lnTo>
                  <a:pt x="550" y="218"/>
                </a:lnTo>
                <a:lnTo>
                  <a:pt x="536" y="210"/>
                </a:lnTo>
                <a:lnTo>
                  <a:pt x="536" y="210"/>
                </a:lnTo>
                <a:lnTo>
                  <a:pt x="522" y="198"/>
                </a:lnTo>
                <a:lnTo>
                  <a:pt x="514" y="186"/>
                </a:lnTo>
                <a:lnTo>
                  <a:pt x="506" y="172"/>
                </a:lnTo>
                <a:lnTo>
                  <a:pt x="502" y="156"/>
                </a:lnTo>
                <a:lnTo>
                  <a:pt x="502" y="156"/>
                </a:lnTo>
                <a:lnTo>
                  <a:pt x="500" y="140"/>
                </a:lnTo>
                <a:lnTo>
                  <a:pt x="502" y="126"/>
                </a:lnTo>
                <a:lnTo>
                  <a:pt x="504" y="114"/>
                </a:lnTo>
                <a:lnTo>
                  <a:pt x="508" y="102"/>
                </a:lnTo>
                <a:lnTo>
                  <a:pt x="508" y="102"/>
                </a:lnTo>
                <a:lnTo>
                  <a:pt x="514" y="88"/>
                </a:lnTo>
                <a:lnTo>
                  <a:pt x="514" y="82"/>
                </a:lnTo>
                <a:lnTo>
                  <a:pt x="508" y="56"/>
                </a:lnTo>
                <a:lnTo>
                  <a:pt x="508" y="56"/>
                </a:lnTo>
                <a:lnTo>
                  <a:pt x="448" y="62"/>
                </a:lnTo>
                <a:lnTo>
                  <a:pt x="388" y="66"/>
                </a:lnTo>
                <a:lnTo>
                  <a:pt x="328" y="66"/>
                </a:lnTo>
                <a:lnTo>
                  <a:pt x="264" y="62"/>
                </a:lnTo>
                <a:lnTo>
                  <a:pt x="200" y="52"/>
                </a:lnTo>
                <a:lnTo>
                  <a:pt x="134" y="40"/>
                </a:lnTo>
                <a:lnTo>
                  <a:pt x="68" y="22"/>
                </a:lnTo>
                <a:lnTo>
                  <a:pt x="0" y="0"/>
                </a:lnTo>
                <a:lnTo>
                  <a:pt x="166" y="350"/>
                </a:lnTo>
                <a:lnTo>
                  <a:pt x="166" y="350"/>
                </a:lnTo>
                <a:lnTo>
                  <a:pt x="168" y="360"/>
                </a:lnTo>
                <a:lnTo>
                  <a:pt x="172" y="368"/>
                </a:lnTo>
                <a:lnTo>
                  <a:pt x="182" y="384"/>
                </a:lnTo>
                <a:lnTo>
                  <a:pt x="196" y="396"/>
                </a:lnTo>
                <a:lnTo>
                  <a:pt x="212" y="404"/>
                </a:lnTo>
                <a:lnTo>
                  <a:pt x="228" y="412"/>
                </a:lnTo>
                <a:lnTo>
                  <a:pt x="248" y="418"/>
                </a:lnTo>
                <a:lnTo>
                  <a:pt x="288" y="430"/>
                </a:lnTo>
                <a:lnTo>
                  <a:pt x="288" y="430"/>
                </a:lnTo>
                <a:lnTo>
                  <a:pt x="332" y="442"/>
                </a:lnTo>
                <a:lnTo>
                  <a:pt x="376" y="454"/>
                </a:lnTo>
                <a:lnTo>
                  <a:pt x="418" y="462"/>
                </a:lnTo>
                <a:lnTo>
                  <a:pt x="458" y="470"/>
                </a:lnTo>
                <a:lnTo>
                  <a:pt x="500" y="474"/>
                </a:lnTo>
                <a:lnTo>
                  <a:pt x="538" y="478"/>
                </a:lnTo>
                <a:lnTo>
                  <a:pt x="576" y="480"/>
                </a:lnTo>
                <a:lnTo>
                  <a:pt x="614" y="480"/>
                </a:lnTo>
                <a:lnTo>
                  <a:pt x="652" y="480"/>
                </a:lnTo>
                <a:lnTo>
                  <a:pt x="686" y="476"/>
                </a:lnTo>
                <a:lnTo>
                  <a:pt x="722" y="472"/>
                </a:lnTo>
                <a:lnTo>
                  <a:pt x="756" y="468"/>
                </a:lnTo>
                <a:lnTo>
                  <a:pt x="790" y="460"/>
                </a:lnTo>
                <a:lnTo>
                  <a:pt x="822" y="452"/>
                </a:lnTo>
                <a:lnTo>
                  <a:pt x="854" y="444"/>
                </a:lnTo>
                <a:lnTo>
                  <a:pt x="886" y="434"/>
                </a:lnTo>
                <a:lnTo>
                  <a:pt x="812" y="254"/>
                </a:lnTo>
                <a:lnTo>
                  <a:pt x="872" y="232"/>
                </a:lnTo>
                <a:lnTo>
                  <a:pt x="872" y="232"/>
                </a:lnTo>
                <a:lnTo>
                  <a:pt x="884" y="230"/>
                </a:lnTo>
                <a:lnTo>
                  <a:pt x="894" y="230"/>
                </a:lnTo>
                <a:lnTo>
                  <a:pt x="914" y="234"/>
                </a:lnTo>
                <a:lnTo>
                  <a:pt x="914" y="234"/>
                </a:lnTo>
                <a:lnTo>
                  <a:pt x="930" y="238"/>
                </a:lnTo>
                <a:lnTo>
                  <a:pt x="940" y="238"/>
                </a:lnTo>
                <a:lnTo>
                  <a:pt x="948" y="236"/>
                </a:lnTo>
                <a:lnTo>
                  <a:pt x="948" y="236"/>
                </a:lnTo>
                <a:lnTo>
                  <a:pt x="958" y="232"/>
                </a:lnTo>
                <a:lnTo>
                  <a:pt x="966" y="226"/>
                </a:lnTo>
                <a:lnTo>
                  <a:pt x="974" y="218"/>
                </a:lnTo>
                <a:lnTo>
                  <a:pt x="980" y="212"/>
                </a:lnTo>
                <a:lnTo>
                  <a:pt x="980" y="212"/>
                </a:lnTo>
                <a:lnTo>
                  <a:pt x="984" y="204"/>
                </a:lnTo>
                <a:lnTo>
                  <a:pt x="984" y="194"/>
                </a:lnTo>
                <a:lnTo>
                  <a:pt x="984" y="182"/>
                </a:lnTo>
                <a:lnTo>
                  <a:pt x="980" y="168"/>
                </a:lnTo>
                <a:lnTo>
                  <a:pt x="980" y="168"/>
                </a:lnTo>
                <a:lnTo>
                  <a:pt x="972" y="154"/>
                </a:lnTo>
                <a:lnTo>
                  <a:pt x="966" y="144"/>
                </a:lnTo>
                <a:lnTo>
                  <a:pt x="958" y="138"/>
                </a:lnTo>
                <a:lnTo>
                  <a:pt x="950" y="134"/>
                </a:lnTo>
                <a:lnTo>
                  <a:pt x="950" y="13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2854325" y="5418949"/>
            <a:ext cx="581025" cy="657225"/>
          </a:xfrm>
          <a:custGeom>
            <a:avLst/>
            <a:gdLst>
              <a:gd name="T0" fmla="*/ 270 w 366"/>
              <a:gd name="T1" fmla="*/ 72 h 414"/>
              <a:gd name="T2" fmla="*/ 270 w 366"/>
              <a:gd name="T3" fmla="*/ 72 h 414"/>
              <a:gd name="T4" fmla="*/ 234 w 366"/>
              <a:gd name="T5" fmla="*/ 0 h 414"/>
              <a:gd name="T6" fmla="*/ 0 w 366"/>
              <a:gd name="T7" fmla="*/ 140 h 414"/>
              <a:gd name="T8" fmla="*/ 0 w 366"/>
              <a:gd name="T9" fmla="*/ 140 h 414"/>
              <a:gd name="T10" fmla="*/ 94 w 366"/>
              <a:gd name="T11" fmla="*/ 366 h 414"/>
              <a:gd name="T12" fmla="*/ 94 w 366"/>
              <a:gd name="T13" fmla="*/ 366 h 414"/>
              <a:gd name="T14" fmla="*/ 100 w 366"/>
              <a:gd name="T15" fmla="*/ 376 h 414"/>
              <a:gd name="T16" fmla="*/ 106 w 366"/>
              <a:gd name="T17" fmla="*/ 384 h 414"/>
              <a:gd name="T18" fmla="*/ 114 w 366"/>
              <a:gd name="T19" fmla="*/ 392 h 414"/>
              <a:gd name="T20" fmla="*/ 124 w 366"/>
              <a:gd name="T21" fmla="*/ 400 h 414"/>
              <a:gd name="T22" fmla="*/ 132 w 366"/>
              <a:gd name="T23" fmla="*/ 404 h 414"/>
              <a:gd name="T24" fmla="*/ 144 w 366"/>
              <a:gd name="T25" fmla="*/ 408 h 414"/>
              <a:gd name="T26" fmla="*/ 154 w 366"/>
              <a:gd name="T27" fmla="*/ 412 h 414"/>
              <a:gd name="T28" fmla="*/ 166 w 366"/>
              <a:gd name="T29" fmla="*/ 414 h 414"/>
              <a:gd name="T30" fmla="*/ 192 w 366"/>
              <a:gd name="T31" fmla="*/ 414 h 414"/>
              <a:gd name="T32" fmla="*/ 218 w 366"/>
              <a:gd name="T33" fmla="*/ 412 h 414"/>
              <a:gd name="T34" fmla="*/ 246 w 366"/>
              <a:gd name="T35" fmla="*/ 406 h 414"/>
              <a:gd name="T36" fmla="*/ 272 w 366"/>
              <a:gd name="T37" fmla="*/ 396 h 414"/>
              <a:gd name="T38" fmla="*/ 296 w 366"/>
              <a:gd name="T39" fmla="*/ 382 h 414"/>
              <a:gd name="T40" fmla="*/ 318 w 366"/>
              <a:gd name="T41" fmla="*/ 366 h 414"/>
              <a:gd name="T42" fmla="*/ 338 w 366"/>
              <a:gd name="T43" fmla="*/ 348 h 414"/>
              <a:gd name="T44" fmla="*/ 346 w 366"/>
              <a:gd name="T45" fmla="*/ 338 h 414"/>
              <a:gd name="T46" fmla="*/ 352 w 366"/>
              <a:gd name="T47" fmla="*/ 328 h 414"/>
              <a:gd name="T48" fmla="*/ 358 w 366"/>
              <a:gd name="T49" fmla="*/ 316 h 414"/>
              <a:gd name="T50" fmla="*/ 362 w 366"/>
              <a:gd name="T51" fmla="*/ 304 h 414"/>
              <a:gd name="T52" fmla="*/ 364 w 366"/>
              <a:gd name="T53" fmla="*/ 292 h 414"/>
              <a:gd name="T54" fmla="*/ 366 w 366"/>
              <a:gd name="T55" fmla="*/ 280 h 414"/>
              <a:gd name="T56" fmla="*/ 366 w 366"/>
              <a:gd name="T57" fmla="*/ 268 h 414"/>
              <a:gd name="T58" fmla="*/ 362 w 366"/>
              <a:gd name="T59" fmla="*/ 254 h 414"/>
              <a:gd name="T60" fmla="*/ 358 w 366"/>
              <a:gd name="T61" fmla="*/ 242 h 414"/>
              <a:gd name="T62" fmla="*/ 352 w 366"/>
              <a:gd name="T63" fmla="*/ 228 h 414"/>
              <a:gd name="T64" fmla="*/ 352 w 366"/>
              <a:gd name="T65" fmla="*/ 228 h 414"/>
              <a:gd name="T66" fmla="*/ 270 w 366"/>
              <a:gd name="T67" fmla="*/ 72 h 414"/>
              <a:gd name="T68" fmla="*/ 270 w 366"/>
              <a:gd name="T69" fmla="*/ 72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6" h="414">
                <a:moveTo>
                  <a:pt x="270" y="72"/>
                </a:moveTo>
                <a:lnTo>
                  <a:pt x="270" y="72"/>
                </a:lnTo>
                <a:lnTo>
                  <a:pt x="234" y="0"/>
                </a:lnTo>
                <a:lnTo>
                  <a:pt x="0" y="140"/>
                </a:lnTo>
                <a:lnTo>
                  <a:pt x="0" y="140"/>
                </a:lnTo>
                <a:lnTo>
                  <a:pt x="94" y="366"/>
                </a:lnTo>
                <a:lnTo>
                  <a:pt x="94" y="366"/>
                </a:lnTo>
                <a:lnTo>
                  <a:pt x="100" y="376"/>
                </a:lnTo>
                <a:lnTo>
                  <a:pt x="106" y="384"/>
                </a:lnTo>
                <a:lnTo>
                  <a:pt x="114" y="392"/>
                </a:lnTo>
                <a:lnTo>
                  <a:pt x="124" y="400"/>
                </a:lnTo>
                <a:lnTo>
                  <a:pt x="132" y="404"/>
                </a:lnTo>
                <a:lnTo>
                  <a:pt x="144" y="408"/>
                </a:lnTo>
                <a:lnTo>
                  <a:pt x="154" y="412"/>
                </a:lnTo>
                <a:lnTo>
                  <a:pt x="166" y="414"/>
                </a:lnTo>
                <a:lnTo>
                  <a:pt x="192" y="414"/>
                </a:lnTo>
                <a:lnTo>
                  <a:pt x="218" y="412"/>
                </a:lnTo>
                <a:lnTo>
                  <a:pt x="246" y="406"/>
                </a:lnTo>
                <a:lnTo>
                  <a:pt x="272" y="396"/>
                </a:lnTo>
                <a:lnTo>
                  <a:pt x="296" y="382"/>
                </a:lnTo>
                <a:lnTo>
                  <a:pt x="318" y="366"/>
                </a:lnTo>
                <a:lnTo>
                  <a:pt x="338" y="348"/>
                </a:lnTo>
                <a:lnTo>
                  <a:pt x="346" y="338"/>
                </a:lnTo>
                <a:lnTo>
                  <a:pt x="352" y="328"/>
                </a:lnTo>
                <a:lnTo>
                  <a:pt x="358" y="316"/>
                </a:lnTo>
                <a:lnTo>
                  <a:pt x="362" y="304"/>
                </a:lnTo>
                <a:lnTo>
                  <a:pt x="364" y="292"/>
                </a:lnTo>
                <a:lnTo>
                  <a:pt x="366" y="280"/>
                </a:lnTo>
                <a:lnTo>
                  <a:pt x="366" y="268"/>
                </a:lnTo>
                <a:lnTo>
                  <a:pt x="362" y="254"/>
                </a:lnTo>
                <a:lnTo>
                  <a:pt x="358" y="242"/>
                </a:lnTo>
                <a:lnTo>
                  <a:pt x="352" y="228"/>
                </a:lnTo>
                <a:lnTo>
                  <a:pt x="352" y="228"/>
                </a:lnTo>
                <a:lnTo>
                  <a:pt x="270" y="72"/>
                </a:lnTo>
                <a:lnTo>
                  <a:pt x="270" y="72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514475" y="4152124"/>
            <a:ext cx="1917700" cy="2022475"/>
          </a:xfrm>
          <a:custGeom>
            <a:avLst/>
            <a:gdLst>
              <a:gd name="T0" fmla="*/ 1038 w 1208"/>
              <a:gd name="T1" fmla="*/ 722 h 1274"/>
              <a:gd name="T2" fmla="*/ 1016 w 1208"/>
              <a:gd name="T3" fmla="*/ 722 h 1274"/>
              <a:gd name="T4" fmla="*/ 1008 w 1208"/>
              <a:gd name="T5" fmla="*/ 710 h 1274"/>
              <a:gd name="T6" fmla="*/ 1014 w 1208"/>
              <a:gd name="T7" fmla="*/ 690 h 1274"/>
              <a:gd name="T8" fmla="*/ 1144 w 1208"/>
              <a:gd name="T9" fmla="*/ 584 h 1274"/>
              <a:gd name="T10" fmla="*/ 1170 w 1208"/>
              <a:gd name="T11" fmla="*/ 556 h 1274"/>
              <a:gd name="T12" fmla="*/ 1182 w 1208"/>
              <a:gd name="T13" fmla="*/ 520 h 1274"/>
              <a:gd name="T14" fmla="*/ 1170 w 1208"/>
              <a:gd name="T15" fmla="*/ 462 h 1274"/>
              <a:gd name="T16" fmla="*/ 1146 w 1208"/>
              <a:gd name="T17" fmla="*/ 432 h 1274"/>
              <a:gd name="T18" fmla="*/ 1092 w 1208"/>
              <a:gd name="T19" fmla="*/ 410 h 1274"/>
              <a:gd name="T20" fmla="*/ 972 w 1208"/>
              <a:gd name="T21" fmla="*/ 506 h 1274"/>
              <a:gd name="T22" fmla="*/ 958 w 1208"/>
              <a:gd name="T23" fmla="*/ 510 h 1274"/>
              <a:gd name="T24" fmla="*/ 944 w 1208"/>
              <a:gd name="T25" fmla="*/ 504 h 1274"/>
              <a:gd name="T26" fmla="*/ 942 w 1208"/>
              <a:gd name="T27" fmla="*/ 482 h 1274"/>
              <a:gd name="T28" fmla="*/ 1068 w 1208"/>
              <a:gd name="T29" fmla="*/ 380 h 1274"/>
              <a:gd name="T30" fmla="*/ 1084 w 1208"/>
              <a:gd name="T31" fmla="*/ 358 h 1274"/>
              <a:gd name="T32" fmla="*/ 1092 w 1208"/>
              <a:gd name="T33" fmla="*/ 314 h 1274"/>
              <a:gd name="T34" fmla="*/ 1076 w 1208"/>
              <a:gd name="T35" fmla="*/ 258 h 1274"/>
              <a:gd name="T36" fmla="*/ 1056 w 1208"/>
              <a:gd name="T37" fmla="*/ 234 h 1274"/>
              <a:gd name="T38" fmla="*/ 1026 w 1208"/>
              <a:gd name="T39" fmla="*/ 212 h 1274"/>
              <a:gd name="T40" fmla="*/ 990 w 1208"/>
              <a:gd name="T41" fmla="*/ 202 h 1274"/>
              <a:gd name="T42" fmla="*/ 842 w 1208"/>
              <a:gd name="T43" fmla="*/ 312 h 1274"/>
              <a:gd name="T44" fmla="*/ 820 w 1208"/>
              <a:gd name="T45" fmla="*/ 314 h 1274"/>
              <a:gd name="T46" fmla="*/ 810 w 1208"/>
              <a:gd name="T47" fmla="*/ 302 h 1274"/>
              <a:gd name="T48" fmla="*/ 818 w 1208"/>
              <a:gd name="T49" fmla="*/ 280 h 1274"/>
              <a:gd name="T50" fmla="*/ 930 w 1208"/>
              <a:gd name="T51" fmla="*/ 176 h 1274"/>
              <a:gd name="T52" fmla="*/ 952 w 1208"/>
              <a:gd name="T53" fmla="*/ 148 h 1274"/>
              <a:gd name="T54" fmla="*/ 962 w 1208"/>
              <a:gd name="T55" fmla="*/ 100 h 1274"/>
              <a:gd name="T56" fmla="*/ 946 w 1208"/>
              <a:gd name="T57" fmla="*/ 50 h 1274"/>
              <a:gd name="T58" fmla="*/ 924 w 1208"/>
              <a:gd name="T59" fmla="*/ 22 h 1274"/>
              <a:gd name="T60" fmla="*/ 888 w 1208"/>
              <a:gd name="T61" fmla="*/ 2 h 1274"/>
              <a:gd name="T62" fmla="*/ 866 w 1208"/>
              <a:gd name="T63" fmla="*/ 0 h 1274"/>
              <a:gd name="T64" fmla="*/ 812 w 1208"/>
              <a:gd name="T65" fmla="*/ 16 h 1274"/>
              <a:gd name="T66" fmla="*/ 688 w 1208"/>
              <a:gd name="T67" fmla="*/ 116 h 1274"/>
              <a:gd name="T68" fmla="*/ 506 w 1208"/>
              <a:gd name="T69" fmla="*/ 266 h 1274"/>
              <a:gd name="T70" fmla="*/ 492 w 1208"/>
              <a:gd name="T71" fmla="*/ 270 h 1274"/>
              <a:gd name="T72" fmla="*/ 478 w 1208"/>
              <a:gd name="T73" fmla="*/ 264 h 1274"/>
              <a:gd name="T74" fmla="*/ 474 w 1208"/>
              <a:gd name="T75" fmla="*/ 242 h 1274"/>
              <a:gd name="T76" fmla="*/ 528 w 1208"/>
              <a:gd name="T77" fmla="*/ 194 h 1274"/>
              <a:gd name="T78" fmla="*/ 410 w 1208"/>
              <a:gd name="T79" fmla="*/ 142 h 1274"/>
              <a:gd name="T80" fmla="*/ 256 w 1208"/>
              <a:gd name="T81" fmla="*/ 228 h 1274"/>
              <a:gd name="T82" fmla="*/ 234 w 1208"/>
              <a:gd name="T83" fmla="*/ 252 h 1274"/>
              <a:gd name="T84" fmla="*/ 212 w 1208"/>
              <a:gd name="T85" fmla="*/ 294 h 1274"/>
              <a:gd name="T86" fmla="*/ 198 w 1208"/>
              <a:gd name="T87" fmla="*/ 362 h 1274"/>
              <a:gd name="T88" fmla="*/ 156 w 1208"/>
              <a:gd name="T89" fmla="*/ 636 h 1274"/>
              <a:gd name="T90" fmla="*/ 362 w 1208"/>
              <a:gd name="T91" fmla="*/ 1274 h 1274"/>
              <a:gd name="T92" fmla="*/ 632 w 1208"/>
              <a:gd name="T93" fmla="*/ 1108 h 1274"/>
              <a:gd name="T94" fmla="*/ 808 w 1208"/>
              <a:gd name="T95" fmla="*/ 1050 h 1274"/>
              <a:gd name="T96" fmla="*/ 886 w 1208"/>
              <a:gd name="T97" fmla="*/ 1010 h 1274"/>
              <a:gd name="T98" fmla="*/ 1030 w 1208"/>
              <a:gd name="T99" fmla="*/ 904 h 1274"/>
              <a:gd name="T100" fmla="*/ 1178 w 1208"/>
              <a:gd name="T101" fmla="*/ 776 h 1274"/>
              <a:gd name="T102" fmla="*/ 1204 w 1208"/>
              <a:gd name="T103" fmla="*/ 734 h 1274"/>
              <a:gd name="T104" fmla="*/ 1208 w 1208"/>
              <a:gd name="T105" fmla="*/ 702 h 1274"/>
              <a:gd name="T106" fmla="*/ 1188 w 1208"/>
              <a:gd name="T107" fmla="*/ 656 h 1274"/>
              <a:gd name="T108" fmla="*/ 1172 w 1208"/>
              <a:gd name="T109" fmla="*/ 642 h 1274"/>
              <a:gd name="T110" fmla="*/ 1152 w 1208"/>
              <a:gd name="T111" fmla="*/ 63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08" h="1274">
                <a:moveTo>
                  <a:pt x="1152" y="634"/>
                </a:moveTo>
                <a:lnTo>
                  <a:pt x="1038" y="722"/>
                </a:lnTo>
                <a:lnTo>
                  <a:pt x="1038" y="722"/>
                </a:lnTo>
                <a:lnTo>
                  <a:pt x="1032" y="724"/>
                </a:lnTo>
                <a:lnTo>
                  <a:pt x="1024" y="724"/>
                </a:lnTo>
                <a:lnTo>
                  <a:pt x="1016" y="722"/>
                </a:lnTo>
                <a:lnTo>
                  <a:pt x="1010" y="718"/>
                </a:lnTo>
                <a:lnTo>
                  <a:pt x="1010" y="718"/>
                </a:lnTo>
                <a:lnTo>
                  <a:pt x="1008" y="710"/>
                </a:lnTo>
                <a:lnTo>
                  <a:pt x="1006" y="702"/>
                </a:lnTo>
                <a:lnTo>
                  <a:pt x="1010" y="696"/>
                </a:lnTo>
                <a:lnTo>
                  <a:pt x="1014" y="690"/>
                </a:lnTo>
                <a:lnTo>
                  <a:pt x="1014" y="690"/>
                </a:lnTo>
                <a:lnTo>
                  <a:pt x="1078" y="638"/>
                </a:lnTo>
                <a:lnTo>
                  <a:pt x="1144" y="584"/>
                </a:lnTo>
                <a:lnTo>
                  <a:pt x="1144" y="584"/>
                </a:lnTo>
                <a:lnTo>
                  <a:pt x="1158" y="572"/>
                </a:lnTo>
                <a:lnTo>
                  <a:pt x="1170" y="556"/>
                </a:lnTo>
                <a:lnTo>
                  <a:pt x="1178" y="538"/>
                </a:lnTo>
                <a:lnTo>
                  <a:pt x="1182" y="520"/>
                </a:lnTo>
                <a:lnTo>
                  <a:pt x="1182" y="520"/>
                </a:lnTo>
                <a:lnTo>
                  <a:pt x="1182" y="500"/>
                </a:lnTo>
                <a:lnTo>
                  <a:pt x="1178" y="480"/>
                </a:lnTo>
                <a:lnTo>
                  <a:pt x="1170" y="462"/>
                </a:lnTo>
                <a:lnTo>
                  <a:pt x="1160" y="446"/>
                </a:lnTo>
                <a:lnTo>
                  <a:pt x="1160" y="446"/>
                </a:lnTo>
                <a:lnTo>
                  <a:pt x="1146" y="432"/>
                </a:lnTo>
                <a:lnTo>
                  <a:pt x="1130" y="420"/>
                </a:lnTo>
                <a:lnTo>
                  <a:pt x="1110" y="414"/>
                </a:lnTo>
                <a:lnTo>
                  <a:pt x="1092" y="410"/>
                </a:lnTo>
                <a:lnTo>
                  <a:pt x="1092" y="410"/>
                </a:lnTo>
                <a:lnTo>
                  <a:pt x="1086" y="416"/>
                </a:lnTo>
                <a:lnTo>
                  <a:pt x="972" y="506"/>
                </a:lnTo>
                <a:lnTo>
                  <a:pt x="972" y="506"/>
                </a:lnTo>
                <a:lnTo>
                  <a:pt x="966" y="510"/>
                </a:lnTo>
                <a:lnTo>
                  <a:pt x="958" y="510"/>
                </a:lnTo>
                <a:lnTo>
                  <a:pt x="950" y="508"/>
                </a:lnTo>
                <a:lnTo>
                  <a:pt x="944" y="504"/>
                </a:lnTo>
                <a:lnTo>
                  <a:pt x="944" y="504"/>
                </a:lnTo>
                <a:lnTo>
                  <a:pt x="940" y="498"/>
                </a:lnTo>
                <a:lnTo>
                  <a:pt x="940" y="490"/>
                </a:lnTo>
                <a:lnTo>
                  <a:pt x="942" y="482"/>
                </a:lnTo>
                <a:lnTo>
                  <a:pt x="948" y="476"/>
                </a:lnTo>
                <a:lnTo>
                  <a:pt x="1068" y="380"/>
                </a:lnTo>
                <a:lnTo>
                  <a:pt x="1068" y="380"/>
                </a:lnTo>
                <a:lnTo>
                  <a:pt x="1074" y="374"/>
                </a:lnTo>
                <a:lnTo>
                  <a:pt x="1080" y="366"/>
                </a:lnTo>
                <a:lnTo>
                  <a:pt x="1084" y="358"/>
                </a:lnTo>
                <a:lnTo>
                  <a:pt x="1088" y="350"/>
                </a:lnTo>
                <a:lnTo>
                  <a:pt x="1092" y="332"/>
                </a:lnTo>
                <a:lnTo>
                  <a:pt x="1092" y="314"/>
                </a:lnTo>
                <a:lnTo>
                  <a:pt x="1090" y="294"/>
                </a:lnTo>
                <a:lnTo>
                  <a:pt x="1084" y="276"/>
                </a:lnTo>
                <a:lnTo>
                  <a:pt x="1076" y="258"/>
                </a:lnTo>
                <a:lnTo>
                  <a:pt x="1064" y="242"/>
                </a:lnTo>
                <a:lnTo>
                  <a:pt x="1064" y="242"/>
                </a:lnTo>
                <a:lnTo>
                  <a:pt x="1056" y="234"/>
                </a:lnTo>
                <a:lnTo>
                  <a:pt x="1048" y="226"/>
                </a:lnTo>
                <a:lnTo>
                  <a:pt x="1038" y="218"/>
                </a:lnTo>
                <a:lnTo>
                  <a:pt x="1026" y="212"/>
                </a:lnTo>
                <a:lnTo>
                  <a:pt x="1014" y="208"/>
                </a:lnTo>
                <a:lnTo>
                  <a:pt x="1002" y="204"/>
                </a:lnTo>
                <a:lnTo>
                  <a:pt x="990" y="202"/>
                </a:lnTo>
                <a:lnTo>
                  <a:pt x="978" y="202"/>
                </a:lnTo>
                <a:lnTo>
                  <a:pt x="842" y="312"/>
                </a:lnTo>
                <a:lnTo>
                  <a:pt x="842" y="312"/>
                </a:lnTo>
                <a:lnTo>
                  <a:pt x="836" y="314"/>
                </a:lnTo>
                <a:lnTo>
                  <a:pt x="828" y="316"/>
                </a:lnTo>
                <a:lnTo>
                  <a:pt x="820" y="314"/>
                </a:lnTo>
                <a:lnTo>
                  <a:pt x="814" y="308"/>
                </a:lnTo>
                <a:lnTo>
                  <a:pt x="814" y="308"/>
                </a:lnTo>
                <a:lnTo>
                  <a:pt x="810" y="302"/>
                </a:lnTo>
                <a:lnTo>
                  <a:pt x="810" y="294"/>
                </a:lnTo>
                <a:lnTo>
                  <a:pt x="812" y="286"/>
                </a:lnTo>
                <a:lnTo>
                  <a:pt x="818" y="280"/>
                </a:lnTo>
                <a:lnTo>
                  <a:pt x="886" y="214"/>
                </a:lnTo>
                <a:lnTo>
                  <a:pt x="930" y="176"/>
                </a:lnTo>
                <a:lnTo>
                  <a:pt x="930" y="176"/>
                </a:lnTo>
                <a:lnTo>
                  <a:pt x="938" y="166"/>
                </a:lnTo>
                <a:lnTo>
                  <a:pt x="946" y="156"/>
                </a:lnTo>
                <a:lnTo>
                  <a:pt x="952" y="148"/>
                </a:lnTo>
                <a:lnTo>
                  <a:pt x="956" y="138"/>
                </a:lnTo>
                <a:lnTo>
                  <a:pt x="962" y="118"/>
                </a:lnTo>
                <a:lnTo>
                  <a:pt x="962" y="100"/>
                </a:lnTo>
                <a:lnTo>
                  <a:pt x="960" y="82"/>
                </a:lnTo>
                <a:lnTo>
                  <a:pt x="954" y="66"/>
                </a:lnTo>
                <a:lnTo>
                  <a:pt x="946" y="50"/>
                </a:lnTo>
                <a:lnTo>
                  <a:pt x="938" y="36"/>
                </a:lnTo>
                <a:lnTo>
                  <a:pt x="938" y="36"/>
                </a:lnTo>
                <a:lnTo>
                  <a:pt x="924" y="22"/>
                </a:lnTo>
                <a:lnTo>
                  <a:pt x="906" y="10"/>
                </a:lnTo>
                <a:lnTo>
                  <a:pt x="898" y="6"/>
                </a:lnTo>
                <a:lnTo>
                  <a:pt x="888" y="2"/>
                </a:lnTo>
                <a:lnTo>
                  <a:pt x="878" y="0"/>
                </a:lnTo>
                <a:lnTo>
                  <a:pt x="866" y="0"/>
                </a:lnTo>
                <a:lnTo>
                  <a:pt x="866" y="0"/>
                </a:lnTo>
                <a:lnTo>
                  <a:pt x="850" y="2"/>
                </a:lnTo>
                <a:lnTo>
                  <a:pt x="830" y="6"/>
                </a:lnTo>
                <a:lnTo>
                  <a:pt x="812" y="16"/>
                </a:lnTo>
                <a:lnTo>
                  <a:pt x="794" y="30"/>
                </a:lnTo>
                <a:lnTo>
                  <a:pt x="794" y="30"/>
                </a:lnTo>
                <a:lnTo>
                  <a:pt x="688" y="116"/>
                </a:lnTo>
                <a:lnTo>
                  <a:pt x="648" y="146"/>
                </a:lnTo>
                <a:lnTo>
                  <a:pt x="608" y="176"/>
                </a:lnTo>
                <a:lnTo>
                  <a:pt x="506" y="266"/>
                </a:lnTo>
                <a:lnTo>
                  <a:pt x="506" y="266"/>
                </a:lnTo>
                <a:lnTo>
                  <a:pt x="498" y="270"/>
                </a:lnTo>
                <a:lnTo>
                  <a:pt x="492" y="270"/>
                </a:lnTo>
                <a:lnTo>
                  <a:pt x="484" y="268"/>
                </a:lnTo>
                <a:lnTo>
                  <a:pt x="478" y="264"/>
                </a:lnTo>
                <a:lnTo>
                  <a:pt x="478" y="264"/>
                </a:lnTo>
                <a:lnTo>
                  <a:pt x="474" y="256"/>
                </a:lnTo>
                <a:lnTo>
                  <a:pt x="472" y="250"/>
                </a:lnTo>
                <a:lnTo>
                  <a:pt x="474" y="242"/>
                </a:lnTo>
                <a:lnTo>
                  <a:pt x="480" y="236"/>
                </a:lnTo>
                <a:lnTo>
                  <a:pt x="528" y="194"/>
                </a:lnTo>
                <a:lnTo>
                  <a:pt x="528" y="194"/>
                </a:lnTo>
                <a:lnTo>
                  <a:pt x="490" y="106"/>
                </a:lnTo>
                <a:lnTo>
                  <a:pt x="490" y="106"/>
                </a:lnTo>
                <a:lnTo>
                  <a:pt x="410" y="142"/>
                </a:lnTo>
                <a:lnTo>
                  <a:pt x="334" y="180"/>
                </a:lnTo>
                <a:lnTo>
                  <a:pt x="276" y="214"/>
                </a:lnTo>
                <a:lnTo>
                  <a:pt x="256" y="228"/>
                </a:lnTo>
                <a:lnTo>
                  <a:pt x="246" y="238"/>
                </a:lnTo>
                <a:lnTo>
                  <a:pt x="246" y="238"/>
                </a:lnTo>
                <a:lnTo>
                  <a:pt x="234" y="252"/>
                </a:lnTo>
                <a:lnTo>
                  <a:pt x="224" y="266"/>
                </a:lnTo>
                <a:lnTo>
                  <a:pt x="218" y="280"/>
                </a:lnTo>
                <a:lnTo>
                  <a:pt x="212" y="294"/>
                </a:lnTo>
                <a:lnTo>
                  <a:pt x="206" y="310"/>
                </a:lnTo>
                <a:lnTo>
                  <a:pt x="204" y="326"/>
                </a:lnTo>
                <a:lnTo>
                  <a:pt x="198" y="362"/>
                </a:lnTo>
                <a:lnTo>
                  <a:pt x="186" y="468"/>
                </a:lnTo>
                <a:lnTo>
                  <a:pt x="174" y="542"/>
                </a:lnTo>
                <a:lnTo>
                  <a:pt x="156" y="636"/>
                </a:lnTo>
                <a:lnTo>
                  <a:pt x="116" y="710"/>
                </a:lnTo>
                <a:lnTo>
                  <a:pt x="0" y="836"/>
                </a:lnTo>
                <a:lnTo>
                  <a:pt x="362" y="1274"/>
                </a:lnTo>
                <a:lnTo>
                  <a:pt x="560" y="1126"/>
                </a:lnTo>
                <a:lnTo>
                  <a:pt x="560" y="1126"/>
                </a:lnTo>
                <a:lnTo>
                  <a:pt x="632" y="1108"/>
                </a:lnTo>
                <a:lnTo>
                  <a:pt x="698" y="1090"/>
                </a:lnTo>
                <a:lnTo>
                  <a:pt x="756" y="1072"/>
                </a:lnTo>
                <a:lnTo>
                  <a:pt x="808" y="1050"/>
                </a:lnTo>
                <a:lnTo>
                  <a:pt x="834" y="1038"/>
                </a:lnTo>
                <a:lnTo>
                  <a:pt x="860" y="1026"/>
                </a:lnTo>
                <a:lnTo>
                  <a:pt x="886" y="1010"/>
                </a:lnTo>
                <a:lnTo>
                  <a:pt x="914" y="994"/>
                </a:lnTo>
                <a:lnTo>
                  <a:pt x="968" y="954"/>
                </a:lnTo>
                <a:lnTo>
                  <a:pt x="1030" y="904"/>
                </a:lnTo>
                <a:lnTo>
                  <a:pt x="1030" y="904"/>
                </a:lnTo>
                <a:lnTo>
                  <a:pt x="1178" y="776"/>
                </a:lnTo>
                <a:lnTo>
                  <a:pt x="1178" y="776"/>
                </a:lnTo>
                <a:lnTo>
                  <a:pt x="1190" y="764"/>
                </a:lnTo>
                <a:lnTo>
                  <a:pt x="1198" y="750"/>
                </a:lnTo>
                <a:lnTo>
                  <a:pt x="1204" y="734"/>
                </a:lnTo>
                <a:lnTo>
                  <a:pt x="1208" y="718"/>
                </a:lnTo>
                <a:lnTo>
                  <a:pt x="1208" y="718"/>
                </a:lnTo>
                <a:lnTo>
                  <a:pt x="1208" y="702"/>
                </a:lnTo>
                <a:lnTo>
                  <a:pt x="1204" y="686"/>
                </a:lnTo>
                <a:lnTo>
                  <a:pt x="1196" y="670"/>
                </a:lnTo>
                <a:lnTo>
                  <a:pt x="1188" y="656"/>
                </a:lnTo>
                <a:lnTo>
                  <a:pt x="1188" y="656"/>
                </a:lnTo>
                <a:lnTo>
                  <a:pt x="1180" y="650"/>
                </a:lnTo>
                <a:lnTo>
                  <a:pt x="1172" y="642"/>
                </a:lnTo>
                <a:lnTo>
                  <a:pt x="1162" y="638"/>
                </a:lnTo>
                <a:lnTo>
                  <a:pt x="1152" y="634"/>
                </a:lnTo>
                <a:lnTo>
                  <a:pt x="1152" y="63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879144" y="5347534"/>
            <a:ext cx="1311275" cy="1470025"/>
          </a:xfrm>
          <a:custGeom>
            <a:avLst/>
            <a:gdLst>
              <a:gd name="T0" fmla="*/ 328 w 826"/>
              <a:gd name="T1" fmla="*/ 22 h 926"/>
              <a:gd name="T2" fmla="*/ 300 w 826"/>
              <a:gd name="T3" fmla="*/ 4 h 926"/>
              <a:gd name="T4" fmla="*/ 266 w 826"/>
              <a:gd name="T5" fmla="*/ 2 h 926"/>
              <a:gd name="T6" fmla="*/ 250 w 826"/>
              <a:gd name="T7" fmla="*/ 6 h 926"/>
              <a:gd name="T8" fmla="*/ 22 w 826"/>
              <a:gd name="T9" fmla="*/ 194 h 926"/>
              <a:gd name="T10" fmla="*/ 12 w 826"/>
              <a:gd name="T11" fmla="*/ 202 h 926"/>
              <a:gd name="T12" fmla="*/ 2 w 826"/>
              <a:gd name="T13" fmla="*/ 226 h 926"/>
              <a:gd name="T14" fmla="*/ 0 w 826"/>
              <a:gd name="T15" fmla="*/ 252 h 926"/>
              <a:gd name="T16" fmla="*/ 6 w 826"/>
              <a:gd name="T17" fmla="*/ 276 h 926"/>
              <a:gd name="T18" fmla="*/ 506 w 826"/>
              <a:gd name="T19" fmla="*/ 904 h 926"/>
              <a:gd name="T20" fmla="*/ 516 w 826"/>
              <a:gd name="T21" fmla="*/ 914 h 926"/>
              <a:gd name="T22" fmla="*/ 540 w 826"/>
              <a:gd name="T23" fmla="*/ 924 h 926"/>
              <a:gd name="T24" fmla="*/ 564 w 826"/>
              <a:gd name="T25" fmla="*/ 924 h 926"/>
              <a:gd name="T26" fmla="*/ 588 w 826"/>
              <a:gd name="T27" fmla="*/ 916 h 926"/>
              <a:gd name="T28" fmla="*/ 806 w 826"/>
              <a:gd name="T29" fmla="*/ 720 h 926"/>
              <a:gd name="T30" fmla="*/ 814 w 826"/>
              <a:gd name="T31" fmla="*/ 710 h 926"/>
              <a:gd name="T32" fmla="*/ 824 w 826"/>
              <a:gd name="T33" fmla="*/ 688 h 926"/>
              <a:gd name="T34" fmla="*/ 826 w 826"/>
              <a:gd name="T35" fmla="*/ 662 h 926"/>
              <a:gd name="T36" fmla="*/ 818 w 826"/>
              <a:gd name="T37" fmla="*/ 638 h 926"/>
              <a:gd name="T38" fmla="*/ 328 w 826"/>
              <a:gd name="T39" fmla="*/ 22 h 926"/>
              <a:gd name="T40" fmla="*/ 644 w 826"/>
              <a:gd name="T41" fmla="*/ 768 h 926"/>
              <a:gd name="T42" fmla="*/ 602 w 826"/>
              <a:gd name="T43" fmla="*/ 768 h 926"/>
              <a:gd name="T44" fmla="*/ 566 w 826"/>
              <a:gd name="T45" fmla="*/ 754 h 926"/>
              <a:gd name="T46" fmla="*/ 536 w 826"/>
              <a:gd name="T47" fmla="*/ 726 h 926"/>
              <a:gd name="T48" fmla="*/ 518 w 826"/>
              <a:gd name="T49" fmla="*/ 688 h 926"/>
              <a:gd name="T50" fmla="*/ 516 w 826"/>
              <a:gd name="T51" fmla="*/ 668 h 926"/>
              <a:gd name="T52" fmla="*/ 522 w 826"/>
              <a:gd name="T53" fmla="*/ 628 h 926"/>
              <a:gd name="T54" fmla="*/ 544 w 826"/>
              <a:gd name="T55" fmla="*/ 594 h 926"/>
              <a:gd name="T56" fmla="*/ 578 w 826"/>
              <a:gd name="T57" fmla="*/ 570 h 926"/>
              <a:gd name="T58" fmla="*/ 598 w 826"/>
              <a:gd name="T59" fmla="*/ 564 h 926"/>
              <a:gd name="T60" fmla="*/ 638 w 826"/>
              <a:gd name="T61" fmla="*/ 562 h 926"/>
              <a:gd name="T62" fmla="*/ 676 w 826"/>
              <a:gd name="T63" fmla="*/ 576 h 926"/>
              <a:gd name="T64" fmla="*/ 706 w 826"/>
              <a:gd name="T65" fmla="*/ 604 h 926"/>
              <a:gd name="T66" fmla="*/ 722 w 826"/>
              <a:gd name="T67" fmla="*/ 642 h 926"/>
              <a:gd name="T68" fmla="*/ 726 w 826"/>
              <a:gd name="T69" fmla="*/ 662 h 926"/>
              <a:gd name="T70" fmla="*/ 718 w 826"/>
              <a:gd name="T71" fmla="*/ 702 h 926"/>
              <a:gd name="T72" fmla="*/ 698 w 826"/>
              <a:gd name="T73" fmla="*/ 736 h 926"/>
              <a:gd name="T74" fmla="*/ 664 w 826"/>
              <a:gd name="T75" fmla="*/ 760 h 926"/>
              <a:gd name="T76" fmla="*/ 644 w 826"/>
              <a:gd name="T77" fmla="*/ 768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6" h="926">
                <a:moveTo>
                  <a:pt x="328" y="22"/>
                </a:moveTo>
                <a:lnTo>
                  <a:pt x="328" y="22"/>
                </a:lnTo>
                <a:lnTo>
                  <a:pt x="314" y="12"/>
                </a:lnTo>
                <a:lnTo>
                  <a:pt x="300" y="4"/>
                </a:lnTo>
                <a:lnTo>
                  <a:pt x="284" y="0"/>
                </a:lnTo>
                <a:lnTo>
                  <a:pt x="266" y="2"/>
                </a:lnTo>
                <a:lnTo>
                  <a:pt x="266" y="2"/>
                </a:lnTo>
                <a:lnTo>
                  <a:pt x="250" y="6"/>
                </a:lnTo>
                <a:lnTo>
                  <a:pt x="238" y="14"/>
                </a:lnTo>
                <a:lnTo>
                  <a:pt x="22" y="194"/>
                </a:lnTo>
                <a:lnTo>
                  <a:pt x="22" y="194"/>
                </a:lnTo>
                <a:lnTo>
                  <a:pt x="12" y="202"/>
                </a:lnTo>
                <a:lnTo>
                  <a:pt x="6" y="214"/>
                </a:lnTo>
                <a:lnTo>
                  <a:pt x="2" y="226"/>
                </a:lnTo>
                <a:lnTo>
                  <a:pt x="0" y="238"/>
                </a:lnTo>
                <a:lnTo>
                  <a:pt x="0" y="252"/>
                </a:lnTo>
                <a:lnTo>
                  <a:pt x="2" y="264"/>
                </a:lnTo>
                <a:lnTo>
                  <a:pt x="6" y="276"/>
                </a:lnTo>
                <a:lnTo>
                  <a:pt x="14" y="286"/>
                </a:lnTo>
                <a:lnTo>
                  <a:pt x="506" y="904"/>
                </a:lnTo>
                <a:lnTo>
                  <a:pt x="506" y="904"/>
                </a:lnTo>
                <a:lnTo>
                  <a:pt x="516" y="914"/>
                </a:lnTo>
                <a:lnTo>
                  <a:pt x="528" y="920"/>
                </a:lnTo>
                <a:lnTo>
                  <a:pt x="540" y="924"/>
                </a:lnTo>
                <a:lnTo>
                  <a:pt x="552" y="926"/>
                </a:lnTo>
                <a:lnTo>
                  <a:pt x="564" y="924"/>
                </a:lnTo>
                <a:lnTo>
                  <a:pt x="578" y="922"/>
                </a:lnTo>
                <a:lnTo>
                  <a:pt x="588" y="916"/>
                </a:lnTo>
                <a:lnTo>
                  <a:pt x="600" y="910"/>
                </a:lnTo>
                <a:lnTo>
                  <a:pt x="806" y="720"/>
                </a:lnTo>
                <a:lnTo>
                  <a:pt x="806" y="720"/>
                </a:lnTo>
                <a:lnTo>
                  <a:pt x="814" y="710"/>
                </a:lnTo>
                <a:lnTo>
                  <a:pt x="820" y="700"/>
                </a:lnTo>
                <a:lnTo>
                  <a:pt x="824" y="688"/>
                </a:lnTo>
                <a:lnTo>
                  <a:pt x="826" y="674"/>
                </a:lnTo>
                <a:lnTo>
                  <a:pt x="826" y="662"/>
                </a:lnTo>
                <a:lnTo>
                  <a:pt x="824" y="650"/>
                </a:lnTo>
                <a:lnTo>
                  <a:pt x="818" y="638"/>
                </a:lnTo>
                <a:lnTo>
                  <a:pt x="810" y="628"/>
                </a:lnTo>
                <a:lnTo>
                  <a:pt x="328" y="22"/>
                </a:lnTo>
                <a:close/>
                <a:moveTo>
                  <a:pt x="644" y="768"/>
                </a:moveTo>
                <a:lnTo>
                  <a:pt x="644" y="768"/>
                </a:lnTo>
                <a:lnTo>
                  <a:pt x="624" y="770"/>
                </a:lnTo>
                <a:lnTo>
                  <a:pt x="602" y="768"/>
                </a:lnTo>
                <a:lnTo>
                  <a:pt x="584" y="764"/>
                </a:lnTo>
                <a:lnTo>
                  <a:pt x="566" y="754"/>
                </a:lnTo>
                <a:lnTo>
                  <a:pt x="550" y="742"/>
                </a:lnTo>
                <a:lnTo>
                  <a:pt x="536" y="726"/>
                </a:lnTo>
                <a:lnTo>
                  <a:pt x="526" y="710"/>
                </a:lnTo>
                <a:lnTo>
                  <a:pt x="518" y="688"/>
                </a:lnTo>
                <a:lnTo>
                  <a:pt x="518" y="688"/>
                </a:lnTo>
                <a:lnTo>
                  <a:pt x="516" y="668"/>
                </a:lnTo>
                <a:lnTo>
                  <a:pt x="518" y="648"/>
                </a:lnTo>
                <a:lnTo>
                  <a:pt x="522" y="628"/>
                </a:lnTo>
                <a:lnTo>
                  <a:pt x="532" y="610"/>
                </a:lnTo>
                <a:lnTo>
                  <a:pt x="544" y="594"/>
                </a:lnTo>
                <a:lnTo>
                  <a:pt x="560" y="580"/>
                </a:lnTo>
                <a:lnTo>
                  <a:pt x="578" y="570"/>
                </a:lnTo>
                <a:lnTo>
                  <a:pt x="598" y="564"/>
                </a:lnTo>
                <a:lnTo>
                  <a:pt x="598" y="564"/>
                </a:lnTo>
                <a:lnTo>
                  <a:pt x="618" y="560"/>
                </a:lnTo>
                <a:lnTo>
                  <a:pt x="638" y="562"/>
                </a:lnTo>
                <a:lnTo>
                  <a:pt x="658" y="568"/>
                </a:lnTo>
                <a:lnTo>
                  <a:pt x="676" y="576"/>
                </a:lnTo>
                <a:lnTo>
                  <a:pt x="692" y="588"/>
                </a:lnTo>
                <a:lnTo>
                  <a:pt x="706" y="604"/>
                </a:lnTo>
                <a:lnTo>
                  <a:pt x="716" y="622"/>
                </a:lnTo>
                <a:lnTo>
                  <a:pt x="722" y="642"/>
                </a:lnTo>
                <a:lnTo>
                  <a:pt x="722" y="642"/>
                </a:lnTo>
                <a:lnTo>
                  <a:pt x="726" y="662"/>
                </a:lnTo>
                <a:lnTo>
                  <a:pt x="724" y="684"/>
                </a:lnTo>
                <a:lnTo>
                  <a:pt x="718" y="702"/>
                </a:lnTo>
                <a:lnTo>
                  <a:pt x="710" y="720"/>
                </a:lnTo>
                <a:lnTo>
                  <a:pt x="698" y="736"/>
                </a:lnTo>
                <a:lnTo>
                  <a:pt x="682" y="750"/>
                </a:lnTo>
                <a:lnTo>
                  <a:pt x="664" y="760"/>
                </a:lnTo>
                <a:lnTo>
                  <a:pt x="644" y="768"/>
                </a:lnTo>
                <a:lnTo>
                  <a:pt x="644" y="76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7273120" y="1969377"/>
            <a:ext cx="4080680" cy="998532"/>
            <a:chOff x="8348723" y="2133153"/>
            <a:chExt cx="4080680" cy="998532"/>
          </a:xfrm>
        </p:grpSpPr>
        <p:sp>
          <p:nvSpPr>
            <p:cNvPr id="91" name="矩形 9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7273120" y="3165412"/>
            <a:ext cx="4080680" cy="998532"/>
            <a:chOff x="8348723" y="2133153"/>
            <a:chExt cx="4080680" cy="998532"/>
          </a:xfrm>
        </p:grpSpPr>
        <p:sp>
          <p:nvSpPr>
            <p:cNvPr id="96" name="矩形 9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8" name="文本框 9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7273120" y="4361447"/>
            <a:ext cx="4080680" cy="998532"/>
            <a:chOff x="8348723" y="2133153"/>
            <a:chExt cx="4080680" cy="998532"/>
          </a:xfrm>
        </p:grpSpPr>
        <p:sp>
          <p:nvSpPr>
            <p:cNvPr id="101" name="矩形 10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7273120" y="5557482"/>
            <a:ext cx="4080680" cy="998532"/>
            <a:chOff x="8348723" y="2133153"/>
            <a:chExt cx="4080680" cy="998532"/>
          </a:xfrm>
        </p:grpSpPr>
        <p:sp>
          <p:nvSpPr>
            <p:cNvPr id="106" name="矩形 10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099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236913" y="1394111"/>
            <a:ext cx="1989138" cy="1304925"/>
          </a:xfrm>
          <a:custGeom>
            <a:avLst/>
            <a:gdLst>
              <a:gd name="T0" fmla="*/ 1198 w 1253"/>
              <a:gd name="T1" fmla="*/ 644 h 822"/>
              <a:gd name="T2" fmla="*/ 1176 w 1253"/>
              <a:gd name="T3" fmla="*/ 644 h 822"/>
              <a:gd name="T4" fmla="*/ 1154 w 1253"/>
              <a:gd name="T5" fmla="*/ 653 h 822"/>
              <a:gd name="T6" fmla="*/ 1130 w 1253"/>
              <a:gd name="T7" fmla="*/ 664 h 822"/>
              <a:gd name="T8" fmla="*/ 1101 w 1253"/>
              <a:gd name="T9" fmla="*/ 668 h 822"/>
              <a:gd name="T10" fmla="*/ 1099 w 1253"/>
              <a:gd name="T11" fmla="*/ 668 h 822"/>
              <a:gd name="T12" fmla="*/ 1044 w 1253"/>
              <a:gd name="T13" fmla="*/ 519 h 822"/>
              <a:gd name="T14" fmla="*/ 998 w 1253"/>
              <a:gd name="T15" fmla="*/ 517 h 822"/>
              <a:gd name="T16" fmla="*/ 912 w 1253"/>
              <a:gd name="T17" fmla="*/ 508 h 822"/>
              <a:gd name="T18" fmla="*/ 831 w 1253"/>
              <a:gd name="T19" fmla="*/ 493 h 822"/>
              <a:gd name="T20" fmla="*/ 754 w 1253"/>
              <a:gd name="T21" fmla="*/ 471 h 822"/>
              <a:gd name="T22" fmla="*/ 686 w 1253"/>
              <a:gd name="T23" fmla="*/ 446 h 822"/>
              <a:gd name="T24" fmla="*/ 624 w 1253"/>
              <a:gd name="T25" fmla="*/ 416 h 822"/>
              <a:gd name="T26" fmla="*/ 572 w 1253"/>
              <a:gd name="T27" fmla="*/ 383 h 822"/>
              <a:gd name="T28" fmla="*/ 528 w 1253"/>
              <a:gd name="T29" fmla="*/ 347 h 822"/>
              <a:gd name="T30" fmla="*/ 512 w 1253"/>
              <a:gd name="T31" fmla="*/ 328 h 822"/>
              <a:gd name="T32" fmla="*/ 420 w 1253"/>
              <a:gd name="T33" fmla="*/ 220 h 822"/>
              <a:gd name="T34" fmla="*/ 321 w 1253"/>
              <a:gd name="T35" fmla="*/ 119 h 822"/>
              <a:gd name="T36" fmla="*/ 268 w 1253"/>
              <a:gd name="T37" fmla="*/ 75 h 822"/>
              <a:gd name="T38" fmla="*/ 220 w 1253"/>
              <a:gd name="T39" fmla="*/ 42 h 822"/>
              <a:gd name="T40" fmla="*/ 169 w 1253"/>
              <a:gd name="T41" fmla="*/ 18 h 822"/>
              <a:gd name="T42" fmla="*/ 125 w 1253"/>
              <a:gd name="T43" fmla="*/ 7 h 822"/>
              <a:gd name="T44" fmla="*/ 81 w 1253"/>
              <a:gd name="T45" fmla="*/ 2 h 822"/>
              <a:gd name="T46" fmla="*/ 42 w 1253"/>
              <a:gd name="T47" fmla="*/ 0 h 822"/>
              <a:gd name="T48" fmla="*/ 26 w 1253"/>
              <a:gd name="T49" fmla="*/ 0 h 822"/>
              <a:gd name="T50" fmla="*/ 7 w 1253"/>
              <a:gd name="T51" fmla="*/ 7 h 822"/>
              <a:gd name="T52" fmla="*/ 0 w 1253"/>
              <a:gd name="T53" fmla="*/ 20 h 822"/>
              <a:gd name="T54" fmla="*/ 11 w 1253"/>
              <a:gd name="T55" fmla="*/ 46 h 822"/>
              <a:gd name="T56" fmla="*/ 24 w 1253"/>
              <a:gd name="T57" fmla="*/ 64 h 822"/>
              <a:gd name="T58" fmla="*/ 182 w 1253"/>
              <a:gd name="T59" fmla="*/ 257 h 822"/>
              <a:gd name="T60" fmla="*/ 288 w 1253"/>
              <a:gd name="T61" fmla="*/ 398 h 822"/>
              <a:gd name="T62" fmla="*/ 365 w 1253"/>
              <a:gd name="T63" fmla="*/ 519 h 822"/>
              <a:gd name="T64" fmla="*/ 446 w 1253"/>
              <a:gd name="T65" fmla="*/ 649 h 822"/>
              <a:gd name="T66" fmla="*/ 470 w 1253"/>
              <a:gd name="T67" fmla="*/ 684 h 822"/>
              <a:gd name="T68" fmla="*/ 497 w 1253"/>
              <a:gd name="T69" fmla="*/ 712 h 822"/>
              <a:gd name="T70" fmla="*/ 561 w 1253"/>
              <a:gd name="T71" fmla="*/ 759 h 822"/>
              <a:gd name="T72" fmla="*/ 631 w 1253"/>
              <a:gd name="T73" fmla="*/ 787 h 822"/>
              <a:gd name="T74" fmla="*/ 706 w 1253"/>
              <a:gd name="T75" fmla="*/ 805 h 822"/>
              <a:gd name="T76" fmla="*/ 778 w 1253"/>
              <a:gd name="T77" fmla="*/ 814 h 822"/>
              <a:gd name="T78" fmla="*/ 915 w 1253"/>
              <a:gd name="T79" fmla="*/ 818 h 822"/>
              <a:gd name="T80" fmla="*/ 998 w 1253"/>
              <a:gd name="T81" fmla="*/ 699 h 822"/>
              <a:gd name="T82" fmla="*/ 1093 w 1253"/>
              <a:gd name="T83" fmla="*/ 719 h 822"/>
              <a:gd name="T84" fmla="*/ 1117 w 1253"/>
              <a:gd name="T85" fmla="*/ 732 h 822"/>
              <a:gd name="T86" fmla="*/ 1134 w 1253"/>
              <a:gd name="T87" fmla="*/ 752 h 822"/>
              <a:gd name="T88" fmla="*/ 1152 w 1253"/>
              <a:gd name="T89" fmla="*/ 765 h 822"/>
              <a:gd name="T90" fmla="*/ 1172 w 1253"/>
              <a:gd name="T91" fmla="*/ 774 h 822"/>
              <a:gd name="T92" fmla="*/ 1185 w 1253"/>
              <a:gd name="T93" fmla="*/ 776 h 822"/>
              <a:gd name="T94" fmla="*/ 1209 w 1253"/>
              <a:gd name="T95" fmla="*/ 774 h 822"/>
              <a:gd name="T96" fmla="*/ 1222 w 1253"/>
              <a:gd name="T97" fmla="*/ 772 h 822"/>
              <a:gd name="T98" fmla="*/ 1240 w 1253"/>
              <a:gd name="T99" fmla="*/ 754 h 822"/>
              <a:gd name="T100" fmla="*/ 1251 w 1253"/>
              <a:gd name="T101" fmla="*/ 723 h 822"/>
              <a:gd name="T102" fmla="*/ 1253 w 1253"/>
              <a:gd name="T103" fmla="*/ 704 h 822"/>
              <a:gd name="T104" fmla="*/ 1249 w 1253"/>
              <a:gd name="T105" fmla="*/ 677 h 822"/>
              <a:gd name="T106" fmla="*/ 1242 w 1253"/>
              <a:gd name="T107" fmla="*/ 666 h 822"/>
              <a:gd name="T108" fmla="*/ 1222 w 1253"/>
              <a:gd name="T109" fmla="*/ 653 h 822"/>
              <a:gd name="T110" fmla="*/ 1198 w 1253"/>
              <a:gd name="T111" fmla="*/ 644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3" h="822">
                <a:moveTo>
                  <a:pt x="1198" y="644"/>
                </a:moveTo>
                <a:lnTo>
                  <a:pt x="1198" y="644"/>
                </a:lnTo>
                <a:lnTo>
                  <a:pt x="1187" y="642"/>
                </a:lnTo>
                <a:lnTo>
                  <a:pt x="1176" y="644"/>
                </a:lnTo>
                <a:lnTo>
                  <a:pt x="1165" y="649"/>
                </a:lnTo>
                <a:lnTo>
                  <a:pt x="1154" y="653"/>
                </a:lnTo>
                <a:lnTo>
                  <a:pt x="1154" y="653"/>
                </a:lnTo>
                <a:lnTo>
                  <a:pt x="1130" y="664"/>
                </a:lnTo>
                <a:lnTo>
                  <a:pt x="1117" y="668"/>
                </a:lnTo>
                <a:lnTo>
                  <a:pt x="1101" y="668"/>
                </a:lnTo>
                <a:lnTo>
                  <a:pt x="1101" y="668"/>
                </a:lnTo>
                <a:lnTo>
                  <a:pt x="1099" y="668"/>
                </a:lnTo>
                <a:lnTo>
                  <a:pt x="1011" y="651"/>
                </a:lnTo>
                <a:lnTo>
                  <a:pt x="1044" y="519"/>
                </a:lnTo>
                <a:lnTo>
                  <a:pt x="1044" y="519"/>
                </a:lnTo>
                <a:lnTo>
                  <a:pt x="998" y="517"/>
                </a:lnTo>
                <a:lnTo>
                  <a:pt x="956" y="512"/>
                </a:lnTo>
                <a:lnTo>
                  <a:pt x="912" y="508"/>
                </a:lnTo>
                <a:lnTo>
                  <a:pt x="871" y="499"/>
                </a:lnTo>
                <a:lnTo>
                  <a:pt x="831" y="493"/>
                </a:lnTo>
                <a:lnTo>
                  <a:pt x="791" y="482"/>
                </a:lnTo>
                <a:lnTo>
                  <a:pt x="754" y="471"/>
                </a:lnTo>
                <a:lnTo>
                  <a:pt x="719" y="460"/>
                </a:lnTo>
                <a:lnTo>
                  <a:pt x="686" y="446"/>
                </a:lnTo>
                <a:lnTo>
                  <a:pt x="653" y="431"/>
                </a:lnTo>
                <a:lnTo>
                  <a:pt x="624" y="416"/>
                </a:lnTo>
                <a:lnTo>
                  <a:pt x="596" y="400"/>
                </a:lnTo>
                <a:lnTo>
                  <a:pt x="572" y="383"/>
                </a:lnTo>
                <a:lnTo>
                  <a:pt x="550" y="365"/>
                </a:lnTo>
                <a:lnTo>
                  <a:pt x="528" y="347"/>
                </a:lnTo>
                <a:lnTo>
                  <a:pt x="512" y="328"/>
                </a:lnTo>
                <a:lnTo>
                  <a:pt x="512" y="328"/>
                </a:lnTo>
                <a:lnTo>
                  <a:pt x="468" y="275"/>
                </a:lnTo>
                <a:lnTo>
                  <a:pt x="420" y="220"/>
                </a:lnTo>
                <a:lnTo>
                  <a:pt x="372" y="167"/>
                </a:lnTo>
                <a:lnTo>
                  <a:pt x="321" y="119"/>
                </a:lnTo>
                <a:lnTo>
                  <a:pt x="295" y="97"/>
                </a:lnTo>
                <a:lnTo>
                  <a:pt x="268" y="75"/>
                </a:lnTo>
                <a:lnTo>
                  <a:pt x="244" y="57"/>
                </a:lnTo>
                <a:lnTo>
                  <a:pt x="220" y="42"/>
                </a:lnTo>
                <a:lnTo>
                  <a:pt x="193" y="26"/>
                </a:lnTo>
                <a:lnTo>
                  <a:pt x="169" y="18"/>
                </a:lnTo>
                <a:lnTo>
                  <a:pt x="147" y="9"/>
                </a:lnTo>
                <a:lnTo>
                  <a:pt x="125" y="7"/>
                </a:lnTo>
                <a:lnTo>
                  <a:pt x="125" y="7"/>
                </a:lnTo>
                <a:lnTo>
                  <a:pt x="81" y="2"/>
                </a:lnTo>
                <a:lnTo>
                  <a:pt x="42" y="0"/>
                </a:lnTo>
                <a:lnTo>
                  <a:pt x="42" y="0"/>
                </a:lnTo>
                <a:lnTo>
                  <a:pt x="42" y="0"/>
                </a:lnTo>
                <a:lnTo>
                  <a:pt x="26" y="0"/>
                </a:lnTo>
                <a:lnTo>
                  <a:pt x="15" y="2"/>
                </a:lnTo>
                <a:lnTo>
                  <a:pt x="7" y="7"/>
                </a:lnTo>
                <a:lnTo>
                  <a:pt x="0" y="13"/>
                </a:lnTo>
                <a:lnTo>
                  <a:pt x="0" y="20"/>
                </a:lnTo>
                <a:lnTo>
                  <a:pt x="2" y="33"/>
                </a:lnTo>
                <a:lnTo>
                  <a:pt x="11" y="46"/>
                </a:lnTo>
                <a:lnTo>
                  <a:pt x="24" y="64"/>
                </a:lnTo>
                <a:lnTo>
                  <a:pt x="24" y="64"/>
                </a:lnTo>
                <a:lnTo>
                  <a:pt x="112" y="169"/>
                </a:lnTo>
                <a:lnTo>
                  <a:pt x="182" y="257"/>
                </a:lnTo>
                <a:lnTo>
                  <a:pt x="240" y="332"/>
                </a:lnTo>
                <a:lnTo>
                  <a:pt x="288" y="398"/>
                </a:lnTo>
                <a:lnTo>
                  <a:pt x="328" y="457"/>
                </a:lnTo>
                <a:lnTo>
                  <a:pt x="365" y="519"/>
                </a:lnTo>
                <a:lnTo>
                  <a:pt x="446" y="649"/>
                </a:lnTo>
                <a:lnTo>
                  <a:pt x="446" y="649"/>
                </a:lnTo>
                <a:lnTo>
                  <a:pt x="457" y="668"/>
                </a:lnTo>
                <a:lnTo>
                  <a:pt x="470" y="684"/>
                </a:lnTo>
                <a:lnTo>
                  <a:pt x="484" y="699"/>
                </a:lnTo>
                <a:lnTo>
                  <a:pt x="497" y="712"/>
                </a:lnTo>
                <a:lnTo>
                  <a:pt x="528" y="737"/>
                </a:lnTo>
                <a:lnTo>
                  <a:pt x="561" y="759"/>
                </a:lnTo>
                <a:lnTo>
                  <a:pt x="596" y="774"/>
                </a:lnTo>
                <a:lnTo>
                  <a:pt x="631" y="787"/>
                </a:lnTo>
                <a:lnTo>
                  <a:pt x="668" y="796"/>
                </a:lnTo>
                <a:lnTo>
                  <a:pt x="706" y="805"/>
                </a:lnTo>
                <a:lnTo>
                  <a:pt x="743" y="809"/>
                </a:lnTo>
                <a:lnTo>
                  <a:pt x="778" y="814"/>
                </a:lnTo>
                <a:lnTo>
                  <a:pt x="851" y="816"/>
                </a:lnTo>
                <a:lnTo>
                  <a:pt x="915" y="818"/>
                </a:lnTo>
                <a:lnTo>
                  <a:pt x="967" y="822"/>
                </a:lnTo>
                <a:lnTo>
                  <a:pt x="998" y="699"/>
                </a:lnTo>
                <a:lnTo>
                  <a:pt x="1093" y="719"/>
                </a:lnTo>
                <a:lnTo>
                  <a:pt x="1093" y="719"/>
                </a:lnTo>
                <a:lnTo>
                  <a:pt x="1106" y="723"/>
                </a:lnTo>
                <a:lnTo>
                  <a:pt x="1117" y="732"/>
                </a:lnTo>
                <a:lnTo>
                  <a:pt x="1134" y="752"/>
                </a:lnTo>
                <a:lnTo>
                  <a:pt x="1134" y="752"/>
                </a:lnTo>
                <a:lnTo>
                  <a:pt x="1143" y="759"/>
                </a:lnTo>
                <a:lnTo>
                  <a:pt x="1152" y="765"/>
                </a:lnTo>
                <a:lnTo>
                  <a:pt x="1161" y="772"/>
                </a:lnTo>
                <a:lnTo>
                  <a:pt x="1172" y="774"/>
                </a:lnTo>
                <a:lnTo>
                  <a:pt x="1172" y="774"/>
                </a:lnTo>
                <a:lnTo>
                  <a:pt x="1185" y="776"/>
                </a:lnTo>
                <a:lnTo>
                  <a:pt x="1198" y="776"/>
                </a:lnTo>
                <a:lnTo>
                  <a:pt x="1209" y="774"/>
                </a:lnTo>
                <a:lnTo>
                  <a:pt x="1222" y="772"/>
                </a:lnTo>
                <a:lnTo>
                  <a:pt x="1222" y="772"/>
                </a:lnTo>
                <a:lnTo>
                  <a:pt x="1231" y="765"/>
                </a:lnTo>
                <a:lnTo>
                  <a:pt x="1240" y="754"/>
                </a:lnTo>
                <a:lnTo>
                  <a:pt x="1246" y="741"/>
                </a:lnTo>
                <a:lnTo>
                  <a:pt x="1251" y="723"/>
                </a:lnTo>
                <a:lnTo>
                  <a:pt x="1251" y="723"/>
                </a:lnTo>
                <a:lnTo>
                  <a:pt x="1253" y="704"/>
                </a:lnTo>
                <a:lnTo>
                  <a:pt x="1253" y="688"/>
                </a:lnTo>
                <a:lnTo>
                  <a:pt x="1249" y="677"/>
                </a:lnTo>
                <a:lnTo>
                  <a:pt x="1242" y="666"/>
                </a:lnTo>
                <a:lnTo>
                  <a:pt x="1242" y="666"/>
                </a:lnTo>
                <a:lnTo>
                  <a:pt x="1233" y="660"/>
                </a:lnTo>
                <a:lnTo>
                  <a:pt x="1222" y="653"/>
                </a:lnTo>
                <a:lnTo>
                  <a:pt x="1211" y="646"/>
                </a:lnTo>
                <a:lnTo>
                  <a:pt x="1198" y="644"/>
                </a:lnTo>
                <a:lnTo>
                  <a:pt x="1198" y="64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370638" y="1405224"/>
            <a:ext cx="2066925" cy="1223963"/>
          </a:xfrm>
          <a:custGeom>
            <a:avLst/>
            <a:gdLst>
              <a:gd name="T0" fmla="*/ 1207 w 1302"/>
              <a:gd name="T1" fmla="*/ 0 h 771"/>
              <a:gd name="T2" fmla="*/ 1165 w 1302"/>
              <a:gd name="T3" fmla="*/ 6 h 771"/>
              <a:gd name="T4" fmla="*/ 1115 w 1302"/>
              <a:gd name="T5" fmla="*/ 28 h 771"/>
              <a:gd name="T6" fmla="*/ 1058 w 1302"/>
              <a:gd name="T7" fmla="*/ 59 h 771"/>
              <a:gd name="T8" fmla="*/ 998 w 1302"/>
              <a:gd name="T9" fmla="*/ 99 h 771"/>
              <a:gd name="T10" fmla="*/ 884 w 1302"/>
              <a:gd name="T11" fmla="*/ 195 h 771"/>
              <a:gd name="T12" fmla="*/ 833 w 1302"/>
              <a:gd name="T13" fmla="*/ 246 h 771"/>
              <a:gd name="T14" fmla="*/ 792 w 1302"/>
              <a:gd name="T15" fmla="*/ 296 h 771"/>
              <a:gd name="T16" fmla="*/ 772 w 1302"/>
              <a:gd name="T17" fmla="*/ 318 h 771"/>
              <a:gd name="T18" fmla="*/ 723 w 1302"/>
              <a:gd name="T19" fmla="*/ 362 h 771"/>
              <a:gd name="T20" fmla="*/ 662 w 1302"/>
              <a:gd name="T21" fmla="*/ 400 h 771"/>
              <a:gd name="T22" fmla="*/ 592 w 1302"/>
              <a:gd name="T23" fmla="*/ 433 h 771"/>
              <a:gd name="T24" fmla="*/ 510 w 1302"/>
              <a:gd name="T25" fmla="*/ 459 h 771"/>
              <a:gd name="T26" fmla="*/ 427 w 1302"/>
              <a:gd name="T27" fmla="*/ 481 h 771"/>
              <a:gd name="T28" fmla="*/ 336 w 1302"/>
              <a:gd name="T29" fmla="*/ 499 h 771"/>
              <a:gd name="T30" fmla="*/ 244 w 1302"/>
              <a:gd name="T31" fmla="*/ 510 h 771"/>
              <a:gd name="T32" fmla="*/ 233 w 1302"/>
              <a:gd name="T33" fmla="*/ 646 h 771"/>
              <a:gd name="T34" fmla="*/ 154 w 1302"/>
              <a:gd name="T35" fmla="*/ 661 h 771"/>
              <a:gd name="T36" fmla="*/ 154 w 1302"/>
              <a:gd name="T37" fmla="*/ 661 h 771"/>
              <a:gd name="T38" fmla="*/ 123 w 1302"/>
              <a:gd name="T39" fmla="*/ 657 h 771"/>
              <a:gd name="T40" fmla="*/ 99 w 1302"/>
              <a:gd name="T41" fmla="*/ 646 h 771"/>
              <a:gd name="T42" fmla="*/ 79 w 1302"/>
              <a:gd name="T43" fmla="*/ 637 h 771"/>
              <a:gd name="T44" fmla="*/ 57 w 1302"/>
              <a:gd name="T45" fmla="*/ 637 h 771"/>
              <a:gd name="T46" fmla="*/ 42 w 1302"/>
              <a:gd name="T47" fmla="*/ 639 h 771"/>
              <a:gd name="T48" fmla="*/ 20 w 1302"/>
              <a:gd name="T49" fmla="*/ 653 h 771"/>
              <a:gd name="T50" fmla="*/ 13 w 1302"/>
              <a:gd name="T51" fmla="*/ 659 h 771"/>
              <a:gd name="T52" fmla="*/ 2 w 1302"/>
              <a:gd name="T53" fmla="*/ 681 h 771"/>
              <a:gd name="T54" fmla="*/ 2 w 1302"/>
              <a:gd name="T55" fmla="*/ 716 h 771"/>
              <a:gd name="T56" fmla="*/ 7 w 1302"/>
              <a:gd name="T57" fmla="*/ 734 h 771"/>
              <a:gd name="T58" fmla="*/ 22 w 1302"/>
              <a:gd name="T59" fmla="*/ 758 h 771"/>
              <a:gd name="T60" fmla="*/ 33 w 1302"/>
              <a:gd name="T61" fmla="*/ 765 h 771"/>
              <a:gd name="T62" fmla="*/ 57 w 1302"/>
              <a:gd name="T63" fmla="*/ 769 h 771"/>
              <a:gd name="T64" fmla="*/ 84 w 1302"/>
              <a:gd name="T65" fmla="*/ 767 h 771"/>
              <a:gd name="T66" fmla="*/ 95 w 1302"/>
              <a:gd name="T67" fmla="*/ 765 h 771"/>
              <a:gd name="T68" fmla="*/ 112 w 1302"/>
              <a:gd name="T69" fmla="*/ 752 h 771"/>
              <a:gd name="T70" fmla="*/ 119 w 1302"/>
              <a:gd name="T71" fmla="*/ 745 h 771"/>
              <a:gd name="T72" fmla="*/ 147 w 1302"/>
              <a:gd name="T73" fmla="*/ 716 h 771"/>
              <a:gd name="T74" fmla="*/ 244 w 1302"/>
              <a:gd name="T75" fmla="*/ 694 h 771"/>
              <a:gd name="T76" fmla="*/ 264 w 1302"/>
              <a:gd name="T77" fmla="*/ 771 h 771"/>
              <a:gd name="T78" fmla="*/ 326 w 1302"/>
              <a:gd name="T79" fmla="*/ 763 h 771"/>
              <a:gd name="T80" fmla="*/ 486 w 1302"/>
              <a:gd name="T81" fmla="*/ 754 h 771"/>
              <a:gd name="T82" fmla="*/ 576 w 1302"/>
              <a:gd name="T83" fmla="*/ 745 h 771"/>
              <a:gd name="T84" fmla="*/ 666 w 1302"/>
              <a:gd name="T85" fmla="*/ 727 h 771"/>
              <a:gd name="T86" fmla="*/ 750 w 1302"/>
              <a:gd name="T87" fmla="*/ 697 h 771"/>
              <a:gd name="T88" fmla="*/ 789 w 1302"/>
              <a:gd name="T89" fmla="*/ 675 h 771"/>
              <a:gd name="T90" fmla="*/ 825 w 1302"/>
              <a:gd name="T91" fmla="*/ 648 h 771"/>
              <a:gd name="T92" fmla="*/ 858 w 1302"/>
              <a:gd name="T93" fmla="*/ 617 h 771"/>
              <a:gd name="T94" fmla="*/ 886 w 1302"/>
              <a:gd name="T95" fmla="*/ 578 h 771"/>
              <a:gd name="T96" fmla="*/ 923 w 1302"/>
              <a:gd name="T97" fmla="*/ 521 h 771"/>
              <a:gd name="T98" fmla="*/ 1014 w 1302"/>
              <a:gd name="T99" fmla="*/ 387 h 771"/>
              <a:gd name="T100" fmla="*/ 1117 w 1302"/>
              <a:gd name="T101" fmla="*/ 244 h 771"/>
              <a:gd name="T102" fmla="*/ 1222 w 1302"/>
              <a:gd name="T103" fmla="*/ 116 h 771"/>
              <a:gd name="T104" fmla="*/ 1273 w 1302"/>
              <a:gd name="T105" fmla="*/ 63 h 771"/>
              <a:gd name="T106" fmla="*/ 1297 w 1302"/>
              <a:gd name="T107" fmla="*/ 33 h 771"/>
              <a:gd name="T108" fmla="*/ 1302 w 1302"/>
              <a:gd name="T109" fmla="*/ 19 h 771"/>
              <a:gd name="T110" fmla="*/ 1299 w 1302"/>
              <a:gd name="T111" fmla="*/ 11 h 771"/>
              <a:gd name="T112" fmla="*/ 1282 w 1302"/>
              <a:gd name="T113" fmla="*/ 2 h 771"/>
              <a:gd name="T114" fmla="*/ 1207 w 1302"/>
              <a:gd name="T115" fmla="*/ 0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02" h="771">
                <a:moveTo>
                  <a:pt x="1207" y="0"/>
                </a:moveTo>
                <a:lnTo>
                  <a:pt x="1207" y="0"/>
                </a:lnTo>
                <a:lnTo>
                  <a:pt x="1187" y="2"/>
                </a:lnTo>
                <a:lnTo>
                  <a:pt x="1165" y="6"/>
                </a:lnTo>
                <a:lnTo>
                  <a:pt x="1141" y="15"/>
                </a:lnTo>
                <a:lnTo>
                  <a:pt x="1115" y="28"/>
                </a:lnTo>
                <a:lnTo>
                  <a:pt x="1086" y="41"/>
                </a:lnTo>
                <a:lnTo>
                  <a:pt x="1058" y="59"/>
                </a:lnTo>
                <a:lnTo>
                  <a:pt x="1029" y="79"/>
                </a:lnTo>
                <a:lnTo>
                  <a:pt x="998" y="99"/>
                </a:lnTo>
                <a:lnTo>
                  <a:pt x="939" y="145"/>
                </a:lnTo>
                <a:lnTo>
                  <a:pt x="884" y="195"/>
                </a:lnTo>
                <a:lnTo>
                  <a:pt x="858" y="222"/>
                </a:lnTo>
                <a:lnTo>
                  <a:pt x="833" y="246"/>
                </a:lnTo>
                <a:lnTo>
                  <a:pt x="811" y="272"/>
                </a:lnTo>
                <a:lnTo>
                  <a:pt x="792" y="296"/>
                </a:lnTo>
                <a:lnTo>
                  <a:pt x="792" y="296"/>
                </a:lnTo>
                <a:lnTo>
                  <a:pt x="772" y="318"/>
                </a:lnTo>
                <a:lnTo>
                  <a:pt x="750" y="340"/>
                </a:lnTo>
                <a:lnTo>
                  <a:pt x="723" y="362"/>
                </a:lnTo>
                <a:lnTo>
                  <a:pt x="695" y="380"/>
                </a:lnTo>
                <a:lnTo>
                  <a:pt x="662" y="400"/>
                </a:lnTo>
                <a:lnTo>
                  <a:pt x="627" y="415"/>
                </a:lnTo>
                <a:lnTo>
                  <a:pt x="592" y="433"/>
                </a:lnTo>
                <a:lnTo>
                  <a:pt x="552" y="446"/>
                </a:lnTo>
                <a:lnTo>
                  <a:pt x="510" y="459"/>
                </a:lnTo>
                <a:lnTo>
                  <a:pt x="468" y="472"/>
                </a:lnTo>
                <a:lnTo>
                  <a:pt x="427" y="481"/>
                </a:lnTo>
                <a:lnTo>
                  <a:pt x="380" y="492"/>
                </a:lnTo>
                <a:lnTo>
                  <a:pt x="336" y="499"/>
                </a:lnTo>
                <a:lnTo>
                  <a:pt x="290" y="505"/>
                </a:lnTo>
                <a:lnTo>
                  <a:pt x="244" y="510"/>
                </a:lnTo>
                <a:lnTo>
                  <a:pt x="200" y="512"/>
                </a:lnTo>
                <a:lnTo>
                  <a:pt x="233" y="646"/>
                </a:lnTo>
                <a:lnTo>
                  <a:pt x="154" y="661"/>
                </a:lnTo>
                <a:lnTo>
                  <a:pt x="154" y="661"/>
                </a:lnTo>
                <a:lnTo>
                  <a:pt x="154" y="661"/>
                </a:lnTo>
                <a:lnTo>
                  <a:pt x="154" y="661"/>
                </a:lnTo>
                <a:lnTo>
                  <a:pt x="136" y="661"/>
                </a:lnTo>
                <a:lnTo>
                  <a:pt x="123" y="657"/>
                </a:lnTo>
                <a:lnTo>
                  <a:pt x="99" y="646"/>
                </a:lnTo>
                <a:lnTo>
                  <a:pt x="99" y="646"/>
                </a:lnTo>
                <a:lnTo>
                  <a:pt x="88" y="642"/>
                </a:lnTo>
                <a:lnTo>
                  <a:pt x="79" y="637"/>
                </a:lnTo>
                <a:lnTo>
                  <a:pt x="68" y="635"/>
                </a:lnTo>
                <a:lnTo>
                  <a:pt x="57" y="637"/>
                </a:lnTo>
                <a:lnTo>
                  <a:pt x="57" y="637"/>
                </a:lnTo>
                <a:lnTo>
                  <a:pt x="42" y="639"/>
                </a:lnTo>
                <a:lnTo>
                  <a:pt x="31" y="646"/>
                </a:lnTo>
                <a:lnTo>
                  <a:pt x="20" y="653"/>
                </a:lnTo>
                <a:lnTo>
                  <a:pt x="13" y="659"/>
                </a:lnTo>
                <a:lnTo>
                  <a:pt x="13" y="659"/>
                </a:lnTo>
                <a:lnTo>
                  <a:pt x="7" y="670"/>
                </a:lnTo>
                <a:lnTo>
                  <a:pt x="2" y="681"/>
                </a:lnTo>
                <a:lnTo>
                  <a:pt x="0" y="697"/>
                </a:lnTo>
                <a:lnTo>
                  <a:pt x="2" y="716"/>
                </a:lnTo>
                <a:lnTo>
                  <a:pt x="2" y="716"/>
                </a:lnTo>
                <a:lnTo>
                  <a:pt x="7" y="734"/>
                </a:lnTo>
                <a:lnTo>
                  <a:pt x="16" y="747"/>
                </a:lnTo>
                <a:lnTo>
                  <a:pt x="22" y="758"/>
                </a:lnTo>
                <a:lnTo>
                  <a:pt x="33" y="765"/>
                </a:lnTo>
                <a:lnTo>
                  <a:pt x="33" y="765"/>
                </a:lnTo>
                <a:lnTo>
                  <a:pt x="44" y="767"/>
                </a:lnTo>
                <a:lnTo>
                  <a:pt x="57" y="769"/>
                </a:lnTo>
                <a:lnTo>
                  <a:pt x="70" y="769"/>
                </a:lnTo>
                <a:lnTo>
                  <a:pt x="84" y="767"/>
                </a:lnTo>
                <a:lnTo>
                  <a:pt x="84" y="767"/>
                </a:lnTo>
                <a:lnTo>
                  <a:pt x="95" y="765"/>
                </a:lnTo>
                <a:lnTo>
                  <a:pt x="103" y="758"/>
                </a:lnTo>
                <a:lnTo>
                  <a:pt x="112" y="752"/>
                </a:lnTo>
                <a:lnTo>
                  <a:pt x="119" y="745"/>
                </a:lnTo>
                <a:lnTo>
                  <a:pt x="119" y="745"/>
                </a:lnTo>
                <a:lnTo>
                  <a:pt x="136" y="725"/>
                </a:lnTo>
                <a:lnTo>
                  <a:pt x="147" y="716"/>
                </a:lnTo>
                <a:lnTo>
                  <a:pt x="163" y="712"/>
                </a:lnTo>
                <a:lnTo>
                  <a:pt x="244" y="694"/>
                </a:lnTo>
                <a:lnTo>
                  <a:pt x="264" y="771"/>
                </a:lnTo>
                <a:lnTo>
                  <a:pt x="264" y="771"/>
                </a:lnTo>
                <a:lnTo>
                  <a:pt x="293" y="765"/>
                </a:lnTo>
                <a:lnTo>
                  <a:pt x="326" y="763"/>
                </a:lnTo>
                <a:lnTo>
                  <a:pt x="402" y="758"/>
                </a:lnTo>
                <a:lnTo>
                  <a:pt x="486" y="754"/>
                </a:lnTo>
                <a:lnTo>
                  <a:pt x="532" y="749"/>
                </a:lnTo>
                <a:lnTo>
                  <a:pt x="576" y="745"/>
                </a:lnTo>
                <a:lnTo>
                  <a:pt x="622" y="738"/>
                </a:lnTo>
                <a:lnTo>
                  <a:pt x="666" y="727"/>
                </a:lnTo>
                <a:lnTo>
                  <a:pt x="710" y="714"/>
                </a:lnTo>
                <a:lnTo>
                  <a:pt x="750" y="697"/>
                </a:lnTo>
                <a:lnTo>
                  <a:pt x="770" y="686"/>
                </a:lnTo>
                <a:lnTo>
                  <a:pt x="789" y="675"/>
                </a:lnTo>
                <a:lnTo>
                  <a:pt x="807" y="661"/>
                </a:lnTo>
                <a:lnTo>
                  <a:pt x="825" y="648"/>
                </a:lnTo>
                <a:lnTo>
                  <a:pt x="842" y="633"/>
                </a:lnTo>
                <a:lnTo>
                  <a:pt x="858" y="617"/>
                </a:lnTo>
                <a:lnTo>
                  <a:pt x="873" y="598"/>
                </a:lnTo>
                <a:lnTo>
                  <a:pt x="886" y="578"/>
                </a:lnTo>
                <a:lnTo>
                  <a:pt x="886" y="578"/>
                </a:lnTo>
                <a:lnTo>
                  <a:pt x="923" y="521"/>
                </a:lnTo>
                <a:lnTo>
                  <a:pt x="965" y="455"/>
                </a:lnTo>
                <a:lnTo>
                  <a:pt x="1014" y="387"/>
                </a:lnTo>
                <a:lnTo>
                  <a:pt x="1064" y="314"/>
                </a:lnTo>
                <a:lnTo>
                  <a:pt x="1117" y="244"/>
                </a:lnTo>
                <a:lnTo>
                  <a:pt x="1170" y="178"/>
                </a:lnTo>
                <a:lnTo>
                  <a:pt x="1222" y="116"/>
                </a:lnTo>
                <a:lnTo>
                  <a:pt x="1273" y="63"/>
                </a:lnTo>
                <a:lnTo>
                  <a:pt x="1273" y="63"/>
                </a:lnTo>
                <a:lnTo>
                  <a:pt x="1291" y="41"/>
                </a:lnTo>
                <a:lnTo>
                  <a:pt x="1297" y="33"/>
                </a:lnTo>
                <a:lnTo>
                  <a:pt x="1302" y="26"/>
                </a:lnTo>
                <a:lnTo>
                  <a:pt x="1302" y="19"/>
                </a:lnTo>
                <a:lnTo>
                  <a:pt x="1302" y="15"/>
                </a:lnTo>
                <a:lnTo>
                  <a:pt x="1299" y="11"/>
                </a:lnTo>
                <a:lnTo>
                  <a:pt x="1295" y="6"/>
                </a:lnTo>
                <a:lnTo>
                  <a:pt x="1282" y="2"/>
                </a:lnTo>
                <a:lnTo>
                  <a:pt x="1260" y="0"/>
                </a:lnTo>
                <a:lnTo>
                  <a:pt x="1207" y="0"/>
                </a:lnTo>
                <a:lnTo>
                  <a:pt x="1207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56163" y="1914811"/>
            <a:ext cx="1852613" cy="854075"/>
          </a:xfrm>
          <a:custGeom>
            <a:avLst/>
            <a:gdLst>
              <a:gd name="T0" fmla="*/ 1119 w 1167"/>
              <a:gd name="T1" fmla="*/ 437 h 538"/>
              <a:gd name="T2" fmla="*/ 1095 w 1167"/>
              <a:gd name="T3" fmla="*/ 464 h 538"/>
              <a:gd name="T4" fmla="*/ 1046 w 1167"/>
              <a:gd name="T5" fmla="*/ 490 h 538"/>
              <a:gd name="T6" fmla="*/ 1007 w 1167"/>
              <a:gd name="T7" fmla="*/ 492 h 538"/>
              <a:gd name="T8" fmla="*/ 967 w 1167"/>
              <a:gd name="T9" fmla="*/ 481 h 538"/>
              <a:gd name="T10" fmla="*/ 941 w 1167"/>
              <a:gd name="T11" fmla="*/ 461 h 538"/>
              <a:gd name="T12" fmla="*/ 921 w 1167"/>
              <a:gd name="T13" fmla="*/ 428 h 538"/>
              <a:gd name="T14" fmla="*/ 912 w 1167"/>
              <a:gd name="T15" fmla="*/ 404 h 538"/>
              <a:gd name="T16" fmla="*/ 915 w 1167"/>
              <a:gd name="T17" fmla="*/ 351 h 538"/>
              <a:gd name="T18" fmla="*/ 932 w 1167"/>
              <a:gd name="T19" fmla="*/ 312 h 538"/>
              <a:gd name="T20" fmla="*/ 965 w 1167"/>
              <a:gd name="T21" fmla="*/ 285 h 538"/>
              <a:gd name="T22" fmla="*/ 1003 w 1167"/>
              <a:gd name="T23" fmla="*/ 272 h 538"/>
              <a:gd name="T24" fmla="*/ 1042 w 1167"/>
              <a:gd name="T25" fmla="*/ 274 h 538"/>
              <a:gd name="T26" fmla="*/ 1073 w 1167"/>
              <a:gd name="T27" fmla="*/ 285 h 538"/>
              <a:gd name="T28" fmla="*/ 1123 w 1167"/>
              <a:gd name="T29" fmla="*/ 294 h 538"/>
              <a:gd name="T30" fmla="*/ 1053 w 1167"/>
              <a:gd name="T31" fmla="*/ 147 h 538"/>
              <a:gd name="T32" fmla="*/ 965 w 1167"/>
              <a:gd name="T33" fmla="*/ 74 h 538"/>
              <a:gd name="T34" fmla="*/ 886 w 1167"/>
              <a:gd name="T35" fmla="*/ 37 h 538"/>
              <a:gd name="T36" fmla="*/ 783 w 1167"/>
              <a:gd name="T37" fmla="*/ 11 h 538"/>
              <a:gd name="T38" fmla="*/ 642 w 1167"/>
              <a:gd name="T39" fmla="*/ 0 h 538"/>
              <a:gd name="T40" fmla="*/ 528 w 1167"/>
              <a:gd name="T41" fmla="*/ 0 h 538"/>
              <a:gd name="T42" fmla="*/ 389 w 1167"/>
              <a:gd name="T43" fmla="*/ 11 h 538"/>
              <a:gd name="T44" fmla="*/ 286 w 1167"/>
              <a:gd name="T45" fmla="*/ 35 h 538"/>
              <a:gd name="T46" fmla="*/ 209 w 1167"/>
              <a:gd name="T47" fmla="*/ 72 h 538"/>
              <a:gd name="T48" fmla="*/ 121 w 1167"/>
              <a:gd name="T49" fmla="*/ 143 h 538"/>
              <a:gd name="T50" fmla="*/ 77 w 1167"/>
              <a:gd name="T51" fmla="*/ 195 h 538"/>
              <a:gd name="T52" fmla="*/ 86 w 1167"/>
              <a:gd name="T53" fmla="*/ 299 h 538"/>
              <a:gd name="T54" fmla="*/ 114 w 1167"/>
              <a:gd name="T55" fmla="*/ 285 h 538"/>
              <a:gd name="T56" fmla="*/ 165 w 1167"/>
              <a:gd name="T57" fmla="*/ 270 h 538"/>
              <a:gd name="T58" fmla="*/ 187 w 1167"/>
              <a:gd name="T59" fmla="*/ 272 h 538"/>
              <a:gd name="T60" fmla="*/ 242 w 1167"/>
              <a:gd name="T61" fmla="*/ 296 h 538"/>
              <a:gd name="T62" fmla="*/ 262 w 1167"/>
              <a:gd name="T63" fmla="*/ 321 h 538"/>
              <a:gd name="T64" fmla="*/ 277 w 1167"/>
              <a:gd name="T65" fmla="*/ 376 h 538"/>
              <a:gd name="T66" fmla="*/ 275 w 1167"/>
              <a:gd name="T67" fmla="*/ 404 h 538"/>
              <a:gd name="T68" fmla="*/ 262 w 1167"/>
              <a:gd name="T69" fmla="*/ 442 h 538"/>
              <a:gd name="T70" fmla="*/ 240 w 1167"/>
              <a:gd name="T71" fmla="*/ 470 h 538"/>
              <a:gd name="T72" fmla="*/ 222 w 1167"/>
              <a:gd name="T73" fmla="*/ 481 h 538"/>
              <a:gd name="T74" fmla="*/ 161 w 1167"/>
              <a:gd name="T75" fmla="*/ 492 h 538"/>
              <a:gd name="T76" fmla="*/ 123 w 1167"/>
              <a:gd name="T77" fmla="*/ 483 h 538"/>
              <a:gd name="T78" fmla="*/ 84 w 1167"/>
              <a:gd name="T79" fmla="*/ 453 h 538"/>
              <a:gd name="T80" fmla="*/ 64 w 1167"/>
              <a:gd name="T81" fmla="*/ 435 h 538"/>
              <a:gd name="T82" fmla="*/ 0 w 1167"/>
              <a:gd name="T83" fmla="*/ 507 h 538"/>
              <a:gd name="T84" fmla="*/ 4 w 1167"/>
              <a:gd name="T85" fmla="*/ 514 h 538"/>
              <a:gd name="T86" fmla="*/ 451 w 1167"/>
              <a:gd name="T87" fmla="*/ 538 h 538"/>
              <a:gd name="T88" fmla="*/ 446 w 1167"/>
              <a:gd name="T89" fmla="*/ 512 h 538"/>
              <a:gd name="T90" fmla="*/ 424 w 1167"/>
              <a:gd name="T91" fmla="*/ 481 h 538"/>
              <a:gd name="T92" fmla="*/ 407 w 1167"/>
              <a:gd name="T93" fmla="*/ 437 h 538"/>
              <a:gd name="T94" fmla="*/ 407 w 1167"/>
              <a:gd name="T95" fmla="*/ 406 h 538"/>
              <a:gd name="T96" fmla="*/ 429 w 1167"/>
              <a:gd name="T97" fmla="*/ 351 h 538"/>
              <a:gd name="T98" fmla="*/ 444 w 1167"/>
              <a:gd name="T99" fmla="*/ 336 h 538"/>
              <a:gd name="T100" fmla="*/ 501 w 1167"/>
              <a:gd name="T101" fmla="*/ 314 h 538"/>
              <a:gd name="T102" fmla="*/ 530 w 1167"/>
              <a:gd name="T103" fmla="*/ 314 h 538"/>
              <a:gd name="T104" fmla="*/ 567 w 1167"/>
              <a:gd name="T105" fmla="*/ 325 h 538"/>
              <a:gd name="T106" fmla="*/ 596 w 1167"/>
              <a:gd name="T107" fmla="*/ 343 h 538"/>
              <a:gd name="T108" fmla="*/ 616 w 1167"/>
              <a:gd name="T109" fmla="*/ 369 h 538"/>
              <a:gd name="T110" fmla="*/ 627 w 1167"/>
              <a:gd name="T111" fmla="*/ 426 h 538"/>
              <a:gd name="T112" fmla="*/ 620 w 1167"/>
              <a:gd name="T113" fmla="*/ 466 h 538"/>
              <a:gd name="T114" fmla="*/ 602 w 1167"/>
              <a:gd name="T115" fmla="*/ 492 h 538"/>
              <a:gd name="T116" fmla="*/ 589 w 1167"/>
              <a:gd name="T117" fmla="*/ 538 h 538"/>
              <a:gd name="T118" fmla="*/ 1141 w 1167"/>
              <a:gd name="T119" fmla="*/ 510 h 538"/>
              <a:gd name="T120" fmla="*/ 1167 w 1167"/>
              <a:gd name="T121" fmla="*/ 472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7" h="538">
                <a:moveTo>
                  <a:pt x="1126" y="435"/>
                </a:moveTo>
                <a:lnTo>
                  <a:pt x="1126" y="435"/>
                </a:lnTo>
                <a:lnTo>
                  <a:pt x="1119" y="437"/>
                </a:lnTo>
                <a:lnTo>
                  <a:pt x="1106" y="453"/>
                </a:lnTo>
                <a:lnTo>
                  <a:pt x="1106" y="453"/>
                </a:lnTo>
                <a:lnTo>
                  <a:pt x="1095" y="464"/>
                </a:lnTo>
                <a:lnTo>
                  <a:pt x="1082" y="475"/>
                </a:lnTo>
                <a:lnTo>
                  <a:pt x="1066" y="483"/>
                </a:lnTo>
                <a:lnTo>
                  <a:pt x="1046" y="490"/>
                </a:lnTo>
                <a:lnTo>
                  <a:pt x="1046" y="490"/>
                </a:lnTo>
                <a:lnTo>
                  <a:pt x="1027" y="492"/>
                </a:lnTo>
                <a:lnTo>
                  <a:pt x="1007" y="492"/>
                </a:lnTo>
                <a:lnTo>
                  <a:pt x="987" y="490"/>
                </a:lnTo>
                <a:lnTo>
                  <a:pt x="967" y="481"/>
                </a:lnTo>
                <a:lnTo>
                  <a:pt x="967" y="481"/>
                </a:lnTo>
                <a:lnTo>
                  <a:pt x="959" y="477"/>
                </a:lnTo>
                <a:lnTo>
                  <a:pt x="950" y="470"/>
                </a:lnTo>
                <a:lnTo>
                  <a:pt x="941" y="461"/>
                </a:lnTo>
                <a:lnTo>
                  <a:pt x="934" y="453"/>
                </a:lnTo>
                <a:lnTo>
                  <a:pt x="928" y="442"/>
                </a:lnTo>
                <a:lnTo>
                  <a:pt x="921" y="428"/>
                </a:lnTo>
                <a:lnTo>
                  <a:pt x="917" y="417"/>
                </a:lnTo>
                <a:lnTo>
                  <a:pt x="912" y="404"/>
                </a:lnTo>
                <a:lnTo>
                  <a:pt x="912" y="404"/>
                </a:lnTo>
                <a:lnTo>
                  <a:pt x="912" y="389"/>
                </a:lnTo>
                <a:lnTo>
                  <a:pt x="910" y="376"/>
                </a:lnTo>
                <a:lnTo>
                  <a:pt x="915" y="351"/>
                </a:lnTo>
                <a:lnTo>
                  <a:pt x="921" y="329"/>
                </a:lnTo>
                <a:lnTo>
                  <a:pt x="926" y="321"/>
                </a:lnTo>
                <a:lnTo>
                  <a:pt x="932" y="312"/>
                </a:lnTo>
                <a:lnTo>
                  <a:pt x="932" y="312"/>
                </a:lnTo>
                <a:lnTo>
                  <a:pt x="948" y="296"/>
                </a:lnTo>
                <a:lnTo>
                  <a:pt x="965" y="285"/>
                </a:lnTo>
                <a:lnTo>
                  <a:pt x="983" y="277"/>
                </a:lnTo>
                <a:lnTo>
                  <a:pt x="1003" y="272"/>
                </a:lnTo>
                <a:lnTo>
                  <a:pt x="1003" y="272"/>
                </a:lnTo>
                <a:lnTo>
                  <a:pt x="1011" y="270"/>
                </a:lnTo>
                <a:lnTo>
                  <a:pt x="1022" y="270"/>
                </a:lnTo>
                <a:lnTo>
                  <a:pt x="1042" y="274"/>
                </a:lnTo>
                <a:lnTo>
                  <a:pt x="1060" y="279"/>
                </a:lnTo>
                <a:lnTo>
                  <a:pt x="1073" y="285"/>
                </a:lnTo>
                <a:lnTo>
                  <a:pt x="1073" y="285"/>
                </a:lnTo>
                <a:lnTo>
                  <a:pt x="1093" y="296"/>
                </a:lnTo>
                <a:lnTo>
                  <a:pt x="1101" y="299"/>
                </a:lnTo>
                <a:lnTo>
                  <a:pt x="1123" y="294"/>
                </a:lnTo>
                <a:lnTo>
                  <a:pt x="1099" y="191"/>
                </a:lnTo>
                <a:lnTo>
                  <a:pt x="1099" y="191"/>
                </a:lnTo>
                <a:lnTo>
                  <a:pt x="1053" y="147"/>
                </a:lnTo>
                <a:lnTo>
                  <a:pt x="1009" y="107"/>
                </a:lnTo>
                <a:lnTo>
                  <a:pt x="987" y="90"/>
                </a:lnTo>
                <a:lnTo>
                  <a:pt x="965" y="74"/>
                </a:lnTo>
                <a:lnTo>
                  <a:pt x="941" y="59"/>
                </a:lnTo>
                <a:lnTo>
                  <a:pt x="915" y="48"/>
                </a:lnTo>
                <a:lnTo>
                  <a:pt x="886" y="37"/>
                </a:lnTo>
                <a:lnTo>
                  <a:pt x="855" y="26"/>
                </a:lnTo>
                <a:lnTo>
                  <a:pt x="820" y="17"/>
                </a:lnTo>
                <a:lnTo>
                  <a:pt x="783" y="11"/>
                </a:lnTo>
                <a:lnTo>
                  <a:pt x="741" y="6"/>
                </a:lnTo>
                <a:lnTo>
                  <a:pt x="695" y="2"/>
                </a:lnTo>
                <a:lnTo>
                  <a:pt x="642" y="0"/>
                </a:lnTo>
                <a:lnTo>
                  <a:pt x="585" y="0"/>
                </a:lnTo>
                <a:lnTo>
                  <a:pt x="585" y="0"/>
                </a:lnTo>
                <a:lnTo>
                  <a:pt x="528" y="0"/>
                </a:lnTo>
                <a:lnTo>
                  <a:pt x="477" y="2"/>
                </a:lnTo>
                <a:lnTo>
                  <a:pt x="431" y="6"/>
                </a:lnTo>
                <a:lnTo>
                  <a:pt x="389" y="11"/>
                </a:lnTo>
                <a:lnTo>
                  <a:pt x="352" y="17"/>
                </a:lnTo>
                <a:lnTo>
                  <a:pt x="317" y="26"/>
                </a:lnTo>
                <a:lnTo>
                  <a:pt x="286" y="35"/>
                </a:lnTo>
                <a:lnTo>
                  <a:pt x="259" y="46"/>
                </a:lnTo>
                <a:lnTo>
                  <a:pt x="233" y="59"/>
                </a:lnTo>
                <a:lnTo>
                  <a:pt x="209" y="72"/>
                </a:lnTo>
                <a:lnTo>
                  <a:pt x="187" y="88"/>
                </a:lnTo>
                <a:lnTo>
                  <a:pt x="165" y="105"/>
                </a:lnTo>
                <a:lnTo>
                  <a:pt x="121" y="143"/>
                </a:lnTo>
                <a:lnTo>
                  <a:pt x="77" y="186"/>
                </a:lnTo>
                <a:lnTo>
                  <a:pt x="77" y="186"/>
                </a:lnTo>
                <a:lnTo>
                  <a:pt x="77" y="195"/>
                </a:lnTo>
                <a:lnTo>
                  <a:pt x="53" y="290"/>
                </a:lnTo>
                <a:lnTo>
                  <a:pt x="86" y="299"/>
                </a:lnTo>
                <a:lnTo>
                  <a:pt x="86" y="299"/>
                </a:lnTo>
                <a:lnTo>
                  <a:pt x="95" y="296"/>
                </a:lnTo>
                <a:lnTo>
                  <a:pt x="114" y="285"/>
                </a:lnTo>
                <a:lnTo>
                  <a:pt x="114" y="285"/>
                </a:lnTo>
                <a:lnTo>
                  <a:pt x="130" y="279"/>
                </a:lnTo>
                <a:lnTo>
                  <a:pt x="147" y="274"/>
                </a:lnTo>
                <a:lnTo>
                  <a:pt x="165" y="270"/>
                </a:lnTo>
                <a:lnTo>
                  <a:pt x="176" y="270"/>
                </a:lnTo>
                <a:lnTo>
                  <a:pt x="187" y="272"/>
                </a:lnTo>
                <a:lnTo>
                  <a:pt x="187" y="272"/>
                </a:lnTo>
                <a:lnTo>
                  <a:pt x="207" y="277"/>
                </a:lnTo>
                <a:lnTo>
                  <a:pt x="224" y="285"/>
                </a:lnTo>
                <a:lnTo>
                  <a:pt x="242" y="296"/>
                </a:lnTo>
                <a:lnTo>
                  <a:pt x="257" y="312"/>
                </a:lnTo>
                <a:lnTo>
                  <a:pt x="257" y="312"/>
                </a:lnTo>
                <a:lnTo>
                  <a:pt x="262" y="321"/>
                </a:lnTo>
                <a:lnTo>
                  <a:pt x="268" y="329"/>
                </a:lnTo>
                <a:lnTo>
                  <a:pt x="275" y="351"/>
                </a:lnTo>
                <a:lnTo>
                  <a:pt x="277" y="376"/>
                </a:lnTo>
                <a:lnTo>
                  <a:pt x="277" y="389"/>
                </a:lnTo>
                <a:lnTo>
                  <a:pt x="275" y="404"/>
                </a:lnTo>
                <a:lnTo>
                  <a:pt x="275" y="404"/>
                </a:lnTo>
                <a:lnTo>
                  <a:pt x="273" y="417"/>
                </a:lnTo>
                <a:lnTo>
                  <a:pt x="268" y="428"/>
                </a:lnTo>
                <a:lnTo>
                  <a:pt x="262" y="442"/>
                </a:lnTo>
                <a:lnTo>
                  <a:pt x="255" y="453"/>
                </a:lnTo>
                <a:lnTo>
                  <a:pt x="248" y="461"/>
                </a:lnTo>
                <a:lnTo>
                  <a:pt x="240" y="470"/>
                </a:lnTo>
                <a:lnTo>
                  <a:pt x="231" y="477"/>
                </a:lnTo>
                <a:lnTo>
                  <a:pt x="222" y="481"/>
                </a:lnTo>
                <a:lnTo>
                  <a:pt x="222" y="481"/>
                </a:lnTo>
                <a:lnTo>
                  <a:pt x="202" y="490"/>
                </a:lnTo>
                <a:lnTo>
                  <a:pt x="180" y="492"/>
                </a:lnTo>
                <a:lnTo>
                  <a:pt x="161" y="492"/>
                </a:lnTo>
                <a:lnTo>
                  <a:pt x="143" y="490"/>
                </a:lnTo>
                <a:lnTo>
                  <a:pt x="143" y="490"/>
                </a:lnTo>
                <a:lnTo>
                  <a:pt x="123" y="483"/>
                </a:lnTo>
                <a:lnTo>
                  <a:pt x="106" y="475"/>
                </a:lnTo>
                <a:lnTo>
                  <a:pt x="92" y="464"/>
                </a:lnTo>
                <a:lnTo>
                  <a:pt x="84" y="453"/>
                </a:lnTo>
                <a:lnTo>
                  <a:pt x="84" y="453"/>
                </a:lnTo>
                <a:lnTo>
                  <a:pt x="68" y="437"/>
                </a:lnTo>
                <a:lnTo>
                  <a:pt x="64" y="435"/>
                </a:lnTo>
                <a:lnTo>
                  <a:pt x="20" y="426"/>
                </a:lnTo>
                <a:lnTo>
                  <a:pt x="0" y="507"/>
                </a:lnTo>
                <a:lnTo>
                  <a:pt x="0" y="507"/>
                </a:lnTo>
                <a:lnTo>
                  <a:pt x="0" y="510"/>
                </a:lnTo>
                <a:lnTo>
                  <a:pt x="0" y="510"/>
                </a:lnTo>
                <a:lnTo>
                  <a:pt x="4" y="514"/>
                </a:lnTo>
                <a:lnTo>
                  <a:pt x="4" y="514"/>
                </a:lnTo>
                <a:lnTo>
                  <a:pt x="26" y="538"/>
                </a:lnTo>
                <a:lnTo>
                  <a:pt x="451" y="538"/>
                </a:lnTo>
                <a:lnTo>
                  <a:pt x="451" y="521"/>
                </a:lnTo>
                <a:lnTo>
                  <a:pt x="451" y="521"/>
                </a:lnTo>
                <a:lnTo>
                  <a:pt x="446" y="512"/>
                </a:lnTo>
                <a:lnTo>
                  <a:pt x="433" y="494"/>
                </a:lnTo>
                <a:lnTo>
                  <a:pt x="433" y="494"/>
                </a:lnTo>
                <a:lnTo>
                  <a:pt x="424" y="481"/>
                </a:lnTo>
                <a:lnTo>
                  <a:pt x="416" y="466"/>
                </a:lnTo>
                <a:lnTo>
                  <a:pt x="409" y="448"/>
                </a:lnTo>
                <a:lnTo>
                  <a:pt x="407" y="437"/>
                </a:lnTo>
                <a:lnTo>
                  <a:pt x="405" y="426"/>
                </a:lnTo>
                <a:lnTo>
                  <a:pt x="405" y="426"/>
                </a:lnTo>
                <a:lnTo>
                  <a:pt x="407" y="406"/>
                </a:lnTo>
                <a:lnTo>
                  <a:pt x="411" y="387"/>
                </a:lnTo>
                <a:lnTo>
                  <a:pt x="418" y="369"/>
                </a:lnTo>
                <a:lnTo>
                  <a:pt x="429" y="351"/>
                </a:lnTo>
                <a:lnTo>
                  <a:pt x="429" y="351"/>
                </a:lnTo>
                <a:lnTo>
                  <a:pt x="438" y="343"/>
                </a:lnTo>
                <a:lnTo>
                  <a:pt x="444" y="336"/>
                </a:lnTo>
                <a:lnTo>
                  <a:pt x="466" y="325"/>
                </a:lnTo>
                <a:lnTo>
                  <a:pt x="490" y="316"/>
                </a:lnTo>
                <a:lnTo>
                  <a:pt x="501" y="314"/>
                </a:lnTo>
                <a:lnTo>
                  <a:pt x="517" y="314"/>
                </a:lnTo>
                <a:lnTo>
                  <a:pt x="517" y="314"/>
                </a:lnTo>
                <a:lnTo>
                  <a:pt x="530" y="314"/>
                </a:lnTo>
                <a:lnTo>
                  <a:pt x="543" y="316"/>
                </a:lnTo>
                <a:lnTo>
                  <a:pt x="556" y="321"/>
                </a:lnTo>
                <a:lnTo>
                  <a:pt x="567" y="325"/>
                </a:lnTo>
                <a:lnTo>
                  <a:pt x="578" y="329"/>
                </a:lnTo>
                <a:lnTo>
                  <a:pt x="589" y="336"/>
                </a:lnTo>
                <a:lnTo>
                  <a:pt x="596" y="343"/>
                </a:lnTo>
                <a:lnTo>
                  <a:pt x="605" y="351"/>
                </a:lnTo>
                <a:lnTo>
                  <a:pt x="605" y="351"/>
                </a:lnTo>
                <a:lnTo>
                  <a:pt x="616" y="369"/>
                </a:lnTo>
                <a:lnTo>
                  <a:pt x="622" y="389"/>
                </a:lnTo>
                <a:lnTo>
                  <a:pt x="627" y="406"/>
                </a:lnTo>
                <a:lnTo>
                  <a:pt x="627" y="426"/>
                </a:lnTo>
                <a:lnTo>
                  <a:pt x="627" y="426"/>
                </a:lnTo>
                <a:lnTo>
                  <a:pt x="624" y="446"/>
                </a:lnTo>
                <a:lnTo>
                  <a:pt x="620" y="466"/>
                </a:lnTo>
                <a:lnTo>
                  <a:pt x="611" y="481"/>
                </a:lnTo>
                <a:lnTo>
                  <a:pt x="602" y="492"/>
                </a:lnTo>
                <a:lnTo>
                  <a:pt x="602" y="492"/>
                </a:lnTo>
                <a:lnTo>
                  <a:pt x="591" y="510"/>
                </a:lnTo>
                <a:lnTo>
                  <a:pt x="589" y="514"/>
                </a:lnTo>
                <a:lnTo>
                  <a:pt x="589" y="538"/>
                </a:lnTo>
                <a:lnTo>
                  <a:pt x="1130" y="538"/>
                </a:lnTo>
                <a:lnTo>
                  <a:pt x="1130" y="538"/>
                </a:lnTo>
                <a:lnTo>
                  <a:pt x="1141" y="510"/>
                </a:lnTo>
                <a:lnTo>
                  <a:pt x="1161" y="479"/>
                </a:lnTo>
                <a:lnTo>
                  <a:pt x="1161" y="479"/>
                </a:lnTo>
                <a:lnTo>
                  <a:pt x="1167" y="472"/>
                </a:lnTo>
                <a:lnTo>
                  <a:pt x="1156" y="428"/>
                </a:lnTo>
                <a:lnTo>
                  <a:pt x="1126" y="435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06951" y="2483136"/>
            <a:ext cx="2081213" cy="1612900"/>
          </a:xfrm>
          <a:custGeom>
            <a:avLst/>
            <a:gdLst>
              <a:gd name="T0" fmla="*/ 576 w 1311"/>
              <a:gd name="T1" fmla="*/ 156 h 1016"/>
              <a:gd name="T2" fmla="*/ 583 w 1311"/>
              <a:gd name="T3" fmla="*/ 130 h 1016"/>
              <a:gd name="T4" fmla="*/ 605 w 1311"/>
              <a:gd name="T5" fmla="*/ 99 h 1016"/>
              <a:gd name="T6" fmla="*/ 614 w 1311"/>
              <a:gd name="T7" fmla="*/ 68 h 1016"/>
              <a:gd name="T8" fmla="*/ 611 w 1311"/>
              <a:gd name="T9" fmla="*/ 42 h 1016"/>
              <a:gd name="T10" fmla="*/ 600 w 1311"/>
              <a:gd name="T11" fmla="*/ 20 h 1016"/>
              <a:gd name="T12" fmla="*/ 567 w 1311"/>
              <a:gd name="T13" fmla="*/ 2 h 1016"/>
              <a:gd name="T14" fmla="*/ 528 w 1311"/>
              <a:gd name="T15" fmla="*/ 2 h 1016"/>
              <a:gd name="T16" fmla="*/ 495 w 1311"/>
              <a:gd name="T17" fmla="*/ 20 h 1016"/>
              <a:gd name="T18" fmla="*/ 484 w 1311"/>
              <a:gd name="T19" fmla="*/ 42 h 1016"/>
              <a:gd name="T20" fmla="*/ 480 w 1311"/>
              <a:gd name="T21" fmla="*/ 68 h 1016"/>
              <a:gd name="T22" fmla="*/ 491 w 1311"/>
              <a:gd name="T23" fmla="*/ 99 h 1016"/>
              <a:gd name="T24" fmla="*/ 515 w 1311"/>
              <a:gd name="T25" fmla="*/ 130 h 1016"/>
              <a:gd name="T26" fmla="*/ 526 w 1311"/>
              <a:gd name="T27" fmla="*/ 158 h 1016"/>
              <a:gd name="T28" fmla="*/ 90 w 1311"/>
              <a:gd name="T29" fmla="*/ 233 h 1016"/>
              <a:gd name="T30" fmla="*/ 95 w 1311"/>
              <a:gd name="T31" fmla="*/ 255 h 1016"/>
              <a:gd name="T32" fmla="*/ 86 w 1311"/>
              <a:gd name="T33" fmla="*/ 299 h 1016"/>
              <a:gd name="T34" fmla="*/ 40 w 1311"/>
              <a:gd name="T35" fmla="*/ 369 h 1016"/>
              <a:gd name="T36" fmla="*/ 0 w 1311"/>
              <a:gd name="T37" fmla="*/ 424 h 1016"/>
              <a:gd name="T38" fmla="*/ 196 w 1311"/>
              <a:gd name="T39" fmla="*/ 666 h 1016"/>
              <a:gd name="T40" fmla="*/ 264 w 1311"/>
              <a:gd name="T41" fmla="*/ 776 h 1016"/>
              <a:gd name="T42" fmla="*/ 319 w 1311"/>
              <a:gd name="T43" fmla="*/ 743 h 1016"/>
              <a:gd name="T44" fmla="*/ 301 w 1311"/>
              <a:gd name="T45" fmla="*/ 717 h 1016"/>
              <a:gd name="T46" fmla="*/ 277 w 1311"/>
              <a:gd name="T47" fmla="*/ 671 h 1016"/>
              <a:gd name="T48" fmla="*/ 275 w 1311"/>
              <a:gd name="T49" fmla="*/ 649 h 1016"/>
              <a:gd name="T50" fmla="*/ 288 w 1311"/>
              <a:gd name="T51" fmla="*/ 591 h 1016"/>
              <a:gd name="T52" fmla="*/ 306 w 1311"/>
              <a:gd name="T53" fmla="*/ 565 h 1016"/>
              <a:gd name="T54" fmla="*/ 359 w 1311"/>
              <a:gd name="T55" fmla="*/ 539 h 1016"/>
              <a:gd name="T56" fmla="*/ 385 w 1311"/>
              <a:gd name="T57" fmla="*/ 536 h 1016"/>
              <a:gd name="T58" fmla="*/ 425 w 1311"/>
              <a:gd name="T59" fmla="*/ 541 h 1016"/>
              <a:gd name="T60" fmla="*/ 458 w 1311"/>
              <a:gd name="T61" fmla="*/ 558 h 1016"/>
              <a:gd name="T62" fmla="*/ 473 w 1311"/>
              <a:gd name="T63" fmla="*/ 572 h 1016"/>
              <a:gd name="T64" fmla="*/ 495 w 1311"/>
              <a:gd name="T65" fmla="*/ 629 h 1016"/>
              <a:gd name="T66" fmla="*/ 495 w 1311"/>
              <a:gd name="T67" fmla="*/ 668 h 1016"/>
              <a:gd name="T68" fmla="*/ 473 w 1311"/>
              <a:gd name="T69" fmla="*/ 715 h 1016"/>
              <a:gd name="T70" fmla="*/ 458 w 1311"/>
              <a:gd name="T71" fmla="*/ 737 h 1016"/>
              <a:gd name="T72" fmla="*/ 735 w 1311"/>
              <a:gd name="T73" fmla="*/ 855 h 1016"/>
              <a:gd name="T74" fmla="*/ 735 w 1311"/>
              <a:gd name="T75" fmla="*/ 857 h 1016"/>
              <a:gd name="T76" fmla="*/ 708 w 1311"/>
              <a:gd name="T77" fmla="*/ 906 h 1016"/>
              <a:gd name="T78" fmla="*/ 695 w 1311"/>
              <a:gd name="T79" fmla="*/ 926 h 1016"/>
              <a:gd name="T80" fmla="*/ 691 w 1311"/>
              <a:gd name="T81" fmla="*/ 945 h 1016"/>
              <a:gd name="T82" fmla="*/ 697 w 1311"/>
              <a:gd name="T83" fmla="*/ 985 h 1016"/>
              <a:gd name="T84" fmla="*/ 713 w 1311"/>
              <a:gd name="T85" fmla="*/ 1003 h 1016"/>
              <a:gd name="T86" fmla="*/ 757 w 1311"/>
              <a:gd name="T87" fmla="*/ 1016 h 1016"/>
              <a:gd name="T88" fmla="*/ 789 w 1311"/>
              <a:gd name="T89" fmla="*/ 1009 h 1016"/>
              <a:gd name="T90" fmla="*/ 809 w 1311"/>
              <a:gd name="T91" fmla="*/ 994 h 1016"/>
              <a:gd name="T92" fmla="*/ 822 w 1311"/>
              <a:gd name="T93" fmla="*/ 961 h 1016"/>
              <a:gd name="T94" fmla="*/ 822 w 1311"/>
              <a:gd name="T95" fmla="*/ 934 h 1016"/>
              <a:gd name="T96" fmla="*/ 807 w 1311"/>
              <a:gd name="T97" fmla="*/ 906 h 1016"/>
              <a:gd name="T98" fmla="*/ 787 w 1311"/>
              <a:gd name="T99" fmla="*/ 873 h 1016"/>
              <a:gd name="T100" fmla="*/ 1055 w 1311"/>
              <a:gd name="T101" fmla="*/ 776 h 1016"/>
              <a:gd name="T102" fmla="*/ 1097 w 1311"/>
              <a:gd name="T103" fmla="*/ 706 h 1016"/>
              <a:gd name="T104" fmla="*/ 1220 w 1311"/>
              <a:gd name="T105" fmla="*/ 541 h 1016"/>
              <a:gd name="T106" fmla="*/ 1286 w 1311"/>
              <a:gd name="T107" fmla="*/ 409 h 1016"/>
              <a:gd name="T108" fmla="*/ 1190 w 1311"/>
              <a:gd name="T109" fmla="*/ 314 h 1016"/>
              <a:gd name="T110" fmla="*/ 1159 w 1311"/>
              <a:gd name="T111" fmla="*/ 262 h 1016"/>
              <a:gd name="T112" fmla="*/ 1152 w 1311"/>
              <a:gd name="T113" fmla="*/ 233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11" h="1016">
                <a:moveTo>
                  <a:pt x="1152" y="233"/>
                </a:moveTo>
                <a:lnTo>
                  <a:pt x="576" y="233"/>
                </a:lnTo>
                <a:lnTo>
                  <a:pt x="576" y="156"/>
                </a:lnTo>
                <a:lnTo>
                  <a:pt x="576" y="156"/>
                </a:lnTo>
                <a:lnTo>
                  <a:pt x="578" y="143"/>
                </a:lnTo>
                <a:lnTo>
                  <a:pt x="583" y="130"/>
                </a:lnTo>
                <a:lnTo>
                  <a:pt x="598" y="110"/>
                </a:lnTo>
                <a:lnTo>
                  <a:pt x="598" y="110"/>
                </a:lnTo>
                <a:lnTo>
                  <a:pt x="605" y="99"/>
                </a:lnTo>
                <a:lnTo>
                  <a:pt x="609" y="90"/>
                </a:lnTo>
                <a:lnTo>
                  <a:pt x="614" y="79"/>
                </a:lnTo>
                <a:lnTo>
                  <a:pt x="614" y="68"/>
                </a:lnTo>
                <a:lnTo>
                  <a:pt x="614" y="68"/>
                </a:lnTo>
                <a:lnTo>
                  <a:pt x="614" y="55"/>
                </a:lnTo>
                <a:lnTo>
                  <a:pt x="611" y="42"/>
                </a:lnTo>
                <a:lnTo>
                  <a:pt x="607" y="31"/>
                </a:lnTo>
                <a:lnTo>
                  <a:pt x="600" y="20"/>
                </a:lnTo>
                <a:lnTo>
                  <a:pt x="600" y="20"/>
                </a:lnTo>
                <a:lnTo>
                  <a:pt x="592" y="11"/>
                </a:lnTo>
                <a:lnTo>
                  <a:pt x="581" y="4"/>
                </a:lnTo>
                <a:lnTo>
                  <a:pt x="567" y="2"/>
                </a:lnTo>
                <a:lnTo>
                  <a:pt x="548" y="0"/>
                </a:lnTo>
                <a:lnTo>
                  <a:pt x="548" y="0"/>
                </a:lnTo>
                <a:lnTo>
                  <a:pt x="528" y="2"/>
                </a:lnTo>
                <a:lnTo>
                  <a:pt x="515" y="7"/>
                </a:lnTo>
                <a:lnTo>
                  <a:pt x="501" y="13"/>
                </a:lnTo>
                <a:lnTo>
                  <a:pt x="495" y="20"/>
                </a:lnTo>
                <a:lnTo>
                  <a:pt x="495" y="20"/>
                </a:lnTo>
                <a:lnTo>
                  <a:pt x="488" y="31"/>
                </a:lnTo>
                <a:lnTo>
                  <a:pt x="484" y="42"/>
                </a:lnTo>
                <a:lnTo>
                  <a:pt x="482" y="55"/>
                </a:lnTo>
                <a:lnTo>
                  <a:pt x="480" y="68"/>
                </a:lnTo>
                <a:lnTo>
                  <a:pt x="480" y="68"/>
                </a:lnTo>
                <a:lnTo>
                  <a:pt x="482" y="79"/>
                </a:lnTo>
                <a:lnTo>
                  <a:pt x="486" y="90"/>
                </a:lnTo>
                <a:lnTo>
                  <a:pt x="491" y="99"/>
                </a:lnTo>
                <a:lnTo>
                  <a:pt x="497" y="110"/>
                </a:lnTo>
                <a:lnTo>
                  <a:pt x="497" y="110"/>
                </a:lnTo>
                <a:lnTo>
                  <a:pt x="515" y="130"/>
                </a:lnTo>
                <a:lnTo>
                  <a:pt x="521" y="143"/>
                </a:lnTo>
                <a:lnTo>
                  <a:pt x="526" y="158"/>
                </a:lnTo>
                <a:lnTo>
                  <a:pt x="526" y="158"/>
                </a:lnTo>
                <a:lnTo>
                  <a:pt x="526" y="160"/>
                </a:lnTo>
                <a:lnTo>
                  <a:pt x="526" y="233"/>
                </a:lnTo>
                <a:lnTo>
                  <a:pt x="90" y="233"/>
                </a:lnTo>
                <a:lnTo>
                  <a:pt x="90" y="233"/>
                </a:lnTo>
                <a:lnTo>
                  <a:pt x="93" y="244"/>
                </a:lnTo>
                <a:lnTo>
                  <a:pt x="95" y="255"/>
                </a:lnTo>
                <a:lnTo>
                  <a:pt x="95" y="268"/>
                </a:lnTo>
                <a:lnTo>
                  <a:pt x="93" y="279"/>
                </a:lnTo>
                <a:lnTo>
                  <a:pt x="86" y="299"/>
                </a:lnTo>
                <a:lnTo>
                  <a:pt x="73" y="321"/>
                </a:lnTo>
                <a:lnTo>
                  <a:pt x="57" y="345"/>
                </a:lnTo>
                <a:lnTo>
                  <a:pt x="40" y="369"/>
                </a:lnTo>
                <a:lnTo>
                  <a:pt x="20" y="396"/>
                </a:lnTo>
                <a:lnTo>
                  <a:pt x="0" y="424"/>
                </a:lnTo>
                <a:lnTo>
                  <a:pt x="0" y="424"/>
                </a:lnTo>
                <a:lnTo>
                  <a:pt x="95" y="536"/>
                </a:lnTo>
                <a:lnTo>
                  <a:pt x="165" y="627"/>
                </a:lnTo>
                <a:lnTo>
                  <a:pt x="196" y="666"/>
                </a:lnTo>
                <a:lnTo>
                  <a:pt x="220" y="706"/>
                </a:lnTo>
                <a:lnTo>
                  <a:pt x="244" y="741"/>
                </a:lnTo>
                <a:lnTo>
                  <a:pt x="264" y="776"/>
                </a:lnTo>
                <a:lnTo>
                  <a:pt x="319" y="776"/>
                </a:lnTo>
                <a:lnTo>
                  <a:pt x="319" y="743"/>
                </a:lnTo>
                <a:lnTo>
                  <a:pt x="319" y="743"/>
                </a:lnTo>
                <a:lnTo>
                  <a:pt x="317" y="734"/>
                </a:lnTo>
                <a:lnTo>
                  <a:pt x="301" y="717"/>
                </a:lnTo>
                <a:lnTo>
                  <a:pt x="301" y="717"/>
                </a:lnTo>
                <a:lnTo>
                  <a:pt x="293" y="704"/>
                </a:lnTo>
                <a:lnTo>
                  <a:pt x="284" y="688"/>
                </a:lnTo>
                <a:lnTo>
                  <a:pt x="277" y="671"/>
                </a:lnTo>
                <a:lnTo>
                  <a:pt x="275" y="660"/>
                </a:lnTo>
                <a:lnTo>
                  <a:pt x="275" y="649"/>
                </a:lnTo>
                <a:lnTo>
                  <a:pt x="275" y="649"/>
                </a:lnTo>
                <a:lnTo>
                  <a:pt x="275" y="629"/>
                </a:lnTo>
                <a:lnTo>
                  <a:pt x="279" y="609"/>
                </a:lnTo>
                <a:lnTo>
                  <a:pt x="288" y="591"/>
                </a:lnTo>
                <a:lnTo>
                  <a:pt x="299" y="574"/>
                </a:lnTo>
                <a:lnTo>
                  <a:pt x="299" y="574"/>
                </a:lnTo>
                <a:lnTo>
                  <a:pt x="306" y="565"/>
                </a:lnTo>
                <a:lnTo>
                  <a:pt x="315" y="558"/>
                </a:lnTo>
                <a:lnTo>
                  <a:pt x="334" y="547"/>
                </a:lnTo>
                <a:lnTo>
                  <a:pt x="359" y="539"/>
                </a:lnTo>
                <a:lnTo>
                  <a:pt x="372" y="536"/>
                </a:lnTo>
                <a:lnTo>
                  <a:pt x="385" y="536"/>
                </a:lnTo>
                <a:lnTo>
                  <a:pt x="385" y="536"/>
                </a:lnTo>
                <a:lnTo>
                  <a:pt x="398" y="536"/>
                </a:lnTo>
                <a:lnTo>
                  <a:pt x="411" y="539"/>
                </a:lnTo>
                <a:lnTo>
                  <a:pt x="425" y="541"/>
                </a:lnTo>
                <a:lnTo>
                  <a:pt x="438" y="545"/>
                </a:lnTo>
                <a:lnTo>
                  <a:pt x="449" y="552"/>
                </a:lnTo>
                <a:lnTo>
                  <a:pt x="458" y="558"/>
                </a:lnTo>
                <a:lnTo>
                  <a:pt x="466" y="565"/>
                </a:lnTo>
                <a:lnTo>
                  <a:pt x="473" y="572"/>
                </a:lnTo>
                <a:lnTo>
                  <a:pt x="473" y="572"/>
                </a:lnTo>
                <a:lnTo>
                  <a:pt x="484" y="591"/>
                </a:lnTo>
                <a:lnTo>
                  <a:pt x="493" y="609"/>
                </a:lnTo>
                <a:lnTo>
                  <a:pt x="495" y="629"/>
                </a:lnTo>
                <a:lnTo>
                  <a:pt x="497" y="649"/>
                </a:lnTo>
                <a:lnTo>
                  <a:pt x="497" y="649"/>
                </a:lnTo>
                <a:lnTo>
                  <a:pt x="495" y="668"/>
                </a:lnTo>
                <a:lnTo>
                  <a:pt x="488" y="686"/>
                </a:lnTo>
                <a:lnTo>
                  <a:pt x="482" y="701"/>
                </a:lnTo>
                <a:lnTo>
                  <a:pt x="473" y="715"/>
                </a:lnTo>
                <a:lnTo>
                  <a:pt x="473" y="715"/>
                </a:lnTo>
                <a:lnTo>
                  <a:pt x="460" y="732"/>
                </a:lnTo>
                <a:lnTo>
                  <a:pt x="458" y="737"/>
                </a:lnTo>
                <a:lnTo>
                  <a:pt x="458" y="776"/>
                </a:lnTo>
                <a:lnTo>
                  <a:pt x="735" y="776"/>
                </a:lnTo>
                <a:lnTo>
                  <a:pt x="735" y="855"/>
                </a:lnTo>
                <a:lnTo>
                  <a:pt x="735" y="855"/>
                </a:lnTo>
                <a:lnTo>
                  <a:pt x="735" y="857"/>
                </a:lnTo>
                <a:lnTo>
                  <a:pt x="735" y="857"/>
                </a:lnTo>
                <a:lnTo>
                  <a:pt x="730" y="873"/>
                </a:lnTo>
                <a:lnTo>
                  <a:pt x="724" y="884"/>
                </a:lnTo>
                <a:lnTo>
                  <a:pt x="708" y="906"/>
                </a:lnTo>
                <a:lnTo>
                  <a:pt x="708" y="906"/>
                </a:lnTo>
                <a:lnTo>
                  <a:pt x="699" y="915"/>
                </a:lnTo>
                <a:lnTo>
                  <a:pt x="695" y="926"/>
                </a:lnTo>
                <a:lnTo>
                  <a:pt x="691" y="934"/>
                </a:lnTo>
                <a:lnTo>
                  <a:pt x="691" y="945"/>
                </a:lnTo>
                <a:lnTo>
                  <a:pt x="691" y="945"/>
                </a:lnTo>
                <a:lnTo>
                  <a:pt x="691" y="961"/>
                </a:lnTo>
                <a:lnTo>
                  <a:pt x="693" y="972"/>
                </a:lnTo>
                <a:lnTo>
                  <a:pt x="697" y="985"/>
                </a:lnTo>
                <a:lnTo>
                  <a:pt x="704" y="994"/>
                </a:lnTo>
                <a:lnTo>
                  <a:pt x="704" y="994"/>
                </a:lnTo>
                <a:lnTo>
                  <a:pt x="713" y="1003"/>
                </a:lnTo>
                <a:lnTo>
                  <a:pt x="724" y="1009"/>
                </a:lnTo>
                <a:lnTo>
                  <a:pt x="739" y="1014"/>
                </a:lnTo>
                <a:lnTo>
                  <a:pt x="757" y="1016"/>
                </a:lnTo>
                <a:lnTo>
                  <a:pt x="757" y="1016"/>
                </a:lnTo>
                <a:lnTo>
                  <a:pt x="776" y="1014"/>
                </a:lnTo>
                <a:lnTo>
                  <a:pt x="789" y="1009"/>
                </a:lnTo>
                <a:lnTo>
                  <a:pt x="800" y="1003"/>
                </a:lnTo>
                <a:lnTo>
                  <a:pt x="809" y="994"/>
                </a:lnTo>
                <a:lnTo>
                  <a:pt x="809" y="994"/>
                </a:lnTo>
                <a:lnTo>
                  <a:pt x="816" y="985"/>
                </a:lnTo>
                <a:lnTo>
                  <a:pt x="820" y="972"/>
                </a:lnTo>
                <a:lnTo>
                  <a:pt x="822" y="961"/>
                </a:lnTo>
                <a:lnTo>
                  <a:pt x="825" y="945"/>
                </a:lnTo>
                <a:lnTo>
                  <a:pt x="825" y="945"/>
                </a:lnTo>
                <a:lnTo>
                  <a:pt x="822" y="934"/>
                </a:lnTo>
                <a:lnTo>
                  <a:pt x="820" y="926"/>
                </a:lnTo>
                <a:lnTo>
                  <a:pt x="814" y="915"/>
                </a:lnTo>
                <a:lnTo>
                  <a:pt x="807" y="906"/>
                </a:lnTo>
                <a:lnTo>
                  <a:pt x="807" y="906"/>
                </a:lnTo>
                <a:lnTo>
                  <a:pt x="794" y="886"/>
                </a:lnTo>
                <a:lnTo>
                  <a:pt x="787" y="873"/>
                </a:lnTo>
                <a:lnTo>
                  <a:pt x="785" y="857"/>
                </a:lnTo>
                <a:lnTo>
                  <a:pt x="785" y="776"/>
                </a:lnTo>
                <a:lnTo>
                  <a:pt x="1055" y="776"/>
                </a:lnTo>
                <a:lnTo>
                  <a:pt x="1055" y="776"/>
                </a:lnTo>
                <a:lnTo>
                  <a:pt x="1075" y="741"/>
                </a:lnTo>
                <a:lnTo>
                  <a:pt x="1097" y="706"/>
                </a:lnTo>
                <a:lnTo>
                  <a:pt x="1121" y="668"/>
                </a:lnTo>
                <a:lnTo>
                  <a:pt x="1150" y="629"/>
                </a:lnTo>
                <a:lnTo>
                  <a:pt x="1220" y="541"/>
                </a:lnTo>
                <a:lnTo>
                  <a:pt x="1311" y="433"/>
                </a:lnTo>
                <a:lnTo>
                  <a:pt x="1311" y="433"/>
                </a:lnTo>
                <a:lnTo>
                  <a:pt x="1286" y="409"/>
                </a:lnTo>
                <a:lnTo>
                  <a:pt x="1262" y="385"/>
                </a:lnTo>
                <a:lnTo>
                  <a:pt x="1212" y="339"/>
                </a:lnTo>
                <a:lnTo>
                  <a:pt x="1190" y="314"/>
                </a:lnTo>
                <a:lnTo>
                  <a:pt x="1172" y="288"/>
                </a:lnTo>
                <a:lnTo>
                  <a:pt x="1165" y="275"/>
                </a:lnTo>
                <a:lnTo>
                  <a:pt x="1159" y="262"/>
                </a:lnTo>
                <a:lnTo>
                  <a:pt x="1154" y="246"/>
                </a:lnTo>
                <a:lnTo>
                  <a:pt x="1152" y="233"/>
                </a:lnTo>
                <a:lnTo>
                  <a:pt x="1152" y="233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600826" y="3111786"/>
            <a:ext cx="1627188" cy="993775"/>
          </a:xfrm>
          <a:custGeom>
            <a:avLst/>
            <a:gdLst>
              <a:gd name="T0" fmla="*/ 838 w 1025"/>
              <a:gd name="T1" fmla="*/ 116 h 626"/>
              <a:gd name="T2" fmla="*/ 754 w 1025"/>
              <a:gd name="T3" fmla="*/ 68 h 626"/>
              <a:gd name="T4" fmla="*/ 675 w 1025"/>
              <a:gd name="T5" fmla="*/ 33 h 626"/>
              <a:gd name="T6" fmla="*/ 598 w 1025"/>
              <a:gd name="T7" fmla="*/ 9 h 626"/>
              <a:gd name="T8" fmla="*/ 512 w 1025"/>
              <a:gd name="T9" fmla="*/ 0 h 626"/>
              <a:gd name="T10" fmla="*/ 488 w 1025"/>
              <a:gd name="T11" fmla="*/ 0 h 626"/>
              <a:gd name="T12" fmla="*/ 460 w 1025"/>
              <a:gd name="T13" fmla="*/ 0 h 626"/>
              <a:gd name="T14" fmla="*/ 396 w 1025"/>
              <a:gd name="T15" fmla="*/ 9 h 626"/>
              <a:gd name="T16" fmla="*/ 293 w 1025"/>
              <a:gd name="T17" fmla="*/ 33 h 626"/>
              <a:gd name="T18" fmla="*/ 211 w 1025"/>
              <a:gd name="T19" fmla="*/ 59 h 626"/>
              <a:gd name="T20" fmla="*/ 260 w 1025"/>
              <a:gd name="T21" fmla="*/ 160 h 626"/>
              <a:gd name="T22" fmla="*/ 293 w 1025"/>
              <a:gd name="T23" fmla="*/ 257 h 626"/>
              <a:gd name="T24" fmla="*/ 301 w 1025"/>
              <a:gd name="T25" fmla="*/ 305 h 626"/>
              <a:gd name="T26" fmla="*/ 306 w 1025"/>
              <a:gd name="T27" fmla="*/ 352 h 626"/>
              <a:gd name="T28" fmla="*/ 301 w 1025"/>
              <a:gd name="T29" fmla="*/ 398 h 626"/>
              <a:gd name="T30" fmla="*/ 288 w 1025"/>
              <a:gd name="T31" fmla="*/ 442 h 626"/>
              <a:gd name="T32" fmla="*/ 286 w 1025"/>
              <a:gd name="T33" fmla="*/ 424 h 626"/>
              <a:gd name="T34" fmla="*/ 273 w 1025"/>
              <a:gd name="T35" fmla="*/ 402 h 626"/>
              <a:gd name="T36" fmla="*/ 257 w 1025"/>
              <a:gd name="T37" fmla="*/ 391 h 626"/>
              <a:gd name="T38" fmla="*/ 249 w 1025"/>
              <a:gd name="T39" fmla="*/ 387 h 626"/>
              <a:gd name="T40" fmla="*/ 227 w 1025"/>
              <a:gd name="T41" fmla="*/ 380 h 626"/>
              <a:gd name="T42" fmla="*/ 176 w 1025"/>
              <a:gd name="T43" fmla="*/ 385 h 626"/>
              <a:gd name="T44" fmla="*/ 121 w 1025"/>
              <a:gd name="T45" fmla="*/ 406 h 626"/>
              <a:gd name="T46" fmla="*/ 68 w 1025"/>
              <a:gd name="T47" fmla="*/ 444 h 626"/>
              <a:gd name="T48" fmla="*/ 46 w 1025"/>
              <a:gd name="T49" fmla="*/ 466 h 626"/>
              <a:gd name="T50" fmla="*/ 13 w 1025"/>
              <a:gd name="T51" fmla="*/ 514 h 626"/>
              <a:gd name="T52" fmla="*/ 0 w 1025"/>
              <a:gd name="T53" fmla="*/ 560 h 626"/>
              <a:gd name="T54" fmla="*/ 2 w 1025"/>
              <a:gd name="T55" fmla="*/ 580 h 626"/>
              <a:gd name="T56" fmla="*/ 9 w 1025"/>
              <a:gd name="T57" fmla="*/ 598 h 626"/>
              <a:gd name="T58" fmla="*/ 22 w 1025"/>
              <a:gd name="T59" fmla="*/ 613 h 626"/>
              <a:gd name="T60" fmla="*/ 38 w 1025"/>
              <a:gd name="T61" fmla="*/ 624 h 626"/>
              <a:gd name="T62" fmla="*/ 150 w 1025"/>
              <a:gd name="T63" fmla="*/ 615 h 626"/>
              <a:gd name="T64" fmla="*/ 176 w 1025"/>
              <a:gd name="T65" fmla="*/ 602 h 626"/>
              <a:gd name="T66" fmla="*/ 359 w 1025"/>
              <a:gd name="T67" fmla="*/ 622 h 626"/>
              <a:gd name="T68" fmla="*/ 504 w 1025"/>
              <a:gd name="T69" fmla="*/ 626 h 626"/>
              <a:gd name="T70" fmla="*/ 598 w 1025"/>
              <a:gd name="T71" fmla="*/ 622 h 626"/>
              <a:gd name="T72" fmla="*/ 695 w 1025"/>
              <a:gd name="T73" fmla="*/ 609 h 626"/>
              <a:gd name="T74" fmla="*/ 787 w 1025"/>
              <a:gd name="T75" fmla="*/ 589 h 626"/>
              <a:gd name="T76" fmla="*/ 877 w 1025"/>
              <a:gd name="T77" fmla="*/ 558 h 626"/>
              <a:gd name="T78" fmla="*/ 921 w 1025"/>
              <a:gd name="T79" fmla="*/ 538 h 626"/>
              <a:gd name="T80" fmla="*/ 965 w 1025"/>
              <a:gd name="T81" fmla="*/ 508 h 626"/>
              <a:gd name="T82" fmla="*/ 998 w 1025"/>
              <a:gd name="T83" fmla="*/ 468 h 626"/>
              <a:gd name="T84" fmla="*/ 1018 w 1025"/>
              <a:gd name="T85" fmla="*/ 417 h 626"/>
              <a:gd name="T86" fmla="*/ 1025 w 1025"/>
              <a:gd name="T87" fmla="*/ 363 h 626"/>
              <a:gd name="T88" fmla="*/ 1011 w 1025"/>
              <a:gd name="T89" fmla="*/ 303 h 626"/>
              <a:gd name="T90" fmla="*/ 976 w 1025"/>
              <a:gd name="T91" fmla="*/ 239 h 626"/>
              <a:gd name="T92" fmla="*/ 921 w 1025"/>
              <a:gd name="T93" fmla="*/ 178 h 626"/>
              <a:gd name="T94" fmla="*/ 838 w 1025"/>
              <a:gd name="T95" fmla="*/ 11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26">
                <a:moveTo>
                  <a:pt x="838" y="116"/>
                </a:moveTo>
                <a:lnTo>
                  <a:pt x="838" y="116"/>
                </a:lnTo>
                <a:lnTo>
                  <a:pt x="796" y="92"/>
                </a:lnTo>
                <a:lnTo>
                  <a:pt x="754" y="68"/>
                </a:lnTo>
                <a:lnTo>
                  <a:pt x="715" y="48"/>
                </a:lnTo>
                <a:lnTo>
                  <a:pt x="675" y="33"/>
                </a:lnTo>
                <a:lnTo>
                  <a:pt x="638" y="17"/>
                </a:lnTo>
                <a:lnTo>
                  <a:pt x="598" y="9"/>
                </a:lnTo>
                <a:lnTo>
                  <a:pt x="556" y="2"/>
                </a:lnTo>
                <a:lnTo>
                  <a:pt x="512" y="0"/>
                </a:lnTo>
                <a:lnTo>
                  <a:pt x="512" y="0"/>
                </a:lnTo>
                <a:lnTo>
                  <a:pt x="488" y="0"/>
                </a:lnTo>
                <a:lnTo>
                  <a:pt x="488" y="0"/>
                </a:lnTo>
                <a:lnTo>
                  <a:pt x="460" y="0"/>
                </a:lnTo>
                <a:lnTo>
                  <a:pt x="429" y="4"/>
                </a:lnTo>
                <a:lnTo>
                  <a:pt x="396" y="9"/>
                </a:lnTo>
                <a:lnTo>
                  <a:pt x="363" y="15"/>
                </a:lnTo>
                <a:lnTo>
                  <a:pt x="293" y="33"/>
                </a:lnTo>
                <a:lnTo>
                  <a:pt x="211" y="59"/>
                </a:lnTo>
                <a:lnTo>
                  <a:pt x="211" y="59"/>
                </a:lnTo>
                <a:lnTo>
                  <a:pt x="238" y="110"/>
                </a:lnTo>
                <a:lnTo>
                  <a:pt x="260" y="160"/>
                </a:lnTo>
                <a:lnTo>
                  <a:pt x="277" y="209"/>
                </a:lnTo>
                <a:lnTo>
                  <a:pt x="293" y="257"/>
                </a:lnTo>
                <a:lnTo>
                  <a:pt x="299" y="281"/>
                </a:lnTo>
                <a:lnTo>
                  <a:pt x="301" y="305"/>
                </a:lnTo>
                <a:lnTo>
                  <a:pt x="306" y="327"/>
                </a:lnTo>
                <a:lnTo>
                  <a:pt x="306" y="352"/>
                </a:lnTo>
                <a:lnTo>
                  <a:pt x="304" y="374"/>
                </a:lnTo>
                <a:lnTo>
                  <a:pt x="301" y="398"/>
                </a:lnTo>
                <a:lnTo>
                  <a:pt x="297" y="420"/>
                </a:lnTo>
                <a:lnTo>
                  <a:pt x="288" y="442"/>
                </a:lnTo>
                <a:lnTo>
                  <a:pt x="288" y="442"/>
                </a:lnTo>
                <a:lnTo>
                  <a:pt x="286" y="424"/>
                </a:lnTo>
                <a:lnTo>
                  <a:pt x="277" y="409"/>
                </a:lnTo>
                <a:lnTo>
                  <a:pt x="273" y="402"/>
                </a:lnTo>
                <a:lnTo>
                  <a:pt x="266" y="396"/>
                </a:lnTo>
                <a:lnTo>
                  <a:pt x="257" y="391"/>
                </a:lnTo>
                <a:lnTo>
                  <a:pt x="249" y="387"/>
                </a:lnTo>
                <a:lnTo>
                  <a:pt x="249" y="387"/>
                </a:lnTo>
                <a:lnTo>
                  <a:pt x="238" y="382"/>
                </a:lnTo>
                <a:lnTo>
                  <a:pt x="227" y="380"/>
                </a:lnTo>
                <a:lnTo>
                  <a:pt x="202" y="380"/>
                </a:lnTo>
                <a:lnTo>
                  <a:pt x="176" y="385"/>
                </a:lnTo>
                <a:lnTo>
                  <a:pt x="148" y="393"/>
                </a:lnTo>
                <a:lnTo>
                  <a:pt x="121" y="406"/>
                </a:lnTo>
                <a:lnTo>
                  <a:pt x="95" y="422"/>
                </a:lnTo>
                <a:lnTo>
                  <a:pt x="68" y="444"/>
                </a:lnTo>
                <a:lnTo>
                  <a:pt x="46" y="466"/>
                </a:lnTo>
                <a:lnTo>
                  <a:pt x="46" y="466"/>
                </a:lnTo>
                <a:lnTo>
                  <a:pt x="27" y="490"/>
                </a:lnTo>
                <a:lnTo>
                  <a:pt x="13" y="514"/>
                </a:lnTo>
                <a:lnTo>
                  <a:pt x="5" y="538"/>
                </a:lnTo>
                <a:lnTo>
                  <a:pt x="0" y="560"/>
                </a:lnTo>
                <a:lnTo>
                  <a:pt x="0" y="571"/>
                </a:lnTo>
                <a:lnTo>
                  <a:pt x="2" y="580"/>
                </a:lnTo>
                <a:lnTo>
                  <a:pt x="5" y="591"/>
                </a:lnTo>
                <a:lnTo>
                  <a:pt x="9" y="598"/>
                </a:lnTo>
                <a:lnTo>
                  <a:pt x="16" y="607"/>
                </a:lnTo>
                <a:lnTo>
                  <a:pt x="22" y="613"/>
                </a:lnTo>
                <a:lnTo>
                  <a:pt x="29" y="620"/>
                </a:lnTo>
                <a:lnTo>
                  <a:pt x="38" y="624"/>
                </a:lnTo>
                <a:lnTo>
                  <a:pt x="150" y="615"/>
                </a:lnTo>
                <a:lnTo>
                  <a:pt x="150" y="615"/>
                </a:lnTo>
                <a:lnTo>
                  <a:pt x="176" y="602"/>
                </a:lnTo>
                <a:lnTo>
                  <a:pt x="176" y="602"/>
                </a:lnTo>
                <a:lnTo>
                  <a:pt x="266" y="613"/>
                </a:lnTo>
                <a:lnTo>
                  <a:pt x="359" y="622"/>
                </a:lnTo>
                <a:lnTo>
                  <a:pt x="455" y="626"/>
                </a:lnTo>
                <a:lnTo>
                  <a:pt x="504" y="626"/>
                </a:lnTo>
                <a:lnTo>
                  <a:pt x="550" y="624"/>
                </a:lnTo>
                <a:lnTo>
                  <a:pt x="598" y="622"/>
                </a:lnTo>
                <a:lnTo>
                  <a:pt x="647" y="618"/>
                </a:lnTo>
                <a:lnTo>
                  <a:pt x="695" y="609"/>
                </a:lnTo>
                <a:lnTo>
                  <a:pt x="741" y="600"/>
                </a:lnTo>
                <a:lnTo>
                  <a:pt x="787" y="589"/>
                </a:lnTo>
                <a:lnTo>
                  <a:pt x="833" y="574"/>
                </a:lnTo>
                <a:lnTo>
                  <a:pt x="877" y="558"/>
                </a:lnTo>
                <a:lnTo>
                  <a:pt x="921" y="538"/>
                </a:lnTo>
                <a:lnTo>
                  <a:pt x="921" y="538"/>
                </a:lnTo>
                <a:lnTo>
                  <a:pt x="946" y="525"/>
                </a:lnTo>
                <a:lnTo>
                  <a:pt x="965" y="508"/>
                </a:lnTo>
                <a:lnTo>
                  <a:pt x="983" y="488"/>
                </a:lnTo>
                <a:lnTo>
                  <a:pt x="998" y="468"/>
                </a:lnTo>
                <a:lnTo>
                  <a:pt x="1011" y="444"/>
                </a:lnTo>
                <a:lnTo>
                  <a:pt x="1018" y="417"/>
                </a:lnTo>
                <a:lnTo>
                  <a:pt x="1025" y="391"/>
                </a:lnTo>
                <a:lnTo>
                  <a:pt x="1025" y="363"/>
                </a:lnTo>
                <a:lnTo>
                  <a:pt x="1020" y="334"/>
                </a:lnTo>
                <a:lnTo>
                  <a:pt x="1011" y="303"/>
                </a:lnTo>
                <a:lnTo>
                  <a:pt x="996" y="272"/>
                </a:lnTo>
                <a:lnTo>
                  <a:pt x="976" y="239"/>
                </a:lnTo>
                <a:lnTo>
                  <a:pt x="952" y="209"/>
                </a:lnTo>
                <a:lnTo>
                  <a:pt x="921" y="178"/>
                </a:lnTo>
                <a:lnTo>
                  <a:pt x="882" y="147"/>
                </a:lnTo>
                <a:lnTo>
                  <a:pt x="838" y="116"/>
                </a:lnTo>
                <a:lnTo>
                  <a:pt x="838" y="11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619751" y="3799174"/>
            <a:ext cx="1166813" cy="865188"/>
          </a:xfrm>
          <a:custGeom>
            <a:avLst/>
            <a:gdLst>
              <a:gd name="T0" fmla="*/ 438 w 735"/>
              <a:gd name="T1" fmla="*/ 211 h 545"/>
              <a:gd name="T2" fmla="*/ 497 w 735"/>
              <a:gd name="T3" fmla="*/ 46 h 545"/>
              <a:gd name="T4" fmla="*/ 317 w 735"/>
              <a:gd name="T5" fmla="*/ 0 h 545"/>
              <a:gd name="T6" fmla="*/ 317 w 735"/>
              <a:gd name="T7" fmla="*/ 28 h 545"/>
              <a:gd name="T8" fmla="*/ 332 w 735"/>
              <a:gd name="T9" fmla="*/ 50 h 545"/>
              <a:gd name="T10" fmla="*/ 339 w 735"/>
              <a:gd name="T11" fmla="*/ 64 h 545"/>
              <a:gd name="T12" fmla="*/ 354 w 735"/>
              <a:gd name="T13" fmla="*/ 97 h 545"/>
              <a:gd name="T14" fmla="*/ 357 w 735"/>
              <a:gd name="T15" fmla="*/ 116 h 545"/>
              <a:gd name="T16" fmla="*/ 350 w 735"/>
              <a:gd name="T17" fmla="*/ 156 h 545"/>
              <a:gd name="T18" fmla="*/ 332 w 735"/>
              <a:gd name="T19" fmla="*/ 193 h 545"/>
              <a:gd name="T20" fmla="*/ 326 w 735"/>
              <a:gd name="T21" fmla="*/ 202 h 545"/>
              <a:gd name="T22" fmla="*/ 306 w 735"/>
              <a:gd name="T23" fmla="*/ 215 h 545"/>
              <a:gd name="T24" fmla="*/ 284 w 735"/>
              <a:gd name="T25" fmla="*/ 224 h 545"/>
              <a:gd name="T26" fmla="*/ 258 w 735"/>
              <a:gd name="T27" fmla="*/ 229 h 545"/>
              <a:gd name="T28" fmla="*/ 245 w 735"/>
              <a:gd name="T29" fmla="*/ 231 h 545"/>
              <a:gd name="T30" fmla="*/ 218 w 735"/>
              <a:gd name="T31" fmla="*/ 226 h 545"/>
              <a:gd name="T32" fmla="*/ 174 w 735"/>
              <a:gd name="T33" fmla="*/ 209 h 545"/>
              <a:gd name="T34" fmla="*/ 159 w 735"/>
              <a:gd name="T35" fmla="*/ 193 h 545"/>
              <a:gd name="T36" fmla="*/ 146 w 735"/>
              <a:gd name="T37" fmla="*/ 176 h 545"/>
              <a:gd name="T38" fmla="*/ 135 w 735"/>
              <a:gd name="T39" fmla="*/ 136 h 545"/>
              <a:gd name="T40" fmla="*/ 135 w 735"/>
              <a:gd name="T41" fmla="*/ 116 h 545"/>
              <a:gd name="T42" fmla="*/ 137 w 735"/>
              <a:gd name="T43" fmla="*/ 97 h 545"/>
              <a:gd name="T44" fmla="*/ 152 w 735"/>
              <a:gd name="T45" fmla="*/ 61 h 545"/>
              <a:gd name="T46" fmla="*/ 161 w 735"/>
              <a:gd name="T47" fmla="*/ 50 h 545"/>
              <a:gd name="T48" fmla="*/ 179 w 735"/>
              <a:gd name="T49" fmla="*/ 24 h 545"/>
              <a:gd name="T50" fmla="*/ 0 w 735"/>
              <a:gd name="T51" fmla="*/ 0 h 545"/>
              <a:gd name="T52" fmla="*/ 220 w 735"/>
              <a:gd name="T53" fmla="*/ 545 h 545"/>
              <a:gd name="T54" fmla="*/ 220 w 735"/>
              <a:gd name="T55" fmla="*/ 517 h 545"/>
              <a:gd name="T56" fmla="*/ 203 w 735"/>
              <a:gd name="T57" fmla="*/ 492 h 545"/>
              <a:gd name="T58" fmla="*/ 194 w 735"/>
              <a:gd name="T59" fmla="*/ 479 h 545"/>
              <a:gd name="T60" fmla="*/ 179 w 735"/>
              <a:gd name="T61" fmla="*/ 444 h 545"/>
              <a:gd name="T62" fmla="*/ 176 w 735"/>
              <a:gd name="T63" fmla="*/ 424 h 545"/>
              <a:gd name="T64" fmla="*/ 176 w 735"/>
              <a:gd name="T65" fmla="*/ 404 h 545"/>
              <a:gd name="T66" fmla="*/ 187 w 735"/>
              <a:gd name="T67" fmla="*/ 365 h 545"/>
              <a:gd name="T68" fmla="*/ 201 w 735"/>
              <a:gd name="T69" fmla="*/ 347 h 545"/>
              <a:gd name="T70" fmla="*/ 216 w 735"/>
              <a:gd name="T71" fmla="*/ 334 h 545"/>
              <a:gd name="T72" fmla="*/ 260 w 735"/>
              <a:gd name="T73" fmla="*/ 314 h 545"/>
              <a:gd name="T74" fmla="*/ 286 w 735"/>
              <a:gd name="T75" fmla="*/ 312 h 545"/>
              <a:gd name="T76" fmla="*/ 299 w 735"/>
              <a:gd name="T77" fmla="*/ 312 h 545"/>
              <a:gd name="T78" fmla="*/ 326 w 735"/>
              <a:gd name="T79" fmla="*/ 316 h 545"/>
              <a:gd name="T80" fmla="*/ 348 w 735"/>
              <a:gd name="T81" fmla="*/ 327 h 545"/>
              <a:gd name="T82" fmla="*/ 368 w 735"/>
              <a:gd name="T83" fmla="*/ 341 h 545"/>
              <a:gd name="T84" fmla="*/ 374 w 735"/>
              <a:gd name="T85" fmla="*/ 347 h 545"/>
              <a:gd name="T86" fmla="*/ 392 w 735"/>
              <a:gd name="T87" fmla="*/ 385 h 545"/>
              <a:gd name="T88" fmla="*/ 398 w 735"/>
              <a:gd name="T89" fmla="*/ 424 h 545"/>
              <a:gd name="T90" fmla="*/ 396 w 735"/>
              <a:gd name="T91" fmla="*/ 444 h 545"/>
              <a:gd name="T92" fmla="*/ 381 w 735"/>
              <a:gd name="T93" fmla="*/ 477 h 545"/>
              <a:gd name="T94" fmla="*/ 374 w 735"/>
              <a:gd name="T95" fmla="*/ 490 h 545"/>
              <a:gd name="T96" fmla="*/ 359 w 735"/>
              <a:gd name="T97" fmla="*/ 512 h 545"/>
              <a:gd name="T98" fmla="*/ 596 w 735"/>
              <a:gd name="T99" fmla="*/ 545 h 545"/>
              <a:gd name="T100" fmla="*/ 634 w 735"/>
              <a:gd name="T101" fmla="*/ 473 h 545"/>
              <a:gd name="T102" fmla="*/ 689 w 735"/>
              <a:gd name="T103" fmla="*/ 360 h 545"/>
              <a:gd name="T104" fmla="*/ 722 w 735"/>
              <a:gd name="T105" fmla="*/ 279 h 545"/>
              <a:gd name="T106" fmla="*/ 653 w 735"/>
              <a:gd name="T107" fmla="*/ 244 h 545"/>
              <a:gd name="T108" fmla="*/ 603 w 735"/>
              <a:gd name="T109" fmla="*/ 268 h 545"/>
              <a:gd name="T110" fmla="*/ 535 w 735"/>
              <a:gd name="T111" fmla="*/ 292 h 545"/>
              <a:gd name="T112" fmla="*/ 497 w 735"/>
              <a:gd name="T113" fmla="*/ 297 h 545"/>
              <a:gd name="T114" fmla="*/ 467 w 735"/>
              <a:gd name="T115" fmla="*/ 295 h 545"/>
              <a:gd name="T116" fmla="*/ 445 w 735"/>
              <a:gd name="T117" fmla="*/ 284 h 545"/>
              <a:gd name="T118" fmla="*/ 431 w 735"/>
              <a:gd name="T119" fmla="*/ 262 h 545"/>
              <a:gd name="T120" fmla="*/ 434 w 735"/>
              <a:gd name="T121" fmla="*/ 231 h 545"/>
              <a:gd name="T122" fmla="*/ 438 w 735"/>
              <a:gd name="T123" fmla="*/ 211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5" h="545">
                <a:moveTo>
                  <a:pt x="438" y="211"/>
                </a:moveTo>
                <a:lnTo>
                  <a:pt x="438" y="211"/>
                </a:lnTo>
                <a:lnTo>
                  <a:pt x="478" y="94"/>
                </a:lnTo>
                <a:lnTo>
                  <a:pt x="497" y="46"/>
                </a:lnTo>
                <a:lnTo>
                  <a:pt x="517" y="0"/>
                </a:lnTo>
                <a:lnTo>
                  <a:pt x="317" y="0"/>
                </a:lnTo>
                <a:lnTo>
                  <a:pt x="317" y="28"/>
                </a:lnTo>
                <a:lnTo>
                  <a:pt x="317" y="28"/>
                </a:lnTo>
                <a:lnTo>
                  <a:pt x="319" y="35"/>
                </a:lnTo>
                <a:lnTo>
                  <a:pt x="332" y="50"/>
                </a:lnTo>
                <a:lnTo>
                  <a:pt x="332" y="50"/>
                </a:lnTo>
                <a:lnTo>
                  <a:pt x="339" y="64"/>
                </a:lnTo>
                <a:lnTo>
                  <a:pt x="348" y="79"/>
                </a:lnTo>
                <a:lnTo>
                  <a:pt x="354" y="97"/>
                </a:lnTo>
                <a:lnTo>
                  <a:pt x="357" y="116"/>
                </a:lnTo>
                <a:lnTo>
                  <a:pt x="357" y="116"/>
                </a:lnTo>
                <a:lnTo>
                  <a:pt x="354" y="136"/>
                </a:lnTo>
                <a:lnTo>
                  <a:pt x="350" y="156"/>
                </a:lnTo>
                <a:lnTo>
                  <a:pt x="343" y="176"/>
                </a:lnTo>
                <a:lnTo>
                  <a:pt x="332" y="193"/>
                </a:lnTo>
                <a:lnTo>
                  <a:pt x="332" y="193"/>
                </a:lnTo>
                <a:lnTo>
                  <a:pt x="326" y="202"/>
                </a:lnTo>
                <a:lnTo>
                  <a:pt x="317" y="209"/>
                </a:lnTo>
                <a:lnTo>
                  <a:pt x="306" y="215"/>
                </a:lnTo>
                <a:lnTo>
                  <a:pt x="295" y="220"/>
                </a:lnTo>
                <a:lnTo>
                  <a:pt x="284" y="224"/>
                </a:lnTo>
                <a:lnTo>
                  <a:pt x="271" y="229"/>
                </a:lnTo>
                <a:lnTo>
                  <a:pt x="258" y="229"/>
                </a:lnTo>
                <a:lnTo>
                  <a:pt x="245" y="231"/>
                </a:lnTo>
                <a:lnTo>
                  <a:pt x="245" y="231"/>
                </a:lnTo>
                <a:lnTo>
                  <a:pt x="231" y="229"/>
                </a:lnTo>
                <a:lnTo>
                  <a:pt x="218" y="226"/>
                </a:lnTo>
                <a:lnTo>
                  <a:pt x="194" y="220"/>
                </a:lnTo>
                <a:lnTo>
                  <a:pt x="174" y="209"/>
                </a:lnTo>
                <a:lnTo>
                  <a:pt x="165" y="200"/>
                </a:lnTo>
                <a:lnTo>
                  <a:pt x="159" y="193"/>
                </a:lnTo>
                <a:lnTo>
                  <a:pt x="159" y="193"/>
                </a:lnTo>
                <a:lnTo>
                  <a:pt x="146" y="176"/>
                </a:lnTo>
                <a:lnTo>
                  <a:pt x="139" y="156"/>
                </a:lnTo>
                <a:lnTo>
                  <a:pt x="135" y="136"/>
                </a:lnTo>
                <a:lnTo>
                  <a:pt x="135" y="116"/>
                </a:lnTo>
                <a:lnTo>
                  <a:pt x="135" y="116"/>
                </a:lnTo>
                <a:lnTo>
                  <a:pt x="135" y="108"/>
                </a:lnTo>
                <a:lnTo>
                  <a:pt x="137" y="97"/>
                </a:lnTo>
                <a:lnTo>
                  <a:pt x="143" y="79"/>
                </a:lnTo>
                <a:lnTo>
                  <a:pt x="152" y="61"/>
                </a:lnTo>
                <a:lnTo>
                  <a:pt x="161" y="50"/>
                </a:lnTo>
                <a:lnTo>
                  <a:pt x="161" y="50"/>
                </a:lnTo>
                <a:lnTo>
                  <a:pt x="174" y="33"/>
                </a:lnTo>
                <a:lnTo>
                  <a:pt x="179" y="24"/>
                </a:lnTo>
                <a:lnTo>
                  <a:pt x="179" y="0"/>
                </a:lnTo>
                <a:lnTo>
                  <a:pt x="0" y="0"/>
                </a:lnTo>
                <a:lnTo>
                  <a:pt x="0" y="545"/>
                </a:lnTo>
                <a:lnTo>
                  <a:pt x="220" y="545"/>
                </a:lnTo>
                <a:lnTo>
                  <a:pt x="220" y="517"/>
                </a:lnTo>
                <a:lnTo>
                  <a:pt x="220" y="517"/>
                </a:lnTo>
                <a:lnTo>
                  <a:pt x="216" y="510"/>
                </a:lnTo>
                <a:lnTo>
                  <a:pt x="203" y="492"/>
                </a:lnTo>
                <a:lnTo>
                  <a:pt x="203" y="492"/>
                </a:lnTo>
                <a:lnTo>
                  <a:pt x="194" y="479"/>
                </a:lnTo>
                <a:lnTo>
                  <a:pt x="185" y="464"/>
                </a:lnTo>
                <a:lnTo>
                  <a:pt x="179" y="444"/>
                </a:lnTo>
                <a:lnTo>
                  <a:pt x="176" y="435"/>
                </a:lnTo>
                <a:lnTo>
                  <a:pt x="176" y="424"/>
                </a:lnTo>
                <a:lnTo>
                  <a:pt x="176" y="424"/>
                </a:lnTo>
                <a:lnTo>
                  <a:pt x="176" y="404"/>
                </a:lnTo>
                <a:lnTo>
                  <a:pt x="181" y="385"/>
                </a:lnTo>
                <a:lnTo>
                  <a:pt x="187" y="365"/>
                </a:lnTo>
                <a:lnTo>
                  <a:pt x="201" y="347"/>
                </a:lnTo>
                <a:lnTo>
                  <a:pt x="201" y="347"/>
                </a:lnTo>
                <a:lnTo>
                  <a:pt x="207" y="341"/>
                </a:lnTo>
                <a:lnTo>
                  <a:pt x="216" y="334"/>
                </a:lnTo>
                <a:lnTo>
                  <a:pt x="236" y="321"/>
                </a:lnTo>
                <a:lnTo>
                  <a:pt x="260" y="314"/>
                </a:lnTo>
                <a:lnTo>
                  <a:pt x="273" y="312"/>
                </a:lnTo>
                <a:lnTo>
                  <a:pt x="286" y="312"/>
                </a:lnTo>
                <a:lnTo>
                  <a:pt x="286" y="312"/>
                </a:lnTo>
                <a:lnTo>
                  <a:pt x="299" y="312"/>
                </a:lnTo>
                <a:lnTo>
                  <a:pt x="313" y="314"/>
                </a:lnTo>
                <a:lnTo>
                  <a:pt x="326" y="316"/>
                </a:lnTo>
                <a:lnTo>
                  <a:pt x="337" y="321"/>
                </a:lnTo>
                <a:lnTo>
                  <a:pt x="348" y="327"/>
                </a:lnTo>
                <a:lnTo>
                  <a:pt x="359" y="332"/>
                </a:lnTo>
                <a:lnTo>
                  <a:pt x="368" y="341"/>
                </a:lnTo>
                <a:lnTo>
                  <a:pt x="374" y="347"/>
                </a:lnTo>
                <a:lnTo>
                  <a:pt x="374" y="347"/>
                </a:lnTo>
                <a:lnTo>
                  <a:pt x="385" y="365"/>
                </a:lnTo>
                <a:lnTo>
                  <a:pt x="392" y="385"/>
                </a:lnTo>
                <a:lnTo>
                  <a:pt x="396" y="404"/>
                </a:lnTo>
                <a:lnTo>
                  <a:pt x="398" y="424"/>
                </a:lnTo>
                <a:lnTo>
                  <a:pt x="398" y="424"/>
                </a:lnTo>
                <a:lnTo>
                  <a:pt x="396" y="444"/>
                </a:lnTo>
                <a:lnTo>
                  <a:pt x="390" y="462"/>
                </a:lnTo>
                <a:lnTo>
                  <a:pt x="381" y="477"/>
                </a:lnTo>
                <a:lnTo>
                  <a:pt x="374" y="490"/>
                </a:lnTo>
                <a:lnTo>
                  <a:pt x="374" y="490"/>
                </a:lnTo>
                <a:lnTo>
                  <a:pt x="361" y="506"/>
                </a:lnTo>
                <a:lnTo>
                  <a:pt x="359" y="512"/>
                </a:lnTo>
                <a:lnTo>
                  <a:pt x="359" y="545"/>
                </a:lnTo>
                <a:lnTo>
                  <a:pt x="596" y="545"/>
                </a:lnTo>
                <a:lnTo>
                  <a:pt x="596" y="545"/>
                </a:lnTo>
                <a:lnTo>
                  <a:pt x="634" y="473"/>
                </a:lnTo>
                <a:lnTo>
                  <a:pt x="671" y="398"/>
                </a:lnTo>
                <a:lnTo>
                  <a:pt x="689" y="360"/>
                </a:lnTo>
                <a:lnTo>
                  <a:pt x="706" y="321"/>
                </a:lnTo>
                <a:lnTo>
                  <a:pt x="722" y="279"/>
                </a:lnTo>
                <a:lnTo>
                  <a:pt x="735" y="237"/>
                </a:lnTo>
                <a:lnTo>
                  <a:pt x="653" y="244"/>
                </a:lnTo>
                <a:lnTo>
                  <a:pt x="653" y="244"/>
                </a:lnTo>
                <a:lnTo>
                  <a:pt x="603" y="268"/>
                </a:lnTo>
                <a:lnTo>
                  <a:pt x="557" y="286"/>
                </a:lnTo>
                <a:lnTo>
                  <a:pt x="535" y="292"/>
                </a:lnTo>
                <a:lnTo>
                  <a:pt x="515" y="295"/>
                </a:lnTo>
                <a:lnTo>
                  <a:pt x="497" y="297"/>
                </a:lnTo>
                <a:lnTo>
                  <a:pt x="480" y="297"/>
                </a:lnTo>
                <a:lnTo>
                  <a:pt x="467" y="295"/>
                </a:lnTo>
                <a:lnTo>
                  <a:pt x="453" y="290"/>
                </a:lnTo>
                <a:lnTo>
                  <a:pt x="445" y="284"/>
                </a:lnTo>
                <a:lnTo>
                  <a:pt x="436" y="275"/>
                </a:lnTo>
                <a:lnTo>
                  <a:pt x="431" y="262"/>
                </a:lnTo>
                <a:lnTo>
                  <a:pt x="431" y="248"/>
                </a:lnTo>
                <a:lnTo>
                  <a:pt x="434" y="231"/>
                </a:lnTo>
                <a:lnTo>
                  <a:pt x="438" y="211"/>
                </a:lnTo>
                <a:lnTo>
                  <a:pt x="438" y="211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422651" y="3126074"/>
            <a:ext cx="1646238" cy="990600"/>
          </a:xfrm>
          <a:custGeom>
            <a:avLst/>
            <a:gdLst>
              <a:gd name="T0" fmla="*/ 791 w 1037"/>
              <a:gd name="T1" fmla="*/ 378 h 624"/>
              <a:gd name="T2" fmla="*/ 773 w 1037"/>
              <a:gd name="T3" fmla="*/ 387 h 624"/>
              <a:gd name="T4" fmla="*/ 762 w 1037"/>
              <a:gd name="T5" fmla="*/ 400 h 624"/>
              <a:gd name="T6" fmla="*/ 756 w 1037"/>
              <a:gd name="T7" fmla="*/ 360 h 624"/>
              <a:gd name="T8" fmla="*/ 756 w 1037"/>
              <a:gd name="T9" fmla="*/ 318 h 624"/>
              <a:gd name="T10" fmla="*/ 771 w 1037"/>
              <a:gd name="T11" fmla="*/ 237 h 624"/>
              <a:gd name="T12" fmla="*/ 802 w 1037"/>
              <a:gd name="T13" fmla="*/ 151 h 624"/>
              <a:gd name="T14" fmla="*/ 844 w 1037"/>
              <a:gd name="T15" fmla="*/ 61 h 624"/>
              <a:gd name="T16" fmla="*/ 809 w 1037"/>
              <a:gd name="T17" fmla="*/ 46 h 624"/>
              <a:gd name="T18" fmla="*/ 738 w 1037"/>
              <a:gd name="T19" fmla="*/ 24 h 624"/>
              <a:gd name="T20" fmla="*/ 672 w 1037"/>
              <a:gd name="T21" fmla="*/ 8 h 624"/>
              <a:gd name="T22" fmla="*/ 606 w 1037"/>
              <a:gd name="T23" fmla="*/ 2 h 624"/>
              <a:gd name="T24" fmla="*/ 575 w 1037"/>
              <a:gd name="T25" fmla="*/ 0 h 624"/>
              <a:gd name="T26" fmla="*/ 472 w 1037"/>
              <a:gd name="T27" fmla="*/ 11 h 624"/>
              <a:gd name="T28" fmla="*/ 369 w 1037"/>
              <a:gd name="T29" fmla="*/ 41 h 624"/>
              <a:gd name="T30" fmla="*/ 268 w 1037"/>
              <a:gd name="T31" fmla="*/ 85 h 624"/>
              <a:gd name="T32" fmla="*/ 162 w 1037"/>
              <a:gd name="T33" fmla="*/ 145 h 624"/>
              <a:gd name="T34" fmla="*/ 127 w 1037"/>
              <a:gd name="T35" fmla="*/ 169 h 624"/>
              <a:gd name="T36" fmla="*/ 70 w 1037"/>
              <a:gd name="T37" fmla="*/ 219 h 624"/>
              <a:gd name="T38" fmla="*/ 28 w 1037"/>
              <a:gd name="T39" fmla="*/ 274 h 624"/>
              <a:gd name="T40" fmla="*/ 6 w 1037"/>
              <a:gd name="T41" fmla="*/ 329 h 624"/>
              <a:gd name="T42" fmla="*/ 0 w 1037"/>
              <a:gd name="T43" fmla="*/ 384 h 624"/>
              <a:gd name="T44" fmla="*/ 13 w 1037"/>
              <a:gd name="T45" fmla="*/ 437 h 624"/>
              <a:gd name="T46" fmla="*/ 41 w 1037"/>
              <a:gd name="T47" fmla="*/ 485 h 624"/>
              <a:gd name="T48" fmla="*/ 90 w 1037"/>
              <a:gd name="T49" fmla="*/ 525 h 624"/>
              <a:gd name="T50" fmla="*/ 120 w 1037"/>
              <a:gd name="T51" fmla="*/ 543 h 624"/>
              <a:gd name="T52" fmla="*/ 208 w 1037"/>
              <a:gd name="T53" fmla="*/ 578 h 624"/>
              <a:gd name="T54" fmla="*/ 298 w 1037"/>
              <a:gd name="T55" fmla="*/ 602 h 624"/>
              <a:gd name="T56" fmla="*/ 389 w 1037"/>
              <a:gd name="T57" fmla="*/ 617 h 624"/>
              <a:gd name="T58" fmla="*/ 479 w 1037"/>
              <a:gd name="T59" fmla="*/ 624 h 624"/>
              <a:gd name="T60" fmla="*/ 569 w 1037"/>
              <a:gd name="T61" fmla="*/ 624 h 624"/>
              <a:gd name="T62" fmla="*/ 740 w 1037"/>
              <a:gd name="T63" fmla="*/ 611 h 624"/>
              <a:gd name="T64" fmla="*/ 824 w 1037"/>
              <a:gd name="T65" fmla="*/ 600 h 624"/>
              <a:gd name="T66" fmla="*/ 866 w 1037"/>
              <a:gd name="T67" fmla="*/ 593 h 624"/>
              <a:gd name="T68" fmla="*/ 1000 w 1037"/>
              <a:gd name="T69" fmla="*/ 615 h 624"/>
              <a:gd name="T70" fmla="*/ 1011 w 1037"/>
              <a:gd name="T71" fmla="*/ 611 h 624"/>
              <a:gd name="T72" fmla="*/ 1024 w 1037"/>
              <a:gd name="T73" fmla="*/ 598 h 624"/>
              <a:gd name="T74" fmla="*/ 1033 w 1037"/>
              <a:gd name="T75" fmla="*/ 582 h 624"/>
              <a:gd name="T76" fmla="*/ 1037 w 1037"/>
              <a:gd name="T77" fmla="*/ 551 h 624"/>
              <a:gd name="T78" fmla="*/ 1026 w 1037"/>
              <a:gd name="T79" fmla="*/ 505 h 624"/>
              <a:gd name="T80" fmla="*/ 993 w 1037"/>
              <a:gd name="T81" fmla="*/ 457 h 624"/>
              <a:gd name="T82" fmla="*/ 971 w 1037"/>
              <a:gd name="T83" fmla="*/ 435 h 624"/>
              <a:gd name="T84" fmla="*/ 918 w 1037"/>
              <a:gd name="T85" fmla="*/ 397 h 624"/>
              <a:gd name="T86" fmla="*/ 863 w 1037"/>
              <a:gd name="T87" fmla="*/ 376 h 624"/>
              <a:gd name="T88" fmla="*/ 813 w 1037"/>
              <a:gd name="T89" fmla="*/ 371 h 624"/>
              <a:gd name="T90" fmla="*/ 791 w 1037"/>
              <a:gd name="T91" fmla="*/ 378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7" h="624">
                <a:moveTo>
                  <a:pt x="791" y="378"/>
                </a:moveTo>
                <a:lnTo>
                  <a:pt x="791" y="378"/>
                </a:lnTo>
                <a:lnTo>
                  <a:pt x="782" y="382"/>
                </a:lnTo>
                <a:lnTo>
                  <a:pt x="773" y="387"/>
                </a:lnTo>
                <a:lnTo>
                  <a:pt x="762" y="400"/>
                </a:lnTo>
                <a:lnTo>
                  <a:pt x="762" y="400"/>
                </a:lnTo>
                <a:lnTo>
                  <a:pt x="758" y="380"/>
                </a:lnTo>
                <a:lnTo>
                  <a:pt x="756" y="360"/>
                </a:lnTo>
                <a:lnTo>
                  <a:pt x="756" y="340"/>
                </a:lnTo>
                <a:lnTo>
                  <a:pt x="756" y="318"/>
                </a:lnTo>
                <a:lnTo>
                  <a:pt x="762" y="279"/>
                </a:lnTo>
                <a:lnTo>
                  <a:pt x="771" y="237"/>
                </a:lnTo>
                <a:lnTo>
                  <a:pt x="784" y="193"/>
                </a:lnTo>
                <a:lnTo>
                  <a:pt x="802" y="151"/>
                </a:lnTo>
                <a:lnTo>
                  <a:pt x="822" y="107"/>
                </a:lnTo>
                <a:lnTo>
                  <a:pt x="844" y="61"/>
                </a:lnTo>
                <a:lnTo>
                  <a:pt x="844" y="61"/>
                </a:lnTo>
                <a:lnTo>
                  <a:pt x="809" y="46"/>
                </a:lnTo>
                <a:lnTo>
                  <a:pt x="773" y="33"/>
                </a:lnTo>
                <a:lnTo>
                  <a:pt x="738" y="24"/>
                </a:lnTo>
                <a:lnTo>
                  <a:pt x="705" y="15"/>
                </a:lnTo>
                <a:lnTo>
                  <a:pt x="672" y="8"/>
                </a:lnTo>
                <a:lnTo>
                  <a:pt x="639" y="4"/>
                </a:lnTo>
                <a:lnTo>
                  <a:pt x="606" y="2"/>
                </a:lnTo>
                <a:lnTo>
                  <a:pt x="575" y="0"/>
                </a:lnTo>
                <a:lnTo>
                  <a:pt x="575" y="0"/>
                </a:lnTo>
                <a:lnTo>
                  <a:pt x="523" y="4"/>
                </a:lnTo>
                <a:lnTo>
                  <a:pt x="472" y="11"/>
                </a:lnTo>
                <a:lnTo>
                  <a:pt x="419" y="24"/>
                </a:lnTo>
                <a:lnTo>
                  <a:pt x="369" y="41"/>
                </a:lnTo>
                <a:lnTo>
                  <a:pt x="318" y="61"/>
                </a:lnTo>
                <a:lnTo>
                  <a:pt x="268" y="85"/>
                </a:lnTo>
                <a:lnTo>
                  <a:pt x="215" y="114"/>
                </a:lnTo>
                <a:lnTo>
                  <a:pt x="162" y="145"/>
                </a:lnTo>
                <a:lnTo>
                  <a:pt x="162" y="145"/>
                </a:lnTo>
                <a:lnTo>
                  <a:pt x="127" y="169"/>
                </a:lnTo>
                <a:lnTo>
                  <a:pt x="96" y="193"/>
                </a:lnTo>
                <a:lnTo>
                  <a:pt x="70" y="219"/>
                </a:lnTo>
                <a:lnTo>
                  <a:pt x="48" y="246"/>
                </a:lnTo>
                <a:lnTo>
                  <a:pt x="28" y="274"/>
                </a:lnTo>
                <a:lnTo>
                  <a:pt x="15" y="303"/>
                </a:lnTo>
                <a:lnTo>
                  <a:pt x="6" y="329"/>
                </a:lnTo>
                <a:lnTo>
                  <a:pt x="0" y="358"/>
                </a:lnTo>
                <a:lnTo>
                  <a:pt x="0" y="384"/>
                </a:lnTo>
                <a:lnTo>
                  <a:pt x="4" y="413"/>
                </a:lnTo>
                <a:lnTo>
                  <a:pt x="13" y="437"/>
                </a:lnTo>
                <a:lnTo>
                  <a:pt x="24" y="461"/>
                </a:lnTo>
                <a:lnTo>
                  <a:pt x="41" y="485"/>
                </a:lnTo>
                <a:lnTo>
                  <a:pt x="63" y="505"/>
                </a:lnTo>
                <a:lnTo>
                  <a:pt x="90" y="525"/>
                </a:lnTo>
                <a:lnTo>
                  <a:pt x="120" y="543"/>
                </a:lnTo>
                <a:lnTo>
                  <a:pt x="120" y="543"/>
                </a:lnTo>
                <a:lnTo>
                  <a:pt x="164" y="560"/>
                </a:lnTo>
                <a:lnTo>
                  <a:pt x="208" y="578"/>
                </a:lnTo>
                <a:lnTo>
                  <a:pt x="255" y="591"/>
                </a:lnTo>
                <a:lnTo>
                  <a:pt x="298" y="602"/>
                </a:lnTo>
                <a:lnTo>
                  <a:pt x="345" y="611"/>
                </a:lnTo>
                <a:lnTo>
                  <a:pt x="389" y="617"/>
                </a:lnTo>
                <a:lnTo>
                  <a:pt x="435" y="622"/>
                </a:lnTo>
                <a:lnTo>
                  <a:pt x="479" y="624"/>
                </a:lnTo>
                <a:lnTo>
                  <a:pt x="525" y="624"/>
                </a:lnTo>
                <a:lnTo>
                  <a:pt x="569" y="624"/>
                </a:lnTo>
                <a:lnTo>
                  <a:pt x="657" y="620"/>
                </a:lnTo>
                <a:lnTo>
                  <a:pt x="740" y="611"/>
                </a:lnTo>
                <a:lnTo>
                  <a:pt x="824" y="600"/>
                </a:lnTo>
                <a:lnTo>
                  <a:pt x="824" y="600"/>
                </a:lnTo>
                <a:lnTo>
                  <a:pt x="866" y="593"/>
                </a:lnTo>
                <a:lnTo>
                  <a:pt x="866" y="593"/>
                </a:lnTo>
                <a:lnTo>
                  <a:pt x="888" y="604"/>
                </a:lnTo>
                <a:lnTo>
                  <a:pt x="1000" y="615"/>
                </a:lnTo>
                <a:lnTo>
                  <a:pt x="1000" y="615"/>
                </a:lnTo>
                <a:lnTo>
                  <a:pt x="1011" y="611"/>
                </a:lnTo>
                <a:lnTo>
                  <a:pt x="1017" y="604"/>
                </a:lnTo>
                <a:lnTo>
                  <a:pt x="1024" y="598"/>
                </a:lnTo>
                <a:lnTo>
                  <a:pt x="1031" y="589"/>
                </a:lnTo>
                <a:lnTo>
                  <a:pt x="1033" y="582"/>
                </a:lnTo>
                <a:lnTo>
                  <a:pt x="1037" y="571"/>
                </a:lnTo>
                <a:lnTo>
                  <a:pt x="1037" y="551"/>
                </a:lnTo>
                <a:lnTo>
                  <a:pt x="1035" y="529"/>
                </a:lnTo>
                <a:lnTo>
                  <a:pt x="1026" y="505"/>
                </a:lnTo>
                <a:lnTo>
                  <a:pt x="1013" y="481"/>
                </a:lnTo>
                <a:lnTo>
                  <a:pt x="993" y="457"/>
                </a:lnTo>
                <a:lnTo>
                  <a:pt x="993" y="457"/>
                </a:lnTo>
                <a:lnTo>
                  <a:pt x="971" y="435"/>
                </a:lnTo>
                <a:lnTo>
                  <a:pt x="945" y="413"/>
                </a:lnTo>
                <a:lnTo>
                  <a:pt x="918" y="397"/>
                </a:lnTo>
                <a:lnTo>
                  <a:pt x="892" y="384"/>
                </a:lnTo>
                <a:lnTo>
                  <a:pt x="863" y="376"/>
                </a:lnTo>
                <a:lnTo>
                  <a:pt x="837" y="371"/>
                </a:lnTo>
                <a:lnTo>
                  <a:pt x="813" y="371"/>
                </a:lnTo>
                <a:lnTo>
                  <a:pt x="802" y="373"/>
                </a:lnTo>
                <a:lnTo>
                  <a:pt x="791" y="378"/>
                </a:lnTo>
                <a:lnTo>
                  <a:pt x="791" y="37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891088" y="3403886"/>
            <a:ext cx="673100" cy="1668463"/>
          </a:xfrm>
          <a:custGeom>
            <a:avLst/>
            <a:gdLst>
              <a:gd name="T0" fmla="*/ 385 w 424"/>
              <a:gd name="T1" fmla="*/ 794 h 1051"/>
              <a:gd name="T2" fmla="*/ 407 w 424"/>
              <a:gd name="T3" fmla="*/ 249 h 1051"/>
              <a:gd name="T4" fmla="*/ 361 w 424"/>
              <a:gd name="T5" fmla="*/ 157 h 1051"/>
              <a:gd name="T6" fmla="*/ 363 w 424"/>
              <a:gd name="T7" fmla="*/ 143 h 1051"/>
              <a:gd name="T8" fmla="*/ 385 w 424"/>
              <a:gd name="T9" fmla="*/ 108 h 1051"/>
              <a:gd name="T10" fmla="*/ 389 w 424"/>
              <a:gd name="T11" fmla="*/ 99 h 1051"/>
              <a:gd name="T12" fmla="*/ 398 w 424"/>
              <a:gd name="T13" fmla="*/ 80 h 1051"/>
              <a:gd name="T14" fmla="*/ 400 w 424"/>
              <a:gd name="T15" fmla="*/ 69 h 1051"/>
              <a:gd name="T16" fmla="*/ 396 w 424"/>
              <a:gd name="T17" fmla="*/ 42 h 1051"/>
              <a:gd name="T18" fmla="*/ 385 w 424"/>
              <a:gd name="T19" fmla="*/ 20 h 1051"/>
              <a:gd name="T20" fmla="*/ 378 w 424"/>
              <a:gd name="T21" fmla="*/ 11 h 1051"/>
              <a:gd name="T22" fmla="*/ 352 w 424"/>
              <a:gd name="T23" fmla="*/ 3 h 1051"/>
              <a:gd name="T24" fmla="*/ 334 w 424"/>
              <a:gd name="T25" fmla="*/ 0 h 1051"/>
              <a:gd name="T26" fmla="*/ 299 w 424"/>
              <a:gd name="T27" fmla="*/ 7 h 1051"/>
              <a:gd name="T28" fmla="*/ 279 w 424"/>
              <a:gd name="T29" fmla="*/ 20 h 1051"/>
              <a:gd name="T30" fmla="*/ 273 w 424"/>
              <a:gd name="T31" fmla="*/ 31 h 1051"/>
              <a:gd name="T32" fmla="*/ 266 w 424"/>
              <a:gd name="T33" fmla="*/ 55 h 1051"/>
              <a:gd name="T34" fmla="*/ 266 w 424"/>
              <a:gd name="T35" fmla="*/ 69 h 1051"/>
              <a:gd name="T36" fmla="*/ 270 w 424"/>
              <a:gd name="T37" fmla="*/ 91 h 1051"/>
              <a:gd name="T38" fmla="*/ 284 w 424"/>
              <a:gd name="T39" fmla="*/ 110 h 1051"/>
              <a:gd name="T40" fmla="*/ 299 w 424"/>
              <a:gd name="T41" fmla="*/ 130 h 1051"/>
              <a:gd name="T42" fmla="*/ 310 w 424"/>
              <a:gd name="T43" fmla="*/ 159 h 1051"/>
              <a:gd name="T44" fmla="*/ 310 w 424"/>
              <a:gd name="T45" fmla="*/ 161 h 1051"/>
              <a:gd name="T46" fmla="*/ 235 w 424"/>
              <a:gd name="T47" fmla="*/ 249 h 1051"/>
              <a:gd name="T48" fmla="*/ 255 w 424"/>
              <a:gd name="T49" fmla="*/ 295 h 1051"/>
              <a:gd name="T50" fmla="*/ 314 w 424"/>
              <a:gd name="T51" fmla="*/ 460 h 1051"/>
              <a:gd name="T52" fmla="*/ 319 w 424"/>
              <a:gd name="T53" fmla="*/ 480 h 1051"/>
              <a:gd name="T54" fmla="*/ 321 w 424"/>
              <a:gd name="T55" fmla="*/ 511 h 1051"/>
              <a:gd name="T56" fmla="*/ 310 w 424"/>
              <a:gd name="T57" fmla="*/ 533 h 1051"/>
              <a:gd name="T58" fmla="*/ 288 w 424"/>
              <a:gd name="T59" fmla="*/ 544 h 1051"/>
              <a:gd name="T60" fmla="*/ 259 w 424"/>
              <a:gd name="T61" fmla="*/ 546 h 1051"/>
              <a:gd name="T62" fmla="*/ 222 w 424"/>
              <a:gd name="T63" fmla="*/ 541 h 1051"/>
              <a:gd name="T64" fmla="*/ 154 w 424"/>
              <a:gd name="T65" fmla="*/ 519 h 1051"/>
              <a:gd name="T66" fmla="*/ 0 w 424"/>
              <a:gd name="T67" fmla="*/ 486 h 1051"/>
              <a:gd name="T68" fmla="*/ 11 w 424"/>
              <a:gd name="T69" fmla="*/ 530 h 1051"/>
              <a:gd name="T70" fmla="*/ 40 w 424"/>
              <a:gd name="T71" fmla="*/ 612 h 1051"/>
              <a:gd name="T72" fmla="*/ 90 w 424"/>
              <a:gd name="T73" fmla="*/ 722 h 1051"/>
              <a:gd name="T74" fmla="*/ 334 w 424"/>
              <a:gd name="T75" fmla="*/ 794 h 1051"/>
              <a:gd name="T76" fmla="*/ 334 w 424"/>
              <a:gd name="T77" fmla="*/ 891 h 1051"/>
              <a:gd name="T78" fmla="*/ 334 w 424"/>
              <a:gd name="T79" fmla="*/ 893 h 1051"/>
              <a:gd name="T80" fmla="*/ 323 w 424"/>
              <a:gd name="T81" fmla="*/ 919 h 1051"/>
              <a:gd name="T82" fmla="*/ 308 w 424"/>
              <a:gd name="T83" fmla="*/ 941 h 1051"/>
              <a:gd name="T84" fmla="*/ 295 w 424"/>
              <a:gd name="T85" fmla="*/ 961 h 1051"/>
              <a:gd name="T86" fmla="*/ 290 w 424"/>
              <a:gd name="T87" fmla="*/ 981 h 1051"/>
              <a:gd name="T88" fmla="*/ 290 w 424"/>
              <a:gd name="T89" fmla="*/ 996 h 1051"/>
              <a:gd name="T90" fmla="*/ 297 w 424"/>
              <a:gd name="T91" fmla="*/ 1021 h 1051"/>
              <a:gd name="T92" fmla="*/ 303 w 424"/>
              <a:gd name="T93" fmla="*/ 1029 h 1051"/>
              <a:gd name="T94" fmla="*/ 323 w 424"/>
              <a:gd name="T95" fmla="*/ 1045 h 1051"/>
              <a:gd name="T96" fmla="*/ 356 w 424"/>
              <a:gd name="T97" fmla="*/ 1051 h 1051"/>
              <a:gd name="T98" fmla="*/ 376 w 424"/>
              <a:gd name="T99" fmla="*/ 1049 h 1051"/>
              <a:gd name="T100" fmla="*/ 402 w 424"/>
              <a:gd name="T101" fmla="*/ 1038 h 1051"/>
              <a:gd name="T102" fmla="*/ 409 w 424"/>
              <a:gd name="T103" fmla="*/ 1032 h 1051"/>
              <a:gd name="T104" fmla="*/ 420 w 424"/>
              <a:gd name="T105" fmla="*/ 1010 h 1051"/>
              <a:gd name="T106" fmla="*/ 424 w 424"/>
              <a:gd name="T107" fmla="*/ 981 h 1051"/>
              <a:gd name="T108" fmla="*/ 422 w 424"/>
              <a:gd name="T109" fmla="*/ 970 h 1051"/>
              <a:gd name="T110" fmla="*/ 413 w 424"/>
              <a:gd name="T111" fmla="*/ 950 h 1051"/>
              <a:gd name="T112" fmla="*/ 407 w 424"/>
              <a:gd name="T113" fmla="*/ 941 h 1051"/>
              <a:gd name="T114" fmla="*/ 387 w 424"/>
              <a:gd name="T115" fmla="*/ 908 h 1051"/>
              <a:gd name="T116" fmla="*/ 385 w 424"/>
              <a:gd name="T117" fmla="*/ 8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4" h="1051">
                <a:moveTo>
                  <a:pt x="385" y="893"/>
                </a:moveTo>
                <a:lnTo>
                  <a:pt x="385" y="794"/>
                </a:lnTo>
                <a:lnTo>
                  <a:pt x="407" y="794"/>
                </a:lnTo>
                <a:lnTo>
                  <a:pt x="407" y="249"/>
                </a:lnTo>
                <a:lnTo>
                  <a:pt x="361" y="249"/>
                </a:lnTo>
                <a:lnTo>
                  <a:pt x="361" y="157"/>
                </a:lnTo>
                <a:lnTo>
                  <a:pt x="361" y="157"/>
                </a:lnTo>
                <a:lnTo>
                  <a:pt x="363" y="143"/>
                </a:lnTo>
                <a:lnTo>
                  <a:pt x="369" y="130"/>
                </a:lnTo>
                <a:lnTo>
                  <a:pt x="385" y="108"/>
                </a:lnTo>
                <a:lnTo>
                  <a:pt x="385" y="108"/>
                </a:lnTo>
                <a:lnTo>
                  <a:pt x="389" y="99"/>
                </a:lnTo>
                <a:lnTo>
                  <a:pt x="396" y="91"/>
                </a:lnTo>
                <a:lnTo>
                  <a:pt x="398" y="80"/>
                </a:lnTo>
                <a:lnTo>
                  <a:pt x="400" y="69"/>
                </a:lnTo>
                <a:lnTo>
                  <a:pt x="400" y="69"/>
                </a:lnTo>
                <a:lnTo>
                  <a:pt x="400" y="55"/>
                </a:lnTo>
                <a:lnTo>
                  <a:pt x="396" y="42"/>
                </a:lnTo>
                <a:lnTo>
                  <a:pt x="391" y="31"/>
                </a:lnTo>
                <a:lnTo>
                  <a:pt x="385" y="20"/>
                </a:lnTo>
                <a:lnTo>
                  <a:pt x="385" y="20"/>
                </a:lnTo>
                <a:lnTo>
                  <a:pt x="378" y="11"/>
                </a:lnTo>
                <a:lnTo>
                  <a:pt x="367" y="5"/>
                </a:lnTo>
                <a:lnTo>
                  <a:pt x="352" y="3"/>
                </a:lnTo>
                <a:lnTo>
                  <a:pt x="334" y="0"/>
                </a:lnTo>
                <a:lnTo>
                  <a:pt x="334" y="0"/>
                </a:lnTo>
                <a:lnTo>
                  <a:pt x="314" y="3"/>
                </a:lnTo>
                <a:lnTo>
                  <a:pt x="299" y="7"/>
                </a:lnTo>
                <a:lnTo>
                  <a:pt x="288" y="14"/>
                </a:lnTo>
                <a:lnTo>
                  <a:pt x="279" y="20"/>
                </a:lnTo>
                <a:lnTo>
                  <a:pt x="279" y="20"/>
                </a:lnTo>
                <a:lnTo>
                  <a:pt x="273" y="31"/>
                </a:lnTo>
                <a:lnTo>
                  <a:pt x="268" y="42"/>
                </a:lnTo>
                <a:lnTo>
                  <a:pt x="266" y="55"/>
                </a:lnTo>
                <a:lnTo>
                  <a:pt x="266" y="69"/>
                </a:lnTo>
                <a:lnTo>
                  <a:pt x="266" y="69"/>
                </a:lnTo>
                <a:lnTo>
                  <a:pt x="268" y="80"/>
                </a:lnTo>
                <a:lnTo>
                  <a:pt x="270" y="91"/>
                </a:lnTo>
                <a:lnTo>
                  <a:pt x="277" y="99"/>
                </a:lnTo>
                <a:lnTo>
                  <a:pt x="284" y="110"/>
                </a:lnTo>
                <a:lnTo>
                  <a:pt x="284" y="110"/>
                </a:lnTo>
                <a:lnTo>
                  <a:pt x="299" y="130"/>
                </a:lnTo>
                <a:lnTo>
                  <a:pt x="308" y="143"/>
                </a:lnTo>
                <a:lnTo>
                  <a:pt x="310" y="159"/>
                </a:lnTo>
                <a:lnTo>
                  <a:pt x="310" y="159"/>
                </a:lnTo>
                <a:lnTo>
                  <a:pt x="310" y="161"/>
                </a:lnTo>
                <a:lnTo>
                  <a:pt x="310" y="249"/>
                </a:lnTo>
                <a:lnTo>
                  <a:pt x="235" y="249"/>
                </a:lnTo>
                <a:lnTo>
                  <a:pt x="235" y="249"/>
                </a:lnTo>
                <a:lnTo>
                  <a:pt x="255" y="295"/>
                </a:lnTo>
                <a:lnTo>
                  <a:pt x="275" y="343"/>
                </a:lnTo>
                <a:lnTo>
                  <a:pt x="314" y="460"/>
                </a:lnTo>
                <a:lnTo>
                  <a:pt x="314" y="460"/>
                </a:lnTo>
                <a:lnTo>
                  <a:pt x="319" y="480"/>
                </a:lnTo>
                <a:lnTo>
                  <a:pt x="321" y="497"/>
                </a:lnTo>
                <a:lnTo>
                  <a:pt x="321" y="511"/>
                </a:lnTo>
                <a:lnTo>
                  <a:pt x="317" y="522"/>
                </a:lnTo>
                <a:lnTo>
                  <a:pt x="310" y="533"/>
                </a:lnTo>
                <a:lnTo>
                  <a:pt x="299" y="539"/>
                </a:lnTo>
                <a:lnTo>
                  <a:pt x="288" y="544"/>
                </a:lnTo>
                <a:lnTo>
                  <a:pt x="275" y="546"/>
                </a:lnTo>
                <a:lnTo>
                  <a:pt x="259" y="546"/>
                </a:lnTo>
                <a:lnTo>
                  <a:pt x="240" y="544"/>
                </a:lnTo>
                <a:lnTo>
                  <a:pt x="222" y="541"/>
                </a:lnTo>
                <a:lnTo>
                  <a:pt x="200" y="535"/>
                </a:lnTo>
                <a:lnTo>
                  <a:pt x="154" y="519"/>
                </a:lnTo>
                <a:lnTo>
                  <a:pt x="103" y="495"/>
                </a:lnTo>
                <a:lnTo>
                  <a:pt x="0" y="486"/>
                </a:lnTo>
                <a:lnTo>
                  <a:pt x="0" y="486"/>
                </a:lnTo>
                <a:lnTo>
                  <a:pt x="11" y="530"/>
                </a:lnTo>
                <a:lnTo>
                  <a:pt x="24" y="572"/>
                </a:lnTo>
                <a:lnTo>
                  <a:pt x="40" y="612"/>
                </a:lnTo>
                <a:lnTo>
                  <a:pt x="55" y="649"/>
                </a:lnTo>
                <a:lnTo>
                  <a:pt x="90" y="722"/>
                </a:lnTo>
                <a:lnTo>
                  <a:pt x="123" y="794"/>
                </a:lnTo>
                <a:lnTo>
                  <a:pt x="334" y="794"/>
                </a:lnTo>
                <a:lnTo>
                  <a:pt x="334" y="891"/>
                </a:lnTo>
                <a:lnTo>
                  <a:pt x="334" y="891"/>
                </a:lnTo>
                <a:lnTo>
                  <a:pt x="334" y="893"/>
                </a:lnTo>
                <a:lnTo>
                  <a:pt x="334" y="893"/>
                </a:lnTo>
                <a:lnTo>
                  <a:pt x="330" y="908"/>
                </a:lnTo>
                <a:lnTo>
                  <a:pt x="323" y="919"/>
                </a:lnTo>
                <a:lnTo>
                  <a:pt x="308" y="941"/>
                </a:lnTo>
                <a:lnTo>
                  <a:pt x="308" y="941"/>
                </a:lnTo>
                <a:lnTo>
                  <a:pt x="301" y="950"/>
                </a:lnTo>
                <a:lnTo>
                  <a:pt x="295" y="961"/>
                </a:lnTo>
                <a:lnTo>
                  <a:pt x="290" y="970"/>
                </a:lnTo>
                <a:lnTo>
                  <a:pt x="290" y="981"/>
                </a:lnTo>
                <a:lnTo>
                  <a:pt x="290" y="981"/>
                </a:lnTo>
                <a:lnTo>
                  <a:pt x="290" y="996"/>
                </a:lnTo>
                <a:lnTo>
                  <a:pt x="292" y="1010"/>
                </a:lnTo>
                <a:lnTo>
                  <a:pt x="297" y="1021"/>
                </a:lnTo>
                <a:lnTo>
                  <a:pt x="303" y="1029"/>
                </a:lnTo>
                <a:lnTo>
                  <a:pt x="303" y="1029"/>
                </a:lnTo>
                <a:lnTo>
                  <a:pt x="312" y="1038"/>
                </a:lnTo>
                <a:lnTo>
                  <a:pt x="323" y="1045"/>
                </a:lnTo>
                <a:lnTo>
                  <a:pt x="339" y="1049"/>
                </a:lnTo>
                <a:lnTo>
                  <a:pt x="356" y="1051"/>
                </a:lnTo>
                <a:lnTo>
                  <a:pt x="356" y="1051"/>
                </a:lnTo>
                <a:lnTo>
                  <a:pt x="376" y="1049"/>
                </a:lnTo>
                <a:lnTo>
                  <a:pt x="391" y="1045"/>
                </a:lnTo>
                <a:lnTo>
                  <a:pt x="402" y="1038"/>
                </a:lnTo>
                <a:lnTo>
                  <a:pt x="409" y="1032"/>
                </a:lnTo>
                <a:lnTo>
                  <a:pt x="409" y="1032"/>
                </a:lnTo>
                <a:lnTo>
                  <a:pt x="416" y="1021"/>
                </a:lnTo>
                <a:lnTo>
                  <a:pt x="420" y="1010"/>
                </a:lnTo>
                <a:lnTo>
                  <a:pt x="422" y="996"/>
                </a:lnTo>
                <a:lnTo>
                  <a:pt x="424" y="981"/>
                </a:lnTo>
                <a:lnTo>
                  <a:pt x="424" y="981"/>
                </a:lnTo>
                <a:lnTo>
                  <a:pt x="422" y="970"/>
                </a:lnTo>
                <a:lnTo>
                  <a:pt x="420" y="961"/>
                </a:lnTo>
                <a:lnTo>
                  <a:pt x="413" y="950"/>
                </a:lnTo>
                <a:lnTo>
                  <a:pt x="407" y="941"/>
                </a:lnTo>
                <a:lnTo>
                  <a:pt x="407" y="941"/>
                </a:lnTo>
                <a:lnTo>
                  <a:pt x="394" y="922"/>
                </a:lnTo>
                <a:lnTo>
                  <a:pt x="387" y="908"/>
                </a:lnTo>
                <a:lnTo>
                  <a:pt x="385" y="893"/>
                </a:lnTo>
                <a:lnTo>
                  <a:pt x="385" y="893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129213" y="4364324"/>
            <a:ext cx="1395413" cy="1085850"/>
          </a:xfrm>
          <a:custGeom>
            <a:avLst/>
            <a:gdLst>
              <a:gd name="T0" fmla="*/ 626 w 879"/>
              <a:gd name="T1" fmla="*/ 141 h 684"/>
              <a:gd name="T2" fmla="*/ 646 w 879"/>
              <a:gd name="T3" fmla="*/ 108 h 684"/>
              <a:gd name="T4" fmla="*/ 661 w 879"/>
              <a:gd name="T5" fmla="*/ 79 h 684"/>
              <a:gd name="T6" fmla="*/ 661 w 879"/>
              <a:gd name="T7" fmla="*/ 55 h 684"/>
              <a:gd name="T8" fmla="*/ 648 w 879"/>
              <a:gd name="T9" fmla="*/ 20 h 684"/>
              <a:gd name="T10" fmla="*/ 628 w 879"/>
              <a:gd name="T11" fmla="*/ 4 h 684"/>
              <a:gd name="T12" fmla="*/ 595 w 879"/>
              <a:gd name="T13" fmla="*/ 0 h 684"/>
              <a:gd name="T14" fmla="*/ 551 w 879"/>
              <a:gd name="T15" fmla="*/ 11 h 684"/>
              <a:gd name="T16" fmla="*/ 536 w 879"/>
              <a:gd name="T17" fmla="*/ 31 h 684"/>
              <a:gd name="T18" fmla="*/ 529 w 879"/>
              <a:gd name="T19" fmla="*/ 68 h 684"/>
              <a:gd name="T20" fmla="*/ 534 w 879"/>
              <a:gd name="T21" fmla="*/ 90 h 684"/>
              <a:gd name="T22" fmla="*/ 547 w 879"/>
              <a:gd name="T23" fmla="*/ 108 h 684"/>
              <a:gd name="T24" fmla="*/ 573 w 879"/>
              <a:gd name="T25" fmla="*/ 156 h 684"/>
              <a:gd name="T26" fmla="*/ 573 w 879"/>
              <a:gd name="T27" fmla="*/ 242 h 684"/>
              <a:gd name="T28" fmla="*/ 279 w 879"/>
              <a:gd name="T29" fmla="*/ 288 h 684"/>
              <a:gd name="T30" fmla="*/ 294 w 879"/>
              <a:gd name="T31" fmla="*/ 310 h 684"/>
              <a:gd name="T32" fmla="*/ 316 w 879"/>
              <a:gd name="T33" fmla="*/ 356 h 684"/>
              <a:gd name="T34" fmla="*/ 316 w 879"/>
              <a:gd name="T35" fmla="*/ 396 h 684"/>
              <a:gd name="T36" fmla="*/ 294 w 879"/>
              <a:gd name="T37" fmla="*/ 453 h 684"/>
              <a:gd name="T38" fmla="*/ 279 w 879"/>
              <a:gd name="T39" fmla="*/ 468 h 684"/>
              <a:gd name="T40" fmla="*/ 246 w 879"/>
              <a:gd name="T41" fmla="*/ 484 h 684"/>
              <a:gd name="T42" fmla="*/ 206 w 879"/>
              <a:gd name="T43" fmla="*/ 490 h 684"/>
              <a:gd name="T44" fmla="*/ 180 w 879"/>
              <a:gd name="T45" fmla="*/ 486 h 684"/>
              <a:gd name="T46" fmla="*/ 127 w 879"/>
              <a:gd name="T47" fmla="*/ 460 h 684"/>
              <a:gd name="T48" fmla="*/ 107 w 879"/>
              <a:gd name="T49" fmla="*/ 435 h 684"/>
              <a:gd name="T50" fmla="*/ 96 w 879"/>
              <a:gd name="T51" fmla="*/ 376 h 684"/>
              <a:gd name="T52" fmla="*/ 98 w 879"/>
              <a:gd name="T53" fmla="*/ 356 h 684"/>
              <a:gd name="T54" fmla="*/ 123 w 879"/>
              <a:gd name="T55" fmla="*/ 310 h 684"/>
              <a:gd name="T56" fmla="*/ 140 w 879"/>
              <a:gd name="T57" fmla="*/ 284 h 684"/>
              <a:gd name="T58" fmla="*/ 0 w 879"/>
              <a:gd name="T59" fmla="*/ 242 h 684"/>
              <a:gd name="T60" fmla="*/ 48 w 879"/>
              <a:gd name="T61" fmla="*/ 363 h 684"/>
              <a:gd name="T62" fmla="*/ 83 w 879"/>
              <a:gd name="T63" fmla="*/ 499 h 684"/>
              <a:gd name="T64" fmla="*/ 92 w 879"/>
              <a:gd name="T65" fmla="*/ 603 h 684"/>
              <a:gd name="T66" fmla="*/ 195 w 879"/>
              <a:gd name="T67" fmla="*/ 646 h 684"/>
              <a:gd name="T68" fmla="*/ 303 w 879"/>
              <a:gd name="T69" fmla="*/ 675 h 684"/>
              <a:gd name="T70" fmla="*/ 373 w 879"/>
              <a:gd name="T71" fmla="*/ 633 h 684"/>
              <a:gd name="T72" fmla="*/ 356 w 879"/>
              <a:gd name="T73" fmla="*/ 609 h 684"/>
              <a:gd name="T74" fmla="*/ 338 w 879"/>
              <a:gd name="T75" fmla="*/ 581 h 684"/>
              <a:gd name="T76" fmla="*/ 329 w 879"/>
              <a:gd name="T77" fmla="*/ 541 h 684"/>
              <a:gd name="T78" fmla="*/ 334 w 879"/>
              <a:gd name="T79" fmla="*/ 501 h 684"/>
              <a:gd name="T80" fmla="*/ 353 w 879"/>
              <a:gd name="T81" fmla="*/ 464 h 684"/>
              <a:gd name="T82" fmla="*/ 389 w 879"/>
              <a:gd name="T83" fmla="*/ 438 h 684"/>
              <a:gd name="T84" fmla="*/ 439 w 879"/>
              <a:gd name="T85" fmla="*/ 427 h 684"/>
              <a:gd name="T86" fmla="*/ 466 w 879"/>
              <a:gd name="T87" fmla="*/ 431 h 684"/>
              <a:gd name="T88" fmla="*/ 503 w 879"/>
              <a:gd name="T89" fmla="*/ 442 h 684"/>
              <a:gd name="T90" fmla="*/ 527 w 879"/>
              <a:gd name="T91" fmla="*/ 464 h 684"/>
              <a:gd name="T92" fmla="*/ 547 w 879"/>
              <a:gd name="T93" fmla="*/ 501 h 684"/>
              <a:gd name="T94" fmla="*/ 551 w 879"/>
              <a:gd name="T95" fmla="*/ 541 h 684"/>
              <a:gd name="T96" fmla="*/ 536 w 879"/>
              <a:gd name="T97" fmla="*/ 594 h 684"/>
              <a:gd name="T98" fmla="*/ 514 w 879"/>
              <a:gd name="T99" fmla="*/ 622 h 684"/>
              <a:gd name="T100" fmla="*/ 512 w 879"/>
              <a:gd name="T101" fmla="*/ 679 h 684"/>
              <a:gd name="T102" fmla="*/ 617 w 879"/>
              <a:gd name="T103" fmla="*/ 657 h 684"/>
              <a:gd name="T104" fmla="*/ 725 w 879"/>
              <a:gd name="T105" fmla="*/ 620 h 684"/>
              <a:gd name="T106" fmla="*/ 795 w 879"/>
              <a:gd name="T107" fmla="*/ 587 h 684"/>
              <a:gd name="T108" fmla="*/ 811 w 879"/>
              <a:gd name="T109" fmla="*/ 442 h 684"/>
              <a:gd name="T110" fmla="*/ 846 w 879"/>
              <a:gd name="T111" fmla="*/ 319 h 684"/>
              <a:gd name="T112" fmla="*/ 624 w 879"/>
              <a:gd name="T113" fmla="*/ 24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9" h="684">
                <a:moveTo>
                  <a:pt x="624" y="156"/>
                </a:moveTo>
                <a:lnTo>
                  <a:pt x="624" y="156"/>
                </a:lnTo>
                <a:lnTo>
                  <a:pt x="626" y="141"/>
                </a:lnTo>
                <a:lnTo>
                  <a:pt x="633" y="130"/>
                </a:lnTo>
                <a:lnTo>
                  <a:pt x="646" y="108"/>
                </a:lnTo>
                <a:lnTo>
                  <a:pt x="646" y="108"/>
                </a:lnTo>
                <a:lnTo>
                  <a:pt x="652" y="99"/>
                </a:lnTo>
                <a:lnTo>
                  <a:pt x="659" y="90"/>
                </a:lnTo>
                <a:lnTo>
                  <a:pt x="661" y="79"/>
                </a:lnTo>
                <a:lnTo>
                  <a:pt x="663" y="68"/>
                </a:lnTo>
                <a:lnTo>
                  <a:pt x="663" y="68"/>
                </a:lnTo>
                <a:lnTo>
                  <a:pt x="661" y="55"/>
                </a:lnTo>
                <a:lnTo>
                  <a:pt x="659" y="42"/>
                </a:lnTo>
                <a:lnTo>
                  <a:pt x="655" y="29"/>
                </a:lnTo>
                <a:lnTo>
                  <a:pt x="648" y="20"/>
                </a:lnTo>
                <a:lnTo>
                  <a:pt x="648" y="20"/>
                </a:lnTo>
                <a:lnTo>
                  <a:pt x="639" y="11"/>
                </a:lnTo>
                <a:lnTo>
                  <a:pt x="628" y="4"/>
                </a:lnTo>
                <a:lnTo>
                  <a:pt x="615" y="0"/>
                </a:lnTo>
                <a:lnTo>
                  <a:pt x="595" y="0"/>
                </a:lnTo>
                <a:lnTo>
                  <a:pt x="595" y="0"/>
                </a:lnTo>
                <a:lnTo>
                  <a:pt x="578" y="0"/>
                </a:lnTo>
                <a:lnTo>
                  <a:pt x="562" y="4"/>
                </a:lnTo>
                <a:lnTo>
                  <a:pt x="551" y="11"/>
                </a:lnTo>
                <a:lnTo>
                  <a:pt x="543" y="20"/>
                </a:lnTo>
                <a:lnTo>
                  <a:pt x="543" y="20"/>
                </a:lnTo>
                <a:lnTo>
                  <a:pt x="536" y="31"/>
                </a:lnTo>
                <a:lnTo>
                  <a:pt x="532" y="42"/>
                </a:lnTo>
                <a:lnTo>
                  <a:pt x="529" y="55"/>
                </a:lnTo>
                <a:lnTo>
                  <a:pt x="529" y="68"/>
                </a:lnTo>
                <a:lnTo>
                  <a:pt x="529" y="68"/>
                </a:lnTo>
                <a:lnTo>
                  <a:pt x="529" y="79"/>
                </a:lnTo>
                <a:lnTo>
                  <a:pt x="534" y="90"/>
                </a:lnTo>
                <a:lnTo>
                  <a:pt x="538" y="99"/>
                </a:lnTo>
                <a:lnTo>
                  <a:pt x="547" y="108"/>
                </a:lnTo>
                <a:lnTo>
                  <a:pt x="547" y="108"/>
                </a:lnTo>
                <a:lnTo>
                  <a:pt x="562" y="130"/>
                </a:lnTo>
                <a:lnTo>
                  <a:pt x="569" y="143"/>
                </a:lnTo>
                <a:lnTo>
                  <a:pt x="573" y="156"/>
                </a:lnTo>
                <a:lnTo>
                  <a:pt x="573" y="156"/>
                </a:lnTo>
                <a:lnTo>
                  <a:pt x="573" y="158"/>
                </a:lnTo>
                <a:lnTo>
                  <a:pt x="573" y="242"/>
                </a:lnTo>
                <a:lnTo>
                  <a:pt x="279" y="242"/>
                </a:lnTo>
                <a:lnTo>
                  <a:pt x="279" y="288"/>
                </a:lnTo>
                <a:lnTo>
                  <a:pt x="279" y="288"/>
                </a:lnTo>
                <a:lnTo>
                  <a:pt x="281" y="295"/>
                </a:lnTo>
                <a:lnTo>
                  <a:pt x="294" y="310"/>
                </a:lnTo>
                <a:lnTo>
                  <a:pt x="294" y="310"/>
                </a:lnTo>
                <a:lnTo>
                  <a:pt x="301" y="323"/>
                </a:lnTo>
                <a:lnTo>
                  <a:pt x="309" y="339"/>
                </a:lnTo>
                <a:lnTo>
                  <a:pt x="316" y="356"/>
                </a:lnTo>
                <a:lnTo>
                  <a:pt x="318" y="376"/>
                </a:lnTo>
                <a:lnTo>
                  <a:pt x="318" y="376"/>
                </a:lnTo>
                <a:lnTo>
                  <a:pt x="316" y="396"/>
                </a:lnTo>
                <a:lnTo>
                  <a:pt x="314" y="416"/>
                </a:lnTo>
                <a:lnTo>
                  <a:pt x="305" y="435"/>
                </a:lnTo>
                <a:lnTo>
                  <a:pt x="294" y="453"/>
                </a:lnTo>
                <a:lnTo>
                  <a:pt x="294" y="453"/>
                </a:lnTo>
                <a:lnTo>
                  <a:pt x="288" y="462"/>
                </a:lnTo>
                <a:lnTo>
                  <a:pt x="279" y="468"/>
                </a:lnTo>
                <a:lnTo>
                  <a:pt x="268" y="475"/>
                </a:lnTo>
                <a:lnTo>
                  <a:pt x="257" y="479"/>
                </a:lnTo>
                <a:lnTo>
                  <a:pt x="246" y="484"/>
                </a:lnTo>
                <a:lnTo>
                  <a:pt x="233" y="488"/>
                </a:lnTo>
                <a:lnTo>
                  <a:pt x="219" y="488"/>
                </a:lnTo>
                <a:lnTo>
                  <a:pt x="206" y="490"/>
                </a:lnTo>
                <a:lnTo>
                  <a:pt x="206" y="490"/>
                </a:lnTo>
                <a:lnTo>
                  <a:pt x="193" y="488"/>
                </a:lnTo>
                <a:lnTo>
                  <a:pt x="180" y="486"/>
                </a:lnTo>
                <a:lnTo>
                  <a:pt x="156" y="479"/>
                </a:lnTo>
                <a:lnTo>
                  <a:pt x="136" y="468"/>
                </a:lnTo>
                <a:lnTo>
                  <a:pt x="127" y="460"/>
                </a:lnTo>
                <a:lnTo>
                  <a:pt x="120" y="453"/>
                </a:lnTo>
                <a:lnTo>
                  <a:pt x="120" y="453"/>
                </a:lnTo>
                <a:lnTo>
                  <a:pt x="107" y="435"/>
                </a:lnTo>
                <a:lnTo>
                  <a:pt x="101" y="416"/>
                </a:lnTo>
                <a:lnTo>
                  <a:pt x="96" y="396"/>
                </a:lnTo>
                <a:lnTo>
                  <a:pt x="96" y="376"/>
                </a:lnTo>
                <a:lnTo>
                  <a:pt x="96" y="376"/>
                </a:lnTo>
                <a:lnTo>
                  <a:pt x="96" y="367"/>
                </a:lnTo>
                <a:lnTo>
                  <a:pt x="98" y="356"/>
                </a:lnTo>
                <a:lnTo>
                  <a:pt x="105" y="339"/>
                </a:lnTo>
                <a:lnTo>
                  <a:pt x="114" y="321"/>
                </a:lnTo>
                <a:lnTo>
                  <a:pt x="123" y="310"/>
                </a:lnTo>
                <a:lnTo>
                  <a:pt x="123" y="310"/>
                </a:lnTo>
                <a:lnTo>
                  <a:pt x="136" y="292"/>
                </a:lnTo>
                <a:lnTo>
                  <a:pt x="140" y="284"/>
                </a:lnTo>
                <a:lnTo>
                  <a:pt x="140" y="242"/>
                </a:lnTo>
                <a:lnTo>
                  <a:pt x="0" y="242"/>
                </a:lnTo>
                <a:lnTo>
                  <a:pt x="0" y="242"/>
                </a:lnTo>
                <a:lnTo>
                  <a:pt x="17" y="281"/>
                </a:lnTo>
                <a:lnTo>
                  <a:pt x="32" y="321"/>
                </a:lnTo>
                <a:lnTo>
                  <a:pt x="48" y="363"/>
                </a:lnTo>
                <a:lnTo>
                  <a:pt x="61" y="407"/>
                </a:lnTo>
                <a:lnTo>
                  <a:pt x="74" y="451"/>
                </a:lnTo>
                <a:lnTo>
                  <a:pt x="83" y="499"/>
                </a:lnTo>
                <a:lnTo>
                  <a:pt x="87" y="550"/>
                </a:lnTo>
                <a:lnTo>
                  <a:pt x="92" y="603"/>
                </a:lnTo>
                <a:lnTo>
                  <a:pt x="92" y="603"/>
                </a:lnTo>
                <a:lnTo>
                  <a:pt x="127" y="620"/>
                </a:lnTo>
                <a:lnTo>
                  <a:pt x="160" y="635"/>
                </a:lnTo>
                <a:lnTo>
                  <a:pt x="195" y="646"/>
                </a:lnTo>
                <a:lnTo>
                  <a:pt x="230" y="660"/>
                </a:lnTo>
                <a:lnTo>
                  <a:pt x="266" y="668"/>
                </a:lnTo>
                <a:lnTo>
                  <a:pt x="303" y="675"/>
                </a:lnTo>
                <a:lnTo>
                  <a:pt x="338" y="679"/>
                </a:lnTo>
                <a:lnTo>
                  <a:pt x="373" y="684"/>
                </a:lnTo>
                <a:lnTo>
                  <a:pt x="373" y="633"/>
                </a:lnTo>
                <a:lnTo>
                  <a:pt x="373" y="633"/>
                </a:lnTo>
                <a:lnTo>
                  <a:pt x="371" y="627"/>
                </a:lnTo>
                <a:lnTo>
                  <a:pt x="356" y="609"/>
                </a:lnTo>
                <a:lnTo>
                  <a:pt x="356" y="609"/>
                </a:lnTo>
                <a:lnTo>
                  <a:pt x="347" y="596"/>
                </a:lnTo>
                <a:lnTo>
                  <a:pt x="338" y="581"/>
                </a:lnTo>
                <a:lnTo>
                  <a:pt x="331" y="561"/>
                </a:lnTo>
                <a:lnTo>
                  <a:pt x="329" y="552"/>
                </a:lnTo>
                <a:lnTo>
                  <a:pt x="329" y="541"/>
                </a:lnTo>
                <a:lnTo>
                  <a:pt x="329" y="541"/>
                </a:lnTo>
                <a:lnTo>
                  <a:pt x="329" y="521"/>
                </a:lnTo>
                <a:lnTo>
                  <a:pt x="334" y="501"/>
                </a:lnTo>
                <a:lnTo>
                  <a:pt x="342" y="482"/>
                </a:lnTo>
                <a:lnTo>
                  <a:pt x="353" y="464"/>
                </a:lnTo>
                <a:lnTo>
                  <a:pt x="353" y="464"/>
                </a:lnTo>
                <a:lnTo>
                  <a:pt x="360" y="457"/>
                </a:lnTo>
                <a:lnTo>
                  <a:pt x="369" y="451"/>
                </a:lnTo>
                <a:lnTo>
                  <a:pt x="389" y="438"/>
                </a:lnTo>
                <a:lnTo>
                  <a:pt x="413" y="431"/>
                </a:lnTo>
                <a:lnTo>
                  <a:pt x="426" y="429"/>
                </a:lnTo>
                <a:lnTo>
                  <a:pt x="439" y="427"/>
                </a:lnTo>
                <a:lnTo>
                  <a:pt x="439" y="427"/>
                </a:lnTo>
                <a:lnTo>
                  <a:pt x="452" y="429"/>
                </a:lnTo>
                <a:lnTo>
                  <a:pt x="466" y="431"/>
                </a:lnTo>
                <a:lnTo>
                  <a:pt x="479" y="433"/>
                </a:lnTo>
                <a:lnTo>
                  <a:pt x="492" y="438"/>
                </a:lnTo>
                <a:lnTo>
                  <a:pt x="503" y="442"/>
                </a:lnTo>
                <a:lnTo>
                  <a:pt x="512" y="449"/>
                </a:lnTo>
                <a:lnTo>
                  <a:pt x="521" y="457"/>
                </a:lnTo>
                <a:lnTo>
                  <a:pt x="527" y="464"/>
                </a:lnTo>
                <a:lnTo>
                  <a:pt x="527" y="464"/>
                </a:lnTo>
                <a:lnTo>
                  <a:pt x="538" y="482"/>
                </a:lnTo>
                <a:lnTo>
                  <a:pt x="547" y="501"/>
                </a:lnTo>
                <a:lnTo>
                  <a:pt x="549" y="521"/>
                </a:lnTo>
                <a:lnTo>
                  <a:pt x="551" y="541"/>
                </a:lnTo>
                <a:lnTo>
                  <a:pt x="551" y="541"/>
                </a:lnTo>
                <a:lnTo>
                  <a:pt x="549" y="561"/>
                </a:lnTo>
                <a:lnTo>
                  <a:pt x="543" y="578"/>
                </a:lnTo>
                <a:lnTo>
                  <a:pt x="536" y="594"/>
                </a:lnTo>
                <a:lnTo>
                  <a:pt x="527" y="607"/>
                </a:lnTo>
                <a:lnTo>
                  <a:pt x="527" y="607"/>
                </a:lnTo>
                <a:lnTo>
                  <a:pt x="514" y="622"/>
                </a:lnTo>
                <a:lnTo>
                  <a:pt x="512" y="629"/>
                </a:lnTo>
                <a:lnTo>
                  <a:pt x="512" y="679"/>
                </a:lnTo>
                <a:lnTo>
                  <a:pt x="512" y="679"/>
                </a:lnTo>
                <a:lnTo>
                  <a:pt x="547" y="673"/>
                </a:lnTo>
                <a:lnTo>
                  <a:pt x="582" y="666"/>
                </a:lnTo>
                <a:lnTo>
                  <a:pt x="617" y="657"/>
                </a:lnTo>
                <a:lnTo>
                  <a:pt x="652" y="646"/>
                </a:lnTo>
                <a:lnTo>
                  <a:pt x="688" y="633"/>
                </a:lnTo>
                <a:lnTo>
                  <a:pt x="725" y="620"/>
                </a:lnTo>
                <a:lnTo>
                  <a:pt x="760" y="605"/>
                </a:lnTo>
                <a:lnTo>
                  <a:pt x="795" y="587"/>
                </a:lnTo>
                <a:lnTo>
                  <a:pt x="795" y="587"/>
                </a:lnTo>
                <a:lnTo>
                  <a:pt x="798" y="537"/>
                </a:lnTo>
                <a:lnTo>
                  <a:pt x="802" y="488"/>
                </a:lnTo>
                <a:lnTo>
                  <a:pt x="811" y="442"/>
                </a:lnTo>
                <a:lnTo>
                  <a:pt x="820" y="400"/>
                </a:lnTo>
                <a:lnTo>
                  <a:pt x="833" y="358"/>
                </a:lnTo>
                <a:lnTo>
                  <a:pt x="846" y="319"/>
                </a:lnTo>
                <a:lnTo>
                  <a:pt x="861" y="279"/>
                </a:lnTo>
                <a:lnTo>
                  <a:pt x="879" y="242"/>
                </a:lnTo>
                <a:lnTo>
                  <a:pt x="624" y="242"/>
                </a:lnTo>
                <a:lnTo>
                  <a:pt x="624" y="15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568951" y="6158199"/>
            <a:ext cx="212725" cy="415925"/>
          </a:xfrm>
          <a:custGeom>
            <a:avLst/>
            <a:gdLst>
              <a:gd name="T0" fmla="*/ 68 w 134"/>
              <a:gd name="T1" fmla="*/ 0 h 262"/>
              <a:gd name="T2" fmla="*/ 68 w 134"/>
              <a:gd name="T3" fmla="*/ 0 h 262"/>
              <a:gd name="T4" fmla="*/ 48 w 134"/>
              <a:gd name="T5" fmla="*/ 2 h 262"/>
              <a:gd name="T6" fmla="*/ 32 w 134"/>
              <a:gd name="T7" fmla="*/ 7 h 262"/>
              <a:gd name="T8" fmla="*/ 21 w 134"/>
              <a:gd name="T9" fmla="*/ 13 h 262"/>
              <a:gd name="T10" fmla="*/ 13 w 134"/>
              <a:gd name="T11" fmla="*/ 20 h 262"/>
              <a:gd name="T12" fmla="*/ 13 w 134"/>
              <a:gd name="T13" fmla="*/ 20 h 262"/>
              <a:gd name="T14" fmla="*/ 6 w 134"/>
              <a:gd name="T15" fmla="*/ 31 h 262"/>
              <a:gd name="T16" fmla="*/ 2 w 134"/>
              <a:gd name="T17" fmla="*/ 42 h 262"/>
              <a:gd name="T18" fmla="*/ 0 w 134"/>
              <a:gd name="T19" fmla="*/ 55 h 262"/>
              <a:gd name="T20" fmla="*/ 0 w 134"/>
              <a:gd name="T21" fmla="*/ 68 h 262"/>
              <a:gd name="T22" fmla="*/ 0 w 134"/>
              <a:gd name="T23" fmla="*/ 68 h 262"/>
              <a:gd name="T24" fmla="*/ 2 w 134"/>
              <a:gd name="T25" fmla="*/ 79 h 262"/>
              <a:gd name="T26" fmla="*/ 4 w 134"/>
              <a:gd name="T27" fmla="*/ 90 h 262"/>
              <a:gd name="T28" fmla="*/ 11 w 134"/>
              <a:gd name="T29" fmla="*/ 99 h 262"/>
              <a:gd name="T30" fmla="*/ 17 w 134"/>
              <a:gd name="T31" fmla="*/ 110 h 262"/>
              <a:gd name="T32" fmla="*/ 17 w 134"/>
              <a:gd name="T33" fmla="*/ 110 h 262"/>
              <a:gd name="T34" fmla="*/ 32 w 134"/>
              <a:gd name="T35" fmla="*/ 130 h 262"/>
              <a:gd name="T36" fmla="*/ 41 w 134"/>
              <a:gd name="T37" fmla="*/ 143 h 262"/>
              <a:gd name="T38" fmla="*/ 43 w 134"/>
              <a:gd name="T39" fmla="*/ 158 h 262"/>
              <a:gd name="T40" fmla="*/ 43 w 134"/>
              <a:gd name="T41" fmla="*/ 158 h 262"/>
              <a:gd name="T42" fmla="*/ 43 w 134"/>
              <a:gd name="T43" fmla="*/ 158 h 262"/>
              <a:gd name="T44" fmla="*/ 43 w 134"/>
              <a:gd name="T45" fmla="*/ 262 h 262"/>
              <a:gd name="T46" fmla="*/ 94 w 134"/>
              <a:gd name="T47" fmla="*/ 262 h 262"/>
              <a:gd name="T48" fmla="*/ 94 w 134"/>
              <a:gd name="T49" fmla="*/ 156 h 262"/>
              <a:gd name="T50" fmla="*/ 94 w 134"/>
              <a:gd name="T51" fmla="*/ 156 h 262"/>
              <a:gd name="T52" fmla="*/ 96 w 134"/>
              <a:gd name="T53" fmla="*/ 143 h 262"/>
              <a:gd name="T54" fmla="*/ 103 w 134"/>
              <a:gd name="T55" fmla="*/ 130 h 262"/>
              <a:gd name="T56" fmla="*/ 118 w 134"/>
              <a:gd name="T57" fmla="*/ 108 h 262"/>
              <a:gd name="T58" fmla="*/ 118 w 134"/>
              <a:gd name="T59" fmla="*/ 108 h 262"/>
              <a:gd name="T60" fmla="*/ 125 w 134"/>
              <a:gd name="T61" fmla="*/ 99 h 262"/>
              <a:gd name="T62" fmla="*/ 129 w 134"/>
              <a:gd name="T63" fmla="*/ 90 h 262"/>
              <a:gd name="T64" fmla="*/ 131 w 134"/>
              <a:gd name="T65" fmla="*/ 79 h 262"/>
              <a:gd name="T66" fmla="*/ 134 w 134"/>
              <a:gd name="T67" fmla="*/ 68 h 262"/>
              <a:gd name="T68" fmla="*/ 134 w 134"/>
              <a:gd name="T69" fmla="*/ 68 h 262"/>
              <a:gd name="T70" fmla="*/ 134 w 134"/>
              <a:gd name="T71" fmla="*/ 55 h 262"/>
              <a:gd name="T72" fmla="*/ 129 w 134"/>
              <a:gd name="T73" fmla="*/ 42 h 262"/>
              <a:gd name="T74" fmla="*/ 125 w 134"/>
              <a:gd name="T75" fmla="*/ 31 h 262"/>
              <a:gd name="T76" fmla="*/ 120 w 134"/>
              <a:gd name="T77" fmla="*/ 20 h 262"/>
              <a:gd name="T78" fmla="*/ 120 w 134"/>
              <a:gd name="T79" fmla="*/ 20 h 262"/>
              <a:gd name="T80" fmla="*/ 112 w 134"/>
              <a:gd name="T81" fmla="*/ 11 h 262"/>
              <a:gd name="T82" fmla="*/ 101 w 134"/>
              <a:gd name="T83" fmla="*/ 5 h 262"/>
              <a:gd name="T84" fmla="*/ 85 w 134"/>
              <a:gd name="T85" fmla="*/ 0 h 262"/>
              <a:gd name="T86" fmla="*/ 68 w 134"/>
              <a:gd name="T87" fmla="*/ 0 h 262"/>
              <a:gd name="T88" fmla="*/ 68 w 134"/>
              <a:gd name="T8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262">
                <a:moveTo>
                  <a:pt x="68" y="0"/>
                </a:moveTo>
                <a:lnTo>
                  <a:pt x="68" y="0"/>
                </a:lnTo>
                <a:lnTo>
                  <a:pt x="48" y="2"/>
                </a:lnTo>
                <a:lnTo>
                  <a:pt x="32" y="7"/>
                </a:lnTo>
                <a:lnTo>
                  <a:pt x="21" y="13"/>
                </a:lnTo>
                <a:lnTo>
                  <a:pt x="13" y="20"/>
                </a:lnTo>
                <a:lnTo>
                  <a:pt x="13" y="20"/>
                </a:lnTo>
                <a:lnTo>
                  <a:pt x="6" y="31"/>
                </a:lnTo>
                <a:lnTo>
                  <a:pt x="2" y="42"/>
                </a:lnTo>
                <a:lnTo>
                  <a:pt x="0" y="55"/>
                </a:lnTo>
                <a:lnTo>
                  <a:pt x="0" y="68"/>
                </a:lnTo>
                <a:lnTo>
                  <a:pt x="0" y="68"/>
                </a:lnTo>
                <a:lnTo>
                  <a:pt x="2" y="79"/>
                </a:lnTo>
                <a:lnTo>
                  <a:pt x="4" y="90"/>
                </a:lnTo>
                <a:lnTo>
                  <a:pt x="11" y="99"/>
                </a:lnTo>
                <a:lnTo>
                  <a:pt x="17" y="110"/>
                </a:lnTo>
                <a:lnTo>
                  <a:pt x="17" y="110"/>
                </a:lnTo>
                <a:lnTo>
                  <a:pt x="32" y="130"/>
                </a:lnTo>
                <a:lnTo>
                  <a:pt x="41" y="143"/>
                </a:lnTo>
                <a:lnTo>
                  <a:pt x="43" y="158"/>
                </a:lnTo>
                <a:lnTo>
                  <a:pt x="43" y="158"/>
                </a:lnTo>
                <a:lnTo>
                  <a:pt x="43" y="158"/>
                </a:lnTo>
                <a:lnTo>
                  <a:pt x="43" y="262"/>
                </a:lnTo>
                <a:lnTo>
                  <a:pt x="94" y="262"/>
                </a:lnTo>
                <a:lnTo>
                  <a:pt x="94" y="156"/>
                </a:lnTo>
                <a:lnTo>
                  <a:pt x="94" y="156"/>
                </a:lnTo>
                <a:lnTo>
                  <a:pt x="96" y="143"/>
                </a:lnTo>
                <a:lnTo>
                  <a:pt x="103" y="130"/>
                </a:lnTo>
                <a:lnTo>
                  <a:pt x="118" y="108"/>
                </a:lnTo>
                <a:lnTo>
                  <a:pt x="118" y="108"/>
                </a:lnTo>
                <a:lnTo>
                  <a:pt x="125" y="99"/>
                </a:lnTo>
                <a:lnTo>
                  <a:pt x="129" y="90"/>
                </a:lnTo>
                <a:lnTo>
                  <a:pt x="131" y="79"/>
                </a:lnTo>
                <a:lnTo>
                  <a:pt x="134" y="68"/>
                </a:lnTo>
                <a:lnTo>
                  <a:pt x="134" y="68"/>
                </a:lnTo>
                <a:lnTo>
                  <a:pt x="134" y="55"/>
                </a:lnTo>
                <a:lnTo>
                  <a:pt x="129" y="42"/>
                </a:lnTo>
                <a:lnTo>
                  <a:pt x="125" y="31"/>
                </a:lnTo>
                <a:lnTo>
                  <a:pt x="120" y="20"/>
                </a:lnTo>
                <a:lnTo>
                  <a:pt x="120" y="20"/>
                </a:lnTo>
                <a:lnTo>
                  <a:pt x="112" y="11"/>
                </a:lnTo>
                <a:lnTo>
                  <a:pt x="101" y="5"/>
                </a:lnTo>
                <a:lnTo>
                  <a:pt x="85" y="0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721351" y="5115211"/>
            <a:ext cx="212725" cy="411163"/>
          </a:xfrm>
          <a:custGeom>
            <a:avLst/>
            <a:gdLst>
              <a:gd name="T0" fmla="*/ 44 w 134"/>
              <a:gd name="T1" fmla="*/ 156 h 259"/>
              <a:gd name="T2" fmla="*/ 44 w 134"/>
              <a:gd name="T3" fmla="*/ 156 h 259"/>
              <a:gd name="T4" fmla="*/ 44 w 134"/>
              <a:gd name="T5" fmla="*/ 158 h 259"/>
              <a:gd name="T6" fmla="*/ 44 w 134"/>
              <a:gd name="T7" fmla="*/ 259 h 259"/>
              <a:gd name="T8" fmla="*/ 95 w 134"/>
              <a:gd name="T9" fmla="*/ 259 h 259"/>
              <a:gd name="T10" fmla="*/ 95 w 134"/>
              <a:gd name="T11" fmla="*/ 156 h 259"/>
              <a:gd name="T12" fmla="*/ 95 w 134"/>
              <a:gd name="T13" fmla="*/ 156 h 259"/>
              <a:gd name="T14" fmla="*/ 97 w 134"/>
              <a:gd name="T15" fmla="*/ 140 h 259"/>
              <a:gd name="T16" fmla="*/ 104 w 134"/>
              <a:gd name="T17" fmla="*/ 130 h 259"/>
              <a:gd name="T18" fmla="*/ 119 w 134"/>
              <a:gd name="T19" fmla="*/ 108 h 259"/>
              <a:gd name="T20" fmla="*/ 119 w 134"/>
              <a:gd name="T21" fmla="*/ 108 h 259"/>
              <a:gd name="T22" fmla="*/ 123 w 134"/>
              <a:gd name="T23" fmla="*/ 99 h 259"/>
              <a:gd name="T24" fmla="*/ 130 w 134"/>
              <a:gd name="T25" fmla="*/ 88 h 259"/>
              <a:gd name="T26" fmla="*/ 132 w 134"/>
              <a:gd name="T27" fmla="*/ 79 h 259"/>
              <a:gd name="T28" fmla="*/ 134 w 134"/>
              <a:gd name="T29" fmla="*/ 68 h 259"/>
              <a:gd name="T30" fmla="*/ 134 w 134"/>
              <a:gd name="T31" fmla="*/ 68 h 259"/>
              <a:gd name="T32" fmla="*/ 134 w 134"/>
              <a:gd name="T33" fmla="*/ 55 h 259"/>
              <a:gd name="T34" fmla="*/ 130 w 134"/>
              <a:gd name="T35" fmla="*/ 42 h 259"/>
              <a:gd name="T36" fmla="*/ 126 w 134"/>
              <a:gd name="T37" fmla="*/ 28 h 259"/>
              <a:gd name="T38" fmla="*/ 121 w 134"/>
              <a:gd name="T39" fmla="*/ 20 h 259"/>
              <a:gd name="T40" fmla="*/ 121 w 134"/>
              <a:gd name="T41" fmla="*/ 20 h 259"/>
              <a:gd name="T42" fmla="*/ 112 w 134"/>
              <a:gd name="T43" fmla="*/ 11 h 259"/>
              <a:gd name="T44" fmla="*/ 101 w 134"/>
              <a:gd name="T45" fmla="*/ 4 h 259"/>
              <a:gd name="T46" fmla="*/ 86 w 134"/>
              <a:gd name="T47" fmla="*/ 0 h 259"/>
              <a:gd name="T48" fmla="*/ 68 w 134"/>
              <a:gd name="T49" fmla="*/ 0 h 259"/>
              <a:gd name="T50" fmla="*/ 68 w 134"/>
              <a:gd name="T51" fmla="*/ 0 h 259"/>
              <a:gd name="T52" fmla="*/ 49 w 134"/>
              <a:gd name="T53" fmla="*/ 0 h 259"/>
              <a:gd name="T54" fmla="*/ 33 w 134"/>
              <a:gd name="T55" fmla="*/ 4 h 259"/>
              <a:gd name="T56" fmla="*/ 22 w 134"/>
              <a:gd name="T57" fmla="*/ 11 h 259"/>
              <a:gd name="T58" fmla="*/ 13 w 134"/>
              <a:gd name="T59" fmla="*/ 20 h 259"/>
              <a:gd name="T60" fmla="*/ 13 w 134"/>
              <a:gd name="T61" fmla="*/ 20 h 259"/>
              <a:gd name="T62" fmla="*/ 7 w 134"/>
              <a:gd name="T63" fmla="*/ 31 h 259"/>
              <a:gd name="T64" fmla="*/ 2 w 134"/>
              <a:gd name="T65" fmla="*/ 42 h 259"/>
              <a:gd name="T66" fmla="*/ 0 w 134"/>
              <a:gd name="T67" fmla="*/ 53 h 259"/>
              <a:gd name="T68" fmla="*/ 0 w 134"/>
              <a:gd name="T69" fmla="*/ 68 h 259"/>
              <a:gd name="T70" fmla="*/ 0 w 134"/>
              <a:gd name="T71" fmla="*/ 68 h 259"/>
              <a:gd name="T72" fmla="*/ 2 w 134"/>
              <a:gd name="T73" fmla="*/ 79 h 259"/>
              <a:gd name="T74" fmla="*/ 5 w 134"/>
              <a:gd name="T75" fmla="*/ 88 h 259"/>
              <a:gd name="T76" fmla="*/ 11 w 134"/>
              <a:gd name="T77" fmla="*/ 99 h 259"/>
              <a:gd name="T78" fmla="*/ 18 w 134"/>
              <a:gd name="T79" fmla="*/ 108 h 259"/>
              <a:gd name="T80" fmla="*/ 18 w 134"/>
              <a:gd name="T81" fmla="*/ 108 h 259"/>
              <a:gd name="T82" fmla="*/ 33 w 134"/>
              <a:gd name="T83" fmla="*/ 130 h 259"/>
              <a:gd name="T84" fmla="*/ 42 w 134"/>
              <a:gd name="T85" fmla="*/ 143 h 259"/>
              <a:gd name="T86" fmla="*/ 44 w 134"/>
              <a:gd name="T87" fmla="*/ 156 h 259"/>
              <a:gd name="T88" fmla="*/ 44 w 134"/>
              <a:gd name="T89" fmla="*/ 15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259">
                <a:moveTo>
                  <a:pt x="44" y="156"/>
                </a:moveTo>
                <a:lnTo>
                  <a:pt x="44" y="156"/>
                </a:lnTo>
                <a:lnTo>
                  <a:pt x="44" y="158"/>
                </a:lnTo>
                <a:lnTo>
                  <a:pt x="44" y="259"/>
                </a:lnTo>
                <a:lnTo>
                  <a:pt x="95" y="259"/>
                </a:lnTo>
                <a:lnTo>
                  <a:pt x="95" y="156"/>
                </a:lnTo>
                <a:lnTo>
                  <a:pt x="95" y="156"/>
                </a:lnTo>
                <a:lnTo>
                  <a:pt x="97" y="140"/>
                </a:lnTo>
                <a:lnTo>
                  <a:pt x="104" y="130"/>
                </a:lnTo>
                <a:lnTo>
                  <a:pt x="119" y="108"/>
                </a:lnTo>
                <a:lnTo>
                  <a:pt x="119" y="108"/>
                </a:lnTo>
                <a:lnTo>
                  <a:pt x="123" y="99"/>
                </a:lnTo>
                <a:lnTo>
                  <a:pt x="130" y="88"/>
                </a:lnTo>
                <a:lnTo>
                  <a:pt x="132" y="79"/>
                </a:lnTo>
                <a:lnTo>
                  <a:pt x="134" y="68"/>
                </a:lnTo>
                <a:lnTo>
                  <a:pt x="134" y="68"/>
                </a:lnTo>
                <a:lnTo>
                  <a:pt x="134" y="55"/>
                </a:lnTo>
                <a:lnTo>
                  <a:pt x="130" y="42"/>
                </a:lnTo>
                <a:lnTo>
                  <a:pt x="126" y="28"/>
                </a:lnTo>
                <a:lnTo>
                  <a:pt x="121" y="20"/>
                </a:lnTo>
                <a:lnTo>
                  <a:pt x="121" y="20"/>
                </a:lnTo>
                <a:lnTo>
                  <a:pt x="112" y="11"/>
                </a:lnTo>
                <a:lnTo>
                  <a:pt x="101" y="4"/>
                </a:lnTo>
                <a:lnTo>
                  <a:pt x="86" y="0"/>
                </a:lnTo>
                <a:lnTo>
                  <a:pt x="68" y="0"/>
                </a:lnTo>
                <a:lnTo>
                  <a:pt x="68" y="0"/>
                </a:lnTo>
                <a:lnTo>
                  <a:pt x="49" y="0"/>
                </a:lnTo>
                <a:lnTo>
                  <a:pt x="33" y="4"/>
                </a:lnTo>
                <a:lnTo>
                  <a:pt x="22" y="11"/>
                </a:lnTo>
                <a:lnTo>
                  <a:pt x="13" y="20"/>
                </a:lnTo>
                <a:lnTo>
                  <a:pt x="13" y="20"/>
                </a:lnTo>
                <a:lnTo>
                  <a:pt x="7" y="31"/>
                </a:lnTo>
                <a:lnTo>
                  <a:pt x="2" y="42"/>
                </a:lnTo>
                <a:lnTo>
                  <a:pt x="0" y="53"/>
                </a:lnTo>
                <a:lnTo>
                  <a:pt x="0" y="68"/>
                </a:lnTo>
                <a:lnTo>
                  <a:pt x="0" y="68"/>
                </a:lnTo>
                <a:lnTo>
                  <a:pt x="2" y="79"/>
                </a:lnTo>
                <a:lnTo>
                  <a:pt x="5" y="88"/>
                </a:lnTo>
                <a:lnTo>
                  <a:pt x="11" y="99"/>
                </a:lnTo>
                <a:lnTo>
                  <a:pt x="18" y="108"/>
                </a:lnTo>
                <a:lnTo>
                  <a:pt x="18" y="108"/>
                </a:lnTo>
                <a:lnTo>
                  <a:pt x="33" y="130"/>
                </a:lnTo>
                <a:lnTo>
                  <a:pt x="42" y="143"/>
                </a:lnTo>
                <a:lnTo>
                  <a:pt x="44" y="156"/>
                </a:lnTo>
                <a:lnTo>
                  <a:pt x="44" y="15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4894263" y="5386674"/>
            <a:ext cx="1874838" cy="1243013"/>
          </a:xfrm>
          <a:custGeom>
            <a:avLst/>
            <a:gdLst>
              <a:gd name="T0" fmla="*/ 803 w 1181"/>
              <a:gd name="T1" fmla="*/ 57 h 783"/>
              <a:gd name="T2" fmla="*/ 570 w 1181"/>
              <a:gd name="T3" fmla="*/ 95 h 783"/>
              <a:gd name="T4" fmla="*/ 319 w 1181"/>
              <a:gd name="T5" fmla="*/ 51 h 783"/>
              <a:gd name="T6" fmla="*/ 218 w 1181"/>
              <a:gd name="T7" fmla="*/ 82 h 783"/>
              <a:gd name="T8" fmla="*/ 53 w 1181"/>
              <a:gd name="T9" fmla="*/ 326 h 783"/>
              <a:gd name="T10" fmla="*/ 2 w 1181"/>
              <a:gd name="T11" fmla="*/ 484 h 783"/>
              <a:gd name="T12" fmla="*/ 22 w 1181"/>
              <a:gd name="T13" fmla="*/ 651 h 783"/>
              <a:gd name="T14" fmla="*/ 93 w 1181"/>
              <a:gd name="T15" fmla="*/ 752 h 783"/>
              <a:gd name="T16" fmla="*/ 244 w 1181"/>
              <a:gd name="T17" fmla="*/ 783 h 783"/>
              <a:gd name="T18" fmla="*/ 425 w 1181"/>
              <a:gd name="T19" fmla="*/ 748 h 783"/>
              <a:gd name="T20" fmla="*/ 398 w 1181"/>
              <a:gd name="T21" fmla="*/ 609 h 783"/>
              <a:gd name="T22" fmla="*/ 381 w 1181"/>
              <a:gd name="T23" fmla="*/ 535 h 783"/>
              <a:gd name="T24" fmla="*/ 420 w 1181"/>
              <a:gd name="T25" fmla="*/ 464 h 783"/>
              <a:gd name="T26" fmla="*/ 504 w 1181"/>
              <a:gd name="T27" fmla="*/ 442 h 783"/>
              <a:gd name="T28" fmla="*/ 572 w 1181"/>
              <a:gd name="T29" fmla="*/ 471 h 783"/>
              <a:gd name="T30" fmla="*/ 603 w 1181"/>
              <a:gd name="T31" fmla="*/ 554 h 783"/>
              <a:gd name="T32" fmla="*/ 578 w 1181"/>
              <a:gd name="T33" fmla="*/ 620 h 783"/>
              <a:gd name="T34" fmla="*/ 563 w 1181"/>
              <a:gd name="T35" fmla="*/ 750 h 783"/>
              <a:gd name="T36" fmla="*/ 671 w 1181"/>
              <a:gd name="T37" fmla="*/ 748 h 783"/>
              <a:gd name="T38" fmla="*/ 644 w 1181"/>
              <a:gd name="T39" fmla="*/ 609 h 783"/>
              <a:gd name="T40" fmla="*/ 627 w 1181"/>
              <a:gd name="T41" fmla="*/ 535 h 783"/>
              <a:gd name="T42" fmla="*/ 666 w 1181"/>
              <a:gd name="T43" fmla="*/ 464 h 783"/>
              <a:gd name="T44" fmla="*/ 750 w 1181"/>
              <a:gd name="T45" fmla="*/ 442 h 783"/>
              <a:gd name="T46" fmla="*/ 818 w 1181"/>
              <a:gd name="T47" fmla="*/ 471 h 783"/>
              <a:gd name="T48" fmla="*/ 849 w 1181"/>
              <a:gd name="T49" fmla="*/ 554 h 783"/>
              <a:gd name="T50" fmla="*/ 825 w 1181"/>
              <a:gd name="T51" fmla="*/ 620 h 783"/>
              <a:gd name="T52" fmla="*/ 807 w 1181"/>
              <a:gd name="T53" fmla="*/ 763 h 783"/>
              <a:gd name="T54" fmla="*/ 1011 w 1181"/>
              <a:gd name="T55" fmla="*/ 781 h 783"/>
              <a:gd name="T56" fmla="*/ 1115 w 1181"/>
              <a:gd name="T57" fmla="*/ 726 h 783"/>
              <a:gd name="T58" fmla="*/ 1172 w 1181"/>
              <a:gd name="T59" fmla="*/ 587 h 783"/>
              <a:gd name="T60" fmla="*/ 1174 w 1181"/>
              <a:gd name="T61" fmla="*/ 429 h 783"/>
              <a:gd name="T62" fmla="*/ 1082 w 1181"/>
              <a:gd name="T63" fmla="*/ 244 h 783"/>
              <a:gd name="T64" fmla="*/ 959 w 1181"/>
              <a:gd name="T65" fmla="*/ 55 h 783"/>
              <a:gd name="T66" fmla="*/ 946 w 1181"/>
              <a:gd name="T67" fmla="*/ 0 h 783"/>
              <a:gd name="T68" fmla="*/ 1000 w 1181"/>
              <a:gd name="T69" fmla="*/ 684 h 783"/>
              <a:gd name="T70" fmla="*/ 899 w 1181"/>
              <a:gd name="T71" fmla="*/ 715 h 783"/>
              <a:gd name="T72" fmla="*/ 855 w 1181"/>
              <a:gd name="T73" fmla="*/ 677 h 783"/>
              <a:gd name="T74" fmla="*/ 915 w 1181"/>
              <a:gd name="T75" fmla="*/ 515 h 783"/>
              <a:gd name="T76" fmla="*/ 939 w 1181"/>
              <a:gd name="T77" fmla="*/ 315 h 783"/>
              <a:gd name="T78" fmla="*/ 906 w 1181"/>
              <a:gd name="T79" fmla="*/ 249 h 783"/>
              <a:gd name="T80" fmla="*/ 811 w 1181"/>
              <a:gd name="T81" fmla="*/ 277 h 783"/>
              <a:gd name="T82" fmla="*/ 598 w 1181"/>
              <a:gd name="T83" fmla="*/ 310 h 783"/>
              <a:gd name="T84" fmla="*/ 376 w 1181"/>
              <a:gd name="T85" fmla="*/ 277 h 783"/>
              <a:gd name="T86" fmla="*/ 279 w 1181"/>
              <a:gd name="T87" fmla="*/ 251 h 783"/>
              <a:gd name="T88" fmla="*/ 246 w 1181"/>
              <a:gd name="T89" fmla="*/ 319 h 783"/>
              <a:gd name="T90" fmla="*/ 293 w 1181"/>
              <a:gd name="T91" fmla="*/ 592 h 783"/>
              <a:gd name="T92" fmla="*/ 361 w 1181"/>
              <a:gd name="T93" fmla="*/ 713 h 783"/>
              <a:gd name="T94" fmla="*/ 196 w 1181"/>
              <a:gd name="T95" fmla="*/ 693 h 783"/>
              <a:gd name="T96" fmla="*/ 139 w 1181"/>
              <a:gd name="T97" fmla="*/ 633 h 783"/>
              <a:gd name="T98" fmla="*/ 115 w 1181"/>
              <a:gd name="T99" fmla="*/ 464 h 783"/>
              <a:gd name="T100" fmla="*/ 191 w 1181"/>
              <a:gd name="T101" fmla="*/ 286 h 783"/>
              <a:gd name="T102" fmla="*/ 312 w 1181"/>
              <a:gd name="T103" fmla="*/ 148 h 783"/>
              <a:gd name="T104" fmla="*/ 436 w 1181"/>
              <a:gd name="T105" fmla="*/ 185 h 783"/>
              <a:gd name="T106" fmla="*/ 666 w 1181"/>
              <a:gd name="T107" fmla="*/ 192 h 783"/>
              <a:gd name="T108" fmla="*/ 869 w 1181"/>
              <a:gd name="T109" fmla="*/ 145 h 783"/>
              <a:gd name="T110" fmla="*/ 919 w 1181"/>
              <a:gd name="T111" fmla="*/ 178 h 783"/>
              <a:gd name="T112" fmla="*/ 1049 w 1181"/>
              <a:gd name="T113" fmla="*/ 381 h 783"/>
              <a:gd name="T114" fmla="*/ 1060 w 1181"/>
              <a:gd name="T115" fmla="*/ 559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81" h="783">
                <a:moveTo>
                  <a:pt x="946" y="0"/>
                </a:moveTo>
                <a:lnTo>
                  <a:pt x="946" y="0"/>
                </a:lnTo>
                <a:lnTo>
                  <a:pt x="946" y="0"/>
                </a:lnTo>
                <a:lnTo>
                  <a:pt x="899" y="22"/>
                </a:lnTo>
                <a:lnTo>
                  <a:pt x="851" y="40"/>
                </a:lnTo>
                <a:lnTo>
                  <a:pt x="803" y="57"/>
                </a:lnTo>
                <a:lnTo>
                  <a:pt x="756" y="71"/>
                </a:lnTo>
                <a:lnTo>
                  <a:pt x="708" y="79"/>
                </a:lnTo>
                <a:lnTo>
                  <a:pt x="662" y="88"/>
                </a:lnTo>
                <a:lnTo>
                  <a:pt x="616" y="93"/>
                </a:lnTo>
                <a:lnTo>
                  <a:pt x="570" y="95"/>
                </a:lnTo>
                <a:lnTo>
                  <a:pt x="570" y="95"/>
                </a:lnTo>
                <a:lnTo>
                  <a:pt x="528" y="93"/>
                </a:lnTo>
                <a:lnTo>
                  <a:pt x="484" y="90"/>
                </a:lnTo>
                <a:lnTo>
                  <a:pt x="442" y="84"/>
                </a:lnTo>
                <a:lnTo>
                  <a:pt x="403" y="75"/>
                </a:lnTo>
                <a:lnTo>
                  <a:pt x="361" y="64"/>
                </a:lnTo>
                <a:lnTo>
                  <a:pt x="319" y="51"/>
                </a:lnTo>
                <a:lnTo>
                  <a:pt x="279" y="35"/>
                </a:lnTo>
                <a:lnTo>
                  <a:pt x="238" y="16"/>
                </a:lnTo>
                <a:lnTo>
                  <a:pt x="238" y="16"/>
                </a:lnTo>
                <a:lnTo>
                  <a:pt x="235" y="33"/>
                </a:lnTo>
                <a:lnTo>
                  <a:pt x="231" y="49"/>
                </a:lnTo>
                <a:lnTo>
                  <a:pt x="218" y="82"/>
                </a:lnTo>
                <a:lnTo>
                  <a:pt x="200" y="115"/>
                </a:lnTo>
                <a:lnTo>
                  <a:pt x="178" y="145"/>
                </a:lnTo>
                <a:lnTo>
                  <a:pt x="128" y="214"/>
                </a:lnTo>
                <a:lnTo>
                  <a:pt x="101" y="249"/>
                </a:lnTo>
                <a:lnTo>
                  <a:pt x="77" y="286"/>
                </a:lnTo>
                <a:lnTo>
                  <a:pt x="53" y="326"/>
                </a:lnTo>
                <a:lnTo>
                  <a:pt x="33" y="367"/>
                </a:lnTo>
                <a:lnTo>
                  <a:pt x="24" y="389"/>
                </a:lnTo>
                <a:lnTo>
                  <a:pt x="16" y="411"/>
                </a:lnTo>
                <a:lnTo>
                  <a:pt x="11" y="436"/>
                </a:lnTo>
                <a:lnTo>
                  <a:pt x="5" y="460"/>
                </a:lnTo>
                <a:lnTo>
                  <a:pt x="2" y="484"/>
                </a:lnTo>
                <a:lnTo>
                  <a:pt x="0" y="510"/>
                </a:lnTo>
                <a:lnTo>
                  <a:pt x="0" y="537"/>
                </a:lnTo>
                <a:lnTo>
                  <a:pt x="2" y="563"/>
                </a:lnTo>
                <a:lnTo>
                  <a:pt x="7" y="592"/>
                </a:lnTo>
                <a:lnTo>
                  <a:pt x="13" y="622"/>
                </a:lnTo>
                <a:lnTo>
                  <a:pt x="22" y="651"/>
                </a:lnTo>
                <a:lnTo>
                  <a:pt x="33" y="684"/>
                </a:lnTo>
                <a:lnTo>
                  <a:pt x="33" y="684"/>
                </a:lnTo>
                <a:lnTo>
                  <a:pt x="44" y="706"/>
                </a:lnTo>
                <a:lnTo>
                  <a:pt x="57" y="724"/>
                </a:lnTo>
                <a:lnTo>
                  <a:pt x="73" y="739"/>
                </a:lnTo>
                <a:lnTo>
                  <a:pt x="93" y="752"/>
                </a:lnTo>
                <a:lnTo>
                  <a:pt x="112" y="761"/>
                </a:lnTo>
                <a:lnTo>
                  <a:pt x="137" y="770"/>
                </a:lnTo>
                <a:lnTo>
                  <a:pt x="161" y="776"/>
                </a:lnTo>
                <a:lnTo>
                  <a:pt x="187" y="779"/>
                </a:lnTo>
                <a:lnTo>
                  <a:pt x="216" y="781"/>
                </a:lnTo>
                <a:lnTo>
                  <a:pt x="244" y="783"/>
                </a:lnTo>
                <a:lnTo>
                  <a:pt x="304" y="781"/>
                </a:lnTo>
                <a:lnTo>
                  <a:pt x="367" y="774"/>
                </a:lnTo>
                <a:lnTo>
                  <a:pt x="431" y="768"/>
                </a:lnTo>
                <a:lnTo>
                  <a:pt x="431" y="768"/>
                </a:lnTo>
                <a:lnTo>
                  <a:pt x="427" y="757"/>
                </a:lnTo>
                <a:lnTo>
                  <a:pt x="425" y="748"/>
                </a:lnTo>
                <a:lnTo>
                  <a:pt x="425" y="649"/>
                </a:lnTo>
                <a:lnTo>
                  <a:pt x="425" y="649"/>
                </a:lnTo>
                <a:lnTo>
                  <a:pt x="422" y="640"/>
                </a:lnTo>
                <a:lnTo>
                  <a:pt x="407" y="622"/>
                </a:lnTo>
                <a:lnTo>
                  <a:pt x="407" y="622"/>
                </a:lnTo>
                <a:lnTo>
                  <a:pt x="398" y="609"/>
                </a:lnTo>
                <a:lnTo>
                  <a:pt x="389" y="594"/>
                </a:lnTo>
                <a:lnTo>
                  <a:pt x="383" y="576"/>
                </a:lnTo>
                <a:lnTo>
                  <a:pt x="381" y="565"/>
                </a:lnTo>
                <a:lnTo>
                  <a:pt x="381" y="554"/>
                </a:lnTo>
                <a:lnTo>
                  <a:pt x="381" y="554"/>
                </a:lnTo>
                <a:lnTo>
                  <a:pt x="381" y="535"/>
                </a:lnTo>
                <a:lnTo>
                  <a:pt x="385" y="515"/>
                </a:lnTo>
                <a:lnTo>
                  <a:pt x="394" y="497"/>
                </a:lnTo>
                <a:lnTo>
                  <a:pt x="405" y="480"/>
                </a:lnTo>
                <a:lnTo>
                  <a:pt x="405" y="480"/>
                </a:lnTo>
                <a:lnTo>
                  <a:pt x="411" y="471"/>
                </a:lnTo>
                <a:lnTo>
                  <a:pt x="420" y="464"/>
                </a:lnTo>
                <a:lnTo>
                  <a:pt x="440" y="453"/>
                </a:lnTo>
                <a:lnTo>
                  <a:pt x="464" y="444"/>
                </a:lnTo>
                <a:lnTo>
                  <a:pt x="477" y="442"/>
                </a:lnTo>
                <a:lnTo>
                  <a:pt x="490" y="442"/>
                </a:lnTo>
                <a:lnTo>
                  <a:pt x="490" y="442"/>
                </a:lnTo>
                <a:lnTo>
                  <a:pt x="504" y="442"/>
                </a:lnTo>
                <a:lnTo>
                  <a:pt x="517" y="444"/>
                </a:lnTo>
                <a:lnTo>
                  <a:pt x="530" y="447"/>
                </a:lnTo>
                <a:lnTo>
                  <a:pt x="543" y="451"/>
                </a:lnTo>
                <a:lnTo>
                  <a:pt x="554" y="458"/>
                </a:lnTo>
                <a:lnTo>
                  <a:pt x="563" y="464"/>
                </a:lnTo>
                <a:lnTo>
                  <a:pt x="572" y="471"/>
                </a:lnTo>
                <a:lnTo>
                  <a:pt x="578" y="477"/>
                </a:lnTo>
                <a:lnTo>
                  <a:pt x="578" y="477"/>
                </a:lnTo>
                <a:lnTo>
                  <a:pt x="589" y="497"/>
                </a:lnTo>
                <a:lnTo>
                  <a:pt x="598" y="515"/>
                </a:lnTo>
                <a:lnTo>
                  <a:pt x="600" y="535"/>
                </a:lnTo>
                <a:lnTo>
                  <a:pt x="603" y="554"/>
                </a:lnTo>
                <a:lnTo>
                  <a:pt x="603" y="554"/>
                </a:lnTo>
                <a:lnTo>
                  <a:pt x="600" y="574"/>
                </a:lnTo>
                <a:lnTo>
                  <a:pt x="594" y="592"/>
                </a:lnTo>
                <a:lnTo>
                  <a:pt x="587" y="607"/>
                </a:lnTo>
                <a:lnTo>
                  <a:pt x="578" y="620"/>
                </a:lnTo>
                <a:lnTo>
                  <a:pt x="578" y="620"/>
                </a:lnTo>
                <a:lnTo>
                  <a:pt x="565" y="638"/>
                </a:lnTo>
                <a:lnTo>
                  <a:pt x="563" y="642"/>
                </a:lnTo>
                <a:lnTo>
                  <a:pt x="563" y="748"/>
                </a:lnTo>
                <a:lnTo>
                  <a:pt x="563" y="748"/>
                </a:lnTo>
                <a:lnTo>
                  <a:pt x="563" y="750"/>
                </a:lnTo>
                <a:lnTo>
                  <a:pt x="563" y="750"/>
                </a:lnTo>
                <a:lnTo>
                  <a:pt x="596" y="748"/>
                </a:lnTo>
                <a:lnTo>
                  <a:pt x="625" y="748"/>
                </a:lnTo>
                <a:lnTo>
                  <a:pt x="625" y="748"/>
                </a:lnTo>
                <a:lnTo>
                  <a:pt x="671" y="748"/>
                </a:lnTo>
                <a:lnTo>
                  <a:pt x="671" y="748"/>
                </a:lnTo>
                <a:lnTo>
                  <a:pt x="671" y="748"/>
                </a:lnTo>
                <a:lnTo>
                  <a:pt x="671" y="649"/>
                </a:lnTo>
                <a:lnTo>
                  <a:pt x="671" y="649"/>
                </a:lnTo>
                <a:lnTo>
                  <a:pt x="669" y="640"/>
                </a:lnTo>
                <a:lnTo>
                  <a:pt x="653" y="622"/>
                </a:lnTo>
                <a:lnTo>
                  <a:pt x="653" y="622"/>
                </a:lnTo>
                <a:lnTo>
                  <a:pt x="644" y="609"/>
                </a:lnTo>
                <a:lnTo>
                  <a:pt x="636" y="594"/>
                </a:lnTo>
                <a:lnTo>
                  <a:pt x="629" y="576"/>
                </a:lnTo>
                <a:lnTo>
                  <a:pt x="627" y="565"/>
                </a:lnTo>
                <a:lnTo>
                  <a:pt x="627" y="554"/>
                </a:lnTo>
                <a:lnTo>
                  <a:pt x="627" y="554"/>
                </a:lnTo>
                <a:lnTo>
                  <a:pt x="627" y="535"/>
                </a:lnTo>
                <a:lnTo>
                  <a:pt x="631" y="515"/>
                </a:lnTo>
                <a:lnTo>
                  <a:pt x="640" y="497"/>
                </a:lnTo>
                <a:lnTo>
                  <a:pt x="651" y="480"/>
                </a:lnTo>
                <a:lnTo>
                  <a:pt x="651" y="480"/>
                </a:lnTo>
                <a:lnTo>
                  <a:pt x="658" y="471"/>
                </a:lnTo>
                <a:lnTo>
                  <a:pt x="666" y="464"/>
                </a:lnTo>
                <a:lnTo>
                  <a:pt x="686" y="453"/>
                </a:lnTo>
                <a:lnTo>
                  <a:pt x="710" y="444"/>
                </a:lnTo>
                <a:lnTo>
                  <a:pt x="723" y="442"/>
                </a:lnTo>
                <a:lnTo>
                  <a:pt x="737" y="442"/>
                </a:lnTo>
                <a:lnTo>
                  <a:pt x="737" y="442"/>
                </a:lnTo>
                <a:lnTo>
                  <a:pt x="750" y="442"/>
                </a:lnTo>
                <a:lnTo>
                  <a:pt x="763" y="444"/>
                </a:lnTo>
                <a:lnTo>
                  <a:pt x="776" y="447"/>
                </a:lnTo>
                <a:lnTo>
                  <a:pt x="789" y="451"/>
                </a:lnTo>
                <a:lnTo>
                  <a:pt x="800" y="458"/>
                </a:lnTo>
                <a:lnTo>
                  <a:pt x="809" y="464"/>
                </a:lnTo>
                <a:lnTo>
                  <a:pt x="818" y="471"/>
                </a:lnTo>
                <a:lnTo>
                  <a:pt x="825" y="477"/>
                </a:lnTo>
                <a:lnTo>
                  <a:pt x="825" y="477"/>
                </a:lnTo>
                <a:lnTo>
                  <a:pt x="836" y="497"/>
                </a:lnTo>
                <a:lnTo>
                  <a:pt x="844" y="515"/>
                </a:lnTo>
                <a:lnTo>
                  <a:pt x="847" y="535"/>
                </a:lnTo>
                <a:lnTo>
                  <a:pt x="849" y="554"/>
                </a:lnTo>
                <a:lnTo>
                  <a:pt x="849" y="554"/>
                </a:lnTo>
                <a:lnTo>
                  <a:pt x="847" y="574"/>
                </a:lnTo>
                <a:lnTo>
                  <a:pt x="840" y="592"/>
                </a:lnTo>
                <a:lnTo>
                  <a:pt x="833" y="607"/>
                </a:lnTo>
                <a:lnTo>
                  <a:pt x="825" y="620"/>
                </a:lnTo>
                <a:lnTo>
                  <a:pt x="825" y="620"/>
                </a:lnTo>
                <a:lnTo>
                  <a:pt x="811" y="638"/>
                </a:lnTo>
                <a:lnTo>
                  <a:pt x="809" y="642"/>
                </a:lnTo>
                <a:lnTo>
                  <a:pt x="809" y="748"/>
                </a:lnTo>
                <a:lnTo>
                  <a:pt x="809" y="748"/>
                </a:lnTo>
                <a:lnTo>
                  <a:pt x="809" y="754"/>
                </a:lnTo>
                <a:lnTo>
                  <a:pt x="807" y="763"/>
                </a:lnTo>
                <a:lnTo>
                  <a:pt x="807" y="763"/>
                </a:lnTo>
                <a:lnTo>
                  <a:pt x="866" y="772"/>
                </a:lnTo>
                <a:lnTo>
                  <a:pt x="919" y="779"/>
                </a:lnTo>
                <a:lnTo>
                  <a:pt x="968" y="783"/>
                </a:lnTo>
                <a:lnTo>
                  <a:pt x="992" y="783"/>
                </a:lnTo>
                <a:lnTo>
                  <a:pt x="1011" y="781"/>
                </a:lnTo>
                <a:lnTo>
                  <a:pt x="1033" y="779"/>
                </a:lnTo>
                <a:lnTo>
                  <a:pt x="1051" y="772"/>
                </a:lnTo>
                <a:lnTo>
                  <a:pt x="1069" y="765"/>
                </a:lnTo>
                <a:lnTo>
                  <a:pt x="1086" y="754"/>
                </a:lnTo>
                <a:lnTo>
                  <a:pt x="1102" y="741"/>
                </a:lnTo>
                <a:lnTo>
                  <a:pt x="1115" y="726"/>
                </a:lnTo>
                <a:lnTo>
                  <a:pt x="1128" y="706"/>
                </a:lnTo>
                <a:lnTo>
                  <a:pt x="1139" y="684"/>
                </a:lnTo>
                <a:lnTo>
                  <a:pt x="1139" y="684"/>
                </a:lnTo>
                <a:lnTo>
                  <a:pt x="1152" y="651"/>
                </a:lnTo>
                <a:lnTo>
                  <a:pt x="1163" y="618"/>
                </a:lnTo>
                <a:lnTo>
                  <a:pt x="1172" y="587"/>
                </a:lnTo>
                <a:lnTo>
                  <a:pt x="1176" y="559"/>
                </a:lnTo>
                <a:lnTo>
                  <a:pt x="1181" y="530"/>
                </a:lnTo>
                <a:lnTo>
                  <a:pt x="1181" y="504"/>
                </a:lnTo>
                <a:lnTo>
                  <a:pt x="1181" y="477"/>
                </a:lnTo>
                <a:lnTo>
                  <a:pt x="1179" y="453"/>
                </a:lnTo>
                <a:lnTo>
                  <a:pt x="1174" y="429"/>
                </a:lnTo>
                <a:lnTo>
                  <a:pt x="1168" y="405"/>
                </a:lnTo>
                <a:lnTo>
                  <a:pt x="1161" y="383"/>
                </a:lnTo>
                <a:lnTo>
                  <a:pt x="1152" y="361"/>
                </a:lnTo>
                <a:lnTo>
                  <a:pt x="1132" y="321"/>
                </a:lnTo>
                <a:lnTo>
                  <a:pt x="1108" y="282"/>
                </a:lnTo>
                <a:lnTo>
                  <a:pt x="1082" y="244"/>
                </a:lnTo>
                <a:lnTo>
                  <a:pt x="1055" y="209"/>
                </a:lnTo>
                <a:lnTo>
                  <a:pt x="1031" y="176"/>
                </a:lnTo>
                <a:lnTo>
                  <a:pt x="1005" y="141"/>
                </a:lnTo>
                <a:lnTo>
                  <a:pt x="983" y="108"/>
                </a:lnTo>
                <a:lnTo>
                  <a:pt x="965" y="73"/>
                </a:lnTo>
                <a:lnTo>
                  <a:pt x="959" y="55"/>
                </a:lnTo>
                <a:lnTo>
                  <a:pt x="952" y="38"/>
                </a:lnTo>
                <a:lnTo>
                  <a:pt x="950" y="20"/>
                </a:lnTo>
                <a:lnTo>
                  <a:pt x="946" y="0"/>
                </a:lnTo>
                <a:lnTo>
                  <a:pt x="946" y="0"/>
                </a:lnTo>
                <a:lnTo>
                  <a:pt x="946" y="0"/>
                </a:lnTo>
                <a:lnTo>
                  <a:pt x="946" y="0"/>
                </a:lnTo>
                <a:close/>
                <a:moveTo>
                  <a:pt x="1036" y="633"/>
                </a:moveTo>
                <a:lnTo>
                  <a:pt x="1036" y="633"/>
                </a:lnTo>
                <a:lnTo>
                  <a:pt x="1027" y="649"/>
                </a:lnTo>
                <a:lnTo>
                  <a:pt x="1020" y="662"/>
                </a:lnTo>
                <a:lnTo>
                  <a:pt x="1011" y="673"/>
                </a:lnTo>
                <a:lnTo>
                  <a:pt x="1000" y="684"/>
                </a:lnTo>
                <a:lnTo>
                  <a:pt x="992" y="693"/>
                </a:lnTo>
                <a:lnTo>
                  <a:pt x="981" y="699"/>
                </a:lnTo>
                <a:lnTo>
                  <a:pt x="968" y="704"/>
                </a:lnTo>
                <a:lnTo>
                  <a:pt x="954" y="708"/>
                </a:lnTo>
                <a:lnTo>
                  <a:pt x="928" y="713"/>
                </a:lnTo>
                <a:lnTo>
                  <a:pt x="899" y="715"/>
                </a:lnTo>
                <a:lnTo>
                  <a:pt x="866" y="713"/>
                </a:lnTo>
                <a:lnTo>
                  <a:pt x="831" y="708"/>
                </a:lnTo>
                <a:lnTo>
                  <a:pt x="831" y="708"/>
                </a:lnTo>
                <a:lnTo>
                  <a:pt x="840" y="699"/>
                </a:lnTo>
                <a:lnTo>
                  <a:pt x="849" y="691"/>
                </a:lnTo>
                <a:lnTo>
                  <a:pt x="855" y="677"/>
                </a:lnTo>
                <a:lnTo>
                  <a:pt x="864" y="662"/>
                </a:lnTo>
                <a:lnTo>
                  <a:pt x="864" y="662"/>
                </a:lnTo>
                <a:lnTo>
                  <a:pt x="877" y="627"/>
                </a:lnTo>
                <a:lnTo>
                  <a:pt x="891" y="590"/>
                </a:lnTo>
                <a:lnTo>
                  <a:pt x="904" y="552"/>
                </a:lnTo>
                <a:lnTo>
                  <a:pt x="915" y="515"/>
                </a:lnTo>
                <a:lnTo>
                  <a:pt x="924" y="477"/>
                </a:lnTo>
                <a:lnTo>
                  <a:pt x="930" y="440"/>
                </a:lnTo>
                <a:lnTo>
                  <a:pt x="935" y="405"/>
                </a:lnTo>
                <a:lnTo>
                  <a:pt x="939" y="372"/>
                </a:lnTo>
                <a:lnTo>
                  <a:pt x="941" y="341"/>
                </a:lnTo>
                <a:lnTo>
                  <a:pt x="939" y="315"/>
                </a:lnTo>
                <a:lnTo>
                  <a:pt x="937" y="293"/>
                </a:lnTo>
                <a:lnTo>
                  <a:pt x="930" y="273"/>
                </a:lnTo>
                <a:lnTo>
                  <a:pt x="921" y="260"/>
                </a:lnTo>
                <a:lnTo>
                  <a:pt x="917" y="253"/>
                </a:lnTo>
                <a:lnTo>
                  <a:pt x="910" y="251"/>
                </a:lnTo>
                <a:lnTo>
                  <a:pt x="906" y="249"/>
                </a:lnTo>
                <a:lnTo>
                  <a:pt x="897" y="249"/>
                </a:lnTo>
                <a:lnTo>
                  <a:pt x="891" y="249"/>
                </a:lnTo>
                <a:lnTo>
                  <a:pt x="882" y="253"/>
                </a:lnTo>
                <a:lnTo>
                  <a:pt x="882" y="253"/>
                </a:lnTo>
                <a:lnTo>
                  <a:pt x="847" y="266"/>
                </a:lnTo>
                <a:lnTo>
                  <a:pt x="811" y="277"/>
                </a:lnTo>
                <a:lnTo>
                  <a:pt x="776" y="288"/>
                </a:lnTo>
                <a:lnTo>
                  <a:pt x="741" y="295"/>
                </a:lnTo>
                <a:lnTo>
                  <a:pt x="706" y="301"/>
                </a:lnTo>
                <a:lnTo>
                  <a:pt x="671" y="306"/>
                </a:lnTo>
                <a:lnTo>
                  <a:pt x="633" y="308"/>
                </a:lnTo>
                <a:lnTo>
                  <a:pt x="598" y="310"/>
                </a:lnTo>
                <a:lnTo>
                  <a:pt x="563" y="308"/>
                </a:lnTo>
                <a:lnTo>
                  <a:pt x="526" y="306"/>
                </a:lnTo>
                <a:lnTo>
                  <a:pt x="488" y="301"/>
                </a:lnTo>
                <a:lnTo>
                  <a:pt x="451" y="295"/>
                </a:lnTo>
                <a:lnTo>
                  <a:pt x="414" y="286"/>
                </a:lnTo>
                <a:lnTo>
                  <a:pt x="376" y="277"/>
                </a:lnTo>
                <a:lnTo>
                  <a:pt x="339" y="266"/>
                </a:lnTo>
                <a:lnTo>
                  <a:pt x="301" y="253"/>
                </a:lnTo>
                <a:lnTo>
                  <a:pt x="301" y="253"/>
                </a:lnTo>
                <a:lnTo>
                  <a:pt x="293" y="251"/>
                </a:lnTo>
                <a:lnTo>
                  <a:pt x="286" y="249"/>
                </a:lnTo>
                <a:lnTo>
                  <a:pt x="279" y="251"/>
                </a:lnTo>
                <a:lnTo>
                  <a:pt x="273" y="253"/>
                </a:lnTo>
                <a:lnTo>
                  <a:pt x="266" y="258"/>
                </a:lnTo>
                <a:lnTo>
                  <a:pt x="262" y="262"/>
                </a:lnTo>
                <a:lnTo>
                  <a:pt x="255" y="277"/>
                </a:lnTo>
                <a:lnTo>
                  <a:pt x="249" y="297"/>
                </a:lnTo>
                <a:lnTo>
                  <a:pt x="246" y="319"/>
                </a:lnTo>
                <a:lnTo>
                  <a:pt x="246" y="348"/>
                </a:lnTo>
                <a:lnTo>
                  <a:pt x="249" y="378"/>
                </a:lnTo>
                <a:lnTo>
                  <a:pt x="251" y="409"/>
                </a:lnTo>
                <a:lnTo>
                  <a:pt x="257" y="444"/>
                </a:lnTo>
                <a:lnTo>
                  <a:pt x="273" y="517"/>
                </a:lnTo>
                <a:lnTo>
                  <a:pt x="293" y="592"/>
                </a:lnTo>
                <a:lnTo>
                  <a:pt x="317" y="662"/>
                </a:lnTo>
                <a:lnTo>
                  <a:pt x="317" y="662"/>
                </a:lnTo>
                <a:lnTo>
                  <a:pt x="326" y="680"/>
                </a:lnTo>
                <a:lnTo>
                  <a:pt x="334" y="693"/>
                </a:lnTo>
                <a:lnTo>
                  <a:pt x="348" y="704"/>
                </a:lnTo>
                <a:lnTo>
                  <a:pt x="361" y="713"/>
                </a:lnTo>
                <a:lnTo>
                  <a:pt x="361" y="713"/>
                </a:lnTo>
                <a:lnTo>
                  <a:pt x="323" y="713"/>
                </a:lnTo>
                <a:lnTo>
                  <a:pt x="288" y="713"/>
                </a:lnTo>
                <a:lnTo>
                  <a:pt x="253" y="710"/>
                </a:lnTo>
                <a:lnTo>
                  <a:pt x="222" y="704"/>
                </a:lnTo>
                <a:lnTo>
                  <a:pt x="196" y="693"/>
                </a:lnTo>
                <a:lnTo>
                  <a:pt x="183" y="686"/>
                </a:lnTo>
                <a:lnTo>
                  <a:pt x="172" y="677"/>
                </a:lnTo>
                <a:lnTo>
                  <a:pt x="161" y="669"/>
                </a:lnTo>
                <a:lnTo>
                  <a:pt x="152" y="658"/>
                </a:lnTo>
                <a:lnTo>
                  <a:pt x="145" y="647"/>
                </a:lnTo>
                <a:lnTo>
                  <a:pt x="139" y="633"/>
                </a:lnTo>
                <a:lnTo>
                  <a:pt x="139" y="633"/>
                </a:lnTo>
                <a:lnTo>
                  <a:pt x="126" y="596"/>
                </a:lnTo>
                <a:lnTo>
                  <a:pt x="117" y="561"/>
                </a:lnTo>
                <a:lnTo>
                  <a:pt x="112" y="526"/>
                </a:lnTo>
                <a:lnTo>
                  <a:pt x="112" y="495"/>
                </a:lnTo>
                <a:lnTo>
                  <a:pt x="115" y="464"/>
                </a:lnTo>
                <a:lnTo>
                  <a:pt x="119" y="436"/>
                </a:lnTo>
                <a:lnTo>
                  <a:pt x="128" y="407"/>
                </a:lnTo>
                <a:lnTo>
                  <a:pt x="137" y="381"/>
                </a:lnTo>
                <a:lnTo>
                  <a:pt x="150" y="356"/>
                </a:lnTo>
                <a:lnTo>
                  <a:pt x="163" y="332"/>
                </a:lnTo>
                <a:lnTo>
                  <a:pt x="191" y="286"/>
                </a:lnTo>
                <a:lnTo>
                  <a:pt x="253" y="205"/>
                </a:lnTo>
                <a:lnTo>
                  <a:pt x="253" y="205"/>
                </a:lnTo>
                <a:lnTo>
                  <a:pt x="277" y="167"/>
                </a:lnTo>
                <a:lnTo>
                  <a:pt x="288" y="156"/>
                </a:lnTo>
                <a:lnTo>
                  <a:pt x="299" y="150"/>
                </a:lnTo>
                <a:lnTo>
                  <a:pt x="312" y="148"/>
                </a:lnTo>
                <a:lnTo>
                  <a:pt x="328" y="150"/>
                </a:lnTo>
                <a:lnTo>
                  <a:pt x="348" y="156"/>
                </a:lnTo>
                <a:lnTo>
                  <a:pt x="374" y="167"/>
                </a:lnTo>
                <a:lnTo>
                  <a:pt x="374" y="167"/>
                </a:lnTo>
                <a:lnTo>
                  <a:pt x="405" y="178"/>
                </a:lnTo>
                <a:lnTo>
                  <a:pt x="436" y="185"/>
                </a:lnTo>
                <a:lnTo>
                  <a:pt x="464" y="192"/>
                </a:lnTo>
                <a:lnTo>
                  <a:pt x="495" y="196"/>
                </a:lnTo>
                <a:lnTo>
                  <a:pt x="523" y="198"/>
                </a:lnTo>
                <a:lnTo>
                  <a:pt x="552" y="198"/>
                </a:lnTo>
                <a:lnTo>
                  <a:pt x="609" y="198"/>
                </a:lnTo>
                <a:lnTo>
                  <a:pt x="666" y="192"/>
                </a:lnTo>
                <a:lnTo>
                  <a:pt x="723" y="183"/>
                </a:lnTo>
                <a:lnTo>
                  <a:pt x="778" y="170"/>
                </a:lnTo>
                <a:lnTo>
                  <a:pt x="833" y="152"/>
                </a:lnTo>
                <a:lnTo>
                  <a:pt x="833" y="152"/>
                </a:lnTo>
                <a:lnTo>
                  <a:pt x="853" y="148"/>
                </a:lnTo>
                <a:lnTo>
                  <a:pt x="869" y="145"/>
                </a:lnTo>
                <a:lnTo>
                  <a:pt x="869" y="145"/>
                </a:lnTo>
                <a:lnTo>
                  <a:pt x="880" y="145"/>
                </a:lnTo>
                <a:lnTo>
                  <a:pt x="888" y="148"/>
                </a:lnTo>
                <a:lnTo>
                  <a:pt x="897" y="152"/>
                </a:lnTo>
                <a:lnTo>
                  <a:pt x="904" y="159"/>
                </a:lnTo>
                <a:lnTo>
                  <a:pt x="919" y="178"/>
                </a:lnTo>
                <a:lnTo>
                  <a:pt x="937" y="209"/>
                </a:lnTo>
                <a:lnTo>
                  <a:pt x="937" y="209"/>
                </a:lnTo>
                <a:lnTo>
                  <a:pt x="996" y="290"/>
                </a:lnTo>
                <a:lnTo>
                  <a:pt x="1025" y="334"/>
                </a:lnTo>
                <a:lnTo>
                  <a:pt x="1038" y="356"/>
                </a:lnTo>
                <a:lnTo>
                  <a:pt x="1049" y="381"/>
                </a:lnTo>
                <a:lnTo>
                  <a:pt x="1058" y="407"/>
                </a:lnTo>
                <a:lnTo>
                  <a:pt x="1064" y="433"/>
                </a:lnTo>
                <a:lnTo>
                  <a:pt x="1069" y="462"/>
                </a:lnTo>
                <a:lnTo>
                  <a:pt x="1069" y="493"/>
                </a:lnTo>
                <a:lnTo>
                  <a:pt x="1066" y="526"/>
                </a:lnTo>
                <a:lnTo>
                  <a:pt x="1060" y="559"/>
                </a:lnTo>
                <a:lnTo>
                  <a:pt x="1051" y="594"/>
                </a:lnTo>
                <a:lnTo>
                  <a:pt x="1036" y="633"/>
                </a:lnTo>
                <a:lnTo>
                  <a:pt x="1036" y="633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59476" y="6158199"/>
            <a:ext cx="212725" cy="415925"/>
          </a:xfrm>
          <a:custGeom>
            <a:avLst/>
            <a:gdLst>
              <a:gd name="T0" fmla="*/ 68 w 134"/>
              <a:gd name="T1" fmla="*/ 0 h 262"/>
              <a:gd name="T2" fmla="*/ 68 w 134"/>
              <a:gd name="T3" fmla="*/ 0 h 262"/>
              <a:gd name="T4" fmla="*/ 48 w 134"/>
              <a:gd name="T5" fmla="*/ 2 h 262"/>
              <a:gd name="T6" fmla="*/ 33 w 134"/>
              <a:gd name="T7" fmla="*/ 7 h 262"/>
              <a:gd name="T8" fmla="*/ 22 w 134"/>
              <a:gd name="T9" fmla="*/ 13 h 262"/>
              <a:gd name="T10" fmla="*/ 13 w 134"/>
              <a:gd name="T11" fmla="*/ 20 h 262"/>
              <a:gd name="T12" fmla="*/ 13 w 134"/>
              <a:gd name="T13" fmla="*/ 20 h 262"/>
              <a:gd name="T14" fmla="*/ 6 w 134"/>
              <a:gd name="T15" fmla="*/ 31 h 262"/>
              <a:gd name="T16" fmla="*/ 2 w 134"/>
              <a:gd name="T17" fmla="*/ 42 h 262"/>
              <a:gd name="T18" fmla="*/ 0 w 134"/>
              <a:gd name="T19" fmla="*/ 55 h 262"/>
              <a:gd name="T20" fmla="*/ 0 w 134"/>
              <a:gd name="T21" fmla="*/ 68 h 262"/>
              <a:gd name="T22" fmla="*/ 0 w 134"/>
              <a:gd name="T23" fmla="*/ 68 h 262"/>
              <a:gd name="T24" fmla="*/ 2 w 134"/>
              <a:gd name="T25" fmla="*/ 79 h 262"/>
              <a:gd name="T26" fmla="*/ 4 w 134"/>
              <a:gd name="T27" fmla="*/ 90 h 262"/>
              <a:gd name="T28" fmla="*/ 11 w 134"/>
              <a:gd name="T29" fmla="*/ 99 h 262"/>
              <a:gd name="T30" fmla="*/ 17 w 134"/>
              <a:gd name="T31" fmla="*/ 110 h 262"/>
              <a:gd name="T32" fmla="*/ 17 w 134"/>
              <a:gd name="T33" fmla="*/ 110 h 262"/>
              <a:gd name="T34" fmla="*/ 33 w 134"/>
              <a:gd name="T35" fmla="*/ 130 h 262"/>
              <a:gd name="T36" fmla="*/ 42 w 134"/>
              <a:gd name="T37" fmla="*/ 143 h 262"/>
              <a:gd name="T38" fmla="*/ 44 w 134"/>
              <a:gd name="T39" fmla="*/ 158 h 262"/>
              <a:gd name="T40" fmla="*/ 44 w 134"/>
              <a:gd name="T41" fmla="*/ 158 h 262"/>
              <a:gd name="T42" fmla="*/ 44 w 134"/>
              <a:gd name="T43" fmla="*/ 158 h 262"/>
              <a:gd name="T44" fmla="*/ 44 w 134"/>
              <a:gd name="T45" fmla="*/ 262 h 262"/>
              <a:gd name="T46" fmla="*/ 94 w 134"/>
              <a:gd name="T47" fmla="*/ 262 h 262"/>
              <a:gd name="T48" fmla="*/ 94 w 134"/>
              <a:gd name="T49" fmla="*/ 156 h 262"/>
              <a:gd name="T50" fmla="*/ 94 w 134"/>
              <a:gd name="T51" fmla="*/ 156 h 262"/>
              <a:gd name="T52" fmla="*/ 96 w 134"/>
              <a:gd name="T53" fmla="*/ 143 h 262"/>
              <a:gd name="T54" fmla="*/ 103 w 134"/>
              <a:gd name="T55" fmla="*/ 130 h 262"/>
              <a:gd name="T56" fmla="*/ 118 w 134"/>
              <a:gd name="T57" fmla="*/ 108 h 262"/>
              <a:gd name="T58" fmla="*/ 118 w 134"/>
              <a:gd name="T59" fmla="*/ 108 h 262"/>
              <a:gd name="T60" fmla="*/ 125 w 134"/>
              <a:gd name="T61" fmla="*/ 99 h 262"/>
              <a:gd name="T62" fmla="*/ 129 w 134"/>
              <a:gd name="T63" fmla="*/ 90 h 262"/>
              <a:gd name="T64" fmla="*/ 132 w 134"/>
              <a:gd name="T65" fmla="*/ 79 h 262"/>
              <a:gd name="T66" fmla="*/ 134 w 134"/>
              <a:gd name="T67" fmla="*/ 68 h 262"/>
              <a:gd name="T68" fmla="*/ 134 w 134"/>
              <a:gd name="T69" fmla="*/ 68 h 262"/>
              <a:gd name="T70" fmla="*/ 134 w 134"/>
              <a:gd name="T71" fmla="*/ 55 h 262"/>
              <a:gd name="T72" fmla="*/ 129 w 134"/>
              <a:gd name="T73" fmla="*/ 42 h 262"/>
              <a:gd name="T74" fmla="*/ 125 w 134"/>
              <a:gd name="T75" fmla="*/ 31 h 262"/>
              <a:gd name="T76" fmla="*/ 121 w 134"/>
              <a:gd name="T77" fmla="*/ 20 h 262"/>
              <a:gd name="T78" fmla="*/ 121 w 134"/>
              <a:gd name="T79" fmla="*/ 20 h 262"/>
              <a:gd name="T80" fmla="*/ 112 w 134"/>
              <a:gd name="T81" fmla="*/ 11 h 262"/>
              <a:gd name="T82" fmla="*/ 101 w 134"/>
              <a:gd name="T83" fmla="*/ 5 h 262"/>
              <a:gd name="T84" fmla="*/ 85 w 134"/>
              <a:gd name="T85" fmla="*/ 0 h 262"/>
              <a:gd name="T86" fmla="*/ 68 w 134"/>
              <a:gd name="T87" fmla="*/ 0 h 262"/>
              <a:gd name="T88" fmla="*/ 68 w 134"/>
              <a:gd name="T8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262">
                <a:moveTo>
                  <a:pt x="68" y="0"/>
                </a:moveTo>
                <a:lnTo>
                  <a:pt x="68" y="0"/>
                </a:lnTo>
                <a:lnTo>
                  <a:pt x="48" y="2"/>
                </a:lnTo>
                <a:lnTo>
                  <a:pt x="33" y="7"/>
                </a:lnTo>
                <a:lnTo>
                  <a:pt x="22" y="13"/>
                </a:lnTo>
                <a:lnTo>
                  <a:pt x="13" y="20"/>
                </a:lnTo>
                <a:lnTo>
                  <a:pt x="13" y="20"/>
                </a:lnTo>
                <a:lnTo>
                  <a:pt x="6" y="31"/>
                </a:lnTo>
                <a:lnTo>
                  <a:pt x="2" y="42"/>
                </a:lnTo>
                <a:lnTo>
                  <a:pt x="0" y="55"/>
                </a:lnTo>
                <a:lnTo>
                  <a:pt x="0" y="68"/>
                </a:lnTo>
                <a:lnTo>
                  <a:pt x="0" y="68"/>
                </a:lnTo>
                <a:lnTo>
                  <a:pt x="2" y="79"/>
                </a:lnTo>
                <a:lnTo>
                  <a:pt x="4" y="90"/>
                </a:lnTo>
                <a:lnTo>
                  <a:pt x="11" y="99"/>
                </a:lnTo>
                <a:lnTo>
                  <a:pt x="17" y="110"/>
                </a:lnTo>
                <a:lnTo>
                  <a:pt x="17" y="110"/>
                </a:lnTo>
                <a:lnTo>
                  <a:pt x="33" y="130"/>
                </a:lnTo>
                <a:lnTo>
                  <a:pt x="42" y="143"/>
                </a:lnTo>
                <a:lnTo>
                  <a:pt x="44" y="158"/>
                </a:lnTo>
                <a:lnTo>
                  <a:pt x="44" y="158"/>
                </a:lnTo>
                <a:lnTo>
                  <a:pt x="44" y="158"/>
                </a:lnTo>
                <a:lnTo>
                  <a:pt x="44" y="262"/>
                </a:lnTo>
                <a:lnTo>
                  <a:pt x="94" y="262"/>
                </a:lnTo>
                <a:lnTo>
                  <a:pt x="94" y="156"/>
                </a:lnTo>
                <a:lnTo>
                  <a:pt x="94" y="156"/>
                </a:lnTo>
                <a:lnTo>
                  <a:pt x="96" y="143"/>
                </a:lnTo>
                <a:lnTo>
                  <a:pt x="103" y="130"/>
                </a:lnTo>
                <a:lnTo>
                  <a:pt x="118" y="108"/>
                </a:lnTo>
                <a:lnTo>
                  <a:pt x="118" y="108"/>
                </a:lnTo>
                <a:lnTo>
                  <a:pt x="125" y="99"/>
                </a:lnTo>
                <a:lnTo>
                  <a:pt x="129" y="90"/>
                </a:lnTo>
                <a:lnTo>
                  <a:pt x="132" y="79"/>
                </a:lnTo>
                <a:lnTo>
                  <a:pt x="134" y="68"/>
                </a:lnTo>
                <a:lnTo>
                  <a:pt x="134" y="68"/>
                </a:lnTo>
                <a:lnTo>
                  <a:pt x="134" y="55"/>
                </a:lnTo>
                <a:lnTo>
                  <a:pt x="129" y="42"/>
                </a:lnTo>
                <a:lnTo>
                  <a:pt x="125" y="31"/>
                </a:lnTo>
                <a:lnTo>
                  <a:pt x="121" y="20"/>
                </a:lnTo>
                <a:lnTo>
                  <a:pt x="121" y="20"/>
                </a:lnTo>
                <a:lnTo>
                  <a:pt x="112" y="11"/>
                </a:lnTo>
                <a:lnTo>
                  <a:pt x="101" y="5"/>
                </a:lnTo>
                <a:lnTo>
                  <a:pt x="85" y="0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808226" y="4336112"/>
            <a:ext cx="4080680" cy="998532"/>
            <a:chOff x="8348723" y="2133153"/>
            <a:chExt cx="4080680" cy="998532"/>
          </a:xfrm>
        </p:grpSpPr>
        <p:sp>
          <p:nvSpPr>
            <p:cNvPr id="92" name="矩形 91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808226" y="5532147"/>
            <a:ext cx="4080680" cy="998532"/>
            <a:chOff x="8348723" y="2133153"/>
            <a:chExt cx="4080680" cy="998532"/>
          </a:xfrm>
        </p:grpSpPr>
        <p:sp>
          <p:nvSpPr>
            <p:cNvPr id="97" name="矩形 96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8111320" y="4361447"/>
            <a:ext cx="4080680" cy="998532"/>
            <a:chOff x="8348723" y="2133153"/>
            <a:chExt cx="4080680" cy="998532"/>
          </a:xfrm>
        </p:grpSpPr>
        <p:sp>
          <p:nvSpPr>
            <p:cNvPr id="122" name="矩形 121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8111320" y="5557482"/>
            <a:ext cx="4080680" cy="998532"/>
            <a:chOff x="8348723" y="2133153"/>
            <a:chExt cx="4080680" cy="998532"/>
          </a:xfrm>
        </p:grpSpPr>
        <p:sp>
          <p:nvSpPr>
            <p:cNvPr id="127" name="矩形 126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29" name="文本框 128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5287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938587" y="1360761"/>
            <a:ext cx="1338667" cy="1283502"/>
          </a:xfrm>
          <a:custGeom>
            <a:avLst/>
            <a:gdLst>
              <a:gd name="T0" fmla="*/ 450 w 728"/>
              <a:gd name="T1" fmla="*/ 74 h 698"/>
              <a:gd name="T2" fmla="*/ 338 w 728"/>
              <a:gd name="T3" fmla="*/ 32 h 698"/>
              <a:gd name="T4" fmla="*/ 224 w 728"/>
              <a:gd name="T5" fmla="*/ 0 h 698"/>
              <a:gd name="T6" fmla="*/ 206 w 728"/>
              <a:gd name="T7" fmla="*/ 22 h 698"/>
              <a:gd name="T8" fmla="*/ 160 w 728"/>
              <a:gd name="T9" fmla="*/ 100 h 698"/>
              <a:gd name="T10" fmla="*/ 68 w 728"/>
              <a:gd name="T11" fmla="*/ 282 h 698"/>
              <a:gd name="T12" fmla="*/ 0 w 728"/>
              <a:gd name="T13" fmla="*/ 426 h 698"/>
              <a:gd name="T14" fmla="*/ 184 w 728"/>
              <a:gd name="T15" fmla="*/ 514 h 698"/>
              <a:gd name="T16" fmla="*/ 200 w 728"/>
              <a:gd name="T17" fmla="*/ 484 h 698"/>
              <a:gd name="T18" fmla="*/ 194 w 728"/>
              <a:gd name="T19" fmla="*/ 456 h 698"/>
              <a:gd name="T20" fmla="*/ 192 w 728"/>
              <a:gd name="T21" fmla="*/ 442 h 698"/>
              <a:gd name="T22" fmla="*/ 194 w 728"/>
              <a:gd name="T23" fmla="*/ 408 h 698"/>
              <a:gd name="T24" fmla="*/ 200 w 728"/>
              <a:gd name="T25" fmla="*/ 390 h 698"/>
              <a:gd name="T26" fmla="*/ 208 w 728"/>
              <a:gd name="T27" fmla="*/ 374 h 698"/>
              <a:gd name="T28" fmla="*/ 232 w 728"/>
              <a:gd name="T29" fmla="*/ 348 h 698"/>
              <a:gd name="T30" fmla="*/ 250 w 728"/>
              <a:gd name="T31" fmla="*/ 338 h 698"/>
              <a:gd name="T32" fmla="*/ 268 w 728"/>
              <a:gd name="T33" fmla="*/ 332 h 698"/>
              <a:gd name="T34" fmla="*/ 312 w 728"/>
              <a:gd name="T35" fmla="*/ 334 h 698"/>
              <a:gd name="T36" fmla="*/ 334 w 728"/>
              <a:gd name="T37" fmla="*/ 342 h 698"/>
              <a:gd name="T38" fmla="*/ 346 w 728"/>
              <a:gd name="T39" fmla="*/ 348 h 698"/>
              <a:gd name="T40" fmla="*/ 364 w 728"/>
              <a:gd name="T41" fmla="*/ 362 h 698"/>
              <a:gd name="T42" fmla="*/ 380 w 728"/>
              <a:gd name="T43" fmla="*/ 378 h 698"/>
              <a:gd name="T44" fmla="*/ 390 w 728"/>
              <a:gd name="T45" fmla="*/ 398 h 698"/>
              <a:gd name="T46" fmla="*/ 392 w 728"/>
              <a:gd name="T47" fmla="*/ 406 h 698"/>
              <a:gd name="T48" fmla="*/ 392 w 728"/>
              <a:gd name="T49" fmla="*/ 444 h 698"/>
              <a:gd name="T50" fmla="*/ 382 w 728"/>
              <a:gd name="T51" fmla="*/ 478 h 698"/>
              <a:gd name="T52" fmla="*/ 372 w 728"/>
              <a:gd name="T53" fmla="*/ 494 h 698"/>
              <a:gd name="T54" fmla="*/ 346 w 728"/>
              <a:gd name="T55" fmla="*/ 516 h 698"/>
              <a:gd name="T56" fmla="*/ 334 w 728"/>
              <a:gd name="T57" fmla="*/ 522 h 698"/>
              <a:gd name="T58" fmla="*/ 314 w 728"/>
              <a:gd name="T59" fmla="*/ 534 h 698"/>
              <a:gd name="T60" fmla="*/ 296 w 728"/>
              <a:gd name="T61" fmla="*/ 574 h 698"/>
              <a:gd name="T62" fmla="*/ 394 w 728"/>
              <a:gd name="T63" fmla="*/ 634 h 698"/>
              <a:gd name="T64" fmla="*/ 490 w 728"/>
              <a:gd name="T65" fmla="*/ 698 h 698"/>
              <a:gd name="T66" fmla="*/ 638 w 728"/>
              <a:gd name="T67" fmla="*/ 404 h 698"/>
              <a:gd name="T68" fmla="*/ 728 w 728"/>
              <a:gd name="T69" fmla="*/ 216 h 698"/>
              <a:gd name="T70" fmla="*/ 720 w 728"/>
              <a:gd name="T71" fmla="*/ 194 h 698"/>
              <a:gd name="T72" fmla="*/ 696 w 728"/>
              <a:gd name="T73" fmla="*/ 162 h 698"/>
              <a:gd name="T74" fmla="*/ 666 w 728"/>
              <a:gd name="T75" fmla="*/ 136 h 698"/>
              <a:gd name="T76" fmla="*/ 630 w 728"/>
              <a:gd name="T77" fmla="*/ 118 h 698"/>
              <a:gd name="T78" fmla="*/ 570 w 728"/>
              <a:gd name="T79" fmla="*/ 100 h 698"/>
              <a:gd name="T80" fmla="*/ 488 w 728"/>
              <a:gd name="T81" fmla="*/ 84 h 698"/>
              <a:gd name="T82" fmla="*/ 450 w 728"/>
              <a:gd name="T83" fmla="*/ 74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28" h="698">
                <a:moveTo>
                  <a:pt x="450" y="74"/>
                </a:moveTo>
                <a:lnTo>
                  <a:pt x="450" y="74"/>
                </a:lnTo>
                <a:lnTo>
                  <a:pt x="394" y="52"/>
                </a:lnTo>
                <a:lnTo>
                  <a:pt x="338" y="32"/>
                </a:lnTo>
                <a:lnTo>
                  <a:pt x="282" y="14"/>
                </a:lnTo>
                <a:lnTo>
                  <a:pt x="224" y="0"/>
                </a:lnTo>
                <a:lnTo>
                  <a:pt x="224" y="0"/>
                </a:lnTo>
                <a:lnTo>
                  <a:pt x="206" y="22"/>
                </a:lnTo>
                <a:lnTo>
                  <a:pt x="184" y="56"/>
                </a:lnTo>
                <a:lnTo>
                  <a:pt x="160" y="100"/>
                </a:lnTo>
                <a:lnTo>
                  <a:pt x="130" y="154"/>
                </a:lnTo>
                <a:lnTo>
                  <a:pt x="68" y="282"/>
                </a:lnTo>
                <a:lnTo>
                  <a:pt x="0" y="426"/>
                </a:lnTo>
                <a:lnTo>
                  <a:pt x="0" y="426"/>
                </a:lnTo>
                <a:lnTo>
                  <a:pt x="94" y="468"/>
                </a:lnTo>
                <a:lnTo>
                  <a:pt x="184" y="514"/>
                </a:lnTo>
                <a:lnTo>
                  <a:pt x="200" y="484"/>
                </a:lnTo>
                <a:lnTo>
                  <a:pt x="200" y="484"/>
                </a:lnTo>
                <a:lnTo>
                  <a:pt x="200" y="476"/>
                </a:lnTo>
                <a:lnTo>
                  <a:pt x="194" y="456"/>
                </a:lnTo>
                <a:lnTo>
                  <a:pt x="194" y="456"/>
                </a:lnTo>
                <a:lnTo>
                  <a:pt x="192" y="442"/>
                </a:lnTo>
                <a:lnTo>
                  <a:pt x="192" y="426"/>
                </a:lnTo>
                <a:lnTo>
                  <a:pt x="194" y="408"/>
                </a:lnTo>
                <a:lnTo>
                  <a:pt x="196" y="398"/>
                </a:lnTo>
                <a:lnTo>
                  <a:pt x="200" y="390"/>
                </a:lnTo>
                <a:lnTo>
                  <a:pt x="200" y="390"/>
                </a:lnTo>
                <a:lnTo>
                  <a:pt x="208" y="374"/>
                </a:lnTo>
                <a:lnTo>
                  <a:pt x="220" y="360"/>
                </a:lnTo>
                <a:lnTo>
                  <a:pt x="232" y="348"/>
                </a:lnTo>
                <a:lnTo>
                  <a:pt x="250" y="338"/>
                </a:lnTo>
                <a:lnTo>
                  <a:pt x="250" y="338"/>
                </a:lnTo>
                <a:lnTo>
                  <a:pt x="258" y="334"/>
                </a:lnTo>
                <a:lnTo>
                  <a:pt x="268" y="332"/>
                </a:lnTo>
                <a:lnTo>
                  <a:pt x="288" y="330"/>
                </a:lnTo>
                <a:lnTo>
                  <a:pt x="312" y="334"/>
                </a:lnTo>
                <a:lnTo>
                  <a:pt x="324" y="336"/>
                </a:lnTo>
                <a:lnTo>
                  <a:pt x="334" y="342"/>
                </a:lnTo>
                <a:lnTo>
                  <a:pt x="334" y="342"/>
                </a:lnTo>
                <a:lnTo>
                  <a:pt x="346" y="348"/>
                </a:lnTo>
                <a:lnTo>
                  <a:pt x="356" y="354"/>
                </a:lnTo>
                <a:lnTo>
                  <a:pt x="364" y="362"/>
                </a:lnTo>
                <a:lnTo>
                  <a:pt x="372" y="370"/>
                </a:lnTo>
                <a:lnTo>
                  <a:pt x="380" y="378"/>
                </a:lnTo>
                <a:lnTo>
                  <a:pt x="386" y="388"/>
                </a:lnTo>
                <a:lnTo>
                  <a:pt x="390" y="398"/>
                </a:lnTo>
                <a:lnTo>
                  <a:pt x="392" y="406"/>
                </a:lnTo>
                <a:lnTo>
                  <a:pt x="392" y="406"/>
                </a:lnTo>
                <a:lnTo>
                  <a:pt x="394" y="426"/>
                </a:lnTo>
                <a:lnTo>
                  <a:pt x="392" y="444"/>
                </a:lnTo>
                <a:lnTo>
                  <a:pt x="388" y="462"/>
                </a:lnTo>
                <a:lnTo>
                  <a:pt x="382" y="478"/>
                </a:lnTo>
                <a:lnTo>
                  <a:pt x="382" y="478"/>
                </a:lnTo>
                <a:lnTo>
                  <a:pt x="372" y="494"/>
                </a:lnTo>
                <a:lnTo>
                  <a:pt x="360" y="506"/>
                </a:lnTo>
                <a:lnTo>
                  <a:pt x="346" y="516"/>
                </a:lnTo>
                <a:lnTo>
                  <a:pt x="334" y="522"/>
                </a:lnTo>
                <a:lnTo>
                  <a:pt x="334" y="522"/>
                </a:lnTo>
                <a:lnTo>
                  <a:pt x="318" y="530"/>
                </a:lnTo>
                <a:lnTo>
                  <a:pt x="314" y="534"/>
                </a:lnTo>
                <a:lnTo>
                  <a:pt x="296" y="574"/>
                </a:lnTo>
                <a:lnTo>
                  <a:pt x="296" y="574"/>
                </a:lnTo>
                <a:lnTo>
                  <a:pt x="346" y="604"/>
                </a:lnTo>
                <a:lnTo>
                  <a:pt x="394" y="634"/>
                </a:lnTo>
                <a:lnTo>
                  <a:pt x="442" y="666"/>
                </a:lnTo>
                <a:lnTo>
                  <a:pt x="490" y="698"/>
                </a:lnTo>
                <a:lnTo>
                  <a:pt x="490" y="698"/>
                </a:lnTo>
                <a:lnTo>
                  <a:pt x="638" y="404"/>
                </a:lnTo>
                <a:lnTo>
                  <a:pt x="694" y="290"/>
                </a:lnTo>
                <a:lnTo>
                  <a:pt x="728" y="216"/>
                </a:lnTo>
                <a:lnTo>
                  <a:pt x="728" y="216"/>
                </a:lnTo>
                <a:lnTo>
                  <a:pt x="720" y="194"/>
                </a:lnTo>
                <a:lnTo>
                  <a:pt x="708" y="176"/>
                </a:lnTo>
                <a:lnTo>
                  <a:pt x="696" y="162"/>
                </a:lnTo>
                <a:lnTo>
                  <a:pt x="682" y="148"/>
                </a:lnTo>
                <a:lnTo>
                  <a:pt x="666" y="136"/>
                </a:lnTo>
                <a:lnTo>
                  <a:pt x="650" y="128"/>
                </a:lnTo>
                <a:lnTo>
                  <a:pt x="630" y="118"/>
                </a:lnTo>
                <a:lnTo>
                  <a:pt x="612" y="112"/>
                </a:lnTo>
                <a:lnTo>
                  <a:pt x="570" y="100"/>
                </a:lnTo>
                <a:lnTo>
                  <a:pt x="530" y="92"/>
                </a:lnTo>
                <a:lnTo>
                  <a:pt x="488" y="84"/>
                </a:lnTo>
                <a:lnTo>
                  <a:pt x="450" y="74"/>
                </a:lnTo>
                <a:lnTo>
                  <a:pt x="450" y="7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1585532" y="2041128"/>
            <a:ext cx="1213627" cy="1526228"/>
          </a:xfrm>
          <a:custGeom>
            <a:avLst/>
            <a:gdLst>
              <a:gd name="T0" fmla="*/ 470 w 660"/>
              <a:gd name="T1" fmla="*/ 148 h 830"/>
              <a:gd name="T2" fmla="*/ 488 w 660"/>
              <a:gd name="T3" fmla="*/ 128 h 830"/>
              <a:gd name="T4" fmla="*/ 508 w 660"/>
              <a:gd name="T5" fmla="*/ 116 h 830"/>
              <a:gd name="T6" fmla="*/ 524 w 660"/>
              <a:gd name="T7" fmla="*/ 106 h 830"/>
              <a:gd name="T8" fmla="*/ 538 w 660"/>
              <a:gd name="T9" fmla="*/ 90 h 830"/>
              <a:gd name="T10" fmla="*/ 542 w 660"/>
              <a:gd name="T11" fmla="*/ 78 h 830"/>
              <a:gd name="T12" fmla="*/ 546 w 660"/>
              <a:gd name="T13" fmla="*/ 56 h 830"/>
              <a:gd name="T14" fmla="*/ 544 w 660"/>
              <a:gd name="T15" fmla="*/ 44 h 830"/>
              <a:gd name="T16" fmla="*/ 534 w 660"/>
              <a:gd name="T17" fmla="*/ 26 h 830"/>
              <a:gd name="T18" fmla="*/ 510 w 660"/>
              <a:gd name="T19" fmla="*/ 8 h 830"/>
              <a:gd name="T20" fmla="*/ 500 w 660"/>
              <a:gd name="T21" fmla="*/ 4 h 830"/>
              <a:gd name="T22" fmla="*/ 482 w 660"/>
              <a:gd name="T23" fmla="*/ 0 h 830"/>
              <a:gd name="T24" fmla="*/ 474 w 660"/>
              <a:gd name="T25" fmla="*/ 0 h 830"/>
              <a:gd name="T26" fmla="*/ 458 w 660"/>
              <a:gd name="T27" fmla="*/ 4 h 830"/>
              <a:gd name="T28" fmla="*/ 448 w 660"/>
              <a:gd name="T29" fmla="*/ 8 h 830"/>
              <a:gd name="T30" fmla="*/ 434 w 660"/>
              <a:gd name="T31" fmla="*/ 26 h 830"/>
              <a:gd name="T32" fmla="*/ 428 w 660"/>
              <a:gd name="T33" fmla="*/ 38 h 830"/>
              <a:gd name="T34" fmla="*/ 422 w 660"/>
              <a:gd name="T35" fmla="*/ 56 h 830"/>
              <a:gd name="T36" fmla="*/ 426 w 660"/>
              <a:gd name="T37" fmla="*/ 78 h 830"/>
              <a:gd name="T38" fmla="*/ 432 w 660"/>
              <a:gd name="T39" fmla="*/ 102 h 830"/>
              <a:gd name="T40" fmla="*/ 428 w 660"/>
              <a:gd name="T41" fmla="*/ 128 h 830"/>
              <a:gd name="T42" fmla="*/ 428 w 660"/>
              <a:gd name="T43" fmla="*/ 130 h 830"/>
              <a:gd name="T44" fmla="*/ 390 w 660"/>
              <a:gd name="T45" fmla="*/ 206 h 830"/>
              <a:gd name="T46" fmla="*/ 284 w 660"/>
              <a:gd name="T47" fmla="*/ 150 h 830"/>
              <a:gd name="T48" fmla="*/ 172 w 660"/>
              <a:gd name="T49" fmla="*/ 100 h 830"/>
              <a:gd name="T50" fmla="*/ 172 w 660"/>
              <a:gd name="T51" fmla="*/ 100 h 830"/>
              <a:gd name="T52" fmla="*/ 58 w 660"/>
              <a:gd name="T53" fmla="*/ 360 h 830"/>
              <a:gd name="T54" fmla="*/ 8 w 660"/>
              <a:gd name="T55" fmla="*/ 494 h 830"/>
              <a:gd name="T56" fmla="*/ 0 w 660"/>
              <a:gd name="T57" fmla="*/ 518 h 830"/>
              <a:gd name="T58" fmla="*/ 64 w 660"/>
              <a:gd name="T59" fmla="*/ 532 h 830"/>
              <a:gd name="T60" fmla="*/ 124 w 660"/>
              <a:gd name="T61" fmla="*/ 552 h 830"/>
              <a:gd name="T62" fmla="*/ 182 w 660"/>
              <a:gd name="T63" fmla="*/ 578 h 830"/>
              <a:gd name="T64" fmla="*/ 238 w 660"/>
              <a:gd name="T65" fmla="*/ 612 h 830"/>
              <a:gd name="T66" fmla="*/ 240 w 660"/>
              <a:gd name="T67" fmla="*/ 614 h 830"/>
              <a:gd name="T68" fmla="*/ 268 w 660"/>
              <a:gd name="T69" fmla="*/ 636 h 830"/>
              <a:gd name="T70" fmla="*/ 324 w 660"/>
              <a:gd name="T71" fmla="*/ 686 h 830"/>
              <a:gd name="T72" fmla="*/ 372 w 660"/>
              <a:gd name="T73" fmla="*/ 740 h 830"/>
              <a:gd name="T74" fmla="*/ 414 w 660"/>
              <a:gd name="T75" fmla="*/ 798 h 830"/>
              <a:gd name="T76" fmla="*/ 432 w 660"/>
              <a:gd name="T77" fmla="*/ 830 h 830"/>
              <a:gd name="T78" fmla="*/ 518 w 660"/>
              <a:gd name="T79" fmla="*/ 652 h 830"/>
              <a:gd name="T80" fmla="*/ 660 w 660"/>
              <a:gd name="T81" fmla="*/ 372 h 830"/>
              <a:gd name="T82" fmla="*/ 548 w 660"/>
              <a:gd name="T83" fmla="*/ 298 h 830"/>
              <a:gd name="T84" fmla="*/ 432 w 660"/>
              <a:gd name="T85" fmla="*/ 228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60" h="830">
                <a:moveTo>
                  <a:pt x="470" y="148"/>
                </a:moveTo>
                <a:lnTo>
                  <a:pt x="470" y="148"/>
                </a:lnTo>
                <a:lnTo>
                  <a:pt x="478" y="136"/>
                </a:lnTo>
                <a:lnTo>
                  <a:pt x="488" y="128"/>
                </a:lnTo>
                <a:lnTo>
                  <a:pt x="508" y="116"/>
                </a:lnTo>
                <a:lnTo>
                  <a:pt x="508" y="116"/>
                </a:lnTo>
                <a:lnTo>
                  <a:pt x="516" y="112"/>
                </a:lnTo>
                <a:lnTo>
                  <a:pt x="524" y="106"/>
                </a:lnTo>
                <a:lnTo>
                  <a:pt x="532" y="100"/>
                </a:lnTo>
                <a:lnTo>
                  <a:pt x="538" y="90"/>
                </a:lnTo>
                <a:lnTo>
                  <a:pt x="538" y="90"/>
                </a:lnTo>
                <a:lnTo>
                  <a:pt x="542" y="78"/>
                </a:lnTo>
                <a:lnTo>
                  <a:pt x="544" y="68"/>
                </a:lnTo>
                <a:lnTo>
                  <a:pt x="546" y="56"/>
                </a:lnTo>
                <a:lnTo>
                  <a:pt x="544" y="44"/>
                </a:lnTo>
                <a:lnTo>
                  <a:pt x="544" y="44"/>
                </a:lnTo>
                <a:lnTo>
                  <a:pt x="542" y="34"/>
                </a:lnTo>
                <a:lnTo>
                  <a:pt x="534" y="26"/>
                </a:lnTo>
                <a:lnTo>
                  <a:pt x="524" y="16"/>
                </a:lnTo>
                <a:lnTo>
                  <a:pt x="510" y="8"/>
                </a:lnTo>
                <a:lnTo>
                  <a:pt x="510" y="8"/>
                </a:lnTo>
                <a:lnTo>
                  <a:pt x="500" y="4"/>
                </a:lnTo>
                <a:lnTo>
                  <a:pt x="490" y="0"/>
                </a:lnTo>
                <a:lnTo>
                  <a:pt x="482" y="0"/>
                </a:lnTo>
                <a:lnTo>
                  <a:pt x="474" y="0"/>
                </a:lnTo>
                <a:lnTo>
                  <a:pt x="474" y="0"/>
                </a:lnTo>
                <a:lnTo>
                  <a:pt x="466" y="0"/>
                </a:lnTo>
                <a:lnTo>
                  <a:pt x="458" y="4"/>
                </a:lnTo>
                <a:lnTo>
                  <a:pt x="458" y="4"/>
                </a:lnTo>
                <a:lnTo>
                  <a:pt x="448" y="8"/>
                </a:lnTo>
                <a:lnTo>
                  <a:pt x="440" y="16"/>
                </a:lnTo>
                <a:lnTo>
                  <a:pt x="434" y="26"/>
                </a:lnTo>
                <a:lnTo>
                  <a:pt x="428" y="38"/>
                </a:lnTo>
                <a:lnTo>
                  <a:pt x="428" y="38"/>
                </a:lnTo>
                <a:lnTo>
                  <a:pt x="424" y="46"/>
                </a:lnTo>
                <a:lnTo>
                  <a:pt x="422" y="56"/>
                </a:lnTo>
                <a:lnTo>
                  <a:pt x="424" y="66"/>
                </a:lnTo>
                <a:lnTo>
                  <a:pt x="426" y="78"/>
                </a:lnTo>
                <a:lnTo>
                  <a:pt x="426" y="78"/>
                </a:lnTo>
                <a:lnTo>
                  <a:pt x="432" y="102"/>
                </a:lnTo>
                <a:lnTo>
                  <a:pt x="432" y="114"/>
                </a:lnTo>
                <a:lnTo>
                  <a:pt x="428" y="128"/>
                </a:lnTo>
                <a:lnTo>
                  <a:pt x="428" y="128"/>
                </a:lnTo>
                <a:lnTo>
                  <a:pt x="428" y="130"/>
                </a:lnTo>
                <a:lnTo>
                  <a:pt x="390" y="206"/>
                </a:lnTo>
                <a:lnTo>
                  <a:pt x="390" y="206"/>
                </a:lnTo>
                <a:lnTo>
                  <a:pt x="338" y="178"/>
                </a:lnTo>
                <a:lnTo>
                  <a:pt x="284" y="150"/>
                </a:lnTo>
                <a:lnTo>
                  <a:pt x="228" y="124"/>
                </a:lnTo>
                <a:lnTo>
                  <a:pt x="172" y="100"/>
                </a:lnTo>
                <a:lnTo>
                  <a:pt x="172" y="100"/>
                </a:lnTo>
                <a:lnTo>
                  <a:pt x="172" y="100"/>
                </a:lnTo>
                <a:lnTo>
                  <a:pt x="112" y="238"/>
                </a:lnTo>
                <a:lnTo>
                  <a:pt x="58" y="360"/>
                </a:lnTo>
                <a:lnTo>
                  <a:pt x="20" y="458"/>
                </a:lnTo>
                <a:lnTo>
                  <a:pt x="8" y="494"/>
                </a:lnTo>
                <a:lnTo>
                  <a:pt x="0" y="518"/>
                </a:lnTo>
                <a:lnTo>
                  <a:pt x="0" y="518"/>
                </a:lnTo>
                <a:lnTo>
                  <a:pt x="32" y="524"/>
                </a:lnTo>
                <a:lnTo>
                  <a:pt x="64" y="532"/>
                </a:lnTo>
                <a:lnTo>
                  <a:pt x="94" y="540"/>
                </a:lnTo>
                <a:lnTo>
                  <a:pt x="124" y="552"/>
                </a:lnTo>
                <a:lnTo>
                  <a:pt x="154" y="564"/>
                </a:lnTo>
                <a:lnTo>
                  <a:pt x="182" y="578"/>
                </a:lnTo>
                <a:lnTo>
                  <a:pt x="210" y="594"/>
                </a:lnTo>
                <a:lnTo>
                  <a:pt x="238" y="612"/>
                </a:lnTo>
                <a:lnTo>
                  <a:pt x="238" y="612"/>
                </a:lnTo>
                <a:lnTo>
                  <a:pt x="240" y="614"/>
                </a:lnTo>
                <a:lnTo>
                  <a:pt x="240" y="614"/>
                </a:lnTo>
                <a:lnTo>
                  <a:pt x="268" y="636"/>
                </a:lnTo>
                <a:lnTo>
                  <a:pt x="296" y="660"/>
                </a:lnTo>
                <a:lnTo>
                  <a:pt x="324" y="686"/>
                </a:lnTo>
                <a:lnTo>
                  <a:pt x="348" y="712"/>
                </a:lnTo>
                <a:lnTo>
                  <a:pt x="372" y="740"/>
                </a:lnTo>
                <a:lnTo>
                  <a:pt x="394" y="768"/>
                </a:lnTo>
                <a:lnTo>
                  <a:pt x="414" y="798"/>
                </a:lnTo>
                <a:lnTo>
                  <a:pt x="432" y="830"/>
                </a:lnTo>
                <a:lnTo>
                  <a:pt x="432" y="830"/>
                </a:lnTo>
                <a:lnTo>
                  <a:pt x="464" y="760"/>
                </a:lnTo>
                <a:lnTo>
                  <a:pt x="518" y="652"/>
                </a:lnTo>
                <a:lnTo>
                  <a:pt x="660" y="372"/>
                </a:lnTo>
                <a:lnTo>
                  <a:pt x="660" y="372"/>
                </a:lnTo>
                <a:lnTo>
                  <a:pt x="604" y="334"/>
                </a:lnTo>
                <a:lnTo>
                  <a:pt x="548" y="298"/>
                </a:lnTo>
                <a:lnTo>
                  <a:pt x="490" y="262"/>
                </a:lnTo>
                <a:lnTo>
                  <a:pt x="432" y="228"/>
                </a:lnTo>
                <a:lnTo>
                  <a:pt x="470" y="14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041884" y="1875633"/>
            <a:ext cx="1456353" cy="1651268"/>
          </a:xfrm>
          <a:custGeom>
            <a:avLst/>
            <a:gdLst>
              <a:gd name="T0" fmla="*/ 568 w 792"/>
              <a:gd name="T1" fmla="*/ 154 h 898"/>
              <a:gd name="T2" fmla="*/ 500 w 792"/>
              <a:gd name="T3" fmla="*/ 80 h 898"/>
              <a:gd name="T4" fmla="*/ 444 w 792"/>
              <a:gd name="T5" fmla="*/ 34 h 898"/>
              <a:gd name="T6" fmla="*/ 400 w 792"/>
              <a:gd name="T7" fmla="*/ 8 h 898"/>
              <a:gd name="T8" fmla="*/ 372 w 792"/>
              <a:gd name="T9" fmla="*/ 0 h 898"/>
              <a:gd name="T10" fmla="*/ 360 w 792"/>
              <a:gd name="T11" fmla="*/ 0 h 898"/>
              <a:gd name="T12" fmla="*/ 336 w 792"/>
              <a:gd name="T13" fmla="*/ 4 h 898"/>
              <a:gd name="T14" fmla="*/ 314 w 792"/>
              <a:gd name="T15" fmla="*/ 20 h 898"/>
              <a:gd name="T16" fmla="*/ 296 w 792"/>
              <a:gd name="T17" fmla="*/ 44 h 898"/>
              <a:gd name="T18" fmla="*/ 282 w 792"/>
              <a:gd name="T19" fmla="*/ 82 h 898"/>
              <a:gd name="T20" fmla="*/ 240 w 792"/>
              <a:gd name="T21" fmla="*/ 144 h 898"/>
              <a:gd name="T22" fmla="*/ 0 w 792"/>
              <a:gd name="T23" fmla="*/ 500 h 898"/>
              <a:gd name="T24" fmla="*/ 82 w 792"/>
              <a:gd name="T25" fmla="*/ 570 h 898"/>
              <a:gd name="T26" fmla="*/ 182 w 792"/>
              <a:gd name="T27" fmla="*/ 616 h 898"/>
              <a:gd name="T28" fmla="*/ 186 w 792"/>
              <a:gd name="T29" fmla="*/ 608 h 898"/>
              <a:gd name="T30" fmla="*/ 186 w 792"/>
              <a:gd name="T31" fmla="*/ 588 h 898"/>
              <a:gd name="T32" fmla="*/ 192 w 792"/>
              <a:gd name="T33" fmla="*/ 558 h 898"/>
              <a:gd name="T34" fmla="*/ 204 w 792"/>
              <a:gd name="T35" fmla="*/ 534 h 898"/>
              <a:gd name="T36" fmla="*/ 210 w 792"/>
              <a:gd name="T37" fmla="*/ 526 h 898"/>
              <a:gd name="T38" fmla="*/ 236 w 792"/>
              <a:gd name="T39" fmla="*/ 502 h 898"/>
              <a:gd name="T40" fmla="*/ 272 w 792"/>
              <a:gd name="T41" fmla="*/ 490 h 898"/>
              <a:gd name="T42" fmla="*/ 282 w 792"/>
              <a:gd name="T43" fmla="*/ 488 h 898"/>
              <a:gd name="T44" fmla="*/ 312 w 792"/>
              <a:gd name="T45" fmla="*/ 494 h 898"/>
              <a:gd name="T46" fmla="*/ 344 w 792"/>
              <a:gd name="T47" fmla="*/ 510 h 898"/>
              <a:gd name="T48" fmla="*/ 352 w 792"/>
              <a:gd name="T49" fmla="*/ 518 h 898"/>
              <a:gd name="T50" fmla="*/ 370 w 792"/>
              <a:gd name="T51" fmla="*/ 536 h 898"/>
              <a:gd name="T52" fmla="*/ 382 w 792"/>
              <a:gd name="T53" fmla="*/ 556 h 898"/>
              <a:gd name="T54" fmla="*/ 388 w 792"/>
              <a:gd name="T55" fmla="*/ 576 h 898"/>
              <a:gd name="T56" fmla="*/ 390 w 792"/>
              <a:gd name="T57" fmla="*/ 596 h 898"/>
              <a:gd name="T58" fmla="*/ 386 w 792"/>
              <a:gd name="T59" fmla="*/ 616 h 898"/>
              <a:gd name="T60" fmla="*/ 370 w 792"/>
              <a:gd name="T61" fmla="*/ 648 h 898"/>
              <a:gd name="T62" fmla="*/ 360 w 792"/>
              <a:gd name="T63" fmla="*/ 662 h 898"/>
              <a:gd name="T64" fmla="*/ 330 w 792"/>
              <a:gd name="T65" fmla="*/ 682 h 898"/>
              <a:gd name="T66" fmla="*/ 302 w 792"/>
              <a:gd name="T67" fmla="*/ 692 h 898"/>
              <a:gd name="T68" fmla="*/ 284 w 792"/>
              <a:gd name="T69" fmla="*/ 694 h 898"/>
              <a:gd name="T70" fmla="*/ 250 w 792"/>
              <a:gd name="T71" fmla="*/ 730 h 898"/>
              <a:gd name="T72" fmla="*/ 290 w 792"/>
              <a:gd name="T73" fmla="*/ 772 h 898"/>
              <a:gd name="T74" fmla="*/ 362 w 792"/>
              <a:gd name="T75" fmla="*/ 856 h 898"/>
              <a:gd name="T76" fmla="*/ 398 w 792"/>
              <a:gd name="T77" fmla="*/ 898 h 898"/>
              <a:gd name="T78" fmla="*/ 716 w 792"/>
              <a:gd name="T79" fmla="*/ 512 h 898"/>
              <a:gd name="T80" fmla="*/ 790 w 792"/>
              <a:gd name="T81" fmla="*/ 424 h 898"/>
              <a:gd name="T82" fmla="*/ 790 w 792"/>
              <a:gd name="T83" fmla="*/ 376 h 898"/>
              <a:gd name="T84" fmla="*/ 774 w 792"/>
              <a:gd name="T85" fmla="*/ 336 h 898"/>
              <a:gd name="T86" fmla="*/ 748 w 792"/>
              <a:gd name="T87" fmla="*/ 302 h 898"/>
              <a:gd name="T88" fmla="*/ 714 w 792"/>
              <a:gd name="T89" fmla="*/ 272 h 898"/>
              <a:gd name="T90" fmla="*/ 636 w 792"/>
              <a:gd name="T91" fmla="*/ 216 h 898"/>
              <a:gd name="T92" fmla="*/ 598 w 792"/>
              <a:gd name="T93" fmla="*/ 186 h 898"/>
              <a:gd name="T94" fmla="*/ 568 w 792"/>
              <a:gd name="T95" fmla="*/ 154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92" h="898">
                <a:moveTo>
                  <a:pt x="568" y="154"/>
                </a:moveTo>
                <a:lnTo>
                  <a:pt x="568" y="154"/>
                </a:lnTo>
                <a:lnTo>
                  <a:pt x="526" y="106"/>
                </a:lnTo>
                <a:lnTo>
                  <a:pt x="500" y="80"/>
                </a:lnTo>
                <a:lnTo>
                  <a:pt x="472" y="56"/>
                </a:lnTo>
                <a:lnTo>
                  <a:pt x="444" y="34"/>
                </a:lnTo>
                <a:lnTo>
                  <a:pt x="416" y="16"/>
                </a:lnTo>
                <a:lnTo>
                  <a:pt x="400" y="8"/>
                </a:lnTo>
                <a:lnTo>
                  <a:pt x="386" y="4"/>
                </a:lnTo>
                <a:lnTo>
                  <a:pt x="372" y="0"/>
                </a:lnTo>
                <a:lnTo>
                  <a:pt x="360" y="0"/>
                </a:lnTo>
                <a:lnTo>
                  <a:pt x="360" y="0"/>
                </a:lnTo>
                <a:lnTo>
                  <a:pt x="348" y="2"/>
                </a:lnTo>
                <a:lnTo>
                  <a:pt x="336" y="4"/>
                </a:lnTo>
                <a:lnTo>
                  <a:pt x="326" y="10"/>
                </a:lnTo>
                <a:lnTo>
                  <a:pt x="314" y="20"/>
                </a:lnTo>
                <a:lnTo>
                  <a:pt x="306" y="30"/>
                </a:lnTo>
                <a:lnTo>
                  <a:pt x="296" y="44"/>
                </a:lnTo>
                <a:lnTo>
                  <a:pt x="288" y="62"/>
                </a:lnTo>
                <a:lnTo>
                  <a:pt x="282" y="82"/>
                </a:lnTo>
                <a:lnTo>
                  <a:pt x="282" y="82"/>
                </a:lnTo>
                <a:lnTo>
                  <a:pt x="240" y="144"/>
                </a:lnTo>
                <a:lnTo>
                  <a:pt x="176" y="242"/>
                </a:lnTo>
                <a:lnTo>
                  <a:pt x="0" y="500"/>
                </a:lnTo>
                <a:lnTo>
                  <a:pt x="0" y="500"/>
                </a:lnTo>
                <a:lnTo>
                  <a:pt x="82" y="570"/>
                </a:lnTo>
                <a:lnTo>
                  <a:pt x="162" y="640"/>
                </a:lnTo>
                <a:lnTo>
                  <a:pt x="182" y="616"/>
                </a:lnTo>
                <a:lnTo>
                  <a:pt x="182" y="616"/>
                </a:lnTo>
                <a:lnTo>
                  <a:pt x="186" y="608"/>
                </a:lnTo>
                <a:lnTo>
                  <a:pt x="186" y="588"/>
                </a:lnTo>
                <a:lnTo>
                  <a:pt x="186" y="588"/>
                </a:lnTo>
                <a:lnTo>
                  <a:pt x="188" y="574"/>
                </a:lnTo>
                <a:lnTo>
                  <a:pt x="192" y="558"/>
                </a:lnTo>
                <a:lnTo>
                  <a:pt x="198" y="542"/>
                </a:lnTo>
                <a:lnTo>
                  <a:pt x="204" y="534"/>
                </a:lnTo>
                <a:lnTo>
                  <a:pt x="210" y="526"/>
                </a:lnTo>
                <a:lnTo>
                  <a:pt x="210" y="526"/>
                </a:lnTo>
                <a:lnTo>
                  <a:pt x="222" y="514"/>
                </a:lnTo>
                <a:lnTo>
                  <a:pt x="236" y="502"/>
                </a:lnTo>
                <a:lnTo>
                  <a:pt x="254" y="494"/>
                </a:lnTo>
                <a:lnTo>
                  <a:pt x="272" y="490"/>
                </a:lnTo>
                <a:lnTo>
                  <a:pt x="272" y="490"/>
                </a:lnTo>
                <a:lnTo>
                  <a:pt x="282" y="488"/>
                </a:lnTo>
                <a:lnTo>
                  <a:pt x="292" y="490"/>
                </a:lnTo>
                <a:lnTo>
                  <a:pt x="312" y="494"/>
                </a:lnTo>
                <a:lnTo>
                  <a:pt x="334" y="504"/>
                </a:lnTo>
                <a:lnTo>
                  <a:pt x="344" y="510"/>
                </a:lnTo>
                <a:lnTo>
                  <a:pt x="352" y="518"/>
                </a:lnTo>
                <a:lnTo>
                  <a:pt x="352" y="518"/>
                </a:lnTo>
                <a:lnTo>
                  <a:pt x="362" y="526"/>
                </a:lnTo>
                <a:lnTo>
                  <a:pt x="370" y="536"/>
                </a:lnTo>
                <a:lnTo>
                  <a:pt x="376" y="546"/>
                </a:lnTo>
                <a:lnTo>
                  <a:pt x="382" y="556"/>
                </a:lnTo>
                <a:lnTo>
                  <a:pt x="386" y="566"/>
                </a:lnTo>
                <a:lnTo>
                  <a:pt x="388" y="576"/>
                </a:lnTo>
                <a:lnTo>
                  <a:pt x="390" y="586"/>
                </a:lnTo>
                <a:lnTo>
                  <a:pt x="390" y="596"/>
                </a:lnTo>
                <a:lnTo>
                  <a:pt x="390" y="596"/>
                </a:lnTo>
                <a:lnTo>
                  <a:pt x="386" y="616"/>
                </a:lnTo>
                <a:lnTo>
                  <a:pt x="380" y="632"/>
                </a:lnTo>
                <a:lnTo>
                  <a:pt x="370" y="648"/>
                </a:lnTo>
                <a:lnTo>
                  <a:pt x="360" y="662"/>
                </a:lnTo>
                <a:lnTo>
                  <a:pt x="360" y="662"/>
                </a:lnTo>
                <a:lnTo>
                  <a:pt x="346" y="674"/>
                </a:lnTo>
                <a:lnTo>
                  <a:pt x="330" y="682"/>
                </a:lnTo>
                <a:lnTo>
                  <a:pt x="316" y="688"/>
                </a:lnTo>
                <a:lnTo>
                  <a:pt x="302" y="692"/>
                </a:lnTo>
                <a:lnTo>
                  <a:pt x="302" y="692"/>
                </a:lnTo>
                <a:lnTo>
                  <a:pt x="284" y="694"/>
                </a:lnTo>
                <a:lnTo>
                  <a:pt x="280" y="698"/>
                </a:lnTo>
                <a:lnTo>
                  <a:pt x="250" y="730"/>
                </a:lnTo>
                <a:lnTo>
                  <a:pt x="250" y="730"/>
                </a:lnTo>
                <a:lnTo>
                  <a:pt x="290" y="772"/>
                </a:lnTo>
                <a:lnTo>
                  <a:pt x="326" y="814"/>
                </a:lnTo>
                <a:lnTo>
                  <a:pt x="362" y="856"/>
                </a:lnTo>
                <a:lnTo>
                  <a:pt x="398" y="898"/>
                </a:lnTo>
                <a:lnTo>
                  <a:pt x="398" y="898"/>
                </a:lnTo>
                <a:lnTo>
                  <a:pt x="622" y="624"/>
                </a:lnTo>
                <a:lnTo>
                  <a:pt x="716" y="512"/>
                </a:lnTo>
                <a:lnTo>
                  <a:pt x="790" y="424"/>
                </a:lnTo>
                <a:lnTo>
                  <a:pt x="790" y="424"/>
                </a:lnTo>
                <a:lnTo>
                  <a:pt x="792" y="398"/>
                </a:lnTo>
                <a:lnTo>
                  <a:pt x="790" y="376"/>
                </a:lnTo>
                <a:lnTo>
                  <a:pt x="784" y="356"/>
                </a:lnTo>
                <a:lnTo>
                  <a:pt x="774" y="336"/>
                </a:lnTo>
                <a:lnTo>
                  <a:pt x="762" y="320"/>
                </a:lnTo>
                <a:lnTo>
                  <a:pt x="748" y="302"/>
                </a:lnTo>
                <a:lnTo>
                  <a:pt x="732" y="288"/>
                </a:lnTo>
                <a:lnTo>
                  <a:pt x="714" y="272"/>
                </a:lnTo>
                <a:lnTo>
                  <a:pt x="674" y="244"/>
                </a:lnTo>
                <a:lnTo>
                  <a:pt x="636" y="216"/>
                </a:lnTo>
                <a:lnTo>
                  <a:pt x="616" y="202"/>
                </a:lnTo>
                <a:lnTo>
                  <a:pt x="598" y="186"/>
                </a:lnTo>
                <a:lnTo>
                  <a:pt x="582" y="172"/>
                </a:lnTo>
                <a:lnTo>
                  <a:pt x="568" y="154"/>
                </a:lnTo>
                <a:lnTo>
                  <a:pt x="568" y="15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475525" y="2846535"/>
            <a:ext cx="1243048" cy="1688045"/>
          </a:xfrm>
          <a:custGeom>
            <a:avLst/>
            <a:gdLst>
              <a:gd name="T0" fmla="*/ 558 w 676"/>
              <a:gd name="T1" fmla="*/ 142 h 918"/>
              <a:gd name="T2" fmla="*/ 580 w 676"/>
              <a:gd name="T3" fmla="*/ 130 h 918"/>
              <a:gd name="T4" fmla="*/ 602 w 676"/>
              <a:gd name="T5" fmla="*/ 124 h 918"/>
              <a:gd name="T6" fmla="*/ 622 w 676"/>
              <a:gd name="T7" fmla="*/ 118 h 918"/>
              <a:gd name="T8" fmla="*/ 638 w 676"/>
              <a:gd name="T9" fmla="*/ 106 h 918"/>
              <a:gd name="T10" fmla="*/ 646 w 676"/>
              <a:gd name="T11" fmla="*/ 98 h 918"/>
              <a:gd name="T12" fmla="*/ 656 w 676"/>
              <a:gd name="T13" fmla="*/ 76 h 918"/>
              <a:gd name="T14" fmla="*/ 658 w 676"/>
              <a:gd name="T15" fmla="*/ 66 h 918"/>
              <a:gd name="T16" fmla="*/ 654 w 676"/>
              <a:gd name="T17" fmla="*/ 44 h 918"/>
              <a:gd name="T18" fmla="*/ 634 w 676"/>
              <a:gd name="T19" fmla="*/ 20 h 918"/>
              <a:gd name="T20" fmla="*/ 622 w 676"/>
              <a:gd name="T21" fmla="*/ 10 h 918"/>
              <a:gd name="T22" fmla="*/ 600 w 676"/>
              <a:gd name="T23" fmla="*/ 2 h 918"/>
              <a:gd name="T24" fmla="*/ 590 w 676"/>
              <a:gd name="T25" fmla="*/ 0 h 918"/>
              <a:gd name="T26" fmla="*/ 586 w 676"/>
              <a:gd name="T27" fmla="*/ 2 h 918"/>
              <a:gd name="T28" fmla="*/ 566 w 676"/>
              <a:gd name="T29" fmla="*/ 8 h 918"/>
              <a:gd name="T30" fmla="*/ 548 w 676"/>
              <a:gd name="T31" fmla="*/ 24 h 918"/>
              <a:gd name="T32" fmla="*/ 542 w 676"/>
              <a:gd name="T33" fmla="*/ 34 h 918"/>
              <a:gd name="T34" fmla="*/ 536 w 676"/>
              <a:gd name="T35" fmla="*/ 52 h 918"/>
              <a:gd name="T36" fmla="*/ 534 w 676"/>
              <a:gd name="T37" fmla="*/ 64 h 918"/>
              <a:gd name="T38" fmla="*/ 530 w 676"/>
              <a:gd name="T39" fmla="*/ 100 h 918"/>
              <a:gd name="T40" fmla="*/ 522 w 676"/>
              <a:gd name="T41" fmla="*/ 112 h 918"/>
              <a:gd name="T42" fmla="*/ 466 w 676"/>
              <a:gd name="T43" fmla="*/ 176 h 918"/>
              <a:gd name="T44" fmla="*/ 422 w 676"/>
              <a:gd name="T45" fmla="*/ 134 h 918"/>
              <a:gd name="T46" fmla="*/ 330 w 676"/>
              <a:gd name="T47" fmla="*/ 52 h 918"/>
              <a:gd name="T48" fmla="*/ 280 w 676"/>
              <a:gd name="T49" fmla="*/ 12 h 918"/>
              <a:gd name="T50" fmla="*/ 0 w 676"/>
              <a:gd name="T51" fmla="*/ 430 h 918"/>
              <a:gd name="T52" fmla="*/ 56 w 676"/>
              <a:gd name="T53" fmla="*/ 516 h 918"/>
              <a:gd name="T54" fmla="*/ 114 w 676"/>
              <a:gd name="T55" fmla="*/ 600 h 918"/>
              <a:gd name="T56" fmla="*/ 116 w 676"/>
              <a:gd name="T57" fmla="*/ 592 h 918"/>
              <a:gd name="T58" fmla="*/ 118 w 676"/>
              <a:gd name="T59" fmla="*/ 572 h 918"/>
              <a:gd name="T60" fmla="*/ 124 w 676"/>
              <a:gd name="T61" fmla="*/ 542 h 918"/>
              <a:gd name="T62" fmla="*/ 134 w 676"/>
              <a:gd name="T63" fmla="*/ 518 h 918"/>
              <a:gd name="T64" fmla="*/ 140 w 676"/>
              <a:gd name="T65" fmla="*/ 510 h 918"/>
              <a:gd name="T66" fmla="*/ 168 w 676"/>
              <a:gd name="T67" fmla="*/ 486 h 918"/>
              <a:gd name="T68" fmla="*/ 204 w 676"/>
              <a:gd name="T69" fmla="*/ 474 h 918"/>
              <a:gd name="T70" fmla="*/ 212 w 676"/>
              <a:gd name="T71" fmla="*/ 472 h 918"/>
              <a:gd name="T72" fmla="*/ 244 w 676"/>
              <a:gd name="T73" fmla="*/ 478 h 918"/>
              <a:gd name="T74" fmla="*/ 274 w 676"/>
              <a:gd name="T75" fmla="*/ 494 h 918"/>
              <a:gd name="T76" fmla="*/ 284 w 676"/>
              <a:gd name="T77" fmla="*/ 502 h 918"/>
              <a:gd name="T78" fmla="*/ 300 w 676"/>
              <a:gd name="T79" fmla="*/ 520 h 918"/>
              <a:gd name="T80" fmla="*/ 312 w 676"/>
              <a:gd name="T81" fmla="*/ 540 h 918"/>
              <a:gd name="T82" fmla="*/ 320 w 676"/>
              <a:gd name="T83" fmla="*/ 560 h 918"/>
              <a:gd name="T84" fmla="*/ 322 w 676"/>
              <a:gd name="T85" fmla="*/ 580 h 918"/>
              <a:gd name="T86" fmla="*/ 318 w 676"/>
              <a:gd name="T87" fmla="*/ 598 h 918"/>
              <a:gd name="T88" fmla="*/ 302 w 676"/>
              <a:gd name="T89" fmla="*/ 632 h 918"/>
              <a:gd name="T90" fmla="*/ 290 w 676"/>
              <a:gd name="T91" fmla="*/ 646 h 918"/>
              <a:gd name="T92" fmla="*/ 262 w 676"/>
              <a:gd name="T93" fmla="*/ 666 h 918"/>
              <a:gd name="T94" fmla="*/ 234 w 676"/>
              <a:gd name="T95" fmla="*/ 674 h 918"/>
              <a:gd name="T96" fmla="*/ 216 w 676"/>
              <a:gd name="T97" fmla="*/ 678 h 918"/>
              <a:gd name="T98" fmla="*/ 174 w 676"/>
              <a:gd name="T99" fmla="*/ 722 h 918"/>
              <a:gd name="T100" fmla="*/ 220 w 676"/>
              <a:gd name="T101" fmla="*/ 820 h 918"/>
              <a:gd name="T102" fmla="*/ 264 w 676"/>
              <a:gd name="T103" fmla="*/ 918 h 918"/>
              <a:gd name="T104" fmla="*/ 676 w 676"/>
              <a:gd name="T105" fmla="*/ 408 h 918"/>
              <a:gd name="T106" fmla="*/ 634 w 676"/>
              <a:gd name="T107" fmla="*/ 358 h 918"/>
              <a:gd name="T108" fmla="*/ 546 w 676"/>
              <a:gd name="T109" fmla="*/ 256 h 918"/>
              <a:gd name="T110" fmla="*/ 558 w 676"/>
              <a:gd name="T111" fmla="*/ 142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6" h="918">
                <a:moveTo>
                  <a:pt x="558" y="142"/>
                </a:moveTo>
                <a:lnTo>
                  <a:pt x="558" y="142"/>
                </a:lnTo>
                <a:lnTo>
                  <a:pt x="568" y="134"/>
                </a:lnTo>
                <a:lnTo>
                  <a:pt x="580" y="130"/>
                </a:lnTo>
                <a:lnTo>
                  <a:pt x="602" y="124"/>
                </a:lnTo>
                <a:lnTo>
                  <a:pt x="602" y="124"/>
                </a:lnTo>
                <a:lnTo>
                  <a:pt x="612" y="122"/>
                </a:lnTo>
                <a:lnTo>
                  <a:pt x="622" y="118"/>
                </a:lnTo>
                <a:lnTo>
                  <a:pt x="630" y="114"/>
                </a:lnTo>
                <a:lnTo>
                  <a:pt x="638" y="106"/>
                </a:lnTo>
                <a:lnTo>
                  <a:pt x="638" y="106"/>
                </a:lnTo>
                <a:lnTo>
                  <a:pt x="646" y="98"/>
                </a:lnTo>
                <a:lnTo>
                  <a:pt x="652" y="86"/>
                </a:lnTo>
                <a:lnTo>
                  <a:pt x="656" y="76"/>
                </a:lnTo>
                <a:lnTo>
                  <a:pt x="658" y="66"/>
                </a:lnTo>
                <a:lnTo>
                  <a:pt x="658" y="66"/>
                </a:lnTo>
                <a:lnTo>
                  <a:pt x="658" y="54"/>
                </a:lnTo>
                <a:lnTo>
                  <a:pt x="654" y="44"/>
                </a:lnTo>
                <a:lnTo>
                  <a:pt x="646" y="32"/>
                </a:lnTo>
                <a:lnTo>
                  <a:pt x="634" y="20"/>
                </a:lnTo>
                <a:lnTo>
                  <a:pt x="634" y="20"/>
                </a:lnTo>
                <a:lnTo>
                  <a:pt x="622" y="10"/>
                </a:lnTo>
                <a:lnTo>
                  <a:pt x="610" y="4"/>
                </a:lnTo>
                <a:lnTo>
                  <a:pt x="600" y="2"/>
                </a:lnTo>
                <a:lnTo>
                  <a:pt x="590" y="0"/>
                </a:lnTo>
                <a:lnTo>
                  <a:pt x="590" y="0"/>
                </a:lnTo>
                <a:lnTo>
                  <a:pt x="586" y="2"/>
                </a:lnTo>
                <a:lnTo>
                  <a:pt x="586" y="2"/>
                </a:lnTo>
                <a:lnTo>
                  <a:pt x="576" y="4"/>
                </a:lnTo>
                <a:lnTo>
                  <a:pt x="566" y="8"/>
                </a:lnTo>
                <a:lnTo>
                  <a:pt x="556" y="16"/>
                </a:lnTo>
                <a:lnTo>
                  <a:pt x="548" y="24"/>
                </a:lnTo>
                <a:lnTo>
                  <a:pt x="548" y="24"/>
                </a:lnTo>
                <a:lnTo>
                  <a:pt x="542" y="34"/>
                </a:lnTo>
                <a:lnTo>
                  <a:pt x="538" y="42"/>
                </a:lnTo>
                <a:lnTo>
                  <a:pt x="536" y="52"/>
                </a:lnTo>
                <a:lnTo>
                  <a:pt x="534" y="64"/>
                </a:lnTo>
                <a:lnTo>
                  <a:pt x="534" y="64"/>
                </a:lnTo>
                <a:lnTo>
                  <a:pt x="532" y="88"/>
                </a:lnTo>
                <a:lnTo>
                  <a:pt x="530" y="100"/>
                </a:lnTo>
                <a:lnTo>
                  <a:pt x="522" y="112"/>
                </a:lnTo>
                <a:lnTo>
                  <a:pt x="522" y="112"/>
                </a:lnTo>
                <a:lnTo>
                  <a:pt x="522" y="114"/>
                </a:lnTo>
                <a:lnTo>
                  <a:pt x="466" y="176"/>
                </a:lnTo>
                <a:lnTo>
                  <a:pt x="466" y="176"/>
                </a:lnTo>
                <a:lnTo>
                  <a:pt x="422" y="134"/>
                </a:lnTo>
                <a:lnTo>
                  <a:pt x="376" y="92"/>
                </a:lnTo>
                <a:lnTo>
                  <a:pt x="330" y="52"/>
                </a:lnTo>
                <a:lnTo>
                  <a:pt x="280" y="12"/>
                </a:lnTo>
                <a:lnTo>
                  <a:pt x="280" y="12"/>
                </a:lnTo>
                <a:lnTo>
                  <a:pt x="116" y="254"/>
                </a:lnTo>
                <a:lnTo>
                  <a:pt x="0" y="430"/>
                </a:lnTo>
                <a:lnTo>
                  <a:pt x="0" y="430"/>
                </a:lnTo>
                <a:lnTo>
                  <a:pt x="56" y="516"/>
                </a:lnTo>
                <a:lnTo>
                  <a:pt x="110" y="604"/>
                </a:lnTo>
                <a:lnTo>
                  <a:pt x="114" y="600"/>
                </a:lnTo>
                <a:lnTo>
                  <a:pt x="114" y="600"/>
                </a:lnTo>
                <a:lnTo>
                  <a:pt x="116" y="592"/>
                </a:lnTo>
                <a:lnTo>
                  <a:pt x="118" y="572"/>
                </a:lnTo>
                <a:lnTo>
                  <a:pt x="118" y="572"/>
                </a:lnTo>
                <a:lnTo>
                  <a:pt x="120" y="558"/>
                </a:lnTo>
                <a:lnTo>
                  <a:pt x="124" y="542"/>
                </a:lnTo>
                <a:lnTo>
                  <a:pt x="130" y="526"/>
                </a:lnTo>
                <a:lnTo>
                  <a:pt x="134" y="518"/>
                </a:lnTo>
                <a:lnTo>
                  <a:pt x="140" y="510"/>
                </a:lnTo>
                <a:lnTo>
                  <a:pt x="140" y="510"/>
                </a:lnTo>
                <a:lnTo>
                  <a:pt x="154" y="498"/>
                </a:lnTo>
                <a:lnTo>
                  <a:pt x="168" y="486"/>
                </a:lnTo>
                <a:lnTo>
                  <a:pt x="184" y="478"/>
                </a:lnTo>
                <a:lnTo>
                  <a:pt x="204" y="474"/>
                </a:lnTo>
                <a:lnTo>
                  <a:pt x="204" y="474"/>
                </a:lnTo>
                <a:lnTo>
                  <a:pt x="212" y="472"/>
                </a:lnTo>
                <a:lnTo>
                  <a:pt x="222" y="472"/>
                </a:lnTo>
                <a:lnTo>
                  <a:pt x="244" y="478"/>
                </a:lnTo>
                <a:lnTo>
                  <a:pt x="264" y="486"/>
                </a:lnTo>
                <a:lnTo>
                  <a:pt x="274" y="494"/>
                </a:lnTo>
                <a:lnTo>
                  <a:pt x="284" y="502"/>
                </a:lnTo>
                <a:lnTo>
                  <a:pt x="284" y="502"/>
                </a:lnTo>
                <a:lnTo>
                  <a:pt x="294" y="510"/>
                </a:lnTo>
                <a:lnTo>
                  <a:pt x="300" y="520"/>
                </a:lnTo>
                <a:lnTo>
                  <a:pt x="308" y="530"/>
                </a:lnTo>
                <a:lnTo>
                  <a:pt x="312" y="540"/>
                </a:lnTo>
                <a:lnTo>
                  <a:pt x="316" y="550"/>
                </a:lnTo>
                <a:lnTo>
                  <a:pt x="320" y="560"/>
                </a:lnTo>
                <a:lnTo>
                  <a:pt x="322" y="570"/>
                </a:lnTo>
                <a:lnTo>
                  <a:pt x="322" y="580"/>
                </a:lnTo>
                <a:lnTo>
                  <a:pt x="322" y="580"/>
                </a:lnTo>
                <a:lnTo>
                  <a:pt x="318" y="598"/>
                </a:lnTo>
                <a:lnTo>
                  <a:pt x="312" y="616"/>
                </a:lnTo>
                <a:lnTo>
                  <a:pt x="302" y="632"/>
                </a:lnTo>
                <a:lnTo>
                  <a:pt x="290" y="646"/>
                </a:lnTo>
                <a:lnTo>
                  <a:pt x="290" y="646"/>
                </a:lnTo>
                <a:lnTo>
                  <a:pt x="276" y="658"/>
                </a:lnTo>
                <a:lnTo>
                  <a:pt x="262" y="666"/>
                </a:lnTo>
                <a:lnTo>
                  <a:pt x="248" y="672"/>
                </a:lnTo>
                <a:lnTo>
                  <a:pt x="234" y="674"/>
                </a:lnTo>
                <a:lnTo>
                  <a:pt x="234" y="674"/>
                </a:lnTo>
                <a:lnTo>
                  <a:pt x="216" y="678"/>
                </a:lnTo>
                <a:lnTo>
                  <a:pt x="210" y="682"/>
                </a:lnTo>
                <a:lnTo>
                  <a:pt x="174" y="722"/>
                </a:lnTo>
                <a:lnTo>
                  <a:pt x="174" y="722"/>
                </a:lnTo>
                <a:lnTo>
                  <a:pt x="220" y="820"/>
                </a:lnTo>
                <a:lnTo>
                  <a:pt x="264" y="918"/>
                </a:lnTo>
                <a:lnTo>
                  <a:pt x="264" y="918"/>
                </a:lnTo>
                <a:lnTo>
                  <a:pt x="466" y="670"/>
                </a:lnTo>
                <a:lnTo>
                  <a:pt x="676" y="408"/>
                </a:lnTo>
                <a:lnTo>
                  <a:pt x="676" y="408"/>
                </a:lnTo>
                <a:lnTo>
                  <a:pt x="634" y="358"/>
                </a:lnTo>
                <a:lnTo>
                  <a:pt x="590" y="306"/>
                </a:lnTo>
                <a:lnTo>
                  <a:pt x="546" y="256"/>
                </a:lnTo>
                <a:lnTo>
                  <a:pt x="498" y="208"/>
                </a:lnTo>
                <a:lnTo>
                  <a:pt x="558" y="14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005431" y="3081905"/>
            <a:ext cx="1515195" cy="1732177"/>
          </a:xfrm>
          <a:custGeom>
            <a:avLst/>
            <a:gdLst>
              <a:gd name="T0" fmla="*/ 512 w 824"/>
              <a:gd name="T1" fmla="*/ 0 h 942"/>
              <a:gd name="T2" fmla="*/ 470 w 824"/>
              <a:gd name="T3" fmla="*/ 24 h 942"/>
              <a:gd name="T4" fmla="*/ 394 w 824"/>
              <a:gd name="T5" fmla="*/ 82 h 942"/>
              <a:gd name="T6" fmla="*/ 288 w 824"/>
              <a:gd name="T7" fmla="*/ 180 h 942"/>
              <a:gd name="T8" fmla="*/ 212 w 824"/>
              <a:gd name="T9" fmla="*/ 242 h 942"/>
              <a:gd name="T10" fmla="*/ 0 w 824"/>
              <a:gd name="T11" fmla="*/ 416 h 942"/>
              <a:gd name="T12" fmla="*/ 34 w 824"/>
              <a:gd name="T13" fmla="*/ 468 h 942"/>
              <a:gd name="T14" fmla="*/ 94 w 824"/>
              <a:gd name="T15" fmla="*/ 570 h 942"/>
              <a:gd name="T16" fmla="*/ 132 w 824"/>
              <a:gd name="T17" fmla="*/ 618 h 942"/>
              <a:gd name="T18" fmla="*/ 136 w 824"/>
              <a:gd name="T19" fmla="*/ 612 h 942"/>
              <a:gd name="T20" fmla="*/ 144 w 824"/>
              <a:gd name="T21" fmla="*/ 592 h 942"/>
              <a:gd name="T22" fmla="*/ 156 w 824"/>
              <a:gd name="T23" fmla="*/ 564 h 942"/>
              <a:gd name="T24" fmla="*/ 174 w 824"/>
              <a:gd name="T25" fmla="*/ 544 h 942"/>
              <a:gd name="T26" fmla="*/ 182 w 824"/>
              <a:gd name="T27" fmla="*/ 538 h 942"/>
              <a:gd name="T28" fmla="*/ 216 w 824"/>
              <a:gd name="T29" fmla="*/ 524 h 942"/>
              <a:gd name="T30" fmla="*/ 252 w 824"/>
              <a:gd name="T31" fmla="*/ 520 h 942"/>
              <a:gd name="T32" fmla="*/ 262 w 824"/>
              <a:gd name="T33" fmla="*/ 522 h 942"/>
              <a:gd name="T34" fmla="*/ 290 w 824"/>
              <a:gd name="T35" fmla="*/ 536 h 942"/>
              <a:gd name="T36" fmla="*/ 316 w 824"/>
              <a:gd name="T37" fmla="*/ 560 h 942"/>
              <a:gd name="T38" fmla="*/ 322 w 824"/>
              <a:gd name="T39" fmla="*/ 570 h 942"/>
              <a:gd name="T40" fmla="*/ 334 w 824"/>
              <a:gd name="T41" fmla="*/ 592 h 942"/>
              <a:gd name="T42" fmla="*/ 340 w 824"/>
              <a:gd name="T43" fmla="*/ 614 h 942"/>
              <a:gd name="T44" fmla="*/ 340 w 824"/>
              <a:gd name="T45" fmla="*/ 636 h 942"/>
              <a:gd name="T46" fmla="*/ 336 w 824"/>
              <a:gd name="T47" fmla="*/ 656 h 942"/>
              <a:gd name="T48" fmla="*/ 328 w 824"/>
              <a:gd name="T49" fmla="*/ 674 h 942"/>
              <a:gd name="T50" fmla="*/ 304 w 824"/>
              <a:gd name="T51" fmla="*/ 700 h 942"/>
              <a:gd name="T52" fmla="*/ 290 w 824"/>
              <a:gd name="T53" fmla="*/ 710 h 942"/>
              <a:gd name="T54" fmla="*/ 256 w 824"/>
              <a:gd name="T55" fmla="*/ 722 h 942"/>
              <a:gd name="T56" fmla="*/ 226 w 824"/>
              <a:gd name="T57" fmla="*/ 722 h 942"/>
              <a:gd name="T58" fmla="*/ 208 w 824"/>
              <a:gd name="T59" fmla="*/ 722 h 942"/>
              <a:gd name="T60" fmla="*/ 180 w 824"/>
              <a:gd name="T61" fmla="*/ 736 h 942"/>
              <a:gd name="T62" fmla="*/ 228 w 824"/>
              <a:gd name="T63" fmla="*/ 838 h 942"/>
              <a:gd name="T64" fmla="*/ 270 w 824"/>
              <a:gd name="T65" fmla="*/ 942 h 942"/>
              <a:gd name="T66" fmla="*/ 590 w 824"/>
              <a:gd name="T67" fmla="*/ 728 h 942"/>
              <a:gd name="T68" fmla="*/ 770 w 824"/>
              <a:gd name="T69" fmla="*/ 612 h 942"/>
              <a:gd name="T70" fmla="*/ 812 w 824"/>
              <a:gd name="T71" fmla="*/ 588 h 942"/>
              <a:gd name="T72" fmla="*/ 824 w 824"/>
              <a:gd name="T73" fmla="*/ 546 h 942"/>
              <a:gd name="T74" fmla="*/ 820 w 824"/>
              <a:gd name="T75" fmla="*/ 506 h 942"/>
              <a:gd name="T76" fmla="*/ 808 w 824"/>
              <a:gd name="T77" fmla="*/ 468 h 942"/>
              <a:gd name="T78" fmla="*/ 788 w 824"/>
              <a:gd name="T79" fmla="*/ 432 h 942"/>
              <a:gd name="T80" fmla="*/ 728 w 824"/>
              <a:gd name="T81" fmla="*/ 338 h 942"/>
              <a:gd name="T82" fmla="*/ 710 w 824"/>
              <a:gd name="T83" fmla="*/ 300 h 942"/>
              <a:gd name="T84" fmla="*/ 704 w 824"/>
              <a:gd name="T85" fmla="*/ 280 h 942"/>
              <a:gd name="T86" fmla="*/ 682 w 824"/>
              <a:gd name="T87" fmla="*/ 246 h 942"/>
              <a:gd name="T88" fmla="*/ 642 w 824"/>
              <a:gd name="T89" fmla="*/ 160 h 942"/>
              <a:gd name="T90" fmla="*/ 614 w 824"/>
              <a:gd name="T91" fmla="*/ 94 h 942"/>
              <a:gd name="T92" fmla="*/ 590 w 824"/>
              <a:gd name="T93" fmla="*/ 56 h 942"/>
              <a:gd name="T94" fmla="*/ 564 w 824"/>
              <a:gd name="T95" fmla="*/ 24 h 942"/>
              <a:gd name="T96" fmla="*/ 532 w 824"/>
              <a:gd name="T97" fmla="*/ 4 h 942"/>
              <a:gd name="T98" fmla="*/ 512 w 824"/>
              <a:gd name="T99" fmla="*/ 0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24" h="942">
                <a:moveTo>
                  <a:pt x="512" y="0"/>
                </a:moveTo>
                <a:lnTo>
                  <a:pt x="512" y="0"/>
                </a:lnTo>
                <a:lnTo>
                  <a:pt x="492" y="10"/>
                </a:lnTo>
                <a:lnTo>
                  <a:pt x="470" y="24"/>
                </a:lnTo>
                <a:lnTo>
                  <a:pt x="432" y="50"/>
                </a:lnTo>
                <a:lnTo>
                  <a:pt x="394" y="82"/>
                </a:lnTo>
                <a:lnTo>
                  <a:pt x="358" y="114"/>
                </a:lnTo>
                <a:lnTo>
                  <a:pt x="288" y="180"/>
                </a:lnTo>
                <a:lnTo>
                  <a:pt x="250" y="212"/>
                </a:lnTo>
                <a:lnTo>
                  <a:pt x="212" y="242"/>
                </a:lnTo>
                <a:lnTo>
                  <a:pt x="212" y="242"/>
                </a:lnTo>
                <a:lnTo>
                  <a:pt x="0" y="416"/>
                </a:lnTo>
                <a:lnTo>
                  <a:pt x="0" y="416"/>
                </a:lnTo>
                <a:lnTo>
                  <a:pt x="34" y="468"/>
                </a:lnTo>
                <a:lnTo>
                  <a:pt x="64" y="518"/>
                </a:lnTo>
                <a:lnTo>
                  <a:pt x="94" y="570"/>
                </a:lnTo>
                <a:lnTo>
                  <a:pt x="124" y="624"/>
                </a:lnTo>
                <a:lnTo>
                  <a:pt x="132" y="618"/>
                </a:lnTo>
                <a:lnTo>
                  <a:pt x="132" y="618"/>
                </a:lnTo>
                <a:lnTo>
                  <a:pt x="136" y="612"/>
                </a:lnTo>
                <a:lnTo>
                  <a:pt x="144" y="592"/>
                </a:lnTo>
                <a:lnTo>
                  <a:pt x="144" y="592"/>
                </a:lnTo>
                <a:lnTo>
                  <a:pt x="148" y="578"/>
                </a:lnTo>
                <a:lnTo>
                  <a:pt x="156" y="564"/>
                </a:lnTo>
                <a:lnTo>
                  <a:pt x="168" y="550"/>
                </a:lnTo>
                <a:lnTo>
                  <a:pt x="174" y="544"/>
                </a:lnTo>
                <a:lnTo>
                  <a:pt x="182" y="538"/>
                </a:lnTo>
                <a:lnTo>
                  <a:pt x="182" y="538"/>
                </a:lnTo>
                <a:lnTo>
                  <a:pt x="198" y="530"/>
                </a:lnTo>
                <a:lnTo>
                  <a:pt x="216" y="524"/>
                </a:lnTo>
                <a:lnTo>
                  <a:pt x="234" y="520"/>
                </a:lnTo>
                <a:lnTo>
                  <a:pt x="252" y="520"/>
                </a:lnTo>
                <a:lnTo>
                  <a:pt x="252" y="520"/>
                </a:lnTo>
                <a:lnTo>
                  <a:pt x="262" y="522"/>
                </a:lnTo>
                <a:lnTo>
                  <a:pt x="272" y="526"/>
                </a:lnTo>
                <a:lnTo>
                  <a:pt x="290" y="536"/>
                </a:lnTo>
                <a:lnTo>
                  <a:pt x="308" y="550"/>
                </a:lnTo>
                <a:lnTo>
                  <a:pt x="316" y="560"/>
                </a:lnTo>
                <a:lnTo>
                  <a:pt x="322" y="570"/>
                </a:lnTo>
                <a:lnTo>
                  <a:pt x="322" y="570"/>
                </a:lnTo>
                <a:lnTo>
                  <a:pt x="328" y="580"/>
                </a:lnTo>
                <a:lnTo>
                  <a:pt x="334" y="592"/>
                </a:lnTo>
                <a:lnTo>
                  <a:pt x="338" y="604"/>
                </a:lnTo>
                <a:lnTo>
                  <a:pt x="340" y="614"/>
                </a:lnTo>
                <a:lnTo>
                  <a:pt x="340" y="626"/>
                </a:lnTo>
                <a:lnTo>
                  <a:pt x="340" y="636"/>
                </a:lnTo>
                <a:lnTo>
                  <a:pt x="340" y="646"/>
                </a:lnTo>
                <a:lnTo>
                  <a:pt x="336" y="656"/>
                </a:lnTo>
                <a:lnTo>
                  <a:pt x="336" y="656"/>
                </a:lnTo>
                <a:lnTo>
                  <a:pt x="328" y="674"/>
                </a:lnTo>
                <a:lnTo>
                  <a:pt x="316" y="688"/>
                </a:lnTo>
                <a:lnTo>
                  <a:pt x="304" y="700"/>
                </a:lnTo>
                <a:lnTo>
                  <a:pt x="290" y="710"/>
                </a:lnTo>
                <a:lnTo>
                  <a:pt x="290" y="710"/>
                </a:lnTo>
                <a:lnTo>
                  <a:pt x="272" y="718"/>
                </a:lnTo>
                <a:lnTo>
                  <a:pt x="256" y="722"/>
                </a:lnTo>
                <a:lnTo>
                  <a:pt x="240" y="724"/>
                </a:lnTo>
                <a:lnTo>
                  <a:pt x="226" y="722"/>
                </a:lnTo>
                <a:lnTo>
                  <a:pt x="226" y="722"/>
                </a:lnTo>
                <a:lnTo>
                  <a:pt x="208" y="722"/>
                </a:lnTo>
                <a:lnTo>
                  <a:pt x="202" y="722"/>
                </a:lnTo>
                <a:lnTo>
                  <a:pt x="180" y="736"/>
                </a:lnTo>
                <a:lnTo>
                  <a:pt x="180" y="736"/>
                </a:lnTo>
                <a:lnTo>
                  <a:pt x="228" y="838"/>
                </a:lnTo>
                <a:lnTo>
                  <a:pt x="270" y="942"/>
                </a:lnTo>
                <a:lnTo>
                  <a:pt x="270" y="942"/>
                </a:lnTo>
                <a:lnTo>
                  <a:pt x="436" y="830"/>
                </a:lnTo>
                <a:lnTo>
                  <a:pt x="590" y="728"/>
                </a:lnTo>
                <a:lnTo>
                  <a:pt x="718" y="644"/>
                </a:lnTo>
                <a:lnTo>
                  <a:pt x="770" y="612"/>
                </a:lnTo>
                <a:lnTo>
                  <a:pt x="812" y="588"/>
                </a:lnTo>
                <a:lnTo>
                  <a:pt x="812" y="588"/>
                </a:lnTo>
                <a:lnTo>
                  <a:pt x="820" y="568"/>
                </a:lnTo>
                <a:lnTo>
                  <a:pt x="824" y="546"/>
                </a:lnTo>
                <a:lnTo>
                  <a:pt x="824" y="526"/>
                </a:lnTo>
                <a:lnTo>
                  <a:pt x="820" y="506"/>
                </a:lnTo>
                <a:lnTo>
                  <a:pt x="816" y="488"/>
                </a:lnTo>
                <a:lnTo>
                  <a:pt x="808" y="468"/>
                </a:lnTo>
                <a:lnTo>
                  <a:pt x="798" y="450"/>
                </a:lnTo>
                <a:lnTo>
                  <a:pt x="788" y="432"/>
                </a:lnTo>
                <a:lnTo>
                  <a:pt x="740" y="356"/>
                </a:lnTo>
                <a:lnTo>
                  <a:pt x="728" y="338"/>
                </a:lnTo>
                <a:lnTo>
                  <a:pt x="718" y="320"/>
                </a:lnTo>
                <a:lnTo>
                  <a:pt x="710" y="300"/>
                </a:lnTo>
                <a:lnTo>
                  <a:pt x="704" y="280"/>
                </a:lnTo>
                <a:lnTo>
                  <a:pt x="704" y="280"/>
                </a:lnTo>
                <a:lnTo>
                  <a:pt x="692" y="264"/>
                </a:lnTo>
                <a:lnTo>
                  <a:pt x="682" y="246"/>
                </a:lnTo>
                <a:lnTo>
                  <a:pt x="662" y="204"/>
                </a:lnTo>
                <a:lnTo>
                  <a:pt x="642" y="160"/>
                </a:lnTo>
                <a:lnTo>
                  <a:pt x="624" y="114"/>
                </a:lnTo>
                <a:lnTo>
                  <a:pt x="614" y="94"/>
                </a:lnTo>
                <a:lnTo>
                  <a:pt x="602" y="74"/>
                </a:lnTo>
                <a:lnTo>
                  <a:pt x="590" y="56"/>
                </a:lnTo>
                <a:lnTo>
                  <a:pt x="578" y="38"/>
                </a:lnTo>
                <a:lnTo>
                  <a:pt x="564" y="24"/>
                </a:lnTo>
                <a:lnTo>
                  <a:pt x="548" y="14"/>
                </a:lnTo>
                <a:lnTo>
                  <a:pt x="532" y="4"/>
                </a:lnTo>
                <a:lnTo>
                  <a:pt x="512" y="0"/>
                </a:lnTo>
                <a:lnTo>
                  <a:pt x="512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148214" y="3788015"/>
            <a:ext cx="845861" cy="1559327"/>
          </a:xfrm>
          <a:custGeom>
            <a:avLst/>
            <a:gdLst>
              <a:gd name="T0" fmla="*/ 436 w 460"/>
              <a:gd name="T1" fmla="*/ 20 h 848"/>
              <a:gd name="T2" fmla="*/ 412 w 460"/>
              <a:gd name="T3" fmla="*/ 4 h 848"/>
              <a:gd name="T4" fmla="*/ 392 w 460"/>
              <a:gd name="T5" fmla="*/ 0 h 848"/>
              <a:gd name="T6" fmla="*/ 388 w 460"/>
              <a:gd name="T7" fmla="*/ 0 h 848"/>
              <a:gd name="T8" fmla="*/ 376 w 460"/>
              <a:gd name="T9" fmla="*/ 4 h 848"/>
              <a:gd name="T10" fmla="*/ 358 w 460"/>
              <a:gd name="T11" fmla="*/ 16 h 848"/>
              <a:gd name="T12" fmla="*/ 348 w 460"/>
              <a:gd name="T13" fmla="*/ 24 h 848"/>
              <a:gd name="T14" fmla="*/ 338 w 460"/>
              <a:gd name="T15" fmla="*/ 42 h 848"/>
              <a:gd name="T16" fmla="*/ 336 w 460"/>
              <a:gd name="T17" fmla="*/ 62 h 848"/>
              <a:gd name="T18" fmla="*/ 334 w 460"/>
              <a:gd name="T19" fmla="*/ 86 h 848"/>
              <a:gd name="T20" fmla="*/ 324 w 460"/>
              <a:gd name="T21" fmla="*/ 112 h 848"/>
              <a:gd name="T22" fmla="*/ 324 w 460"/>
              <a:gd name="T23" fmla="*/ 114 h 848"/>
              <a:gd name="T24" fmla="*/ 274 w 460"/>
              <a:gd name="T25" fmla="*/ 168 h 848"/>
              <a:gd name="T26" fmla="*/ 178 w 460"/>
              <a:gd name="T27" fmla="*/ 4 h 848"/>
              <a:gd name="T28" fmla="*/ 190 w 460"/>
              <a:gd name="T29" fmla="*/ 50 h 848"/>
              <a:gd name="T30" fmla="*/ 204 w 460"/>
              <a:gd name="T31" fmla="*/ 142 h 848"/>
              <a:gd name="T32" fmla="*/ 206 w 460"/>
              <a:gd name="T33" fmla="*/ 238 h 848"/>
              <a:gd name="T34" fmla="*/ 194 w 460"/>
              <a:gd name="T35" fmla="*/ 332 h 848"/>
              <a:gd name="T36" fmla="*/ 182 w 460"/>
              <a:gd name="T37" fmla="*/ 380 h 848"/>
              <a:gd name="T38" fmla="*/ 176 w 460"/>
              <a:gd name="T39" fmla="*/ 394 h 848"/>
              <a:gd name="T40" fmla="*/ 88 w 460"/>
              <a:gd name="T41" fmla="*/ 582 h 848"/>
              <a:gd name="T42" fmla="*/ 0 w 460"/>
              <a:gd name="T43" fmla="*/ 764 h 848"/>
              <a:gd name="T44" fmla="*/ 202 w 460"/>
              <a:gd name="T45" fmla="*/ 654 h 848"/>
              <a:gd name="T46" fmla="*/ 220 w 460"/>
              <a:gd name="T47" fmla="*/ 714 h 848"/>
              <a:gd name="T48" fmla="*/ 220 w 460"/>
              <a:gd name="T49" fmla="*/ 740 h 848"/>
              <a:gd name="T50" fmla="*/ 214 w 460"/>
              <a:gd name="T51" fmla="*/ 762 h 848"/>
              <a:gd name="T52" fmla="*/ 208 w 460"/>
              <a:gd name="T53" fmla="*/ 782 h 848"/>
              <a:gd name="T54" fmla="*/ 210 w 460"/>
              <a:gd name="T55" fmla="*/ 800 h 848"/>
              <a:gd name="T56" fmla="*/ 214 w 460"/>
              <a:gd name="T57" fmla="*/ 812 h 848"/>
              <a:gd name="T58" fmla="*/ 228 w 460"/>
              <a:gd name="T59" fmla="*/ 832 h 848"/>
              <a:gd name="T60" fmla="*/ 236 w 460"/>
              <a:gd name="T61" fmla="*/ 840 h 848"/>
              <a:gd name="T62" fmla="*/ 256 w 460"/>
              <a:gd name="T63" fmla="*/ 848 h 848"/>
              <a:gd name="T64" fmla="*/ 286 w 460"/>
              <a:gd name="T65" fmla="*/ 842 h 848"/>
              <a:gd name="T66" fmla="*/ 302 w 460"/>
              <a:gd name="T67" fmla="*/ 836 h 848"/>
              <a:gd name="T68" fmla="*/ 322 w 460"/>
              <a:gd name="T69" fmla="*/ 820 h 848"/>
              <a:gd name="T70" fmla="*/ 328 w 460"/>
              <a:gd name="T71" fmla="*/ 810 h 848"/>
              <a:gd name="T72" fmla="*/ 330 w 460"/>
              <a:gd name="T73" fmla="*/ 790 h 848"/>
              <a:gd name="T74" fmla="*/ 326 w 460"/>
              <a:gd name="T75" fmla="*/ 766 h 848"/>
              <a:gd name="T76" fmla="*/ 322 w 460"/>
              <a:gd name="T77" fmla="*/ 756 h 848"/>
              <a:gd name="T78" fmla="*/ 310 w 460"/>
              <a:gd name="T79" fmla="*/ 740 h 848"/>
              <a:gd name="T80" fmla="*/ 300 w 460"/>
              <a:gd name="T81" fmla="*/ 734 h 848"/>
              <a:gd name="T82" fmla="*/ 272 w 460"/>
              <a:gd name="T83" fmla="*/ 712 h 848"/>
              <a:gd name="T84" fmla="*/ 264 w 460"/>
              <a:gd name="T85" fmla="*/ 700 h 848"/>
              <a:gd name="T86" fmla="*/ 240 w 460"/>
              <a:gd name="T87" fmla="*/ 618 h 848"/>
              <a:gd name="T88" fmla="*/ 378 w 460"/>
              <a:gd name="T89" fmla="*/ 484 h 848"/>
              <a:gd name="T90" fmla="*/ 406 w 460"/>
              <a:gd name="T91" fmla="*/ 448 h 848"/>
              <a:gd name="T92" fmla="*/ 354 w 460"/>
              <a:gd name="T93" fmla="*/ 328 h 848"/>
              <a:gd name="T94" fmla="*/ 298 w 460"/>
              <a:gd name="T95" fmla="*/ 210 h 848"/>
              <a:gd name="T96" fmla="*/ 358 w 460"/>
              <a:gd name="T97" fmla="*/ 142 h 848"/>
              <a:gd name="T98" fmla="*/ 380 w 460"/>
              <a:gd name="T99" fmla="*/ 128 h 848"/>
              <a:gd name="T100" fmla="*/ 404 w 460"/>
              <a:gd name="T101" fmla="*/ 124 h 848"/>
              <a:gd name="T102" fmla="*/ 422 w 460"/>
              <a:gd name="T103" fmla="*/ 118 h 848"/>
              <a:gd name="T104" fmla="*/ 438 w 460"/>
              <a:gd name="T105" fmla="*/ 106 h 848"/>
              <a:gd name="T106" fmla="*/ 446 w 460"/>
              <a:gd name="T107" fmla="*/ 96 h 848"/>
              <a:gd name="T108" fmla="*/ 458 w 460"/>
              <a:gd name="T109" fmla="*/ 76 h 848"/>
              <a:gd name="T110" fmla="*/ 460 w 460"/>
              <a:gd name="T111" fmla="*/ 66 h 848"/>
              <a:gd name="T112" fmla="*/ 454 w 460"/>
              <a:gd name="T113" fmla="*/ 44 h 848"/>
              <a:gd name="T114" fmla="*/ 436 w 460"/>
              <a:gd name="T115" fmla="*/ 2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848">
                <a:moveTo>
                  <a:pt x="436" y="20"/>
                </a:moveTo>
                <a:lnTo>
                  <a:pt x="436" y="20"/>
                </a:lnTo>
                <a:lnTo>
                  <a:pt x="424" y="10"/>
                </a:lnTo>
                <a:lnTo>
                  <a:pt x="412" y="4"/>
                </a:lnTo>
                <a:lnTo>
                  <a:pt x="402" y="2"/>
                </a:lnTo>
                <a:lnTo>
                  <a:pt x="392" y="0"/>
                </a:lnTo>
                <a:lnTo>
                  <a:pt x="392" y="0"/>
                </a:lnTo>
                <a:lnTo>
                  <a:pt x="388" y="0"/>
                </a:lnTo>
                <a:lnTo>
                  <a:pt x="388" y="0"/>
                </a:lnTo>
                <a:lnTo>
                  <a:pt x="376" y="4"/>
                </a:lnTo>
                <a:lnTo>
                  <a:pt x="368" y="8"/>
                </a:lnTo>
                <a:lnTo>
                  <a:pt x="358" y="16"/>
                </a:lnTo>
                <a:lnTo>
                  <a:pt x="348" y="24"/>
                </a:lnTo>
                <a:lnTo>
                  <a:pt x="348" y="24"/>
                </a:lnTo>
                <a:lnTo>
                  <a:pt x="342" y="32"/>
                </a:lnTo>
                <a:lnTo>
                  <a:pt x="338" y="42"/>
                </a:lnTo>
                <a:lnTo>
                  <a:pt x="336" y="52"/>
                </a:lnTo>
                <a:lnTo>
                  <a:pt x="336" y="62"/>
                </a:lnTo>
                <a:lnTo>
                  <a:pt x="336" y="62"/>
                </a:lnTo>
                <a:lnTo>
                  <a:pt x="334" y="86"/>
                </a:lnTo>
                <a:lnTo>
                  <a:pt x="330" y="100"/>
                </a:lnTo>
                <a:lnTo>
                  <a:pt x="324" y="112"/>
                </a:lnTo>
                <a:lnTo>
                  <a:pt x="324" y="112"/>
                </a:lnTo>
                <a:lnTo>
                  <a:pt x="324" y="114"/>
                </a:lnTo>
                <a:lnTo>
                  <a:pt x="274" y="168"/>
                </a:lnTo>
                <a:lnTo>
                  <a:pt x="274" y="168"/>
                </a:lnTo>
                <a:lnTo>
                  <a:pt x="228" y="84"/>
                </a:lnTo>
                <a:lnTo>
                  <a:pt x="178" y="4"/>
                </a:lnTo>
                <a:lnTo>
                  <a:pt x="178" y="4"/>
                </a:lnTo>
                <a:lnTo>
                  <a:pt x="190" y="50"/>
                </a:lnTo>
                <a:lnTo>
                  <a:pt x="198" y="96"/>
                </a:lnTo>
                <a:lnTo>
                  <a:pt x="204" y="142"/>
                </a:lnTo>
                <a:lnTo>
                  <a:pt x="208" y="190"/>
                </a:lnTo>
                <a:lnTo>
                  <a:pt x="206" y="238"/>
                </a:lnTo>
                <a:lnTo>
                  <a:pt x="202" y="286"/>
                </a:lnTo>
                <a:lnTo>
                  <a:pt x="194" y="332"/>
                </a:lnTo>
                <a:lnTo>
                  <a:pt x="182" y="380"/>
                </a:lnTo>
                <a:lnTo>
                  <a:pt x="182" y="380"/>
                </a:lnTo>
                <a:lnTo>
                  <a:pt x="176" y="394"/>
                </a:lnTo>
                <a:lnTo>
                  <a:pt x="176" y="394"/>
                </a:lnTo>
                <a:lnTo>
                  <a:pt x="132" y="488"/>
                </a:lnTo>
                <a:lnTo>
                  <a:pt x="88" y="582"/>
                </a:lnTo>
                <a:lnTo>
                  <a:pt x="0" y="764"/>
                </a:lnTo>
                <a:lnTo>
                  <a:pt x="0" y="764"/>
                </a:lnTo>
                <a:lnTo>
                  <a:pt x="22" y="830"/>
                </a:lnTo>
                <a:lnTo>
                  <a:pt x="202" y="654"/>
                </a:lnTo>
                <a:lnTo>
                  <a:pt x="220" y="714"/>
                </a:lnTo>
                <a:lnTo>
                  <a:pt x="220" y="714"/>
                </a:lnTo>
                <a:lnTo>
                  <a:pt x="222" y="728"/>
                </a:lnTo>
                <a:lnTo>
                  <a:pt x="220" y="740"/>
                </a:lnTo>
                <a:lnTo>
                  <a:pt x="214" y="762"/>
                </a:lnTo>
                <a:lnTo>
                  <a:pt x="214" y="762"/>
                </a:lnTo>
                <a:lnTo>
                  <a:pt x="210" y="772"/>
                </a:lnTo>
                <a:lnTo>
                  <a:pt x="208" y="782"/>
                </a:lnTo>
                <a:lnTo>
                  <a:pt x="208" y="790"/>
                </a:lnTo>
                <a:lnTo>
                  <a:pt x="210" y="800"/>
                </a:lnTo>
                <a:lnTo>
                  <a:pt x="210" y="800"/>
                </a:lnTo>
                <a:lnTo>
                  <a:pt x="214" y="812"/>
                </a:lnTo>
                <a:lnTo>
                  <a:pt x="220" y="824"/>
                </a:lnTo>
                <a:lnTo>
                  <a:pt x="228" y="832"/>
                </a:lnTo>
                <a:lnTo>
                  <a:pt x="236" y="840"/>
                </a:lnTo>
                <a:lnTo>
                  <a:pt x="236" y="840"/>
                </a:lnTo>
                <a:lnTo>
                  <a:pt x="244" y="844"/>
                </a:lnTo>
                <a:lnTo>
                  <a:pt x="256" y="848"/>
                </a:lnTo>
                <a:lnTo>
                  <a:pt x="270" y="846"/>
                </a:lnTo>
                <a:lnTo>
                  <a:pt x="286" y="842"/>
                </a:lnTo>
                <a:lnTo>
                  <a:pt x="286" y="842"/>
                </a:lnTo>
                <a:lnTo>
                  <a:pt x="302" y="836"/>
                </a:lnTo>
                <a:lnTo>
                  <a:pt x="314" y="828"/>
                </a:lnTo>
                <a:lnTo>
                  <a:pt x="322" y="820"/>
                </a:lnTo>
                <a:lnTo>
                  <a:pt x="328" y="810"/>
                </a:lnTo>
                <a:lnTo>
                  <a:pt x="328" y="810"/>
                </a:lnTo>
                <a:lnTo>
                  <a:pt x="330" y="800"/>
                </a:lnTo>
                <a:lnTo>
                  <a:pt x="330" y="790"/>
                </a:lnTo>
                <a:lnTo>
                  <a:pt x="330" y="778"/>
                </a:lnTo>
                <a:lnTo>
                  <a:pt x="326" y="766"/>
                </a:lnTo>
                <a:lnTo>
                  <a:pt x="326" y="766"/>
                </a:lnTo>
                <a:lnTo>
                  <a:pt x="322" y="756"/>
                </a:lnTo>
                <a:lnTo>
                  <a:pt x="316" y="748"/>
                </a:lnTo>
                <a:lnTo>
                  <a:pt x="310" y="740"/>
                </a:lnTo>
                <a:lnTo>
                  <a:pt x="300" y="734"/>
                </a:lnTo>
                <a:lnTo>
                  <a:pt x="300" y="734"/>
                </a:lnTo>
                <a:lnTo>
                  <a:pt x="280" y="720"/>
                </a:lnTo>
                <a:lnTo>
                  <a:pt x="272" y="712"/>
                </a:lnTo>
                <a:lnTo>
                  <a:pt x="264" y="700"/>
                </a:lnTo>
                <a:lnTo>
                  <a:pt x="264" y="700"/>
                </a:lnTo>
                <a:lnTo>
                  <a:pt x="264" y="698"/>
                </a:lnTo>
                <a:lnTo>
                  <a:pt x="240" y="618"/>
                </a:lnTo>
                <a:lnTo>
                  <a:pt x="378" y="484"/>
                </a:lnTo>
                <a:lnTo>
                  <a:pt x="378" y="484"/>
                </a:lnTo>
                <a:lnTo>
                  <a:pt x="406" y="448"/>
                </a:lnTo>
                <a:lnTo>
                  <a:pt x="406" y="448"/>
                </a:lnTo>
                <a:lnTo>
                  <a:pt x="382" y="388"/>
                </a:lnTo>
                <a:lnTo>
                  <a:pt x="354" y="328"/>
                </a:lnTo>
                <a:lnTo>
                  <a:pt x="326" y="270"/>
                </a:lnTo>
                <a:lnTo>
                  <a:pt x="298" y="210"/>
                </a:lnTo>
                <a:lnTo>
                  <a:pt x="358" y="142"/>
                </a:lnTo>
                <a:lnTo>
                  <a:pt x="358" y="142"/>
                </a:lnTo>
                <a:lnTo>
                  <a:pt x="370" y="134"/>
                </a:lnTo>
                <a:lnTo>
                  <a:pt x="380" y="128"/>
                </a:lnTo>
                <a:lnTo>
                  <a:pt x="404" y="124"/>
                </a:lnTo>
                <a:lnTo>
                  <a:pt x="404" y="124"/>
                </a:lnTo>
                <a:lnTo>
                  <a:pt x="414" y="122"/>
                </a:lnTo>
                <a:lnTo>
                  <a:pt x="422" y="118"/>
                </a:lnTo>
                <a:lnTo>
                  <a:pt x="432" y="114"/>
                </a:lnTo>
                <a:lnTo>
                  <a:pt x="438" y="106"/>
                </a:lnTo>
                <a:lnTo>
                  <a:pt x="438" y="106"/>
                </a:lnTo>
                <a:lnTo>
                  <a:pt x="446" y="96"/>
                </a:lnTo>
                <a:lnTo>
                  <a:pt x="452" y="86"/>
                </a:lnTo>
                <a:lnTo>
                  <a:pt x="458" y="76"/>
                </a:lnTo>
                <a:lnTo>
                  <a:pt x="460" y="66"/>
                </a:lnTo>
                <a:lnTo>
                  <a:pt x="460" y="66"/>
                </a:lnTo>
                <a:lnTo>
                  <a:pt x="458" y="54"/>
                </a:lnTo>
                <a:lnTo>
                  <a:pt x="454" y="44"/>
                </a:lnTo>
                <a:lnTo>
                  <a:pt x="448" y="32"/>
                </a:lnTo>
                <a:lnTo>
                  <a:pt x="436" y="20"/>
                </a:lnTo>
                <a:lnTo>
                  <a:pt x="436" y="2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008785" y="3902022"/>
            <a:ext cx="1551972" cy="1710111"/>
          </a:xfrm>
          <a:custGeom>
            <a:avLst/>
            <a:gdLst>
              <a:gd name="T0" fmla="*/ 790 w 844"/>
              <a:gd name="T1" fmla="*/ 114 h 930"/>
              <a:gd name="T2" fmla="*/ 768 w 844"/>
              <a:gd name="T3" fmla="*/ 116 h 930"/>
              <a:gd name="T4" fmla="*/ 746 w 844"/>
              <a:gd name="T5" fmla="*/ 126 h 930"/>
              <a:gd name="T6" fmla="*/ 738 w 844"/>
              <a:gd name="T7" fmla="*/ 132 h 930"/>
              <a:gd name="T8" fmla="*/ 726 w 844"/>
              <a:gd name="T9" fmla="*/ 150 h 930"/>
              <a:gd name="T10" fmla="*/ 722 w 844"/>
              <a:gd name="T11" fmla="*/ 160 h 930"/>
              <a:gd name="T12" fmla="*/ 708 w 844"/>
              <a:gd name="T13" fmla="*/ 194 h 930"/>
              <a:gd name="T14" fmla="*/ 698 w 844"/>
              <a:gd name="T15" fmla="*/ 204 h 930"/>
              <a:gd name="T16" fmla="*/ 644 w 844"/>
              <a:gd name="T17" fmla="*/ 238 h 930"/>
              <a:gd name="T18" fmla="*/ 612 w 844"/>
              <a:gd name="T19" fmla="*/ 178 h 930"/>
              <a:gd name="T20" fmla="*/ 542 w 844"/>
              <a:gd name="T21" fmla="*/ 58 h 930"/>
              <a:gd name="T22" fmla="*/ 506 w 844"/>
              <a:gd name="T23" fmla="*/ 0 h 930"/>
              <a:gd name="T24" fmla="*/ 0 w 844"/>
              <a:gd name="T25" fmla="*/ 414 h 930"/>
              <a:gd name="T26" fmla="*/ 66 w 844"/>
              <a:gd name="T27" fmla="*/ 600 h 930"/>
              <a:gd name="T28" fmla="*/ 74 w 844"/>
              <a:gd name="T29" fmla="*/ 596 h 930"/>
              <a:gd name="T30" fmla="*/ 86 w 844"/>
              <a:gd name="T31" fmla="*/ 570 h 930"/>
              <a:gd name="T32" fmla="*/ 90 w 844"/>
              <a:gd name="T33" fmla="*/ 556 h 930"/>
              <a:gd name="T34" fmla="*/ 110 w 844"/>
              <a:gd name="T35" fmla="*/ 528 h 930"/>
              <a:gd name="T36" fmla="*/ 124 w 844"/>
              <a:gd name="T37" fmla="*/ 516 h 930"/>
              <a:gd name="T38" fmla="*/ 140 w 844"/>
              <a:gd name="T39" fmla="*/ 508 h 930"/>
              <a:gd name="T40" fmla="*/ 176 w 844"/>
              <a:gd name="T41" fmla="*/ 498 h 930"/>
              <a:gd name="T42" fmla="*/ 194 w 844"/>
              <a:gd name="T43" fmla="*/ 498 h 930"/>
              <a:gd name="T44" fmla="*/ 214 w 844"/>
              <a:gd name="T45" fmla="*/ 502 h 930"/>
              <a:gd name="T46" fmla="*/ 250 w 844"/>
              <a:gd name="T47" fmla="*/ 528 h 930"/>
              <a:gd name="T48" fmla="*/ 264 w 844"/>
              <a:gd name="T49" fmla="*/ 548 h 930"/>
              <a:gd name="T50" fmla="*/ 270 w 844"/>
              <a:gd name="T51" fmla="*/ 558 h 930"/>
              <a:gd name="T52" fmla="*/ 280 w 844"/>
              <a:gd name="T53" fmla="*/ 580 h 930"/>
              <a:gd name="T54" fmla="*/ 282 w 844"/>
              <a:gd name="T55" fmla="*/ 602 h 930"/>
              <a:gd name="T56" fmla="*/ 282 w 844"/>
              <a:gd name="T57" fmla="*/ 624 h 930"/>
              <a:gd name="T58" fmla="*/ 278 w 844"/>
              <a:gd name="T59" fmla="*/ 632 h 930"/>
              <a:gd name="T60" fmla="*/ 258 w 844"/>
              <a:gd name="T61" fmla="*/ 666 h 930"/>
              <a:gd name="T62" fmla="*/ 232 w 844"/>
              <a:gd name="T63" fmla="*/ 688 h 930"/>
              <a:gd name="T64" fmla="*/ 214 w 844"/>
              <a:gd name="T65" fmla="*/ 696 h 930"/>
              <a:gd name="T66" fmla="*/ 182 w 844"/>
              <a:gd name="T67" fmla="*/ 700 h 930"/>
              <a:gd name="T68" fmla="*/ 168 w 844"/>
              <a:gd name="T69" fmla="*/ 700 h 930"/>
              <a:gd name="T70" fmla="*/ 144 w 844"/>
              <a:gd name="T71" fmla="*/ 700 h 930"/>
              <a:gd name="T72" fmla="*/ 102 w 844"/>
              <a:gd name="T73" fmla="*/ 726 h 930"/>
              <a:gd name="T74" fmla="*/ 148 w 844"/>
              <a:gd name="T75" fmla="*/ 930 h 930"/>
              <a:gd name="T76" fmla="*/ 200 w 844"/>
              <a:gd name="T77" fmla="*/ 900 h 930"/>
              <a:gd name="T78" fmla="*/ 412 w 844"/>
              <a:gd name="T79" fmla="*/ 764 h 930"/>
              <a:gd name="T80" fmla="*/ 772 w 844"/>
              <a:gd name="T81" fmla="*/ 524 h 930"/>
              <a:gd name="T82" fmla="*/ 746 w 844"/>
              <a:gd name="T83" fmla="*/ 462 h 930"/>
              <a:gd name="T84" fmla="*/ 694 w 844"/>
              <a:gd name="T85" fmla="*/ 338 h 930"/>
              <a:gd name="T86" fmla="*/ 722 w 844"/>
              <a:gd name="T87" fmla="*/ 242 h 930"/>
              <a:gd name="T88" fmla="*/ 736 w 844"/>
              <a:gd name="T89" fmla="*/ 238 h 930"/>
              <a:gd name="T90" fmla="*/ 772 w 844"/>
              <a:gd name="T91" fmla="*/ 238 h 930"/>
              <a:gd name="T92" fmla="*/ 782 w 844"/>
              <a:gd name="T93" fmla="*/ 238 h 930"/>
              <a:gd name="T94" fmla="*/ 800 w 844"/>
              <a:gd name="T95" fmla="*/ 234 h 930"/>
              <a:gd name="T96" fmla="*/ 810 w 844"/>
              <a:gd name="T97" fmla="*/ 230 h 930"/>
              <a:gd name="T98" fmla="*/ 828 w 844"/>
              <a:gd name="T99" fmla="*/ 214 h 930"/>
              <a:gd name="T100" fmla="*/ 840 w 844"/>
              <a:gd name="T101" fmla="*/ 196 h 930"/>
              <a:gd name="T102" fmla="*/ 844 w 844"/>
              <a:gd name="T103" fmla="*/ 186 h 930"/>
              <a:gd name="T104" fmla="*/ 838 w 844"/>
              <a:gd name="T105" fmla="*/ 160 h 930"/>
              <a:gd name="T106" fmla="*/ 830 w 844"/>
              <a:gd name="T107" fmla="*/ 146 h 930"/>
              <a:gd name="T108" fmla="*/ 810 w 844"/>
              <a:gd name="T109" fmla="*/ 122 h 930"/>
              <a:gd name="T110" fmla="*/ 790 w 844"/>
              <a:gd name="T111" fmla="*/ 11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4" h="930">
                <a:moveTo>
                  <a:pt x="790" y="114"/>
                </a:moveTo>
                <a:lnTo>
                  <a:pt x="790" y="114"/>
                </a:lnTo>
                <a:lnTo>
                  <a:pt x="778" y="114"/>
                </a:lnTo>
                <a:lnTo>
                  <a:pt x="768" y="116"/>
                </a:lnTo>
                <a:lnTo>
                  <a:pt x="756" y="120"/>
                </a:lnTo>
                <a:lnTo>
                  <a:pt x="746" y="126"/>
                </a:lnTo>
                <a:lnTo>
                  <a:pt x="746" y="126"/>
                </a:lnTo>
                <a:lnTo>
                  <a:pt x="738" y="132"/>
                </a:lnTo>
                <a:lnTo>
                  <a:pt x="732" y="140"/>
                </a:lnTo>
                <a:lnTo>
                  <a:pt x="726" y="150"/>
                </a:lnTo>
                <a:lnTo>
                  <a:pt x="722" y="160"/>
                </a:lnTo>
                <a:lnTo>
                  <a:pt x="722" y="160"/>
                </a:lnTo>
                <a:lnTo>
                  <a:pt x="714" y="182"/>
                </a:lnTo>
                <a:lnTo>
                  <a:pt x="708" y="194"/>
                </a:lnTo>
                <a:lnTo>
                  <a:pt x="698" y="204"/>
                </a:lnTo>
                <a:lnTo>
                  <a:pt x="698" y="204"/>
                </a:lnTo>
                <a:lnTo>
                  <a:pt x="696" y="204"/>
                </a:lnTo>
                <a:lnTo>
                  <a:pt x="644" y="238"/>
                </a:lnTo>
                <a:lnTo>
                  <a:pt x="644" y="238"/>
                </a:lnTo>
                <a:lnTo>
                  <a:pt x="612" y="178"/>
                </a:lnTo>
                <a:lnTo>
                  <a:pt x="578" y="118"/>
                </a:lnTo>
                <a:lnTo>
                  <a:pt x="542" y="58"/>
                </a:lnTo>
                <a:lnTo>
                  <a:pt x="506" y="0"/>
                </a:lnTo>
                <a:lnTo>
                  <a:pt x="506" y="0"/>
                </a:lnTo>
                <a:lnTo>
                  <a:pt x="0" y="414"/>
                </a:lnTo>
                <a:lnTo>
                  <a:pt x="0" y="414"/>
                </a:lnTo>
                <a:lnTo>
                  <a:pt x="34" y="506"/>
                </a:lnTo>
                <a:lnTo>
                  <a:pt x="66" y="600"/>
                </a:lnTo>
                <a:lnTo>
                  <a:pt x="74" y="596"/>
                </a:lnTo>
                <a:lnTo>
                  <a:pt x="74" y="596"/>
                </a:lnTo>
                <a:lnTo>
                  <a:pt x="78" y="588"/>
                </a:lnTo>
                <a:lnTo>
                  <a:pt x="86" y="570"/>
                </a:lnTo>
                <a:lnTo>
                  <a:pt x="86" y="570"/>
                </a:lnTo>
                <a:lnTo>
                  <a:pt x="90" y="556"/>
                </a:lnTo>
                <a:lnTo>
                  <a:pt x="98" y="542"/>
                </a:lnTo>
                <a:lnTo>
                  <a:pt x="110" y="528"/>
                </a:lnTo>
                <a:lnTo>
                  <a:pt x="116" y="522"/>
                </a:lnTo>
                <a:lnTo>
                  <a:pt x="124" y="516"/>
                </a:lnTo>
                <a:lnTo>
                  <a:pt x="124" y="516"/>
                </a:lnTo>
                <a:lnTo>
                  <a:pt x="140" y="508"/>
                </a:lnTo>
                <a:lnTo>
                  <a:pt x="158" y="500"/>
                </a:lnTo>
                <a:lnTo>
                  <a:pt x="176" y="498"/>
                </a:lnTo>
                <a:lnTo>
                  <a:pt x="194" y="498"/>
                </a:lnTo>
                <a:lnTo>
                  <a:pt x="194" y="498"/>
                </a:lnTo>
                <a:lnTo>
                  <a:pt x="204" y="500"/>
                </a:lnTo>
                <a:lnTo>
                  <a:pt x="214" y="502"/>
                </a:lnTo>
                <a:lnTo>
                  <a:pt x="232" y="514"/>
                </a:lnTo>
                <a:lnTo>
                  <a:pt x="250" y="528"/>
                </a:lnTo>
                <a:lnTo>
                  <a:pt x="258" y="538"/>
                </a:lnTo>
                <a:lnTo>
                  <a:pt x="264" y="548"/>
                </a:lnTo>
                <a:lnTo>
                  <a:pt x="264" y="548"/>
                </a:lnTo>
                <a:lnTo>
                  <a:pt x="270" y="558"/>
                </a:lnTo>
                <a:lnTo>
                  <a:pt x="276" y="570"/>
                </a:lnTo>
                <a:lnTo>
                  <a:pt x="280" y="580"/>
                </a:lnTo>
                <a:lnTo>
                  <a:pt x="282" y="592"/>
                </a:lnTo>
                <a:lnTo>
                  <a:pt x="282" y="602"/>
                </a:lnTo>
                <a:lnTo>
                  <a:pt x="282" y="614"/>
                </a:lnTo>
                <a:lnTo>
                  <a:pt x="282" y="624"/>
                </a:lnTo>
                <a:lnTo>
                  <a:pt x="278" y="632"/>
                </a:lnTo>
                <a:lnTo>
                  <a:pt x="278" y="632"/>
                </a:lnTo>
                <a:lnTo>
                  <a:pt x="270" y="650"/>
                </a:lnTo>
                <a:lnTo>
                  <a:pt x="258" y="666"/>
                </a:lnTo>
                <a:lnTo>
                  <a:pt x="246" y="678"/>
                </a:lnTo>
                <a:lnTo>
                  <a:pt x="232" y="688"/>
                </a:lnTo>
                <a:lnTo>
                  <a:pt x="232" y="688"/>
                </a:lnTo>
                <a:lnTo>
                  <a:pt x="214" y="696"/>
                </a:lnTo>
                <a:lnTo>
                  <a:pt x="198" y="700"/>
                </a:lnTo>
                <a:lnTo>
                  <a:pt x="182" y="700"/>
                </a:lnTo>
                <a:lnTo>
                  <a:pt x="168" y="700"/>
                </a:lnTo>
                <a:lnTo>
                  <a:pt x="168" y="700"/>
                </a:lnTo>
                <a:lnTo>
                  <a:pt x="150" y="698"/>
                </a:lnTo>
                <a:lnTo>
                  <a:pt x="144" y="700"/>
                </a:lnTo>
                <a:lnTo>
                  <a:pt x="102" y="726"/>
                </a:lnTo>
                <a:lnTo>
                  <a:pt x="102" y="726"/>
                </a:lnTo>
                <a:lnTo>
                  <a:pt x="126" y="828"/>
                </a:lnTo>
                <a:lnTo>
                  <a:pt x="148" y="930"/>
                </a:lnTo>
                <a:lnTo>
                  <a:pt x="148" y="930"/>
                </a:lnTo>
                <a:lnTo>
                  <a:pt x="200" y="900"/>
                </a:lnTo>
                <a:lnTo>
                  <a:pt x="262" y="862"/>
                </a:lnTo>
                <a:lnTo>
                  <a:pt x="412" y="764"/>
                </a:lnTo>
                <a:lnTo>
                  <a:pt x="586" y="648"/>
                </a:lnTo>
                <a:lnTo>
                  <a:pt x="772" y="524"/>
                </a:lnTo>
                <a:lnTo>
                  <a:pt x="772" y="524"/>
                </a:lnTo>
                <a:lnTo>
                  <a:pt x="746" y="462"/>
                </a:lnTo>
                <a:lnTo>
                  <a:pt x="722" y="400"/>
                </a:lnTo>
                <a:lnTo>
                  <a:pt x="694" y="338"/>
                </a:lnTo>
                <a:lnTo>
                  <a:pt x="664" y="278"/>
                </a:lnTo>
                <a:lnTo>
                  <a:pt x="722" y="242"/>
                </a:lnTo>
                <a:lnTo>
                  <a:pt x="722" y="242"/>
                </a:lnTo>
                <a:lnTo>
                  <a:pt x="736" y="238"/>
                </a:lnTo>
                <a:lnTo>
                  <a:pt x="748" y="236"/>
                </a:lnTo>
                <a:lnTo>
                  <a:pt x="772" y="238"/>
                </a:lnTo>
                <a:lnTo>
                  <a:pt x="772" y="238"/>
                </a:lnTo>
                <a:lnTo>
                  <a:pt x="782" y="238"/>
                </a:lnTo>
                <a:lnTo>
                  <a:pt x="792" y="236"/>
                </a:lnTo>
                <a:lnTo>
                  <a:pt x="800" y="234"/>
                </a:lnTo>
                <a:lnTo>
                  <a:pt x="810" y="230"/>
                </a:lnTo>
                <a:lnTo>
                  <a:pt x="810" y="230"/>
                </a:lnTo>
                <a:lnTo>
                  <a:pt x="820" y="222"/>
                </a:lnTo>
                <a:lnTo>
                  <a:pt x="828" y="214"/>
                </a:lnTo>
                <a:lnTo>
                  <a:pt x="836" y="206"/>
                </a:lnTo>
                <a:lnTo>
                  <a:pt x="840" y="196"/>
                </a:lnTo>
                <a:lnTo>
                  <a:pt x="840" y="196"/>
                </a:lnTo>
                <a:lnTo>
                  <a:pt x="844" y="186"/>
                </a:lnTo>
                <a:lnTo>
                  <a:pt x="842" y="174"/>
                </a:lnTo>
                <a:lnTo>
                  <a:pt x="838" y="160"/>
                </a:lnTo>
                <a:lnTo>
                  <a:pt x="830" y="146"/>
                </a:lnTo>
                <a:lnTo>
                  <a:pt x="830" y="146"/>
                </a:lnTo>
                <a:lnTo>
                  <a:pt x="820" y="132"/>
                </a:lnTo>
                <a:lnTo>
                  <a:pt x="810" y="122"/>
                </a:lnTo>
                <a:lnTo>
                  <a:pt x="800" y="116"/>
                </a:lnTo>
                <a:lnTo>
                  <a:pt x="790" y="114"/>
                </a:lnTo>
                <a:lnTo>
                  <a:pt x="790" y="11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218089" y="4722140"/>
            <a:ext cx="1445320" cy="1927093"/>
          </a:xfrm>
          <a:custGeom>
            <a:avLst/>
            <a:gdLst>
              <a:gd name="T0" fmla="*/ 736 w 786"/>
              <a:gd name="T1" fmla="*/ 636 h 1048"/>
              <a:gd name="T2" fmla="*/ 702 w 786"/>
              <a:gd name="T3" fmla="*/ 640 h 1048"/>
              <a:gd name="T4" fmla="*/ 678 w 786"/>
              <a:gd name="T5" fmla="*/ 660 h 1048"/>
              <a:gd name="T6" fmla="*/ 638 w 786"/>
              <a:gd name="T7" fmla="*/ 692 h 1048"/>
              <a:gd name="T8" fmla="*/ 550 w 786"/>
              <a:gd name="T9" fmla="*/ 610 h 1048"/>
              <a:gd name="T10" fmla="*/ 532 w 786"/>
              <a:gd name="T11" fmla="*/ 508 h 1048"/>
              <a:gd name="T12" fmla="*/ 494 w 786"/>
              <a:gd name="T13" fmla="*/ 326 h 1048"/>
              <a:gd name="T14" fmla="*/ 566 w 786"/>
              <a:gd name="T15" fmla="*/ 214 h 1048"/>
              <a:gd name="T16" fmla="*/ 612 w 786"/>
              <a:gd name="T17" fmla="*/ 214 h 1048"/>
              <a:gd name="T18" fmla="*/ 640 w 786"/>
              <a:gd name="T19" fmla="*/ 208 h 1048"/>
              <a:gd name="T20" fmla="*/ 670 w 786"/>
              <a:gd name="T21" fmla="*/ 174 h 1048"/>
              <a:gd name="T22" fmla="*/ 668 w 786"/>
              <a:gd name="T23" fmla="*/ 138 h 1048"/>
              <a:gd name="T24" fmla="*/ 640 w 786"/>
              <a:gd name="T25" fmla="*/ 100 h 1048"/>
              <a:gd name="T26" fmla="*/ 608 w 786"/>
              <a:gd name="T27" fmla="*/ 92 h 1048"/>
              <a:gd name="T28" fmla="*/ 576 w 786"/>
              <a:gd name="T29" fmla="*/ 104 h 1048"/>
              <a:gd name="T30" fmla="*/ 552 w 786"/>
              <a:gd name="T31" fmla="*/ 136 h 1048"/>
              <a:gd name="T32" fmla="*/ 528 w 786"/>
              <a:gd name="T33" fmla="*/ 182 h 1048"/>
              <a:gd name="T34" fmla="*/ 464 w 786"/>
              <a:gd name="T35" fmla="*/ 220 h 1048"/>
              <a:gd name="T36" fmla="*/ 392 w 786"/>
              <a:gd name="T37" fmla="*/ 0 h 1048"/>
              <a:gd name="T38" fmla="*/ 262 w 786"/>
              <a:gd name="T39" fmla="*/ 176 h 1048"/>
              <a:gd name="T40" fmla="*/ 296 w 786"/>
              <a:gd name="T41" fmla="*/ 202 h 1048"/>
              <a:gd name="T42" fmla="*/ 326 w 786"/>
              <a:gd name="T43" fmla="*/ 246 h 1048"/>
              <a:gd name="T44" fmla="*/ 332 w 786"/>
              <a:gd name="T45" fmla="*/ 300 h 1048"/>
              <a:gd name="T46" fmla="*/ 316 w 786"/>
              <a:gd name="T47" fmla="*/ 334 h 1048"/>
              <a:gd name="T48" fmla="*/ 260 w 786"/>
              <a:gd name="T49" fmla="*/ 372 h 1048"/>
              <a:gd name="T50" fmla="*/ 224 w 786"/>
              <a:gd name="T51" fmla="*/ 378 h 1048"/>
              <a:gd name="T52" fmla="*/ 182 w 786"/>
              <a:gd name="T53" fmla="*/ 370 h 1048"/>
              <a:gd name="T54" fmla="*/ 148 w 786"/>
              <a:gd name="T55" fmla="*/ 338 h 1048"/>
              <a:gd name="T56" fmla="*/ 130 w 786"/>
              <a:gd name="T57" fmla="*/ 286 h 1048"/>
              <a:gd name="T58" fmla="*/ 138 w 786"/>
              <a:gd name="T59" fmla="*/ 240 h 1048"/>
              <a:gd name="T60" fmla="*/ 28 w 786"/>
              <a:gd name="T61" fmla="*/ 474 h 1048"/>
              <a:gd name="T62" fmla="*/ 112 w 786"/>
              <a:gd name="T63" fmla="*/ 776 h 1048"/>
              <a:gd name="T64" fmla="*/ 132 w 786"/>
              <a:gd name="T65" fmla="*/ 756 h 1048"/>
              <a:gd name="T66" fmla="*/ 178 w 786"/>
              <a:gd name="T67" fmla="*/ 722 h 1048"/>
              <a:gd name="T68" fmla="*/ 224 w 786"/>
              <a:gd name="T69" fmla="*/ 718 h 1048"/>
              <a:gd name="T70" fmla="*/ 268 w 786"/>
              <a:gd name="T71" fmla="*/ 732 h 1048"/>
              <a:gd name="T72" fmla="*/ 304 w 786"/>
              <a:gd name="T73" fmla="*/ 786 h 1048"/>
              <a:gd name="T74" fmla="*/ 310 w 786"/>
              <a:gd name="T75" fmla="*/ 824 h 1048"/>
              <a:gd name="T76" fmla="*/ 300 w 786"/>
              <a:gd name="T77" fmla="*/ 866 h 1048"/>
              <a:gd name="T78" fmla="*/ 276 w 786"/>
              <a:gd name="T79" fmla="*/ 896 h 1048"/>
              <a:gd name="T80" fmla="*/ 226 w 786"/>
              <a:gd name="T81" fmla="*/ 918 h 1048"/>
              <a:gd name="T82" fmla="*/ 162 w 786"/>
              <a:gd name="T83" fmla="*/ 908 h 1048"/>
              <a:gd name="T84" fmla="*/ 108 w 786"/>
              <a:gd name="T85" fmla="*/ 904 h 1048"/>
              <a:gd name="T86" fmla="*/ 122 w 786"/>
              <a:gd name="T87" fmla="*/ 1048 h 1048"/>
              <a:gd name="T88" fmla="*/ 580 w 786"/>
              <a:gd name="T89" fmla="*/ 860 h 1048"/>
              <a:gd name="T90" fmla="*/ 662 w 786"/>
              <a:gd name="T91" fmla="*/ 738 h 1048"/>
              <a:gd name="T92" fmla="*/ 706 w 786"/>
              <a:gd name="T93" fmla="*/ 754 h 1048"/>
              <a:gd name="T94" fmla="*/ 734 w 786"/>
              <a:gd name="T95" fmla="*/ 758 h 1048"/>
              <a:gd name="T96" fmla="*/ 776 w 786"/>
              <a:gd name="T97" fmla="*/ 736 h 1048"/>
              <a:gd name="T98" fmla="*/ 786 w 786"/>
              <a:gd name="T99" fmla="*/ 702 h 1048"/>
              <a:gd name="T100" fmla="*/ 772 w 786"/>
              <a:gd name="T101" fmla="*/ 656 h 1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6" h="1048">
                <a:moveTo>
                  <a:pt x="756" y="642"/>
                </a:moveTo>
                <a:lnTo>
                  <a:pt x="756" y="642"/>
                </a:lnTo>
                <a:lnTo>
                  <a:pt x="746" y="638"/>
                </a:lnTo>
                <a:lnTo>
                  <a:pt x="736" y="636"/>
                </a:lnTo>
                <a:lnTo>
                  <a:pt x="724" y="636"/>
                </a:lnTo>
                <a:lnTo>
                  <a:pt x="712" y="638"/>
                </a:lnTo>
                <a:lnTo>
                  <a:pt x="712" y="638"/>
                </a:lnTo>
                <a:lnTo>
                  <a:pt x="702" y="640"/>
                </a:lnTo>
                <a:lnTo>
                  <a:pt x="692" y="646"/>
                </a:lnTo>
                <a:lnTo>
                  <a:pt x="686" y="652"/>
                </a:lnTo>
                <a:lnTo>
                  <a:pt x="678" y="660"/>
                </a:lnTo>
                <a:lnTo>
                  <a:pt x="678" y="660"/>
                </a:lnTo>
                <a:lnTo>
                  <a:pt x="662" y="678"/>
                </a:lnTo>
                <a:lnTo>
                  <a:pt x="652" y="686"/>
                </a:lnTo>
                <a:lnTo>
                  <a:pt x="638" y="692"/>
                </a:lnTo>
                <a:lnTo>
                  <a:pt x="638" y="692"/>
                </a:lnTo>
                <a:lnTo>
                  <a:pt x="638" y="694"/>
                </a:lnTo>
                <a:lnTo>
                  <a:pt x="564" y="708"/>
                </a:lnTo>
                <a:lnTo>
                  <a:pt x="564" y="708"/>
                </a:lnTo>
                <a:lnTo>
                  <a:pt x="550" y="610"/>
                </a:lnTo>
                <a:lnTo>
                  <a:pt x="534" y="512"/>
                </a:lnTo>
                <a:lnTo>
                  <a:pt x="534" y="512"/>
                </a:lnTo>
                <a:lnTo>
                  <a:pt x="524" y="514"/>
                </a:lnTo>
                <a:lnTo>
                  <a:pt x="532" y="508"/>
                </a:lnTo>
                <a:lnTo>
                  <a:pt x="532" y="508"/>
                </a:lnTo>
                <a:lnTo>
                  <a:pt x="520" y="448"/>
                </a:lnTo>
                <a:lnTo>
                  <a:pt x="508" y="386"/>
                </a:lnTo>
                <a:lnTo>
                  <a:pt x="494" y="326"/>
                </a:lnTo>
                <a:lnTo>
                  <a:pt x="478" y="266"/>
                </a:lnTo>
                <a:lnTo>
                  <a:pt x="552" y="220"/>
                </a:lnTo>
                <a:lnTo>
                  <a:pt x="552" y="220"/>
                </a:lnTo>
                <a:lnTo>
                  <a:pt x="566" y="214"/>
                </a:lnTo>
                <a:lnTo>
                  <a:pt x="578" y="212"/>
                </a:lnTo>
                <a:lnTo>
                  <a:pt x="602" y="214"/>
                </a:lnTo>
                <a:lnTo>
                  <a:pt x="602" y="214"/>
                </a:lnTo>
                <a:lnTo>
                  <a:pt x="612" y="214"/>
                </a:lnTo>
                <a:lnTo>
                  <a:pt x="622" y="214"/>
                </a:lnTo>
                <a:lnTo>
                  <a:pt x="630" y="212"/>
                </a:lnTo>
                <a:lnTo>
                  <a:pt x="640" y="208"/>
                </a:lnTo>
                <a:lnTo>
                  <a:pt x="640" y="208"/>
                </a:lnTo>
                <a:lnTo>
                  <a:pt x="650" y="200"/>
                </a:lnTo>
                <a:lnTo>
                  <a:pt x="658" y="192"/>
                </a:lnTo>
                <a:lnTo>
                  <a:pt x="666" y="182"/>
                </a:lnTo>
                <a:lnTo>
                  <a:pt x="670" y="174"/>
                </a:lnTo>
                <a:lnTo>
                  <a:pt x="670" y="174"/>
                </a:lnTo>
                <a:lnTo>
                  <a:pt x="674" y="162"/>
                </a:lnTo>
                <a:lnTo>
                  <a:pt x="672" y="152"/>
                </a:lnTo>
                <a:lnTo>
                  <a:pt x="668" y="138"/>
                </a:lnTo>
                <a:lnTo>
                  <a:pt x="660" y="122"/>
                </a:lnTo>
                <a:lnTo>
                  <a:pt x="660" y="122"/>
                </a:lnTo>
                <a:lnTo>
                  <a:pt x="650" y="110"/>
                </a:lnTo>
                <a:lnTo>
                  <a:pt x="640" y="100"/>
                </a:lnTo>
                <a:lnTo>
                  <a:pt x="630" y="94"/>
                </a:lnTo>
                <a:lnTo>
                  <a:pt x="620" y="92"/>
                </a:lnTo>
                <a:lnTo>
                  <a:pt x="620" y="92"/>
                </a:lnTo>
                <a:lnTo>
                  <a:pt x="608" y="92"/>
                </a:lnTo>
                <a:lnTo>
                  <a:pt x="598" y="94"/>
                </a:lnTo>
                <a:lnTo>
                  <a:pt x="586" y="98"/>
                </a:lnTo>
                <a:lnTo>
                  <a:pt x="576" y="104"/>
                </a:lnTo>
                <a:lnTo>
                  <a:pt x="576" y="104"/>
                </a:lnTo>
                <a:lnTo>
                  <a:pt x="568" y="110"/>
                </a:lnTo>
                <a:lnTo>
                  <a:pt x="562" y="118"/>
                </a:lnTo>
                <a:lnTo>
                  <a:pt x="556" y="126"/>
                </a:lnTo>
                <a:lnTo>
                  <a:pt x="552" y="136"/>
                </a:lnTo>
                <a:lnTo>
                  <a:pt x="552" y="136"/>
                </a:lnTo>
                <a:lnTo>
                  <a:pt x="544" y="160"/>
                </a:lnTo>
                <a:lnTo>
                  <a:pt x="538" y="172"/>
                </a:lnTo>
                <a:lnTo>
                  <a:pt x="528" y="182"/>
                </a:lnTo>
                <a:lnTo>
                  <a:pt x="528" y="182"/>
                </a:lnTo>
                <a:lnTo>
                  <a:pt x="526" y="182"/>
                </a:lnTo>
                <a:lnTo>
                  <a:pt x="464" y="220"/>
                </a:lnTo>
                <a:lnTo>
                  <a:pt x="464" y="220"/>
                </a:lnTo>
                <a:lnTo>
                  <a:pt x="430" y="110"/>
                </a:lnTo>
                <a:lnTo>
                  <a:pt x="412" y="54"/>
                </a:lnTo>
                <a:lnTo>
                  <a:pt x="392" y="0"/>
                </a:lnTo>
                <a:lnTo>
                  <a:pt x="392" y="0"/>
                </a:lnTo>
                <a:lnTo>
                  <a:pt x="348" y="36"/>
                </a:lnTo>
                <a:lnTo>
                  <a:pt x="248" y="130"/>
                </a:lnTo>
                <a:lnTo>
                  <a:pt x="262" y="176"/>
                </a:lnTo>
                <a:lnTo>
                  <a:pt x="262" y="176"/>
                </a:lnTo>
                <a:lnTo>
                  <a:pt x="268" y="182"/>
                </a:lnTo>
                <a:lnTo>
                  <a:pt x="286" y="194"/>
                </a:lnTo>
                <a:lnTo>
                  <a:pt x="286" y="194"/>
                </a:lnTo>
                <a:lnTo>
                  <a:pt x="296" y="202"/>
                </a:lnTo>
                <a:lnTo>
                  <a:pt x="308" y="214"/>
                </a:lnTo>
                <a:lnTo>
                  <a:pt x="320" y="228"/>
                </a:lnTo>
                <a:lnTo>
                  <a:pt x="324" y="236"/>
                </a:lnTo>
                <a:lnTo>
                  <a:pt x="326" y="246"/>
                </a:lnTo>
                <a:lnTo>
                  <a:pt x="326" y="246"/>
                </a:lnTo>
                <a:lnTo>
                  <a:pt x="332" y="262"/>
                </a:lnTo>
                <a:lnTo>
                  <a:pt x="334" y="280"/>
                </a:lnTo>
                <a:lnTo>
                  <a:pt x="332" y="300"/>
                </a:lnTo>
                <a:lnTo>
                  <a:pt x="326" y="318"/>
                </a:lnTo>
                <a:lnTo>
                  <a:pt x="326" y="318"/>
                </a:lnTo>
                <a:lnTo>
                  <a:pt x="322" y="326"/>
                </a:lnTo>
                <a:lnTo>
                  <a:pt x="316" y="334"/>
                </a:lnTo>
                <a:lnTo>
                  <a:pt x="302" y="350"/>
                </a:lnTo>
                <a:lnTo>
                  <a:pt x="284" y="364"/>
                </a:lnTo>
                <a:lnTo>
                  <a:pt x="272" y="368"/>
                </a:lnTo>
                <a:lnTo>
                  <a:pt x="260" y="372"/>
                </a:lnTo>
                <a:lnTo>
                  <a:pt x="260" y="372"/>
                </a:lnTo>
                <a:lnTo>
                  <a:pt x="248" y="376"/>
                </a:lnTo>
                <a:lnTo>
                  <a:pt x="236" y="378"/>
                </a:lnTo>
                <a:lnTo>
                  <a:pt x="224" y="378"/>
                </a:lnTo>
                <a:lnTo>
                  <a:pt x="214" y="378"/>
                </a:lnTo>
                <a:lnTo>
                  <a:pt x="202" y="376"/>
                </a:lnTo>
                <a:lnTo>
                  <a:pt x="192" y="374"/>
                </a:lnTo>
                <a:lnTo>
                  <a:pt x="182" y="370"/>
                </a:lnTo>
                <a:lnTo>
                  <a:pt x="174" y="364"/>
                </a:lnTo>
                <a:lnTo>
                  <a:pt x="174" y="364"/>
                </a:lnTo>
                <a:lnTo>
                  <a:pt x="160" y="352"/>
                </a:lnTo>
                <a:lnTo>
                  <a:pt x="148" y="338"/>
                </a:lnTo>
                <a:lnTo>
                  <a:pt x="140" y="322"/>
                </a:lnTo>
                <a:lnTo>
                  <a:pt x="134" y="304"/>
                </a:lnTo>
                <a:lnTo>
                  <a:pt x="134" y="304"/>
                </a:lnTo>
                <a:lnTo>
                  <a:pt x="130" y="286"/>
                </a:lnTo>
                <a:lnTo>
                  <a:pt x="130" y="270"/>
                </a:lnTo>
                <a:lnTo>
                  <a:pt x="134" y="254"/>
                </a:lnTo>
                <a:lnTo>
                  <a:pt x="138" y="240"/>
                </a:lnTo>
                <a:lnTo>
                  <a:pt x="138" y="240"/>
                </a:lnTo>
                <a:lnTo>
                  <a:pt x="138" y="238"/>
                </a:lnTo>
                <a:lnTo>
                  <a:pt x="0" y="374"/>
                </a:lnTo>
                <a:lnTo>
                  <a:pt x="0" y="374"/>
                </a:lnTo>
                <a:lnTo>
                  <a:pt x="28" y="474"/>
                </a:lnTo>
                <a:lnTo>
                  <a:pt x="52" y="576"/>
                </a:lnTo>
                <a:lnTo>
                  <a:pt x="72" y="678"/>
                </a:lnTo>
                <a:lnTo>
                  <a:pt x="90" y="780"/>
                </a:lnTo>
                <a:lnTo>
                  <a:pt x="112" y="776"/>
                </a:lnTo>
                <a:lnTo>
                  <a:pt x="112" y="776"/>
                </a:lnTo>
                <a:lnTo>
                  <a:pt x="118" y="770"/>
                </a:lnTo>
                <a:lnTo>
                  <a:pt x="132" y="756"/>
                </a:lnTo>
                <a:lnTo>
                  <a:pt x="132" y="756"/>
                </a:lnTo>
                <a:lnTo>
                  <a:pt x="142" y="744"/>
                </a:lnTo>
                <a:lnTo>
                  <a:pt x="154" y="734"/>
                </a:lnTo>
                <a:lnTo>
                  <a:pt x="170" y="726"/>
                </a:lnTo>
                <a:lnTo>
                  <a:pt x="178" y="722"/>
                </a:lnTo>
                <a:lnTo>
                  <a:pt x="188" y="720"/>
                </a:lnTo>
                <a:lnTo>
                  <a:pt x="188" y="720"/>
                </a:lnTo>
                <a:lnTo>
                  <a:pt x="206" y="716"/>
                </a:lnTo>
                <a:lnTo>
                  <a:pt x="224" y="718"/>
                </a:lnTo>
                <a:lnTo>
                  <a:pt x="242" y="720"/>
                </a:lnTo>
                <a:lnTo>
                  <a:pt x="260" y="728"/>
                </a:lnTo>
                <a:lnTo>
                  <a:pt x="260" y="728"/>
                </a:lnTo>
                <a:lnTo>
                  <a:pt x="268" y="732"/>
                </a:lnTo>
                <a:lnTo>
                  <a:pt x="274" y="740"/>
                </a:lnTo>
                <a:lnTo>
                  <a:pt x="288" y="756"/>
                </a:lnTo>
                <a:lnTo>
                  <a:pt x="300" y="776"/>
                </a:lnTo>
                <a:lnTo>
                  <a:pt x="304" y="786"/>
                </a:lnTo>
                <a:lnTo>
                  <a:pt x="306" y="798"/>
                </a:lnTo>
                <a:lnTo>
                  <a:pt x="306" y="798"/>
                </a:lnTo>
                <a:lnTo>
                  <a:pt x="308" y="812"/>
                </a:lnTo>
                <a:lnTo>
                  <a:pt x="310" y="824"/>
                </a:lnTo>
                <a:lnTo>
                  <a:pt x="308" y="836"/>
                </a:lnTo>
                <a:lnTo>
                  <a:pt x="306" y="846"/>
                </a:lnTo>
                <a:lnTo>
                  <a:pt x="304" y="858"/>
                </a:lnTo>
                <a:lnTo>
                  <a:pt x="300" y="866"/>
                </a:lnTo>
                <a:lnTo>
                  <a:pt x="296" y="876"/>
                </a:lnTo>
                <a:lnTo>
                  <a:pt x="290" y="884"/>
                </a:lnTo>
                <a:lnTo>
                  <a:pt x="290" y="884"/>
                </a:lnTo>
                <a:lnTo>
                  <a:pt x="276" y="896"/>
                </a:lnTo>
                <a:lnTo>
                  <a:pt x="260" y="906"/>
                </a:lnTo>
                <a:lnTo>
                  <a:pt x="242" y="914"/>
                </a:lnTo>
                <a:lnTo>
                  <a:pt x="226" y="918"/>
                </a:lnTo>
                <a:lnTo>
                  <a:pt x="226" y="918"/>
                </a:lnTo>
                <a:lnTo>
                  <a:pt x="206" y="920"/>
                </a:lnTo>
                <a:lnTo>
                  <a:pt x="190" y="916"/>
                </a:lnTo>
                <a:lnTo>
                  <a:pt x="176" y="912"/>
                </a:lnTo>
                <a:lnTo>
                  <a:pt x="162" y="908"/>
                </a:lnTo>
                <a:lnTo>
                  <a:pt x="162" y="908"/>
                </a:lnTo>
                <a:lnTo>
                  <a:pt x="146" y="900"/>
                </a:lnTo>
                <a:lnTo>
                  <a:pt x="140" y="898"/>
                </a:lnTo>
                <a:lnTo>
                  <a:pt x="108" y="904"/>
                </a:lnTo>
                <a:lnTo>
                  <a:pt x="108" y="904"/>
                </a:lnTo>
                <a:lnTo>
                  <a:pt x="114" y="976"/>
                </a:lnTo>
                <a:lnTo>
                  <a:pt x="122" y="1048"/>
                </a:lnTo>
                <a:lnTo>
                  <a:pt x="122" y="1048"/>
                </a:lnTo>
                <a:lnTo>
                  <a:pt x="346" y="1010"/>
                </a:lnTo>
                <a:lnTo>
                  <a:pt x="586" y="968"/>
                </a:lnTo>
                <a:lnTo>
                  <a:pt x="586" y="968"/>
                </a:lnTo>
                <a:lnTo>
                  <a:pt x="580" y="860"/>
                </a:lnTo>
                <a:lnTo>
                  <a:pt x="568" y="754"/>
                </a:lnTo>
                <a:lnTo>
                  <a:pt x="648" y="738"/>
                </a:lnTo>
                <a:lnTo>
                  <a:pt x="648" y="738"/>
                </a:lnTo>
                <a:lnTo>
                  <a:pt x="662" y="738"/>
                </a:lnTo>
                <a:lnTo>
                  <a:pt x="674" y="740"/>
                </a:lnTo>
                <a:lnTo>
                  <a:pt x="696" y="750"/>
                </a:lnTo>
                <a:lnTo>
                  <a:pt x="696" y="750"/>
                </a:lnTo>
                <a:lnTo>
                  <a:pt x="706" y="754"/>
                </a:lnTo>
                <a:lnTo>
                  <a:pt x="714" y="756"/>
                </a:lnTo>
                <a:lnTo>
                  <a:pt x="724" y="758"/>
                </a:lnTo>
                <a:lnTo>
                  <a:pt x="734" y="758"/>
                </a:lnTo>
                <a:lnTo>
                  <a:pt x="734" y="758"/>
                </a:lnTo>
                <a:lnTo>
                  <a:pt x="746" y="754"/>
                </a:lnTo>
                <a:lnTo>
                  <a:pt x="758" y="750"/>
                </a:lnTo>
                <a:lnTo>
                  <a:pt x="768" y="744"/>
                </a:lnTo>
                <a:lnTo>
                  <a:pt x="776" y="736"/>
                </a:lnTo>
                <a:lnTo>
                  <a:pt x="776" y="736"/>
                </a:lnTo>
                <a:lnTo>
                  <a:pt x="782" y="728"/>
                </a:lnTo>
                <a:lnTo>
                  <a:pt x="784" y="716"/>
                </a:lnTo>
                <a:lnTo>
                  <a:pt x="786" y="702"/>
                </a:lnTo>
                <a:lnTo>
                  <a:pt x="784" y="686"/>
                </a:lnTo>
                <a:lnTo>
                  <a:pt x="784" y="686"/>
                </a:lnTo>
                <a:lnTo>
                  <a:pt x="780" y="670"/>
                </a:lnTo>
                <a:lnTo>
                  <a:pt x="772" y="656"/>
                </a:lnTo>
                <a:lnTo>
                  <a:pt x="764" y="648"/>
                </a:lnTo>
                <a:lnTo>
                  <a:pt x="756" y="642"/>
                </a:lnTo>
                <a:lnTo>
                  <a:pt x="756" y="64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619600" y="4792016"/>
            <a:ext cx="1371766" cy="1430609"/>
          </a:xfrm>
          <a:custGeom>
            <a:avLst/>
            <a:gdLst>
              <a:gd name="T0" fmla="*/ 558 w 746"/>
              <a:gd name="T1" fmla="*/ 0 h 778"/>
              <a:gd name="T2" fmla="*/ 528 w 746"/>
              <a:gd name="T3" fmla="*/ 2 h 778"/>
              <a:gd name="T4" fmla="*/ 494 w 746"/>
              <a:gd name="T5" fmla="*/ 14 h 778"/>
              <a:gd name="T6" fmla="*/ 416 w 746"/>
              <a:gd name="T7" fmla="*/ 46 h 778"/>
              <a:gd name="T8" fmla="*/ 0 w 746"/>
              <a:gd name="T9" fmla="*/ 198 h 778"/>
              <a:gd name="T10" fmla="*/ 18 w 746"/>
              <a:gd name="T11" fmla="*/ 262 h 778"/>
              <a:gd name="T12" fmla="*/ 52 w 746"/>
              <a:gd name="T13" fmla="*/ 392 h 778"/>
              <a:gd name="T14" fmla="*/ 90 w 746"/>
              <a:gd name="T15" fmla="*/ 454 h 778"/>
              <a:gd name="T16" fmla="*/ 96 w 746"/>
              <a:gd name="T17" fmla="*/ 448 h 778"/>
              <a:gd name="T18" fmla="*/ 110 w 746"/>
              <a:gd name="T19" fmla="*/ 434 h 778"/>
              <a:gd name="T20" fmla="*/ 132 w 746"/>
              <a:gd name="T21" fmla="*/ 412 h 778"/>
              <a:gd name="T22" fmla="*/ 156 w 746"/>
              <a:gd name="T23" fmla="*/ 400 h 778"/>
              <a:gd name="T24" fmla="*/ 166 w 746"/>
              <a:gd name="T25" fmla="*/ 398 h 778"/>
              <a:gd name="T26" fmla="*/ 200 w 746"/>
              <a:gd name="T27" fmla="*/ 396 h 778"/>
              <a:gd name="T28" fmla="*/ 236 w 746"/>
              <a:gd name="T29" fmla="*/ 406 h 778"/>
              <a:gd name="T30" fmla="*/ 244 w 746"/>
              <a:gd name="T31" fmla="*/ 412 h 778"/>
              <a:gd name="T32" fmla="*/ 266 w 746"/>
              <a:gd name="T33" fmla="*/ 434 h 778"/>
              <a:gd name="T34" fmla="*/ 282 w 746"/>
              <a:gd name="T35" fmla="*/ 464 h 778"/>
              <a:gd name="T36" fmla="*/ 284 w 746"/>
              <a:gd name="T37" fmla="*/ 476 h 778"/>
              <a:gd name="T38" fmla="*/ 288 w 746"/>
              <a:gd name="T39" fmla="*/ 502 h 778"/>
              <a:gd name="T40" fmla="*/ 284 w 746"/>
              <a:gd name="T41" fmla="*/ 524 h 778"/>
              <a:gd name="T42" fmla="*/ 278 w 746"/>
              <a:gd name="T43" fmla="*/ 546 h 778"/>
              <a:gd name="T44" fmla="*/ 268 w 746"/>
              <a:gd name="T45" fmla="*/ 562 h 778"/>
              <a:gd name="T46" fmla="*/ 252 w 746"/>
              <a:gd name="T47" fmla="*/ 576 h 778"/>
              <a:gd name="T48" fmla="*/ 220 w 746"/>
              <a:gd name="T49" fmla="*/ 592 h 778"/>
              <a:gd name="T50" fmla="*/ 204 w 746"/>
              <a:gd name="T51" fmla="*/ 596 h 778"/>
              <a:gd name="T52" fmla="*/ 168 w 746"/>
              <a:gd name="T53" fmla="*/ 596 h 778"/>
              <a:gd name="T54" fmla="*/ 140 w 746"/>
              <a:gd name="T55" fmla="*/ 586 h 778"/>
              <a:gd name="T56" fmla="*/ 124 w 746"/>
              <a:gd name="T57" fmla="*/ 578 h 778"/>
              <a:gd name="T58" fmla="*/ 92 w 746"/>
              <a:gd name="T59" fmla="*/ 582 h 778"/>
              <a:gd name="T60" fmla="*/ 108 w 746"/>
              <a:gd name="T61" fmla="*/ 680 h 778"/>
              <a:gd name="T62" fmla="*/ 120 w 746"/>
              <a:gd name="T63" fmla="*/ 778 h 778"/>
              <a:gd name="T64" fmla="*/ 448 w 746"/>
              <a:gd name="T65" fmla="*/ 724 h 778"/>
              <a:gd name="T66" fmla="*/ 720 w 746"/>
              <a:gd name="T67" fmla="*/ 690 h 778"/>
              <a:gd name="T68" fmla="*/ 732 w 746"/>
              <a:gd name="T69" fmla="*/ 670 h 778"/>
              <a:gd name="T70" fmla="*/ 744 w 746"/>
              <a:gd name="T71" fmla="*/ 626 h 778"/>
              <a:gd name="T72" fmla="*/ 746 w 746"/>
              <a:gd name="T73" fmla="*/ 580 h 778"/>
              <a:gd name="T74" fmla="*/ 738 w 746"/>
              <a:gd name="T75" fmla="*/ 536 h 778"/>
              <a:gd name="T76" fmla="*/ 706 w 746"/>
              <a:gd name="T77" fmla="*/ 420 h 778"/>
              <a:gd name="T78" fmla="*/ 696 w 746"/>
              <a:gd name="T79" fmla="*/ 374 h 778"/>
              <a:gd name="T80" fmla="*/ 692 w 746"/>
              <a:gd name="T81" fmla="*/ 328 h 778"/>
              <a:gd name="T82" fmla="*/ 686 w 746"/>
              <a:gd name="T83" fmla="*/ 308 h 778"/>
              <a:gd name="T84" fmla="*/ 672 w 746"/>
              <a:gd name="T85" fmla="*/ 234 h 778"/>
              <a:gd name="T86" fmla="*/ 658 w 746"/>
              <a:gd name="T87" fmla="*/ 126 h 778"/>
              <a:gd name="T88" fmla="*/ 644 w 746"/>
              <a:gd name="T89" fmla="*/ 76 h 778"/>
              <a:gd name="T90" fmla="*/ 626 w 746"/>
              <a:gd name="T91" fmla="*/ 36 h 778"/>
              <a:gd name="T92" fmla="*/ 606 w 746"/>
              <a:gd name="T93" fmla="*/ 14 h 778"/>
              <a:gd name="T94" fmla="*/ 588 w 746"/>
              <a:gd name="T95" fmla="*/ 4 h 778"/>
              <a:gd name="T96" fmla="*/ 568 w 746"/>
              <a:gd name="T97" fmla="*/ 0 h 778"/>
              <a:gd name="T98" fmla="*/ 558 w 746"/>
              <a:gd name="T99" fmla="*/ 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778">
                <a:moveTo>
                  <a:pt x="558" y="0"/>
                </a:moveTo>
                <a:lnTo>
                  <a:pt x="558" y="0"/>
                </a:lnTo>
                <a:lnTo>
                  <a:pt x="544" y="0"/>
                </a:lnTo>
                <a:lnTo>
                  <a:pt x="528" y="2"/>
                </a:lnTo>
                <a:lnTo>
                  <a:pt x="512" y="8"/>
                </a:lnTo>
                <a:lnTo>
                  <a:pt x="494" y="14"/>
                </a:lnTo>
                <a:lnTo>
                  <a:pt x="494" y="14"/>
                </a:lnTo>
                <a:lnTo>
                  <a:pt x="416" y="46"/>
                </a:lnTo>
                <a:lnTo>
                  <a:pt x="302" y="88"/>
                </a:lnTo>
                <a:lnTo>
                  <a:pt x="0" y="198"/>
                </a:lnTo>
                <a:lnTo>
                  <a:pt x="0" y="198"/>
                </a:lnTo>
                <a:lnTo>
                  <a:pt x="18" y="262"/>
                </a:lnTo>
                <a:lnTo>
                  <a:pt x="36" y="328"/>
                </a:lnTo>
                <a:lnTo>
                  <a:pt x="52" y="392"/>
                </a:lnTo>
                <a:lnTo>
                  <a:pt x="68" y="458"/>
                </a:lnTo>
                <a:lnTo>
                  <a:pt x="90" y="454"/>
                </a:lnTo>
                <a:lnTo>
                  <a:pt x="90" y="454"/>
                </a:lnTo>
                <a:lnTo>
                  <a:pt x="96" y="448"/>
                </a:lnTo>
                <a:lnTo>
                  <a:pt x="110" y="434"/>
                </a:lnTo>
                <a:lnTo>
                  <a:pt x="110" y="434"/>
                </a:lnTo>
                <a:lnTo>
                  <a:pt x="118" y="424"/>
                </a:lnTo>
                <a:lnTo>
                  <a:pt x="132" y="412"/>
                </a:lnTo>
                <a:lnTo>
                  <a:pt x="146" y="404"/>
                </a:lnTo>
                <a:lnTo>
                  <a:pt x="156" y="400"/>
                </a:lnTo>
                <a:lnTo>
                  <a:pt x="166" y="398"/>
                </a:lnTo>
                <a:lnTo>
                  <a:pt x="166" y="398"/>
                </a:lnTo>
                <a:lnTo>
                  <a:pt x="182" y="396"/>
                </a:lnTo>
                <a:lnTo>
                  <a:pt x="200" y="396"/>
                </a:lnTo>
                <a:lnTo>
                  <a:pt x="220" y="398"/>
                </a:lnTo>
                <a:lnTo>
                  <a:pt x="236" y="406"/>
                </a:lnTo>
                <a:lnTo>
                  <a:pt x="236" y="406"/>
                </a:lnTo>
                <a:lnTo>
                  <a:pt x="244" y="412"/>
                </a:lnTo>
                <a:lnTo>
                  <a:pt x="252" y="418"/>
                </a:lnTo>
                <a:lnTo>
                  <a:pt x="266" y="434"/>
                </a:lnTo>
                <a:lnTo>
                  <a:pt x="278" y="454"/>
                </a:lnTo>
                <a:lnTo>
                  <a:pt x="282" y="464"/>
                </a:lnTo>
                <a:lnTo>
                  <a:pt x="284" y="476"/>
                </a:lnTo>
                <a:lnTo>
                  <a:pt x="284" y="476"/>
                </a:lnTo>
                <a:lnTo>
                  <a:pt x="286" y="490"/>
                </a:lnTo>
                <a:lnTo>
                  <a:pt x="288" y="502"/>
                </a:lnTo>
                <a:lnTo>
                  <a:pt x="286" y="514"/>
                </a:lnTo>
                <a:lnTo>
                  <a:pt x="284" y="524"/>
                </a:lnTo>
                <a:lnTo>
                  <a:pt x="282" y="536"/>
                </a:lnTo>
                <a:lnTo>
                  <a:pt x="278" y="546"/>
                </a:lnTo>
                <a:lnTo>
                  <a:pt x="272" y="554"/>
                </a:lnTo>
                <a:lnTo>
                  <a:pt x="268" y="562"/>
                </a:lnTo>
                <a:lnTo>
                  <a:pt x="268" y="562"/>
                </a:lnTo>
                <a:lnTo>
                  <a:pt x="252" y="576"/>
                </a:lnTo>
                <a:lnTo>
                  <a:pt x="238" y="584"/>
                </a:lnTo>
                <a:lnTo>
                  <a:pt x="220" y="592"/>
                </a:lnTo>
                <a:lnTo>
                  <a:pt x="204" y="596"/>
                </a:lnTo>
                <a:lnTo>
                  <a:pt x="204" y="596"/>
                </a:lnTo>
                <a:lnTo>
                  <a:pt x="184" y="598"/>
                </a:lnTo>
                <a:lnTo>
                  <a:pt x="168" y="596"/>
                </a:lnTo>
                <a:lnTo>
                  <a:pt x="152" y="590"/>
                </a:lnTo>
                <a:lnTo>
                  <a:pt x="140" y="586"/>
                </a:lnTo>
                <a:lnTo>
                  <a:pt x="140" y="586"/>
                </a:lnTo>
                <a:lnTo>
                  <a:pt x="124" y="578"/>
                </a:lnTo>
                <a:lnTo>
                  <a:pt x="118" y="576"/>
                </a:lnTo>
                <a:lnTo>
                  <a:pt x="92" y="582"/>
                </a:lnTo>
                <a:lnTo>
                  <a:pt x="92" y="582"/>
                </a:lnTo>
                <a:lnTo>
                  <a:pt x="108" y="680"/>
                </a:lnTo>
                <a:lnTo>
                  <a:pt x="120" y="778"/>
                </a:lnTo>
                <a:lnTo>
                  <a:pt x="120" y="778"/>
                </a:lnTo>
                <a:lnTo>
                  <a:pt x="290" y="748"/>
                </a:lnTo>
                <a:lnTo>
                  <a:pt x="448" y="724"/>
                </a:lnTo>
                <a:lnTo>
                  <a:pt x="594" y="704"/>
                </a:lnTo>
                <a:lnTo>
                  <a:pt x="720" y="690"/>
                </a:lnTo>
                <a:lnTo>
                  <a:pt x="720" y="690"/>
                </a:lnTo>
                <a:lnTo>
                  <a:pt x="732" y="670"/>
                </a:lnTo>
                <a:lnTo>
                  <a:pt x="740" y="648"/>
                </a:lnTo>
                <a:lnTo>
                  <a:pt x="744" y="626"/>
                </a:lnTo>
                <a:lnTo>
                  <a:pt x="746" y="604"/>
                </a:lnTo>
                <a:lnTo>
                  <a:pt x="746" y="580"/>
                </a:lnTo>
                <a:lnTo>
                  <a:pt x="742" y="558"/>
                </a:lnTo>
                <a:lnTo>
                  <a:pt x="738" y="536"/>
                </a:lnTo>
                <a:lnTo>
                  <a:pt x="732" y="512"/>
                </a:lnTo>
                <a:lnTo>
                  <a:pt x="706" y="420"/>
                </a:lnTo>
                <a:lnTo>
                  <a:pt x="700" y="396"/>
                </a:lnTo>
                <a:lnTo>
                  <a:pt x="696" y="374"/>
                </a:lnTo>
                <a:lnTo>
                  <a:pt x="694" y="350"/>
                </a:lnTo>
                <a:lnTo>
                  <a:pt x="692" y="328"/>
                </a:lnTo>
                <a:lnTo>
                  <a:pt x="692" y="328"/>
                </a:lnTo>
                <a:lnTo>
                  <a:pt x="686" y="308"/>
                </a:lnTo>
                <a:lnTo>
                  <a:pt x="680" y="284"/>
                </a:lnTo>
                <a:lnTo>
                  <a:pt x="672" y="234"/>
                </a:lnTo>
                <a:lnTo>
                  <a:pt x="666" y="178"/>
                </a:lnTo>
                <a:lnTo>
                  <a:pt x="658" y="126"/>
                </a:lnTo>
                <a:lnTo>
                  <a:pt x="652" y="100"/>
                </a:lnTo>
                <a:lnTo>
                  <a:pt x="644" y="76"/>
                </a:lnTo>
                <a:lnTo>
                  <a:pt x="636" y="54"/>
                </a:lnTo>
                <a:lnTo>
                  <a:pt x="626" y="36"/>
                </a:lnTo>
                <a:lnTo>
                  <a:pt x="612" y="20"/>
                </a:lnTo>
                <a:lnTo>
                  <a:pt x="606" y="14"/>
                </a:lnTo>
                <a:lnTo>
                  <a:pt x="598" y="10"/>
                </a:lnTo>
                <a:lnTo>
                  <a:pt x="588" y="4"/>
                </a:lnTo>
                <a:lnTo>
                  <a:pt x="578" y="2"/>
                </a:lnTo>
                <a:lnTo>
                  <a:pt x="568" y="0"/>
                </a:lnTo>
                <a:lnTo>
                  <a:pt x="558" y="0"/>
                </a:lnTo>
                <a:lnTo>
                  <a:pt x="558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284610" y="5185525"/>
            <a:ext cx="1791019" cy="1298213"/>
          </a:xfrm>
          <a:custGeom>
            <a:avLst/>
            <a:gdLst>
              <a:gd name="T0" fmla="*/ 944 w 974"/>
              <a:gd name="T1" fmla="*/ 226 h 706"/>
              <a:gd name="T2" fmla="*/ 924 w 974"/>
              <a:gd name="T3" fmla="*/ 222 h 706"/>
              <a:gd name="T4" fmla="*/ 898 w 974"/>
              <a:gd name="T5" fmla="*/ 222 h 706"/>
              <a:gd name="T6" fmla="*/ 888 w 974"/>
              <a:gd name="T7" fmla="*/ 226 h 706"/>
              <a:gd name="T8" fmla="*/ 872 w 974"/>
              <a:gd name="T9" fmla="*/ 238 h 706"/>
              <a:gd name="T10" fmla="*/ 866 w 974"/>
              <a:gd name="T11" fmla="*/ 246 h 706"/>
              <a:gd name="T12" fmla="*/ 840 w 974"/>
              <a:gd name="T13" fmla="*/ 272 h 706"/>
              <a:gd name="T14" fmla="*/ 826 w 974"/>
              <a:gd name="T15" fmla="*/ 278 h 706"/>
              <a:gd name="T16" fmla="*/ 754 w 974"/>
              <a:gd name="T17" fmla="*/ 292 h 706"/>
              <a:gd name="T18" fmla="*/ 738 w 974"/>
              <a:gd name="T19" fmla="*/ 218 h 706"/>
              <a:gd name="T20" fmla="*/ 702 w 974"/>
              <a:gd name="T21" fmla="*/ 72 h 706"/>
              <a:gd name="T22" fmla="*/ 680 w 974"/>
              <a:gd name="T23" fmla="*/ 0 h 706"/>
              <a:gd name="T24" fmla="*/ 56 w 974"/>
              <a:gd name="T25" fmla="*/ 222 h 706"/>
              <a:gd name="T26" fmla="*/ 0 w 974"/>
              <a:gd name="T27" fmla="*/ 242 h 706"/>
              <a:gd name="T28" fmla="*/ 14 w 974"/>
              <a:gd name="T29" fmla="*/ 324 h 706"/>
              <a:gd name="T30" fmla="*/ 48 w 974"/>
              <a:gd name="T31" fmla="*/ 402 h 706"/>
              <a:gd name="T32" fmla="*/ 54 w 974"/>
              <a:gd name="T33" fmla="*/ 398 h 706"/>
              <a:gd name="T34" fmla="*/ 68 w 974"/>
              <a:gd name="T35" fmla="*/ 382 h 706"/>
              <a:gd name="T36" fmla="*/ 90 w 974"/>
              <a:gd name="T37" fmla="*/ 362 h 706"/>
              <a:gd name="T38" fmla="*/ 114 w 974"/>
              <a:gd name="T39" fmla="*/ 348 h 706"/>
              <a:gd name="T40" fmla="*/ 124 w 974"/>
              <a:gd name="T41" fmla="*/ 346 h 706"/>
              <a:gd name="T42" fmla="*/ 160 w 974"/>
              <a:gd name="T43" fmla="*/ 344 h 706"/>
              <a:gd name="T44" fmla="*/ 196 w 974"/>
              <a:gd name="T45" fmla="*/ 354 h 706"/>
              <a:gd name="T46" fmla="*/ 204 w 974"/>
              <a:gd name="T47" fmla="*/ 360 h 706"/>
              <a:gd name="T48" fmla="*/ 224 w 974"/>
              <a:gd name="T49" fmla="*/ 382 h 706"/>
              <a:gd name="T50" fmla="*/ 240 w 974"/>
              <a:gd name="T51" fmla="*/ 414 h 706"/>
              <a:gd name="T52" fmla="*/ 244 w 974"/>
              <a:gd name="T53" fmla="*/ 426 h 706"/>
              <a:gd name="T54" fmla="*/ 246 w 974"/>
              <a:gd name="T55" fmla="*/ 450 h 706"/>
              <a:gd name="T56" fmla="*/ 244 w 974"/>
              <a:gd name="T57" fmla="*/ 474 h 706"/>
              <a:gd name="T58" fmla="*/ 236 w 974"/>
              <a:gd name="T59" fmla="*/ 494 h 706"/>
              <a:gd name="T60" fmla="*/ 226 w 974"/>
              <a:gd name="T61" fmla="*/ 510 h 706"/>
              <a:gd name="T62" fmla="*/ 212 w 974"/>
              <a:gd name="T63" fmla="*/ 524 h 706"/>
              <a:gd name="T64" fmla="*/ 178 w 974"/>
              <a:gd name="T65" fmla="*/ 540 h 706"/>
              <a:gd name="T66" fmla="*/ 162 w 974"/>
              <a:gd name="T67" fmla="*/ 544 h 706"/>
              <a:gd name="T68" fmla="*/ 126 w 974"/>
              <a:gd name="T69" fmla="*/ 544 h 706"/>
              <a:gd name="T70" fmla="*/ 98 w 974"/>
              <a:gd name="T71" fmla="*/ 534 h 706"/>
              <a:gd name="T72" fmla="*/ 82 w 974"/>
              <a:gd name="T73" fmla="*/ 526 h 706"/>
              <a:gd name="T74" fmla="*/ 40 w 974"/>
              <a:gd name="T75" fmla="*/ 532 h 706"/>
              <a:gd name="T76" fmla="*/ 48 w 974"/>
              <a:gd name="T77" fmla="*/ 620 h 706"/>
              <a:gd name="T78" fmla="*/ 54 w 974"/>
              <a:gd name="T79" fmla="*/ 706 h 706"/>
              <a:gd name="T80" fmla="*/ 798 w 974"/>
              <a:gd name="T81" fmla="*/ 572 h 706"/>
              <a:gd name="T82" fmla="*/ 784 w 974"/>
              <a:gd name="T83" fmla="*/ 454 h 706"/>
              <a:gd name="T84" fmla="*/ 836 w 974"/>
              <a:gd name="T85" fmla="*/ 322 h 706"/>
              <a:gd name="T86" fmla="*/ 850 w 974"/>
              <a:gd name="T87" fmla="*/ 322 h 706"/>
              <a:gd name="T88" fmla="*/ 882 w 974"/>
              <a:gd name="T89" fmla="*/ 336 h 706"/>
              <a:gd name="T90" fmla="*/ 892 w 974"/>
              <a:gd name="T91" fmla="*/ 340 h 706"/>
              <a:gd name="T92" fmla="*/ 912 w 974"/>
              <a:gd name="T93" fmla="*/ 344 h 706"/>
              <a:gd name="T94" fmla="*/ 922 w 974"/>
              <a:gd name="T95" fmla="*/ 342 h 706"/>
              <a:gd name="T96" fmla="*/ 944 w 974"/>
              <a:gd name="T97" fmla="*/ 336 h 706"/>
              <a:gd name="T98" fmla="*/ 962 w 974"/>
              <a:gd name="T99" fmla="*/ 322 h 706"/>
              <a:gd name="T100" fmla="*/ 968 w 974"/>
              <a:gd name="T101" fmla="*/ 312 h 706"/>
              <a:gd name="T102" fmla="*/ 974 w 974"/>
              <a:gd name="T103" fmla="*/ 288 h 706"/>
              <a:gd name="T104" fmla="*/ 972 w 974"/>
              <a:gd name="T105" fmla="*/ 272 h 706"/>
              <a:gd name="T106" fmla="*/ 960 w 974"/>
              <a:gd name="T107" fmla="*/ 242 h 706"/>
              <a:gd name="T108" fmla="*/ 944 w 974"/>
              <a:gd name="T109" fmla="*/ 226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4" h="706">
                <a:moveTo>
                  <a:pt x="944" y="226"/>
                </a:moveTo>
                <a:lnTo>
                  <a:pt x="944" y="226"/>
                </a:lnTo>
                <a:lnTo>
                  <a:pt x="934" y="224"/>
                </a:lnTo>
                <a:lnTo>
                  <a:pt x="924" y="222"/>
                </a:lnTo>
                <a:lnTo>
                  <a:pt x="912" y="222"/>
                </a:lnTo>
                <a:lnTo>
                  <a:pt x="898" y="222"/>
                </a:lnTo>
                <a:lnTo>
                  <a:pt x="898" y="222"/>
                </a:lnTo>
                <a:lnTo>
                  <a:pt x="888" y="226"/>
                </a:lnTo>
                <a:lnTo>
                  <a:pt x="880" y="230"/>
                </a:lnTo>
                <a:lnTo>
                  <a:pt x="872" y="238"/>
                </a:lnTo>
                <a:lnTo>
                  <a:pt x="866" y="246"/>
                </a:lnTo>
                <a:lnTo>
                  <a:pt x="866" y="246"/>
                </a:lnTo>
                <a:lnTo>
                  <a:pt x="850" y="264"/>
                </a:lnTo>
                <a:lnTo>
                  <a:pt x="840" y="272"/>
                </a:lnTo>
                <a:lnTo>
                  <a:pt x="826" y="278"/>
                </a:lnTo>
                <a:lnTo>
                  <a:pt x="826" y="278"/>
                </a:lnTo>
                <a:lnTo>
                  <a:pt x="824" y="278"/>
                </a:lnTo>
                <a:lnTo>
                  <a:pt x="754" y="292"/>
                </a:lnTo>
                <a:lnTo>
                  <a:pt x="754" y="292"/>
                </a:lnTo>
                <a:lnTo>
                  <a:pt x="738" y="218"/>
                </a:lnTo>
                <a:lnTo>
                  <a:pt x="722" y="146"/>
                </a:lnTo>
                <a:lnTo>
                  <a:pt x="702" y="72"/>
                </a:lnTo>
                <a:lnTo>
                  <a:pt x="680" y="0"/>
                </a:lnTo>
                <a:lnTo>
                  <a:pt x="680" y="0"/>
                </a:lnTo>
                <a:lnTo>
                  <a:pt x="302" y="134"/>
                </a:lnTo>
                <a:lnTo>
                  <a:pt x="56" y="222"/>
                </a:lnTo>
                <a:lnTo>
                  <a:pt x="56" y="222"/>
                </a:lnTo>
                <a:lnTo>
                  <a:pt x="0" y="242"/>
                </a:lnTo>
                <a:lnTo>
                  <a:pt x="0" y="242"/>
                </a:lnTo>
                <a:lnTo>
                  <a:pt x="14" y="324"/>
                </a:lnTo>
                <a:lnTo>
                  <a:pt x="26" y="406"/>
                </a:lnTo>
                <a:lnTo>
                  <a:pt x="48" y="402"/>
                </a:lnTo>
                <a:lnTo>
                  <a:pt x="48" y="402"/>
                </a:lnTo>
                <a:lnTo>
                  <a:pt x="54" y="398"/>
                </a:lnTo>
                <a:lnTo>
                  <a:pt x="68" y="382"/>
                </a:lnTo>
                <a:lnTo>
                  <a:pt x="68" y="382"/>
                </a:lnTo>
                <a:lnTo>
                  <a:pt x="78" y="372"/>
                </a:lnTo>
                <a:lnTo>
                  <a:pt x="90" y="362"/>
                </a:lnTo>
                <a:lnTo>
                  <a:pt x="106" y="352"/>
                </a:lnTo>
                <a:lnTo>
                  <a:pt x="114" y="348"/>
                </a:lnTo>
                <a:lnTo>
                  <a:pt x="124" y="346"/>
                </a:lnTo>
                <a:lnTo>
                  <a:pt x="124" y="346"/>
                </a:lnTo>
                <a:lnTo>
                  <a:pt x="142" y="344"/>
                </a:lnTo>
                <a:lnTo>
                  <a:pt x="160" y="344"/>
                </a:lnTo>
                <a:lnTo>
                  <a:pt x="178" y="348"/>
                </a:lnTo>
                <a:lnTo>
                  <a:pt x="196" y="354"/>
                </a:lnTo>
                <a:lnTo>
                  <a:pt x="196" y="354"/>
                </a:lnTo>
                <a:lnTo>
                  <a:pt x="204" y="360"/>
                </a:lnTo>
                <a:lnTo>
                  <a:pt x="212" y="366"/>
                </a:lnTo>
                <a:lnTo>
                  <a:pt x="224" y="382"/>
                </a:lnTo>
                <a:lnTo>
                  <a:pt x="236" y="402"/>
                </a:lnTo>
                <a:lnTo>
                  <a:pt x="240" y="414"/>
                </a:lnTo>
                <a:lnTo>
                  <a:pt x="244" y="426"/>
                </a:lnTo>
                <a:lnTo>
                  <a:pt x="244" y="426"/>
                </a:lnTo>
                <a:lnTo>
                  <a:pt x="246" y="438"/>
                </a:lnTo>
                <a:lnTo>
                  <a:pt x="246" y="450"/>
                </a:lnTo>
                <a:lnTo>
                  <a:pt x="244" y="462"/>
                </a:lnTo>
                <a:lnTo>
                  <a:pt x="244" y="474"/>
                </a:lnTo>
                <a:lnTo>
                  <a:pt x="240" y="484"/>
                </a:lnTo>
                <a:lnTo>
                  <a:pt x="236" y="494"/>
                </a:lnTo>
                <a:lnTo>
                  <a:pt x="232" y="502"/>
                </a:lnTo>
                <a:lnTo>
                  <a:pt x="226" y="510"/>
                </a:lnTo>
                <a:lnTo>
                  <a:pt x="226" y="510"/>
                </a:lnTo>
                <a:lnTo>
                  <a:pt x="212" y="524"/>
                </a:lnTo>
                <a:lnTo>
                  <a:pt x="196" y="534"/>
                </a:lnTo>
                <a:lnTo>
                  <a:pt x="178" y="540"/>
                </a:lnTo>
                <a:lnTo>
                  <a:pt x="162" y="544"/>
                </a:lnTo>
                <a:lnTo>
                  <a:pt x="162" y="544"/>
                </a:lnTo>
                <a:lnTo>
                  <a:pt x="144" y="546"/>
                </a:lnTo>
                <a:lnTo>
                  <a:pt x="126" y="544"/>
                </a:lnTo>
                <a:lnTo>
                  <a:pt x="112" y="540"/>
                </a:lnTo>
                <a:lnTo>
                  <a:pt x="98" y="534"/>
                </a:lnTo>
                <a:lnTo>
                  <a:pt x="98" y="534"/>
                </a:lnTo>
                <a:lnTo>
                  <a:pt x="82" y="526"/>
                </a:lnTo>
                <a:lnTo>
                  <a:pt x="76" y="526"/>
                </a:lnTo>
                <a:lnTo>
                  <a:pt x="40" y="532"/>
                </a:lnTo>
                <a:lnTo>
                  <a:pt x="40" y="532"/>
                </a:lnTo>
                <a:lnTo>
                  <a:pt x="48" y="620"/>
                </a:lnTo>
                <a:lnTo>
                  <a:pt x="54" y="706"/>
                </a:lnTo>
                <a:lnTo>
                  <a:pt x="54" y="706"/>
                </a:lnTo>
                <a:lnTo>
                  <a:pt x="430" y="638"/>
                </a:lnTo>
                <a:lnTo>
                  <a:pt x="798" y="572"/>
                </a:lnTo>
                <a:lnTo>
                  <a:pt x="798" y="572"/>
                </a:lnTo>
                <a:lnTo>
                  <a:pt x="784" y="454"/>
                </a:lnTo>
                <a:lnTo>
                  <a:pt x="764" y="336"/>
                </a:lnTo>
                <a:lnTo>
                  <a:pt x="836" y="322"/>
                </a:lnTo>
                <a:lnTo>
                  <a:pt x="836" y="322"/>
                </a:lnTo>
                <a:lnTo>
                  <a:pt x="850" y="322"/>
                </a:lnTo>
                <a:lnTo>
                  <a:pt x="862" y="326"/>
                </a:lnTo>
                <a:lnTo>
                  <a:pt x="882" y="336"/>
                </a:lnTo>
                <a:lnTo>
                  <a:pt x="882" y="336"/>
                </a:lnTo>
                <a:lnTo>
                  <a:pt x="892" y="340"/>
                </a:lnTo>
                <a:lnTo>
                  <a:pt x="902" y="342"/>
                </a:lnTo>
                <a:lnTo>
                  <a:pt x="912" y="344"/>
                </a:lnTo>
                <a:lnTo>
                  <a:pt x="922" y="342"/>
                </a:lnTo>
                <a:lnTo>
                  <a:pt x="922" y="342"/>
                </a:lnTo>
                <a:lnTo>
                  <a:pt x="934" y="340"/>
                </a:lnTo>
                <a:lnTo>
                  <a:pt x="944" y="336"/>
                </a:lnTo>
                <a:lnTo>
                  <a:pt x="954" y="330"/>
                </a:lnTo>
                <a:lnTo>
                  <a:pt x="962" y="322"/>
                </a:lnTo>
                <a:lnTo>
                  <a:pt x="962" y="322"/>
                </a:lnTo>
                <a:lnTo>
                  <a:pt x="968" y="312"/>
                </a:lnTo>
                <a:lnTo>
                  <a:pt x="972" y="302"/>
                </a:lnTo>
                <a:lnTo>
                  <a:pt x="974" y="288"/>
                </a:lnTo>
                <a:lnTo>
                  <a:pt x="972" y="272"/>
                </a:lnTo>
                <a:lnTo>
                  <a:pt x="972" y="272"/>
                </a:lnTo>
                <a:lnTo>
                  <a:pt x="966" y="254"/>
                </a:lnTo>
                <a:lnTo>
                  <a:pt x="960" y="242"/>
                </a:lnTo>
                <a:lnTo>
                  <a:pt x="952" y="234"/>
                </a:lnTo>
                <a:lnTo>
                  <a:pt x="944" y="226"/>
                </a:lnTo>
                <a:lnTo>
                  <a:pt x="944" y="22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60330" y="5306888"/>
            <a:ext cx="1754243" cy="1445319"/>
          </a:xfrm>
          <a:custGeom>
            <a:avLst/>
            <a:gdLst>
              <a:gd name="T0" fmla="*/ 924 w 954"/>
              <a:gd name="T1" fmla="*/ 444 h 786"/>
              <a:gd name="T2" fmla="*/ 904 w 954"/>
              <a:gd name="T3" fmla="*/ 438 h 786"/>
              <a:gd name="T4" fmla="*/ 878 w 954"/>
              <a:gd name="T5" fmla="*/ 440 h 786"/>
              <a:gd name="T6" fmla="*/ 870 w 954"/>
              <a:gd name="T7" fmla="*/ 444 h 786"/>
              <a:gd name="T8" fmla="*/ 854 w 954"/>
              <a:gd name="T9" fmla="*/ 456 h 786"/>
              <a:gd name="T10" fmla="*/ 846 w 954"/>
              <a:gd name="T11" fmla="*/ 464 h 786"/>
              <a:gd name="T12" fmla="*/ 820 w 954"/>
              <a:gd name="T13" fmla="*/ 490 h 786"/>
              <a:gd name="T14" fmla="*/ 806 w 954"/>
              <a:gd name="T15" fmla="*/ 496 h 786"/>
              <a:gd name="T16" fmla="*/ 732 w 954"/>
              <a:gd name="T17" fmla="*/ 510 h 786"/>
              <a:gd name="T18" fmla="*/ 724 w 954"/>
              <a:gd name="T19" fmla="*/ 446 h 786"/>
              <a:gd name="T20" fmla="*/ 700 w 954"/>
              <a:gd name="T21" fmla="*/ 318 h 786"/>
              <a:gd name="T22" fmla="*/ 670 w 954"/>
              <a:gd name="T23" fmla="*/ 190 h 786"/>
              <a:gd name="T24" fmla="*/ 636 w 954"/>
              <a:gd name="T25" fmla="*/ 64 h 786"/>
              <a:gd name="T26" fmla="*/ 616 w 954"/>
              <a:gd name="T27" fmla="*/ 0 h 786"/>
              <a:gd name="T28" fmla="*/ 598 w 954"/>
              <a:gd name="T29" fmla="*/ 30 h 786"/>
              <a:gd name="T30" fmla="*/ 560 w 954"/>
              <a:gd name="T31" fmla="*/ 82 h 786"/>
              <a:gd name="T32" fmla="*/ 498 w 954"/>
              <a:gd name="T33" fmla="*/ 144 h 786"/>
              <a:gd name="T34" fmla="*/ 462 w 954"/>
              <a:gd name="T35" fmla="*/ 178 h 786"/>
              <a:gd name="T36" fmla="*/ 398 w 954"/>
              <a:gd name="T37" fmla="*/ 242 h 786"/>
              <a:gd name="T38" fmla="*/ 380 w 954"/>
              <a:gd name="T39" fmla="*/ 270 h 786"/>
              <a:gd name="T40" fmla="*/ 370 w 954"/>
              <a:gd name="T41" fmla="*/ 298 h 786"/>
              <a:gd name="T42" fmla="*/ 368 w 954"/>
              <a:gd name="T43" fmla="*/ 308 h 786"/>
              <a:gd name="T44" fmla="*/ 366 w 954"/>
              <a:gd name="T45" fmla="*/ 326 h 786"/>
              <a:gd name="T46" fmla="*/ 366 w 954"/>
              <a:gd name="T47" fmla="*/ 370 h 786"/>
              <a:gd name="T48" fmla="*/ 362 w 954"/>
              <a:gd name="T49" fmla="*/ 430 h 786"/>
              <a:gd name="T50" fmla="*/ 348 w 954"/>
              <a:gd name="T51" fmla="*/ 486 h 786"/>
              <a:gd name="T52" fmla="*/ 344 w 954"/>
              <a:gd name="T53" fmla="*/ 506 h 786"/>
              <a:gd name="T54" fmla="*/ 340 w 954"/>
              <a:gd name="T55" fmla="*/ 516 h 786"/>
              <a:gd name="T56" fmla="*/ 334 w 954"/>
              <a:gd name="T57" fmla="*/ 526 h 786"/>
              <a:gd name="T58" fmla="*/ 328 w 954"/>
              <a:gd name="T59" fmla="*/ 536 h 786"/>
              <a:gd name="T60" fmla="*/ 314 w 954"/>
              <a:gd name="T61" fmla="*/ 564 h 786"/>
              <a:gd name="T62" fmla="*/ 278 w 954"/>
              <a:gd name="T63" fmla="*/ 612 h 786"/>
              <a:gd name="T64" fmla="*/ 232 w 954"/>
              <a:gd name="T65" fmla="*/ 648 h 786"/>
              <a:gd name="T66" fmla="*/ 182 w 954"/>
              <a:gd name="T67" fmla="*/ 672 h 786"/>
              <a:gd name="T68" fmla="*/ 158 w 954"/>
              <a:gd name="T69" fmla="*/ 678 h 786"/>
              <a:gd name="T70" fmla="*/ 122 w 954"/>
              <a:gd name="T71" fmla="*/ 682 h 786"/>
              <a:gd name="T72" fmla="*/ 58 w 954"/>
              <a:gd name="T73" fmla="*/ 678 h 786"/>
              <a:gd name="T74" fmla="*/ 28 w 954"/>
              <a:gd name="T75" fmla="*/ 672 h 786"/>
              <a:gd name="T76" fmla="*/ 10 w 954"/>
              <a:gd name="T77" fmla="*/ 714 h 786"/>
              <a:gd name="T78" fmla="*/ 0 w 954"/>
              <a:gd name="T79" fmla="*/ 730 h 786"/>
              <a:gd name="T80" fmla="*/ 94 w 954"/>
              <a:gd name="T81" fmla="*/ 760 h 786"/>
              <a:gd name="T82" fmla="*/ 194 w 954"/>
              <a:gd name="T83" fmla="*/ 780 h 786"/>
              <a:gd name="T84" fmla="*/ 292 w 954"/>
              <a:gd name="T85" fmla="*/ 786 h 786"/>
              <a:gd name="T86" fmla="*/ 382 w 954"/>
              <a:gd name="T87" fmla="*/ 784 h 786"/>
              <a:gd name="T88" fmla="*/ 466 w 954"/>
              <a:gd name="T89" fmla="*/ 776 h 786"/>
              <a:gd name="T90" fmla="*/ 654 w 954"/>
              <a:gd name="T91" fmla="*/ 752 h 786"/>
              <a:gd name="T92" fmla="*/ 758 w 954"/>
              <a:gd name="T93" fmla="*/ 738 h 786"/>
              <a:gd name="T94" fmla="*/ 740 w 954"/>
              <a:gd name="T95" fmla="*/ 556 h 786"/>
              <a:gd name="T96" fmla="*/ 816 w 954"/>
              <a:gd name="T97" fmla="*/ 540 h 786"/>
              <a:gd name="T98" fmla="*/ 842 w 954"/>
              <a:gd name="T99" fmla="*/ 544 h 786"/>
              <a:gd name="T100" fmla="*/ 864 w 954"/>
              <a:gd name="T101" fmla="*/ 552 h 786"/>
              <a:gd name="T102" fmla="*/ 882 w 954"/>
              <a:gd name="T103" fmla="*/ 560 h 786"/>
              <a:gd name="T104" fmla="*/ 902 w 954"/>
              <a:gd name="T105" fmla="*/ 560 h 786"/>
              <a:gd name="T106" fmla="*/ 914 w 954"/>
              <a:gd name="T107" fmla="*/ 558 h 786"/>
              <a:gd name="T108" fmla="*/ 934 w 954"/>
              <a:gd name="T109" fmla="*/ 546 h 786"/>
              <a:gd name="T110" fmla="*/ 942 w 954"/>
              <a:gd name="T111" fmla="*/ 540 h 786"/>
              <a:gd name="T112" fmla="*/ 952 w 954"/>
              <a:gd name="T113" fmla="*/ 520 h 786"/>
              <a:gd name="T114" fmla="*/ 952 w 954"/>
              <a:gd name="T115" fmla="*/ 488 h 786"/>
              <a:gd name="T116" fmla="*/ 946 w 954"/>
              <a:gd name="T117" fmla="*/ 472 h 786"/>
              <a:gd name="T118" fmla="*/ 932 w 954"/>
              <a:gd name="T119" fmla="*/ 450 h 786"/>
              <a:gd name="T120" fmla="*/ 924 w 954"/>
              <a:gd name="T121" fmla="*/ 444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4" h="786">
                <a:moveTo>
                  <a:pt x="924" y="444"/>
                </a:moveTo>
                <a:lnTo>
                  <a:pt x="924" y="444"/>
                </a:lnTo>
                <a:lnTo>
                  <a:pt x="914" y="440"/>
                </a:lnTo>
                <a:lnTo>
                  <a:pt x="904" y="438"/>
                </a:lnTo>
                <a:lnTo>
                  <a:pt x="892" y="438"/>
                </a:lnTo>
                <a:lnTo>
                  <a:pt x="878" y="440"/>
                </a:lnTo>
                <a:lnTo>
                  <a:pt x="878" y="440"/>
                </a:lnTo>
                <a:lnTo>
                  <a:pt x="870" y="444"/>
                </a:lnTo>
                <a:lnTo>
                  <a:pt x="860" y="448"/>
                </a:lnTo>
                <a:lnTo>
                  <a:pt x="854" y="456"/>
                </a:lnTo>
                <a:lnTo>
                  <a:pt x="846" y="464"/>
                </a:lnTo>
                <a:lnTo>
                  <a:pt x="846" y="464"/>
                </a:lnTo>
                <a:lnTo>
                  <a:pt x="830" y="482"/>
                </a:lnTo>
                <a:lnTo>
                  <a:pt x="820" y="490"/>
                </a:lnTo>
                <a:lnTo>
                  <a:pt x="806" y="496"/>
                </a:lnTo>
                <a:lnTo>
                  <a:pt x="806" y="496"/>
                </a:lnTo>
                <a:lnTo>
                  <a:pt x="806" y="496"/>
                </a:lnTo>
                <a:lnTo>
                  <a:pt x="732" y="510"/>
                </a:lnTo>
                <a:lnTo>
                  <a:pt x="732" y="510"/>
                </a:lnTo>
                <a:lnTo>
                  <a:pt x="724" y="446"/>
                </a:lnTo>
                <a:lnTo>
                  <a:pt x="712" y="382"/>
                </a:lnTo>
                <a:lnTo>
                  <a:pt x="700" y="318"/>
                </a:lnTo>
                <a:lnTo>
                  <a:pt x="686" y="254"/>
                </a:lnTo>
                <a:lnTo>
                  <a:pt x="670" y="190"/>
                </a:lnTo>
                <a:lnTo>
                  <a:pt x="654" y="126"/>
                </a:lnTo>
                <a:lnTo>
                  <a:pt x="636" y="64"/>
                </a:lnTo>
                <a:lnTo>
                  <a:pt x="616" y="0"/>
                </a:lnTo>
                <a:lnTo>
                  <a:pt x="616" y="0"/>
                </a:lnTo>
                <a:lnTo>
                  <a:pt x="616" y="0"/>
                </a:lnTo>
                <a:lnTo>
                  <a:pt x="598" y="30"/>
                </a:lnTo>
                <a:lnTo>
                  <a:pt x="580" y="56"/>
                </a:lnTo>
                <a:lnTo>
                  <a:pt x="560" y="82"/>
                </a:lnTo>
                <a:lnTo>
                  <a:pt x="540" y="104"/>
                </a:lnTo>
                <a:lnTo>
                  <a:pt x="498" y="144"/>
                </a:lnTo>
                <a:lnTo>
                  <a:pt x="462" y="178"/>
                </a:lnTo>
                <a:lnTo>
                  <a:pt x="462" y="178"/>
                </a:lnTo>
                <a:lnTo>
                  <a:pt x="424" y="212"/>
                </a:lnTo>
                <a:lnTo>
                  <a:pt x="398" y="242"/>
                </a:lnTo>
                <a:lnTo>
                  <a:pt x="388" y="256"/>
                </a:lnTo>
                <a:lnTo>
                  <a:pt x="380" y="270"/>
                </a:lnTo>
                <a:lnTo>
                  <a:pt x="374" y="284"/>
                </a:lnTo>
                <a:lnTo>
                  <a:pt x="370" y="298"/>
                </a:lnTo>
                <a:lnTo>
                  <a:pt x="370" y="298"/>
                </a:lnTo>
                <a:lnTo>
                  <a:pt x="368" y="308"/>
                </a:lnTo>
                <a:lnTo>
                  <a:pt x="368" y="308"/>
                </a:lnTo>
                <a:lnTo>
                  <a:pt x="366" y="326"/>
                </a:lnTo>
                <a:lnTo>
                  <a:pt x="366" y="370"/>
                </a:lnTo>
                <a:lnTo>
                  <a:pt x="366" y="370"/>
                </a:lnTo>
                <a:lnTo>
                  <a:pt x="366" y="398"/>
                </a:lnTo>
                <a:lnTo>
                  <a:pt x="362" y="430"/>
                </a:lnTo>
                <a:lnTo>
                  <a:pt x="354" y="466"/>
                </a:lnTo>
                <a:lnTo>
                  <a:pt x="348" y="486"/>
                </a:lnTo>
                <a:lnTo>
                  <a:pt x="342" y="504"/>
                </a:lnTo>
                <a:lnTo>
                  <a:pt x="344" y="506"/>
                </a:lnTo>
                <a:lnTo>
                  <a:pt x="344" y="506"/>
                </a:lnTo>
                <a:lnTo>
                  <a:pt x="340" y="516"/>
                </a:lnTo>
                <a:lnTo>
                  <a:pt x="334" y="526"/>
                </a:lnTo>
                <a:lnTo>
                  <a:pt x="334" y="526"/>
                </a:lnTo>
                <a:lnTo>
                  <a:pt x="330" y="538"/>
                </a:lnTo>
                <a:lnTo>
                  <a:pt x="328" y="536"/>
                </a:lnTo>
                <a:lnTo>
                  <a:pt x="328" y="536"/>
                </a:lnTo>
                <a:lnTo>
                  <a:pt x="314" y="564"/>
                </a:lnTo>
                <a:lnTo>
                  <a:pt x="298" y="588"/>
                </a:lnTo>
                <a:lnTo>
                  <a:pt x="278" y="612"/>
                </a:lnTo>
                <a:lnTo>
                  <a:pt x="256" y="632"/>
                </a:lnTo>
                <a:lnTo>
                  <a:pt x="232" y="648"/>
                </a:lnTo>
                <a:lnTo>
                  <a:pt x="208" y="662"/>
                </a:lnTo>
                <a:lnTo>
                  <a:pt x="182" y="672"/>
                </a:lnTo>
                <a:lnTo>
                  <a:pt x="158" y="678"/>
                </a:lnTo>
                <a:lnTo>
                  <a:pt x="158" y="678"/>
                </a:lnTo>
                <a:lnTo>
                  <a:pt x="140" y="682"/>
                </a:lnTo>
                <a:lnTo>
                  <a:pt x="122" y="682"/>
                </a:lnTo>
                <a:lnTo>
                  <a:pt x="90" y="682"/>
                </a:lnTo>
                <a:lnTo>
                  <a:pt x="58" y="678"/>
                </a:lnTo>
                <a:lnTo>
                  <a:pt x="28" y="672"/>
                </a:lnTo>
                <a:lnTo>
                  <a:pt x="28" y="672"/>
                </a:lnTo>
                <a:lnTo>
                  <a:pt x="18" y="698"/>
                </a:lnTo>
                <a:lnTo>
                  <a:pt x="10" y="714"/>
                </a:lnTo>
                <a:lnTo>
                  <a:pt x="0" y="730"/>
                </a:lnTo>
                <a:lnTo>
                  <a:pt x="0" y="730"/>
                </a:lnTo>
                <a:lnTo>
                  <a:pt x="46" y="746"/>
                </a:lnTo>
                <a:lnTo>
                  <a:pt x="94" y="760"/>
                </a:lnTo>
                <a:lnTo>
                  <a:pt x="144" y="772"/>
                </a:lnTo>
                <a:lnTo>
                  <a:pt x="194" y="780"/>
                </a:lnTo>
                <a:lnTo>
                  <a:pt x="244" y="784"/>
                </a:lnTo>
                <a:lnTo>
                  <a:pt x="292" y="786"/>
                </a:lnTo>
                <a:lnTo>
                  <a:pt x="340" y="786"/>
                </a:lnTo>
                <a:lnTo>
                  <a:pt x="382" y="784"/>
                </a:lnTo>
                <a:lnTo>
                  <a:pt x="382" y="784"/>
                </a:lnTo>
                <a:lnTo>
                  <a:pt x="466" y="776"/>
                </a:lnTo>
                <a:lnTo>
                  <a:pt x="556" y="766"/>
                </a:lnTo>
                <a:lnTo>
                  <a:pt x="654" y="752"/>
                </a:lnTo>
                <a:lnTo>
                  <a:pt x="758" y="738"/>
                </a:lnTo>
                <a:lnTo>
                  <a:pt x="758" y="738"/>
                </a:lnTo>
                <a:lnTo>
                  <a:pt x="750" y="646"/>
                </a:lnTo>
                <a:lnTo>
                  <a:pt x="740" y="556"/>
                </a:lnTo>
                <a:lnTo>
                  <a:pt x="816" y="540"/>
                </a:lnTo>
                <a:lnTo>
                  <a:pt x="816" y="540"/>
                </a:lnTo>
                <a:lnTo>
                  <a:pt x="830" y="540"/>
                </a:lnTo>
                <a:lnTo>
                  <a:pt x="842" y="544"/>
                </a:lnTo>
                <a:lnTo>
                  <a:pt x="864" y="552"/>
                </a:lnTo>
                <a:lnTo>
                  <a:pt x="864" y="552"/>
                </a:lnTo>
                <a:lnTo>
                  <a:pt x="872" y="558"/>
                </a:lnTo>
                <a:lnTo>
                  <a:pt x="882" y="560"/>
                </a:lnTo>
                <a:lnTo>
                  <a:pt x="892" y="562"/>
                </a:lnTo>
                <a:lnTo>
                  <a:pt x="902" y="560"/>
                </a:lnTo>
                <a:lnTo>
                  <a:pt x="902" y="560"/>
                </a:lnTo>
                <a:lnTo>
                  <a:pt x="914" y="558"/>
                </a:lnTo>
                <a:lnTo>
                  <a:pt x="926" y="552"/>
                </a:lnTo>
                <a:lnTo>
                  <a:pt x="934" y="546"/>
                </a:lnTo>
                <a:lnTo>
                  <a:pt x="942" y="540"/>
                </a:lnTo>
                <a:lnTo>
                  <a:pt x="942" y="540"/>
                </a:lnTo>
                <a:lnTo>
                  <a:pt x="948" y="530"/>
                </a:lnTo>
                <a:lnTo>
                  <a:pt x="952" y="520"/>
                </a:lnTo>
                <a:lnTo>
                  <a:pt x="954" y="506"/>
                </a:lnTo>
                <a:lnTo>
                  <a:pt x="952" y="488"/>
                </a:lnTo>
                <a:lnTo>
                  <a:pt x="952" y="488"/>
                </a:lnTo>
                <a:lnTo>
                  <a:pt x="946" y="472"/>
                </a:lnTo>
                <a:lnTo>
                  <a:pt x="940" y="460"/>
                </a:lnTo>
                <a:lnTo>
                  <a:pt x="932" y="450"/>
                </a:lnTo>
                <a:lnTo>
                  <a:pt x="924" y="444"/>
                </a:lnTo>
                <a:lnTo>
                  <a:pt x="924" y="4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05004" y="3214300"/>
            <a:ext cx="1625525" cy="1206272"/>
          </a:xfrm>
          <a:custGeom>
            <a:avLst/>
            <a:gdLst>
              <a:gd name="T0" fmla="*/ 830 w 884"/>
              <a:gd name="T1" fmla="*/ 412 h 656"/>
              <a:gd name="T2" fmla="*/ 800 w 884"/>
              <a:gd name="T3" fmla="*/ 418 h 656"/>
              <a:gd name="T4" fmla="*/ 764 w 884"/>
              <a:gd name="T5" fmla="*/ 428 h 656"/>
              <a:gd name="T6" fmla="*/ 748 w 884"/>
              <a:gd name="T7" fmla="*/ 428 h 656"/>
              <a:gd name="T8" fmla="*/ 674 w 884"/>
              <a:gd name="T9" fmla="*/ 374 h 656"/>
              <a:gd name="T10" fmla="*/ 656 w 884"/>
              <a:gd name="T11" fmla="*/ 272 h 656"/>
              <a:gd name="T12" fmla="*/ 606 w 884"/>
              <a:gd name="T13" fmla="*/ 124 h 656"/>
              <a:gd name="T14" fmla="*/ 554 w 884"/>
              <a:gd name="T15" fmla="*/ 0 h 656"/>
              <a:gd name="T16" fmla="*/ 544 w 884"/>
              <a:gd name="T17" fmla="*/ 0 h 656"/>
              <a:gd name="T18" fmla="*/ 440 w 884"/>
              <a:gd name="T19" fmla="*/ 12 h 656"/>
              <a:gd name="T20" fmla="*/ 338 w 884"/>
              <a:gd name="T21" fmla="*/ 44 h 656"/>
              <a:gd name="T22" fmla="*/ 244 w 884"/>
              <a:gd name="T23" fmla="*/ 92 h 656"/>
              <a:gd name="T24" fmla="*/ 162 w 884"/>
              <a:gd name="T25" fmla="*/ 160 h 656"/>
              <a:gd name="T26" fmla="*/ 98 w 884"/>
              <a:gd name="T27" fmla="*/ 242 h 656"/>
              <a:gd name="T28" fmla="*/ 64 w 884"/>
              <a:gd name="T29" fmla="*/ 308 h 656"/>
              <a:gd name="T30" fmla="*/ 28 w 884"/>
              <a:gd name="T31" fmla="*/ 412 h 656"/>
              <a:gd name="T32" fmla="*/ 0 w 884"/>
              <a:gd name="T33" fmla="*/ 558 h 656"/>
              <a:gd name="T34" fmla="*/ 144 w 884"/>
              <a:gd name="T35" fmla="*/ 518 h 656"/>
              <a:gd name="T36" fmla="*/ 226 w 884"/>
              <a:gd name="T37" fmla="*/ 510 h 656"/>
              <a:gd name="T38" fmla="*/ 234 w 884"/>
              <a:gd name="T39" fmla="*/ 458 h 656"/>
              <a:gd name="T40" fmla="*/ 220 w 884"/>
              <a:gd name="T41" fmla="*/ 428 h 656"/>
              <a:gd name="T42" fmla="*/ 214 w 884"/>
              <a:gd name="T43" fmla="*/ 384 h 656"/>
              <a:gd name="T44" fmla="*/ 220 w 884"/>
              <a:gd name="T45" fmla="*/ 358 h 656"/>
              <a:gd name="T46" fmla="*/ 252 w 884"/>
              <a:gd name="T47" fmla="*/ 312 h 656"/>
              <a:gd name="T48" fmla="*/ 268 w 884"/>
              <a:gd name="T49" fmla="*/ 302 h 656"/>
              <a:gd name="T50" fmla="*/ 324 w 884"/>
              <a:gd name="T51" fmla="*/ 296 h 656"/>
              <a:gd name="T52" fmla="*/ 348 w 884"/>
              <a:gd name="T53" fmla="*/ 300 h 656"/>
              <a:gd name="T54" fmla="*/ 380 w 884"/>
              <a:gd name="T55" fmla="*/ 316 h 656"/>
              <a:gd name="T56" fmla="*/ 402 w 884"/>
              <a:gd name="T57" fmla="*/ 340 h 656"/>
              <a:gd name="T58" fmla="*/ 414 w 884"/>
              <a:gd name="T59" fmla="*/ 366 h 656"/>
              <a:gd name="T60" fmla="*/ 412 w 884"/>
              <a:gd name="T61" fmla="*/ 420 h 656"/>
              <a:gd name="T62" fmla="*/ 396 w 884"/>
              <a:gd name="T63" fmla="*/ 452 h 656"/>
              <a:gd name="T64" fmla="*/ 376 w 884"/>
              <a:gd name="T65" fmla="*/ 474 h 656"/>
              <a:gd name="T66" fmla="*/ 350 w 884"/>
              <a:gd name="T67" fmla="*/ 532 h 656"/>
              <a:gd name="T68" fmla="*/ 410 w 884"/>
              <a:gd name="T69" fmla="*/ 556 h 656"/>
              <a:gd name="T70" fmla="*/ 526 w 884"/>
              <a:gd name="T71" fmla="*/ 620 h 656"/>
              <a:gd name="T72" fmla="*/ 610 w 884"/>
              <a:gd name="T73" fmla="*/ 606 h 656"/>
              <a:gd name="T74" fmla="*/ 656 w 884"/>
              <a:gd name="T75" fmla="*/ 502 h 656"/>
              <a:gd name="T76" fmla="*/ 736 w 884"/>
              <a:gd name="T77" fmla="*/ 472 h 656"/>
              <a:gd name="T78" fmla="*/ 758 w 884"/>
              <a:gd name="T79" fmla="*/ 486 h 656"/>
              <a:gd name="T80" fmla="*/ 778 w 884"/>
              <a:gd name="T81" fmla="*/ 514 h 656"/>
              <a:gd name="T82" fmla="*/ 802 w 884"/>
              <a:gd name="T83" fmla="*/ 530 h 656"/>
              <a:gd name="T84" fmla="*/ 826 w 884"/>
              <a:gd name="T85" fmla="*/ 536 h 656"/>
              <a:gd name="T86" fmla="*/ 848 w 884"/>
              <a:gd name="T87" fmla="*/ 532 h 656"/>
              <a:gd name="T88" fmla="*/ 874 w 884"/>
              <a:gd name="T89" fmla="*/ 508 h 656"/>
              <a:gd name="T90" fmla="*/ 884 w 884"/>
              <a:gd name="T91" fmla="*/ 476 h 656"/>
              <a:gd name="T92" fmla="*/ 878 w 884"/>
              <a:gd name="T93" fmla="*/ 440 h 656"/>
              <a:gd name="T94" fmla="*/ 862 w 884"/>
              <a:gd name="T95" fmla="*/ 426 h 656"/>
              <a:gd name="T96" fmla="*/ 840 w 884"/>
              <a:gd name="T97" fmla="*/ 414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4" h="656">
                <a:moveTo>
                  <a:pt x="840" y="414"/>
                </a:moveTo>
                <a:lnTo>
                  <a:pt x="840" y="414"/>
                </a:lnTo>
                <a:lnTo>
                  <a:pt x="830" y="412"/>
                </a:lnTo>
                <a:lnTo>
                  <a:pt x="820" y="412"/>
                </a:lnTo>
                <a:lnTo>
                  <a:pt x="810" y="414"/>
                </a:lnTo>
                <a:lnTo>
                  <a:pt x="800" y="418"/>
                </a:lnTo>
                <a:lnTo>
                  <a:pt x="800" y="418"/>
                </a:lnTo>
                <a:lnTo>
                  <a:pt x="776" y="426"/>
                </a:lnTo>
                <a:lnTo>
                  <a:pt x="764" y="428"/>
                </a:lnTo>
                <a:lnTo>
                  <a:pt x="750" y="428"/>
                </a:lnTo>
                <a:lnTo>
                  <a:pt x="750" y="428"/>
                </a:lnTo>
                <a:lnTo>
                  <a:pt x="748" y="428"/>
                </a:lnTo>
                <a:lnTo>
                  <a:pt x="674" y="402"/>
                </a:lnTo>
                <a:lnTo>
                  <a:pt x="674" y="402"/>
                </a:lnTo>
                <a:lnTo>
                  <a:pt x="674" y="374"/>
                </a:lnTo>
                <a:lnTo>
                  <a:pt x="670" y="342"/>
                </a:lnTo>
                <a:lnTo>
                  <a:pt x="664" y="308"/>
                </a:lnTo>
                <a:lnTo>
                  <a:pt x="656" y="272"/>
                </a:lnTo>
                <a:lnTo>
                  <a:pt x="646" y="234"/>
                </a:lnTo>
                <a:lnTo>
                  <a:pt x="634" y="196"/>
                </a:lnTo>
                <a:lnTo>
                  <a:pt x="606" y="124"/>
                </a:lnTo>
                <a:lnTo>
                  <a:pt x="606" y="124"/>
                </a:lnTo>
                <a:lnTo>
                  <a:pt x="578" y="56"/>
                </a:lnTo>
                <a:lnTo>
                  <a:pt x="554" y="0"/>
                </a:lnTo>
                <a:lnTo>
                  <a:pt x="554" y="0"/>
                </a:lnTo>
                <a:lnTo>
                  <a:pt x="544" y="0"/>
                </a:lnTo>
                <a:lnTo>
                  <a:pt x="544" y="0"/>
                </a:lnTo>
                <a:lnTo>
                  <a:pt x="510" y="2"/>
                </a:lnTo>
                <a:lnTo>
                  <a:pt x="474" y="6"/>
                </a:lnTo>
                <a:lnTo>
                  <a:pt x="440" y="12"/>
                </a:lnTo>
                <a:lnTo>
                  <a:pt x="404" y="22"/>
                </a:lnTo>
                <a:lnTo>
                  <a:pt x="370" y="32"/>
                </a:lnTo>
                <a:lnTo>
                  <a:pt x="338" y="44"/>
                </a:lnTo>
                <a:lnTo>
                  <a:pt x="306" y="58"/>
                </a:lnTo>
                <a:lnTo>
                  <a:pt x="274" y="74"/>
                </a:lnTo>
                <a:lnTo>
                  <a:pt x="244" y="92"/>
                </a:lnTo>
                <a:lnTo>
                  <a:pt x="214" y="112"/>
                </a:lnTo>
                <a:lnTo>
                  <a:pt x="188" y="134"/>
                </a:lnTo>
                <a:lnTo>
                  <a:pt x="162" y="160"/>
                </a:lnTo>
                <a:lnTo>
                  <a:pt x="138" y="186"/>
                </a:lnTo>
                <a:lnTo>
                  <a:pt x="116" y="212"/>
                </a:lnTo>
                <a:lnTo>
                  <a:pt x="98" y="242"/>
                </a:lnTo>
                <a:lnTo>
                  <a:pt x="80" y="274"/>
                </a:lnTo>
                <a:lnTo>
                  <a:pt x="80" y="274"/>
                </a:lnTo>
                <a:lnTo>
                  <a:pt x="64" y="308"/>
                </a:lnTo>
                <a:lnTo>
                  <a:pt x="50" y="342"/>
                </a:lnTo>
                <a:lnTo>
                  <a:pt x="38" y="378"/>
                </a:lnTo>
                <a:lnTo>
                  <a:pt x="28" y="412"/>
                </a:lnTo>
                <a:lnTo>
                  <a:pt x="12" y="484"/>
                </a:lnTo>
                <a:lnTo>
                  <a:pt x="0" y="558"/>
                </a:lnTo>
                <a:lnTo>
                  <a:pt x="0" y="558"/>
                </a:lnTo>
                <a:lnTo>
                  <a:pt x="58" y="538"/>
                </a:lnTo>
                <a:lnTo>
                  <a:pt x="116" y="524"/>
                </a:lnTo>
                <a:lnTo>
                  <a:pt x="144" y="518"/>
                </a:lnTo>
                <a:lnTo>
                  <a:pt x="172" y="514"/>
                </a:lnTo>
                <a:lnTo>
                  <a:pt x="200" y="510"/>
                </a:lnTo>
                <a:lnTo>
                  <a:pt x="226" y="510"/>
                </a:lnTo>
                <a:lnTo>
                  <a:pt x="236" y="466"/>
                </a:lnTo>
                <a:lnTo>
                  <a:pt x="236" y="466"/>
                </a:lnTo>
                <a:lnTo>
                  <a:pt x="234" y="458"/>
                </a:lnTo>
                <a:lnTo>
                  <a:pt x="226" y="440"/>
                </a:lnTo>
                <a:lnTo>
                  <a:pt x="226" y="440"/>
                </a:lnTo>
                <a:lnTo>
                  <a:pt x="220" y="428"/>
                </a:lnTo>
                <a:lnTo>
                  <a:pt x="216" y="412"/>
                </a:lnTo>
                <a:lnTo>
                  <a:pt x="214" y="394"/>
                </a:lnTo>
                <a:lnTo>
                  <a:pt x="214" y="384"/>
                </a:lnTo>
                <a:lnTo>
                  <a:pt x="216" y="374"/>
                </a:lnTo>
                <a:lnTo>
                  <a:pt x="216" y="374"/>
                </a:lnTo>
                <a:lnTo>
                  <a:pt x="220" y="358"/>
                </a:lnTo>
                <a:lnTo>
                  <a:pt x="228" y="340"/>
                </a:lnTo>
                <a:lnTo>
                  <a:pt x="238" y="326"/>
                </a:lnTo>
                <a:lnTo>
                  <a:pt x="252" y="312"/>
                </a:lnTo>
                <a:lnTo>
                  <a:pt x="252" y="312"/>
                </a:lnTo>
                <a:lnTo>
                  <a:pt x="260" y="306"/>
                </a:lnTo>
                <a:lnTo>
                  <a:pt x="268" y="302"/>
                </a:lnTo>
                <a:lnTo>
                  <a:pt x="288" y="296"/>
                </a:lnTo>
                <a:lnTo>
                  <a:pt x="312" y="294"/>
                </a:lnTo>
                <a:lnTo>
                  <a:pt x="324" y="296"/>
                </a:lnTo>
                <a:lnTo>
                  <a:pt x="336" y="298"/>
                </a:lnTo>
                <a:lnTo>
                  <a:pt x="336" y="298"/>
                </a:lnTo>
                <a:lnTo>
                  <a:pt x="348" y="300"/>
                </a:lnTo>
                <a:lnTo>
                  <a:pt x="360" y="304"/>
                </a:lnTo>
                <a:lnTo>
                  <a:pt x="370" y="310"/>
                </a:lnTo>
                <a:lnTo>
                  <a:pt x="380" y="316"/>
                </a:lnTo>
                <a:lnTo>
                  <a:pt x="388" y="324"/>
                </a:lnTo>
                <a:lnTo>
                  <a:pt x="396" y="332"/>
                </a:lnTo>
                <a:lnTo>
                  <a:pt x="402" y="340"/>
                </a:lnTo>
                <a:lnTo>
                  <a:pt x="406" y="348"/>
                </a:lnTo>
                <a:lnTo>
                  <a:pt x="406" y="348"/>
                </a:lnTo>
                <a:lnTo>
                  <a:pt x="414" y="366"/>
                </a:lnTo>
                <a:lnTo>
                  <a:pt x="416" y="384"/>
                </a:lnTo>
                <a:lnTo>
                  <a:pt x="414" y="402"/>
                </a:lnTo>
                <a:lnTo>
                  <a:pt x="412" y="420"/>
                </a:lnTo>
                <a:lnTo>
                  <a:pt x="412" y="420"/>
                </a:lnTo>
                <a:lnTo>
                  <a:pt x="406" y="438"/>
                </a:lnTo>
                <a:lnTo>
                  <a:pt x="396" y="452"/>
                </a:lnTo>
                <a:lnTo>
                  <a:pt x="386" y="464"/>
                </a:lnTo>
                <a:lnTo>
                  <a:pt x="376" y="474"/>
                </a:lnTo>
                <a:lnTo>
                  <a:pt x="376" y="474"/>
                </a:lnTo>
                <a:lnTo>
                  <a:pt x="364" y="486"/>
                </a:lnTo>
                <a:lnTo>
                  <a:pt x="360" y="490"/>
                </a:lnTo>
                <a:lnTo>
                  <a:pt x="350" y="532"/>
                </a:lnTo>
                <a:lnTo>
                  <a:pt x="350" y="532"/>
                </a:lnTo>
                <a:lnTo>
                  <a:pt x="380" y="544"/>
                </a:lnTo>
                <a:lnTo>
                  <a:pt x="410" y="556"/>
                </a:lnTo>
                <a:lnTo>
                  <a:pt x="440" y="570"/>
                </a:lnTo>
                <a:lnTo>
                  <a:pt x="470" y="586"/>
                </a:lnTo>
                <a:lnTo>
                  <a:pt x="526" y="620"/>
                </a:lnTo>
                <a:lnTo>
                  <a:pt x="582" y="656"/>
                </a:lnTo>
                <a:lnTo>
                  <a:pt x="582" y="656"/>
                </a:lnTo>
                <a:lnTo>
                  <a:pt x="610" y="606"/>
                </a:lnTo>
                <a:lnTo>
                  <a:pt x="636" y="554"/>
                </a:lnTo>
                <a:lnTo>
                  <a:pt x="646" y="528"/>
                </a:lnTo>
                <a:lnTo>
                  <a:pt x="656" y="502"/>
                </a:lnTo>
                <a:lnTo>
                  <a:pt x="664" y="476"/>
                </a:lnTo>
                <a:lnTo>
                  <a:pt x="670" y="450"/>
                </a:lnTo>
                <a:lnTo>
                  <a:pt x="736" y="472"/>
                </a:lnTo>
                <a:lnTo>
                  <a:pt x="736" y="472"/>
                </a:lnTo>
                <a:lnTo>
                  <a:pt x="748" y="478"/>
                </a:lnTo>
                <a:lnTo>
                  <a:pt x="758" y="486"/>
                </a:lnTo>
                <a:lnTo>
                  <a:pt x="772" y="506"/>
                </a:lnTo>
                <a:lnTo>
                  <a:pt x="772" y="506"/>
                </a:lnTo>
                <a:lnTo>
                  <a:pt x="778" y="514"/>
                </a:lnTo>
                <a:lnTo>
                  <a:pt x="784" y="520"/>
                </a:lnTo>
                <a:lnTo>
                  <a:pt x="792" y="526"/>
                </a:lnTo>
                <a:lnTo>
                  <a:pt x="802" y="530"/>
                </a:lnTo>
                <a:lnTo>
                  <a:pt x="802" y="530"/>
                </a:lnTo>
                <a:lnTo>
                  <a:pt x="814" y="534"/>
                </a:lnTo>
                <a:lnTo>
                  <a:pt x="826" y="536"/>
                </a:lnTo>
                <a:lnTo>
                  <a:pt x="838" y="534"/>
                </a:lnTo>
                <a:lnTo>
                  <a:pt x="848" y="532"/>
                </a:lnTo>
                <a:lnTo>
                  <a:pt x="848" y="532"/>
                </a:lnTo>
                <a:lnTo>
                  <a:pt x="858" y="528"/>
                </a:lnTo>
                <a:lnTo>
                  <a:pt x="866" y="520"/>
                </a:lnTo>
                <a:lnTo>
                  <a:pt x="874" y="508"/>
                </a:lnTo>
                <a:lnTo>
                  <a:pt x="880" y="492"/>
                </a:lnTo>
                <a:lnTo>
                  <a:pt x="880" y="492"/>
                </a:lnTo>
                <a:lnTo>
                  <a:pt x="884" y="476"/>
                </a:lnTo>
                <a:lnTo>
                  <a:pt x="884" y="462"/>
                </a:lnTo>
                <a:lnTo>
                  <a:pt x="882" y="450"/>
                </a:lnTo>
                <a:lnTo>
                  <a:pt x="878" y="440"/>
                </a:lnTo>
                <a:lnTo>
                  <a:pt x="878" y="440"/>
                </a:lnTo>
                <a:lnTo>
                  <a:pt x="870" y="432"/>
                </a:lnTo>
                <a:lnTo>
                  <a:pt x="862" y="426"/>
                </a:lnTo>
                <a:lnTo>
                  <a:pt x="852" y="420"/>
                </a:lnTo>
                <a:lnTo>
                  <a:pt x="840" y="414"/>
                </a:lnTo>
                <a:lnTo>
                  <a:pt x="840" y="4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523012" y="3217978"/>
            <a:ext cx="772308" cy="1805730"/>
          </a:xfrm>
          <a:custGeom>
            <a:avLst/>
            <a:gdLst>
              <a:gd name="T0" fmla="*/ 178 w 420"/>
              <a:gd name="T1" fmla="*/ 60 h 982"/>
              <a:gd name="T2" fmla="*/ 104 w 420"/>
              <a:gd name="T3" fmla="*/ 26 h 982"/>
              <a:gd name="T4" fmla="*/ 26 w 420"/>
              <a:gd name="T5" fmla="*/ 4 h 982"/>
              <a:gd name="T6" fmla="*/ 20 w 420"/>
              <a:gd name="T7" fmla="*/ 48 h 982"/>
              <a:gd name="T8" fmla="*/ 68 w 420"/>
              <a:gd name="T9" fmla="*/ 172 h 982"/>
              <a:gd name="T10" fmla="*/ 106 w 420"/>
              <a:gd name="T11" fmla="*/ 308 h 982"/>
              <a:gd name="T12" fmla="*/ 114 w 420"/>
              <a:gd name="T13" fmla="*/ 374 h 982"/>
              <a:gd name="T14" fmla="*/ 160 w 420"/>
              <a:gd name="T15" fmla="*/ 386 h 982"/>
              <a:gd name="T16" fmla="*/ 192 w 420"/>
              <a:gd name="T17" fmla="*/ 374 h 982"/>
              <a:gd name="T18" fmla="*/ 236 w 420"/>
              <a:gd name="T19" fmla="*/ 372 h 982"/>
              <a:gd name="T20" fmla="*/ 262 w 420"/>
              <a:gd name="T21" fmla="*/ 382 h 982"/>
              <a:gd name="T22" fmla="*/ 304 w 420"/>
              <a:gd name="T23" fmla="*/ 418 h 982"/>
              <a:gd name="T24" fmla="*/ 312 w 420"/>
              <a:gd name="T25" fmla="*/ 434 h 982"/>
              <a:gd name="T26" fmla="*/ 314 w 420"/>
              <a:gd name="T27" fmla="*/ 490 h 982"/>
              <a:gd name="T28" fmla="*/ 306 w 420"/>
              <a:gd name="T29" fmla="*/ 514 h 982"/>
              <a:gd name="T30" fmla="*/ 286 w 420"/>
              <a:gd name="T31" fmla="*/ 544 h 982"/>
              <a:gd name="T32" fmla="*/ 262 w 420"/>
              <a:gd name="T33" fmla="*/ 564 h 982"/>
              <a:gd name="T34" fmla="*/ 234 w 420"/>
              <a:gd name="T35" fmla="*/ 572 h 982"/>
              <a:gd name="T36" fmla="*/ 180 w 420"/>
              <a:gd name="T37" fmla="*/ 566 h 982"/>
              <a:gd name="T38" fmla="*/ 150 w 420"/>
              <a:gd name="T39" fmla="*/ 548 h 982"/>
              <a:gd name="T40" fmla="*/ 132 w 420"/>
              <a:gd name="T41" fmla="*/ 526 h 982"/>
              <a:gd name="T42" fmla="*/ 98 w 420"/>
              <a:gd name="T43" fmla="*/ 502 h 982"/>
              <a:gd name="T44" fmla="*/ 62 w 420"/>
              <a:gd name="T45" fmla="*/ 594 h 982"/>
              <a:gd name="T46" fmla="*/ 14 w 420"/>
              <a:gd name="T47" fmla="*/ 680 h 982"/>
              <a:gd name="T48" fmla="*/ 92 w 420"/>
              <a:gd name="T49" fmla="*/ 836 h 982"/>
              <a:gd name="T50" fmla="*/ 74 w 420"/>
              <a:gd name="T51" fmla="*/ 854 h 982"/>
              <a:gd name="T52" fmla="*/ 44 w 420"/>
              <a:gd name="T53" fmla="*/ 868 h 982"/>
              <a:gd name="T54" fmla="*/ 22 w 420"/>
              <a:gd name="T55" fmla="*/ 888 h 982"/>
              <a:gd name="T56" fmla="*/ 12 w 420"/>
              <a:gd name="T57" fmla="*/ 910 h 982"/>
              <a:gd name="T58" fmla="*/ 12 w 420"/>
              <a:gd name="T59" fmla="*/ 932 h 982"/>
              <a:gd name="T60" fmla="*/ 30 w 420"/>
              <a:gd name="T61" fmla="*/ 964 h 982"/>
              <a:gd name="T62" fmla="*/ 60 w 420"/>
              <a:gd name="T63" fmla="*/ 980 h 982"/>
              <a:gd name="T64" fmla="*/ 96 w 420"/>
              <a:gd name="T65" fmla="*/ 980 h 982"/>
              <a:gd name="T66" fmla="*/ 114 w 420"/>
              <a:gd name="T67" fmla="*/ 968 h 982"/>
              <a:gd name="T68" fmla="*/ 128 w 420"/>
              <a:gd name="T69" fmla="*/ 948 h 982"/>
              <a:gd name="T70" fmla="*/ 134 w 420"/>
              <a:gd name="T71" fmla="*/ 920 h 982"/>
              <a:gd name="T72" fmla="*/ 128 w 420"/>
              <a:gd name="T73" fmla="*/ 884 h 982"/>
              <a:gd name="T74" fmla="*/ 132 w 420"/>
              <a:gd name="T75" fmla="*/ 858 h 982"/>
              <a:gd name="T76" fmla="*/ 178 w 420"/>
              <a:gd name="T77" fmla="*/ 778 h 982"/>
              <a:gd name="T78" fmla="*/ 278 w 420"/>
              <a:gd name="T79" fmla="*/ 816 h 982"/>
              <a:gd name="T80" fmla="*/ 320 w 420"/>
              <a:gd name="T81" fmla="*/ 826 h 982"/>
              <a:gd name="T82" fmla="*/ 400 w 420"/>
              <a:gd name="T83" fmla="*/ 654 h 982"/>
              <a:gd name="T84" fmla="*/ 418 w 420"/>
              <a:gd name="T85" fmla="*/ 574 h 982"/>
              <a:gd name="T86" fmla="*/ 418 w 420"/>
              <a:gd name="T87" fmla="*/ 452 h 982"/>
              <a:gd name="T88" fmla="*/ 390 w 420"/>
              <a:gd name="T89" fmla="*/ 334 h 982"/>
              <a:gd name="T90" fmla="*/ 338 w 420"/>
              <a:gd name="T91" fmla="*/ 224 h 982"/>
              <a:gd name="T92" fmla="*/ 262 w 420"/>
              <a:gd name="T93" fmla="*/ 128 h 982"/>
              <a:gd name="T94" fmla="*/ 200 w 420"/>
              <a:gd name="T95" fmla="*/ 76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0" h="982">
                <a:moveTo>
                  <a:pt x="200" y="76"/>
                </a:moveTo>
                <a:lnTo>
                  <a:pt x="200" y="76"/>
                </a:lnTo>
                <a:lnTo>
                  <a:pt x="178" y="60"/>
                </a:lnTo>
                <a:lnTo>
                  <a:pt x="154" y="48"/>
                </a:lnTo>
                <a:lnTo>
                  <a:pt x="130" y="36"/>
                </a:lnTo>
                <a:lnTo>
                  <a:pt x="104" y="26"/>
                </a:lnTo>
                <a:lnTo>
                  <a:pt x="78" y="16"/>
                </a:lnTo>
                <a:lnTo>
                  <a:pt x="52" y="10"/>
                </a:lnTo>
                <a:lnTo>
                  <a:pt x="26" y="4"/>
                </a:lnTo>
                <a:lnTo>
                  <a:pt x="0" y="0"/>
                </a:lnTo>
                <a:lnTo>
                  <a:pt x="0" y="0"/>
                </a:lnTo>
                <a:lnTo>
                  <a:pt x="20" y="48"/>
                </a:lnTo>
                <a:lnTo>
                  <a:pt x="44" y="104"/>
                </a:lnTo>
                <a:lnTo>
                  <a:pt x="44" y="104"/>
                </a:lnTo>
                <a:lnTo>
                  <a:pt x="68" y="172"/>
                </a:lnTo>
                <a:lnTo>
                  <a:pt x="90" y="240"/>
                </a:lnTo>
                <a:lnTo>
                  <a:pt x="100" y="274"/>
                </a:lnTo>
                <a:lnTo>
                  <a:pt x="106" y="308"/>
                </a:lnTo>
                <a:lnTo>
                  <a:pt x="112" y="342"/>
                </a:lnTo>
                <a:lnTo>
                  <a:pt x="114" y="374"/>
                </a:lnTo>
                <a:lnTo>
                  <a:pt x="114" y="374"/>
                </a:lnTo>
                <a:lnTo>
                  <a:pt x="152" y="386"/>
                </a:lnTo>
                <a:lnTo>
                  <a:pt x="152" y="386"/>
                </a:lnTo>
                <a:lnTo>
                  <a:pt x="160" y="386"/>
                </a:lnTo>
                <a:lnTo>
                  <a:pt x="178" y="378"/>
                </a:lnTo>
                <a:lnTo>
                  <a:pt x="178" y="378"/>
                </a:lnTo>
                <a:lnTo>
                  <a:pt x="192" y="374"/>
                </a:lnTo>
                <a:lnTo>
                  <a:pt x="208" y="372"/>
                </a:lnTo>
                <a:lnTo>
                  <a:pt x="226" y="372"/>
                </a:lnTo>
                <a:lnTo>
                  <a:pt x="236" y="372"/>
                </a:lnTo>
                <a:lnTo>
                  <a:pt x="244" y="374"/>
                </a:lnTo>
                <a:lnTo>
                  <a:pt x="244" y="374"/>
                </a:lnTo>
                <a:lnTo>
                  <a:pt x="262" y="382"/>
                </a:lnTo>
                <a:lnTo>
                  <a:pt x="276" y="390"/>
                </a:lnTo>
                <a:lnTo>
                  <a:pt x="292" y="402"/>
                </a:lnTo>
                <a:lnTo>
                  <a:pt x="304" y="418"/>
                </a:lnTo>
                <a:lnTo>
                  <a:pt x="304" y="418"/>
                </a:lnTo>
                <a:lnTo>
                  <a:pt x="308" y="426"/>
                </a:lnTo>
                <a:lnTo>
                  <a:pt x="312" y="434"/>
                </a:lnTo>
                <a:lnTo>
                  <a:pt x="316" y="456"/>
                </a:lnTo>
                <a:lnTo>
                  <a:pt x="316" y="478"/>
                </a:lnTo>
                <a:lnTo>
                  <a:pt x="314" y="490"/>
                </a:lnTo>
                <a:lnTo>
                  <a:pt x="310" y="502"/>
                </a:lnTo>
                <a:lnTo>
                  <a:pt x="310" y="502"/>
                </a:lnTo>
                <a:lnTo>
                  <a:pt x="306" y="514"/>
                </a:lnTo>
                <a:lnTo>
                  <a:pt x="300" y="526"/>
                </a:lnTo>
                <a:lnTo>
                  <a:pt x="294" y="536"/>
                </a:lnTo>
                <a:lnTo>
                  <a:pt x="286" y="544"/>
                </a:lnTo>
                <a:lnTo>
                  <a:pt x="278" y="552"/>
                </a:lnTo>
                <a:lnTo>
                  <a:pt x="270" y="558"/>
                </a:lnTo>
                <a:lnTo>
                  <a:pt x="262" y="564"/>
                </a:lnTo>
                <a:lnTo>
                  <a:pt x="254" y="568"/>
                </a:lnTo>
                <a:lnTo>
                  <a:pt x="254" y="568"/>
                </a:lnTo>
                <a:lnTo>
                  <a:pt x="234" y="572"/>
                </a:lnTo>
                <a:lnTo>
                  <a:pt x="216" y="574"/>
                </a:lnTo>
                <a:lnTo>
                  <a:pt x="198" y="572"/>
                </a:lnTo>
                <a:lnTo>
                  <a:pt x="180" y="566"/>
                </a:lnTo>
                <a:lnTo>
                  <a:pt x="180" y="566"/>
                </a:lnTo>
                <a:lnTo>
                  <a:pt x="164" y="558"/>
                </a:lnTo>
                <a:lnTo>
                  <a:pt x="150" y="548"/>
                </a:lnTo>
                <a:lnTo>
                  <a:pt x="140" y="538"/>
                </a:lnTo>
                <a:lnTo>
                  <a:pt x="132" y="526"/>
                </a:lnTo>
                <a:lnTo>
                  <a:pt x="132" y="526"/>
                </a:lnTo>
                <a:lnTo>
                  <a:pt x="120" y="512"/>
                </a:lnTo>
                <a:lnTo>
                  <a:pt x="116" y="508"/>
                </a:lnTo>
                <a:lnTo>
                  <a:pt x="98" y="502"/>
                </a:lnTo>
                <a:lnTo>
                  <a:pt x="98" y="502"/>
                </a:lnTo>
                <a:lnTo>
                  <a:pt x="82" y="548"/>
                </a:lnTo>
                <a:lnTo>
                  <a:pt x="62" y="594"/>
                </a:lnTo>
                <a:lnTo>
                  <a:pt x="38" y="638"/>
                </a:lnTo>
                <a:lnTo>
                  <a:pt x="14" y="680"/>
                </a:lnTo>
                <a:lnTo>
                  <a:pt x="14" y="680"/>
                </a:lnTo>
                <a:lnTo>
                  <a:pt x="76" y="720"/>
                </a:lnTo>
                <a:lnTo>
                  <a:pt x="136" y="758"/>
                </a:lnTo>
                <a:lnTo>
                  <a:pt x="92" y="836"/>
                </a:lnTo>
                <a:lnTo>
                  <a:pt x="92" y="836"/>
                </a:lnTo>
                <a:lnTo>
                  <a:pt x="84" y="846"/>
                </a:lnTo>
                <a:lnTo>
                  <a:pt x="74" y="854"/>
                </a:lnTo>
                <a:lnTo>
                  <a:pt x="52" y="864"/>
                </a:lnTo>
                <a:lnTo>
                  <a:pt x="52" y="864"/>
                </a:lnTo>
                <a:lnTo>
                  <a:pt x="44" y="868"/>
                </a:lnTo>
                <a:lnTo>
                  <a:pt x="34" y="874"/>
                </a:lnTo>
                <a:lnTo>
                  <a:pt x="28" y="880"/>
                </a:lnTo>
                <a:lnTo>
                  <a:pt x="22" y="888"/>
                </a:lnTo>
                <a:lnTo>
                  <a:pt x="22" y="888"/>
                </a:lnTo>
                <a:lnTo>
                  <a:pt x="16" y="900"/>
                </a:lnTo>
                <a:lnTo>
                  <a:pt x="12" y="910"/>
                </a:lnTo>
                <a:lnTo>
                  <a:pt x="10" y="922"/>
                </a:lnTo>
                <a:lnTo>
                  <a:pt x="12" y="932"/>
                </a:lnTo>
                <a:lnTo>
                  <a:pt x="12" y="932"/>
                </a:lnTo>
                <a:lnTo>
                  <a:pt x="14" y="944"/>
                </a:lnTo>
                <a:lnTo>
                  <a:pt x="20" y="954"/>
                </a:lnTo>
                <a:lnTo>
                  <a:pt x="30" y="964"/>
                </a:lnTo>
                <a:lnTo>
                  <a:pt x="44" y="972"/>
                </a:lnTo>
                <a:lnTo>
                  <a:pt x="44" y="972"/>
                </a:lnTo>
                <a:lnTo>
                  <a:pt x="60" y="980"/>
                </a:lnTo>
                <a:lnTo>
                  <a:pt x="74" y="982"/>
                </a:lnTo>
                <a:lnTo>
                  <a:pt x="84" y="982"/>
                </a:lnTo>
                <a:lnTo>
                  <a:pt x="96" y="980"/>
                </a:lnTo>
                <a:lnTo>
                  <a:pt x="96" y="980"/>
                </a:lnTo>
                <a:lnTo>
                  <a:pt x="104" y="976"/>
                </a:lnTo>
                <a:lnTo>
                  <a:pt x="114" y="968"/>
                </a:lnTo>
                <a:lnTo>
                  <a:pt x="120" y="960"/>
                </a:lnTo>
                <a:lnTo>
                  <a:pt x="128" y="948"/>
                </a:lnTo>
                <a:lnTo>
                  <a:pt x="128" y="948"/>
                </a:lnTo>
                <a:lnTo>
                  <a:pt x="132" y="940"/>
                </a:lnTo>
                <a:lnTo>
                  <a:pt x="134" y="930"/>
                </a:lnTo>
                <a:lnTo>
                  <a:pt x="134" y="920"/>
                </a:lnTo>
                <a:lnTo>
                  <a:pt x="132" y="908"/>
                </a:lnTo>
                <a:lnTo>
                  <a:pt x="132" y="908"/>
                </a:lnTo>
                <a:lnTo>
                  <a:pt x="128" y="884"/>
                </a:lnTo>
                <a:lnTo>
                  <a:pt x="128" y="872"/>
                </a:lnTo>
                <a:lnTo>
                  <a:pt x="132" y="858"/>
                </a:lnTo>
                <a:lnTo>
                  <a:pt x="132" y="858"/>
                </a:lnTo>
                <a:lnTo>
                  <a:pt x="134" y="856"/>
                </a:lnTo>
                <a:lnTo>
                  <a:pt x="178" y="778"/>
                </a:lnTo>
                <a:lnTo>
                  <a:pt x="178" y="778"/>
                </a:lnTo>
                <a:lnTo>
                  <a:pt x="210" y="794"/>
                </a:lnTo>
                <a:lnTo>
                  <a:pt x="244" y="806"/>
                </a:lnTo>
                <a:lnTo>
                  <a:pt x="278" y="816"/>
                </a:lnTo>
                <a:lnTo>
                  <a:pt x="312" y="824"/>
                </a:lnTo>
                <a:lnTo>
                  <a:pt x="312" y="824"/>
                </a:lnTo>
                <a:lnTo>
                  <a:pt x="320" y="826"/>
                </a:lnTo>
                <a:lnTo>
                  <a:pt x="320" y="826"/>
                </a:lnTo>
                <a:lnTo>
                  <a:pt x="362" y="740"/>
                </a:lnTo>
                <a:lnTo>
                  <a:pt x="400" y="654"/>
                </a:lnTo>
                <a:lnTo>
                  <a:pt x="400" y="654"/>
                </a:lnTo>
                <a:lnTo>
                  <a:pt x="410" y="614"/>
                </a:lnTo>
                <a:lnTo>
                  <a:pt x="418" y="574"/>
                </a:lnTo>
                <a:lnTo>
                  <a:pt x="420" y="534"/>
                </a:lnTo>
                <a:lnTo>
                  <a:pt x="420" y="494"/>
                </a:lnTo>
                <a:lnTo>
                  <a:pt x="418" y="452"/>
                </a:lnTo>
                <a:lnTo>
                  <a:pt x="412" y="412"/>
                </a:lnTo>
                <a:lnTo>
                  <a:pt x="402" y="374"/>
                </a:lnTo>
                <a:lnTo>
                  <a:pt x="390" y="334"/>
                </a:lnTo>
                <a:lnTo>
                  <a:pt x="376" y="296"/>
                </a:lnTo>
                <a:lnTo>
                  <a:pt x="358" y="260"/>
                </a:lnTo>
                <a:lnTo>
                  <a:pt x="338" y="224"/>
                </a:lnTo>
                <a:lnTo>
                  <a:pt x="314" y="190"/>
                </a:lnTo>
                <a:lnTo>
                  <a:pt x="290" y="158"/>
                </a:lnTo>
                <a:lnTo>
                  <a:pt x="262" y="128"/>
                </a:lnTo>
                <a:lnTo>
                  <a:pt x="232" y="100"/>
                </a:lnTo>
                <a:lnTo>
                  <a:pt x="200" y="76"/>
                </a:lnTo>
                <a:lnTo>
                  <a:pt x="200" y="7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283641" y="3828469"/>
            <a:ext cx="1202594" cy="2754566"/>
          </a:xfrm>
          <a:custGeom>
            <a:avLst/>
            <a:gdLst>
              <a:gd name="T0" fmla="*/ 592 w 654"/>
              <a:gd name="T1" fmla="*/ 738 h 1498"/>
              <a:gd name="T2" fmla="*/ 556 w 654"/>
              <a:gd name="T3" fmla="*/ 752 h 1498"/>
              <a:gd name="T4" fmla="*/ 422 w 654"/>
              <a:gd name="T5" fmla="*/ 776 h 1498"/>
              <a:gd name="T6" fmla="*/ 452 w 654"/>
              <a:gd name="T7" fmla="*/ 656 h 1498"/>
              <a:gd name="T8" fmla="*/ 596 w 654"/>
              <a:gd name="T9" fmla="*/ 402 h 1498"/>
              <a:gd name="T10" fmla="*/ 464 w 654"/>
              <a:gd name="T11" fmla="*/ 270 h 1498"/>
              <a:gd name="T12" fmla="*/ 392 w 654"/>
              <a:gd name="T13" fmla="*/ 134 h 1498"/>
              <a:gd name="T14" fmla="*/ 436 w 654"/>
              <a:gd name="T15" fmla="*/ 86 h 1498"/>
              <a:gd name="T16" fmla="*/ 436 w 654"/>
              <a:gd name="T17" fmla="*/ 30 h 1498"/>
              <a:gd name="T18" fmla="*/ 394 w 654"/>
              <a:gd name="T19" fmla="*/ 2 h 1498"/>
              <a:gd name="T20" fmla="*/ 342 w 654"/>
              <a:gd name="T21" fmla="*/ 10 h 1498"/>
              <a:gd name="T22" fmla="*/ 320 w 654"/>
              <a:gd name="T23" fmla="*/ 50 h 1498"/>
              <a:gd name="T24" fmla="*/ 338 w 654"/>
              <a:gd name="T25" fmla="*/ 112 h 1498"/>
              <a:gd name="T26" fmla="*/ 322 w 654"/>
              <a:gd name="T27" fmla="*/ 226 h 1498"/>
              <a:gd name="T28" fmla="*/ 236 w 654"/>
              <a:gd name="T29" fmla="*/ 228 h 1498"/>
              <a:gd name="T30" fmla="*/ 38 w 654"/>
              <a:gd name="T31" fmla="*/ 346 h 1498"/>
              <a:gd name="T32" fmla="*/ 0 w 654"/>
              <a:gd name="T33" fmla="*/ 648 h 1498"/>
              <a:gd name="T34" fmla="*/ 30 w 654"/>
              <a:gd name="T35" fmla="*/ 870 h 1498"/>
              <a:gd name="T36" fmla="*/ 78 w 654"/>
              <a:gd name="T37" fmla="*/ 984 h 1498"/>
              <a:gd name="T38" fmla="*/ 144 w 654"/>
              <a:gd name="T39" fmla="*/ 1036 h 1498"/>
              <a:gd name="T40" fmla="*/ 198 w 654"/>
              <a:gd name="T41" fmla="*/ 998 h 1498"/>
              <a:gd name="T42" fmla="*/ 212 w 654"/>
              <a:gd name="T43" fmla="*/ 844 h 1498"/>
              <a:gd name="T44" fmla="*/ 164 w 654"/>
              <a:gd name="T45" fmla="*/ 704 h 1498"/>
              <a:gd name="T46" fmla="*/ 128 w 654"/>
              <a:gd name="T47" fmla="*/ 598 h 1498"/>
              <a:gd name="T48" fmla="*/ 134 w 654"/>
              <a:gd name="T49" fmla="*/ 496 h 1498"/>
              <a:gd name="T50" fmla="*/ 202 w 654"/>
              <a:gd name="T51" fmla="*/ 284 h 1498"/>
              <a:gd name="T52" fmla="*/ 226 w 654"/>
              <a:gd name="T53" fmla="*/ 276 h 1498"/>
              <a:gd name="T54" fmla="*/ 224 w 654"/>
              <a:gd name="T55" fmla="*/ 370 h 1498"/>
              <a:gd name="T56" fmla="*/ 170 w 654"/>
              <a:gd name="T57" fmla="*/ 548 h 1498"/>
              <a:gd name="T58" fmla="*/ 186 w 654"/>
              <a:gd name="T59" fmla="*/ 544 h 1498"/>
              <a:gd name="T60" fmla="*/ 244 w 654"/>
              <a:gd name="T61" fmla="*/ 452 h 1498"/>
              <a:gd name="T62" fmla="*/ 432 w 654"/>
              <a:gd name="T63" fmla="*/ 304 h 1498"/>
              <a:gd name="T64" fmla="*/ 436 w 654"/>
              <a:gd name="T65" fmla="*/ 330 h 1498"/>
              <a:gd name="T66" fmla="*/ 332 w 654"/>
              <a:gd name="T67" fmla="*/ 444 h 1498"/>
              <a:gd name="T68" fmla="*/ 202 w 654"/>
              <a:gd name="T69" fmla="*/ 608 h 1498"/>
              <a:gd name="T70" fmla="*/ 190 w 654"/>
              <a:gd name="T71" fmla="*/ 652 h 1498"/>
              <a:gd name="T72" fmla="*/ 206 w 654"/>
              <a:gd name="T73" fmla="*/ 696 h 1498"/>
              <a:gd name="T74" fmla="*/ 272 w 654"/>
              <a:gd name="T75" fmla="*/ 596 h 1498"/>
              <a:gd name="T76" fmla="*/ 308 w 654"/>
              <a:gd name="T77" fmla="*/ 622 h 1498"/>
              <a:gd name="T78" fmla="*/ 346 w 654"/>
              <a:gd name="T79" fmla="*/ 774 h 1498"/>
              <a:gd name="T80" fmla="*/ 306 w 654"/>
              <a:gd name="T81" fmla="*/ 986 h 1498"/>
              <a:gd name="T82" fmla="*/ 230 w 654"/>
              <a:gd name="T83" fmla="*/ 1178 h 1498"/>
              <a:gd name="T84" fmla="*/ 108 w 654"/>
              <a:gd name="T85" fmla="*/ 1306 h 1498"/>
              <a:gd name="T86" fmla="*/ 90 w 654"/>
              <a:gd name="T87" fmla="*/ 1380 h 1498"/>
              <a:gd name="T88" fmla="*/ 126 w 654"/>
              <a:gd name="T89" fmla="*/ 1460 h 1498"/>
              <a:gd name="T90" fmla="*/ 198 w 654"/>
              <a:gd name="T91" fmla="*/ 1498 h 1498"/>
              <a:gd name="T92" fmla="*/ 260 w 654"/>
              <a:gd name="T93" fmla="*/ 1466 h 1498"/>
              <a:gd name="T94" fmla="*/ 316 w 654"/>
              <a:gd name="T95" fmla="*/ 1360 h 1498"/>
              <a:gd name="T96" fmla="*/ 378 w 654"/>
              <a:gd name="T97" fmla="*/ 1342 h 1498"/>
              <a:gd name="T98" fmla="*/ 460 w 654"/>
              <a:gd name="T99" fmla="*/ 1284 h 1498"/>
              <a:gd name="T100" fmla="*/ 416 w 654"/>
              <a:gd name="T101" fmla="*/ 912 h 1498"/>
              <a:gd name="T102" fmla="*/ 536 w 654"/>
              <a:gd name="T103" fmla="*/ 830 h 1498"/>
              <a:gd name="T104" fmla="*/ 592 w 654"/>
              <a:gd name="T105" fmla="*/ 860 h 1498"/>
              <a:gd name="T106" fmla="*/ 636 w 654"/>
              <a:gd name="T107" fmla="*/ 846 h 1498"/>
              <a:gd name="T108" fmla="*/ 652 w 654"/>
              <a:gd name="T109" fmla="*/ 78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54" h="1498">
                <a:moveTo>
                  <a:pt x="636" y="750"/>
                </a:moveTo>
                <a:lnTo>
                  <a:pt x="636" y="750"/>
                </a:lnTo>
                <a:lnTo>
                  <a:pt x="628" y="744"/>
                </a:lnTo>
                <a:lnTo>
                  <a:pt x="616" y="740"/>
                </a:lnTo>
                <a:lnTo>
                  <a:pt x="606" y="738"/>
                </a:lnTo>
                <a:lnTo>
                  <a:pt x="592" y="738"/>
                </a:lnTo>
                <a:lnTo>
                  <a:pt x="592" y="738"/>
                </a:lnTo>
                <a:lnTo>
                  <a:pt x="582" y="738"/>
                </a:lnTo>
                <a:lnTo>
                  <a:pt x="574" y="742"/>
                </a:lnTo>
                <a:lnTo>
                  <a:pt x="564" y="746"/>
                </a:lnTo>
                <a:lnTo>
                  <a:pt x="556" y="752"/>
                </a:lnTo>
                <a:lnTo>
                  <a:pt x="556" y="752"/>
                </a:lnTo>
                <a:lnTo>
                  <a:pt x="536" y="768"/>
                </a:lnTo>
                <a:lnTo>
                  <a:pt x="524" y="774"/>
                </a:lnTo>
                <a:lnTo>
                  <a:pt x="510" y="778"/>
                </a:lnTo>
                <a:lnTo>
                  <a:pt x="510" y="778"/>
                </a:lnTo>
                <a:lnTo>
                  <a:pt x="510" y="778"/>
                </a:lnTo>
                <a:lnTo>
                  <a:pt x="422" y="776"/>
                </a:lnTo>
                <a:lnTo>
                  <a:pt x="422" y="776"/>
                </a:lnTo>
                <a:lnTo>
                  <a:pt x="426" y="750"/>
                </a:lnTo>
                <a:lnTo>
                  <a:pt x="426" y="750"/>
                </a:lnTo>
                <a:lnTo>
                  <a:pt x="430" y="726"/>
                </a:lnTo>
                <a:lnTo>
                  <a:pt x="436" y="702"/>
                </a:lnTo>
                <a:lnTo>
                  <a:pt x="452" y="656"/>
                </a:lnTo>
                <a:lnTo>
                  <a:pt x="470" y="610"/>
                </a:lnTo>
                <a:lnTo>
                  <a:pt x="492" y="568"/>
                </a:lnTo>
                <a:lnTo>
                  <a:pt x="516" y="526"/>
                </a:lnTo>
                <a:lnTo>
                  <a:pt x="542" y="484"/>
                </a:lnTo>
                <a:lnTo>
                  <a:pt x="596" y="402"/>
                </a:lnTo>
                <a:lnTo>
                  <a:pt x="596" y="402"/>
                </a:lnTo>
                <a:lnTo>
                  <a:pt x="622" y="362"/>
                </a:lnTo>
                <a:lnTo>
                  <a:pt x="622" y="362"/>
                </a:lnTo>
                <a:lnTo>
                  <a:pt x="560" y="322"/>
                </a:lnTo>
                <a:lnTo>
                  <a:pt x="528" y="304"/>
                </a:lnTo>
                <a:lnTo>
                  <a:pt x="496" y="286"/>
                </a:lnTo>
                <a:lnTo>
                  <a:pt x="464" y="270"/>
                </a:lnTo>
                <a:lnTo>
                  <a:pt x="432" y="256"/>
                </a:lnTo>
                <a:lnTo>
                  <a:pt x="400" y="244"/>
                </a:lnTo>
                <a:lnTo>
                  <a:pt x="366" y="234"/>
                </a:lnTo>
                <a:lnTo>
                  <a:pt x="386" y="148"/>
                </a:lnTo>
                <a:lnTo>
                  <a:pt x="386" y="148"/>
                </a:lnTo>
                <a:lnTo>
                  <a:pt x="392" y="134"/>
                </a:lnTo>
                <a:lnTo>
                  <a:pt x="400" y="124"/>
                </a:lnTo>
                <a:lnTo>
                  <a:pt x="416" y="110"/>
                </a:lnTo>
                <a:lnTo>
                  <a:pt x="416" y="110"/>
                </a:lnTo>
                <a:lnTo>
                  <a:pt x="424" y="102"/>
                </a:lnTo>
                <a:lnTo>
                  <a:pt x="430" y="94"/>
                </a:lnTo>
                <a:lnTo>
                  <a:pt x="436" y="86"/>
                </a:lnTo>
                <a:lnTo>
                  <a:pt x="440" y="76"/>
                </a:lnTo>
                <a:lnTo>
                  <a:pt x="440" y="76"/>
                </a:lnTo>
                <a:lnTo>
                  <a:pt x="442" y="64"/>
                </a:lnTo>
                <a:lnTo>
                  <a:pt x="442" y="52"/>
                </a:lnTo>
                <a:lnTo>
                  <a:pt x="440" y="42"/>
                </a:lnTo>
                <a:lnTo>
                  <a:pt x="436" y="30"/>
                </a:lnTo>
                <a:lnTo>
                  <a:pt x="436" y="30"/>
                </a:lnTo>
                <a:lnTo>
                  <a:pt x="430" y="22"/>
                </a:lnTo>
                <a:lnTo>
                  <a:pt x="422" y="14"/>
                </a:lnTo>
                <a:lnTo>
                  <a:pt x="410" y="8"/>
                </a:lnTo>
                <a:lnTo>
                  <a:pt x="394" y="2"/>
                </a:lnTo>
                <a:lnTo>
                  <a:pt x="394" y="2"/>
                </a:lnTo>
                <a:lnTo>
                  <a:pt x="380" y="0"/>
                </a:lnTo>
                <a:lnTo>
                  <a:pt x="368" y="0"/>
                </a:lnTo>
                <a:lnTo>
                  <a:pt x="368" y="0"/>
                </a:lnTo>
                <a:lnTo>
                  <a:pt x="360" y="2"/>
                </a:lnTo>
                <a:lnTo>
                  <a:pt x="354" y="4"/>
                </a:lnTo>
                <a:lnTo>
                  <a:pt x="342" y="10"/>
                </a:lnTo>
                <a:lnTo>
                  <a:pt x="342" y="10"/>
                </a:lnTo>
                <a:lnTo>
                  <a:pt x="334" y="18"/>
                </a:lnTo>
                <a:lnTo>
                  <a:pt x="328" y="26"/>
                </a:lnTo>
                <a:lnTo>
                  <a:pt x="324" y="38"/>
                </a:lnTo>
                <a:lnTo>
                  <a:pt x="320" y="50"/>
                </a:lnTo>
                <a:lnTo>
                  <a:pt x="320" y="50"/>
                </a:lnTo>
                <a:lnTo>
                  <a:pt x="318" y="60"/>
                </a:lnTo>
                <a:lnTo>
                  <a:pt x="320" y="70"/>
                </a:lnTo>
                <a:lnTo>
                  <a:pt x="324" y="80"/>
                </a:lnTo>
                <a:lnTo>
                  <a:pt x="328" y="90"/>
                </a:lnTo>
                <a:lnTo>
                  <a:pt x="328" y="90"/>
                </a:lnTo>
                <a:lnTo>
                  <a:pt x="338" y="112"/>
                </a:lnTo>
                <a:lnTo>
                  <a:pt x="342" y="124"/>
                </a:lnTo>
                <a:lnTo>
                  <a:pt x="342" y="138"/>
                </a:lnTo>
                <a:lnTo>
                  <a:pt x="342" y="138"/>
                </a:lnTo>
                <a:lnTo>
                  <a:pt x="342" y="140"/>
                </a:lnTo>
                <a:lnTo>
                  <a:pt x="322" y="226"/>
                </a:lnTo>
                <a:lnTo>
                  <a:pt x="322" y="226"/>
                </a:lnTo>
                <a:lnTo>
                  <a:pt x="304" y="224"/>
                </a:lnTo>
                <a:lnTo>
                  <a:pt x="304" y="224"/>
                </a:lnTo>
                <a:lnTo>
                  <a:pt x="288" y="224"/>
                </a:lnTo>
                <a:lnTo>
                  <a:pt x="288" y="224"/>
                </a:lnTo>
                <a:lnTo>
                  <a:pt x="264" y="226"/>
                </a:lnTo>
                <a:lnTo>
                  <a:pt x="236" y="228"/>
                </a:lnTo>
                <a:lnTo>
                  <a:pt x="208" y="234"/>
                </a:lnTo>
                <a:lnTo>
                  <a:pt x="178" y="240"/>
                </a:lnTo>
                <a:lnTo>
                  <a:pt x="116" y="258"/>
                </a:lnTo>
                <a:lnTo>
                  <a:pt x="54" y="278"/>
                </a:lnTo>
                <a:lnTo>
                  <a:pt x="54" y="278"/>
                </a:lnTo>
                <a:lnTo>
                  <a:pt x="38" y="346"/>
                </a:lnTo>
                <a:lnTo>
                  <a:pt x="38" y="346"/>
                </a:lnTo>
                <a:lnTo>
                  <a:pt x="24" y="420"/>
                </a:lnTo>
                <a:lnTo>
                  <a:pt x="12" y="494"/>
                </a:lnTo>
                <a:lnTo>
                  <a:pt x="4" y="572"/>
                </a:lnTo>
                <a:lnTo>
                  <a:pt x="2" y="610"/>
                </a:lnTo>
                <a:lnTo>
                  <a:pt x="0" y="648"/>
                </a:lnTo>
                <a:lnTo>
                  <a:pt x="0" y="686"/>
                </a:lnTo>
                <a:lnTo>
                  <a:pt x="2" y="724"/>
                </a:lnTo>
                <a:lnTo>
                  <a:pt x="6" y="760"/>
                </a:lnTo>
                <a:lnTo>
                  <a:pt x="12" y="798"/>
                </a:lnTo>
                <a:lnTo>
                  <a:pt x="20" y="834"/>
                </a:lnTo>
                <a:lnTo>
                  <a:pt x="30" y="870"/>
                </a:lnTo>
                <a:lnTo>
                  <a:pt x="44" y="906"/>
                </a:lnTo>
                <a:lnTo>
                  <a:pt x="60" y="942"/>
                </a:lnTo>
                <a:lnTo>
                  <a:pt x="60" y="942"/>
                </a:lnTo>
                <a:lnTo>
                  <a:pt x="64" y="956"/>
                </a:lnTo>
                <a:lnTo>
                  <a:pt x="70" y="970"/>
                </a:lnTo>
                <a:lnTo>
                  <a:pt x="78" y="984"/>
                </a:lnTo>
                <a:lnTo>
                  <a:pt x="88" y="996"/>
                </a:lnTo>
                <a:lnTo>
                  <a:pt x="98" y="1008"/>
                </a:lnTo>
                <a:lnTo>
                  <a:pt x="108" y="1018"/>
                </a:lnTo>
                <a:lnTo>
                  <a:pt x="120" y="1026"/>
                </a:lnTo>
                <a:lnTo>
                  <a:pt x="132" y="1032"/>
                </a:lnTo>
                <a:lnTo>
                  <a:pt x="144" y="1036"/>
                </a:lnTo>
                <a:lnTo>
                  <a:pt x="154" y="1038"/>
                </a:lnTo>
                <a:lnTo>
                  <a:pt x="166" y="1036"/>
                </a:lnTo>
                <a:lnTo>
                  <a:pt x="176" y="1032"/>
                </a:lnTo>
                <a:lnTo>
                  <a:pt x="184" y="1024"/>
                </a:lnTo>
                <a:lnTo>
                  <a:pt x="192" y="1014"/>
                </a:lnTo>
                <a:lnTo>
                  <a:pt x="198" y="998"/>
                </a:lnTo>
                <a:lnTo>
                  <a:pt x="202" y="978"/>
                </a:lnTo>
                <a:lnTo>
                  <a:pt x="202" y="978"/>
                </a:lnTo>
                <a:lnTo>
                  <a:pt x="210" y="924"/>
                </a:lnTo>
                <a:lnTo>
                  <a:pt x="212" y="898"/>
                </a:lnTo>
                <a:lnTo>
                  <a:pt x="212" y="872"/>
                </a:lnTo>
                <a:lnTo>
                  <a:pt x="212" y="844"/>
                </a:lnTo>
                <a:lnTo>
                  <a:pt x="208" y="818"/>
                </a:lnTo>
                <a:lnTo>
                  <a:pt x="202" y="792"/>
                </a:lnTo>
                <a:lnTo>
                  <a:pt x="194" y="768"/>
                </a:lnTo>
                <a:lnTo>
                  <a:pt x="194" y="768"/>
                </a:lnTo>
                <a:lnTo>
                  <a:pt x="180" y="736"/>
                </a:lnTo>
                <a:lnTo>
                  <a:pt x="164" y="704"/>
                </a:lnTo>
                <a:lnTo>
                  <a:pt x="150" y="670"/>
                </a:lnTo>
                <a:lnTo>
                  <a:pt x="144" y="652"/>
                </a:lnTo>
                <a:lnTo>
                  <a:pt x="140" y="634"/>
                </a:lnTo>
                <a:lnTo>
                  <a:pt x="140" y="634"/>
                </a:lnTo>
                <a:lnTo>
                  <a:pt x="134" y="616"/>
                </a:lnTo>
                <a:lnTo>
                  <a:pt x="128" y="598"/>
                </a:lnTo>
                <a:lnTo>
                  <a:pt x="126" y="580"/>
                </a:lnTo>
                <a:lnTo>
                  <a:pt x="124" y="562"/>
                </a:lnTo>
                <a:lnTo>
                  <a:pt x="124" y="546"/>
                </a:lnTo>
                <a:lnTo>
                  <a:pt x="126" y="528"/>
                </a:lnTo>
                <a:lnTo>
                  <a:pt x="130" y="512"/>
                </a:lnTo>
                <a:lnTo>
                  <a:pt x="134" y="496"/>
                </a:lnTo>
                <a:lnTo>
                  <a:pt x="134" y="496"/>
                </a:lnTo>
                <a:lnTo>
                  <a:pt x="164" y="424"/>
                </a:lnTo>
                <a:lnTo>
                  <a:pt x="182" y="368"/>
                </a:lnTo>
                <a:lnTo>
                  <a:pt x="194" y="328"/>
                </a:lnTo>
                <a:lnTo>
                  <a:pt x="200" y="300"/>
                </a:lnTo>
                <a:lnTo>
                  <a:pt x="202" y="284"/>
                </a:lnTo>
                <a:lnTo>
                  <a:pt x="204" y="274"/>
                </a:lnTo>
                <a:lnTo>
                  <a:pt x="206" y="272"/>
                </a:lnTo>
                <a:lnTo>
                  <a:pt x="210" y="272"/>
                </a:lnTo>
                <a:lnTo>
                  <a:pt x="218" y="272"/>
                </a:lnTo>
                <a:lnTo>
                  <a:pt x="218" y="272"/>
                </a:lnTo>
                <a:lnTo>
                  <a:pt x="226" y="276"/>
                </a:lnTo>
                <a:lnTo>
                  <a:pt x="232" y="282"/>
                </a:lnTo>
                <a:lnTo>
                  <a:pt x="234" y="292"/>
                </a:lnTo>
                <a:lnTo>
                  <a:pt x="236" y="304"/>
                </a:lnTo>
                <a:lnTo>
                  <a:pt x="234" y="318"/>
                </a:lnTo>
                <a:lnTo>
                  <a:pt x="232" y="334"/>
                </a:lnTo>
                <a:lnTo>
                  <a:pt x="224" y="370"/>
                </a:lnTo>
                <a:lnTo>
                  <a:pt x="214" y="408"/>
                </a:lnTo>
                <a:lnTo>
                  <a:pt x="200" y="446"/>
                </a:lnTo>
                <a:lnTo>
                  <a:pt x="178" y="506"/>
                </a:lnTo>
                <a:lnTo>
                  <a:pt x="178" y="506"/>
                </a:lnTo>
                <a:lnTo>
                  <a:pt x="172" y="528"/>
                </a:lnTo>
                <a:lnTo>
                  <a:pt x="170" y="548"/>
                </a:lnTo>
                <a:lnTo>
                  <a:pt x="170" y="568"/>
                </a:lnTo>
                <a:lnTo>
                  <a:pt x="174" y="590"/>
                </a:lnTo>
                <a:lnTo>
                  <a:pt x="174" y="590"/>
                </a:lnTo>
                <a:lnTo>
                  <a:pt x="176" y="574"/>
                </a:lnTo>
                <a:lnTo>
                  <a:pt x="180" y="558"/>
                </a:lnTo>
                <a:lnTo>
                  <a:pt x="186" y="544"/>
                </a:lnTo>
                <a:lnTo>
                  <a:pt x="192" y="530"/>
                </a:lnTo>
                <a:lnTo>
                  <a:pt x="208" y="502"/>
                </a:lnTo>
                <a:lnTo>
                  <a:pt x="224" y="476"/>
                </a:lnTo>
                <a:lnTo>
                  <a:pt x="224" y="476"/>
                </a:lnTo>
                <a:lnTo>
                  <a:pt x="234" y="464"/>
                </a:lnTo>
                <a:lnTo>
                  <a:pt x="244" y="452"/>
                </a:lnTo>
                <a:lnTo>
                  <a:pt x="268" y="430"/>
                </a:lnTo>
                <a:lnTo>
                  <a:pt x="292" y="410"/>
                </a:lnTo>
                <a:lnTo>
                  <a:pt x="318" y="390"/>
                </a:lnTo>
                <a:lnTo>
                  <a:pt x="374" y="352"/>
                </a:lnTo>
                <a:lnTo>
                  <a:pt x="404" y="330"/>
                </a:lnTo>
                <a:lnTo>
                  <a:pt x="432" y="304"/>
                </a:lnTo>
                <a:lnTo>
                  <a:pt x="432" y="304"/>
                </a:lnTo>
                <a:lnTo>
                  <a:pt x="438" y="306"/>
                </a:lnTo>
                <a:lnTo>
                  <a:pt x="442" y="310"/>
                </a:lnTo>
                <a:lnTo>
                  <a:pt x="442" y="316"/>
                </a:lnTo>
                <a:lnTo>
                  <a:pt x="440" y="322"/>
                </a:lnTo>
                <a:lnTo>
                  <a:pt x="436" y="330"/>
                </a:lnTo>
                <a:lnTo>
                  <a:pt x="428" y="340"/>
                </a:lnTo>
                <a:lnTo>
                  <a:pt x="410" y="362"/>
                </a:lnTo>
                <a:lnTo>
                  <a:pt x="368" y="406"/>
                </a:lnTo>
                <a:lnTo>
                  <a:pt x="348" y="428"/>
                </a:lnTo>
                <a:lnTo>
                  <a:pt x="332" y="444"/>
                </a:lnTo>
                <a:lnTo>
                  <a:pt x="332" y="444"/>
                </a:lnTo>
                <a:lnTo>
                  <a:pt x="312" y="468"/>
                </a:lnTo>
                <a:lnTo>
                  <a:pt x="292" y="492"/>
                </a:lnTo>
                <a:lnTo>
                  <a:pt x="252" y="534"/>
                </a:lnTo>
                <a:lnTo>
                  <a:pt x="234" y="556"/>
                </a:lnTo>
                <a:lnTo>
                  <a:pt x="218" y="580"/>
                </a:lnTo>
                <a:lnTo>
                  <a:pt x="202" y="608"/>
                </a:lnTo>
                <a:lnTo>
                  <a:pt x="188" y="640"/>
                </a:lnTo>
                <a:lnTo>
                  <a:pt x="188" y="640"/>
                </a:lnTo>
                <a:lnTo>
                  <a:pt x="190" y="640"/>
                </a:lnTo>
                <a:lnTo>
                  <a:pt x="190" y="640"/>
                </a:lnTo>
                <a:lnTo>
                  <a:pt x="190" y="646"/>
                </a:lnTo>
                <a:lnTo>
                  <a:pt x="190" y="652"/>
                </a:lnTo>
                <a:lnTo>
                  <a:pt x="190" y="652"/>
                </a:lnTo>
                <a:lnTo>
                  <a:pt x="196" y="686"/>
                </a:lnTo>
                <a:lnTo>
                  <a:pt x="200" y="698"/>
                </a:lnTo>
                <a:lnTo>
                  <a:pt x="204" y="698"/>
                </a:lnTo>
                <a:lnTo>
                  <a:pt x="206" y="696"/>
                </a:lnTo>
                <a:lnTo>
                  <a:pt x="206" y="696"/>
                </a:lnTo>
                <a:lnTo>
                  <a:pt x="228" y="656"/>
                </a:lnTo>
                <a:lnTo>
                  <a:pt x="240" y="636"/>
                </a:lnTo>
                <a:lnTo>
                  <a:pt x="250" y="618"/>
                </a:lnTo>
                <a:lnTo>
                  <a:pt x="262" y="604"/>
                </a:lnTo>
                <a:lnTo>
                  <a:pt x="268" y="600"/>
                </a:lnTo>
                <a:lnTo>
                  <a:pt x="272" y="596"/>
                </a:lnTo>
                <a:lnTo>
                  <a:pt x="278" y="594"/>
                </a:lnTo>
                <a:lnTo>
                  <a:pt x="284" y="594"/>
                </a:lnTo>
                <a:lnTo>
                  <a:pt x="288" y="596"/>
                </a:lnTo>
                <a:lnTo>
                  <a:pt x="294" y="602"/>
                </a:lnTo>
                <a:lnTo>
                  <a:pt x="294" y="602"/>
                </a:lnTo>
                <a:lnTo>
                  <a:pt x="308" y="622"/>
                </a:lnTo>
                <a:lnTo>
                  <a:pt x="320" y="644"/>
                </a:lnTo>
                <a:lnTo>
                  <a:pt x="330" y="668"/>
                </a:lnTo>
                <a:lnTo>
                  <a:pt x="338" y="694"/>
                </a:lnTo>
                <a:lnTo>
                  <a:pt x="342" y="720"/>
                </a:lnTo>
                <a:lnTo>
                  <a:pt x="346" y="746"/>
                </a:lnTo>
                <a:lnTo>
                  <a:pt x="346" y="774"/>
                </a:lnTo>
                <a:lnTo>
                  <a:pt x="344" y="800"/>
                </a:lnTo>
                <a:lnTo>
                  <a:pt x="344" y="800"/>
                </a:lnTo>
                <a:lnTo>
                  <a:pt x="336" y="846"/>
                </a:lnTo>
                <a:lnTo>
                  <a:pt x="328" y="894"/>
                </a:lnTo>
                <a:lnTo>
                  <a:pt x="318" y="940"/>
                </a:lnTo>
                <a:lnTo>
                  <a:pt x="306" y="986"/>
                </a:lnTo>
                <a:lnTo>
                  <a:pt x="292" y="1032"/>
                </a:lnTo>
                <a:lnTo>
                  <a:pt x="276" y="1078"/>
                </a:lnTo>
                <a:lnTo>
                  <a:pt x="258" y="1120"/>
                </a:lnTo>
                <a:lnTo>
                  <a:pt x="238" y="1164"/>
                </a:lnTo>
                <a:lnTo>
                  <a:pt x="238" y="1164"/>
                </a:lnTo>
                <a:lnTo>
                  <a:pt x="230" y="1178"/>
                </a:lnTo>
                <a:lnTo>
                  <a:pt x="220" y="1190"/>
                </a:lnTo>
                <a:lnTo>
                  <a:pt x="198" y="1214"/>
                </a:lnTo>
                <a:lnTo>
                  <a:pt x="150" y="1258"/>
                </a:lnTo>
                <a:lnTo>
                  <a:pt x="128" y="1280"/>
                </a:lnTo>
                <a:lnTo>
                  <a:pt x="118" y="1294"/>
                </a:lnTo>
                <a:lnTo>
                  <a:pt x="108" y="1306"/>
                </a:lnTo>
                <a:lnTo>
                  <a:pt x="102" y="1320"/>
                </a:lnTo>
                <a:lnTo>
                  <a:pt x="96" y="1334"/>
                </a:lnTo>
                <a:lnTo>
                  <a:pt x="92" y="1350"/>
                </a:lnTo>
                <a:lnTo>
                  <a:pt x="90" y="1366"/>
                </a:lnTo>
                <a:lnTo>
                  <a:pt x="90" y="1366"/>
                </a:lnTo>
                <a:lnTo>
                  <a:pt x="90" y="1380"/>
                </a:lnTo>
                <a:lnTo>
                  <a:pt x="92" y="1396"/>
                </a:lnTo>
                <a:lnTo>
                  <a:pt x="96" y="1410"/>
                </a:lnTo>
                <a:lnTo>
                  <a:pt x="102" y="1424"/>
                </a:lnTo>
                <a:lnTo>
                  <a:pt x="108" y="1436"/>
                </a:lnTo>
                <a:lnTo>
                  <a:pt x="116" y="1448"/>
                </a:lnTo>
                <a:lnTo>
                  <a:pt x="126" y="1460"/>
                </a:lnTo>
                <a:lnTo>
                  <a:pt x="136" y="1470"/>
                </a:lnTo>
                <a:lnTo>
                  <a:pt x="146" y="1480"/>
                </a:lnTo>
                <a:lnTo>
                  <a:pt x="158" y="1486"/>
                </a:lnTo>
                <a:lnTo>
                  <a:pt x="172" y="1492"/>
                </a:lnTo>
                <a:lnTo>
                  <a:pt x="184" y="1496"/>
                </a:lnTo>
                <a:lnTo>
                  <a:pt x="198" y="1498"/>
                </a:lnTo>
                <a:lnTo>
                  <a:pt x="212" y="1496"/>
                </a:lnTo>
                <a:lnTo>
                  <a:pt x="228" y="1492"/>
                </a:lnTo>
                <a:lnTo>
                  <a:pt x="242" y="1484"/>
                </a:lnTo>
                <a:lnTo>
                  <a:pt x="242" y="1484"/>
                </a:lnTo>
                <a:lnTo>
                  <a:pt x="252" y="1476"/>
                </a:lnTo>
                <a:lnTo>
                  <a:pt x="260" y="1466"/>
                </a:lnTo>
                <a:lnTo>
                  <a:pt x="266" y="1456"/>
                </a:lnTo>
                <a:lnTo>
                  <a:pt x="272" y="1444"/>
                </a:lnTo>
                <a:lnTo>
                  <a:pt x="294" y="1392"/>
                </a:lnTo>
                <a:lnTo>
                  <a:pt x="300" y="1382"/>
                </a:lnTo>
                <a:lnTo>
                  <a:pt x="308" y="1370"/>
                </a:lnTo>
                <a:lnTo>
                  <a:pt x="316" y="1360"/>
                </a:lnTo>
                <a:lnTo>
                  <a:pt x="324" y="1352"/>
                </a:lnTo>
                <a:lnTo>
                  <a:pt x="334" y="1346"/>
                </a:lnTo>
                <a:lnTo>
                  <a:pt x="346" y="1342"/>
                </a:lnTo>
                <a:lnTo>
                  <a:pt x="360" y="1340"/>
                </a:lnTo>
                <a:lnTo>
                  <a:pt x="378" y="1342"/>
                </a:lnTo>
                <a:lnTo>
                  <a:pt x="378" y="1342"/>
                </a:lnTo>
                <a:lnTo>
                  <a:pt x="400" y="1350"/>
                </a:lnTo>
                <a:lnTo>
                  <a:pt x="426" y="1356"/>
                </a:lnTo>
                <a:lnTo>
                  <a:pt x="450" y="1360"/>
                </a:lnTo>
                <a:lnTo>
                  <a:pt x="474" y="1362"/>
                </a:lnTo>
                <a:lnTo>
                  <a:pt x="474" y="1362"/>
                </a:lnTo>
                <a:lnTo>
                  <a:pt x="460" y="1284"/>
                </a:lnTo>
                <a:lnTo>
                  <a:pt x="446" y="1194"/>
                </a:lnTo>
                <a:lnTo>
                  <a:pt x="446" y="1194"/>
                </a:lnTo>
                <a:lnTo>
                  <a:pt x="432" y="1102"/>
                </a:lnTo>
                <a:lnTo>
                  <a:pt x="422" y="1006"/>
                </a:lnTo>
                <a:lnTo>
                  <a:pt x="418" y="958"/>
                </a:lnTo>
                <a:lnTo>
                  <a:pt x="416" y="912"/>
                </a:lnTo>
                <a:lnTo>
                  <a:pt x="416" y="866"/>
                </a:lnTo>
                <a:lnTo>
                  <a:pt x="418" y="822"/>
                </a:lnTo>
                <a:lnTo>
                  <a:pt x="512" y="824"/>
                </a:lnTo>
                <a:lnTo>
                  <a:pt x="512" y="824"/>
                </a:lnTo>
                <a:lnTo>
                  <a:pt x="524" y="826"/>
                </a:lnTo>
                <a:lnTo>
                  <a:pt x="536" y="830"/>
                </a:lnTo>
                <a:lnTo>
                  <a:pt x="554" y="844"/>
                </a:lnTo>
                <a:lnTo>
                  <a:pt x="554" y="844"/>
                </a:lnTo>
                <a:lnTo>
                  <a:pt x="564" y="850"/>
                </a:lnTo>
                <a:lnTo>
                  <a:pt x="572" y="856"/>
                </a:lnTo>
                <a:lnTo>
                  <a:pt x="582" y="858"/>
                </a:lnTo>
                <a:lnTo>
                  <a:pt x="592" y="860"/>
                </a:lnTo>
                <a:lnTo>
                  <a:pt x="592" y="860"/>
                </a:lnTo>
                <a:lnTo>
                  <a:pt x="604" y="858"/>
                </a:lnTo>
                <a:lnTo>
                  <a:pt x="616" y="856"/>
                </a:lnTo>
                <a:lnTo>
                  <a:pt x="626" y="852"/>
                </a:lnTo>
                <a:lnTo>
                  <a:pt x="636" y="846"/>
                </a:lnTo>
                <a:lnTo>
                  <a:pt x="636" y="846"/>
                </a:lnTo>
                <a:lnTo>
                  <a:pt x="644" y="840"/>
                </a:lnTo>
                <a:lnTo>
                  <a:pt x="650" y="830"/>
                </a:lnTo>
                <a:lnTo>
                  <a:pt x="654" y="816"/>
                </a:lnTo>
                <a:lnTo>
                  <a:pt x="654" y="800"/>
                </a:lnTo>
                <a:lnTo>
                  <a:pt x="654" y="800"/>
                </a:lnTo>
                <a:lnTo>
                  <a:pt x="652" y="782"/>
                </a:lnTo>
                <a:lnTo>
                  <a:pt x="650" y="768"/>
                </a:lnTo>
                <a:lnTo>
                  <a:pt x="644" y="758"/>
                </a:lnTo>
                <a:lnTo>
                  <a:pt x="636" y="750"/>
                </a:lnTo>
                <a:lnTo>
                  <a:pt x="636" y="7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1136858" y="4545612"/>
            <a:ext cx="934125" cy="1772631"/>
          </a:xfrm>
          <a:custGeom>
            <a:avLst/>
            <a:gdLst>
              <a:gd name="T0" fmla="*/ 378 w 508"/>
              <a:gd name="T1" fmla="*/ 160 h 964"/>
              <a:gd name="T2" fmla="*/ 384 w 508"/>
              <a:gd name="T3" fmla="*/ 194 h 964"/>
              <a:gd name="T4" fmla="*/ 376 w 508"/>
              <a:gd name="T5" fmla="*/ 238 h 964"/>
              <a:gd name="T6" fmla="*/ 362 w 508"/>
              <a:gd name="T7" fmla="*/ 262 h 964"/>
              <a:gd name="T8" fmla="*/ 320 w 508"/>
              <a:gd name="T9" fmla="*/ 296 h 964"/>
              <a:gd name="T10" fmla="*/ 300 w 508"/>
              <a:gd name="T11" fmla="*/ 300 h 964"/>
              <a:gd name="T12" fmla="*/ 246 w 508"/>
              <a:gd name="T13" fmla="*/ 292 h 964"/>
              <a:gd name="T14" fmla="*/ 224 w 508"/>
              <a:gd name="T15" fmla="*/ 280 h 964"/>
              <a:gd name="T16" fmla="*/ 198 w 508"/>
              <a:gd name="T17" fmla="*/ 254 h 964"/>
              <a:gd name="T18" fmla="*/ 184 w 508"/>
              <a:gd name="T19" fmla="*/ 226 h 964"/>
              <a:gd name="T20" fmla="*/ 180 w 508"/>
              <a:gd name="T21" fmla="*/ 198 h 964"/>
              <a:gd name="T22" fmla="*/ 196 w 508"/>
              <a:gd name="T23" fmla="*/ 146 h 964"/>
              <a:gd name="T24" fmla="*/ 220 w 508"/>
              <a:gd name="T25" fmla="*/ 120 h 964"/>
              <a:gd name="T26" fmla="*/ 246 w 508"/>
              <a:gd name="T27" fmla="*/ 106 h 964"/>
              <a:gd name="T28" fmla="*/ 288 w 508"/>
              <a:gd name="T29" fmla="*/ 58 h 964"/>
              <a:gd name="T30" fmla="*/ 198 w 508"/>
              <a:gd name="T31" fmla="*/ 0 h 964"/>
              <a:gd name="T32" fmla="*/ 172 w 508"/>
              <a:gd name="T33" fmla="*/ 38 h 964"/>
              <a:gd name="T34" fmla="*/ 76 w 508"/>
              <a:gd name="T35" fmla="*/ 190 h 964"/>
              <a:gd name="T36" fmla="*/ 24 w 508"/>
              <a:gd name="T37" fmla="*/ 306 h 964"/>
              <a:gd name="T38" fmla="*/ 44 w 508"/>
              <a:gd name="T39" fmla="*/ 348 h 964"/>
              <a:gd name="T40" fmla="*/ 66 w 508"/>
              <a:gd name="T41" fmla="*/ 332 h 964"/>
              <a:gd name="T42" fmla="*/ 110 w 508"/>
              <a:gd name="T43" fmla="*/ 310 h 964"/>
              <a:gd name="T44" fmla="*/ 128 w 508"/>
              <a:gd name="T45" fmla="*/ 308 h 964"/>
              <a:gd name="T46" fmla="*/ 182 w 508"/>
              <a:gd name="T47" fmla="*/ 320 h 964"/>
              <a:gd name="T48" fmla="*/ 204 w 508"/>
              <a:gd name="T49" fmla="*/ 336 h 964"/>
              <a:gd name="T50" fmla="*/ 228 w 508"/>
              <a:gd name="T51" fmla="*/ 384 h 964"/>
              <a:gd name="T52" fmla="*/ 230 w 508"/>
              <a:gd name="T53" fmla="*/ 422 h 964"/>
              <a:gd name="T54" fmla="*/ 220 w 508"/>
              <a:gd name="T55" fmla="*/ 456 h 964"/>
              <a:gd name="T56" fmla="*/ 204 w 508"/>
              <a:gd name="T57" fmla="*/ 482 h 964"/>
              <a:gd name="T58" fmla="*/ 180 w 508"/>
              <a:gd name="T59" fmla="*/ 498 h 964"/>
              <a:gd name="T60" fmla="*/ 126 w 508"/>
              <a:gd name="T61" fmla="*/ 510 h 964"/>
              <a:gd name="T62" fmla="*/ 92 w 508"/>
              <a:gd name="T63" fmla="*/ 502 h 964"/>
              <a:gd name="T64" fmla="*/ 68 w 508"/>
              <a:gd name="T65" fmla="*/ 486 h 964"/>
              <a:gd name="T66" fmla="*/ 0 w 508"/>
              <a:gd name="T67" fmla="*/ 472 h 964"/>
              <a:gd name="T68" fmla="*/ 8 w 508"/>
              <a:gd name="T69" fmla="*/ 634 h 964"/>
              <a:gd name="T70" fmla="*/ 28 w 508"/>
              <a:gd name="T71" fmla="*/ 796 h 964"/>
              <a:gd name="T72" fmla="*/ 58 w 508"/>
              <a:gd name="T73" fmla="*/ 964 h 964"/>
              <a:gd name="T74" fmla="*/ 90 w 508"/>
              <a:gd name="T75" fmla="*/ 946 h 964"/>
              <a:gd name="T76" fmla="*/ 116 w 508"/>
              <a:gd name="T77" fmla="*/ 916 h 964"/>
              <a:gd name="T78" fmla="*/ 126 w 508"/>
              <a:gd name="T79" fmla="*/ 888 h 964"/>
              <a:gd name="T80" fmla="*/ 142 w 508"/>
              <a:gd name="T81" fmla="*/ 838 h 964"/>
              <a:gd name="T82" fmla="*/ 144 w 508"/>
              <a:gd name="T83" fmla="*/ 736 h 964"/>
              <a:gd name="T84" fmla="*/ 152 w 508"/>
              <a:gd name="T85" fmla="*/ 686 h 964"/>
              <a:gd name="T86" fmla="*/ 186 w 508"/>
              <a:gd name="T87" fmla="*/ 606 h 964"/>
              <a:gd name="T88" fmla="*/ 238 w 508"/>
              <a:gd name="T89" fmla="*/ 540 h 964"/>
              <a:gd name="T90" fmla="*/ 344 w 508"/>
              <a:gd name="T91" fmla="*/ 440 h 964"/>
              <a:gd name="T92" fmla="*/ 398 w 508"/>
              <a:gd name="T93" fmla="*/ 374 h 964"/>
              <a:gd name="T94" fmla="*/ 424 w 508"/>
              <a:gd name="T95" fmla="*/ 322 h 964"/>
              <a:gd name="T96" fmla="*/ 480 w 508"/>
              <a:gd name="T97" fmla="*/ 142 h 964"/>
              <a:gd name="T98" fmla="*/ 400 w 508"/>
              <a:gd name="T99" fmla="*/ 116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8" h="964">
                <a:moveTo>
                  <a:pt x="380" y="152"/>
                </a:moveTo>
                <a:lnTo>
                  <a:pt x="380" y="152"/>
                </a:lnTo>
                <a:lnTo>
                  <a:pt x="378" y="160"/>
                </a:lnTo>
                <a:lnTo>
                  <a:pt x="382" y="180"/>
                </a:lnTo>
                <a:lnTo>
                  <a:pt x="382" y="180"/>
                </a:lnTo>
                <a:lnTo>
                  <a:pt x="384" y="194"/>
                </a:lnTo>
                <a:lnTo>
                  <a:pt x="382" y="212"/>
                </a:lnTo>
                <a:lnTo>
                  <a:pt x="380" y="228"/>
                </a:lnTo>
                <a:lnTo>
                  <a:pt x="376" y="238"/>
                </a:lnTo>
                <a:lnTo>
                  <a:pt x="372" y="246"/>
                </a:lnTo>
                <a:lnTo>
                  <a:pt x="372" y="246"/>
                </a:lnTo>
                <a:lnTo>
                  <a:pt x="362" y="262"/>
                </a:lnTo>
                <a:lnTo>
                  <a:pt x="350" y="274"/>
                </a:lnTo>
                <a:lnTo>
                  <a:pt x="336" y="286"/>
                </a:lnTo>
                <a:lnTo>
                  <a:pt x="320" y="296"/>
                </a:lnTo>
                <a:lnTo>
                  <a:pt x="320" y="296"/>
                </a:lnTo>
                <a:lnTo>
                  <a:pt x="310" y="298"/>
                </a:lnTo>
                <a:lnTo>
                  <a:pt x="300" y="300"/>
                </a:lnTo>
                <a:lnTo>
                  <a:pt x="280" y="300"/>
                </a:lnTo>
                <a:lnTo>
                  <a:pt x="256" y="296"/>
                </a:lnTo>
                <a:lnTo>
                  <a:pt x="246" y="292"/>
                </a:lnTo>
                <a:lnTo>
                  <a:pt x="234" y="286"/>
                </a:lnTo>
                <a:lnTo>
                  <a:pt x="234" y="286"/>
                </a:lnTo>
                <a:lnTo>
                  <a:pt x="224" y="280"/>
                </a:lnTo>
                <a:lnTo>
                  <a:pt x="214" y="272"/>
                </a:lnTo>
                <a:lnTo>
                  <a:pt x="206" y="264"/>
                </a:lnTo>
                <a:lnTo>
                  <a:pt x="198" y="254"/>
                </a:lnTo>
                <a:lnTo>
                  <a:pt x="192" y="246"/>
                </a:lnTo>
                <a:lnTo>
                  <a:pt x="188" y="236"/>
                </a:lnTo>
                <a:lnTo>
                  <a:pt x="184" y="226"/>
                </a:lnTo>
                <a:lnTo>
                  <a:pt x="182" y="218"/>
                </a:lnTo>
                <a:lnTo>
                  <a:pt x="182" y="218"/>
                </a:lnTo>
                <a:lnTo>
                  <a:pt x="180" y="198"/>
                </a:lnTo>
                <a:lnTo>
                  <a:pt x="184" y="180"/>
                </a:lnTo>
                <a:lnTo>
                  <a:pt x="190" y="162"/>
                </a:lnTo>
                <a:lnTo>
                  <a:pt x="196" y="146"/>
                </a:lnTo>
                <a:lnTo>
                  <a:pt x="196" y="146"/>
                </a:lnTo>
                <a:lnTo>
                  <a:pt x="208" y="132"/>
                </a:lnTo>
                <a:lnTo>
                  <a:pt x="220" y="120"/>
                </a:lnTo>
                <a:lnTo>
                  <a:pt x="234" y="112"/>
                </a:lnTo>
                <a:lnTo>
                  <a:pt x="246" y="106"/>
                </a:lnTo>
                <a:lnTo>
                  <a:pt x="246" y="106"/>
                </a:lnTo>
                <a:lnTo>
                  <a:pt x="262" y="98"/>
                </a:lnTo>
                <a:lnTo>
                  <a:pt x="268" y="94"/>
                </a:lnTo>
                <a:lnTo>
                  <a:pt x="288" y="58"/>
                </a:lnTo>
                <a:lnTo>
                  <a:pt x="288" y="58"/>
                </a:lnTo>
                <a:lnTo>
                  <a:pt x="242" y="28"/>
                </a:lnTo>
                <a:lnTo>
                  <a:pt x="198" y="0"/>
                </a:lnTo>
                <a:lnTo>
                  <a:pt x="198" y="0"/>
                </a:lnTo>
                <a:lnTo>
                  <a:pt x="172" y="38"/>
                </a:lnTo>
                <a:lnTo>
                  <a:pt x="172" y="38"/>
                </a:lnTo>
                <a:lnTo>
                  <a:pt x="122" y="114"/>
                </a:lnTo>
                <a:lnTo>
                  <a:pt x="98" y="152"/>
                </a:lnTo>
                <a:lnTo>
                  <a:pt x="76" y="190"/>
                </a:lnTo>
                <a:lnTo>
                  <a:pt x="56" y="228"/>
                </a:lnTo>
                <a:lnTo>
                  <a:pt x="38" y="268"/>
                </a:lnTo>
                <a:lnTo>
                  <a:pt x="24" y="306"/>
                </a:lnTo>
                <a:lnTo>
                  <a:pt x="12" y="346"/>
                </a:lnTo>
                <a:lnTo>
                  <a:pt x="44" y="348"/>
                </a:lnTo>
                <a:lnTo>
                  <a:pt x="44" y="348"/>
                </a:lnTo>
                <a:lnTo>
                  <a:pt x="50" y="344"/>
                </a:lnTo>
                <a:lnTo>
                  <a:pt x="66" y="332"/>
                </a:lnTo>
                <a:lnTo>
                  <a:pt x="66" y="332"/>
                </a:lnTo>
                <a:lnTo>
                  <a:pt x="78" y="324"/>
                </a:lnTo>
                <a:lnTo>
                  <a:pt x="92" y="316"/>
                </a:lnTo>
                <a:lnTo>
                  <a:pt x="110" y="310"/>
                </a:lnTo>
                <a:lnTo>
                  <a:pt x="120" y="308"/>
                </a:lnTo>
                <a:lnTo>
                  <a:pt x="128" y="308"/>
                </a:lnTo>
                <a:lnTo>
                  <a:pt x="128" y="308"/>
                </a:lnTo>
                <a:lnTo>
                  <a:pt x="146" y="308"/>
                </a:lnTo>
                <a:lnTo>
                  <a:pt x="164" y="312"/>
                </a:lnTo>
                <a:lnTo>
                  <a:pt x="182" y="320"/>
                </a:lnTo>
                <a:lnTo>
                  <a:pt x="198" y="330"/>
                </a:lnTo>
                <a:lnTo>
                  <a:pt x="198" y="330"/>
                </a:lnTo>
                <a:lnTo>
                  <a:pt x="204" y="336"/>
                </a:lnTo>
                <a:lnTo>
                  <a:pt x="212" y="344"/>
                </a:lnTo>
                <a:lnTo>
                  <a:pt x="222" y="362"/>
                </a:lnTo>
                <a:lnTo>
                  <a:pt x="228" y="384"/>
                </a:lnTo>
                <a:lnTo>
                  <a:pt x="230" y="408"/>
                </a:lnTo>
                <a:lnTo>
                  <a:pt x="230" y="408"/>
                </a:lnTo>
                <a:lnTo>
                  <a:pt x="230" y="422"/>
                </a:lnTo>
                <a:lnTo>
                  <a:pt x="228" y="434"/>
                </a:lnTo>
                <a:lnTo>
                  <a:pt x="224" y="444"/>
                </a:lnTo>
                <a:lnTo>
                  <a:pt x="220" y="456"/>
                </a:lnTo>
                <a:lnTo>
                  <a:pt x="216" y="466"/>
                </a:lnTo>
                <a:lnTo>
                  <a:pt x="210" y="474"/>
                </a:lnTo>
                <a:lnTo>
                  <a:pt x="204" y="482"/>
                </a:lnTo>
                <a:lnTo>
                  <a:pt x="196" y="488"/>
                </a:lnTo>
                <a:lnTo>
                  <a:pt x="196" y="488"/>
                </a:lnTo>
                <a:lnTo>
                  <a:pt x="180" y="498"/>
                </a:lnTo>
                <a:lnTo>
                  <a:pt x="162" y="506"/>
                </a:lnTo>
                <a:lnTo>
                  <a:pt x="144" y="508"/>
                </a:lnTo>
                <a:lnTo>
                  <a:pt x="126" y="510"/>
                </a:lnTo>
                <a:lnTo>
                  <a:pt x="126" y="510"/>
                </a:lnTo>
                <a:lnTo>
                  <a:pt x="108" y="508"/>
                </a:lnTo>
                <a:lnTo>
                  <a:pt x="92" y="502"/>
                </a:lnTo>
                <a:lnTo>
                  <a:pt x="78" y="494"/>
                </a:lnTo>
                <a:lnTo>
                  <a:pt x="68" y="486"/>
                </a:lnTo>
                <a:lnTo>
                  <a:pt x="68" y="486"/>
                </a:lnTo>
                <a:lnTo>
                  <a:pt x="52" y="476"/>
                </a:lnTo>
                <a:lnTo>
                  <a:pt x="48" y="474"/>
                </a:lnTo>
                <a:lnTo>
                  <a:pt x="0" y="472"/>
                </a:lnTo>
                <a:lnTo>
                  <a:pt x="0" y="472"/>
                </a:lnTo>
                <a:lnTo>
                  <a:pt x="2" y="550"/>
                </a:lnTo>
                <a:lnTo>
                  <a:pt x="8" y="634"/>
                </a:lnTo>
                <a:lnTo>
                  <a:pt x="18" y="716"/>
                </a:lnTo>
                <a:lnTo>
                  <a:pt x="28" y="796"/>
                </a:lnTo>
                <a:lnTo>
                  <a:pt x="28" y="796"/>
                </a:lnTo>
                <a:lnTo>
                  <a:pt x="44" y="888"/>
                </a:lnTo>
                <a:lnTo>
                  <a:pt x="58" y="964"/>
                </a:lnTo>
                <a:lnTo>
                  <a:pt x="58" y="964"/>
                </a:lnTo>
                <a:lnTo>
                  <a:pt x="70" y="960"/>
                </a:lnTo>
                <a:lnTo>
                  <a:pt x="80" y="954"/>
                </a:lnTo>
                <a:lnTo>
                  <a:pt x="90" y="946"/>
                </a:lnTo>
                <a:lnTo>
                  <a:pt x="100" y="938"/>
                </a:lnTo>
                <a:lnTo>
                  <a:pt x="108" y="928"/>
                </a:lnTo>
                <a:lnTo>
                  <a:pt x="116" y="916"/>
                </a:lnTo>
                <a:lnTo>
                  <a:pt x="122" y="902"/>
                </a:lnTo>
                <a:lnTo>
                  <a:pt x="126" y="888"/>
                </a:lnTo>
                <a:lnTo>
                  <a:pt x="126" y="888"/>
                </a:lnTo>
                <a:lnTo>
                  <a:pt x="132" y="876"/>
                </a:lnTo>
                <a:lnTo>
                  <a:pt x="136" y="864"/>
                </a:lnTo>
                <a:lnTo>
                  <a:pt x="142" y="838"/>
                </a:lnTo>
                <a:lnTo>
                  <a:pt x="146" y="814"/>
                </a:lnTo>
                <a:lnTo>
                  <a:pt x="146" y="788"/>
                </a:lnTo>
                <a:lnTo>
                  <a:pt x="144" y="736"/>
                </a:lnTo>
                <a:lnTo>
                  <a:pt x="146" y="710"/>
                </a:lnTo>
                <a:lnTo>
                  <a:pt x="152" y="686"/>
                </a:lnTo>
                <a:lnTo>
                  <a:pt x="152" y="686"/>
                </a:lnTo>
                <a:lnTo>
                  <a:pt x="160" y="658"/>
                </a:lnTo>
                <a:lnTo>
                  <a:pt x="172" y="630"/>
                </a:lnTo>
                <a:lnTo>
                  <a:pt x="186" y="606"/>
                </a:lnTo>
                <a:lnTo>
                  <a:pt x="202" y="582"/>
                </a:lnTo>
                <a:lnTo>
                  <a:pt x="220" y="560"/>
                </a:lnTo>
                <a:lnTo>
                  <a:pt x="238" y="540"/>
                </a:lnTo>
                <a:lnTo>
                  <a:pt x="280" y="500"/>
                </a:lnTo>
                <a:lnTo>
                  <a:pt x="324" y="460"/>
                </a:lnTo>
                <a:lnTo>
                  <a:pt x="344" y="440"/>
                </a:lnTo>
                <a:lnTo>
                  <a:pt x="364" y="418"/>
                </a:lnTo>
                <a:lnTo>
                  <a:pt x="382" y="396"/>
                </a:lnTo>
                <a:lnTo>
                  <a:pt x="398" y="374"/>
                </a:lnTo>
                <a:lnTo>
                  <a:pt x="412" y="348"/>
                </a:lnTo>
                <a:lnTo>
                  <a:pt x="424" y="322"/>
                </a:lnTo>
                <a:lnTo>
                  <a:pt x="424" y="322"/>
                </a:lnTo>
                <a:lnTo>
                  <a:pt x="508" y="148"/>
                </a:lnTo>
                <a:lnTo>
                  <a:pt x="508" y="148"/>
                </a:lnTo>
                <a:lnTo>
                  <a:pt x="480" y="142"/>
                </a:lnTo>
                <a:lnTo>
                  <a:pt x="454" y="134"/>
                </a:lnTo>
                <a:lnTo>
                  <a:pt x="426" y="126"/>
                </a:lnTo>
                <a:lnTo>
                  <a:pt x="400" y="116"/>
                </a:lnTo>
                <a:lnTo>
                  <a:pt x="380" y="15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7273120" y="1969377"/>
            <a:ext cx="4080680" cy="998532"/>
            <a:chOff x="8348723" y="2133153"/>
            <a:chExt cx="4080680" cy="998532"/>
          </a:xfrm>
        </p:grpSpPr>
        <p:sp>
          <p:nvSpPr>
            <p:cNvPr id="92" name="矩形 91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7273120" y="3165412"/>
            <a:ext cx="4080680" cy="998532"/>
            <a:chOff x="8348723" y="2133153"/>
            <a:chExt cx="4080680" cy="998532"/>
          </a:xfrm>
        </p:grpSpPr>
        <p:sp>
          <p:nvSpPr>
            <p:cNvPr id="97" name="矩形 96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7273120" y="4361447"/>
            <a:ext cx="4080680" cy="998532"/>
            <a:chOff x="8348723" y="2133153"/>
            <a:chExt cx="4080680" cy="998532"/>
          </a:xfrm>
        </p:grpSpPr>
        <p:sp>
          <p:nvSpPr>
            <p:cNvPr id="102" name="矩形 101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4" name="文本框 103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7273120" y="5557482"/>
            <a:ext cx="4080680" cy="998532"/>
            <a:chOff x="8348723" y="2133153"/>
            <a:chExt cx="4080680" cy="998532"/>
          </a:xfrm>
        </p:grpSpPr>
        <p:sp>
          <p:nvSpPr>
            <p:cNvPr id="107" name="矩形 106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8102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338608" y="1446615"/>
            <a:ext cx="844550" cy="904875"/>
          </a:xfrm>
          <a:custGeom>
            <a:avLst/>
            <a:gdLst>
              <a:gd name="T0" fmla="*/ 494 w 532"/>
              <a:gd name="T1" fmla="*/ 24 h 570"/>
              <a:gd name="T2" fmla="*/ 464 w 532"/>
              <a:gd name="T3" fmla="*/ 6 h 570"/>
              <a:gd name="T4" fmla="*/ 432 w 532"/>
              <a:gd name="T5" fmla="*/ 0 h 570"/>
              <a:gd name="T6" fmla="*/ 422 w 532"/>
              <a:gd name="T7" fmla="*/ 0 h 570"/>
              <a:gd name="T8" fmla="*/ 414 w 532"/>
              <a:gd name="T9" fmla="*/ 0 h 570"/>
              <a:gd name="T10" fmla="*/ 388 w 532"/>
              <a:gd name="T11" fmla="*/ 4 h 570"/>
              <a:gd name="T12" fmla="*/ 362 w 532"/>
              <a:gd name="T13" fmla="*/ 10 h 570"/>
              <a:gd name="T14" fmla="*/ 290 w 532"/>
              <a:gd name="T15" fmla="*/ 40 h 570"/>
              <a:gd name="T16" fmla="*/ 214 w 532"/>
              <a:gd name="T17" fmla="*/ 84 h 570"/>
              <a:gd name="T18" fmla="*/ 166 w 532"/>
              <a:gd name="T19" fmla="*/ 118 h 570"/>
              <a:gd name="T20" fmla="*/ 62 w 532"/>
              <a:gd name="T21" fmla="*/ 196 h 570"/>
              <a:gd name="T22" fmla="*/ 156 w 532"/>
              <a:gd name="T23" fmla="*/ 376 h 570"/>
              <a:gd name="T24" fmla="*/ 104 w 532"/>
              <a:gd name="T25" fmla="*/ 430 h 570"/>
              <a:gd name="T26" fmla="*/ 82 w 532"/>
              <a:gd name="T27" fmla="*/ 444 h 570"/>
              <a:gd name="T28" fmla="*/ 58 w 532"/>
              <a:gd name="T29" fmla="*/ 446 h 570"/>
              <a:gd name="T30" fmla="*/ 38 w 532"/>
              <a:gd name="T31" fmla="*/ 452 h 570"/>
              <a:gd name="T32" fmla="*/ 22 w 532"/>
              <a:gd name="T33" fmla="*/ 462 h 570"/>
              <a:gd name="T34" fmla="*/ 14 w 532"/>
              <a:gd name="T35" fmla="*/ 472 h 570"/>
              <a:gd name="T36" fmla="*/ 2 w 532"/>
              <a:gd name="T37" fmla="*/ 492 h 570"/>
              <a:gd name="T38" fmla="*/ 0 w 532"/>
              <a:gd name="T39" fmla="*/ 504 h 570"/>
              <a:gd name="T40" fmla="*/ 4 w 532"/>
              <a:gd name="T41" fmla="*/ 526 h 570"/>
              <a:gd name="T42" fmla="*/ 22 w 532"/>
              <a:gd name="T43" fmla="*/ 550 h 570"/>
              <a:gd name="T44" fmla="*/ 34 w 532"/>
              <a:gd name="T45" fmla="*/ 560 h 570"/>
              <a:gd name="T46" fmla="*/ 58 w 532"/>
              <a:gd name="T47" fmla="*/ 570 h 570"/>
              <a:gd name="T48" fmla="*/ 70 w 532"/>
              <a:gd name="T49" fmla="*/ 570 h 570"/>
              <a:gd name="T50" fmla="*/ 90 w 532"/>
              <a:gd name="T51" fmla="*/ 564 h 570"/>
              <a:gd name="T52" fmla="*/ 108 w 532"/>
              <a:gd name="T53" fmla="*/ 548 h 570"/>
              <a:gd name="T54" fmla="*/ 116 w 532"/>
              <a:gd name="T55" fmla="*/ 540 h 570"/>
              <a:gd name="T56" fmla="*/ 122 w 532"/>
              <a:gd name="T57" fmla="*/ 522 h 570"/>
              <a:gd name="T58" fmla="*/ 124 w 532"/>
              <a:gd name="T59" fmla="*/ 510 h 570"/>
              <a:gd name="T60" fmla="*/ 130 w 532"/>
              <a:gd name="T61" fmla="*/ 474 h 570"/>
              <a:gd name="T62" fmla="*/ 136 w 532"/>
              <a:gd name="T63" fmla="*/ 462 h 570"/>
              <a:gd name="T64" fmla="*/ 190 w 532"/>
              <a:gd name="T65" fmla="*/ 408 h 570"/>
              <a:gd name="T66" fmla="*/ 326 w 532"/>
              <a:gd name="T67" fmla="*/ 536 h 570"/>
              <a:gd name="T68" fmla="*/ 404 w 532"/>
              <a:gd name="T69" fmla="*/ 418 h 570"/>
              <a:gd name="T70" fmla="*/ 468 w 532"/>
              <a:gd name="T71" fmla="*/ 306 h 570"/>
              <a:gd name="T72" fmla="*/ 488 w 532"/>
              <a:gd name="T73" fmla="*/ 266 h 570"/>
              <a:gd name="T74" fmla="*/ 518 w 532"/>
              <a:gd name="T75" fmla="*/ 190 h 570"/>
              <a:gd name="T76" fmla="*/ 528 w 532"/>
              <a:gd name="T77" fmla="*/ 154 h 570"/>
              <a:gd name="T78" fmla="*/ 532 w 532"/>
              <a:gd name="T79" fmla="*/ 118 h 570"/>
              <a:gd name="T80" fmla="*/ 528 w 532"/>
              <a:gd name="T81" fmla="*/ 84 h 570"/>
              <a:gd name="T82" fmla="*/ 516 w 532"/>
              <a:gd name="T83" fmla="*/ 52 h 570"/>
              <a:gd name="T84" fmla="*/ 494 w 532"/>
              <a:gd name="T85" fmla="*/ 24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570">
                <a:moveTo>
                  <a:pt x="494" y="24"/>
                </a:moveTo>
                <a:lnTo>
                  <a:pt x="494" y="24"/>
                </a:lnTo>
                <a:lnTo>
                  <a:pt x="480" y="14"/>
                </a:lnTo>
                <a:lnTo>
                  <a:pt x="464" y="6"/>
                </a:lnTo>
                <a:lnTo>
                  <a:pt x="448" y="2"/>
                </a:lnTo>
                <a:lnTo>
                  <a:pt x="432" y="0"/>
                </a:lnTo>
                <a:lnTo>
                  <a:pt x="432" y="0"/>
                </a:lnTo>
                <a:lnTo>
                  <a:pt x="422" y="0"/>
                </a:lnTo>
                <a:lnTo>
                  <a:pt x="422" y="0"/>
                </a:lnTo>
                <a:lnTo>
                  <a:pt x="414" y="0"/>
                </a:lnTo>
                <a:lnTo>
                  <a:pt x="414" y="0"/>
                </a:lnTo>
                <a:lnTo>
                  <a:pt x="388" y="4"/>
                </a:lnTo>
                <a:lnTo>
                  <a:pt x="362" y="10"/>
                </a:lnTo>
                <a:lnTo>
                  <a:pt x="362" y="10"/>
                </a:lnTo>
                <a:lnTo>
                  <a:pt x="326" y="22"/>
                </a:lnTo>
                <a:lnTo>
                  <a:pt x="290" y="40"/>
                </a:lnTo>
                <a:lnTo>
                  <a:pt x="254" y="60"/>
                </a:lnTo>
                <a:lnTo>
                  <a:pt x="214" y="84"/>
                </a:lnTo>
                <a:lnTo>
                  <a:pt x="214" y="84"/>
                </a:lnTo>
                <a:lnTo>
                  <a:pt x="166" y="118"/>
                </a:lnTo>
                <a:lnTo>
                  <a:pt x="114" y="154"/>
                </a:lnTo>
                <a:lnTo>
                  <a:pt x="62" y="196"/>
                </a:lnTo>
                <a:lnTo>
                  <a:pt x="10" y="238"/>
                </a:lnTo>
                <a:lnTo>
                  <a:pt x="156" y="376"/>
                </a:lnTo>
                <a:lnTo>
                  <a:pt x="104" y="430"/>
                </a:lnTo>
                <a:lnTo>
                  <a:pt x="104" y="430"/>
                </a:lnTo>
                <a:lnTo>
                  <a:pt x="92" y="438"/>
                </a:lnTo>
                <a:lnTo>
                  <a:pt x="82" y="444"/>
                </a:lnTo>
                <a:lnTo>
                  <a:pt x="58" y="446"/>
                </a:lnTo>
                <a:lnTo>
                  <a:pt x="58" y="446"/>
                </a:lnTo>
                <a:lnTo>
                  <a:pt x="48" y="448"/>
                </a:lnTo>
                <a:lnTo>
                  <a:pt x="38" y="452"/>
                </a:lnTo>
                <a:lnTo>
                  <a:pt x="30" y="456"/>
                </a:lnTo>
                <a:lnTo>
                  <a:pt x="22" y="462"/>
                </a:lnTo>
                <a:lnTo>
                  <a:pt x="22" y="462"/>
                </a:lnTo>
                <a:lnTo>
                  <a:pt x="14" y="472"/>
                </a:lnTo>
                <a:lnTo>
                  <a:pt x="8" y="482"/>
                </a:lnTo>
                <a:lnTo>
                  <a:pt x="2" y="492"/>
                </a:lnTo>
                <a:lnTo>
                  <a:pt x="0" y="504"/>
                </a:lnTo>
                <a:lnTo>
                  <a:pt x="0" y="504"/>
                </a:lnTo>
                <a:lnTo>
                  <a:pt x="0" y="514"/>
                </a:lnTo>
                <a:lnTo>
                  <a:pt x="4" y="526"/>
                </a:lnTo>
                <a:lnTo>
                  <a:pt x="10" y="538"/>
                </a:lnTo>
                <a:lnTo>
                  <a:pt x="22" y="550"/>
                </a:lnTo>
                <a:lnTo>
                  <a:pt x="22" y="550"/>
                </a:lnTo>
                <a:lnTo>
                  <a:pt x="34" y="560"/>
                </a:lnTo>
                <a:lnTo>
                  <a:pt x="48" y="568"/>
                </a:lnTo>
                <a:lnTo>
                  <a:pt x="58" y="570"/>
                </a:lnTo>
                <a:lnTo>
                  <a:pt x="70" y="570"/>
                </a:lnTo>
                <a:lnTo>
                  <a:pt x="70" y="570"/>
                </a:lnTo>
                <a:lnTo>
                  <a:pt x="80" y="568"/>
                </a:lnTo>
                <a:lnTo>
                  <a:pt x="90" y="564"/>
                </a:lnTo>
                <a:lnTo>
                  <a:pt x="100" y="556"/>
                </a:lnTo>
                <a:lnTo>
                  <a:pt x="108" y="548"/>
                </a:lnTo>
                <a:lnTo>
                  <a:pt x="108" y="548"/>
                </a:lnTo>
                <a:lnTo>
                  <a:pt x="116" y="540"/>
                </a:lnTo>
                <a:lnTo>
                  <a:pt x="120" y="532"/>
                </a:lnTo>
                <a:lnTo>
                  <a:pt x="122" y="522"/>
                </a:lnTo>
                <a:lnTo>
                  <a:pt x="124" y="510"/>
                </a:lnTo>
                <a:lnTo>
                  <a:pt x="124" y="510"/>
                </a:lnTo>
                <a:lnTo>
                  <a:pt x="126" y="486"/>
                </a:lnTo>
                <a:lnTo>
                  <a:pt x="130" y="474"/>
                </a:lnTo>
                <a:lnTo>
                  <a:pt x="136" y="462"/>
                </a:lnTo>
                <a:lnTo>
                  <a:pt x="136" y="462"/>
                </a:lnTo>
                <a:lnTo>
                  <a:pt x="138" y="460"/>
                </a:lnTo>
                <a:lnTo>
                  <a:pt x="190" y="408"/>
                </a:lnTo>
                <a:lnTo>
                  <a:pt x="326" y="536"/>
                </a:lnTo>
                <a:lnTo>
                  <a:pt x="326" y="536"/>
                </a:lnTo>
                <a:lnTo>
                  <a:pt x="366" y="476"/>
                </a:lnTo>
                <a:lnTo>
                  <a:pt x="404" y="418"/>
                </a:lnTo>
                <a:lnTo>
                  <a:pt x="438" y="360"/>
                </a:lnTo>
                <a:lnTo>
                  <a:pt x="468" y="306"/>
                </a:lnTo>
                <a:lnTo>
                  <a:pt x="468" y="306"/>
                </a:lnTo>
                <a:lnTo>
                  <a:pt x="488" y="266"/>
                </a:lnTo>
                <a:lnTo>
                  <a:pt x="506" y="226"/>
                </a:lnTo>
                <a:lnTo>
                  <a:pt x="518" y="190"/>
                </a:lnTo>
                <a:lnTo>
                  <a:pt x="528" y="154"/>
                </a:lnTo>
                <a:lnTo>
                  <a:pt x="528" y="154"/>
                </a:lnTo>
                <a:lnTo>
                  <a:pt x="530" y="136"/>
                </a:lnTo>
                <a:lnTo>
                  <a:pt x="532" y="118"/>
                </a:lnTo>
                <a:lnTo>
                  <a:pt x="530" y="100"/>
                </a:lnTo>
                <a:lnTo>
                  <a:pt x="528" y="84"/>
                </a:lnTo>
                <a:lnTo>
                  <a:pt x="524" y="68"/>
                </a:lnTo>
                <a:lnTo>
                  <a:pt x="516" y="52"/>
                </a:lnTo>
                <a:lnTo>
                  <a:pt x="506" y="38"/>
                </a:lnTo>
                <a:lnTo>
                  <a:pt x="494" y="24"/>
                </a:lnTo>
                <a:lnTo>
                  <a:pt x="494" y="2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71833" y="1875240"/>
            <a:ext cx="1339850" cy="1374775"/>
          </a:xfrm>
          <a:custGeom>
            <a:avLst/>
            <a:gdLst>
              <a:gd name="T0" fmla="*/ 714 w 844"/>
              <a:gd name="T1" fmla="*/ 218 h 866"/>
              <a:gd name="T2" fmla="*/ 710 w 844"/>
              <a:gd name="T3" fmla="*/ 246 h 866"/>
              <a:gd name="T4" fmla="*/ 708 w 844"/>
              <a:gd name="T5" fmla="*/ 260 h 866"/>
              <a:gd name="T6" fmla="*/ 696 w 844"/>
              <a:gd name="T7" fmla="*/ 292 h 866"/>
              <a:gd name="T8" fmla="*/ 684 w 844"/>
              <a:gd name="T9" fmla="*/ 306 h 866"/>
              <a:gd name="T10" fmla="*/ 670 w 844"/>
              <a:gd name="T11" fmla="*/ 318 h 866"/>
              <a:gd name="T12" fmla="*/ 638 w 844"/>
              <a:gd name="T13" fmla="*/ 336 h 866"/>
              <a:gd name="T14" fmla="*/ 620 w 844"/>
              <a:gd name="T15" fmla="*/ 340 h 866"/>
              <a:gd name="T16" fmla="*/ 600 w 844"/>
              <a:gd name="T17" fmla="*/ 340 h 866"/>
              <a:gd name="T18" fmla="*/ 560 w 844"/>
              <a:gd name="T19" fmla="*/ 324 h 866"/>
              <a:gd name="T20" fmla="*/ 540 w 844"/>
              <a:gd name="T21" fmla="*/ 308 h 866"/>
              <a:gd name="T22" fmla="*/ 532 w 844"/>
              <a:gd name="T23" fmla="*/ 300 h 866"/>
              <a:gd name="T24" fmla="*/ 518 w 844"/>
              <a:gd name="T25" fmla="*/ 280 h 866"/>
              <a:gd name="T26" fmla="*/ 510 w 844"/>
              <a:gd name="T27" fmla="*/ 260 h 866"/>
              <a:gd name="T28" fmla="*/ 506 w 844"/>
              <a:gd name="T29" fmla="*/ 238 h 866"/>
              <a:gd name="T30" fmla="*/ 506 w 844"/>
              <a:gd name="T31" fmla="*/ 230 h 866"/>
              <a:gd name="T32" fmla="*/ 518 w 844"/>
              <a:gd name="T33" fmla="*/ 192 h 866"/>
              <a:gd name="T34" fmla="*/ 540 w 844"/>
              <a:gd name="T35" fmla="*/ 164 h 866"/>
              <a:gd name="T36" fmla="*/ 554 w 844"/>
              <a:gd name="T37" fmla="*/ 154 h 866"/>
              <a:gd name="T38" fmla="*/ 584 w 844"/>
              <a:gd name="T39" fmla="*/ 140 h 866"/>
              <a:gd name="T40" fmla="*/ 598 w 844"/>
              <a:gd name="T41" fmla="*/ 138 h 866"/>
              <a:gd name="T42" fmla="*/ 622 w 844"/>
              <a:gd name="T43" fmla="*/ 132 h 866"/>
              <a:gd name="T44" fmla="*/ 518 w 844"/>
              <a:gd name="T45" fmla="*/ 0 h 866"/>
              <a:gd name="T46" fmla="*/ 416 w 844"/>
              <a:gd name="T47" fmla="*/ 90 h 866"/>
              <a:gd name="T48" fmla="*/ 342 w 844"/>
              <a:gd name="T49" fmla="*/ 158 h 866"/>
              <a:gd name="T50" fmla="*/ 148 w 844"/>
              <a:gd name="T51" fmla="*/ 342 h 866"/>
              <a:gd name="T52" fmla="*/ 0 w 844"/>
              <a:gd name="T53" fmla="*/ 494 h 866"/>
              <a:gd name="T54" fmla="*/ 162 w 844"/>
              <a:gd name="T55" fmla="*/ 628 h 866"/>
              <a:gd name="T56" fmla="*/ 164 w 844"/>
              <a:gd name="T57" fmla="*/ 620 h 866"/>
              <a:gd name="T58" fmla="*/ 168 w 844"/>
              <a:gd name="T59" fmla="*/ 600 h 866"/>
              <a:gd name="T60" fmla="*/ 174 w 844"/>
              <a:gd name="T61" fmla="*/ 570 h 866"/>
              <a:gd name="T62" fmla="*/ 186 w 844"/>
              <a:gd name="T63" fmla="*/ 546 h 866"/>
              <a:gd name="T64" fmla="*/ 192 w 844"/>
              <a:gd name="T65" fmla="*/ 538 h 866"/>
              <a:gd name="T66" fmla="*/ 222 w 844"/>
              <a:gd name="T67" fmla="*/ 516 h 866"/>
              <a:gd name="T68" fmla="*/ 256 w 844"/>
              <a:gd name="T69" fmla="*/ 504 h 866"/>
              <a:gd name="T70" fmla="*/ 266 w 844"/>
              <a:gd name="T71" fmla="*/ 504 h 866"/>
              <a:gd name="T72" fmla="*/ 296 w 844"/>
              <a:gd name="T73" fmla="*/ 510 h 866"/>
              <a:gd name="T74" fmla="*/ 326 w 844"/>
              <a:gd name="T75" fmla="*/ 528 h 866"/>
              <a:gd name="T76" fmla="*/ 336 w 844"/>
              <a:gd name="T77" fmla="*/ 536 h 866"/>
              <a:gd name="T78" fmla="*/ 352 w 844"/>
              <a:gd name="T79" fmla="*/ 554 h 866"/>
              <a:gd name="T80" fmla="*/ 364 w 844"/>
              <a:gd name="T81" fmla="*/ 576 h 866"/>
              <a:gd name="T82" fmla="*/ 370 w 844"/>
              <a:gd name="T83" fmla="*/ 596 h 866"/>
              <a:gd name="T84" fmla="*/ 370 w 844"/>
              <a:gd name="T85" fmla="*/ 616 h 866"/>
              <a:gd name="T86" fmla="*/ 366 w 844"/>
              <a:gd name="T87" fmla="*/ 634 h 866"/>
              <a:gd name="T88" fmla="*/ 348 w 844"/>
              <a:gd name="T89" fmla="*/ 666 h 866"/>
              <a:gd name="T90" fmla="*/ 336 w 844"/>
              <a:gd name="T91" fmla="*/ 680 h 866"/>
              <a:gd name="T92" fmla="*/ 306 w 844"/>
              <a:gd name="T93" fmla="*/ 700 h 866"/>
              <a:gd name="T94" fmla="*/ 278 w 844"/>
              <a:gd name="T95" fmla="*/ 708 h 866"/>
              <a:gd name="T96" fmla="*/ 260 w 844"/>
              <a:gd name="T97" fmla="*/ 710 h 866"/>
              <a:gd name="T98" fmla="*/ 244 w 844"/>
              <a:gd name="T99" fmla="*/ 724 h 866"/>
              <a:gd name="T100" fmla="*/ 396 w 844"/>
              <a:gd name="T101" fmla="*/ 866 h 866"/>
              <a:gd name="T102" fmla="*/ 534 w 844"/>
              <a:gd name="T103" fmla="*/ 706 h 866"/>
              <a:gd name="T104" fmla="*/ 708 w 844"/>
              <a:gd name="T105" fmla="*/ 488 h 866"/>
              <a:gd name="T106" fmla="*/ 772 w 844"/>
              <a:gd name="T107" fmla="*/ 406 h 866"/>
              <a:gd name="T108" fmla="*/ 732 w 844"/>
              <a:gd name="T109" fmla="*/ 20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44" h="866">
                <a:moveTo>
                  <a:pt x="714" y="218"/>
                </a:moveTo>
                <a:lnTo>
                  <a:pt x="714" y="218"/>
                </a:lnTo>
                <a:lnTo>
                  <a:pt x="712" y="226"/>
                </a:lnTo>
                <a:lnTo>
                  <a:pt x="710" y="246"/>
                </a:lnTo>
                <a:lnTo>
                  <a:pt x="710" y="246"/>
                </a:lnTo>
                <a:lnTo>
                  <a:pt x="708" y="260"/>
                </a:lnTo>
                <a:lnTo>
                  <a:pt x="702" y="276"/>
                </a:lnTo>
                <a:lnTo>
                  <a:pt x="696" y="292"/>
                </a:lnTo>
                <a:lnTo>
                  <a:pt x="690" y="300"/>
                </a:lnTo>
                <a:lnTo>
                  <a:pt x="684" y="306"/>
                </a:lnTo>
                <a:lnTo>
                  <a:pt x="684" y="306"/>
                </a:lnTo>
                <a:lnTo>
                  <a:pt x="670" y="318"/>
                </a:lnTo>
                <a:lnTo>
                  <a:pt x="656" y="328"/>
                </a:lnTo>
                <a:lnTo>
                  <a:pt x="638" y="336"/>
                </a:lnTo>
                <a:lnTo>
                  <a:pt x="620" y="340"/>
                </a:lnTo>
                <a:lnTo>
                  <a:pt x="620" y="340"/>
                </a:lnTo>
                <a:lnTo>
                  <a:pt x="610" y="340"/>
                </a:lnTo>
                <a:lnTo>
                  <a:pt x="600" y="340"/>
                </a:lnTo>
                <a:lnTo>
                  <a:pt x="580" y="334"/>
                </a:lnTo>
                <a:lnTo>
                  <a:pt x="560" y="324"/>
                </a:lnTo>
                <a:lnTo>
                  <a:pt x="550" y="318"/>
                </a:lnTo>
                <a:lnTo>
                  <a:pt x="540" y="308"/>
                </a:lnTo>
                <a:lnTo>
                  <a:pt x="540" y="308"/>
                </a:lnTo>
                <a:lnTo>
                  <a:pt x="532" y="300"/>
                </a:lnTo>
                <a:lnTo>
                  <a:pt x="524" y="290"/>
                </a:lnTo>
                <a:lnTo>
                  <a:pt x="518" y="280"/>
                </a:lnTo>
                <a:lnTo>
                  <a:pt x="512" y="270"/>
                </a:lnTo>
                <a:lnTo>
                  <a:pt x="510" y="260"/>
                </a:lnTo>
                <a:lnTo>
                  <a:pt x="506" y="248"/>
                </a:lnTo>
                <a:lnTo>
                  <a:pt x="506" y="238"/>
                </a:lnTo>
                <a:lnTo>
                  <a:pt x="506" y="230"/>
                </a:lnTo>
                <a:lnTo>
                  <a:pt x="506" y="230"/>
                </a:lnTo>
                <a:lnTo>
                  <a:pt x="510" y="210"/>
                </a:lnTo>
                <a:lnTo>
                  <a:pt x="518" y="192"/>
                </a:lnTo>
                <a:lnTo>
                  <a:pt x="528" y="178"/>
                </a:lnTo>
                <a:lnTo>
                  <a:pt x="540" y="164"/>
                </a:lnTo>
                <a:lnTo>
                  <a:pt x="540" y="164"/>
                </a:lnTo>
                <a:lnTo>
                  <a:pt x="554" y="154"/>
                </a:lnTo>
                <a:lnTo>
                  <a:pt x="570" y="146"/>
                </a:lnTo>
                <a:lnTo>
                  <a:pt x="584" y="140"/>
                </a:lnTo>
                <a:lnTo>
                  <a:pt x="598" y="138"/>
                </a:lnTo>
                <a:lnTo>
                  <a:pt x="598" y="138"/>
                </a:lnTo>
                <a:lnTo>
                  <a:pt x="616" y="134"/>
                </a:lnTo>
                <a:lnTo>
                  <a:pt x="622" y="132"/>
                </a:lnTo>
                <a:lnTo>
                  <a:pt x="640" y="114"/>
                </a:lnTo>
                <a:lnTo>
                  <a:pt x="518" y="0"/>
                </a:lnTo>
                <a:lnTo>
                  <a:pt x="518" y="0"/>
                </a:lnTo>
                <a:lnTo>
                  <a:pt x="416" y="90"/>
                </a:lnTo>
                <a:lnTo>
                  <a:pt x="416" y="90"/>
                </a:lnTo>
                <a:lnTo>
                  <a:pt x="342" y="158"/>
                </a:lnTo>
                <a:lnTo>
                  <a:pt x="272" y="222"/>
                </a:lnTo>
                <a:lnTo>
                  <a:pt x="148" y="342"/>
                </a:lnTo>
                <a:lnTo>
                  <a:pt x="56" y="436"/>
                </a:lnTo>
                <a:lnTo>
                  <a:pt x="0" y="494"/>
                </a:lnTo>
                <a:lnTo>
                  <a:pt x="152" y="638"/>
                </a:lnTo>
                <a:lnTo>
                  <a:pt x="162" y="628"/>
                </a:lnTo>
                <a:lnTo>
                  <a:pt x="162" y="628"/>
                </a:lnTo>
                <a:lnTo>
                  <a:pt x="164" y="620"/>
                </a:lnTo>
                <a:lnTo>
                  <a:pt x="168" y="600"/>
                </a:lnTo>
                <a:lnTo>
                  <a:pt x="168" y="600"/>
                </a:lnTo>
                <a:lnTo>
                  <a:pt x="170" y="586"/>
                </a:lnTo>
                <a:lnTo>
                  <a:pt x="174" y="570"/>
                </a:lnTo>
                <a:lnTo>
                  <a:pt x="182" y="554"/>
                </a:lnTo>
                <a:lnTo>
                  <a:pt x="186" y="546"/>
                </a:lnTo>
                <a:lnTo>
                  <a:pt x="192" y="538"/>
                </a:lnTo>
                <a:lnTo>
                  <a:pt x="192" y="538"/>
                </a:lnTo>
                <a:lnTo>
                  <a:pt x="206" y="526"/>
                </a:lnTo>
                <a:lnTo>
                  <a:pt x="222" y="516"/>
                </a:lnTo>
                <a:lnTo>
                  <a:pt x="238" y="508"/>
                </a:lnTo>
                <a:lnTo>
                  <a:pt x="256" y="504"/>
                </a:lnTo>
                <a:lnTo>
                  <a:pt x="256" y="504"/>
                </a:lnTo>
                <a:lnTo>
                  <a:pt x="266" y="504"/>
                </a:lnTo>
                <a:lnTo>
                  <a:pt x="276" y="504"/>
                </a:lnTo>
                <a:lnTo>
                  <a:pt x="296" y="510"/>
                </a:lnTo>
                <a:lnTo>
                  <a:pt x="318" y="520"/>
                </a:lnTo>
                <a:lnTo>
                  <a:pt x="326" y="528"/>
                </a:lnTo>
                <a:lnTo>
                  <a:pt x="336" y="536"/>
                </a:lnTo>
                <a:lnTo>
                  <a:pt x="336" y="536"/>
                </a:lnTo>
                <a:lnTo>
                  <a:pt x="344" y="546"/>
                </a:lnTo>
                <a:lnTo>
                  <a:pt x="352" y="554"/>
                </a:lnTo>
                <a:lnTo>
                  <a:pt x="358" y="564"/>
                </a:lnTo>
                <a:lnTo>
                  <a:pt x="364" y="576"/>
                </a:lnTo>
                <a:lnTo>
                  <a:pt x="366" y="586"/>
                </a:lnTo>
                <a:lnTo>
                  <a:pt x="370" y="596"/>
                </a:lnTo>
                <a:lnTo>
                  <a:pt x="370" y="606"/>
                </a:lnTo>
                <a:lnTo>
                  <a:pt x="370" y="616"/>
                </a:lnTo>
                <a:lnTo>
                  <a:pt x="370" y="616"/>
                </a:lnTo>
                <a:lnTo>
                  <a:pt x="366" y="634"/>
                </a:lnTo>
                <a:lnTo>
                  <a:pt x="358" y="652"/>
                </a:lnTo>
                <a:lnTo>
                  <a:pt x="348" y="666"/>
                </a:lnTo>
                <a:lnTo>
                  <a:pt x="336" y="680"/>
                </a:lnTo>
                <a:lnTo>
                  <a:pt x="336" y="680"/>
                </a:lnTo>
                <a:lnTo>
                  <a:pt x="322" y="692"/>
                </a:lnTo>
                <a:lnTo>
                  <a:pt x="306" y="700"/>
                </a:lnTo>
                <a:lnTo>
                  <a:pt x="292" y="704"/>
                </a:lnTo>
                <a:lnTo>
                  <a:pt x="278" y="708"/>
                </a:lnTo>
                <a:lnTo>
                  <a:pt x="278" y="708"/>
                </a:lnTo>
                <a:lnTo>
                  <a:pt x="260" y="710"/>
                </a:lnTo>
                <a:lnTo>
                  <a:pt x="256" y="712"/>
                </a:lnTo>
                <a:lnTo>
                  <a:pt x="244" y="724"/>
                </a:lnTo>
                <a:lnTo>
                  <a:pt x="396" y="866"/>
                </a:lnTo>
                <a:lnTo>
                  <a:pt x="396" y="866"/>
                </a:lnTo>
                <a:lnTo>
                  <a:pt x="448" y="808"/>
                </a:lnTo>
                <a:lnTo>
                  <a:pt x="534" y="706"/>
                </a:lnTo>
                <a:lnTo>
                  <a:pt x="646" y="566"/>
                </a:lnTo>
                <a:lnTo>
                  <a:pt x="708" y="488"/>
                </a:lnTo>
                <a:lnTo>
                  <a:pt x="772" y="406"/>
                </a:lnTo>
                <a:lnTo>
                  <a:pt x="772" y="406"/>
                </a:lnTo>
                <a:lnTo>
                  <a:pt x="844" y="304"/>
                </a:lnTo>
                <a:lnTo>
                  <a:pt x="732" y="200"/>
                </a:lnTo>
                <a:lnTo>
                  <a:pt x="714" y="21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071408" y="2440390"/>
            <a:ext cx="1644650" cy="720725"/>
          </a:xfrm>
          <a:custGeom>
            <a:avLst/>
            <a:gdLst>
              <a:gd name="T0" fmla="*/ 1014 w 1036"/>
              <a:gd name="T1" fmla="*/ 284 h 454"/>
              <a:gd name="T2" fmla="*/ 996 w 1036"/>
              <a:gd name="T3" fmla="*/ 274 h 454"/>
              <a:gd name="T4" fmla="*/ 976 w 1036"/>
              <a:gd name="T5" fmla="*/ 270 h 454"/>
              <a:gd name="T6" fmla="*/ 952 w 1036"/>
              <a:gd name="T7" fmla="*/ 268 h 454"/>
              <a:gd name="T8" fmla="*/ 926 w 1036"/>
              <a:gd name="T9" fmla="*/ 256 h 454"/>
              <a:gd name="T10" fmla="*/ 926 w 1036"/>
              <a:gd name="T11" fmla="*/ 256 h 454"/>
              <a:gd name="T12" fmla="*/ 1020 w 1036"/>
              <a:gd name="T13" fmla="*/ 60 h 454"/>
              <a:gd name="T14" fmla="*/ 296 w 1036"/>
              <a:gd name="T15" fmla="*/ 0 h 454"/>
              <a:gd name="T16" fmla="*/ 292 w 1036"/>
              <a:gd name="T17" fmla="*/ 0 h 454"/>
              <a:gd name="T18" fmla="*/ 264 w 1036"/>
              <a:gd name="T19" fmla="*/ 10 h 454"/>
              <a:gd name="T20" fmla="*/ 216 w 1036"/>
              <a:gd name="T21" fmla="*/ 48 h 454"/>
              <a:gd name="T22" fmla="*/ 114 w 1036"/>
              <a:gd name="T23" fmla="*/ 132 h 454"/>
              <a:gd name="T24" fmla="*/ 88 w 1036"/>
              <a:gd name="T25" fmla="*/ 156 h 454"/>
              <a:gd name="T26" fmla="*/ 42 w 1036"/>
              <a:gd name="T27" fmla="*/ 202 h 454"/>
              <a:gd name="T28" fmla="*/ 24 w 1036"/>
              <a:gd name="T29" fmla="*/ 226 h 454"/>
              <a:gd name="T30" fmla="*/ 8 w 1036"/>
              <a:gd name="T31" fmla="*/ 250 h 454"/>
              <a:gd name="T32" fmla="*/ 0 w 1036"/>
              <a:gd name="T33" fmla="*/ 282 h 454"/>
              <a:gd name="T34" fmla="*/ 2 w 1036"/>
              <a:gd name="T35" fmla="*/ 294 h 454"/>
              <a:gd name="T36" fmla="*/ 10 w 1036"/>
              <a:gd name="T37" fmla="*/ 316 h 454"/>
              <a:gd name="T38" fmla="*/ 18 w 1036"/>
              <a:gd name="T39" fmla="*/ 326 h 454"/>
              <a:gd name="T40" fmla="*/ 38 w 1036"/>
              <a:gd name="T41" fmla="*/ 338 h 454"/>
              <a:gd name="T42" fmla="*/ 56 w 1036"/>
              <a:gd name="T43" fmla="*/ 344 h 454"/>
              <a:gd name="T44" fmla="*/ 224 w 1036"/>
              <a:gd name="T45" fmla="*/ 370 h 454"/>
              <a:gd name="T46" fmla="*/ 522 w 1036"/>
              <a:gd name="T47" fmla="*/ 426 h 454"/>
              <a:gd name="T48" fmla="*/ 848 w 1036"/>
              <a:gd name="T49" fmla="*/ 244 h 454"/>
              <a:gd name="T50" fmla="*/ 896 w 1036"/>
              <a:gd name="T51" fmla="*/ 290 h 454"/>
              <a:gd name="T52" fmla="*/ 908 w 1036"/>
              <a:gd name="T53" fmla="*/ 312 h 454"/>
              <a:gd name="T54" fmla="*/ 912 w 1036"/>
              <a:gd name="T55" fmla="*/ 336 h 454"/>
              <a:gd name="T56" fmla="*/ 916 w 1036"/>
              <a:gd name="T57" fmla="*/ 354 h 454"/>
              <a:gd name="T58" fmla="*/ 928 w 1036"/>
              <a:gd name="T59" fmla="*/ 372 h 454"/>
              <a:gd name="T60" fmla="*/ 936 w 1036"/>
              <a:gd name="T61" fmla="*/ 380 h 454"/>
              <a:gd name="T62" fmla="*/ 958 w 1036"/>
              <a:gd name="T63" fmla="*/ 390 h 454"/>
              <a:gd name="T64" fmla="*/ 968 w 1036"/>
              <a:gd name="T65" fmla="*/ 394 h 454"/>
              <a:gd name="T66" fmla="*/ 990 w 1036"/>
              <a:gd name="T67" fmla="*/ 390 h 454"/>
              <a:gd name="T68" fmla="*/ 1014 w 1036"/>
              <a:gd name="T69" fmla="*/ 372 h 454"/>
              <a:gd name="T70" fmla="*/ 1026 w 1036"/>
              <a:gd name="T71" fmla="*/ 358 h 454"/>
              <a:gd name="T72" fmla="*/ 1034 w 1036"/>
              <a:gd name="T73" fmla="*/ 334 h 454"/>
              <a:gd name="T74" fmla="*/ 1036 w 1036"/>
              <a:gd name="T75" fmla="*/ 324 h 454"/>
              <a:gd name="T76" fmla="*/ 1028 w 1036"/>
              <a:gd name="T77" fmla="*/ 304 h 454"/>
              <a:gd name="T78" fmla="*/ 1014 w 1036"/>
              <a:gd name="T79" fmla="*/ 28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36" h="454">
                <a:moveTo>
                  <a:pt x="1014" y="284"/>
                </a:moveTo>
                <a:lnTo>
                  <a:pt x="1014" y="284"/>
                </a:lnTo>
                <a:lnTo>
                  <a:pt x="1004" y="278"/>
                </a:lnTo>
                <a:lnTo>
                  <a:pt x="996" y="274"/>
                </a:lnTo>
                <a:lnTo>
                  <a:pt x="986" y="272"/>
                </a:lnTo>
                <a:lnTo>
                  <a:pt x="976" y="270"/>
                </a:lnTo>
                <a:lnTo>
                  <a:pt x="976" y="270"/>
                </a:lnTo>
                <a:lnTo>
                  <a:pt x="952" y="268"/>
                </a:lnTo>
                <a:lnTo>
                  <a:pt x="938" y="264"/>
                </a:lnTo>
                <a:lnTo>
                  <a:pt x="926" y="256"/>
                </a:lnTo>
                <a:lnTo>
                  <a:pt x="926" y="256"/>
                </a:lnTo>
                <a:lnTo>
                  <a:pt x="926" y="256"/>
                </a:lnTo>
                <a:lnTo>
                  <a:pt x="880" y="210"/>
                </a:lnTo>
                <a:lnTo>
                  <a:pt x="1020" y="60"/>
                </a:lnTo>
                <a:lnTo>
                  <a:pt x="296" y="0"/>
                </a:lnTo>
                <a:lnTo>
                  <a:pt x="296" y="0"/>
                </a:lnTo>
                <a:lnTo>
                  <a:pt x="292" y="0"/>
                </a:lnTo>
                <a:lnTo>
                  <a:pt x="292" y="0"/>
                </a:lnTo>
                <a:lnTo>
                  <a:pt x="278" y="2"/>
                </a:lnTo>
                <a:lnTo>
                  <a:pt x="264" y="10"/>
                </a:lnTo>
                <a:lnTo>
                  <a:pt x="264" y="10"/>
                </a:lnTo>
                <a:lnTo>
                  <a:pt x="216" y="48"/>
                </a:lnTo>
                <a:lnTo>
                  <a:pt x="166" y="86"/>
                </a:lnTo>
                <a:lnTo>
                  <a:pt x="114" y="132"/>
                </a:lnTo>
                <a:lnTo>
                  <a:pt x="114" y="132"/>
                </a:lnTo>
                <a:lnTo>
                  <a:pt x="88" y="156"/>
                </a:lnTo>
                <a:lnTo>
                  <a:pt x="64" y="180"/>
                </a:lnTo>
                <a:lnTo>
                  <a:pt x="42" y="202"/>
                </a:lnTo>
                <a:lnTo>
                  <a:pt x="24" y="226"/>
                </a:lnTo>
                <a:lnTo>
                  <a:pt x="24" y="226"/>
                </a:lnTo>
                <a:lnTo>
                  <a:pt x="16" y="238"/>
                </a:lnTo>
                <a:lnTo>
                  <a:pt x="8" y="250"/>
                </a:lnTo>
                <a:lnTo>
                  <a:pt x="2" y="264"/>
                </a:lnTo>
                <a:lnTo>
                  <a:pt x="0" y="282"/>
                </a:lnTo>
                <a:lnTo>
                  <a:pt x="0" y="282"/>
                </a:lnTo>
                <a:lnTo>
                  <a:pt x="2" y="294"/>
                </a:lnTo>
                <a:lnTo>
                  <a:pt x="4" y="304"/>
                </a:lnTo>
                <a:lnTo>
                  <a:pt x="10" y="316"/>
                </a:lnTo>
                <a:lnTo>
                  <a:pt x="18" y="326"/>
                </a:lnTo>
                <a:lnTo>
                  <a:pt x="18" y="326"/>
                </a:lnTo>
                <a:lnTo>
                  <a:pt x="28" y="334"/>
                </a:lnTo>
                <a:lnTo>
                  <a:pt x="38" y="338"/>
                </a:lnTo>
                <a:lnTo>
                  <a:pt x="46" y="342"/>
                </a:lnTo>
                <a:lnTo>
                  <a:pt x="56" y="344"/>
                </a:lnTo>
                <a:lnTo>
                  <a:pt x="56" y="344"/>
                </a:lnTo>
                <a:lnTo>
                  <a:pt x="224" y="370"/>
                </a:lnTo>
                <a:lnTo>
                  <a:pt x="380" y="398"/>
                </a:lnTo>
                <a:lnTo>
                  <a:pt x="522" y="426"/>
                </a:lnTo>
                <a:lnTo>
                  <a:pt x="652" y="454"/>
                </a:lnTo>
                <a:lnTo>
                  <a:pt x="848" y="244"/>
                </a:lnTo>
                <a:lnTo>
                  <a:pt x="896" y="290"/>
                </a:lnTo>
                <a:lnTo>
                  <a:pt x="896" y="290"/>
                </a:lnTo>
                <a:lnTo>
                  <a:pt x="904" y="300"/>
                </a:lnTo>
                <a:lnTo>
                  <a:pt x="908" y="312"/>
                </a:lnTo>
                <a:lnTo>
                  <a:pt x="912" y="336"/>
                </a:lnTo>
                <a:lnTo>
                  <a:pt x="912" y="336"/>
                </a:lnTo>
                <a:lnTo>
                  <a:pt x="914" y="346"/>
                </a:lnTo>
                <a:lnTo>
                  <a:pt x="916" y="354"/>
                </a:lnTo>
                <a:lnTo>
                  <a:pt x="920" y="364"/>
                </a:lnTo>
                <a:lnTo>
                  <a:pt x="928" y="372"/>
                </a:lnTo>
                <a:lnTo>
                  <a:pt x="928" y="372"/>
                </a:lnTo>
                <a:lnTo>
                  <a:pt x="936" y="380"/>
                </a:lnTo>
                <a:lnTo>
                  <a:pt x="946" y="386"/>
                </a:lnTo>
                <a:lnTo>
                  <a:pt x="958" y="390"/>
                </a:lnTo>
                <a:lnTo>
                  <a:pt x="968" y="394"/>
                </a:lnTo>
                <a:lnTo>
                  <a:pt x="968" y="394"/>
                </a:lnTo>
                <a:lnTo>
                  <a:pt x="978" y="394"/>
                </a:lnTo>
                <a:lnTo>
                  <a:pt x="990" y="390"/>
                </a:lnTo>
                <a:lnTo>
                  <a:pt x="1002" y="384"/>
                </a:lnTo>
                <a:lnTo>
                  <a:pt x="1014" y="372"/>
                </a:lnTo>
                <a:lnTo>
                  <a:pt x="1014" y="372"/>
                </a:lnTo>
                <a:lnTo>
                  <a:pt x="1026" y="358"/>
                </a:lnTo>
                <a:lnTo>
                  <a:pt x="1032" y="346"/>
                </a:lnTo>
                <a:lnTo>
                  <a:pt x="1034" y="334"/>
                </a:lnTo>
                <a:lnTo>
                  <a:pt x="1036" y="324"/>
                </a:lnTo>
                <a:lnTo>
                  <a:pt x="1036" y="324"/>
                </a:lnTo>
                <a:lnTo>
                  <a:pt x="1032" y="314"/>
                </a:lnTo>
                <a:lnTo>
                  <a:pt x="1028" y="304"/>
                </a:lnTo>
                <a:lnTo>
                  <a:pt x="1022" y="294"/>
                </a:lnTo>
                <a:lnTo>
                  <a:pt x="1014" y="284"/>
                </a:lnTo>
                <a:lnTo>
                  <a:pt x="1014" y="28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192183" y="2545165"/>
            <a:ext cx="2203450" cy="1187450"/>
          </a:xfrm>
          <a:custGeom>
            <a:avLst/>
            <a:gdLst>
              <a:gd name="T0" fmla="*/ 376 w 1388"/>
              <a:gd name="T1" fmla="*/ 0 h 748"/>
              <a:gd name="T2" fmla="*/ 246 w 1388"/>
              <a:gd name="T3" fmla="*/ 160 h 748"/>
              <a:gd name="T4" fmla="*/ 254 w 1388"/>
              <a:gd name="T5" fmla="*/ 162 h 748"/>
              <a:gd name="T6" fmla="*/ 274 w 1388"/>
              <a:gd name="T7" fmla="*/ 164 h 748"/>
              <a:gd name="T8" fmla="*/ 304 w 1388"/>
              <a:gd name="T9" fmla="*/ 170 h 748"/>
              <a:gd name="T10" fmla="*/ 328 w 1388"/>
              <a:gd name="T11" fmla="*/ 184 h 748"/>
              <a:gd name="T12" fmla="*/ 336 w 1388"/>
              <a:gd name="T13" fmla="*/ 190 h 748"/>
              <a:gd name="T14" fmla="*/ 358 w 1388"/>
              <a:gd name="T15" fmla="*/ 218 h 748"/>
              <a:gd name="T16" fmla="*/ 370 w 1388"/>
              <a:gd name="T17" fmla="*/ 254 h 748"/>
              <a:gd name="T18" fmla="*/ 370 w 1388"/>
              <a:gd name="T19" fmla="*/ 264 h 748"/>
              <a:gd name="T20" fmla="*/ 362 w 1388"/>
              <a:gd name="T21" fmla="*/ 294 h 748"/>
              <a:gd name="T22" fmla="*/ 346 w 1388"/>
              <a:gd name="T23" fmla="*/ 324 h 748"/>
              <a:gd name="T24" fmla="*/ 338 w 1388"/>
              <a:gd name="T25" fmla="*/ 334 h 748"/>
              <a:gd name="T26" fmla="*/ 318 w 1388"/>
              <a:gd name="T27" fmla="*/ 350 h 748"/>
              <a:gd name="T28" fmla="*/ 298 w 1388"/>
              <a:gd name="T29" fmla="*/ 360 h 748"/>
              <a:gd name="T30" fmla="*/ 278 w 1388"/>
              <a:gd name="T31" fmla="*/ 366 h 748"/>
              <a:gd name="T32" fmla="*/ 258 w 1388"/>
              <a:gd name="T33" fmla="*/ 368 h 748"/>
              <a:gd name="T34" fmla="*/ 238 w 1388"/>
              <a:gd name="T35" fmla="*/ 364 h 748"/>
              <a:gd name="T36" fmla="*/ 206 w 1388"/>
              <a:gd name="T37" fmla="*/ 346 h 748"/>
              <a:gd name="T38" fmla="*/ 194 w 1388"/>
              <a:gd name="T39" fmla="*/ 334 h 748"/>
              <a:gd name="T40" fmla="*/ 174 w 1388"/>
              <a:gd name="T41" fmla="*/ 304 h 748"/>
              <a:gd name="T42" fmla="*/ 166 w 1388"/>
              <a:gd name="T43" fmla="*/ 276 h 748"/>
              <a:gd name="T44" fmla="*/ 164 w 1388"/>
              <a:gd name="T45" fmla="*/ 258 h 748"/>
              <a:gd name="T46" fmla="*/ 150 w 1388"/>
              <a:gd name="T47" fmla="*/ 240 h 748"/>
              <a:gd name="T48" fmla="*/ 0 w 1388"/>
              <a:gd name="T49" fmla="*/ 402 h 748"/>
              <a:gd name="T50" fmla="*/ 246 w 1388"/>
              <a:gd name="T51" fmla="*/ 468 h 748"/>
              <a:gd name="T52" fmla="*/ 434 w 1388"/>
              <a:gd name="T53" fmla="*/ 532 h 748"/>
              <a:gd name="T54" fmla="*/ 574 w 1388"/>
              <a:gd name="T55" fmla="*/ 594 h 748"/>
              <a:gd name="T56" fmla="*/ 672 w 1388"/>
              <a:gd name="T57" fmla="*/ 650 h 748"/>
              <a:gd name="T58" fmla="*/ 712 w 1388"/>
              <a:gd name="T59" fmla="*/ 680 h 748"/>
              <a:gd name="T60" fmla="*/ 760 w 1388"/>
              <a:gd name="T61" fmla="*/ 730 h 748"/>
              <a:gd name="T62" fmla="*/ 1004 w 1388"/>
              <a:gd name="T63" fmla="*/ 502 h 748"/>
              <a:gd name="T64" fmla="*/ 1048 w 1388"/>
              <a:gd name="T65" fmla="*/ 546 h 748"/>
              <a:gd name="T66" fmla="*/ 1060 w 1388"/>
              <a:gd name="T67" fmla="*/ 568 h 748"/>
              <a:gd name="T68" fmla="*/ 1064 w 1388"/>
              <a:gd name="T69" fmla="*/ 592 h 748"/>
              <a:gd name="T70" fmla="*/ 1070 w 1388"/>
              <a:gd name="T71" fmla="*/ 612 h 748"/>
              <a:gd name="T72" fmla="*/ 1080 w 1388"/>
              <a:gd name="T73" fmla="*/ 628 h 748"/>
              <a:gd name="T74" fmla="*/ 1090 w 1388"/>
              <a:gd name="T75" fmla="*/ 636 h 748"/>
              <a:gd name="T76" fmla="*/ 1110 w 1388"/>
              <a:gd name="T77" fmla="*/ 648 h 748"/>
              <a:gd name="T78" fmla="*/ 1122 w 1388"/>
              <a:gd name="T79" fmla="*/ 650 h 748"/>
              <a:gd name="T80" fmla="*/ 1142 w 1388"/>
              <a:gd name="T81" fmla="*/ 646 h 748"/>
              <a:gd name="T82" fmla="*/ 1168 w 1388"/>
              <a:gd name="T83" fmla="*/ 628 h 748"/>
              <a:gd name="T84" fmla="*/ 1178 w 1388"/>
              <a:gd name="T85" fmla="*/ 614 h 748"/>
              <a:gd name="T86" fmla="*/ 1188 w 1388"/>
              <a:gd name="T87" fmla="*/ 590 h 748"/>
              <a:gd name="T88" fmla="*/ 1188 w 1388"/>
              <a:gd name="T89" fmla="*/ 580 h 748"/>
              <a:gd name="T90" fmla="*/ 1182 w 1388"/>
              <a:gd name="T91" fmla="*/ 560 h 748"/>
              <a:gd name="T92" fmla="*/ 1166 w 1388"/>
              <a:gd name="T93" fmla="*/ 540 h 748"/>
              <a:gd name="T94" fmla="*/ 1158 w 1388"/>
              <a:gd name="T95" fmla="*/ 534 h 748"/>
              <a:gd name="T96" fmla="*/ 1140 w 1388"/>
              <a:gd name="T97" fmla="*/ 528 h 748"/>
              <a:gd name="T98" fmla="*/ 1128 w 1388"/>
              <a:gd name="T99" fmla="*/ 526 h 748"/>
              <a:gd name="T100" fmla="*/ 1092 w 1388"/>
              <a:gd name="T101" fmla="*/ 520 h 748"/>
              <a:gd name="T102" fmla="*/ 1080 w 1388"/>
              <a:gd name="T103" fmla="*/ 512 h 748"/>
              <a:gd name="T104" fmla="*/ 1036 w 1388"/>
              <a:gd name="T105" fmla="*/ 470 h 748"/>
              <a:gd name="T106" fmla="*/ 1378 w 1388"/>
              <a:gd name="T107" fmla="*/ 84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88" h="748">
                <a:moveTo>
                  <a:pt x="1378" y="84"/>
                </a:moveTo>
                <a:lnTo>
                  <a:pt x="376" y="0"/>
                </a:lnTo>
                <a:lnTo>
                  <a:pt x="236" y="148"/>
                </a:lnTo>
                <a:lnTo>
                  <a:pt x="246" y="160"/>
                </a:lnTo>
                <a:lnTo>
                  <a:pt x="246" y="160"/>
                </a:lnTo>
                <a:lnTo>
                  <a:pt x="254" y="162"/>
                </a:lnTo>
                <a:lnTo>
                  <a:pt x="274" y="164"/>
                </a:lnTo>
                <a:lnTo>
                  <a:pt x="274" y="164"/>
                </a:lnTo>
                <a:lnTo>
                  <a:pt x="288" y="166"/>
                </a:lnTo>
                <a:lnTo>
                  <a:pt x="304" y="170"/>
                </a:lnTo>
                <a:lnTo>
                  <a:pt x="320" y="178"/>
                </a:lnTo>
                <a:lnTo>
                  <a:pt x="328" y="184"/>
                </a:lnTo>
                <a:lnTo>
                  <a:pt x="336" y="190"/>
                </a:lnTo>
                <a:lnTo>
                  <a:pt x="336" y="190"/>
                </a:lnTo>
                <a:lnTo>
                  <a:pt x="348" y="204"/>
                </a:lnTo>
                <a:lnTo>
                  <a:pt x="358" y="218"/>
                </a:lnTo>
                <a:lnTo>
                  <a:pt x="364" y="236"/>
                </a:lnTo>
                <a:lnTo>
                  <a:pt x="370" y="254"/>
                </a:lnTo>
                <a:lnTo>
                  <a:pt x="370" y="254"/>
                </a:lnTo>
                <a:lnTo>
                  <a:pt x="370" y="264"/>
                </a:lnTo>
                <a:lnTo>
                  <a:pt x="368" y="274"/>
                </a:lnTo>
                <a:lnTo>
                  <a:pt x="362" y="294"/>
                </a:lnTo>
                <a:lnTo>
                  <a:pt x="352" y="314"/>
                </a:lnTo>
                <a:lnTo>
                  <a:pt x="346" y="324"/>
                </a:lnTo>
                <a:lnTo>
                  <a:pt x="338" y="334"/>
                </a:lnTo>
                <a:lnTo>
                  <a:pt x="338" y="334"/>
                </a:lnTo>
                <a:lnTo>
                  <a:pt x="328" y="342"/>
                </a:lnTo>
                <a:lnTo>
                  <a:pt x="318" y="350"/>
                </a:lnTo>
                <a:lnTo>
                  <a:pt x="308" y="356"/>
                </a:lnTo>
                <a:lnTo>
                  <a:pt x="298" y="360"/>
                </a:lnTo>
                <a:lnTo>
                  <a:pt x="288" y="364"/>
                </a:lnTo>
                <a:lnTo>
                  <a:pt x="278" y="366"/>
                </a:lnTo>
                <a:lnTo>
                  <a:pt x="268" y="368"/>
                </a:lnTo>
                <a:lnTo>
                  <a:pt x="258" y="368"/>
                </a:lnTo>
                <a:lnTo>
                  <a:pt x="258" y="368"/>
                </a:lnTo>
                <a:lnTo>
                  <a:pt x="238" y="364"/>
                </a:lnTo>
                <a:lnTo>
                  <a:pt x="222" y="356"/>
                </a:lnTo>
                <a:lnTo>
                  <a:pt x="206" y="346"/>
                </a:lnTo>
                <a:lnTo>
                  <a:pt x="194" y="334"/>
                </a:lnTo>
                <a:lnTo>
                  <a:pt x="194" y="334"/>
                </a:lnTo>
                <a:lnTo>
                  <a:pt x="182" y="320"/>
                </a:lnTo>
                <a:lnTo>
                  <a:pt x="174" y="304"/>
                </a:lnTo>
                <a:lnTo>
                  <a:pt x="170" y="290"/>
                </a:lnTo>
                <a:lnTo>
                  <a:pt x="166" y="276"/>
                </a:lnTo>
                <a:lnTo>
                  <a:pt x="166" y="276"/>
                </a:lnTo>
                <a:lnTo>
                  <a:pt x="164" y="258"/>
                </a:lnTo>
                <a:lnTo>
                  <a:pt x="162" y="252"/>
                </a:lnTo>
                <a:lnTo>
                  <a:pt x="150" y="240"/>
                </a:lnTo>
                <a:lnTo>
                  <a:pt x="0" y="402"/>
                </a:lnTo>
                <a:lnTo>
                  <a:pt x="0" y="402"/>
                </a:lnTo>
                <a:lnTo>
                  <a:pt x="130" y="434"/>
                </a:lnTo>
                <a:lnTo>
                  <a:pt x="246" y="468"/>
                </a:lnTo>
                <a:lnTo>
                  <a:pt x="346" y="500"/>
                </a:lnTo>
                <a:lnTo>
                  <a:pt x="434" y="532"/>
                </a:lnTo>
                <a:lnTo>
                  <a:pt x="510" y="564"/>
                </a:lnTo>
                <a:lnTo>
                  <a:pt x="574" y="594"/>
                </a:lnTo>
                <a:lnTo>
                  <a:pt x="628" y="622"/>
                </a:lnTo>
                <a:lnTo>
                  <a:pt x="672" y="650"/>
                </a:lnTo>
                <a:lnTo>
                  <a:pt x="672" y="650"/>
                </a:lnTo>
                <a:lnTo>
                  <a:pt x="712" y="680"/>
                </a:lnTo>
                <a:lnTo>
                  <a:pt x="740" y="706"/>
                </a:lnTo>
                <a:lnTo>
                  <a:pt x="760" y="730"/>
                </a:lnTo>
                <a:lnTo>
                  <a:pt x="774" y="748"/>
                </a:lnTo>
                <a:lnTo>
                  <a:pt x="1004" y="502"/>
                </a:lnTo>
                <a:lnTo>
                  <a:pt x="1048" y="546"/>
                </a:lnTo>
                <a:lnTo>
                  <a:pt x="1048" y="546"/>
                </a:lnTo>
                <a:lnTo>
                  <a:pt x="1056" y="556"/>
                </a:lnTo>
                <a:lnTo>
                  <a:pt x="1060" y="568"/>
                </a:lnTo>
                <a:lnTo>
                  <a:pt x="1064" y="592"/>
                </a:lnTo>
                <a:lnTo>
                  <a:pt x="1064" y="592"/>
                </a:lnTo>
                <a:lnTo>
                  <a:pt x="1066" y="602"/>
                </a:lnTo>
                <a:lnTo>
                  <a:pt x="1070" y="612"/>
                </a:lnTo>
                <a:lnTo>
                  <a:pt x="1074" y="620"/>
                </a:lnTo>
                <a:lnTo>
                  <a:pt x="1080" y="628"/>
                </a:lnTo>
                <a:lnTo>
                  <a:pt x="1080" y="628"/>
                </a:lnTo>
                <a:lnTo>
                  <a:pt x="1090" y="636"/>
                </a:lnTo>
                <a:lnTo>
                  <a:pt x="1100" y="642"/>
                </a:lnTo>
                <a:lnTo>
                  <a:pt x="1110" y="648"/>
                </a:lnTo>
                <a:lnTo>
                  <a:pt x="1122" y="650"/>
                </a:lnTo>
                <a:lnTo>
                  <a:pt x="1122" y="650"/>
                </a:lnTo>
                <a:lnTo>
                  <a:pt x="1132" y="650"/>
                </a:lnTo>
                <a:lnTo>
                  <a:pt x="1142" y="646"/>
                </a:lnTo>
                <a:lnTo>
                  <a:pt x="1154" y="640"/>
                </a:lnTo>
                <a:lnTo>
                  <a:pt x="1168" y="628"/>
                </a:lnTo>
                <a:lnTo>
                  <a:pt x="1168" y="628"/>
                </a:lnTo>
                <a:lnTo>
                  <a:pt x="1178" y="614"/>
                </a:lnTo>
                <a:lnTo>
                  <a:pt x="1186" y="602"/>
                </a:lnTo>
                <a:lnTo>
                  <a:pt x="1188" y="590"/>
                </a:lnTo>
                <a:lnTo>
                  <a:pt x="1188" y="580"/>
                </a:lnTo>
                <a:lnTo>
                  <a:pt x="1188" y="580"/>
                </a:lnTo>
                <a:lnTo>
                  <a:pt x="1186" y="570"/>
                </a:lnTo>
                <a:lnTo>
                  <a:pt x="1182" y="560"/>
                </a:lnTo>
                <a:lnTo>
                  <a:pt x="1174" y="550"/>
                </a:lnTo>
                <a:lnTo>
                  <a:pt x="1166" y="540"/>
                </a:lnTo>
                <a:lnTo>
                  <a:pt x="1166" y="540"/>
                </a:lnTo>
                <a:lnTo>
                  <a:pt x="1158" y="534"/>
                </a:lnTo>
                <a:lnTo>
                  <a:pt x="1150" y="530"/>
                </a:lnTo>
                <a:lnTo>
                  <a:pt x="1140" y="528"/>
                </a:lnTo>
                <a:lnTo>
                  <a:pt x="1128" y="526"/>
                </a:lnTo>
                <a:lnTo>
                  <a:pt x="1128" y="526"/>
                </a:lnTo>
                <a:lnTo>
                  <a:pt x="1104" y="524"/>
                </a:lnTo>
                <a:lnTo>
                  <a:pt x="1092" y="520"/>
                </a:lnTo>
                <a:lnTo>
                  <a:pt x="1080" y="512"/>
                </a:lnTo>
                <a:lnTo>
                  <a:pt x="1080" y="512"/>
                </a:lnTo>
                <a:lnTo>
                  <a:pt x="1078" y="512"/>
                </a:lnTo>
                <a:lnTo>
                  <a:pt x="1036" y="470"/>
                </a:lnTo>
                <a:lnTo>
                  <a:pt x="1388" y="94"/>
                </a:lnTo>
                <a:lnTo>
                  <a:pt x="1378" y="8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417733" y="2738840"/>
            <a:ext cx="1619250" cy="1660525"/>
          </a:xfrm>
          <a:custGeom>
            <a:avLst/>
            <a:gdLst>
              <a:gd name="T0" fmla="*/ 902 w 1020"/>
              <a:gd name="T1" fmla="*/ 132 h 1046"/>
              <a:gd name="T2" fmla="*/ 936 w 1020"/>
              <a:gd name="T3" fmla="*/ 124 h 1046"/>
              <a:gd name="T4" fmla="*/ 964 w 1020"/>
              <a:gd name="T5" fmla="*/ 114 h 1046"/>
              <a:gd name="T6" fmla="*/ 980 w 1020"/>
              <a:gd name="T7" fmla="*/ 98 h 1046"/>
              <a:gd name="T8" fmla="*/ 994 w 1020"/>
              <a:gd name="T9" fmla="*/ 68 h 1046"/>
              <a:gd name="T10" fmla="*/ 990 w 1020"/>
              <a:gd name="T11" fmla="*/ 46 h 1046"/>
              <a:gd name="T12" fmla="*/ 972 w 1020"/>
              <a:gd name="T13" fmla="*/ 20 h 1046"/>
              <a:gd name="T14" fmla="*/ 940 w 1020"/>
              <a:gd name="T15" fmla="*/ 2 h 1046"/>
              <a:gd name="T16" fmla="*/ 924 w 1020"/>
              <a:gd name="T17" fmla="*/ 0 h 1046"/>
              <a:gd name="T18" fmla="*/ 904 w 1020"/>
              <a:gd name="T19" fmla="*/ 8 h 1046"/>
              <a:gd name="T20" fmla="*/ 886 w 1020"/>
              <a:gd name="T21" fmla="*/ 22 h 1046"/>
              <a:gd name="T22" fmla="*/ 872 w 1020"/>
              <a:gd name="T23" fmla="*/ 48 h 1046"/>
              <a:gd name="T24" fmla="*/ 868 w 1020"/>
              <a:gd name="T25" fmla="*/ 84 h 1046"/>
              <a:gd name="T26" fmla="*/ 858 w 1020"/>
              <a:gd name="T27" fmla="*/ 108 h 1046"/>
              <a:gd name="T28" fmla="*/ 652 w 1020"/>
              <a:gd name="T29" fmla="*/ 4 h 1046"/>
              <a:gd name="T30" fmla="*/ 334 w 1020"/>
              <a:gd name="T31" fmla="*/ 360 h 1046"/>
              <a:gd name="T32" fmla="*/ 362 w 1020"/>
              <a:gd name="T33" fmla="*/ 364 h 1046"/>
              <a:gd name="T34" fmla="*/ 408 w 1020"/>
              <a:gd name="T35" fmla="*/ 378 h 1046"/>
              <a:gd name="T36" fmla="*/ 422 w 1020"/>
              <a:gd name="T37" fmla="*/ 390 h 1046"/>
              <a:gd name="T38" fmla="*/ 452 w 1020"/>
              <a:gd name="T39" fmla="*/ 436 h 1046"/>
              <a:gd name="T40" fmla="*/ 456 w 1020"/>
              <a:gd name="T41" fmla="*/ 464 h 1046"/>
              <a:gd name="T42" fmla="*/ 440 w 1020"/>
              <a:gd name="T43" fmla="*/ 514 h 1046"/>
              <a:gd name="T44" fmla="*/ 424 w 1020"/>
              <a:gd name="T45" fmla="*/ 534 h 1046"/>
              <a:gd name="T46" fmla="*/ 396 w 1020"/>
              <a:gd name="T47" fmla="*/ 556 h 1046"/>
              <a:gd name="T48" fmla="*/ 364 w 1020"/>
              <a:gd name="T49" fmla="*/ 566 h 1046"/>
              <a:gd name="T50" fmla="*/ 344 w 1020"/>
              <a:gd name="T51" fmla="*/ 568 h 1046"/>
              <a:gd name="T52" fmla="*/ 294 w 1020"/>
              <a:gd name="T53" fmla="*/ 546 h 1046"/>
              <a:gd name="T54" fmla="*/ 268 w 1020"/>
              <a:gd name="T55" fmla="*/ 520 h 1046"/>
              <a:gd name="T56" fmla="*/ 254 w 1020"/>
              <a:gd name="T57" fmla="*/ 476 h 1046"/>
              <a:gd name="T58" fmla="*/ 248 w 1020"/>
              <a:gd name="T59" fmla="*/ 452 h 1046"/>
              <a:gd name="T60" fmla="*/ 170 w 1020"/>
              <a:gd name="T61" fmla="*/ 856 h 1046"/>
              <a:gd name="T62" fmla="*/ 110 w 1020"/>
              <a:gd name="T63" fmla="*/ 914 h 1046"/>
              <a:gd name="T64" fmla="*/ 76 w 1020"/>
              <a:gd name="T65" fmla="*/ 922 h 1046"/>
              <a:gd name="T66" fmla="*/ 48 w 1020"/>
              <a:gd name="T67" fmla="*/ 932 h 1046"/>
              <a:gd name="T68" fmla="*/ 32 w 1020"/>
              <a:gd name="T69" fmla="*/ 946 h 1046"/>
              <a:gd name="T70" fmla="*/ 18 w 1020"/>
              <a:gd name="T71" fmla="*/ 978 h 1046"/>
              <a:gd name="T72" fmla="*/ 22 w 1020"/>
              <a:gd name="T73" fmla="*/ 1000 h 1046"/>
              <a:gd name="T74" fmla="*/ 40 w 1020"/>
              <a:gd name="T75" fmla="*/ 1024 h 1046"/>
              <a:gd name="T76" fmla="*/ 76 w 1020"/>
              <a:gd name="T77" fmla="*/ 1046 h 1046"/>
              <a:gd name="T78" fmla="*/ 98 w 1020"/>
              <a:gd name="T79" fmla="*/ 1042 h 1046"/>
              <a:gd name="T80" fmla="*/ 126 w 1020"/>
              <a:gd name="T81" fmla="*/ 1024 h 1046"/>
              <a:gd name="T82" fmla="*/ 138 w 1020"/>
              <a:gd name="T83" fmla="*/ 1006 h 1046"/>
              <a:gd name="T84" fmla="*/ 142 w 1020"/>
              <a:gd name="T85" fmla="*/ 986 h 1046"/>
              <a:gd name="T86" fmla="*/ 154 w 1020"/>
              <a:gd name="T87" fmla="*/ 936 h 1046"/>
              <a:gd name="T88" fmla="*/ 204 w 1020"/>
              <a:gd name="T89" fmla="*/ 888 h 1046"/>
              <a:gd name="T90" fmla="*/ 732 w 1020"/>
              <a:gd name="T91" fmla="*/ 654 h 1046"/>
              <a:gd name="T92" fmla="*/ 704 w 1020"/>
              <a:gd name="T93" fmla="*/ 648 h 1046"/>
              <a:gd name="T94" fmla="*/ 674 w 1020"/>
              <a:gd name="T95" fmla="*/ 642 h 1046"/>
              <a:gd name="T96" fmla="*/ 644 w 1020"/>
              <a:gd name="T97" fmla="*/ 624 h 1046"/>
              <a:gd name="T98" fmla="*/ 622 w 1020"/>
              <a:gd name="T99" fmla="*/ 594 h 1046"/>
              <a:gd name="T100" fmla="*/ 610 w 1020"/>
              <a:gd name="T101" fmla="*/ 560 h 1046"/>
              <a:gd name="T102" fmla="*/ 616 w 1020"/>
              <a:gd name="T103" fmla="*/ 520 h 1046"/>
              <a:gd name="T104" fmla="*/ 642 w 1020"/>
              <a:gd name="T105" fmla="*/ 480 h 1046"/>
              <a:gd name="T106" fmla="*/ 660 w 1020"/>
              <a:gd name="T107" fmla="*/ 464 h 1046"/>
              <a:gd name="T108" fmla="*/ 690 w 1020"/>
              <a:gd name="T109" fmla="*/ 450 h 1046"/>
              <a:gd name="T110" fmla="*/ 720 w 1020"/>
              <a:gd name="T111" fmla="*/ 446 h 1046"/>
              <a:gd name="T112" fmla="*/ 758 w 1020"/>
              <a:gd name="T113" fmla="*/ 458 h 1046"/>
              <a:gd name="T114" fmla="*/ 786 w 1020"/>
              <a:gd name="T115" fmla="*/ 480 h 1046"/>
              <a:gd name="T116" fmla="*/ 810 w 1020"/>
              <a:gd name="T117" fmla="*/ 524 h 1046"/>
              <a:gd name="T118" fmla="*/ 816 w 1020"/>
              <a:gd name="T119" fmla="*/ 556 h 1046"/>
              <a:gd name="T120" fmla="*/ 1020 w 1020"/>
              <a:gd name="T121" fmla="*/ 350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0" h="1046">
                <a:moveTo>
                  <a:pt x="890" y="140"/>
                </a:moveTo>
                <a:lnTo>
                  <a:pt x="890" y="140"/>
                </a:lnTo>
                <a:lnTo>
                  <a:pt x="902" y="132"/>
                </a:lnTo>
                <a:lnTo>
                  <a:pt x="912" y="128"/>
                </a:lnTo>
                <a:lnTo>
                  <a:pt x="936" y="124"/>
                </a:lnTo>
                <a:lnTo>
                  <a:pt x="936" y="124"/>
                </a:lnTo>
                <a:lnTo>
                  <a:pt x="946" y="122"/>
                </a:lnTo>
                <a:lnTo>
                  <a:pt x="956" y="118"/>
                </a:lnTo>
                <a:lnTo>
                  <a:pt x="964" y="114"/>
                </a:lnTo>
                <a:lnTo>
                  <a:pt x="972" y="108"/>
                </a:lnTo>
                <a:lnTo>
                  <a:pt x="972" y="108"/>
                </a:lnTo>
                <a:lnTo>
                  <a:pt x="980" y="98"/>
                </a:lnTo>
                <a:lnTo>
                  <a:pt x="986" y="88"/>
                </a:lnTo>
                <a:lnTo>
                  <a:pt x="992" y="78"/>
                </a:lnTo>
                <a:lnTo>
                  <a:pt x="994" y="68"/>
                </a:lnTo>
                <a:lnTo>
                  <a:pt x="994" y="68"/>
                </a:lnTo>
                <a:lnTo>
                  <a:pt x="994" y="56"/>
                </a:lnTo>
                <a:lnTo>
                  <a:pt x="990" y="46"/>
                </a:lnTo>
                <a:lnTo>
                  <a:pt x="984" y="34"/>
                </a:lnTo>
                <a:lnTo>
                  <a:pt x="972" y="20"/>
                </a:lnTo>
                <a:lnTo>
                  <a:pt x="972" y="20"/>
                </a:lnTo>
                <a:lnTo>
                  <a:pt x="960" y="12"/>
                </a:lnTo>
                <a:lnTo>
                  <a:pt x="950" y="4"/>
                </a:lnTo>
                <a:lnTo>
                  <a:pt x="940" y="2"/>
                </a:lnTo>
                <a:lnTo>
                  <a:pt x="930" y="0"/>
                </a:lnTo>
                <a:lnTo>
                  <a:pt x="930" y="0"/>
                </a:lnTo>
                <a:lnTo>
                  <a:pt x="924" y="0"/>
                </a:lnTo>
                <a:lnTo>
                  <a:pt x="924" y="0"/>
                </a:lnTo>
                <a:lnTo>
                  <a:pt x="914" y="2"/>
                </a:lnTo>
                <a:lnTo>
                  <a:pt x="904" y="8"/>
                </a:lnTo>
                <a:lnTo>
                  <a:pt x="894" y="14"/>
                </a:lnTo>
                <a:lnTo>
                  <a:pt x="886" y="22"/>
                </a:lnTo>
                <a:lnTo>
                  <a:pt x="886" y="22"/>
                </a:lnTo>
                <a:lnTo>
                  <a:pt x="878" y="30"/>
                </a:lnTo>
                <a:lnTo>
                  <a:pt x="874" y="40"/>
                </a:lnTo>
                <a:lnTo>
                  <a:pt x="872" y="48"/>
                </a:lnTo>
                <a:lnTo>
                  <a:pt x="870" y="60"/>
                </a:lnTo>
                <a:lnTo>
                  <a:pt x="870" y="60"/>
                </a:lnTo>
                <a:lnTo>
                  <a:pt x="868" y="84"/>
                </a:lnTo>
                <a:lnTo>
                  <a:pt x="864" y="96"/>
                </a:lnTo>
                <a:lnTo>
                  <a:pt x="858" y="108"/>
                </a:lnTo>
                <a:lnTo>
                  <a:pt x="858" y="108"/>
                </a:lnTo>
                <a:lnTo>
                  <a:pt x="856" y="110"/>
                </a:lnTo>
                <a:lnTo>
                  <a:pt x="812" y="154"/>
                </a:lnTo>
                <a:lnTo>
                  <a:pt x="652" y="4"/>
                </a:lnTo>
                <a:lnTo>
                  <a:pt x="326" y="352"/>
                </a:lnTo>
                <a:lnTo>
                  <a:pt x="334" y="360"/>
                </a:lnTo>
                <a:lnTo>
                  <a:pt x="334" y="360"/>
                </a:lnTo>
                <a:lnTo>
                  <a:pt x="340" y="362"/>
                </a:lnTo>
                <a:lnTo>
                  <a:pt x="362" y="364"/>
                </a:lnTo>
                <a:lnTo>
                  <a:pt x="362" y="364"/>
                </a:lnTo>
                <a:lnTo>
                  <a:pt x="376" y="366"/>
                </a:lnTo>
                <a:lnTo>
                  <a:pt x="392" y="370"/>
                </a:lnTo>
                <a:lnTo>
                  <a:pt x="408" y="378"/>
                </a:lnTo>
                <a:lnTo>
                  <a:pt x="416" y="384"/>
                </a:lnTo>
                <a:lnTo>
                  <a:pt x="422" y="390"/>
                </a:lnTo>
                <a:lnTo>
                  <a:pt x="422" y="390"/>
                </a:lnTo>
                <a:lnTo>
                  <a:pt x="434" y="404"/>
                </a:lnTo>
                <a:lnTo>
                  <a:pt x="444" y="418"/>
                </a:lnTo>
                <a:lnTo>
                  <a:pt x="452" y="436"/>
                </a:lnTo>
                <a:lnTo>
                  <a:pt x="456" y="454"/>
                </a:lnTo>
                <a:lnTo>
                  <a:pt x="456" y="454"/>
                </a:lnTo>
                <a:lnTo>
                  <a:pt x="456" y="464"/>
                </a:lnTo>
                <a:lnTo>
                  <a:pt x="456" y="474"/>
                </a:lnTo>
                <a:lnTo>
                  <a:pt x="450" y="494"/>
                </a:lnTo>
                <a:lnTo>
                  <a:pt x="440" y="514"/>
                </a:lnTo>
                <a:lnTo>
                  <a:pt x="432" y="524"/>
                </a:lnTo>
                <a:lnTo>
                  <a:pt x="424" y="534"/>
                </a:lnTo>
                <a:lnTo>
                  <a:pt x="424" y="534"/>
                </a:lnTo>
                <a:lnTo>
                  <a:pt x="416" y="542"/>
                </a:lnTo>
                <a:lnTo>
                  <a:pt x="406" y="550"/>
                </a:lnTo>
                <a:lnTo>
                  <a:pt x="396" y="556"/>
                </a:lnTo>
                <a:lnTo>
                  <a:pt x="386" y="560"/>
                </a:lnTo>
                <a:lnTo>
                  <a:pt x="374" y="564"/>
                </a:lnTo>
                <a:lnTo>
                  <a:pt x="364" y="566"/>
                </a:lnTo>
                <a:lnTo>
                  <a:pt x="354" y="568"/>
                </a:lnTo>
                <a:lnTo>
                  <a:pt x="344" y="568"/>
                </a:lnTo>
                <a:lnTo>
                  <a:pt x="344" y="568"/>
                </a:lnTo>
                <a:lnTo>
                  <a:pt x="326" y="564"/>
                </a:lnTo>
                <a:lnTo>
                  <a:pt x="308" y="556"/>
                </a:lnTo>
                <a:lnTo>
                  <a:pt x="294" y="546"/>
                </a:lnTo>
                <a:lnTo>
                  <a:pt x="280" y="534"/>
                </a:lnTo>
                <a:lnTo>
                  <a:pt x="280" y="534"/>
                </a:lnTo>
                <a:lnTo>
                  <a:pt x="268" y="520"/>
                </a:lnTo>
                <a:lnTo>
                  <a:pt x="262" y="504"/>
                </a:lnTo>
                <a:lnTo>
                  <a:pt x="256" y="490"/>
                </a:lnTo>
                <a:lnTo>
                  <a:pt x="254" y="476"/>
                </a:lnTo>
                <a:lnTo>
                  <a:pt x="254" y="476"/>
                </a:lnTo>
                <a:lnTo>
                  <a:pt x="250" y="458"/>
                </a:lnTo>
                <a:lnTo>
                  <a:pt x="248" y="452"/>
                </a:lnTo>
                <a:lnTo>
                  <a:pt x="240" y="444"/>
                </a:lnTo>
                <a:lnTo>
                  <a:pt x="0" y="698"/>
                </a:lnTo>
                <a:lnTo>
                  <a:pt x="170" y="856"/>
                </a:lnTo>
                <a:lnTo>
                  <a:pt x="122" y="906"/>
                </a:lnTo>
                <a:lnTo>
                  <a:pt x="122" y="906"/>
                </a:lnTo>
                <a:lnTo>
                  <a:pt x="110" y="914"/>
                </a:lnTo>
                <a:lnTo>
                  <a:pt x="98" y="918"/>
                </a:lnTo>
                <a:lnTo>
                  <a:pt x="76" y="922"/>
                </a:lnTo>
                <a:lnTo>
                  <a:pt x="76" y="922"/>
                </a:lnTo>
                <a:lnTo>
                  <a:pt x="66" y="924"/>
                </a:lnTo>
                <a:lnTo>
                  <a:pt x="56" y="926"/>
                </a:lnTo>
                <a:lnTo>
                  <a:pt x="48" y="932"/>
                </a:lnTo>
                <a:lnTo>
                  <a:pt x="40" y="938"/>
                </a:lnTo>
                <a:lnTo>
                  <a:pt x="40" y="938"/>
                </a:lnTo>
                <a:lnTo>
                  <a:pt x="32" y="946"/>
                </a:lnTo>
                <a:lnTo>
                  <a:pt x="26" y="956"/>
                </a:lnTo>
                <a:lnTo>
                  <a:pt x="20" y="968"/>
                </a:lnTo>
                <a:lnTo>
                  <a:pt x="18" y="978"/>
                </a:lnTo>
                <a:lnTo>
                  <a:pt x="18" y="978"/>
                </a:lnTo>
                <a:lnTo>
                  <a:pt x="18" y="988"/>
                </a:lnTo>
                <a:lnTo>
                  <a:pt x="22" y="1000"/>
                </a:lnTo>
                <a:lnTo>
                  <a:pt x="28" y="1012"/>
                </a:lnTo>
                <a:lnTo>
                  <a:pt x="40" y="1024"/>
                </a:lnTo>
                <a:lnTo>
                  <a:pt x="40" y="1024"/>
                </a:lnTo>
                <a:lnTo>
                  <a:pt x="52" y="1036"/>
                </a:lnTo>
                <a:lnTo>
                  <a:pt x="66" y="1042"/>
                </a:lnTo>
                <a:lnTo>
                  <a:pt x="76" y="1046"/>
                </a:lnTo>
                <a:lnTo>
                  <a:pt x="88" y="1046"/>
                </a:lnTo>
                <a:lnTo>
                  <a:pt x="88" y="1046"/>
                </a:lnTo>
                <a:lnTo>
                  <a:pt x="98" y="1042"/>
                </a:lnTo>
                <a:lnTo>
                  <a:pt x="108" y="1038"/>
                </a:lnTo>
                <a:lnTo>
                  <a:pt x="118" y="1032"/>
                </a:lnTo>
                <a:lnTo>
                  <a:pt x="126" y="1024"/>
                </a:lnTo>
                <a:lnTo>
                  <a:pt x="126" y="1024"/>
                </a:lnTo>
                <a:lnTo>
                  <a:pt x="132" y="1016"/>
                </a:lnTo>
                <a:lnTo>
                  <a:pt x="138" y="1006"/>
                </a:lnTo>
                <a:lnTo>
                  <a:pt x="140" y="996"/>
                </a:lnTo>
                <a:lnTo>
                  <a:pt x="142" y="986"/>
                </a:lnTo>
                <a:lnTo>
                  <a:pt x="142" y="986"/>
                </a:lnTo>
                <a:lnTo>
                  <a:pt x="144" y="962"/>
                </a:lnTo>
                <a:lnTo>
                  <a:pt x="148" y="948"/>
                </a:lnTo>
                <a:lnTo>
                  <a:pt x="154" y="936"/>
                </a:lnTo>
                <a:lnTo>
                  <a:pt x="154" y="936"/>
                </a:lnTo>
                <a:lnTo>
                  <a:pt x="156" y="936"/>
                </a:lnTo>
                <a:lnTo>
                  <a:pt x="204" y="888"/>
                </a:lnTo>
                <a:lnTo>
                  <a:pt x="370" y="1044"/>
                </a:lnTo>
                <a:lnTo>
                  <a:pt x="734" y="656"/>
                </a:lnTo>
                <a:lnTo>
                  <a:pt x="732" y="654"/>
                </a:lnTo>
                <a:lnTo>
                  <a:pt x="732" y="654"/>
                </a:lnTo>
                <a:lnTo>
                  <a:pt x="724" y="652"/>
                </a:lnTo>
                <a:lnTo>
                  <a:pt x="704" y="648"/>
                </a:lnTo>
                <a:lnTo>
                  <a:pt x="704" y="648"/>
                </a:lnTo>
                <a:lnTo>
                  <a:pt x="690" y="646"/>
                </a:lnTo>
                <a:lnTo>
                  <a:pt x="674" y="642"/>
                </a:lnTo>
                <a:lnTo>
                  <a:pt x="658" y="634"/>
                </a:lnTo>
                <a:lnTo>
                  <a:pt x="650" y="630"/>
                </a:lnTo>
                <a:lnTo>
                  <a:pt x="644" y="624"/>
                </a:lnTo>
                <a:lnTo>
                  <a:pt x="644" y="624"/>
                </a:lnTo>
                <a:lnTo>
                  <a:pt x="632" y="610"/>
                </a:lnTo>
                <a:lnTo>
                  <a:pt x="622" y="594"/>
                </a:lnTo>
                <a:lnTo>
                  <a:pt x="614" y="578"/>
                </a:lnTo>
                <a:lnTo>
                  <a:pt x="610" y="560"/>
                </a:lnTo>
                <a:lnTo>
                  <a:pt x="610" y="560"/>
                </a:lnTo>
                <a:lnTo>
                  <a:pt x="610" y="550"/>
                </a:lnTo>
                <a:lnTo>
                  <a:pt x="610" y="540"/>
                </a:lnTo>
                <a:lnTo>
                  <a:pt x="616" y="520"/>
                </a:lnTo>
                <a:lnTo>
                  <a:pt x="626" y="498"/>
                </a:lnTo>
                <a:lnTo>
                  <a:pt x="632" y="490"/>
                </a:lnTo>
                <a:lnTo>
                  <a:pt x="642" y="480"/>
                </a:lnTo>
                <a:lnTo>
                  <a:pt x="642" y="480"/>
                </a:lnTo>
                <a:lnTo>
                  <a:pt x="650" y="472"/>
                </a:lnTo>
                <a:lnTo>
                  <a:pt x="660" y="464"/>
                </a:lnTo>
                <a:lnTo>
                  <a:pt x="670" y="458"/>
                </a:lnTo>
                <a:lnTo>
                  <a:pt x="680" y="452"/>
                </a:lnTo>
                <a:lnTo>
                  <a:pt x="690" y="450"/>
                </a:lnTo>
                <a:lnTo>
                  <a:pt x="702" y="446"/>
                </a:lnTo>
                <a:lnTo>
                  <a:pt x="712" y="446"/>
                </a:lnTo>
                <a:lnTo>
                  <a:pt x="720" y="446"/>
                </a:lnTo>
                <a:lnTo>
                  <a:pt x="720" y="446"/>
                </a:lnTo>
                <a:lnTo>
                  <a:pt x="740" y="450"/>
                </a:lnTo>
                <a:lnTo>
                  <a:pt x="758" y="458"/>
                </a:lnTo>
                <a:lnTo>
                  <a:pt x="772" y="468"/>
                </a:lnTo>
                <a:lnTo>
                  <a:pt x="786" y="480"/>
                </a:lnTo>
                <a:lnTo>
                  <a:pt x="786" y="480"/>
                </a:lnTo>
                <a:lnTo>
                  <a:pt x="796" y="494"/>
                </a:lnTo>
                <a:lnTo>
                  <a:pt x="804" y="510"/>
                </a:lnTo>
                <a:lnTo>
                  <a:pt x="810" y="524"/>
                </a:lnTo>
                <a:lnTo>
                  <a:pt x="812" y="538"/>
                </a:lnTo>
                <a:lnTo>
                  <a:pt x="812" y="538"/>
                </a:lnTo>
                <a:lnTo>
                  <a:pt x="816" y="556"/>
                </a:lnTo>
                <a:lnTo>
                  <a:pt x="818" y="560"/>
                </a:lnTo>
                <a:lnTo>
                  <a:pt x="820" y="564"/>
                </a:lnTo>
                <a:lnTo>
                  <a:pt x="1020" y="350"/>
                </a:lnTo>
                <a:lnTo>
                  <a:pt x="846" y="186"/>
                </a:lnTo>
                <a:lnTo>
                  <a:pt x="890" y="14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32108" y="3345265"/>
            <a:ext cx="1149350" cy="2019300"/>
          </a:xfrm>
          <a:custGeom>
            <a:avLst/>
            <a:gdLst>
              <a:gd name="T0" fmla="*/ 376 w 724"/>
              <a:gd name="T1" fmla="*/ 244 h 1272"/>
              <a:gd name="T2" fmla="*/ 340 w 724"/>
              <a:gd name="T3" fmla="*/ 208 h 1272"/>
              <a:gd name="T4" fmla="*/ 326 w 724"/>
              <a:gd name="T5" fmla="*/ 184 h 1272"/>
              <a:gd name="T6" fmla="*/ 322 w 724"/>
              <a:gd name="T7" fmla="*/ 162 h 1272"/>
              <a:gd name="T8" fmla="*/ 318 w 724"/>
              <a:gd name="T9" fmla="*/ 142 h 1272"/>
              <a:gd name="T10" fmla="*/ 308 w 724"/>
              <a:gd name="T11" fmla="*/ 126 h 1272"/>
              <a:gd name="T12" fmla="*/ 298 w 724"/>
              <a:gd name="T13" fmla="*/ 118 h 1272"/>
              <a:gd name="T14" fmla="*/ 278 w 724"/>
              <a:gd name="T15" fmla="*/ 106 h 1272"/>
              <a:gd name="T16" fmla="*/ 266 w 724"/>
              <a:gd name="T17" fmla="*/ 104 h 1272"/>
              <a:gd name="T18" fmla="*/ 244 w 724"/>
              <a:gd name="T19" fmla="*/ 108 h 1272"/>
              <a:gd name="T20" fmla="*/ 220 w 724"/>
              <a:gd name="T21" fmla="*/ 126 h 1272"/>
              <a:gd name="T22" fmla="*/ 208 w 724"/>
              <a:gd name="T23" fmla="*/ 138 h 1272"/>
              <a:gd name="T24" fmla="*/ 200 w 724"/>
              <a:gd name="T25" fmla="*/ 162 h 1272"/>
              <a:gd name="T26" fmla="*/ 200 w 724"/>
              <a:gd name="T27" fmla="*/ 172 h 1272"/>
              <a:gd name="T28" fmla="*/ 206 w 724"/>
              <a:gd name="T29" fmla="*/ 194 h 1272"/>
              <a:gd name="T30" fmla="*/ 222 w 724"/>
              <a:gd name="T31" fmla="*/ 212 h 1272"/>
              <a:gd name="T32" fmla="*/ 230 w 724"/>
              <a:gd name="T33" fmla="*/ 220 h 1272"/>
              <a:gd name="T34" fmla="*/ 248 w 724"/>
              <a:gd name="T35" fmla="*/ 226 h 1272"/>
              <a:gd name="T36" fmla="*/ 258 w 724"/>
              <a:gd name="T37" fmla="*/ 228 h 1272"/>
              <a:gd name="T38" fmla="*/ 296 w 724"/>
              <a:gd name="T39" fmla="*/ 234 h 1272"/>
              <a:gd name="T40" fmla="*/ 308 w 724"/>
              <a:gd name="T41" fmla="*/ 240 h 1272"/>
              <a:gd name="T42" fmla="*/ 346 w 724"/>
              <a:gd name="T43" fmla="*/ 278 h 1272"/>
              <a:gd name="T44" fmla="*/ 0 w 724"/>
              <a:gd name="T45" fmla="*/ 646 h 1272"/>
              <a:gd name="T46" fmla="*/ 28 w 724"/>
              <a:gd name="T47" fmla="*/ 666 h 1272"/>
              <a:gd name="T48" fmla="*/ 68 w 724"/>
              <a:gd name="T49" fmla="*/ 710 h 1272"/>
              <a:gd name="T50" fmla="*/ 92 w 724"/>
              <a:gd name="T51" fmla="*/ 744 h 1272"/>
              <a:gd name="T52" fmla="*/ 148 w 724"/>
              <a:gd name="T53" fmla="*/ 838 h 1272"/>
              <a:gd name="T54" fmla="*/ 212 w 724"/>
              <a:gd name="T55" fmla="*/ 974 h 1272"/>
              <a:gd name="T56" fmla="*/ 286 w 724"/>
              <a:gd name="T57" fmla="*/ 1160 h 1272"/>
              <a:gd name="T58" fmla="*/ 484 w 724"/>
              <a:gd name="T59" fmla="*/ 1102 h 1272"/>
              <a:gd name="T60" fmla="*/ 464 w 724"/>
              <a:gd name="T61" fmla="*/ 1100 h 1272"/>
              <a:gd name="T62" fmla="*/ 450 w 724"/>
              <a:gd name="T63" fmla="*/ 1098 h 1272"/>
              <a:gd name="T64" fmla="*/ 418 w 724"/>
              <a:gd name="T65" fmla="*/ 1086 h 1272"/>
              <a:gd name="T66" fmla="*/ 402 w 724"/>
              <a:gd name="T67" fmla="*/ 1074 h 1272"/>
              <a:gd name="T68" fmla="*/ 390 w 724"/>
              <a:gd name="T69" fmla="*/ 1060 h 1272"/>
              <a:gd name="T70" fmla="*/ 372 w 724"/>
              <a:gd name="T71" fmla="*/ 1028 h 1272"/>
              <a:gd name="T72" fmla="*/ 368 w 724"/>
              <a:gd name="T73" fmla="*/ 1010 h 1272"/>
              <a:gd name="T74" fmla="*/ 370 w 724"/>
              <a:gd name="T75" fmla="*/ 990 h 1272"/>
              <a:gd name="T76" fmla="*/ 386 w 724"/>
              <a:gd name="T77" fmla="*/ 950 h 1272"/>
              <a:gd name="T78" fmla="*/ 400 w 724"/>
              <a:gd name="T79" fmla="*/ 930 h 1272"/>
              <a:gd name="T80" fmla="*/ 410 w 724"/>
              <a:gd name="T81" fmla="*/ 922 h 1272"/>
              <a:gd name="T82" fmla="*/ 430 w 724"/>
              <a:gd name="T83" fmla="*/ 908 h 1272"/>
              <a:gd name="T84" fmla="*/ 450 w 724"/>
              <a:gd name="T85" fmla="*/ 900 h 1272"/>
              <a:gd name="T86" fmla="*/ 470 w 724"/>
              <a:gd name="T87" fmla="*/ 896 h 1272"/>
              <a:gd name="T88" fmla="*/ 480 w 724"/>
              <a:gd name="T89" fmla="*/ 896 h 1272"/>
              <a:gd name="T90" fmla="*/ 516 w 724"/>
              <a:gd name="T91" fmla="*/ 908 h 1272"/>
              <a:gd name="T92" fmla="*/ 544 w 724"/>
              <a:gd name="T93" fmla="*/ 930 h 1272"/>
              <a:gd name="T94" fmla="*/ 556 w 724"/>
              <a:gd name="T95" fmla="*/ 944 h 1272"/>
              <a:gd name="T96" fmla="*/ 568 w 724"/>
              <a:gd name="T97" fmla="*/ 974 h 1272"/>
              <a:gd name="T98" fmla="*/ 572 w 724"/>
              <a:gd name="T99" fmla="*/ 988 h 1272"/>
              <a:gd name="T100" fmla="*/ 724 w 724"/>
              <a:gd name="T101" fmla="*/ 844 h 1272"/>
              <a:gd name="T102" fmla="*/ 606 w 724"/>
              <a:gd name="T103" fmla="*/ 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24" h="1272">
                <a:moveTo>
                  <a:pt x="606" y="0"/>
                </a:moveTo>
                <a:lnTo>
                  <a:pt x="376" y="244"/>
                </a:lnTo>
                <a:lnTo>
                  <a:pt x="340" y="208"/>
                </a:lnTo>
                <a:lnTo>
                  <a:pt x="340" y="208"/>
                </a:lnTo>
                <a:lnTo>
                  <a:pt x="332" y="196"/>
                </a:lnTo>
                <a:lnTo>
                  <a:pt x="326" y="184"/>
                </a:lnTo>
                <a:lnTo>
                  <a:pt x="322" y="162"/>
                </a:lnTo>
                <a:lnTo>
                  <a:pt x="322" y="162"/>
                </a:lnTo>
                <a:lnTo>
                  <a:pt x="320" y="152"/>
                </a:lnTo>
                <a:lnTo>
                  <a:pt x="318" y="142"/>
                </a:lnTo>
                <a:lnTo>
                  <a:pt x="314" y="134"/>
                </a:lnTo>
                <a:lnTo>
                  <a:pt x="308" y="126"/>
                </a:lnTo>
                <a:lnTo>
                  <a:pt x="308" y="126"/>
                </a:lnTo>
                <a:lnTo>
                  <a:pt x="298" y="118"/>
                </a:lnTo>
                <a:lnTo>
                  <a:pt x="288" y="110"/>
                </a:lnTo>
                <a:lnTo>
                  <a:pt x="278" y="106"/>
                </a:lnTo>
                <a:lnTo>
                  <a:pt x="266" y="104"/>
                </a:lnTo>
                <a:lnTo>
                  <a:pt x="266" y="104"/>
                </a:lnTo>
                <a:lnTo>
                  <a:pt x="256" y="104"/>
                </a:lnTo>
                <a:lnTo>
                  <a:pt x="244" y="108"/>
                </a:lnTo>
                <a:lnTo>
                  <a:pt x="232" y="114"/>
                </a:lnTo>
                <a:lnTo>
                  <a:pt x="220" y="126"/>
                </a:lnTo>
                <a:lnTo>
                  <a:pt x="220" y="126"/>
                </a:lnTo>
                <a:lnTo>
                  <a:pt x="208" y="138"/>
                </a:lnTo>
                <a:lnTo>
                  <a:pt x="202" y="150"/>
                </a:lnTo>
                <a:lnTo>
                  <a:pt x="200" y="162"/>
                </a:lnTo>
                <a:lnTo>
                  <a:pt x="200" y="172"/>
                </a:lnTo>
                <a:lnTo>
                  <a:pt x="200" y="172"/>
                </a:lnTo>
                <a:lnTo>
                  <a:pt x="202" y="184"/>
                </a:lnTo>
                <a:lnTo>
                  <a:pt x="206" y="194"/>
                </a:lnTo>
                <a:lnTo>
                  <a:pt x="212" y="204"/>
                </a:lnTo>
                <a:lnTo>
                  <a:pt x="222" y="212"/>
                </a:lnTo>
                <a:lnTo>
                  <a:pt x="222" y="212"/>
                </a:lnTo>
                <a:lnTo>
                  <a:pt x="230" y="220"/>
                </a:lnTo>
                <a:lnTo>
                  <a:pt x="238" y="224"/>
                </a:lnTo>
                <a:lnTo>
                  <a:pt x="248" y="226"/>
                </a:lnTo>
                <a:lnTo>
                  <a:pt x="258" y="228"/>
                </a:lnTo>
                <a:lnTo>
                  <a:pt x="258" y="228"/>
                </a:lnTo>
                <a:lnTo>
                  <a:pt x="284" y="230"/>
                </a:lnTo>
                <a:lnTo>
                  <a:pt x="296" y="234"/>
                </a:lnTo>
                <a:lnTo>
                  <a:pt x="308" y="240"/>
                </a:lnTo>
                <a:lnTo>
                  <a:pt x="308" y="240"/>
                </a:lnTo>
                <a:lnTo>
                  <a:pt x="308" y="242"/>
                </a:lnTo>
                <a:lnTo>
                  <a:pt x="346" y="278"/>
                </a:lnTo>
                <a:lnTo>
                  <a:pt x="0" y="646"/>
                </a:lnTo>
                <a:lnTo>
                  <a:pt x="0" y="646"/>
                </a:lnTo>
                <a:lnTo>
                  <a:pt x="12" y="654"/>
                </a:lnTo>
                <a:lnTo>
                  <a:pt x="28" y="666"/>
                </a:lnTo>
                <a:lnTo>
                  <a:pt x="46" y="684"/>
                </a:lnTo>
                <a:lnTo>
                  <a:pt x="68" y="710"/>
                </a:lnTo>
                <a:lnTo>
                  <a:pt x="68" y="710"/>
                </a:lnTo>
                <a:lnTo>
                  <a:pt x="92" y="744"/>
                </a:lnTo>
                <a:lnTo>
                  <a:pt x="120" y="786"/>
                </a:lnTo>
                <a:lnTo>
                  <a:pt x="148" y="838"/>
                </a:lnTo>
                <a:lnTo>
                  <a:pt x="180" y="902"/>
                </a:lnTo>
                <a:lnTo>
                  <a:pt x="212" y="974"/>
                </a:lnTo>
                <a:lnTo>
                  <a:pt x="248" y="1060"/>
                </a:lnTo>
                <a:lnTo>
                  <a:pt x="286" y="1160"/>
                </a:lnTo>
                <a:lnTo>
                  <a:pt x="324" y="1272"/>
                </a:lnTo>
                <a:lnTo>
                  <a:pt x="484" y="1102"/>
                </a:lnTo>
                <a:lnTo>
                  <a:pt x="484" y="1102"/>
                </a:lnTo>
                <a:lnTo>
                  <a:pt x="464" y="1100"/>
                </a:lnTo>
                <a:lnTo>
                  <a:pt x="464" y="1100"/>
                </a:lnTo>
                <a:lnTo>
                  <a:pt x="450" y="1098"/>
                </a:lnTo>
                <a:lnTo>
                  <a:pt x="434" y="1092"/>
                </a:lnTo>
                <a:lnTo>
                  <a:pt x="418" y="1086"/>
                </a:lnTo>
                <a:lnTo>
                  <a:pt x="410" y="1080"/>
                </a:lnTo>
                <a:lnTo>
                  <a:pt x="402" y="1074"/>
                </a:lnTo>
                <a:lnTo>
                  <a:pt x="402" y="1074"/>
                </a:lnTo>
                <a:lnTo>
                  <a:pt x="390" y="1060"/>
                </a:lnTo>
                <a:lnTo>
                  <a:pt x="380" y="1046"/>
                </a:lnTo>
                <a:lnTo>
                  <a:pt x="372" y="1028"/>
                </a:lnTo>
                <a:lnTo>
                  <a:pt x="368" y="1010"/>
                </a:lnTo>
                <a:lnTo>
                  <a:pt x="368" y="1010"/>
                </a:lnTo>
                <a:lnTo>
                  <a:pt x="368" y="1000"/>
                </a:lnTo>
                <a:lnTo>
                  <a:pt x="370" y="990"/>
                </a:lnTo>
                <a:lnTo>
                  <a:pt x="374" y="970"/>
                </a:lnTo>
                <a:lnTo>
                  <a:pt x="386" y="950"/>
                </a:lnTo>
                <a:lnTo>
                  <a:pt x="392" y="940"/>
                </a:lnTo>
                <a:lnTo>
                  <a:pt x="400" y="930"/>
                </a:lnTo>
                <a:lnTo>
                  <a:pt x="400" y="930"/>
                </a:lnTo>
                <a:lnTo>
                  <a:pt x="410" y="922"/>
                </a:lnTo>
                <a:lnTo>
                  <a:pt x="420" y="914"/>
                </a:lnTo>
                <a:lnTo>
                  <a:pt x="430" y="908"/>
                </a:lnTo>
                <a:lnTo>
                  <a:pt x="440" y="904"/>
                </a:lnTo>
                <a:lnTo>
                  <a:pt x="450" y="900"/>
                </a:lnTo>
                <a:lnTo>
                  <a:pt x="460" y="898"/>
                </a:lnTo>
                <a:lnTo>
                  <a:pt x="470" y="896"/>
                </a:lnTo>
                <a:lnTo>
                  <a:pt x="480" y="896"/>
                </a:lnTo>
                <a:lnTo>
                  <a:pt x="480" y="896"/>
                </a:lnTo>
                <a:lnTo>
                  <a:pt x="500" y="900"/>
                </a:lnTo>
                <a:lnTo>
                  <a:pt x="516" y="908"/>
                </a:lnTo>
                <a:lnTo>
                  <a:pt x="532" y="918"/>
                </a:lnTo>
                <a:lnTo>
                  <a:pt x="544" y="930"/>
                </a:lnTo>
                <a:lnTo>
                  <a:pt x="544" y="930"/>
                </a:lnTo>
                <a:lnTo>
                  <a:pt x="556" y="944"/>
                </a:lnTo>
                <a:lnTo>
                  <a:pt x="564" y="960"/>
                </a:lnTo>
                <a:lnTo>
                  <a:pt x="568" y="974"/>
                </a:lnTo>
                <a:lnTo>
                  <a:pt x="572" y="988"/>
                </a:lnTo>
                <a:lnTo>
                  <a:pt x="572" y="988"/>
                </a:lnTo>
                <a:lnTo>
                  <a:pt x="574" y="1004"/>
                </a:lnTo>
                <a:lnTo>
                  <a:pt x="724" y="844"/>
                </a:lnTo>
                <a:lnTo>
                  <a:pt x="608" y="4"/>
                </a:lnTo>
                <a:lnTo>
                  <a:pt x="606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04958" y="3904065"/>
            <a:ext cx="1146175" cy="1190625"/>
          </a:xfrm>
          <a:custGeom>
            <a:avLst/>
            <a:gdLst>
              <a:gd name="T0" fmla="*/ 572 w 722"/>
              <a:gd name="T1" fmla="*/ 228 h 750"/>
              <a:gd name="T2" fmla="*/ 568 w 722"/>
              <a:gd name="T3" fmla="*/ 256 h 750"/>
              <a:gd name="T4" fmla="*/ 564 w 722"/>
              <a:gd name="T5" fmla="*/ 270 h 750"/>
              <a:gd name="T6" fmla="*/ 552 w 722"/>
              <a:gd name="T7" fmla="*/ 302 h 750"/>
              <a:gd name="T8" fmla="*/ 542 w 722"/>
              <a:gd name="T9" fmla="*/ 318 h 750"/>
              <a:gd name="T10" fmla="*/ 528 w 722"/>
              <a:gd name="T11" fmla="*/ 330 h 750"/>
              <a:gd name="T12" fmla="*/ 496 w 722"/>
              <a:gd name="T13" fmla="*/ 348 h 750"/>
              <a:gd name="T14" fmla="*/ 478 w 722"/>
              <a:gd name="T15" fmla="*/ 352 h 750"/>
              <a:gd name="T16" fmla="*/ 458 w 722"/>
              <a:gd name="T17" fmla="*/ 350 h 750"/>
              <a:gd name="T18" fmla="*/ 418 w 722"/>
              <a:gd name="T19" fmla="*/ 334 h 750"/>
              <a:gd name="T20" fmla="*/ 398 w 722"/>
              <a:gd name="T21" fmla="*/ 320 h 750"/>
              <a:gd name="T22" fmla="*/ 390 w 722"/>
              <a:gd name="T23" fmla="*/ 310 h 750"/>
              <a:gd name="T24" fmla="*/ 376 w 722"/>
              <a:gd name="T25" fmla="*/ 290 h 750"/>
              <a:gd name="T26" fmla="*/ 368 w 722"/>
              <a:gd name="T27" fmla="*/ 270 h 750"/>
              <a:gd name="T28" fmla="*/ 364 w 722"/>
              <a:gd name="T29" fmla="*/ 250 h 750"/>
              <a:gd name="T30" fmla="*/ 364 w 722"/>
              <a:gd name="T31" fmla="*/ 240 h 750"/>
              <a:gd name="T32" fmla="*/ 376 w 722"/>
              <a:gd name="T33" fmla="*/ 204 h 750"/>
              <a:gd name="T34" fmla="*/ 398 w 722"/>
              <a:gd name="T35" fmla="*/ 176 h 750"/>
              <a:gd name="T36" fmla="*/ 412 w 722"/>
              <a:gd name="T37" fmla="*/ 164 h 750"/>
              <a:gd name="T38" fmla="*/ 442 w 722"/>
              <a:gd name="T39" fmla="*/ 152 h 750"/>
              <a:gd name="T40" fmla="*/ 456 w 722"/>
              <a:gd name="T41" fmla="*/ 148 h 750"/>
              <a:gd name="T42" fmla="*/ 480 w 722"/>
              <a:gd name="T43" fmla="*/ 144 h 750"/>
              <a:gd name="T44" fmla="*/ 354 w 722"/>
              <a:gd name="T45" fmla="*/ 0 h 750"/>
              <a:gd name="T46" fmla="*/ 0 w 722"/>
              <a:gd name="T47" fmla="*/ 518 h 750"/>
              <a:gd name="T48" fmla="*/ 84 w 722"/>
              <a:gd name="T49" fmla="*/ 578 h 750"/>
              <a:gd name="T50" fmla="*/ 86 w 722"/>
              <a:gd name="T51" fmla="*/ 572 h 750"/>
              <a:gd name="T52" fmla="*/ 90 w 722"/>
              <a:gd name="T53" fmla="*/ 552 h 750"/>
              <a:gd name="T54" fmla="*/ 96 w 722"/>
              <a:gd name="T55" fmla="*/ 522 h 750"/>
              <a:gd name="T56" fmla="*/ 108 w 722"/>
              <a:gd name="T57" fmla="*/ 498 h 750"/>
              <a:gd name="T58" fmla="*/ 116 w 722"/>
              <a:gd name="T59" fmla="*/ 490 h 750"/>
              <a:gd name="T60" fmla="*/ 144 w 722"/>
              <a:gd name="T61" fmla="*/ 468 h 750"/>
              <a:gd name="T62" fmla="*/ 180 w 722"/>
              <a:gd name="T63" fmla="*/ 456 h 750"/>
              <a:gd name="T64" fmla="*/ 188 w 722"/>
              <a:gd name="T65" fmla="*/ 456 h 750"/>
              <a:gd name="T66" fmla="*/ 218 w 722"/>
              <a:gd name="T67" fmla="*/ 462 h 750"/>
              <a:gd name="T68" fmla="*/ 250 w 722"/>
              <a:gd name="T69" fmla="*/ 480 h 750"/>
              <a:gd name="T70" fmla="*/ 258 w 722"/>
              <a:gd name="T71" fmla="*/ 488 h 750"/>
              <a:gd name="T72" fmla="*/ 274 w 722"/>
              <a:gd name="T73" fmla="*/ 506 h 750"/>
              <a:gd name="T74" fmla="*/ 286 w 722"/>
              <a:gd name="T75" fmla="*/ 526 h 750"/>
              <a:gd name="T76" fmla="*/ 292 w 722"/>
              <a:gd name="T77" fmla="*/ 548 h 750"/>
              <a:gd name="T78" fmla="*/ 292 w 722"/>
              <a:gd name="T79" fmla="*/ 568 h 750"/>
              <a:gd name="T80" fmla="*/ 288 w 722"/>
              <a:gd name="T81" fmla="*/ 586 h 750"/>
              <a:gd name="T82" fmla="*/ 270 w 722"/>
              <a:gd name="T83" fmla="*/ 618 h 750"/>
              <a:gd name="T84" fmla="*/ 258 w 722"/>
              <a:gd name="T85" fmla="*/ 632 h 750"/>
              <a:gd name="T86" fmla="*/ 230 w 722"/>
              <a:gd name="T87" fmla="*/ 652 h 750"/>
              <a:gd name="T88" fmla="*/ 200 w 722"/>
              <a:gd name="T89" fmla="*/ 658 h 750"/>
              <a:gd name="T90" fmla="*/ 182 w 722"/>
              <a:gd name="T91" fmla="*/ 662 h 750"/>
              <a:gd name="T92" fmla="*/ 168 w 722"/>
              <a:gd name="T93" fmla="*/ 674 h 750"/>
              <a:gd name="T94" fmla="*/ 658 w 722"/>
              <a:gd name="T95" fmla="*/ 414 h 750"/>
              <a:gd name="T96" fmla="*/ 584 w 722"/>
              <a:gd name="T97" fmla="*/ 216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2" h="750">
                <a:moveTo>
                  <a:pt x="572" y="228"/>
                </a:moveTo>
                <a:lnTo>
                  <a:pt x="572" y="228"/>
                </a:lnTo>
                <a:lnTo>
                  <a:pt x="570" y="236"/>
                </a:lnTo>
                <a:lnTo>
                  <a:pt x="568" y="256"/>
                </a:lnTo>
                <a:lnTo>
                  <a:pt x="568" y="256"/>
                </a:lnTo>
                <a:lnTo>
                  <a:pt x="564" y="270"/>
                </a:lnTo>
                <a:lnTo>
                  <a:pt x="560" y="286"/>
                </a:lnTo>
                <a:lnTo>
                  <a:pt x="552" y="302"/>
                </a:lnTo>
                <a:lnTo>
                  <a:pt x="548" y="310"/>
                </a:lnTo>
                <a:lnTo>
                  <a:pt x="542" y="318"/>
                </a:lnTo>
                <a:lnTo>
                  <a:pt x="542" y="318"/>
                </a:lnTo>
                <a:lnTo>
                  <a:pt x="528" y="330"/>
                </a:lnTo>
                <a:lnTo>
                  <a:pt x="514" y="340"/>
                </a:lnTo>
                <a:lnTo>
                  <a:pt x="496" y="348"/>
                </a:lnTo>
                <a:lnTo>
                  <a:pt x="478" y="352"/>
                </a:lnTo>
                <a:lnTo>
                  <a:pt x="478" y="352"/>
                </a:lnTo>
                <a:lnTo>
                  <a:pt x="468" y="352"/>
                </a:lnTo>
                <a:lnTo>
                  <a:pt x="458" y="350"/>
                </a:lnTo>
                <a:lnTo>
                  <a:pt x="438" y="346"/>
                </a:lnTo>
                <a:lnTo>
                  <a:pt x="418" y="334"/>
                </a:lnTo>
                <a:lnTo>
                  <a:pt x="408" y="328"/>
                </a:lnTo>
                <a:lnTo>
                  <a:pt x="398" y="320"/>
                </a:lnTo>
                <a:lnTo>
                  <a:pt x="398" y="320"/>
                </a:lnTo>
                <a:lnTo>
                  <a:pt x="390" y="310"/>
                </a:lnTo>
                <a:lnTo>
                  <a:pt x="382" y="300"/>
                </a:lnTo>
                <a:lnTo>
                  <a:pt x="376" y="290"/>
                </a:lnTo>
                <a:lnTo>
                  <a:pt x="370" y="280"/>
                </a:lnTo>
                <a:lnTo>
                  <a:pt x="368" y="270"/>
                </a:lnTo>
                <a:lnTo>
                  <a:pt x="364" y="260"/>
                </a:lnTo>
                <a:lnTo>
                  <a:pt x="364" y="250"/>
                </a:lnTo>
                <a:lnTo>
                  <a:pt x="364" y="240"/>
                </a:lnTo>
                <a:lnTo>
                  <a:pt x="364" y="240"/>
                </a:lnTo>
                <a:lnTo>
                  <a:pt x="368" y="220"/>
                </a:lnTo>
                <a:lnTo>
                  <a:pt x="376" y="204"/>
                </a:lnTo>
                <a:lnTo>
                  <a:pt x="386" y="188"/>
                </a:lnTo>
                <a:lnTo>
                  <a:pt x="398" y="176"/>
                </a:lnTo>
                <a:lnTo>
                  <a:pt x="398" y="176"/>
                </a:lnTo>
                <a:lnTo>
                  <a:pt x="412" y="164"/>
                </a:lnTo>
                <a:lnTo>
                  <a:pt x="428" y="156"/>
                </a:lnTo>
                <a:lnTo>
                  <a:pt x="442" y="152"/>
                </a:lnTo>
                <a:lnTo>
                  <a:pt x="456" y="148"/>
                </a:lnTo>
                <a:lnTo>
                  <a:pt x="456" y="148"/>
                </a:lnTo>
                <a:lnTo>
                  <a:pt x="474" y="146"/>
                </a:lnTo>
                <a:lnTo>
                  <a:pt x="480" y="144"/>
                </a:lnTo>
                <a:lnTo>
                  <a:pt x="492" y="130"/>
                </a:lnTo>
                <a:lnTo>
                  <a:pt x="354" y="0"/>
                </a:lnTo>
                <a:lnTo>
                  <a:pt x="348" y="4"/>
                </a:lnTo>
                <a:lnTo>
                  <a:pt x="0" y="518"/>
                </a:lnTo>
                <a:lnTo>
                  <a:pt x="76" y="588"/>
                </a:lnTo>
                <a:lnTo>
                  <a:pt x="84" y="578"/>
                </a:lnTo>
                <a:lnTo>
                  <a:pt x="84" y="578"/>
                </a:lnTo>
                <a:lnTo>
                  <a:pt x="86" y="572"/>
                </a:lnTo>
                <a:lnTo>
                  <a:pt x="90" y="552"/>
                </a:lnTo>
                <a:lnTo>
                  <a:pt x="90" y="552"/>
                </a:lnTo>
                <a:lnTo>
                  <a:pt x="92" y="538"/>
                </a:lnTo>
                <a:lnTo>
                  <a:pt x="96" y="522"/>
                </a:lnTo>
                <a:lnTo>
                  <a:pt x="104" y="506"/>
                </a:lnTo>
                <a:lnTo>
                  <a:pt x="108" y="498"/>
                </a:lnTo>
                <a:lnTo>
                  <a:pt x="116" y="490"/>
                </a:lnTo>
                <a:lnTo>
                  <a:pt x="116" y="490"/>
                </a:lnTo>
                <a:lnTo>
                  <a:pt x="128" y="478"/>
                </a:lnTo>
                <a:lnTo>
                  <a:pt x="144" y="468"/>
                </a:lnTo>
                <a:lnTo>
                  <a:pt x="160" y="460"/>
                </a:lnTo>
                <a:lnTo>
                  <a:pt x="180" y="456"/>
                </a:lnTo>
                <a:lnTo>
                  <a:pt x="180" y="456"/>
                </a:lnTo>
                <a:lnTo>
                  <a:pt x="188" y="456"/>
                </a:lnTo>
                <a:lnTo>
                  <a:pt x="198" y="456"/>
                </a:lnTo>
                <a:lnTo>
                  <a:pt x="218" y="462"/>
                </a:lnTo>
                <a:lnTo>
                  <a:pt x="240" y="472"/>
                </a:lnTo>
                <a:lnTo>
                  <a:pt x="250" y="480"/>
                </a:lnTo>
                <a:lnTo>
                  <a:pt x="258" y="488"/>
                </a:lnTo>
                <a:lnTo>
                  <a:pt x="258" y="488"/>
                </a:lnTo>
                <a:lnTo>
                  <a:pt x="268" y="496"/>
                </a:lnTo>
                <a:lnTo>
                  <a:pt x="274" y="506"/>
                </a:lnTo>
                <a:lnTo>
                  <a:pt x="280" y="516"/>
                </a:lnTo>
                <a:lnTo>
                  <a:pt x="286" y="526"/>
                </a:lnTo>
                <a:lnTo>
                  <a:pt x="290" y="538"/>
                </a:lnTo>
                <a:lnTo>
                  <a:pt x="292" y="548"/>
                </a:lnTo>
                <a:lnTo>
                  <a:pt x="292" y="558"/>
                </a:lnTo>
                <a:lnTo>
                  <a:pt x="292" y="568"/>
                </a:lnTo>
                <a:lnTo>
                  <a:pt x="292" y="568"/>
                </a:lnTo>
                <a:lnTo>
                  <a:pt x="288" y="586"/>
                </a:lnTo>
                <a:lnTo>
                  <a:pt x="280" y="604"/>
                </a:lnTo>
                <a:lnTo>
                  <a:pt x="270" y="618"/>
                </a:lnTo>
                <a:lnTo>
                  <a:pt x="258" y="632"/>
                </a:lnTo>
                <a:lnTo>
                  <a:pt x="258" y="632"/>
                </a:lnTo>
                <a:lnTo>
                  <a:pt x="244" y="644"/>
                </a:lnTo>
                <a:lnTo>
                  <a:pt x="230" y="652"/>
                </a:lnTo>
                <a:lnTo>
                  <a:pt x="214" y="656"/>
                </a:lnTo>
                <a:lnTo>
                  <a:pt x="200" y="658"/>
                </a:lnTo>
                <a:lnTo>
                  <a:pt x="200" y="658"/>
                </a:lnTo>
                <a:lnTo>
                  <a:pt x="182" y="662"/>
                </a:lnTo>
                <a:lnTo>
                  <a:pt x="178" y="664"/>
                </a:lnTo>
                <a:lnTo>
                  <a:pt x="168" y="674"/>
                </a:lnTo>
                <a:lnTo>
                  <a:pt x="248" y="750"/>
                </a:lnTo>
                <a:lnTo>
                  <a:pt x="658" y="414"/>
                </a:lnTo>
                <a:lnTo>
                  <a:pt x="722" y="344"/>
                </a:lnTo>
                <a:lnTo>
                  <a:pt x="584" y="216"/>
                </a:lnTo>
                <a:lnTo>
                  <a:pt x="572" y="22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541308" y="4596215"/>
            <a:ext cx="1190625" cy="685800"/>
          </a:xfrm>
          <a:custGeom>
            <a:avLst/>
            <a:gdLst>
              <a:gd name="T0" fmla="*/ 136 w 750"/>
              <a:gd name="T1" fmla="*/ 0 h 432"/>
              <a:gd name="T2" fmla="*/ 118 w 750"/>
              <a:gd name="T3" fmla="*/ 4 h 432"/>
              <a:gd name="T4" fmla="*/ 104 w 750"/>
              <a:gd name="T5" fmla="*/ 14 h 432"/>
              <a:gd name="T6" fmla="*/ 76 w 750"/>
              <a:gd name="T7" fmla="*/ 48 h 432"/>
              <a:gd name="T8" fmla="*/ 36 w 750"/>
              <a:gd name="T9" fmla="*/ 108 h 432"/>
              <a:gd name="T10" fmla="*/ 10 w 750"/>
              <a:gd name="T11" fmla="*/ 164 h 432"/>
              <a:gd name="T12" fmla="*/ 0 w 750"/>
              <a:gd name="T13" fmla="*/ 212 h 432"/>
              <a:gd name="T14" fmla="*/ 0 w 750"/>
              <a:gd name="T15" fmla="*/ 234 h 432"/>
              <a:gd name="T16" fmla="*/ 6 w 750"/>
              <a:gd name="T17" fmla="*/ 270 h 432"/>
              <a:gd name="T18" fmla="*/ 18 w 750"/>
              <a:gd name="T19" fmla="*/ 298 h 432"/>
              <a:gd name="T20" fmla="*/ 24 w 750"/>
              <a:gd name="T21" fmla="*/ 308 h 432"/>
              <a:gd name="T22" fmla="*/ 38 w 750"/>
              <a:gd name="T23" fmla="*/ 324 h 432"/>
              <a:gd name="T24" fmla="*/ 44 w 750"/>
              <a:gd name="T25" fmla="*/ 328 h 432"/>
              <a:gd name="T26" fmla="*/ 66 w 750"/>
              <a:gd name="T27" fmla="*/ 336 h 432"/>
              <a:gd name="T28" fmla="*/ 116 w 750"/>
              <a:gd name="T29" fmla="*/ 342 h 432"/>
              <a:gd name="T30" fmla="*/ 242 w 750"/>
              <a:gd name="T31" fmla="*/ 364 h 432"/>
              <a:gd name="T32" fmla="*/ 296 w 750"/>
              <a:gd name="T33" fmla="*/ 376 h 432"/>
              <a:gd name="T34" fmla="*/ 406 w 750"/>
              <a:gd name="T35" fmla="*/ 410 h 432"/>
              <a:gd name="T36" fmla="*/ 522 w 750"/>
              <a:gd name="T37" fmla="*/ 362 h 432"/>
              <a:gd name="T38" fmla="*/ 512 w 750"/>
              <a:gd name="T39" fmla="*/ 354 h 432"/>
              <a:gd name="T40" fmla="*/ 486 w 750"/>
              <a:gd name="T41" fmla="*/ 348 h 432"/>
              <a:gd name="T42" fmla="*/ 470 w 750"/>
              <a:gd name="T43" fmla="*/ 346 h 432"/>
              <a:gd name="T44" fmla="*/ 438 w 750"/>
              <a:gd name="T45" fmla="*/ 334 h 432"/>
              <a:gd name="T46" fmla="*/ 424 w 750"/>
              <a:gd name="T47" fmla="*/ 322 h 432"/>
              <a:gd name="T48" fmla="*/ 412 w 750"/>
              <a:gd name="T49" fmla="*/ 310 h 432"/>
              <a:gd name="T50" fmla="*/ 394 w 750"/>
              <a:gd name="T51" fmla="*/ 278 h 432"/>
              <a:gd name="T52" fmla="*/ 390 w 750"/>
              <a:gd name="T53" fmla="*/ 260 h 432"/>
              <a:gd name="T54" fmla="*/ 390 w 750"/>
              <a:gd name="T55" fmla="*/ 240 h 432"/>
              <a:gd name="T56" fmla="*/ 406 w 750"/>
              <a:gd name="T57" fmla="*/ 198 h 432"/>
              <a:gd name="T58" fmla="*/ 422 w 750"/>
              <a:gd name="T59" fmla="*/ 180 h 432"/>
              <a:gd name="T60" fmla="*/ 430 w 750"/>
              <a:gd name="T61" fmla="*/ 170 h 432"/>
              <a:gd name="T62" fmla="*/ 450 w 750"/>
              <a:gd name="T63" fmla="*/ 158 h 432"/>
              <a:gd name="T64" fmla="*/ 472 w 750"/>
              <a:gd name="T65" fmla="*/ 148 h 432"/>
              <a:gd name="T66" fmla="*/ 492 w 750"/>
              <a:gd name="T67" fmla="*/ 146 h 432"/>
              <a:gd name="T68" fmla="*/ 502 w 750"/>
              <a:gd name="T69" fmla="*/ 146 h 432"/>
              <a:gd name="T70" fmla="*/ 538 w 750"/>
              <a:gd name="T71" fmla="*/ 158 h 432"/>
              <a:gd name="T72" fmla="*/ 566 w 750"/>
              <a:gd name="T73" fmla="*/ 180 h 432"/>
              <a:gd name="T74" fmla="*/ 578 w 750"/>
              <a:gd name="T75" fmla="*/ 194 h 432"/>
              <a:gd name="T76" fmla="*/ 590 w 750"/>
              <a:gd name="T77" fmla="*/ 224 h 432"/>
              <a:gd name="T78" fmla="*/ 592 w 750"/>
              <a:gd name="T79" fmla="*/ 238 h 432"/>
              <a:gd name="T80" fmla="*/ 598 w 750"/>
              <a:gd name="T81" fmla="*/ 260 h 432"/>
              <a:gd name="T82" fmla="*/ 750 w 750"/>
              <a:gd name="T83" fmla="*/ 118 h 432"/>
              <a:gd name="T84" fmla="*/ 688 w 750"/>
              <a:gd name="T85" fmla="*/ 100 h 432"/>
              <a:gd name="T86" fmla="*/ 574 w 750"/>
              <a:gd name="T87" fmla="*/ 74 h 432"/>
              <a:gd name="T88" fmla="*/ 398 w 750"/>
              <a:gd name="T89" fmla="*/ 40 h 432"/>
              <a:gd name="T90" fmla="*/ 146 w 750"/>
              <a:gd name="T91" fmla="*/ 0 h 432"/>
              <a:gd name="T92" fmla="*/ 136 w 750"/>
              <a:gd name="T93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0" h="432">
                <a:moveTo>
                  <a:pt x="136" y="0"/>
                </a:moveTo>
                <a:lnTo>
                  <a:pt x="136" y="0"/>
                </a:lnTo>
                <a:lnTo>
                  <a:pt x="128" y="2"/>
                </a:lnTo>
                <a:lnTo>
                  <a:pt x="118" y="4"/>
                </a:lnTo>
                <a:lnTo>
                  <a:pt x="112" y="8"/>
                </a:lnTo>
                <a:lnTo>
                  <a:pt x="104" y="14"/>
                </a:lnTo>
                <a:lnTo>
                  <a:pt x="104" y="14"/>
                </a:lnTo>
                <a:lnTo>
                  <a:pt x="76" y="48"/>
                </a:lnTo>
                <a:lnTo>
                  <a:pt x="54" y="78"/>
                </a:lnTo>
                <a:lnTo>
                  <a:pt x="36" y="108"/>
                </a:lnTo>
                <a:lnTo>
                  <a:pt x="20" y="136"/>
                </a:lnTo>
                <a:lnTo>
                  <a:pt x="10" y="164"/>
                </a:lnTo>
                <a:lnTo>
                  <a:pt x="4" y="188"/>
                </a:lnTo>
                <a:lnTo>
                  <a:pt x="0" y="212"/>
                </a:lnTo>
                <a:lnTo>
                  <a:pt x="0" y="234"/>
                </a:lnTo>
                <a:lnTo>
                  <a:pt x="0" y="234"/>
                </a:lnTo>
                <a:lnTo>
                  <a:pt x="2" y="252"/>
                </a:lnTo>
                <a:lnTo>
                  <a:pt x="6" y="270"/>
                </a:lnTo>
                <a:lnTo>
                  <a:pt x="12" y="286"/>
                </a:lnTo>
                <a:lnTo>
                  <a:pt x="18" y="298"/>
                </a:lnTo>
                <a:lnTo>
                  <a:pt x="18" y="298"/>
                </a:lnTo>
                <a:lnTo>
                  <a:pt x="24" y="308"/>
                </a:lnTo>
                <a:lnTo>
                  <a:pt x="32" y="318"/>
                </a:lnTo>
                <a:lnTo>
                  <a:pt x="38" y="324"/>
                </a:lnTo>
                <a:lnTo>
                  <a:pt x="38" y="324"/>
                </a:lnTo>
                <a:lnTo>
                  <a:pt x="44" y="328"/>
                </a:lnTo>
                <a:lnTo>
                  <a:pt x="52" y="332"/>
                </a:lnTo>
                <a:lnTo>
                  <a:pt x="66" y="336"/>
                </a:lnTo>
                <a:lnTo>
                  <a:pt x="66" y="336"/>
                </a:lnTo>
                <a:lnTo>
                  <a:pt x="116" y="342"/>
                </a:lnTo>
                <a:lnTo>
                  <a:pt x="174" y="352"/>
                </a:lnTo>
                <a:lnTo>
                  <a:pt x="242" y="364"/>
                </a:lnTo>
                <a:lnTo>
                  <a:pt x="242" y="364"/>
                </a:lnTo>
                <a:lnTo>
                  <a:pt x="296" y="376"/>
                </a:lnTo>
                <a:lnTo>
                  <a:pt x="352" y="392"/>
                </a:lnTo>
                <a:lnTo>
                  <a:pt x="406" y="410"/>
                </a:lnTo>
                <a:lnTo>
                  <a:pt x="456" y="432"/>
                </a:lnTo>
                <a:lnTo>
                  <a:pt x="522" y="362"/>
                </a:lnTo>
                <a:lnTo>
                  <a:pt x="512" y="354"/>
                </a:lnTo>
                <a:lnTo>
                  <a:pt x="512" y="354"/>
                </a:lnTo>
                <a:lnTo>
                  <a:pt x="506" y="352"/>
                </a:lnTo>
                <a:lnTo>
                  <a:pt x="486" y="348"/>
                </a:lnTo>
                <a:lnTo>
                  <a:pt x="486" y="348"/>
                </a:lnTo>
                <a:lnTo>
                  <a:pt x="470" y="346"/>
                </a:lnTo>
                <a:lnTo>
                  <a:pt x="456" y="342"/>
                </a:lnTo>
                <a:lnTo>
                  <a:pt x="438" y="334"/>
                </a:lnTo>
                <a:lnTo>
                  <a:pt x="432" y="330"/>
                </a:lnTo>
                <a:lnTo>
                  <a:pt x="424" y="322"/>
                </a:lnTo>
                <a:lnTo>
                  <a:pt x="424" y="322"/>
                </a:lnTo>
                <a:lnTo>
                  <a:pt x="412" y="310"/>
                </a:lnTo>
                <a:lnTo>
                  <a:pt x="402" y="294"/>
                </a:lnTo>
                <a:lnTo>
                  <a:pt x="394" y="278"/>
                </a:lnTo>
                <a:lnTo>
                  <a:pt x="390" y="260"/>
                </a:lnTo>
                <a:lnTo>
                  <a:pt x="390" y="260"/>
                </a:lnTo>
                <a:lnTo>
                  <a:pt x="390" y="250"/>
                </a:lnTo>
                <a:lnTo>
                  <a:pt x="390" y="240"/>
                </a:lnTo>
                <a:lnTo>
                  <a:pt x="396" y="220"/>
                </a:lnTo>
                <a:lnTo>
                  <a:pt x="406" y="198"/>
                </a:lnTo>
                <a:lnTo>
                  <a:pt x="414" y="188"/>
                </a:lnTo>
                <a:lnTo>
                  <a:pt x="422" y="180"/>
                </a:lnTo>
                <a:lnTo>
                  <a:pt x="422" y="180"/>
                </a:lnTo>
                <a:lnTo>
                  <a:pt x="430" y="170"/>
                </a:lnTo>
                <a:lnTo>
                  <a:pt x="440" y="164"/>
                </a:lnTo>
                <a:lnTo>
                  <a:pt x="450" y="158"/>
                </a:lnTo>
                <a:lnTo>
                  <a:pt x="460" y="152"/>
                </a:lnTo>
                <a:lnTo>
                  <a:pt x="472" y="148"/>
                </a:lnTo>
                <a:lnTo>
                  <a:pt x="482" y="146"/>
                </a:lnTo>
                <a:lnTo>
                  <a:pt x="492" y="146"/>
                </a:lnTo>
                <a:lnTo>
                  <a:pt x="502" y="146"/>
                </a:lnTo>
                <a:lnTo>
                  <a:pt x="502" y="146"/>
                </a:lnTo>
                <a:lnTo>
                  <a:pt x="520" y="150"/>
                </a:lnTo>
                <a:lnTo>
                  <a:pt x="538" y="158"/>
                </a:lnTo>
                <a:lnTo>
                  <a:pt x="552" y="168"/>
                </a:lnTo>
                <a:lnTo>
                  <a:pt x="566" y="180"/>
                </a:lnTo>
                <a:lnTo>
                  <a:pt x="566" y="180"/>
                </a:lnTo>
                <a:lnTo>
                  <a:pt x="578" y="194"/>
                </a:lnTo>
                <a:lnTo>
                  <a:pt x="586" y="208"/>
                </a:lnTo>
                <a:lnTo>
                  <a:pt x="590" y="224"/>
                </a:lnTo>
                <a:lnTo>
                  <a:pt x="592" y="238"/>
                </a:lnTo>
                <a:lnTo>
                  <a:pt x="592" y="238"/>
                </a:lnTo>
                <a:lnTo>
                  <a:pt x="596" y="256"/>
                </a:lnTo>
                <a:lnTo>
                  <a:pt x="598" y="260"/>
                </a:lnTo>
                <a:lnTo>
                  <a:pt x="608" y="270"/>
                </a:lnTo>
                <a:lnTo>
                  <a:pt x="750" y="118"/>
                </a:lnTo>
                <a:lnTo>
                  <a:pt x="750" y="118"/>
                </a:lnTo>
                <a:lnTo>
                  <a:pt x="688" y="100"/>
                </a:lnTo>
                <a:lnTo>
                  <a:pt x="638" y="88"/>
                </a:lnTo>
                <a:lnTo>
                  <a:pt x="574" y="74"/>
                </a:lnTo>
                <a:lnTo>
                  <a:pt x="496" y="58"/>
                </a:lnTo>
                <a:lnTo>
                  <a:pt x="398" y="40"/>
                </a:lnTo>
                <a:lnTo>
                  <a:pt x="282" y="20"/>
                </a:lnTo>
                <a:lnTo>
                  <a:pt x="146" y="0"/>
                </a:lnTo>
                <a:lnTo>
                  <a:pt x="146" y="0"/>
                </a:lnTo>
                <a:lnTo>
                  <a:pt x="136" y="0"/>
                </a:lnTo>
                <a:lnTo>
                  <a:pt x="136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675033" y="4783540"/>
            <a:ext cx="790575" cy="1743075"/>
          </a:xfrm>
          <a:custGeom>
            <a:avLst/>
            <a:gdLst>
              <a:gd name="T0" fmla="*/ 238 w 498"/>
              <a:gd name="T1" fmla="*/ 164 h 1098"/>
              <a:gd name="T2" fmla="*/ 206 w 498"/>
              <a:gd name="T3" fmla="*/ 134 h 1098"/>
              <a:gd name="T4" fmla="*/ 194 w 498"/>
              <a:gd name="T5" fmla="*/ 112 h 1098"/>
              <a:gd name="T6" fmla="*/ 190 w 498"/>
              <a:gd name="T7" fmla="*/ 88 h 1098"/>
              <a:gd name="T8" fmla="*/ 186 w 498"/>
              <a:gd name="T9" fmla="*/ 68 h 1098"/>
              <a:gd name="T10" fmla="*/ 174 w 498"/>
              <a:gd name="T11" fmla="*/ 52 h 1098"/>
              <a:gd name="T12" fmla="*/ 166 w 498"/>
              <a:gd name="T13" fmla="*/ 44 h 1098"/>
              <a:gd name="T14" fmla="*/ 144 w 498"/>
              <a:gd name="T15" fmla="*/ 32 h 1098"/>
              <a:gd name="T16" fmla="*/ 134 w 498"/>
              <a:gd name="T17" fmla="*/ 30 h 1098"/>
              <a:gd name="T18" fmla="*/ 112 w 498"/>
              <a:gd name="T19" fmla="*/ 34 h 1098"/>
              <a:gd name="T20" fmla="*/ 88 w 498"/>
              <a:gd name="T21" fmla="*/ 52 h 1098"/>
              <a:gd name="T22" fmla="*/ 76 w 498"/>
              <a:gd name="T23" fmla="*/ 64 h 1098"/>
              <a:gd name="T24" fmla="*/ 66 w 498"/>
              <a:gd name="T25" fmla="*/ 88 h 1098"/>
              <a:gd name="T26" fmla="*/ 66 w 498"/>
              <a:gd name="T27" fmla="*/ 100 h 1098"/>
              <a:gd name="T28" fmla="*/ 74 w 498"/>
              <a:gd name="T29" fmla="*/ 120 h 1098"/>
              <a:gd name="T30" fmla="*/ 88 w 498"/>
              <a:gd name="T31" fmla="*/ 138 h 1098"/>
              <a:gd name="T32" fmla="*/ 96 w 498"/>
              <a:gd name="T33" fmla="*/ 146 h 1098"/>
              <a:gd name="T34" fmla="*/ 116 w 498"/>
              <a:gd name="T35" fmla="*/ 152 h 1098"/>
              <a:gd name="T36" fmla="*/ 126 w 498"/>
              <a:gd name="T37" fmla="*/ 154 h 1098"/>
              <a:gd name="T38" fmla="*/ 162 w 498"/>
              <a:gd name="T39" fmla="*/ 160 h 1098"/>
              <a:gd name="T40" fmla="*/ 176 w 498"/>
              <a:gd name="T41" fmla="*/ 166 h 1098"/>
              <a:gd name="T42" fmla="*/ 206 w 498"/>
              <a:gd name="T43" fmla="*/ 196 h 1098"/>
              <a:gd name="T44" fmla="*/ 0 w 498"/>
              <a:gd name="T45" fmla="*/ 418 h 1098"/>
              <a:gd name="T46" fmla="*/ 84 w 498"/>
              <a:gd name="T47" fmla="*/ 700 h 1098"/>
              <a:gd name="T48" fmla="*/ 176 w 498"/>
              <a:gd name="T49" fmla="*/ 1048 h 1098"/>
              <a:gd name="T50" fmla="*/ 178 w 498"/>
              <a:gd name="T51" fmla="*/ 1058 h 1098"/>
              <a:gd name="T52" fmla="*/ 188 w 498"/>
              <a:gd name="T53" fmla="*/ 1076 h 1098"/>
              <a:gd name="T54" fmla="*/ 196 w 498"/>
              <a:gd name="T55" fmla="*/ 1084 h 1098"/>
              <a:gd name="T56" fmla="*/ 220 w 498"/>
              <a:gd name="T57" fmla="*/ 1096 h 1098"/>
              <a:gd name="T58" fmla="*/ 242 w 498"/>
              <a:gd name="T59" fmla="*/ 1098 h 1098"/>
              <a:gd name="T60" fmla="*/ 260 w 498"/>
              <a:gd name="T61" fmla="*/ 1094 h 1098"/>
              <a:gd name="T62" fmla="*/ 286 w 498"/>
              <a:gd name="T63" fmla="*/ 1080 h 1098"/>
              <a:gd name="T64" fmla="*/ 296 w 498"/>
              <a:gd name="T65" fmla="*/ 1070 h 1098"/>
              <a:gd name="T66" fmla="*/ 340 w 498"/>
              <a:gd name="T67" fmla="*/ 1026 h 1098"/>
              <a:gd name="T68" fmla="*/ 382 w 498"/>
              <a:gd name="T69" fmla="*/ 972 h 1098"/>
              <a:gd name="T70" fmla="*/ 422 w 498"/>
              <a:gd name="T71" fmla="*/ 916 h 1098"/>
              <a:gd name="T72" fmla="*/ 490 w 498"/>
              <a:gd name="T73" fmla="*/ 810 h 1098"/>
              <a:gd name="T74" fmla="*/ 494 w 498"/>
              <a:gd name="T75" fmla="*/ 804 h 1098"/>
              <a:gd name="T76" fmla="*/ 498 w 498"/>
              <a:gd name="T77" fmla="*/ 788 h 1098"/>
              <a:gd name="T78" fmla="*/ 390 w 498"/>
              <a:gd name="T79" fmla="*/ 0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8" h="1098">
                <a:moveTo>
                  <a:pt x="390" y="0"/>
                </a:moveTo>
                <a:lnTo>
                  <a:pt x="238" y="164"/>
                </a:lnTo>
                <a:lnTo>
                  <a:pt x="206" y="134"/>
                </a:lnTo>
                <a:lnTo>
                  <a:pt x="206" y="134"/>
                </a:lnTo>
                <a:lnTo>
                  <a:pt x="198" y="122"/>
                </a:lnTo>
                <a:lnTo>
                  <a:pt x="194" y="112"/>
                </a:lnTo>
                <a:lnTo>
                  <a:pt x="190" y="88"/>
                </a:lnTo>
                <a:lnTo>
                  <a:pt x="190" y="88"/>
                </a:lnTo>
                <a:lnTo>
                  <a:pt x="188" y="78"/>
                </a:lnTo>
                <a:lnTo>
                  <a:pt x="186" y="68"/>
                </a:lnTo>
                <a:lnTo>
                  <a:pt x="180" y="60"/>
                </a:lnTo>
                <a:lnTo>
                  <a:pt x="174" y="52"/>
                </a:lnTo>
                <a:lnTo>
                  <a:pt x="174" y="52"/>
                </a:lnTo>
                <a:lnTo>
                  <a:pt x="166" y="44"/>
                </a:lnTo>
                <a:lnTo>
                  <a:pt x="156" y="38"/>
                </a:lnTo>
                <a:lnTo>
                  <a:pt x="144" y="32"/>
                </a:lnTo>
                <a:lnTo>
                  <a:pt x="134" y="30"/>
                </a:lnTo>
                <a:lnTo>
                  <a:pt x="134" y="30"/>
                </a:lnTo>
                <a:lnTo>
                  <a:pt x="124" y="30"/>
                </a:lnTo>
                <a:lnTo>
                  <a:pt x="112" y="34"/>
                </a:lnTo>
                <a:lnTo>
                  <a:pt x="100" y="40"/>
                </a:lnTo>
                <a:lnTo>
                  <a:pt x="88" y="52"/>
                </a:lnTo>
                <a:lnTo>
                  <a:pt x="88" y="52"/>
                </a:lnTo>
                <a:lnTo>
                  <a:pt x="76" y="64"/>
                </a:lnTo>
                <a:lnTo>
                  <a:pt x="70" y="78"/>
                </a:lnTo>
                <a:lnTo>
                  <a:pt x="66" y="88"/>
                </a:lnTo>
                <a:lnTo>
                  <a:pt x="66" y="100"/>
                </a:lnTo>
                <a:lnTo>
                  <a:pt x="66" y="100"/>
                </a:lnTo>
                <a:lnTo>
                  <a:pt x="68" y="110"/>
                </a:lnTo>
                <a:lnTo>
                  <a:pt x="74" y="120"/>
                </a:lnTo>
                <a:lnTo>
                  <a:pt x="80" y="130"/>
                </a:lnTo>
                <a:lnTo>
                  <a:pt x="88" y="138"/>
                </a:lnTo>
                <a:lnTo>
                  <a:pt x="88" y="138"/>
                </a:lnTo>
                <a:lnTo>
                  <a:pt x="96" y="146"/>
                </a:lnTo>
                <a:lnTo>
                  <a:pt x="106" y="150"/>
                </a:lnTo>
                <a:lnTo>
                  <a:pt x="116" y="152"/>
                </a:lnTo>
                <a:lnTo>
                  <a:pt x="126" y="154"/>
                </a:lnTo>
                <a:lnTo>
                  <a:pt x="126" y="154"/>
                </a:lnTo>
                <a:lnTo>
                  <a:pt x="150" y="156"/>
                </a:lnTo>
                <a:lnTo>
                  <a:pt x="162" y="160"/>
                </a:lnTo>
                <a:lnTo>
                  <a:pt x="176" y="166"/>
                </a:lnTo>
                <a:lnTo>
                  <a:pt x="176" y="166"/>
                </a:lnTo>
                <a:lnTo>
                  <a:pt x="176" y="168"/>
                </a:lnTo>
                <a:lnTo>
                  <a:pt x="206" y="196"/>
                </a:lnTo>
                <a:lnTo>
                  <a:pt x="0" y="418"/>
                </a:lnTo>
                <a:lnTo>
                  <a:pt x="0" y="418"/>
                </a:lnTo>
                <a:lnTo>
                  <a:pt x="40" y="550"/>
                </a:lnTo>
                <a:lnTo>
                  <a:pt x="84" y="700"/>
                </a:lnTo>
                <a:lnTo>
                  <a:pt x="130" y="866"/>
                </a:lnTo>
                <a:lnTo>
                  <a:pt x="176" y="1048"/>
                </a:lnTo>
                <a:lnTo>
                  <a:pt x="176" y="1048"/>
                </a:lnTo>
                <a:lnTo>
                  <a:pt x="178" y="1058"/>
                </a:lnTo>
                <a:lnTo>
                  <a:pt x="182" y="1066"/>
                </a:lnTo>
                <a:lnTo>
                  <a:pt x="188" y="1076"/>
                </a:lnTo>
                <a:lnTo>
                  <a:pt x="196" y="1084"/>
                </a:lnTo>
                <a:lnTo>
                  <a:pt x="196" y="1084"/>
                </a:lnTo>
                <a:lnTo>
                  <a:pt x="208" y="1092"/>
                </a:lnTo>
                <a:lnTo>
                  <a:pt x="220" y="1096"/>
                </a:lnTo>
                <a:lnTo>
                  <a:pt x="232" y="1098"/>
                </a:lnTo>
                <a:lnTo>
                  <a:pt x="242" y="1098"/>
                </a:lnTo>
                <a:lnTo>
                  <a:pt x="242" y="1098"/>
                </a:lnTo>
                <a:lnTo>
                  <a:pt x="260" y="1094"/>
                </a:lnTo>
                <a:lnTo>
                  <a:pt x="274" y="1088"/>
                </a:lnTo>
                <a:lnTo>
                  <a:pt x="286" y="1080"/>
                </a:lnTo>
                <a:lnTo>
                  <a:pt x="296" y="1070"/>
                </a:lnTo>
                <a:lnTo>
                  <a:pt x="296" y="1070"/>
                </a:lnTo>
                <a:lnTo>
                  <a:pt x="318" y="1050"/>
                </a:lnTo>
                <a:lnTo>
                  <a:pt x="340" y="1026"/>
                </a:lnTo>
                <a:lnTo>
                  <a:pt x="360" y="1000"/>
                </a:lnTo>
                <a:lnTo>
                  <a:pt x="382" y="972"/>
                </a:lnTo>
                <a:lnTo>
                  <a:pt x="382" y="972"/>
                </a:lnTo>
                <a:lnTo>
                  <a:pt x="422" y="916"/>
                </a:lnTo>
                <a:lnTo>
                  <a:pt x="456" y="862"/>
                </a:lnTo>
                <a:lnTo>
                  <a:pt x="490" y="810"/>
                </a:lnTo>
                <a:lnTo>
                  <a:pt x="490" y="810"/>
                </a:lnTo>
                <a:lnTo>
                  <a:pt x="494" y="804"/>
                </a:lnTo>
                <a:lnTo>
                  <a:pt x="496" y="796"/>
                </a:lnTo>
                <a:lnTo>
                  <a:pt x="498" y="788"/>
                </a:lnTo>
                <a:lnTo>
                  <a:pt x="496" y="780"/>
                </a:lnTo>
                <a:lnTo>
                  <a:pt x="390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223933" y="4691465"/>
            <a:ext cx="981075" cy="1006475"/>
          </a:xfrm>
          <a:custGeom>
            <a:avLst/>
            <a:gdLst>
              <a:gd name="T0" fmla="*/ 550 w 618"/>
              <a:gd name="T1" fmla="*/ 0 h 634"/>
              <a:gd name="T2" fmla="*/ 528 w 618"/>
              <a:gd name="T3" fmla="*/ 6 h 634"/>
              <a:gd name="T4" fmla="*/ 510 w 618"/>
              <a:gd name="T5" fmla="*/ 22 h 634"/>
              <a:gd name="T6" fmla="*/ 496 w 618"/>
              <a:gd name="T7" fmla="*/ 48 h 634"/>
              <a:gd name="T8" fmla="*/ 492 w 618"/>
              <a:gd name="T9" fmla="*/ 84 h 634"/>
              <a:gd name="T10" fmla="*/ 482 w 618"/>
              <a:gd name="T11" fmla="*/ 108 h 634"/>
              <a:gd name="T12" fmla="*/ 362 w 618"/>
              <a:gd name="T13" fmla="*/ 84 h 634"/>
              <a:gd name="T14" fmla="*/ 140 w 618"/>
              <a:gd name="T15" fmla="*/ 230 h 634"/>
              <a:gd name="T16" fmla="*/ 124 w 618"/>
              <a:gd name="T17" fmla="*/ 184 h 634"/>
              <a:gd name="T18" fmla="*/ 118 w 618"/>
              <a:gd name="T19" fmla="*/ 164 h 634"/>
              <a:gd name="T20" fmla="*/ 108 w 618"/>
              <a:gd name="T21" fmla="*/ 148 h 634"/>
              <a:gd name="T22" fmla="*/ 78 w 618"/>
              <a:gd name="T23" fmla="*/ 128 h 634"/>
              <a:gd name="T24" fmla="*/ 56 w 618"/>
              <a:gd name="T25" fmla="*/ 126 h 634"/>
              <a:gd name="T26" fmla="*/ 20 w 618"/>
              <a:gd name="T27" fmla="*/ 148 h 634"/>
              <a:gd name="T28" fmla="*/ 2 w 618"/>
              <a:gd name="T29" fmla="*/ 172 h 634"/>
              <a:gd name="T30" fmla="*/ 0 w 618"/>
              <a:gd name="T31" fmla="*/ 194 h 634"/>
              <a:gd name="T32" fmla="*/ 14 w 618"/>
              <a:gd name="T33" fmla="*/ 226 h 634"/>
              <a:gd name="T34" fmla="*/ 30 w 618"/>
              <a:gd name="T35" fmla="*/ 240 h 634"/>
              <a:gd name="T36" fmla="*/ 60 w 618"/>
              <a:gd name="T37" fmla="*/ 250 h 634"/>
              <a:gd name="T38" fmla="*/ 96 w 618"/>
              <a:gd name="T39" fmla="*/ 256 h 634"/>
              <a:gd name="T40" fmla="*/ 110 w 618"/>
              <a:gd name="T41" fmla="*/ 264 h 634"/>
              <a:gd name="T42" fmla="*/ 72 w 618"/>
              <a:gd name="T43" fmla="*/ 394 h 634"/>
              <a:gd name="T44" fmla="*/ 56 w 618"/>
              <a:gd name="T45" fmla="*/ 452 h 634"/>
              <a:gd name="T46" fmla="*/ 42 w 618"/>
              <a:gd name="T47" fmla="*/ 526 h 634"/>
              <a:gd name="T48" fmla="*/ 44 w 618"/>
              <a:gd name="T49" fmla="*/ 564 h 634"/>
              <a:gd name="T50" fmla="*/ 64 w 618"/>
              <a:gd name="T51" fmla="*/ 604 h 634"/>
              <a:gd name="T52" fmla="*/ 92 w 618"/>
              <a:gd name="T53" fmla="*/ 620 h 634"/>
              <a:gd name="T54" fmla="*/ 120 w 618"/>
              <a:gd name="T55" fmla="*/ 624 h 634"/>
              <a:gd name="T56" fmla="*/ 172 w 618"/>
              <a:gd name="T57" fmla="*/ 614 h 634"/>
              <a:gd name="T58" fmla="*/ 346 w 618"/>
              <a:gd name="T59" fmla="*/ 488 h 634"/>
              <a:gd name="T60" fmla="*/ 398 w 618"/>
              <a:gd name="T61" fmla="*/ 542 h 634"/>
              <a:gd name="T62" fmla="*/ 406 w 618"/>
              <a:gd name="T63" fmla="*/ 576 h 634"/>
              <a:gd name="T64" fmla="*/ 416 w 618"/>
              <a:gd name="T65" fmla="*/ 604 h 634"/>
              <a:gd name="T66" fmla="*/ 430 w 618"/>
              <a:gd name="T67" fmla="*/ 620 h 634"/>
              <a:gd name="T68" fmla="*/ 462 w 618"/>
              <a:gd name="T69" fmla="*/ 634 h 634"/>
              <a:gd name="T70" fmla="*/ 484 w 618"/>
              <a:gd name="T71" fmla="*/ 632 h 634"/>
              <a:gd name="T72" fmla="*/ 508 w 618"/>
              <a:gd name="T73" fmla="*/ 614 h 634"/>
              <a:gd name="T74" fmla="*/ 530 w 618"/>
              <a:gd name="T75" fmla="*/ 576 h 634"/>
              <a:gd name="T76" fmla="*/ 526 w 618"/>
              <a:gd name="T77" fmla="*/ 556 h 634"/>
              <a:gd name="T78" fmla="*/ 508 w 618"/>
              <a:gd name="T79" fmla="*/ 526 h 634"/>
              <a:gd name="T80" fmla="*/ 490 w 618"/>
              <a:gd name="T81" fmla="*/ 516 h 634"/>
              <a:gd name="T82" fmla="*/ 470 w 618"/>
              <a:gd name="T83" fmla="*/ 512 h 634"/>
              <a:gd name="T84" fmla="*/ 420 w 618"/>
              <a:gd name="T85" fmla="*/ 498 h 634"/>
              <a:gd name="T86" fmla="*/ 378 w 618"/>
              <a:gd name="T87" fmla="*/ 456 h 634"/>
              <a:gd name="T88" fmla="*/ 514 w 618"/>
              <a:gd name="T89" fmla="*/ 140 h 634"/>
              <a:gd name="T90" fmla="*/ 538 w 618"/>
              <a:gd name="T91" fmla="*/ 128 h 634"/>
              <a:gd name="T92" fmla="*/ 570 w 618"/>
              <a:gd name="T93" fmla="*/ 122 h 634"/>
              <a:gd name="T94" fmla="*/ 596 w 618"/>
              <a:gd name="T95" fmla="*/ 108 h 634"/>
              <a:gd name="T96" fmla="*/ 612 w 618"/>
              <a:gd name="T97" fmla="*/ 88 h 634"/>
              <a:gd name="T98" fmla="*/ 618 w 618"/>
              <a:gd name="T99" fmla="*/ 68 h 634"/>
              <a:gd name="T100" fmla="*/ 608 w 618"/>
              <a:gd name="T101" fmla="*/ 34 h 634"/>
              <a:gd name="T102" fmla="*/ 584 w 618"/>
              <a:gd name="T103" fmla="*/ 10 h 634"/>
              <a:gd name="T104" fmla="*/ 554 w 618"/>
              <a:gd name="T105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18" h="634">
                <a:moveTo>
                  <a:pt x="554" y="0"/>
                </a:moveTo>
                <a:lnTo>
                  <a:pt x="554" y="0"/>
                </a:lnTo>
                <a:lnTo>
                  <a:pt x="550" y="0"/>
                </a:lnTo>
                <a:lnTo>
                  <a:pt x="550" y="0"/>
                </a:lnTo>
                <a:lnTo>
                  <a:pt x="538" y="2"/>
                </a:lnTo>
                <a:lnTo>
                  <a:pt x="528" y="6"/>
                </a:lnTo>
                <a:lnTo>
                  <a:pt x="518" y="14"/>
                </a:lnTo>
                <a:lnTo>
                  <a:pt x="510" y="22"/>
                </a:lnTo>
                <a:lnTo>
                  <a:pt x="510" y="22"/>
                </a:lnTo>
                <a:lnTo>
                  <a:pt x="504" y="30"/>
                </a:lnTo>
                <a:lnTo>
                  <a:pt x="498" y="38"/>
                </a:lnTo>
                <a:lnTo>
                  <a:pt x="496" y="48"/>
                </a:lnTo>
                <a:lnTo>
                  <a:pt x="494" y="60"/>
                </a:lnTo>
                <a:lnTo>
                  <a:pt x="494" y="60"/>
                </a:lnTo>
                <a:lnTo>
                  <a:pt x="492" y="84"/>
                </a:lnTo>
                <a:lnTo>
                  <a:pt x="488" y="96"/>
                </a:lnTo>
                <a:lnTo>
                  <a:pt x="482" y="108"/>
                </a:lnTo>
                <a:lnTo>
                  <a:pt x="482" y="108"/>
                </a:lnTo>
                <a:lnTo>
                  <a:pt x="480" y="110"/>
                </a:lnTo>
                <a:lnTo>
                  <a:pt x="436" y="154"/>
                </a:lnTo>
                <a:lnTo>
                  <a:pt x="362" y="84"/>
                </a:lnTo>
                <a:lnTo>
                  <a:pt x="184" y="274"/>
                </a:lnTo>
                <a:lnTo>
                  <a:pt x="140" y="230"/>
                </a:lnTo>
                <a:lnTo>
                  <a:pt x="140" y="230"/>
                </a:lnTo>
                <a:lnTo>
                  <a:pt x="132" y="218"/>
                </a:lnTo>
                <a:lnTo>
                  <a:pt x="128" y="206"/>
                </a:lnTo>
                <a:lnTo>
                  <a:pt x="124" y="184"/>
                </a:lnTo>
                <a:lnTo>
                  <a:pt x="124" y="184"/>
                </a:lnTo>
                <a:lnTo>
                  <a:pt x="122" y="174"/>
                </a:lnTo>
                <a:lnTo>
                  <a:pt x="118" y="164"/>
                </a:lnTo>
                <a:lnTo>
                  <a:pt x="114" y="156"/>
                </a:lnTo>
                <a:lnTo>
                  <a:pt x="108" y="148"/>
                </a:lnTo>
                <a:lnTo>
                  <a:pt x="108" y="148"/>
                </a:lnTo>
                <a:lnTo>
                  <a:pt x="98" y="140"/>
                </a:lnTo>
                <a:lnTo>
                  <a:pt x="88" y="132"/>
                </a:lnTo>
                <a:lnTo>
                  <a:pt x="78" y="128"/>
                </a:lnTo>
                <a:lnTo>
                  <a:pt x="68" y="126"/>
                </a:lnTo>
                <a:lnTo>
                  <a:pt x="68" y="126"/>
                </a:lnTo>
                <a:lnTo>
                  <a:pt x="56" y="126"/>
                </a:lnTo>
                <a:lnTo>
                  <a:pt x="46" y="130"/>
                </a:lnTo>
                <a:lnTo>
                  <a:pt x="34" y="136"/>
                </a:lnTo>
                <a:lnTo>
                  <a:pt x="20" y="148"/>
                </a:lnTo>
                <a:lnTo>
                  <a:pt x="20" y="148"/>
                </a:lnTo>
                <a:lnTo>
                  <a:pt x="10" y="160"/>
                </a:lnTo>
                <a:lnTo>
                  <a:pt x="2" y="172"/>
                </a:lnTo>
                <a:lnTo>
                  <a:pt x="0" y="184"/>
                </a:lnTo>
                <a:lnTo>
                  <a:pt x="0" y="194"/>
                </a:lnTo>
                <a:lnTo>
                  <a:pt x="0" y="194"/>
                </a:lnTo>
                <a:lnTo>
                  <a:pt x="2" y="206"/>
                </a:lnTo>
                <a:lnTo>
                  <a:pt x="6" y="216"/>
                </a:lnTo>
                <a:lnTo>
                  <a:pt x="14" y="226"/>
                </a:lnTo>
                <a:lnTo>
                  <a:pt x="22" y="234"/>
                </a:lnTo>
                <a:lnTo>
                  <a:pt x="22" y="234"/>
                </a:lnTo>
                <a:lnTo>
                  <a:pt x="30" y="240"/>
                </a:lnTo>
                <a:lnTo>
                  <a:pt x="38" y="246"/>
                </a:lnTo>
                <a:lnTo>
                  <a:pt x="48" y="248"/>
                </a:lnTo>
                <a:lnTo>
                  <a:pt x="60" y="250"/>
                </a:lnTo>
                <a:lnTo>
                  <a:pt x="60" y="250"/>
                </a:lnTo>
                <a:lnTo>
                  <a:pt x="84" y="252"/>
                </a:lnTo>
                <a:lnTo>
                  <a:pt x="96" y="256"/>
                </a:lnTo>
                <a:lnTo>
                  <a:pt x="108" y="262"/>
                </a:lnTo>
                <a:lnTo>
                  <a:pt x="108" y="262"/>
                </a:lnTo>
                <a:lnTo>
                  <a:pt x="110" y="264"/>
                </a:lnTo>
                <a:lnTo>
                  <a:pt x="152" y="306"/>
                </a:lnTo>
                <a:lnTo>
                  <a:pt x="72" y="394"/>
                </a:lnTo>
                <a:lnTo>
                  <a:pt x="72" y="394"/>
                </a:lnTo>
                <a:lnTo>
                  <a:pt x="72" y="394"/>
                </a:lnTo>
                <a:lnTo>
                  <a:pt x="72" y="394"/>
                </a:lnTo>
                <a:lnTo>
                  <a:pt x="56" y="452"/>
                </a:lnTo>
                <a:lnTo>
                  <a:pt x="46" y="500"/>
                </a:lnTo>
                <a:lnTo>
                  <a:pt x="46" y="500"/>
                </a:lnTo>
                <a:lnTo>
                  <a:pt x="42" y="526"/>
                </a:lnTo>
                <a:lnTo>
                  <a:pt x="42" y="550"/>
                </a:lnTo>
                <a:lnTo>
                  <a:pt x="42" y="550"/>
                </a:lnTo>
                <a:lnTo>
                  <a:pt x="44" y="564"/>
                </a:lnTo>
                <a:lnTo>
                  <a:pt x="48" y="578"/>
                </a:lnTo>
                <a:lnTo>
                  <a:pt x="54" y="592"/>
                </a:lnTo>
                <a:lnTo>
                  <a:pt x="64" y="604"/>
                </a:lnTo>
                <a:lnTo>
                  <a:pt x="64" y="604"/>
                </a:lnTo>
                <a:lnTo>
                  <a:pt x="78" y="614"/>
                </a:lnTo>
                <a:lnTo>
                  <a:pt x="92" y="620"/>
                </a:lnTo>
                <a:lnTo>
                  <a:pt x="106" y="622"/>
                </a:lnTo>
                <a:lnTo>
                  <a:pt x="120" y="624"/>
                </a:lnTo>
                <a:lnTo>
                  <a:pt x="120" y="624"/>
                </a:lnTo>
                <a:lnTo>
                  <a:pt x="146" y="622"/>
                </a:lnTo>
                <a:lnTo>
                  <a:pt x="172" y="614"/>
                </a:lnTo>
                <a:lnTo>
                  <a:pt x="172" y="614"/>
                </a:lnTo>
                <a:lnTo>
                  <a:pt x="210" y="602"/>
                </a:lnTo>
                <a:lnTo>
                  <a:pt x="256" y="584"/>
                </a:lnTo>
                <a:lnTo>
                  <a:pt x="346" y="488"/>
                </a:lnTo>
                <a:lnTo>
                  <a:pt x="390" y="530"/>
                </a:lnTo>
                <a:lnTo>
                  <a:pt x="390" y="530"/>
                </a:lnTo>
                <a:lnTo>
                  <a:pt x="398" y="542"/>
                </a:lnTo>
                <a:lnTo>
                  <a:pt x="402" y="554"/>
                </a:lnTo>
                <a:lnTo>
                  <a:pt x="406" y="576"/>
                </a:lnTo>
                <a:lnTo>
                  <a:pt x="406" y="576"/>
                </a:lnTo>
                <a:lnTo>
                  <a:pt x="408" y="586"/>
                </a:lnTo>
                <a:lnTo>
                  <a:pt x="410" y="596"/>
                </a:lnTo>
                <a:lnTo>
                  <a:pt x="416" y="604"/>
                </a:lnTo>
                <a:lnTo>
                  <a:pt x="422" y="612"/>
                </a:lnTo>
                <a:lnTo>
                  <a:pt x="422" y="612"/>
                </a:lnTo>
                <a:lnTo>
                  <a:pt x="430" y="620"/>
                </a:lnTo>
                <a:lnTo>
                  <a:pt x="440" y="628"/>
                </a:lnTo>
                <a:lnTo>
                  <a:pt x="452" y="632"/>
                </a:lnTo>
                <a:lnTo>
                  <a:pt x="462" y="634"/>
                </a:lnTo>
                <a:lnTo>
                  <a:pt x="462" y="634"/>
                </a:lnTo>
                <a:lnTo>
                  <a:pt x="472" y="634"/>
                </a:lnTo>
                <a:lnTo>
                  <a:pt x="484" y="632"/>
                </a:lnTo>
                <a:lnTo>
                  <a:pt x="496" y="624"/>
                </a:lnTo>
                <a:lnTo>
                  <a:pt x="508" y="614"/>
                </a:lnTo>
                <a:lnTo>
                  <a:pt x="508" y="614"/>
                </a:lnTo>
                <a:lnTo>
                  <a:pt x="520" y="600"/>
                </a:lnTo>
                <a:lnTo>
                  <a:pt x="526" y="588"/>
                </a:lnTo>
                <a:lnTo>
                  <a:pt x="530" y="576"/>
                </a:lnTo>
                <a:lnTo>
                  <a:pt x="530" y="566"/>
                </a:lnTo>
                <a:lnTo>
                  <a:pt x="530" y="566"/>
                </a:lnTo>
                <a:lnTo>
                  <a:pt x="526" y="556"/>
                </a:lnTo>
                <a:lnTo>
                  <a:pt x="522" y="546"/>
                </a:lnTo>
                <a:lnTo>
                  <a:pt x="516" y="536"/>
                </a:lnTo>
                <a:lnTo>
                  <a:pt x="508" y="526"/>
                </a:lnTo>
                <a:lnTo>
                  <a:pt x="508" y="526"/>
                </a:lnTo>
                <a:lnTo>
                  <a:pt x="500" y="520"/>
                </a:lnTo>
                <a:lnTo>
                  <a:pt x="490" y="516"/>
                </a:lnTo>
                <a:lnTo>
                  <a:pt x="480" y="512"/>
                </a:lnTo>
                <a:lnTo>
                  <a:pt x="470" y="512"/>
                </a:lnTo>
                <a:lnTo>
                  <a:pt x="470" y="512"/>
                </a:lnTo>
                <a:lnTo>
                  <a:pt x="446" y="508"/>
                </a:lnTo>
                <a:lnTo>
                  <a:pt x="432" y="504"/>
                </a:lnTo>
                <a:lnTo>
                  <a:pt x="420" y="498"/>
                </a:lnTo>
                <a:lnTo>
                  <a:pt x="420" y="498"/>
                </a:lnTo>
                <a:lnTo>
                  <a:pt x="420" y="496"/>
                </a:lnTo>
                <a:lnTo>
                  <a:pt x="378" y="456"/>
                </a:lnTo>
                <a:lnTo>
                  <a:pt x="556" y="266"/>
                </a:lnTo>
                <a:lnTo>
                  <a:pt x="470" y="186"/>
                </a:lnTo>
                <a:lnTo>
                  <a:pt x="514" y="140"/>
                </a:lnTo>
                <a:lnTo>
                  <a:pt x="514" y="140"/>
                </a:lnTo>
                <a:lnTo>
                  <a:pt x="526" y="132"/>
                </a:lnTo>
                <a:lnTo>
                  <a:pt x="538" y="128"/>
                </a:lnTo>
                <a:lnTo>
                  <a:pt x="560" y="124"/>
                </a:lnTo>
                <a:lnTo>
                  <a:pt x="560" y="124"/>
                </a:lnTo>
                <a:lnTo>
                  <a:pt x="570" y="122"/>
                </a:lnTo>
                <a:lnTo>
                  <a:pt x="580" y="118"/>
                </a:lnTo>
                <a:lnTo>
                  <a:pt x="588" y="114"/>
                </a:lnTo>
                <a:lnTo>
                  <a:pt x="596" y="108"/>
                </a:lnTo>
                <a:lnTo>
                  <a:pt x="596" y="108"/>
                </a:lnTo>
                <a:lnTo>
                  <a:pt x="604" y="98"/>
                </a:lnTo>
                <a:lnTo>
                  <a:pt x="612" y="88"/>
                </a:lnTo>
                <a:lnTo>
                  <a:pt x="616" y="78"/>
                </a:lnTo>
                <a:lnTo>
                  <a:pt x="618" y="68"/>
                </a:lnTo>
                <a:lnTo>
                  <a:pt x="618" y="68"/>
                </a:lnTo>
                <a:lnTo>
                  <a:pt x="618" y="56"/>
                </a:lnTo>
                <a:lnTo>
                  <a:pt x="614" y="46"/>
                </a:lnTo>
                <a:lnTo>
                  <a:pt x="608" y="34"/>
                </a:lnTo>
                <a:lnTo>
                  <a:pt x="596" y="20"/>
                </a:lnTo>
                <a:lnTo>
                  <a:pt x="596" y="20"/>
                </a:lnTo>
                <a:lnTo>
                  <a:pt x="584" y="10"/>
                </a:lnTo>
                <a:lnTo>
                  <a:pt x="574" y="4"/>
                </a:lnTo>
                <a:lnTo>
                  <a:pt x="564" y="0"/>
                </a:lnTo>
                <a:lnTo>
                  <a:pt x="554" y="0"/>
                </a:lnTo>
                <a:lnTo>
                  <a:pt x="554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687483" y="5164540"/>
            <a:ext cx="742950" cy="1206500"/>
          </a:xfrm>
          <a:custGeom>
            <a:avLst/>
            <a:gdLst>
              <a:gd name="T0" fmla="*/ 352 w 468"/>
              <a:gd name="T1" fmla="*/ 108 h 760"/>
              <a:gd name="T2" fmla="*/ 324 w 468"/>
              <a:gd name="T3" fmla="*/ 42 h 760"/>
              <a:gd name="T4" fmla="*/ 302 w 468"/>
              <a:gd name="T5" fmla="*/ 4 h 760"/>
              <a:gd name="T6" fmla="*/ 148 w 468"/>
              <a:gd name="T7" fmla="*/ 162 h 760"/>
              <a:gd name="T8" fmla="*/ 154 w 468"/>
              <a:gd name="T9" fmla="*/ 168 h 760"/>
              <a:gd name="T10" fmla="*/ 182 w 468"/>
              <a:gd name="T11" fmla="*/ 174 h 760"/>
              <a:gd name="T12" fmla="*/ 196 w 468"/>
              <a:gd name="T13" fmla="*/ 176 h 760"/>
              <a:gd name="T14" fmla="*/ 228 w 468"/>
              <a:gd name="T15" fmla="*/ 188 h 760"/>
              <a:gd name="T16" fmla="*/ 244 w 468"/>
              <a:gd name="T17" fmla="*/ 200 h 760"/>
              <a:gd name="T18" fmla="*/ 256 w 468"/>
              <a:gd name="T19" fmla="*/ 212 h 760"/>
              <a:gd name="T20" fmla="*/ 274 w 468"/>
              <a:gd name="T21" fmla="*/ 244 h 760"/>
              <a:gd name="T22" fmla="*/ 278 w 468"/>
              <a:gd name="T23" fmla="*/ 264 h 760"/>
              <a:gd name="T24" fmla="*/ 276 w 468"/>
              <a:gd name="T25" fmla="*/ 282 h 760"/>
              <a:gd name="T26" fmla="*/ 260 w 468"/>
              <a:gd name="T27" fmla="*/ 324 h 760"/>
              <a:gd name="T28" fmla="*/ 246 w 468"/>
              <a:gd name="T29" fmla="*/ 342 h 760"/>
              <a:gd name="T30" fmla="*/ 236 w 468"/>
              <a:gd name="T31" fmla="*/ 352 h 760"/>
              <a:gd name="T32" fmla="*/ 216 w 468"/>
              <a:gd name="T33" fmla="*/ 366 h 760"/>
              <a:gd name="T34" fmla="*/ 196 w 468"/>
              <a:gd name="T35" fmla="*/ 374 h 760"/>
              <a:gd name="T36" fmla="*/ 176 w 468"/>
              <a:gd name="T37" fmla="*/ 376 h 760"/>
              <a:gd name="T38" fmla="*/ 166 w 468"/>
              <a:gd name="T39" fmla="*/ 376 h 760"/>
              <a:gd name="T40" fmla="*/ 130 w 468"/>
              <a:gd name="T41" fmla="*/ 364 h 760"/>
              <a:gd name="T42" fmla="*/ 102 w 468"/>
              <a:gd name="T43" fmla="*/ 344 h 760"/>
              <a:gd name="T44" fmla="*/ 90 w 468"/>
              <a:gd name="T45" fmla="*/ 328 h 760"/>
              <a:gd name="T46" fmla="*/ 78 w 468"/>
              <a:gd name="T47" fmla="*/ 298 h 760"/>
              <a:gd name="T48" fmla="*/ 74 w 468"/>
              <a:gd name="T49" fmla="*/ 286 h 760"/>
              <a:gd name="T50" fmla="*/ 70 w 468"/>
              <a:gd name="T51" fmla="*/ 262 h 760"/>
              <a:gd name="T52" fmla="*/ 0 w 468"/>
              <a:gd name="T53" fmla="*/ 320 h 760"/>
              <a:gd name="T54" fmla="*/ 22 w 468"/>
              <a:gd name="T55" fmla="*/ 370 h 760"/>
              <a:gd name="T56" fmla="*/ 66 w 468"/>
              <a:gd name="T57" fmla="*/ 476 h 760"/>
              <a:gd name="T58" fmla="*/ 86 w 468"/>
              <a:gd name="T59" fmla="*/ 530 h 760"/>
              <a:gd name="T60" fmla="*/ 126 w 468"/>
              <a:gd name="T61" fmla="*/ 656 h 760"/>
              <a:gd name="T62" fmla="*/ 140 w 468"/>
              <a:gd name="T63" fmla="*/ 708 h 760"/>
              <a:gd name="T64" fmla="*/ 154 w 468"/>
              <a:gd name="T65" fmla="*/ 730 h 760"/>
              <a:gd name="T66" fmla="*/ 162 w 468"/>
              <a:gd name="T67" fmla="*/ 736 h 760"/>
              <a:gd name="T68" fmla="*/ 182 w 468"/>
              <a:gd name="T69" fmla="*/ 748 h 760"/>
              <a:gd name="T70" fmla="*/ 194 w 468"/>
              <a:gd name="T71" fmla="*/ 752 h 760"/>
              <a:gd name="T72" fmla="*/ 228 w 468"/>
              <a:gd name="T73" fmla="*/ 760 h 760"/>
              <a:gd name="T74" fmla="*/ 248 w 468"/>
              <a:gd name="T75" fmla="*/ 760 h 760"/>
              <a:gd name="T76" fmla="*/ 292 w 468"/>
              <a:gd name="T77" fmla="*/ 752 h 760"/>
              <a:gd name="T78" fmla="*/ 342 w 468"/>
              <a:gd name="T79" fmla="*/ 730 h 760"/>
              <a:gd name="T80" fmla="*/ 396 w 468"/>
              <a:gd name="T81" fmla="*/ 694 h 760"/>
              <a:gd name="T82" fmla="*/ 456 w 468"/>
              <a:gd name="T83" fmla="*/ 636 h 760"/>
              <a:gd name="T84" fmla="*/ 462 w 468"/>
              <a:gd name="T85" fmla="*/ 628 h 760"/>
              <a:gd name="T86" fmla="*/ 468 w 468"/>
              <a:gd name="T87" fmla="*/ 610 h 760"/>
              <a:gd name="T88" fmla="*/ 468 w 468"/>
              <a:gd name="T89" fmla="*/ 600 h 760"/>
              <a:gd name="T90" fmla="*/ 446 w 468"/>
              <a:gd name="T91" fmla="*/ 444 h 760"/>
              <a:gd name="T92" fmla="*/ 418 w 468"/>
              <a:gd name="T93" fmla="*/ 312 h 760"/>
              <a:gd name="T94" fmla="*/ 386 w 468"/>
              <a:gd name="T95" fmla="*/ 200 h 760"/>
              <a:gd name="T96" fmla="*/ 352 w 468"/>
              <a:gd name="T97" fmla="*/ 108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8" h="760">
                <a:moveTo>
                  <a:pt x="352" y="108"/>
                </a:moveTo>
                <a:lnTo>
                  <a:pt x="352" y="108"/>
                </a:lnTo>
                <a:lnTo>
                  <a:pt x="336" y="70"/>
                </a:lnTo>
                <a:lnTo>
                  <a:pt x="324" y="42"/>
                </a:lnTo>
                <a:lnTo>
                  <a:pt x="312" y="20"/>
                </a:lnTo>
                <a:lnTo>
                  <a:pt x="302" y="4"/>
                </a:lnTo>
                <a:lnTo>
                  <a:pt x="298" y="0"/>
                </a:lnTo>
                <a:lnTo>
                  <a:pt x="148" y="162"/>
                </a:lnTo>
                <a:lnTo>
                  <a:pt x="154" y="168"/>
                </a:lnTo>
                <a:lnTo>
                  <a:pt x="154" y="168"/>
                </a:lnTo>
                <a:lnTo>
                  <a:pt x="162" y="172"/>
                </a:lnTo>
                <a:lnTo>
                  <a:pt x="182" y="174"/>
                </a:lnTo>
                <a:lnTo>
                  <a:pt x="182" y="174"/>
                </a:lnTo>
                <a:lnTo>
                  <a:pt x="196" y="176"/>
                </a:lnTo>
                <a:lnTo>
                  <a:pt x="212" y="180"/>
                </a:lnTo>
                <a:lnTo>
                  <a:pt x="228" y="188"/>
                </a:lnTo>
                <a:lnTo>
                  <a:pt x="236" y="194"/>
                </a:lnTo>
                <a:lnTo>
                  <a:pt x="244" y="200"/>
                </a:lnTo>
                <a:lnTo>
                  <a:pt x="244" y="200"/>
                </a:lnTo>
                <a:lnTo>
                  <a:pt x="256" y="212"/>
                </a:lnTo>
                <a:lnTo>
                  <a:pt x="266" y="228"/>
                </a:lnTo>
                <a:lnTo>
                  <a:pt x="274" y="244"/>
                </a:lnTo>
                <a:lnTo>
                  <a:pt x="278" y="264"/>
                </a:lnTo>
                <a:lnTo>
                  <a:pt x="278" y="264"/>
                </a:lnTo>
                <a:lnTo>
                  <a:pt x="278" y="272"/>
                </a:lnTo>
                <a:lnTo>
                  <a:pt x="276" y="282"/>
                </a:lnTo>
                <a:lnTo>
                  <a:pt x="272" y="304"/>
                </a:lnTo>
                <a:lnTo>
                  <a:pt x="260" y="324"/>
                </a:lnTo>
                <a:lnTo>
                  <a:pt x="254" y="334"/>
                </a:lnTo>
                <a:lnTo>
                  <a:pt x="246" y="342"/>
                </a:lnTo>
                <a:lnTo>
                  <a:pt x="246" y="342"/>
                </a:lnTo>
                <a:lnTo>
                  <a:pt x="236" y="352"/>
                </a:lnTo>
                <a:lnTo>
                  <a:pt x="226" y="358"/>
                </a:lnTo>
                <a:lnTo>
                  <a:pt x="216" y="366"/>
                </a:lnTo>
                <a:lnTo>
                  <a:pt x="206" y="370"/>
                </a:lnTo>
                <a:lnTo>
                  <a:pt x="196" y="374"/>
                </a:lnTo>
                <a:lnTo>
                  <a:pt x="186" y="376"/>
                </a:lnTo>
                <a:lnTo>
                  <a:pt x="176" y="376"/>
                </a:lnTo>
                <a:lnTo>
                  <a:pt x="166" y="376"/>
                </a:lnTo>
                <a:lnTo>
                  <a:pt x="166" y="376"/>
                </a:lnTo>
                <a:lnTo>
                  <a:pt x="146" y="372"/>
                </a:lnTo>
                <a:lnTo>
                  <a:pt x="130" y="364"/>
                </a:lnTo>
                <a:lnTo>
                  <a:pt x="114" y="354"/>
                </a:lnTo>
                <a:lnTo>
                  <a:pt x="102" y="344"/>
                </a:lnTo>
                <a:lnTo>
                  <a:pt x="102" y="344"/>
                </a:lnTo>
                <a:lnTo>
                  <a:pt x="90" y="328"/>
                </a:lnTo>
                <a:lnTo>
                  <a:pt x="82" y="314"/>
                </a:lnTo>
                <a:lnTo>
                  <a:pt x="78" y="298"/>
                </a:lnTo>
                <a:lnTo>
                  <a:pt x="74" y="286"/>
                </a:lnTo>
                <a:lnTo>
                  <a:pt x="74" y="286"/>
                </a:lnTo>
                <a:lnTo>
                  <a:pt x="72" y="268"/>
                </a:lnTo>
                <a:lnTo>
                  <a:pt x="70" y="262"/>
                </a:lnTo>
                <a:lnTo>
                  <a:pt x="62" y="254"/>
                </a:lnTo>
                <a:lnTo>
                  <a:pt x="0" y="320"/>
                </a:lnTo>
                <a:lnTo>
                  <a:pt x="0" y="320"/>
                </a:lnTo>
                <a:lnTo>
                  <a:pt x="22" y="370"/>
                </a:lnTo>
                <a:lnTo>
                  <a:pt x="46" y="422"/>
                </a:lnTo>
                <a:lnTo>
                  <a:pt x="66" y="476"/>
                </a:lnTo>
                <a:lnTo>
                  <a:pt x="86" y="530"/>
                </a:lnTo>
                <a:lnTo>
                  <a:pt x="86" y="530"/>
                </a:lnTo>
                <a:lnTo>
                  <a:pt x="108" y="600"/>
                </a:lnTo>
                <a:lnTo>
                  <a:pt x="126" y="656"/>
                </a:lnTo>
                <a:lnTo>
                  <a:pt x="140" y="708"/>
                </a:lnTo>
                <a:lnTo>
                  <a:pt x="140" y="708"/>
                </a:lnTo>
                <a:lnTo>
                  <a:pt x="146" y="720"/>
                </a:lnTo>
                <a:lnTo>
                  <a:pt x="154" y="730"/>
                </a:lnTo>
                <a:lnTo>
                  <a:pt x="154" y="730"/>
                </a:lnTo>
                <a:lnTo>
                  <a:pt x="162" y="736"/>
                </a:lnTo>
                <a:lnTo>
                  <a:pt x="170" y="742"/>
                </a:lnTo>
                <a:lnTo>
                  <a:pt x="182" y="748"/>
                </a:lnTo>
                <a:lnTo>
                  <a:pt x="182" y="748"/>
                </a:lnTo>
                <a:lnTo>
                  <a:pt x="194" y="752"/>
                </a:lnTo>
                <a:lnTo>
                  <a:pt x="210" y="756"/>
                </a:lnTo>
                <a:lnTo>
                  <a:pt x="228" y="760"/>
                </a:lnTo>
                <a:lnTo>
                  <a:pt x="248" y="760"/>
                </a:lnTo>
                <a:lnTo>
                  <a:pt x="248" y="760"/>
                </a:lnTo>
                <a:lnTo>
                  <a:pt x="270" y="758"/>
                </a:lnTo>
                <a:lnTo>
                  <a:pt x="292" y="752"/>
                </a:lnTo>
                <a:lnTo>
                  <a:pt x="316" y="744"/>
                </a:lnTo>
                <a:lnTo>
                  <a:pt x="342" y="730"/>
                </a:lnTo>
                <a:lnTo>
                  <a:pt x="368" y="714"/>
                </a:lnTo>
                <a:lnTo>
                  <a:pt x="396" y="694"/>
                </a:lnTo>
                <a:lnTo>
                  <a:pt x="426" y="668"/>
                </a:lnTo>
                <a:lnTo>
                  <a:pt x="456" y="636"/>
                </a:lnTo>
                <a:lnTo>
                  <a:pt x="456" y="636"/>
                </a:lnTo>
                <a:lnTo>
                  <a:pt x="462" y="628"/>
                </a:lnTo>
                <a:lnTo>
                  <a:pt x="466" y="620"/>
                </a:lnTo>
                <a:lnTo>
                  <a:pt x="468" y="610"/>
                </a:lnTo>
                <a:lnTo>
                  <a:pt x="468" y="600"/>
                </a:lnTo>
                <a:lnTo>
                  <a:pt x="468" y="600"/>
                </a:lnTo>
                <a:lnTo>
                  <a:pt x="458" y="520"/>
                </a:lnTo>
                <a:lnTo>
                  <a:pt x="446" y="444"/>
                </a:lnTo>
                <a:lnTo>
                  <a:pt x="432" y="376"/>
                </a:lnTo>
                <a:lnTo>
                  <a:pt x="418" y="312"/>
                </a:lnTo>
                <a:lnTo>
                  <a:pt x="402" y="252"/>
                </a:lnTo>
                <a:lnTo>
                  <a:pt x="386" y="200"/>
                </a:lnTo>
                <a:lnTo>
                  <a:pt x="368" y="152"/>
                </a:lnTo>
                <a:lnTo>
                  <a:pt x="352" y="108"/>
                </a:lnTo>
                <a:lnTo>
                  <a:pt x="352" y="10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5"/>
          <p:cNvSpPr>
            <a:spLocks/>
          </p:cNvSpPr>
          <p:nvPr/>
        </p:nvSpPr>
        <p:spPr bwMode="auto">
          <a:xfrm>
            <a:off x="8947956" y="5278840"/>
            <a:ext cx="9525" cy="9525"/>
          </a:xfrm>
          <a:custGeom>
            <a:avLst/>
            <a:gdLst>
              <a:gd name="T0" fmla="*/ 0 w 6"/>
              <a:gd name="T1" fmla="*/ 0 h 6"/>
              <a:gd name="T2" fmla="*/ 0 w 6"/>
              <a:gd name="T3" fmla="*/ 0 h 6"/>
              <a:gd name="T4" fmla="*/ 0 w 6"/>
              <a:gd name="T5" fmla="*/ 4 h 6"/>
              <a:gd name="T6" fmla="*/ 0 w 6"/>
              <a:gd name="T7" fmla="*/ 6 h 6"/>
              <a:gd name="T8" fmla="*/ 2 w 6"/>
              <a:gd name="T9" fmla="*/ 6 h 6"/>
              <a:gd name="T10" fmla="*/ 4 w 6"/>
              <a:gd name="T11" fmla="*/ 4 h 6"/>
              <a:gd name="T12" fmla="*/ 6 w 6"/>
              <a:gd name="T13" fmla="*/ 2 h 6"/>
              <a:gd name="T14" fmla="*/ 6 w 6"/>
              <a:gd name="T15" fmla="*/ 0 h 6"/>
              <a:gd name="T16" fmla="*/ 4 w 6"/>
              <a:gd name="T17" fmla="*/ 0 h 6"/>
              <a:gd name="T18" fmla="*/ 0 w 6"/>
              <a:gd name="T19" fmla="*/ 0 h 6"/>
              <a:gd name="T20" fmla="*/ 0 w 6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0" name="组合 109"/>
          <p:cNvGrpSpPr/>
          <p:nvPr/>
        </p:nvGrpSpPr>
        <p:grpSpPr>
          <a:xfrm>
            <a:off x="558801" y="5377265"/>
            <a:ext cx="4080680" cy="1001491"/>
            <a:chOff x="8348723" y="2130194"/>
            <a:chExt cx="4080680" cy="1001491"/>
          </a:xfrm>
        </p:grpSpPr>
        <p:sp>
          <p:nvSpPr>
            <p:cNvPr id="111" name="矩形 11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9194884" y="2130194"/>
              <a:ext cx="3234519" cy="1001491"/>
              <a:chOff x="8011236" y="2174898"/>
              <a:chExt cx="3234519" cy="1001491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8011236" y="2174898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8111320" y="4332048"/>
            <a:ext cx="3762232" cy="998532"/>
            <a:chOff x="8348723" y="2133153"/>
            <a:chExt cx="3762232" cy="998532"/>
          </a:xfrm>
        </p:grpSpPr>
        <p:sp>
          <p:nvSpPr>
            <p:cNvPr id="121" name="矩形 12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9194884" y="2133153"/>
              <a:ext cx="2916071" cy="998532"/>
              <a:chOff x="8011236" y="2177857"/>
              <a:chExt cx="2916071" cy="998532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8011237" y="2177857"/>
                <a:ext cx="29160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8011236" y="2776279"/>
                <a:ext cx="29160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5" name="组合 124"/>
          <p:cNvGrpSpPr/>
          <p:nvPr/>
        </p:nvGrpSpPr>
        <p:grpSpPr>
          <a:xfrm>
            <a:off x="8111320" y="5528083"/>
            <a:ext cx="3571164" cy="998532"/>
            <a:chOff x="8348723" y="2133153"/>
            <a:chExt cx="3571164" cy="998532"/>
          </a:xfrm>
        </p:grpSpPr>
        <p:sp>
          <p:nvSpPr>
            <p:cNvPr id="126" name="矩形 12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9194884" y="2133153"/>
              <a:ext cx="2725003" cy="998532"/>
              <a:chOff x="8011236" y="2177857"/>
              <a:chExt cx="2725003" cy="998532"/>
            </a:xfrm>
          </p:grpSpPr>
          <p:sp>
            <p:nvSpPr>
              <p:cNvPr id="128" name="文本框 127"/>
              <p:cNvSpPr txBox="1"/>
              <p:nvPr/>
            </p:nvSpPr>
            <p:spPr>
              <a:xfrm>
                <a:off x="8011236" y="2177857"/>
                <a:ext cx="27250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8011236" y="2776279"/>
                <a:ext cx="27250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8075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532549" y="1598945"/>
            <a:ext cx="1060450" cy="1390650"/>
          </a:xfrm>
          <a:custGeom>
            <a:avLst/>
            <a:gdLst>
              <a:gd name="T0" fmla="*/ 654 w 668"/>
              <a:gd name="T1" fmla="*/ 44 h 876"/>
              <a:gd name="T2" fmla="*/ 638 w 668"/>
              <a:gd name="T3" fmla="*/ 36 h 876"/>
              <a:gd name="T4" fmla="*/ 620 w 668"/>
              <a:gd name="T5" fmla="*/ 34 h 876"/>
              <a:gd name="T6" fmla="*/ 612 w 668"/>
              <a:gd name="T7" fmla="*/ 36 h 876"/>
              <a:gd name="T8" fmla="*/ 592 w 668"/>
              <a:gd name="T9" fmla="*/ 46 h 876"/>
              <a:gd name="T10" fmla="*/ 578 w 668"/>
              <a:gd name="T11" fmla="*/ 58 h 876"/>
              <a:gd name="T12" fmla="*/ 558 w 668"/>
              <a:gd name="T13" fmla="*/ 66 h 876"/>
              <a:gd name="T14" fmla="*/ 496 w 668"/>
              <a:gd name="T15" fmla="*/ 66 h 876"/>
              <a:gd name="T16" fmla="*/ 416 w 668"/>
              <a:gd name="T17" fmla="*/ 0 h 876"/>
              <a:gd name="T18" fmla="*/ 348 w 668"/>
              <a:gd name="T19" fmla="*/ 38 h 876"/>
              <a:gd name="T20" fmla="*/ 318 w 668"/>
              <a:gd name="T21" fmla="*/ 88 h 876"/>
              <a:gd name="T22" fmla="*/ 244 w 668"/>
              <a:gd name="T23" fmla="*/ 220 h 876"/>
              <a:gd name="T24" fmla="*/ 142 w 668"/>
              <a:gd name="T25" fmla="*/ 416 h 876"/>
              <a:gd name="T26" fmla="*/ 30 w 668"/>
              <a:gd name="T27" fmla="*/ 658 h 876"/>
              <a:gd name="T28" fmla="*/ 0 w 668"/>
              <a:gd name="T29" fmla="*/ 728 h 876"/>
              <a:gd name="T30" fmla="*/ 60 w 668"/>
              <a:gd name="T31" fmla="*/ 762 h 876"/>
              <a:gd name="T32" fmla="*/ 54 w 668"/>
              <a:gd name="T33" fmla="*/ 772 h 876"/>
              <a:gd name="T34" fmla="*/ 32 w 668"/>
              <a:gd name="T35" fmla="*/ 788 h 876"/>
              <a:gd name="T36" fmla="*/ 20 w 668"/>
              <a:gd name="T37" fmla="*/ 796 h 876"/>
              <a:gd name="T38" fmla="*/ 12 w 668"/>
              <a:gd name="T39" fmla="*/ 810 h 876"/>
              <a:gd name="T40" fmla="*/ 8 w 668"/>
              <a:gd name="T41" fmla="*/ 818 h 876"/>
              <a:gd name="T42" fmla="*/ 6 w 668"/>
              <a:gd name="T43" fmla="*/ 836 h 876"/>
              <a:gd name="T44" fmla="*/ 8 w 668"/>
              <a:gd name="T45" fmla="*/ 844 h 876"/>
              <a:gd name="T46" fmla="*/ 16 w 668"/>
              <a:gd name="T47" fmla="*/ 860 h 876"/>
              <a:gd name="T48" fmla="*/ 36 w 668"/>
              <a:gd name="T49" fmla="*/ 872 h 876"/>
              <a:gd name="T50" fmla="*/ 50 w 668"/>
              <a:gd name="T51" fmla="*/ 876 h 876"/>
              <a:gd name="T52" fmla="*/ 70 w 668"/>
              <a:gd name="T53" fmla="*/ 874 h 876"/>
              <a:gd name="T54" fmla="*/ 76 w 668"/>
              <a:gd name="T55" fmla="*/ 872 h 876"/>
              <a:gd name="T56" fmla="*/ 90 w 668"/>
              <a:gd name="T57" fmla="*/ 860 h 876"/>
              <a:gd name="T58" fmla="*/ 98 w 668"/>
              <a:gd name="T59" fmla="*/ 844 h 876"/>
              <a:gd name="T60" fmla="*/ 100 w 668"/>
              <a:gd name="T61" fmla="*/ 836 h 876"/>
              <a:gd name="T62" fmla="*/ 98 w 668"/>
              <a:gd name="T63" fmla="*/ 814 h 876"/>
              <a:gd name="T64" fmla="*/ 92 w 668"/>
              <a:gd name="T65" fmla="*/ 796 h 876"/>
              <a:gd name="T66" fmla="*/ 92 w 668"/>
              <a:gd name="T67" fmla="*/ 774 h 876"/>
              <a:gd name="T68" fmla="*/ 94 w 668"/>
              <a:gd name="T69" fmla="*/ 774 h 876"/>
              <a:gd name="T70" fmla="*/ 176 w 668"/>
              <a:gd name="T71" fmla="*/ 728 h 876"/>
              <a:gd name="T72" fmla="*/ 178 w 668"/>
              <a:gd name="T73" fmla="*/ 724 h 876"/>
              <a:gd name="T74" fmla="*/ 220 w 668"/>
              <a:gd name="T75" fmla="*/ 630 h 876"/>
              <a:gd name="T76" fmla="*/ 300 w 668"/>
              <a:gd name="T77" fmla="*/ 464 h 876"/>
              <a:gd name="T78" fmla="*/ 400 w 668"/>
              <a:gd name="T79" fmla="*/ 272 h 876"/>
              <a:gd name="T80" fmla="*/ 482 w 668"/>
              <a:gd name="T81" fmla="*/ 100 h 876"/>
              <a:gd name="T82" fmla="*/ 558 w 668"/>
              <a:gd name="T83" fmla="*/ 100 h 876"/>
              <a:gd name="T84" fmla="*/ 578 w 668"/>
              <a:gd name="T85" fmla="*/ 106 h 876"/>
              <a:gd name="T86" fmla="*/ 592 w 668"/>
              <a:gd name="T87" fmla="*/ 116 h 876"/>
              <a:gd name="T88" fmla="*/ 612 w 668"/>
              <a:gd name="T89" fmla="*/ 128 h 876"/>
              <a:gd name="T90" fmla="*/ 620 w 668"/>
              <a:gd name="T91" fmla="*/ 128 h 876"/>
              <a:gd name="T92" fmla="*/ 638 w 668"/>
              <a:gd name="T93" fmla="*/ 126 h 876"/>
              <a:gd name="T94" fmla="*/ 654 w 668"/>
              <a:gd name="T95" fmla="*/ 118 h 876"/>
              <a:gd name="T96" fmla="*/ 660 w 668"/>
              <a:gd name="T97" fmla="*/ 112 h 876"/>
              <a:gd name="T98" fmla="*/ 668 w 668"/>
              <a:gd name="T99" fmla="*/ 94 h 876"/>
              <a:gd name="T100" fmla="*/ 668 w 668"/>
              <a:gd name="T101" fmla="*/ 82 h 876"/>
              <a:gd name="T102" fmla="*/ 664 w 668"/>
              <a:gd name="T103" fmla="*/ 58 h 876"/>
              <a:gd name="T104" fmla="*/ 654 w 668"/>
              <a:gd name="T105" fmla="*/ 44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68" h="876">
                <a:moveTo>
                  <a:pt x="654" y="44"/>
                </a:moveTo>
                <a:lnTo>
                  <a:pt x="654" y="44"/>
                </a:lnTo>
                <a:lnTo>
                  <a:pt x="646" y="40"/>
                </a:lnTo>
                <a:lnTo>
                  <a:pt x="638" y="36"/>
                </a:lnTo>
                <a:lnTo>
                  <a:pt x="630" y="36"/>
                </a:lnTo>
                <a:lnTo>
                  <a:pt x="620" y="34"/>
                </a:lnTo>
                <a:lnTo>
                  <a:pt x="620" y="34"/>
                </a:lnTo>
                <a:lnTo>
                  <a:pt x="612" y="36"/>
                </a:lnTo>
                <a:lnTo>
                  <a:pt x="606" y="38"/>
                </a:lnTo>
                <a:lnTo>
                  <a:pt x="592" y="46"/>
                </a:lnTo>
                <a:lnTo>
                  <a:pt x="592" y="46"/>
                </a:lnTo>
                <a:lnTo>
                  <a:pt x="578" y="58"/>
                </a:lnTo>
                <a:lnTo>
                  <a:pt x="568" y="64"/>
                </a:lnTo>
                <a:lnTo>
                  <a:pt x="558" y="66"/>
                </a:lnTo>
                <a:lnTo>
                  <a:pt x="556" y="66"/>
                </a:lnTo>
                <a:lnTo>
                  <a:pt x="496" y="66"/>
                </a:lnTo>
                <a:lnTo>
                  <a:pt x="524" y="0"/>
                </a:lnTo>
                <a:lnTo>
                  <a:pt x="416" y="0"/>
                </a:lnTo>
                <a:lnTo>
                  <a:pt x="370" y="0"/>
                </a:lnTo>
                <a:lnTo>
                  <a:pt x="348" y="38"/>
                </a:lnTo>
                <a:lnTo>
                  <a:pt x="348" y="38"/>
                </a:lnTo>
                <a:lnTo>
                  <a:pt x="318" y="88"/>
                </a:lnTo>
                <a:lnTo>
                  <a:pt x="286" y="144"/>
                </a:lnTo>
                <a:lnTo>
                  <a:pt x="244" y="220"/>
                </a:lnTo>
                <a:lnTo>
                  <a:pt x="196" y="310"/>
                </a:lnTo>
                <a:lnTo>
                  <a:pt x="142" y="416"/>
                </a:lnTo>
                <a:lnTo>
                  <a:pt x="86" y="532"/>
                </a:lnTo>
                <a:lnTo>
                  <a:pt x="30" y="658"/>
                </a:lnTo>
                <a:lnTo>
                  <a:pt x="30" y="658"/>
                </a:lnTo>
                <a:lnTo>
                  <a:pt x="0" y="728"/>
                </a:lnTo>
                <a:lnTo>
                  <a:pt x="74" y="728"/>
                </a:lnTo>
                <a:lnTo>
                  <a:pt x="60" y="762"/>
                </a:lnTo>
                <a:lnTo>
                  <a:pt x="60" y="762"/>
                </a:lnTo>
                <a:lnTo>
                  <a:pt x="54" y="772"/>
                </a:lnTo>
                <a:lnTo>
                  <a:pt x="48" y="778"/>
                </a:lnTo>
                <a:lnTo>
                  <a:pt x="32" y="788"/>
                </a:lnTo>
                <a:lnTo>
                  <a:pt x="32" y="788"/>
                </a:lnTo>
                <a:lnTo>
                  <a:pt x="20" y="796"/>
                </a:lnTo>
                <a:lnTo>
                  <a:pt x="16" y="802"/>
                </a:lnTo>
                <a:lnTo>
                  <a:pt x="12" y="810"/>
                </a:lnTo>
                <a:lnTo>
                  <a:pt x="12" y="810"/>
                </a:lnTo>
                <a:lnTo>
                  <a:pt x="8" y="818"/>
                </a:lnTo>
                <a:lnTo>
                  <a:pt x="6" y="828"/>
                </a:lnTo>
                <a:lnTo>
                  <a:pt x="6" y="836"/>
                </a:lnTo>
                <a:lnTo>
                  <a:pt x="8" y="844"/>
                </a:lnTo>
                <a:lnTo>
                  <a:pt x="8" y="844"/>
                </a:lnTo>
                <a:lnTo>
                  <a:pt x="12" y="852"/>
                </a:lnTo>
                <a:lnTo>
                  <a:pt x="16" y="860"/>
                </a:lnTo>
                <a:lnTo>
                  <a:pt x="24" y="866"/>
                </a:lnTo>
                <a:lnTo>
                  <a:pt x="36" y="872"/>
                </a:lnTo>
                <a:lnTo>
                  <a:pt x="36" y="872"/>
                </a:lnTo>
                <a:lnTo>
                  <a:pt x="50" y="876"/>
                </a:lnTo>
                <a:lnTo>
                  <a:pt x="60" y="876"/>
                </a:lnTo>
                <a:lnTo>
                  <a:pt x="70" y="874"/>
                </a:lnTo>
                <a:lnTo>
                  <a:pt x="76" y="872"/>
                </a:lnTo>
                <a:lnTo>
                  <a:pt x="76" y="872"/>
                </a:lnTo>
                <a:lnTo>
                  <a:pt x="84" y="868"/>
                </a:lnTo>
                <a:lnTo>
                  <a:pt x="90" y="860"/>
                </a:lnTo>
                <a:lnTo>
                  <a:pt x="94" y="854"/>
                </a:lnTo>
                <a:lnTo>
                  <a:pt x="98" y="844"/>
                </a:lnTo>
                <a:lnTo>
                  <a:pt x="98" y="844"/>
                </a:lnTo>
                <a:lnTo>
                  <a:pt x="100" y="836"/>
                </a:lnTo>
                <a:lnTo>
                  <a:pt x="100" y="830"/>
                </a:lnTo>
                <a:lnTo>
                  <a:pt x="98" y="814"/>
                </a:lnTo>
                <a:lnTo>
                  <a:pt x="98" y="814"/>
                </a:lnTo>
                <a:lnTo>
                  <a:pt x="92" y="796"/>
                </a:lnTo>
                <a:lnTo>
                  <a:pt x="92" y="786"/>
                </a:lnTo>
                <a:lnTo>
                  <a:pt x="92" y="774"/>
                </a:lnTo>
                <a:lnTo>
                  <a:pt x="92" y="774"/>
                </a:lnTo>
                <a:lnTo>
                  <a:pt x="94" y="774"/>
                </a:lnTo>
                <a:lnTo>
                  <a:pt x="112" y="728"/>
                </a:lnTo>
                <a:lnTo>
                  <a:pt x="176" y="728"/>
                </a:lnTo>
                <a:lnTo>
                  <a:pt x="176" y="728"/>
                </a:lnTo>
                <a:lnTo>
                  <a:pt x="178" y="724"/>
                </a:lnTo>
                <a:lnTo>
                  <a:pt x="178" y="724"/>
                </a:lnTo>
                <a:lnTo>
                  <a:pt x="220" y="630"/>
                </a:lnTo>
                <a:lnTo>
                  <a:pt x="260" y="544"/>
                </a:lnTo>
                <a:lnTo>
                  <a:pt x="300" y="464"/>
                </a:lnTo>
                <a:lnTo>
                  <a:pt x="336" y="392"/>
                </a:lnTo>
                <a:lnTo>
                  <a:pt x="400" y="272"/>
                </a:lnTo>
                <a:lnTo>
                  <a:pt x="446" y="192"/>
                </a:lnTo>
                <a:lnTo>
                  <a:pt x="482" y="100"/>
                </a:lnTo>
                <a:lnTo>
                  <a:pt x="558" y="100"/>
                </a:lnTo>
                <a:lnTo>
                  <a:pt x="558" y="100"/>
                </a:lnTo>
                <a:lnTo>
                  <a:pt x="570" y="102"/>
                </a:lnTo>
                <a:lnTo>
                  <a:pt x="578" y="106"/>
                </a:lnTo>
                <a:lnTo>
                  <a:pt x="592" y="116"/>
                </a:lnTo>
                <a:lnTo>
                  <a:pt x="592" y="116"/>
                </a:lnTo>
                <a:lnTo>
                  <a:pt x="606" y="126"/>
                </a:lnTo>
                <a:lnTo>
                  <a:pt x="612" y="128"/>
                </a:lnTo>
                <a:lnTo>
                  <a:pt x="620" y="128"/>
                </a:lnTo>
                <a:lnTo>
                  <a:pt x="620" y="128"/>
                </a:lnTo>
                <a:lnTo>
                  <a:pt x="630" y="128"/>
                </a:lnTo>
                <a:lnTo>
                  <a:pt x="638" y="126"/>
                </a:lnTo>
                <a:lnTo>
                  <a:pt x="648" y="122"/>
                </a:lnTo>
                <a:lnTo>
                  <a:pt x="654" y="118"/>
                </a:lnTo>
                <a:lnTo>
                  <a:pt x="654" y="118"/>
                </a:lnTo>
                <a:lnTo>
                  <a:pt x="660" y="112"/>
                </a:lnTo>
                <a:lnTo>
                  <a:pt x="664" y="104"/>
                </a:lnTo>
                <a:lnTo>
                  <a:pt x="668" y="94"/>
                </a:lnTo>
                <a:lnTo>
                  <a:pt x="668" y="82"/>
                </a:lnTo>
                <a:lnTo>
                  <a:pt x="668" y="82"/>
                </a:lnTo>
                <a:lnTo>
                  <a:pt x="668" y="68"/>
                </a:lnTo>
                <a:lnTo>
                  <a:pt x="664" y="58"/>
                </a:lnTo>
                <a:lnTo>
                  <a:pt x="660" y="50"/>
                </a:lnTo>
                <a:lnTo>
                  <a:pt x="654" y="44"/>
                </a:lnTo>
                <a:lnTo>
                  <a:pt x="654" y="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326299" y="1598945"/>
            <a:ext cx="1689100" cy="257175"/>
          </a:xfrm>
          <a:custGeom>
            <a:avLst/>
            <a:gdLst>
              <a:gd name="T0" fmla="*/ 992 w 1064"/>
              <a:gd name="T1" fmla="*/ 132 h 162"/>
              <a:gd name="T2" fmla="*/ 976 w 1064"/>
              <a:gd name="T3" fmla="*/ 142 h 162"/>
              <a:gd name="T4" fmla="*/ 968 w 1064"/>
              <a:gd name="T5" fmla="*/ 148 h 162"/>
              <a:gd name="T6" fmla="*/ 944 w 1064"/>
              <a:gd name="T7" fmla="*/ 158 h 162"/>
              <a:gd name="T8" fmla="*/ 930 w 1064"/>
              <a:gd name="T9" fmla="*/ 158 h 162"/>
              <a:gd name="T10" fmla="*/ 902 w 1064"/>
              <a:gd name="T11" fmla="*/ 156 h 162"/>
              <a:gd name="T12" fmla="*/ 876 w 1064"/>
              <a:gd name="T13" fmla="*/ 142 h 162"/>
              <a:gd name="T14" fmla="*/ 866 w 1064"/>
              <a:gd name="T15" fmla="*/ 132 h 162"/>
              <a:gd name="T16" fmla="*/ 852 w 1064"/>
              <a:gd name="T17" fmla="*/ 100 h 162"/>
              <a:gd name="T18" fmla="*/ 852 w 1064"/>
              <a:gd name="T19" fmla="*/ 80 h 162"/>
              <a:gd name="T20" fmla="*/ 858 w 1064"/>
              <a:gd name="T21" fmla="*/ 46 h 162"/>
              <a:gd name="T22" fmla="*/ 878 w 1064"/>
              <a:gd name="T23" fmla="*/ 20 h 162"/>
              <a:gd name="T24" fmla="*/ 890 w 1064"/>
              <a:gd name="T25" fmla="*/ 12 h 162"/>
              <a:gd name="T26" fmla="*/ 916 w 1064"/>
              <a:gd name="T27" fmla="*/ 4 h 162"/>
              <a:gd name="T28" fmla="*/ 930 w 1064"/>
              <a:gd name="T29" fmla="*/ 4 h 162"/>
              <a:gd name="T30" fmla="*/ 958 w 1064"/>
              <a:gd name="T31" fmla="*/ 10 h 162"/>
              <a:gd name="T32" fmla="*/ 978 w 1064"/>
              <a:gd name="T33" fmla="*/ 22 h 162"/>
              <a:gd name="T34" fmla="*/ 990 w 1064"/>
              <a:gd name="T35" fmla="*/ 32 h 162"/>
              <a:gd name="T36" fmla="*/ 1012 w 1064"/>
              <a:gd name="T37" fmla="*/ 36 h 162"/>
              <a:gd name="T38" fmla="*/ 66 w 1064"/>
              <a:gd name="T39" fmla="*/ 0 h 162"/>
              <a:gd name="T40" fmla="*/ 56 w 1064"/>
              <a:gd name="T41" fmla="*/ 36 h 162"/>
              <a:gd name="T42" fmla="*/ 60 w 1064"/>
              <a:gd name="T43" fmla="*/ 32 h 162"/>
              <a:gd name="T44" fmla="*/ 74 w 1064"/>
              <a:gd name="T45" fmla="*/ 22 h 162"/>
              <a:gd name="T46" fmla="*/ 92 w 1064"/>
              <a:gd name="T47" fmla="*/ 10 h 162"/>
              <a:gd name="T48" fmla="*/ 120 w 1064"/>
              <a:gd name="T49" fmla="*/ 4 h 162"/>
              <a:gd name="T50" fmla="*/ 134 w 1064"/>
              <a:gd name="T51" fmla="*/ 4 h 162"/>
              <a:gd name="T52" fmla="*/ 160 w 1064"/>
              <a:gd name="T53" fmla="*/ 12 h 162"/>
              <a:gd name="T54" fmla="*/ 174 w 1064"/>
              <a:gd name="T55" fmla="*/ 20 h 162"/>
              <a:gd name="T56" fmla="*/ 192 w 1064"/>
              <a:gd name="T57" fmla="*/ 46 h 162"/>
              <a:gd name="T58" fmla="*/ 200 w 1064"/>
              <a:gd name="T59" fmla="*/ 80 h 162"/>
              <a:gd name="T60" fmla="*/ 198 w 1064"/>
              <a:gd name="T61" fmla="*/ 100 h 162"/>
              <a:gd name="T62" fmla="*/ 184 w 1064"/>
              <a:gd name="T63" fmla="*/ 132 h 162"/>
              <a:gd name="T64" fmla="*/ 174 w 1064"/>
              <a:gd name="T65" fmla="*/ 142 h 162"/>
              <a:gd name="T66" fmla="*/ 148 w 1064"/>
              <a:gd name="T67" fmla="*/ 156 h 162"/>
              <a:gd name="T68" fmla="*/ 120 w 1064"/>
              <a:gd name="T69" fmla="*/ 158 h 162"/>
              <a:gd name="T70" fmla="*/ 106 w 1064"/>
              <a:gd name="T71" fmla="*/ 158 h 162"/>
              <a:gd name="T72" fmla="*/ 84 w 1064"/>
              <a:gd name="T73" fmla="*/ 148 h 162"/>
              <a:gd name="T74" fmla="*/ 74 w 1064"/>
              <a:gd name="T75" fmla="*/ 142 h 162"/>
              <a:gd name="T76" fmla="*/ 58 w 1064"/>
              <a:gd name="T77" fmla="*/ 132 h 162"/>
              <a:gd name="T78" fmla="*/ 0 w 1064"/>
              <a:gd name="T79" fmla="*/ 162 h 162"/>
              <a:gd name="T80" fmla="*/ 1052 w 1064"/>
              <a:gd name="T81" fmla="*/ 1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4" h="162">
                <a:moveTo>
                  <a:pt x="992" y="132"/>
                </a:moveTo>
                <a:lnTo>
                  <a:pt x="992" y="132"/>
                </a:lnTo>
                <a:lnTo>
                  <a:pt x="988" y="134"/>
                </a:lnTo>
                <a:lnTo>
                  <a:pt x="976" y="142"/>
                </a:lnTo>
                <a:lnTo>
                  <a:pt x="976" y="142"/>
                </a:lnTo>
                <a:lnTo>
                  <a:pt x="968" y="148"/>
                </a:lnTo>
                <a:lnTo>
                  <a:pt x="956" y="154"/>
                </a:lnTo>
                <a:lnTo>
                  <a:pt x="944" y="158"/>
                </a:lnTo>
                <a:lnTo>
                  <a:pt x="930" y="158"/>
                </a:lnTo>
                <a:lnTo>
                  <a:pt x="930" y="158"/>
                </a:lnTo>
                <a:lnTo>
                  <a:pt x="916" y="158"/>
                </a:lnTo>
                <a:lnTo>
                  <a:pt x="902" y="156"/>
                </a:lnTo>
                <a:lnTo>
                  <a:pt x="890" y="150"/>
                </a:lnTo>
                <a:lnTo>
                  <a:pt x="876" y="142"/>
                </a:lnTo>
                <a:lnTo>
                  <a:pt x="876" y="142"/>
                </a:lnTo>
                <a:lnTo>
                  <a:pt x="866" y="132"/>
                </a:lnTo>
                <a:lnTo>
                  <a:pt x="858" y="116"/>
                </a:lnTo>
                <a:lnTo>
                  <a:pt x="852" y="100"/>
                </a:lnTo>
                <a:lnTo>
                  <a:pt x="852" y="80"/>
                </a:lnTo>
                <a:lnTo>
                  <a:pt x="852" y="80"/>
                </a:lnTo>
                <a:lnTo>
                  <a:pt x="854" y="62"/>
                </a:lnTo>
                <a:lnTo>
                  <a:pt x="858" y="46"/>
                </a:lnTo>
                <a:lnTo>
                  <a:pt x="866" y="32"/>
                </a:lnTo>
                <a:lnTo>
                  <a:pt x="878" y="20"/>
                </a:lnTo>
                <a:lnTo>
                  <a:pt x="878" y="20"/>
                </a:lnTo>
                <a:lnTo>
                  <a:pt x="890" y="12"/>
                </a:lnTo>
                <a:lnTo>
                  <a:pt x="902" y="8"/>
                </a:lnTo>
                <a:lnTo>
                  <a:pt x="916" y="4"/>
                </a:lnTo>
                <a:lnTo>
                  <a:pt x="930" y="4"/>
                </a:lnTo>
                <a:lnTo>
                  <a:pt x="930" y="4"/>
                </a:lnTo>
                <a:lnTo>
                  <a:pt x="944" y="6"/>
                </a:lnTo>
                <a:lnTo>
                  <a:pt x="958" y="10"/>
                </a:lnTo>
                <a:lnTo>
                  <a:pt x="968" y="16"/>
                </a:lnTo>
                <a:lnTo>
                  <a:pt x="978" y="22"/>
                </a:lnTo>
                <a:lnTo>
                  <a:pt x="978" y="22"/>
                </a:lnTo>
                <a:lnTo>
                  <a:pt x="990" y="32"/>
                </a:lnTo>
                <a:lnTo>
                  <a:pt x="996" y="36"/>
                </a:lnTo>
                <a:lnTo>
                  <a:pt x="1012" y="36"/>
                </a:lnTo>
                <a:lnTo>
                  <a:pt x="998" y="0"/>
                </a:lnTo>
                <a:lnTo>
                  <a:pt x="66" y="0"/>
                </a:lnTo>
                <a:lnTo>
                  <a:pt x="52" y="36"/>
                </a:lnTo>
                <a:lnTo>
                  <a:pt x="56" y="36"/>
                </a:lnTo>
                <a:lnTo>
                  <a:pt x="56" y="36"/>
                </a:lnTo>
                <a:lnTo>
                  <a:pt x="60" y="32"/>
                </a:lnTo>
                <a:lnTo>
                  <a:pt x="74" y="22"/>
                </a:lnTo>
                <a:lnTo>
                  <a:pt x="74" y="22"/>
                </a:lnTo>
                <a:lnTo>
                  <a:pt x="82" y="16"/>
                </a:lnTo>
                <a:lnTo>
                  <a:pt x="92" y="10"/>
                </a:lnTo>
                <a:lnTo>
                  <a:pt x="106" y="6"/>
                </a:lnTo>
                <a:lnTo>
                  <a:pt x="120" y="4"/>
                </a:lnTo>
                <a:lnTo>
                  <a:pt x="120" y="4"/>
                </a:lnTo>
                <a:lnTo>
                  <a:pt x="134" y="4"/>
                </a:lnTo>
                <a:lnTo>
                  <a:pt x="148" y="8"/>
                </a:lnTo>
                <a:lnTo>
                  <a:pt x="160" y="12"/>
                </a:lnTo>
                <a:lnTo>
                  <a:pt x="174" y="20"/>
                </a:lnTo>
                <a:lnTo>
                  <a:pt x="174" y="20"/>
                </a:lnTo>
                <a:lnTo>
                  <a:pt x="184" y="32"/>
                </a:lnTo>
                <a:lnTo>
                  <a:pt x="192" y="46"/>
                </a:lnTo>
                <a:lnTo>
                  <a:pt x="196" y="62"/>
                </a:lnTo>
                <a:lnTo>
                  <a:pt x="200" y="80"/>
                </a:lnTo>
                <a:lnTo>
                  <a:pt x="200" y="80"/>
                </a:lnTo>
                <a:lnTo>
                  <a:pt x="198" y="100"/>
                </a:lnTo>
                <a:lnTo>
                  <a:pt x="192" y="116"/>
                </a:lnTo>
                <a:lnTo>
                  <a:pt x="184" y="132"/>
                </a:lnTo>
                <a:lnTo>
                  <a:pt x="174" y="142"/>
                </a:lnTo>
                <a:lnTo>
                  <a:pt x="174" y="142"/>
                </a:lnTo>
                <a:lnTo>
                  <a:pt x="160" y="150"/>
                </a:lnTo>
                <a:lnTo>
                  <a:pt x="148" y="156"/>
                </a:lnTo>
                <a:lnTo>
                  <a:pt x="134" y="158"/>
                </a:lnTo>
                <a:lnTo>
                  <a:pt x="120" y="158"/>
                </a:lnTo>
                <a:lnTo>
                  <a:pt x="120" y="158"/>
                </a:lnTo>
                <a:lnTo>
                  <a:pt x="106" y="158"/>
                </a:lnTo>
                <a:lnTo>
                  <a:pt x="94" y="154"/>
                </a:lnTo>
                <a:lnTo>
                  <a:pt x="84" y="148"/>
                </a:lnTo>
                <a:lnTo>
                  <a:pt x="74" y="142"/>
                </a:lnTo>
                <a:lnTo>
                  <a:pt x="74" y="142"/>
                </a:lnTo>
                <a:lnTo>
                  <a:pt x="62" y="134"/>
                </a:lnTo>
                <a:lnTo>
                  <a:pt x="58" y="132"/>
                </a:lnTo>
                <a:lnTo>
                  <a:pt x="14" y="132"/>
                </a:lnTo>
                <a:lnTo>
                  <a:pt x="0" y="162"/>
                </a:lnTo>
                <a:lnTo>
                  <a:pt x="1064" y="162"/>
                </a:lnTo>
                <a:lnTo>
                  <a:pt x="1052" y="132"/>
                </a:lnTo>
                <a:lnTo>
                  <a:pt x="992" y="13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726475" y="1598945"/>
            <a:ext cx="1089025" cy="1155700"/>
          </a:xfrm>
          <a:custGeom>
            <a:avLst/>
            <a:gdLst>
              <a:gd name="T0" fmla="*/ 316 w 686"/>
              <a:gd name="T1" fmla="*/ 0 h 728"/>
              <a:gd name="T2" fmla="*/ 160 w 686"/>
              <a:gd name="T3" fmla="*/ 0 h 728"/>
              <a:gd name="T4" fmla="*/ 112 w 686"/>
              <a:gd name="T5" fmla="*/ 66 h 728"/>
              <a:gd name="T6" fmla="*/ 110 w 686"/>
              <a:gd name="T7" fmla="*/ 66 h 728"/>
              <a:gd name="T8" fmla="*/ 90 w 686"/>
              <a:gd name="T9" fmla="*/ 58 h 728"/>
              <a:gd name="T10" fmla="*/ 76 w 686"/>
              <a:gd name="T11" fmla="*/ 46 h 728"/>
              <a:gd name="T12" fmla="*/ 56 w 686"/>
              <a:gd name="T13" fmla="*/ 36 h 728"/>
              <a:gd name="T14" fmla="*/ 48 w 686"/>
              <a:gd name="T15" fmla="*/ 34 h 728"/>
              <a:gd name="T16" fmla="*/ 30 w 686"/>
              <a:gd name="T17" fmla="*/ 36 h 728"/>
              <a:gd name="T18" fmla="*/ 14 w 686"/>
              <a:gd name="T19" fmla="*/ 44 h 728"/>
              <a:gd name="T20" fmla="*/ 8 w 686"/>
              <a:gd name="T21" fmla="*/ 50 h 728"/>
              <a:gd name="T22" fmla="*/ 2 w 686"/>
              <a:gd name="T23" fmla="*/ 68 h 728"/>
              <a:gd name="T24" fmla="*/ 0 w 686"/>
              <a:gd name="T25" fmla="*/ 82 h 728"/>
              <a:gd name="T26" fmla="*/ 4 w 686"/>
              <a:gd name="T27" fmla="*/ 104 h 728"/>
              <a:gd name="T28" fmla="*/ 14 w 686"/>
              <a:gd name="T29" fmla="*/ 118 h 728"/>
              <a:gd name="T30" fmla="*/ 22 w 686"/>
              <a:gd name="T31" fmla="*/ 122 h 728"/>
              <a:gd name="T32" fmla="*/ 38 w 686"/>
              <a:gd name="T33" fmla="*/ 128 h 728"/>
              <a:gd name="T34" fmla="*/ 48 w 686"/>
              <a:gd name="T35" fmla="*/ 128 h 728"/>
              <a:gd name="T36" fmla="*/ 62 w 686"/>
              <a:gd name="T37" fmla="*/ 126 h 728"/>
              <a:gd name="T38" fmla="*/ 76 w 686"/>
              <a:gd name="T39" fmla="*/ 116 h 728"/>
              <a:gd name="T40" fmla="*/ 100 w 686"/>
              <a:gd name="T41" fmla="*/ 102 h 728"/>
              <a:gd name="T42" fmla="*/ 200 w 686"/>
              <a:gd name="T43" fmla="*/ 100 h 728"/>
              <a:gd name="T44" fmla="*/ 230 w 686"/>
              <a:gd name="T45" fmla="*/ 176 h 728"/>
              <a:gd name="T46" fmla="*/ 338 w 686"/>
              <a:gd name="T47" fmla="*/ 370 h 728"/>
              <a:gd name="T48" fmla="*/ 418 w 686"/>
              <a:gd name="T49" fmla="*/ 530 h 728"/>
              <a:gd name="T50" fmla="*/ 508 w 686"/>
              <a:gd name="T51" fmla="*/ 724 h 728"/>
              <a:gd name="T52" fmla="*/ 510 w 686"/>
              <a:gd name="T53" fmla="*/ 728 h 728"/>
              <a:gd name="T54" fmla="*/ 532 w 686"/>
              <a:gd name="T55" fmla="*/ 728 h 728"/>
              <a:gd name="T56" fmla="*/ 526 w 686"/>
              <a:gd name="T57" fmla="*/ 724 h 728"/>
              <a:gd name="T58" fmla="*/ 508 w 686"/>
              <a:gd name="T59" fmla="*/ 710 h 728"/>
              <a:gd name="T60" fmla="*/ 492 w 686"/>
              <a:gd name="T61" fmla="*/ 688 h 728"/>
              <a:gd name="T62" fmla="*/ 488 w 686"/>
              <a:gd name="T63" fmla="*/ 676 h 728"/>
              <a:gd name="T64" fmla="*/ 486 w 686"/>
              <a:gd name="T65" fmla="*/ 648 h 728"/>
              <a:gd name="T66" fmla="*/ 488 w 686"/>
              <a:gd name="T67" fmla="*/ 632 h 728"/>
              <a:gd name="T68" fmla="*/ 504 w 686"/>
              <a:gd name="T69" fmla="*/ 606 h 728"/>
              <a:gd name="T70" fmla="*/ 536 w 686"/>
              <a:gd name="T71" fmla="*/ 586 h 728"/>
              <a:gd name="T72" fmla="*/ 554 w 686"/>
              <a:gd name="T73" fmla="*/ 582 h 728"/>
              <a:gd name="T74" fmla="*/ 588 w 686"/>
              <a:gd name="T75" fmla="*/ 582 h 728"/>
              <a:gd name="T76" fmla="*/ 602 w 686"/>
              <a:gd name="T77" fmla="*/ 588 h 728"/>
              <a:gd name="T78" fmla="*/ 624 w 686"/>
              <a:gd name="T79" fmla="*/ 606 h 728"/>
              <a:gd name="T80" fmla="*/ 636 w 686"/>
              <a:gd name="T81" fmla="*/ 630 h 728"/>
              <a:gd name="T82" fmla="*/ 640 w 686"/>
              <a:gd name="T83" fmla="*/ 644 h 728"/>
              <a:gd name="T84" fmla="*/ 640 w 686"/>
              <a:gd name="T85" fmla="*/ 670 h 728"/>
              <a:gd name="T86" fmla="*/ 636 w 686"/>
              <a:gd name="T87" fmla="*/ 682 h 728"/>
              <a:gd name="T88" fmla="*/ 632 w 686"/>
              <a:gd name="T89" fmla="*/ 702 h 728"/>
              <a:gd name="T90" fmla="*/ 686 w 686"/>
              <a:gd name="T91" fmla="*/ 728 h 728"/>
              <a:gd name="T92" fmla="*/ 656 w 686"/>
              <a:gd name="T93" fmla="*/ 658 h 728"/>
              <a:gd name="T94" fmla="*/ 600 w 686"/>
              <a:gd name="T95" fmla="*/ 532 h 728"/>
              <a:gd name="T96" fmla="*/ 490 w 686"/>
              <a:gd name="T97" fmla="*/ 310 h 728"/>
              <a:gd name="T98" fmla="*/ 400 w 686"/>
              <a:gd name="T99" fmla="*/ 144 h 728"/>
              <a:gd name="T100" fmla="*/ 338 w 686"/>
              <a:gd name="T101" fmla="*/ 38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6" h="728">
                <a:moveTo>
                  <a:pt x="338" y="38"/>
                </a:moveTo>
                <a:lnTo>
                  <a:pt x="316" y="0"/>
                </a:lnTo>
                <a:lnTo>
                  <a:pt x="270" y="0"/>
                </a:lnTo>
                <a:lnTo>
                  <a:pt x="160" y="0"/>
                </a:lnTo>
                <a:lnTo>
                  <a:pt x="186" y="66"/>
                </a:lnTo>
                <a:lnTo>
                  <a:pt x="112" y="66"/>
                </a:lnTo>
                <a:lnTo>
                  <a:pt x="110" y="66"/>
                </a:lnTo>
                <a:lnTo>
                  <a:pt x="110" y="66"/>
                </a:lnTo>
                <a:lnTo>
                  <a:pt x="100" y="64"/>
                </a:lnTo>
                <a:lnTo>
                  <a:pt x="90" y="58"/>
                </a:lnTo>
                <a:lnTo>
                  <a:pt x="76" y="46"/>
                </a:lnTo>
                <a:lnTo>
                  <a:pt x="76" y="46"/>
                </a:lnTo>
                <a:lnTo>
                  <a:pt x="62" y="38"/>
                </a:lnTo>
                <a:lnTo>
                  <a:pt x="56" y="36"/>
                </a:lnTo>
                <a:lnTo>
                  <a:pt x="48" y="34"/>
                </a:lnTo>
                <a:lnTo>
                  <a:pt x="48" y="34"/>
                </a:lnTo>
                <a:lnTo>
                  <a:pt x="38" y="36"/>
                </a:lnTo>
                <a:lnTo>
                  <a:pt x="30" y="36"/>
                </a:lnTo>
                <a:lnTo>
                  <a:pt x="22" y="40"/>
                </a:lnTo>
                <a:lnTo>
                  <a:pt x="14" y="44"/>
                </a:lnTo>
                <a:lnTo>
                  <a:pt x="14" y="44"/>
                </a:lnTo>
                <a:lnTo>
                  <a:pt x="8" y="50"/>
                </a:lnTo>
                <a:lnTo>
                  <a:pt x="4" y="58"/>
                </a:lnTo>
                <a:lnTo>
                  <a:pt x="2" y="68"/>
                </a:lnTo>
                <a:lnTo>
                  <a:pt x="0" y="82"/>
                </a:lnTo>
                <a:lnTo>
                  <a:pt x="0" y="82"/>
                </a:lnTo>
                <a:lnTo>
                  <a:pt x="0" y="94"/>
                </a:lnTo>
                <a:lnTo>
                  <a:pt x="4" y="104"/>
                </a:lnTo>
                <a:lnTo>
                  <a:pt x="8" y="112"/>
                </a:lnTo>
                <a:lnTo>
                  <a:pt x="14" y="118"/>
                </a:lnTo>
                <a:lnTo>
                  <a:pt x="14" y="118"/>
                </a:lnTo>
                <a:lnTo>
                  <a:pt x="22" y="122"/>
                </a:lnTo>
                <a:lnTo>
                  <a:pt x="30" y="126"/>
                </a:lnTo>
                <a:lnTo>
                  <a:pt x="38" y="128"/>
                </a:lnTo>
                <a:lnTo>
                  <a:pt x="48" y="128"/>
                </a:lnTo>
                <a:lnTo>
                  <a:pt x="48" y="128"/>
                </a:lnTo>
                <a:lnTo>
                  <a:pt x="56" y="128"/>
                </a:lnTo>
                <a:lnTo>
                  <a:pt x="62" y="126"/>
                </a:lnTo>
                <a:lnTo>
                  <a:pt x="76" y="116"/>
                </a:lnTo>
                <a:lnTo>
                  <a:pt x="76" y="116"/>
                </a:lnTo>
                <a:lnTo>
                  <a:pt x="90" y="106"/>
                </a:lnTo>
                <a:lnTo>
                  <a:pt x="100" y="102"/>
                </a:lnTo>
                <a:lnTo>
                  <a:pt x="110" y="100"/>
                </a:lnTo>
                <a:lnTo>
                  <a:pt x="200" y="100"/>
                </a:lnTo>
                <a:lnTo>
                  <a:pt x="230" y="176"/>
                </a:lnTo>
                <a:lnTo>
                  <a:pt x="230" y="176"/>
                </a:lnTo>
                <a:lnTo>
                  <a:pt x="274" y="250"/>
                </a:lnTo>
                <a:lnTo>
                  <a:pt x="338" y="370"/>
                </a:lnTo>
                <a:lnTo>
                  <a:pt x="376" y="446"/>
                </a:lnTo>
                <a:lnTo>
                  <a:pt x="418" y="530"/>
                </a:lnTo>
                <a:lnTo>
                  <a:pt x="462" y="622"/>
                </a:lnTo>
                <a:lnTo>
                  <a:pt x="508" y="724"/>
                </a:lnTo>
                <a:lnTo>
                  <a:pt x="508" y="724"/>
                </a:lnTo>
                <a:lnTo>
                  <a:pt x="510" y="728"/>
                </a:lnTo>
                <a:lnTo>
                  <a:pt x="532" y="728"/>
                </a:lnTo>
                <a:lnTo>
                  <a:pt x="532" y="728"/>
                </a:lnTo>
                <a:lnTo>
                  <a:pt x="526" y="724"/>
                </a:lnTo>
                <a:lnTo>
                  <a:pt x="526" y="724"/>
                </a:lnTo>
                <a:lnTo>
                  <a:pt x="518" y="718"/>
                </a:lnTo>
                <a:lnTo>
                  <a:pt x="508" y="710"/>
                </a:lnTo>
                <a:lnTo>
                  <a:pt x="500" y="700"/>
                </a:lnTo>
                <a:lnTo>
                  <a:pt x="492" y="688"/>
                </a:lnTo>
                <a:lnTo>
                  <a:pt x="492" y="688"/>
                </a:lnTo>
                <a:lnTo>
                  <a:pt x="488" y="676"/>
                </a:lnTo>
                <a:lnTo>
                  <a:pt x="486" y="662"/>
                </a:lnTo>
                <a:lnTo>
                  <a:pt x="486" y="648"/>
                </a:lnTo>
                <a:lnTo>
                  <a:pt x="488" y="632"/>
                </a:lnTo>
                <a:lnTo>
                  <a:pt x="488" y="632"/>
                </a:lnTo>
                <a:lnTo>
                  <a:pt x="494" y="620"/>
                </a:lnTo>
                <a:lnTo>
                  <a:pt x="504" y="606"/>
                </a:lnTo>
                <a:lnTo>
                  <a:pt x="518" y="594"/>
                </a:lnTo>
                <a:lnTo>
                  <a:pt x="536" y="586"/>
                </a:lnTo>
                <a:lnTo>
                  <a:pt x="536" y="586"/>
                </a:lnTo>
                <a:lnTo>
                  <a:pt x="554" y="582"/>
                </a:lnTo>
                <a:lnTo>
                  <a:pt x="572" y="580"/>
                </a:lnTo>
                <a:lnTo>
                  <a:pt x="588" y="582"/>
                </a:lnTo>
                <a:lnTo>
                  <a:pt x="602" y="588"/>
                </a:lnTo>
                <a:lnTo>
                  <a:pt x="602" y="588"/>
                </a:lnTo>
                <a:lnTo>
                  <a:pt x="614" y="596"/>
                </a:lnTo>
                <a:lnTo>
                  <a:pt x="624" y="606"/>
                </a:lnTo>
                <a:lnTo>
                  <a:pt x="630" y="618"/>
                </a:lnTo>
                <a:lnTo>
                  <a:pt x="636" y="630"/>
                </a:lnTo>
                <a:lnTo>
                  <a:pt x="636" y="630"/>
                </a:lnTo>
                <a:lnTo>
                  <a:pt x="640" y="644"/>
                </a:lnTo>
                <a:lnTo>
                  <a:pt x="640" y="658"/>
                </a:lnTo>
                <a:lnTo>
                  <a:pt x="640" y="670"/>
                </a:lnTo>
                <a:lnTo>
                  <a:pt x="636" y="682"/>
                </a:lnTo>
                <a:lnTo>
                  <a:pt x="636" y="682"/>
                </a:lnTo>
                <a:lnTo>
                  <a:pt x="632" y="696"/>
                </a:lnTo>
                <a:lnTo>
                  <a:pt x="632" y="702"/>
                </a:lnTo>
                <a:lnTo>
                  <a:pt x="642" y="728"/>
                </a:lnTo>
                <a:lnTo>
                  <a:pt x="686" y="728"/>
                </a:lnTo>
                <a:lnTo>
                  <a:pt x="686" y="728"/>
                </a:lnTo>
                <a:lnTo>
                  <a:pt x="656" y="658"/>
                </a:lnTo>
                <a:lnTo>
                  <a:pt x="656" y="658"/>
                </a:lnTo>
                <a:lnTo>
                  <a:pt x="600" y="532"/>
                </a:lnTo>
                <a:lnTo>
                  <a:pt x="544" y="416"/>
                </a:lnTo>
                <a:lnTo>
                  <a:pt x="490" y="310"/>
                </a:lnTo>
                <a:lnTo>
                  <a:pt x="442" y="220"/>
                </a:lnTo>
                <a:lnTo>
                  <a:pt x="400" y="144"/>
                </a:lnTo>
                <a:lnTo>
                  <a:pt x="368" y="88"/>
                </a:lnTo>
                <a:lnTo>
                  <a:pt x="338" y="38"/>
                </a:lnTo>
                <a:lnTo>
                  <a:pt x="338" y="3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205524" y="2818145"/>
            <a:ext cx="2578100" cy="2901950"/>
          </a:xfrm>
          <a:custGeom>
            <a:avLst/>
            <a:gdLst>
              <a:gd name="T0" fmla="*/ 1270 w 1624"/>
              <a:gd name="T1" fmla="*/ 1452 h 1828"/>
              <a:gd name="T2" fmla="*/ 1292 w 1624"/>
              <a:gd name="T3" fmla="*/ 1418 h 1828"/>
              <a:gd name="T4" fmla="*/ 1290 w 1624"/>
              <a:gd name="T5" fmla="*/ 1392 h 1828"/>
              <a:gd name="T6" fmla="*/ 1276 w 1624"/>
              <a:gd name="T7" fmla="*/ 1370 h 1828"/>
              <a:gd name="T8" fmla="*/ 1246 w 1624"/>
              <a:gd name="T9" fmla="*/ 1362 h 1828"/>
              <a:gd name="T10" fmla="*/ 1208 w 1624"/>
              <a:gd name="T11" fmla="*/ 1376 h 1828"/>
              <a:gd name="T12" fmla="*/ 1200 w 1624"/>
              <a:gd name="T13" fmla="*/ 1400 h 1828"/>
              <a:gd name="T14" fmla="*/ 1202 w 1624"/>
              <a:gd name="T15" fmla="*/ 1426 h 1828"/>
              <a:gd name="T16" fmla="*/ 1228 w 1624"/>
              <a:gd name="T17" fmla="*/ 1462 h 1828"/>
              <a:gd name="T18" fmla="*/ 1230 w 1624"/>
              <a:gd name="T19" fmla="*/ 1532 h 1828"/>
              <a:gd name="T20" fmla="*/ 1036 w 1624"/>
              <a:gd name="T21" fmla="*/ 1526 h 1828"/>
              <a:gd name="T22" fmla="*/ 812 w 1624"/>
              <a:gd name="T23" fmla="*/ 1492 h 1828"/>
              <a:gd name="T24" fmla="*/ 624 w 1624"/>
              <a:gd name="T25" fmla="*/ 1436 h 1828"/>
              <a:gd name="T26" fmla="*/ 468 w 1624"/>
              <a:gd name="T27" fmla="*/ 1358 h 1828"/>
              <a:gd name="T28" fmla="*/ 382 w 1624"/>
              <a:gd name="T29" fmla="*/ 1292 h 1828"/>
              <a:gd name="T30" fmla="*/ 292 w 1624"/>
              <a:gd name="T31" fmla="*/ 1194 h 1828"/>
              <a:gd name="T32" fmla="*/ 228 w 1624"/>
              <a:gd name="T33" fmla="*/ 1082 h 1828"/>
              <a:gd name="T34" fmla="*/ 186 w 1624"/>
              <a:gd name="T35" fmla="*/ 958 h 1828"/>
              <a:gd name="T36" fmla="*/ 174 w 1624"/>
              <a:gd name="T37" fmla="*/ 890 h 1828"/>
              <a:gd name="T38" fmla="*/ 170 w 1624"/>
              <a:gd name="T39" fmla="*/ 842 h 1828"/>
              <a:gd name="T40" fmla="*/ 170 w 1624"/>
              <a:gd name="T41" fmla="*/ 692 h 1828"/>
              <a:gd name="T42" fmla="*/ 204 w 1624"/>
              <a:gd name="T43" fmla="*/ 482 h 1828"/>
              <a:gd name="T44" fmla="*/ 294 w 1624"/>
              <a:gd name="T45" fmla="*/ 182 h 1828"/>
              <a:gd name="T46" fmla="*/ 306 w 1624"/>
              <a:gd name="T47" fmla="*/ 126 h 1828"/>
              <a:gd name="T48" fmla="*/ 268 w 1624"/>
              <a:gd name="T49" fmla="*/ 138 h 1828"/>
              <a:gd name="T50" fmla="*/ 214 w 1624"/>
              <a:gd name="T51" fmla="*/ 124 h 1828"/>
              <a:gd name="T52" fmla="*/ 184 w 1624"/>
              <a:gd name="T53" fmla="*/ 86 h 1828"/>
              <a:gd name="T54" fmla="*/ 190 w 1624"/>
              <a:gd name="T55" fmla="*/ 30 h 1828"/>
              <a:gd name="T56" fmla="*/ 212 w 1624"/>
              <a:gd name="T57" fmla="*/ 0 h 1828"/>
              <a:gd name="T58" fmla="*/ 118 w 1624"/>
              <a:gd name="T59" fmla="*/ 184 h 1828"/>
              <a:gd name="T60" fmla="*/ 44 w 1624"/>
              <a:gd name="T61" fmla="*/ 432 h 1828"/>
              <a:gd name="T62" fmla="*/ 4 w 1624"/>
              <a:gd name="T63" fmla="*/ 676 h 1828"/>
              <a:gd name="T64" fmla="*/ 12 w 1624"/>
              <a:gd name="T65" fmla="*/ 906 h 1828"/>
              <a:gd name="T66" fmla="*/ 56 w 1624"/>
              <a:gd name="T67" fmla="*/ 1056 h 1828"/>
              <a:gd name="T68" fmla="*/ 144 w 1624"/>
              <a:gd name="T69" fmla="*/ 1228 h 1828"/>
              <a:gd name="T70" fmla="*/ 264 w 1624"/>
              <a:gd name="T71" fmla="*/ 1368 h 1828"/>
              <a:gd name="T72" fmla="*/ 410 w 1624"/>
              <a:gd name="T73" fmla="*/ 1478 h 1828"/>
              <a:gd name="T74" fmla="*/ 552 w 1624"/>
              <a:gd name="T75" fmla="*/ 1550 h 1828"/>
              <a:gd name="T76" fmla="*/ 816 w 1624"/>
              <a:gd name="T77" fmla="*/ 1630 h 1828"/>
              <a:gd name="T78" fmla="*/ 1226 w 1624"/>
              <a:gd name="T79" fmla="*/ 1662 h 1828"/>
              <a:gd name="T80" fmla="*/ 1220 w 1624"/>
              <a:gd name="T81" fmla="*/ 1736 h 1828"/>
              <a:gd name="T82" fmla="*/ 1200 w 1624"/>
              <a:gd name="T83" fmla="*/ 1772 h 1828"/>
              <a:gd name="T84" fmla="*/ 1202 w 1624"/>
              <a:gd name="T85" fmla="*/ 1798 h 1828"/>
              <a:gd name="T86" fmla="*/ 1214 w 1624"/>
              <a:gd name="T87" fmla="*/ 1820 h 1828"/>
              <a:gd name="T88" fmla="*/ 1246 w 1624"/>
              <a:gd name="T89" fmla="*/ 1828 h 1828"/>
              <a:gd name="T90" fmla="*/ 1282 w 1624"/>
              <a:gd name="T91" fmla="*/ 1812 h 1828"/>
              <a:gd name="T92" fmla="*/ 1292 w 1624"/>
              <a:gd name="T93" fmla="*/ 1790 h 1828"/>
              <a:gd name="T94" fmla="*/ 1288 w 1624"/>
              <a:gd name="T95" fmla="*/ 1764 h 1828"/>
              <a:gd name="T96" fmla="*/ 1264 w 1624"/>
              <a:gd name="T97" fmla="*/ 1728 h 1828"/>
              <a:gd name="T98" fmla="*/ 1450 w 1624"/>
              <a:gd name="T99" fmla="*/ 1662 h 1828"/>
              <a:gd name="T100" fmla="*/ 1624 w 1624"/>
              <a:gd name="T101" fmla="*/ 1508 h 1828"/>
              <a:gd name="T102" fmla="*/ 1350 w 1624"/>
              <a:gd name="T103" fmla="*/ 153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24" h="1828">
                <a:moveTo>
                  <a:pt x="1266" y="1472"/>
                </a:moveTo>
                <a:lnTo>
                  <a:pt x="1266" y="1472"/>
                </a:lnTo>
                <a:lnTo>
                  <a:pt x="1266" y="1462"/>
                </a:lnTo>
                <a:lnTo>
                  <a:pt x="1270" y="1452"/>
                </a:lnTo>
                <a:lnTo>
                  <a:pt x="1282" y="1438"/>
                </a:lnTo>
                <a:lnTo>
                  <a:pt x="1282" y="1438"/>
                </a:lnTo>
                <a:lnTo>
                  <a:pt x="1290" y="1426"/>
                </a:lnTo>
                <a:lnTo>
                  <a:pt x="1292" y="1418"/>
                </a:lnTo>
                <a:lnTo>
                  <a:pt x="1292" y="1410"/>
                </a:lnTo>
                <a:lnTo>
                  <a:pt x="1292" y="1410"/>
                </a:lnTo>
                <a:lnTo>
                  <a:pt x="1292" y="1400"/>
                </a:lnTo>
                <a:lnTo>
                  <a:pt x="1290" y="1392"/>
                </a:lnTo>
                <a:lnTo>
                  <a:pt x="1286" y="1384"/>
                </a:lnTo>
                <a:lnTo>
                  <a:pt x="1282" y="1376"/>
                </a:lnTo>
                <a:lnTo>
                  <a:pt x="1282" y="1376"/>
                </a:lnTo>
                <a:lnTo>
                  <a:pt x="1276" y="1370"/>
                </a:lnTo>
                <a:lnTo>
                  <a:pt x="1270" y="1366"/>
                </a:lnTo>
                <a:lnTo>
                  <a:pt x="1258" y="1364"/>
                </a:lnTo>
                <a:lnTo>
                  <a:pt x="1246" y="1362"/>
                </a:lnTo>
                <a:lnTo>
                  <a:pt x="1246" y="1362"/>
                </a:lnTo>
                <a:lnTo>
                  <a:pt x="1232" y="1364"/>
                </a:lnTo>
                <a:lnTo>
                  <a:pt x="1222" y="1366"/>
                </a:lnTo>
                <a:lnTo>
                  <a:pt x="1214" y="1372"/>
                </a:lnTo>
                <a:lnTo>
                  <a:pt x="1208" y="1376"/>
                </a:lnTo>
                <a:lnTo>
                  <a:pt x="1208" y="1376"/>
                </a:lnTo>
                <a:lnTo>
                  <a:pt x="1204" y="1384"/>
                </a:lnTo>
                <a:lnTo>
                  <a:pt x="1202" y="1392"/>
                </a:lnTo>
                <a:lnTo>
                  <a:pt x="1200" y="1400"/>
                </a:lnTo>
                <a:lnTo>
                  <a:pt x="1198" y="1410"/>
                </a:lnTo>
                <a:lnTo>
                  <a:pt x="1198" y="1410"/>
                </a:lnTo>
                <a:lnTo>
                  <a:pt x="1200" y="1418"/>
                </a:lnTo>
                <a:lnTo>
                  <a:pt x="1202" y="1426"/>
                </a:lnTo>
                <a:lnTo>
                  <a:pt x="1212" y="1438"/>
                </a:lnTo>
                <a:lnTo>
                  <a:pt x="1212" y="1438"/>
                </a:lnTo>
                <a:lnTo>
                  <a:pt x="1222" y="1454"/>
                </a:lnTo>
                <a:lnTo>
                  <a:pt x="1228" y="1462"/>
                </a:lnTo>
                <a:lnTo>
                  <a:pt x="1230" y="1472"/>
                </a:lnTo>
                <a:lnTo>
                  <a:pt x="1230" y="1472"/>
                </a:lnTo>
                <a:lnTo>
                  <a:pt x="1230" y="1474"/>
                </a:lnTo>
                <a:lnTo>
                  <a:pt x="1230" y="1532"/>
                </a:lnTo>
                <a:lnTo>
                  <a:pt x="1230" y="1532"/>
                </a:lnTo>
                <a:lnTo>
                  <a:pt x="1164" y="1532"/>
                </a:lnTo>
                <a:lnTo>
                  <a:pt x="1098" y="1530"/>
                </a:lnTo>
                <a:lnTo>
                  <a:pt x="1036" y="1526"/>
                </a:lnTo>
                <a:lnTo>
                  <a:pt x="978" y="1520"/>
                </a:lnTo>
                <a:lnTo>
                  <a:pt x="920" y="1512"/>
                </a:lnTo>
                <a:lnTo>
                  <a:pt x="864" y="1504"/>
                </a:lnTo>
                <a:lnTo>
                  <a:pt x="812" y="1492"/>
                </a:lnTo>
                <a:lnTo>
                  <a:pt x="762" y="1480"/>
                </a:lnTo>
                <a:lnTo>
                  <a:pt x="714" y="1468"/>
                </a:lnTo>
                <a:lnTo>
                  <a:pt x="668" y="1452"/>
                </a:lnTo>
                <a:lnTo>
                  <a:pt x="624" y="1436"/>
                </a:lnTo>
                <a:lnTo>
                  <a:pt x="582" y="1418"/>
                </a:lnTo>
                <a:lnTo>
                  <a:pt x="542" y="1400"/>
                </a:lnTo>
                <a:lnTo>
                  <a:pt x="504" y="1380"/>
                </a:lnTo>
                <a:lnTo>
                  <a:pt x="468" y="1358"/>
                </a:lnTo>
                <a:lnTo>
                  <a:pt x="436" y="1334"/>
                </a:lnTo>
                <a:lnTo>
                  <a:pt x="436" y="1334"/>
                </a:lnTo>
                <a:lnTo>
                  <a:pt x="408" y="1314"/>
                </a:lnTo>
                <a:lnTo>
                  <a:pt x="382" y="1292"/>
                </a:lnTo>
                <a:lnTo>
                  <a:pt x="356" y="1268"/>
                </a:lnTo>
                <a:lnTo>
                  <a:pt x="334" y="1244"/>
                </a:lnTo>
                <a:lnTo>
                  <a:pt x="312" y="1218"/>
                </a:lnTo>
                <a:lnTo>
                  <a:pt x="292" y="1194"/>
                </a:lnTo>
                <a:lnTo>
                  <a:pt x="274" y="1166"/>
                </a:lnTo>
                <a:lnTo>
                  <a:pt x="256" y="1138"/>
                </a:lnTo>
                <a:lnTo>
                  <a:pt x="242" y="1110"/>
                </a:lnTo>
                <a:lnTo>
                  <a:pt x="228" y="1082"/>
                </a:lnTo>
                <a:lnTo>
                  <a:pt x="216" y="1052"/>
                </a:lnTo>
                <a:lnTo>
                  <a:pt x="204" y="1022"/>
                </a:lnTo>
                <a:lnTo>
                  <a:pt x="194" y="990"/>
                </a:lnTo>
                <a:lnTo>
                  <a:pt x="186" y="958"/>
                </a:lnTo>
                <a:lnTo>
                  <a:pt x="180" y="926"/>
                </a:lnTo>
                <a:lnTo>
                  <a:pt x="176" y="894"/>
                </a:lnTo>
                <a:lnTo>
                  <a:pt x="176" y="894"/>
                </a:lnTo>
                <a:lnTo>
                  <a:pt x="174" y="890"/>
                </a:lnTo>
                <a:lnTo>
                  <a:pt x="174" y="890"/>
                </a:lnTo>
                <a:lnTo>
                  <a:pt x="174" y="890"/>
                </a:lnTo>
                <a:lnTo>
                  <a:pt x="174" y="890"/>
                </a:lnTo>
                <a:lnTo>
                  <a:pt x="170" y="842"/>
                </a:lnTo>
                <a:lnTo>
                  <a:pt x="168" y="794"/>
                </a:lnTo>
                <a:lnTo>
                  <a:pt x="168" y="744"/>
                </a:lnTo>
                <a:lnTo>
                  <a:pt x="172" y="692"/>
                </a:lnTo>
                <a:lnTo>
                  <a:pt x="170" y="692"/>
                </a:lnTo>
                <a:lnTo>
                  <a:pt x="170" y="692"/>
                </a:lnTo>
                <a:lnTo>
                  <a:pt x="178" y="624"/>
                </a:lnTo>
                <a:lnTo>
                  <a:pt x="190" y="554"/>
                </a:lnTo>
                <a:lnTo>
                  <a:pt x="204" y="482"/>
                </a:lnTo>
                <a:lnTo>
                  <a:pt x="224" y="408"/>
                </a:lnTo>
                <a:lnTo>
                  <a:pt x="244" y="334"/>
                </a:lnTo>
                <a:lnTo>
                  <a:pt x="268" y="258"/>
                </a:lnTo>
                <a:lnTo>
                  <a:pt x="294" y="182"/>
                </a:lnTo>
                <a:lnTo>
                  <a:pt x="322" y="106"/>
                </a:lnTo>
                <a:lnTo>
                  <a:pt x="322" y="106"/>
                </a:lnTo>
                <a:lnTo>
                  <a:pt x="312" y="120"/>
                </a:lnTo>
                <a:lnTo>
                  <a:pt x="306" y="126"/>
                </a:lnTo>
                <a:lnTo>
                  <a:pt x="298" y="130"/>
                </a:lnTo>
                <a:lnTo>
                  <a:pt x="298" y="130"/>
                </a:lnTo>
                <a:lnTo>
                  <a:pt x="284" y="136"/>
                </a:lnTo>
                <a:lnTo>
                  <a:pt x="268" y="138"/>
                </a:lnTo>
                <a:lnTo>
                  <a:pt x="250" y="136"/>
                </a:lnTo>
                <a:lnTo>
                  <a:pt x="232" y="132"/>
                </a:lnTo>
                <a:lnTo>
                  <a:pt x="232" y="132"/>
                </a:lnTo>
                <a:lnTo>
                  <a:pt x="214" y="124"/>
                </a:lnTo>
                <a:lnTo>
                  <a:pt x="202" y="112"/>
                </a:lnTo>
                <a:lnTo>
                  <a:pt x="190" y="98"/>
                </a:lnTo>
                <a:lnTo>
                  <a:pt x="184" y="86"/>
                </a:lnTo>
                <a:lnTo>
                  <a:pt x="184" y="86"/>
                </a:lnTo>
                <a:lnTo>
                  <a:pt x="182" y="70"/>
                </a:lnTo>
                <a:lnTo>
                  <a:pt x="182" y="56"/>
                </a:lnTo>
                <a:lnTo>
                  <a:pt x="184" y="42"/>
                </a:lnTo>
                <a:lnTo>
                  <a:pt x="190" y="30"/>
                </a:lnTo>
                <a:lnTo>
                  <a:pt x="190" y="30"/>
                </a:lnTo>
                <a:lnTo>
                  <a:pt x="194" y="20"/>
                </a:lnTo>
                <a:lnTo>
                  <a:pt x="200" y="12"/>
                </a:lnTo>
                <a:lnTo>
                  <a:pt x="212" y="0"/>
                </a:lnTo>
                <a:lnTo>
                  <a:pt x="188" y="0"/>
                </a:lnTo>
                <a:lnTo>
                  <a:pt x="188" y="0"/>
                </a:lnTo>
                <a:lnTo>
                  <a:pt x="142" y="122"/>
                </a:lnTo>
                <a:lnTo>
                  <a:pt x="118" y="184"/>
                </a:lnTo>
                <a:lnTo>
                  <a:pt x="98" y="246"/>
                </a:lnTo>
                <a:lnTo>
                  <a:pt x="78" y="308"/>
                </a:lnTo>
                <a:lnTo>
                  <a:pt x="60" y="370"/>
                </a:lnTo>
                <a:lnTo>
                  <a:pt x="44" y="432"/>
                </a:lnTo>
                <a:lnTo>
                  <a:pt x="30" y="494"/>
                </a:lnTo>
                <a:lnTo>
                  <a:pt x="18" y="556"/>
                </a:lnTo>
                <a:lnTo>
                  <a:pt x="10" y="616"/>
                </a:lnTo>
                <a:lnTo>
                  <a:pt x="4" y="676"/>
                </a:lnTo>
                <a:lnTo>
                  <a:pt x="0" y="736"/>
                </a:lnTo>
                <a:lnTo>
                  <a:pt x="2" y="794"/>
                </a:lnTo>
                <a:lnTo>
                  <a:pt x="4" y="850"/>
                </a:lnTo>
                <a:lnTo>
                  <a:pt x="12" y="906"/>
                </a:lnTo>
                <a:lnTo>
                  <a:pt x="24" y="958"/>
                </a:lnTo>
                <a:lnTo>
                  <a:pt x="24" y="958"/>
                </a:lnTo>
                <a:lnTo>
                  <a:pt x="38" y="1008"/>
                </a:lnTo>
                <a:lnTo>
                  <a:pt x="56" y="1056"/>
                </a:lnTo>
                <a:lnTo>
                  <a:pt x="74" y="1102"/>
                </a:lnTo>
                <a:lnTo>
                  <a:pt x="96" y="1146"/>
                </a:lnTo>
                <a:lnTo>
                  <a:pt x="118" y="1188"/>
                </a:lnTo>
                <a:lnTo>
                  <a:pt x="144" y="1228"/>
                </a:lnTo>
                <a:lnTo>
                  <a:pt x="172" y="1266"/>
                </a:lnTo>
                <a:lnTo>
                  <a:pt x="200" y="1302"/>
                </a:lnTo>
                <a:lnTo>
                  <a:pt x="232" y="1336"/>
                </a:lnTo>
                <a:lnTo>
                  <a:pt x="264" y="1368"/>
                </a:lnTo>
                <a:lnTo>
                  <a:pt x="300" y="1398"/>
                </a:lnTo>
                <a:lnTo>
                  <a:pt x="334" y="1426"/>
                </a:lnTo>
                <a:lnTo>
                  <a:pt x="372" y="1452"/>
                </a:lnTo>
                <a:lnTo>
                  <a:pt x="410" y="1478"/>
                </a:lnTo>
                <a:lnTo>
                  <a:pt x="450" y="1500"/>
                </a:lnTo>
                <a:lnTo>
                  <a:pt x="492" y="1522"/>
                </a:lnTo>
                <a:lnTo>
                  <a:pt x="492" y="1522"/>
                </a:lnTo>
                <a:lnTo>
                  <a:pt x="552" y="1550"/>
                </a:lnTo>
                <a:lnTo>
                  <a:pt x="616" y="1574"/>
                </a:lnTo>
                <a:lnTo>
                  <a:pt x="682" y="1596"/>
                </a:lnTo>
                <a:lnTo>
                  <a:pt x="748" y="1616"/>
                </a:lnTo>
                <a:lnTo>
                  <a:pt x="816" y="1630"/>
                </a:lnTo>
                <a:lnTo>
                  <a:pt x="886" y="1644"/>
                </a:lnTo>
                <a:lnTo>
                  <a:pt x="956" y="1654"/>
                </a:lnTo>
                <a:lnTo>
                  <a:pt x="1028" y="1662"/>
                </a:lnTo>
                <a:lnTo>
                  <a:pt x="1226" y="1662"/>
                </a:lnTo>
                <a:lnTo>
                  <a:pt x="1226" y="1718"/>
                </a:lnTo>
                <a:lnTo>
                  <a:pt x="1226" y="1718"/>
                </a:lnTo>
                <a:lnTo>
                  <a:pt x="1224" y="1728"/>
                </a:lnTo>
                <a:lnTo>
                  <a:pt x="1220" y="1736"/>
                </a:lnTo>
                <a:lnTo>
                  <a:pt x="1210" y="1752"/>
                </a:lnTo>
                <a:lnTo>
                  <a:pt x="1210" y="1752"/>
                </a:lnTo>
                <a:lnTo>
                  <a:pt x="1202" y="1764"/>
                </a:lnTo>
                <a:lnTo>
                  <a:pt x="1200" y="1772"/>
                </a:lnTo>
                <a:lnTo>
                  <a:pt x="1198" y="1780"/>
                </a:lnTo>
                <a:lnTo>
                  <a:pt x="1198" y="1780"/>
                </a:lnTo>
                <a:lnTo>
                  <a:pt x="1200" y="1788"/>
                </a:lnTo>
                <a:lnTo>
                  <a:pt x="1202" y="1798"/>
                </a:lnTo>
                <a:lnTo>
                  <a:pt x="1204" y="1806"/>
                </a:lnTo>
                <a:lnTo>
                  <a:pt x="1208" y="1814"/>
                </a:lnTo>
                <a:lnTo>
                  <a:pt x="1208" y="1814"/>
                </a:lnTo>
                <a:lnTo>
                  <a:pt x="1214" y="1820"/>
                </a:lnTo>
                <a:lnTo>
                  <a:pt x="1222" y="1824"/>
                </a:lnTo>
                <a:lnTo>
                  <a:pt x="1232" y="1826"/>
                </a:lnTo>
                <a:lnTo>
                  <a:pt x="1246" y="1828"/>
                </a:lnTo>
                <a:lnTo>
                  <a:pt x="1246" y="1828"/>
                </a:lnTo>
                <a:lnTo>
                  <a:pt x="1258" y="1826"/>
                </a:lnTo>
                <a:lnTo>
                  <a:pt x="1268" y="1822"/>
                </a:lnTo>
                <a:lnTo>
                  <a:pt x="1276" y="1818"/>
                </a:lnTo>
                <a:lnTo>
                  <a:pt x="1282" y="1812"/>
                </a:lnTo>
                <a:lnTo>
                  <a:pt x="1282" y="1812"/>
                </a:lnTo>
                <a:lnTo>
                  <a:pt x="1286" y="1806"/>
                </a:lnTo>
                <a:lnTo>
                  <a:pt x="1290" y="1798"/>
                </a:lnTo>
                <a:lnTo>
                  <a:pt x="1292" y="1790"/>
                </a:lnTo>
                <a:lnTo>
                  <a:pt x="1292" y="1780"/>
                </a:lnTo>
                <a:lnTo>
                  <a:pt x="1292" y="1780"/>
                </a:lnTo>
                <a:lnTo>
                  <a:pt x="1292" y="1772"/>
                </a:lnTo>
                <a:lnTo>
                  <a:pt x="1288" y="1764"/>
                </a:lnTo>
                <a:lnTo>
                  <a:pt x="1280" y="1752"/>
                </a:lnTo>
                <a:lnTo>
                  <a:pt x="1280" y="1752"/>
                </a:lnTo>
                <a:lnTo>
                  <a:pt x="1268" y="1736"/>
                </a:lnTo>
                <a:lnTo>
                  <a:pt x="1264" y="1728"/>
                </a:lnTo>
                <a:lnTo>
                  <a:pt x="1262" y="1718"/>
                </a:lnTo>
                <a:lnTo>
                  <a:pt x="1262" y="1716"/>
                </a:lnTo>
                <a:lnTo>
                  <a:pt x="1262" y="1662"/>
                </a:lnTo>
                <a:lnTo>
                  <a:pt x="1450" y="1662"/>
                </a:lnTo>
                <a:lnTo>
                  <a:pt x="1450" y="1662"/>
                </a:lnTo>
                <a:lnTo>
                  <a:pt x="1538" y="1652"/>
                </a:lnTo>
                <a:lnTo>
                  <a:pt x="1624" y="1638"/>
                </a:lnTo>
                <a:lnTo>
                  <a:pt x="1624" y="1508"/>
                </a:lnTo>
                <a:lnTo>
                  <a:pt x="1624" y="1508"/>
                </a:lnTo>
                <a:lnTo>
                  <a:pt x="1528" y="1518"/>
                </a:lnTo>
                <a:lnTo>
                  <a:pt x="1438" y="1526"/>
                </a:lnTo>
                <a:lnTo>
                  <a:pt x="1350" y="1530"/>
                </a:lnTo>
                <a:lnTo>
                  <a:pt x="1266" y="1532"/>
                </a:lnTo>
                <a:lnTo>
                  <a:pt x="1266" y="147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532549" y="3916695"/>
            <a:ext cx="777875" cy="1092200"/>
          </a:xfrm>
          <a:custGeom>
            <a:avLst/>
            <a:gdLst>
              <a:gd name="T0" fmla="*/ 46 w 490"/>
              <a:gd name="T1" fmla="*/ 346 h 688"/>
              <a:gd name="T2" fmla="*/ 90 w 490"/>
              <a:gd name="T3" fmla="*/ 402 h 688"/>
              <a:gd name="T4" fmla="*/ 140 w 490"/>
              <a:gd name="T5" fmla="*/ 454 h 688"/>
              <a:gd name="T6" fmla="*/ 192 w 490"/>
              <a:gd name="T7" fmla="*/ 502 h 688"/>
              <a:gd name="T8" fmla="*/ 308 w 490"/>
              <a:gd name="T9" fmla="*/ 586 h 688"/>
              <a:gd name="T10" fmla="*/ 430 w 490"/>
              <a:gd name="T11" fmla="*/ 658 h 688"/>
              <a:gd name="T12" fmla="*/ 490 w 490"/>
              <a:gd name="T13" fmla="*/ 282 h 688"/>
              <a:gd name="T14" fmla="*/ 474 w 490"/>
              <a:gd name="T15" fmla="*/ 282 h 688"/>
              <a:gd name="T16" fmla="*/ 456 w 490"/>
              <a:gd name="T17" fmla="*/ 294 h 688"/>
              <a:gd name="T18" fmla="*/ 448 w 490"/>
              <a:gd name="T19" fmla="*/ 300 h 688"/>
              <a:gd name="T20" fmla="*/ 424 w 490"/>
              <a:gd name="T21" fmla="*/ 312 h 688"/>
              <a:gd name="T22" fmla="*/ 408 w 490"/>
              <a:gd name="T23" fmla="*/ 314 h 688"/>
              <a:gd name="T24" fmla="*/ 382 w 490"/>
              <a:gd name="T25" fmla="*/ 310 h 688"/>
              <a:gd name="T26" fmla="*/ 356 w 490"/>
              <a:gd name="T27" fmla="*/ 296 h 688"/>
              <a:gd name="T28" fmla="*/ 346 w 490"/>
              <a:gd name="T29" fmla="*/ 286 h 688"/>
              <a:gd name="T30" fmla="*/ 332 w 490"/>
              <a:gd name="T31" fmla="*/ 254 h 688"/>
              <a:gd name="T32" fmla="*/ 330 w 490"/>
              <a:gd name="T33" fmla="*/ 236 h 688"/>
              <a:gd name="T34" fmla="*/ 338 w 490"/>
              <a:gd name="T35" fmla="*/ 200 h 688"/>
              <a:gd name="T36" fmla="*/ 356 w 490"/>
              <a:gd name="T37" fmla="*/ 174 h 688"/>
              <a:gd name="T38" fmla="*/ 368 w 490"/>
              <a:gd name="T39" fmla="*/ 166 h 688"/>
              <a:gd name="T40" fmla="*/ 396 w 490"/>
              <a:gd name="T41" fmla="*/ 158 h 688"/>
              <a:gd name="T42" fmla="*/ 408 w 490"/>
              <a:gd name="T43" fmla="*/ 158 h 688"/>
              <a:gd name="T44" fmla="*/ 436 w 490"/>
              <a:gd name="T45" fmla="*/ 164 h 688"/>
              <a:gd name="T46" fmla="*/ 454 w 490"/>
              <a:gd name="T47" fmla="*/ 176 h 688"/>
              <a:gd name="T48" fmla="*/ 466 w 490"/>
              <a:gd name="T49" fmla="*/ 184 h 688"/>
              <a:gd name="T50" fmla="*/ 490 w 490"/>
              <a:gd name="T51" fmla="*/ 186 h 688"/>
              <a:gd name="T52" fmla="*/ 6 w 490"/>
              <a:gd name="T53" fmla="*/ 0 h 688"/>
              <a:gd name="T54" fmla="*/ 2 w 490"/>
              <a:gd name="T55" fmla="*/ 46 h 688"/>
              <a:gd name="T56" fmla="*/ 2 w 490"/>
              <a:gd name="T57" fmla="*/ 138 h 688"/>
              <a:gd name="T58" fmla="*/ 12 w 490"/>
              <a:gd name="T59" fmla="*/ 224 h 688"/>
              <a:gd name="T60" fmla="*/ 32 w 490"/>
              <a:gd name="T61" fmla="*/ 306 h 688"/>
              <a:gd name="T62" fmla="*/ 46 w 490"/>
              <a:gd name="T63" fmla="*/ 346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0" h="688">
                <a:moveTo>
                  <a:pt x="46" y="346"/>
                </a:moveTo>
                <a:lnTo>
                  <a:pt x="46" y="346"/>
                </a:lnTo>
                <a:lnTo>
                  <a:pt x="68" y="374"/>
                </a:lnTo>
                <a:lnTo>
                  <a:pt x="90" y="402"/>
                </a:lnTo>
                <a:lnTo>
                  <a:pt x="114" y="428"/>
                </a:lnTo>
                <a:lnTo>
                  <a:pt x="140" y="454"/>
                </a:lnTo>
                <a:lnTo>
                  <a:pt x="166" y="478"/>
                </a:lnTo>
                <a:lnTo>
                  <a:pt x="192" y="502"/>
                </a:lnTo>
                <a:lnTo>
                  <a:pt x="250" y="546"/>
                </a:lnTo>
                <a:lnTo>
                  <a:pt x="308" y="586"/>
                </a:lnTo>
                <a:lnTo>
                  <a:pt x="370" y="624"/>
                </a:lnTo>
                <a:lnTo>
                  <a:pt x="430" y="658"/>
                </a:lnTo>
                <a:lnTo>
                  <a:pt x="490" y="688"/>
                </a:lnTo>
                <a:lnTo>
                  <a:pt x="490" y="282"/>
                </a:lnTo>
                <a:lnTo>
                  <a:pt x="474" y="282"/>
                </a:lnTo>
                <a:lnTo>
                  <a:pt x="474" y="282"/>
                </a:lnTo>
                <a:lnTo>
                  <a:pt x="468" y="284"/>
                </a:lnTo>
                <a:lnTo>
                  <a:pt x="456" y="294"/>
                </a:lnTo>
                <a:lnTo>
                  <a:pt x="456" y="294"/>
                </a:lnTo>
                <a:lnTo>
                  <a:pt x="448" y="300"/>
                </a:lnTo>
                <a:lnTo>
                  <a:pt x="436" y="306"/>
                </a:lnTo>
                <a:lnTo>
                  <a:pt x="424" y="312"/>
                </a:lnTo>
                <a:lnTo>
                  <a:pt x="408" y="314"/>
                </a:lnTo>
                <a:lnTo>
                  <a:pt x="408" y="314"/>
                </a:lnTo>
                <a:lnTo>
                  <a:pt x="396" y="312"/>
                </a:lnTo>
                <a:lnTo>
                  <a:pt x="382" y="310"/>
                </a:lnTo>
                <a:lnTo>
                  <a:pt x="368" y="304"/>
                </a:lnTo>
                <a:lnTo>
                  <a:pt x="356" y="296"/>
                </a:lnTo>
                <a:lnTo>
                  <a:pt x="356" y="296"/>
                </a:lnTo>
                <a:lnTo>
                  <a:pt x="346" y="286"/>
                </a:lnTo>
                <a:lnTo>
                  <a:pt x="338" y="272"/>
                </a:lnTo>
                <a:lnTo>
                  <a:pt x="332" y="254"/>
                </a:lnTo>
                <a:lnTo>
                  <a:pt x="330" y="236"/>
                </a:lnTo>
                <a:lnTo>
                  <a:pt x="330" y="236"/>
                </a:lnTo>
                <a:lnTo>
                  <a:pt x="332" y="218"/>
                </a:lnTo>
                <a:lnTo>
                  <a:pt x="338" y="200"/>
                </a:lnTo>
                <a:lnTo>
                  <a:pt x="346" y="186"/>
                </a:lnTo>
                <a:lnTo>
                  <a:pt x="356" y="174"/>
                </a:lnTo>
                <a:lnTo>
                  <a:pt x="356" y="174"/>
                </a:lnTo>
                <a:lnTo>
                  <a:pt x="368" y="166"/>
                </a:lnTo>
                <a:lnTo>
                  <a:pt x="382" y="162"/>
                </a:lnTo>
                <a:lnTo>
                  <a:pt x="396" y="158"/>
                </a:lnTo>
                <a:lnTo>
                  <a:pt x="408" y="158"/>
                </a:lnTo>
                <a:lnTo>
                  <a:pt x="408" y="158"/>
                </a:lnTo>
                <a:lnTo>
                  <a:pt x="422" y="160"/>
                </a:lnTo>
                <a:lnTo>
                  <a:pt x="436" y="164"/>
                </a:lnTo>
                <a:lnTo>
                  <a:pt x="446" y="170"/>
                </a:lnTo>
                <a:lnTo>
                  <a:pt x="454" y="176"/>
                </a:lnTo>
                <a:lnTo>
                  <a:pt x="454" y="176"/>
                </a:lnTo>
                <a:lnTo>
                  <a:pt x="466" y="184"/>
                </a:lnTo>
                <a:lnTo>
                  <a:pt x="470" y="186"/>
                </a:lnTo>
                <a:lnTo>
                  <a:pt x="490" y="186"/>
                </a:lnTo>
                <a:lnTo>
                  <a:pt x="490" y="0"/>
                </a:lnTo>
                <a:lnTo>
                  <a:pt x="6" y="0"/>
                </a:lnTo>
                <a:lnTo>
                  <a:pt x="6" y="0"/>
                </a:lnTo>
                <a:lnTo>
                  <a:pt x="2" y="46"/>
                </a:lnTo>
                <a:lnTo>
                  <a:pt x="0" y="92"/>
                </a:lnTo>
                <a:lnTo>
                  <a:pt x="2" y="138"/>
                </a:lnTo>
                <a:lnTo>
                  <a:pt x="6" y="182"/>
                </a:lnTo>
                <a:lnTo>
                  <a:pt x="12" y="224"/>
                </a:lnTo>
                <a:lnTo>
                  <a:pt x="22" y="266"/>
                </a:lnTo>
                <a:lnTo>
                  <a:pt x="32" y="306"/>
                </a:lnTo>
                <a:lnTo>
                  <a:pt x="46" y="346"/>
                </a:lnTo>
                <a:lnTo>
                  <a:pt x="46" y="34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373924" y="4475495"/>
            <a:ext cx="1409700" cy="711200"/>
          </a:xfrm>
          <a:custGeom>
            <a:avLst/>
            <a:gdLst>
              <a:gd name="T0" fmla="*/ 464 w 888"/>
              <a:gd name="T1" fmla="*/ 108 h 448"/>
              <a:gd name="T2" fmla="*/ 468 w 888"/>
              <a:gd name="T3" fmla="*/ 90 h 448"/>
              <a:gd name="T4" fmla="*/ 478 w 888"/>
              <a:gd name="T5" fmla="*/ 76 h 448"/>
              <a:gd name="T6" fmla="*/ 490 w 888"/>
              <a:gd name="T7" fmla="*/ 54 h 448"/>
              <a:gd name="T8" fmla="*/ 490 w 888"/>
              <a:gd name="T9" fmla="*/ 46 h 448"/>
              <a:gd name="T10" fmla="*/ 488 w 888"/>
              <a:gd name="T11" fmla="*/ 28 h 448"/>
              <a:gd name="T12" fmla="*/ 480 w 888"/>
              <a:gd name="T13" fmla="*/ 14 h 448"/>
              <a:gd name="T14" fmla="*/ 474 w 888"/>
              <a:gd name="T15" fmla="*/ 8 h 448"/>
              <a:gd name="T16" fmla="*/ 456 w 888"/>
              <a:gd name="T17" fmla="*/ 0 h 448"/>
              <a:gd name="T18" fmla="*/ 444 w 888"/>
              <a:gd name="T19" fmla="*/ 0 h 448"/>
              <a:gd name="T20" fmla="*/ 420 w 888"/>
              <a:gd name="T21" fmla="*/ 4 h 448"/>
              <a:gd name="T22" fmla="*/ 406 w 888"/>
              <a:gd name="T23" fmla="*/ 14 h 448"/>
              <a:gd name="T24" fmla="*/ 402 w 888"/>
              <a:gd name="T25" fmla="*/ 20 h 448"/>
              <a:gd name="T26" fmla="*/ 398 w 888"/>
              <a:gd name="T27" fmla="*/ 38 h 448"/>
              <a:gd name="T28" fmla="*/ 396 w 888"/>
              <a:gd name="T29" fmla="*/ 46 h 448"/>
              <a:gd name="T30" fmla="*/ 400 w 888"/>
              <a:gd name="T31" fmla="*/ 62 h 448"/>
              <a:gd name="T32" fmla="*/ 408 w 888"/>
              <a:gd name="T33" fmla="*/ 76 h 448"/>
              <a:gd name="T34" fmla="*/ 426 w 888"/>
              <a:gd name="T35" fmla="*/ 98 h 448"/>
              <a:gd name="T36" fmla="*/ 428 w 888"/>
              <a:gd name="T37" fmla="*/ 110 h 448"/>
              <a:gd name="T38" fmla="*/ 428 w 888"/>
              <a:gd name="T39" fmla="*/ 160 h 448"/>
              <a:gd name="T40" fmla="*/ 0 w 888"/>
              <a:gd name="T41" fmla="*/ 354 h 448"/>
              <a:gd name="T42" fmla="*/ 54 w 888"/>
              <a:gd name="T43" fmla="*/ 378 h 448"/>
              <a:gd name="T44" fmla="*/ 154 w 888"/>
              <a:gd name="T45" fmla="*/ 416 h 448"/>
              <a:gd name="T46" fmla="*/ 196 w 888"/>
              <a:gd name="T47" fmla="*/ 428 h 448"/>
              <a:gd name="T48" fmla="*/ 324 w 888"/>
              <a:gd name="T49" fmla="*/ 442 h 448"/>
              <a:gd name="T50" fmla="*/ 464 w 888"/>
              <a:gd name="T51" fmla="*/ 448 h 448"/>
              <a:gd name="T52" fmla="*/ 464 w 888"/>
              <a:gd name="T53" fmla="*/ 432 h 448"/>
              <a:gd name="T54" fmla="*/ 452 w 888"/>
              <a:gd name="T55" fmla="*/ 414 h 448"/>
              <a:gd name="T56" fmla="*/ 444 w 888"/>
              <a:gd name="T57" fmla="*/ 404 h 448"/>
              <a:gd name="T58" fmla="*/ 434 w 888"/>
              <a:gd name="T59" fmla="*/ 380 h 448"/>
              <a:gd name="T60" fmla="*/ 432 w 888"/>
              <a:gd name="T61" fmla="*/ 366 h 448"/>
              <a:gd name="T62" fmla="*/ 436 w 888"/>
              <a:gd name="T63" fmla="*/ 340 h 448"/>
              <a:gd name="T64" fmla="*/ 448 w 888"/>
              <a:gd name="T65" fmla="*/ 314 h 448"/>
              <a:gd name="T66" fmla="*/ 460 w 888"/>
              <a:gd name="T67" fmla="*/ 304 h 448"/>
              <a:gd name="T68" fmla="*/ 490 w 888"/>
              <a:gd name="T69" fmla="*/ 290 h 448"/>
              <a:gd name="T70" fmla="*/ 510 w 888"/>
              <a:gd name="T71" fmla="*/ 288 h 448"/>
              <a:gd name="T72" fmla="*/ 546 w 888"/>
              <a:gd name="T73" fmla="*/ 294 h 448"/>
              <a:gd name="T74" fmla="*/ 570 w 888"/>
              <a:gd name="T75" fmla="*/ 314 h 448"/>
              <a:gd name="T76" fmla="*/ 578 w 888"/>
              <a:gd name="T77" fmla="*/ 326 h 448"/>
              <a:gd name="T78" fmla="*/ 586 w 888"/>
              <a:gd name="T79" fmla="*/ 352 h 448"/>
              <a:gd name="T80" fmla="*/ 588 w 888"/>
              <a:gd name="T81" fmla="*/ 366 h 448"/>
              <a:gd name="T82" fmla="*/ 582 w 888"/>
              <a:gd name="T83" fmla="*/ 392 h 448"/>
              <a:gd name="T84" fmla="*/ 570 w 888"/>
              <a:gd name="T85" fmla="*/ 412 h 448"/>
              <a:gd name="T86" fmla="*/ 562 w 888"/>
              <a:gd name="T87" fmla="*/ 424 h 448"/>
              <a:gd name="T88" fmla="*/ 560 w 888"/>
              <a:gd name="T89" fmla="*/ 448 h 448"/>
              <a:gd name="T90" fmla="*/ 638 w 888"/>
              <a:gd name="T91" fmla="*/ 446 h 448"/>
              <a:gd name="T92" fmla="*/ 802 w 888"/>
              <a:gd name="T93" fmla="*/ 434 h 448"/>
              <a:gd name="T94" fmla="*/ 888 w 888"/>
              <a:gd name="T95" fmla="*/ 160 h 448"/>
              <a:gd name="T96" fmla="*/ 464 w 888"/>
              <a:gd name="T97" fmla="*/ 10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8" h="448">
                <a:moveTo>
                  <a:pt x="464" y="108"/>
                </a:moveTo>
                <a:lnTo>
                  <a:pt x="464" y="108"/>
                </a:lnTo>
                <a:lnTo>
                  <a:pt x="464" y="98"/>
                </a:lnTo>
                <a:lnTo>
                  <a:pt x="468" y="90"/>
                </a:lnTo>
                <a:lnTo>
                  <a:pt x="478" y="76"/>
                </a:lnTo>
                <a:lnTo>
                  <a:pt x="478" y="76"/>
                </a:lnTo>
                <a:lnTo>
                  <a:pt x="486" y="62"/>
                </a:lnTo>
                <a:lnTo>
                  <a:pt x="490" y="54"/>
                </a:lnTo>
                <a:lnTo>
                  <a:pt x="490" y="46"/>
                </a:lnTo>
                <a:lnTo>
                  <a:pt x="490" y="46"/>
                </a:lnTo>
                <a:lnTo>
                  <a:pt x="490" y="38"/>
                </a:lnTo>
                <a:lnTo>
                  <a:pt x="488" y="28"/>
                </a:lnTo>
                <a:lnTo>
                  <a:pt x="484" y="20"/>
                </a:lnTo>
                <a:lnTo>
                  <a:pt x="480" y="14"/>
                </a:lnTo>
                <a:lnTo>
                  <a:pt x="480" y="14"/>
                </a:lnTo>
                <a:lnTo>
                  <a:pt x="474" y="8"/>
                </a:lnTo>
                <a:lnTo>
                  <a:pt x="466" y="2"/>
                </a:lnTo>
                <a:lnTo>
                  <a:pt x="456" y="0"/>
                </a:lnTo>
                <a:lnTo>
                  <a:pt x="444" y="0"/>
                </a:lnTo>
                <a:lnTo>
                  <a:pt x="444" y="0"/>
                </a:lnTo>
                <a:lnTo>
                  <a:pt x="430" y="0"/>
                </a:lnTo>
                <a:lnTo>
                  <a:pt x="420" y="4"/>
                </a:lnTo>
                <a:lnTo>
                  <a:pt x="412" y="8"/>
                </a:lnTo>
                <a:lnTo>
                  <a:pt x="406" y="14"/>
                </a:lnTo>
                <a:lnTo>
                  <a:pt x="406" y="14"/>
                </a:lnTo>
                <a:lnTo>
                  <a:pt x="402" y="20"/>
                </a:lnTo>
                <a:lnTo>
                  <a:pt x="398" y="28"/>
                </a:lnTo>
                <a:lnTo>
                  <a:pt x="398" y="38"/>
                </a:lnTo>
                <a:lnTo>
                  <a:pt x="396" y="46"/>
                </a:lnTo>
                <a:lnTo>
                  <a:pt x="396" y="46"/>
                </a:lnTo>
                <a:lnTo>
                  <a:pt x="398" y="54"/>
                </a:lnTo>
                <a:lnTo>
                  <a:pt x="400" y="62"/>
                </a:lnTo>
                <a:lnTo>
                  <a:pt x="408" y="76"/>
                </a:lnTo>
                <a:lnTo>
                  <a:pt x="408" y="76"/>
                </a:lnTo>
                <a:lnTo>
                  <a:pt x="420" y="90"/>
                </a:lnTo>
                <a:lnTo>
                  <a:pt x="426" y="98"/>
                </a:lnTo>
                <a:lnTo>
                  <a:pt x="428" y="110"/>
                </a:lnTo>
                <a:lnTo>
                  <a:pt x="428" y="110"/>
                </a:lnTo>
                <a:lnTo>
                  <a:pt x="428" y="110"/>
                </a:lnTo>
                <a:lnTo>
                  <a:pt x="428" y="160"/>
                </a:lnTo>
                <a:lnTo>
                  <a:pt x="0" y="160"/>
                </a:lnTo>
                <a:lnTo>
                  <a:pt x="0" y="354"/>
                </a:lnTo>
                <a:lnTo>
                  <a:pt x="0" y="354"/>
                </a:lnTo>
                <a:lnTo>
                  <a:pt x="54" y="378"/>
                </a:lnTo>
                <a:lnTo>
                  <a:pt x="106" y="398"/>
                </a:lnTo>
                <a:lnTo>
                  <a:pt x="154" y="416"/>
                </a:lnTo>
                <a:lnTo>
                  <a:pt x="196" y="428"/>
                </a:lnTo>
                <a:lnTo>
                  <a:pt x="196" y="428"/>
                </a:lnTo>
                <a:lnTo>
                  <a:pt x="258" y="436"/>
                </a:lnTo>
                <a:lnTo>
                  <a:pt x="324" y="442"/>
                </a:lnTo>
                <a:lnTo>
                  <a:pt x="392" y="446"/>
                </a:lnTo>
                <a:lnTo>
                  <a:pt x="464" y="448"/>
                </a:lnTo>
                <a:lnTo>
                  <a:pt x="464" y="432"/>
                </a:lnTo>
                <a:lnTo>
                  <a:pt x="464" y="432"/>
                </a:lnTo>
                <a:lnTo>
                  <a:pt x="460" y="426"/>
                </a:lnTo>
                <a:lnTo>
                  <a:pt x="452" y="414"/>
                </a:lnTo>
                <a:lnTo>
                  <a:pt x="452" y="414"/>
                </a:lnTo>
                <a:lnTo>
                  <a:pt x="444" y="404"/>
                </a:lnTo>
                <a:lnTo>
                  <a:pt x="438" y="394"/>
                </a:lnTo>
                <a:lnTo>
                  <a:pt x="434" y="380"/>
                </a:lnTo>
                <a:lnTo>
                  <a:pt x="432" y="366"/>
                </a:lnTo>
                <a:lnTo>
                  <a:pt x="432" y="366"/>
                </a:lnTo>
                <a:lnTo>
                  <a:pt x="432" y="352"/>
                </a:lnTo>
                <a:lnTo>
                  <a:pt x="436" y="340"/>
                </a:lnTo>
                <a:lnTo>
                  <a:pt x="440" y="326"/>
                </a:lnTo>
                <a:lnTo>
                  <a:pt x="448" y="314"/>
                </a:lnTo>
                <a:lnTo>
                  <a:pt x="448" y="314"/>
                </a:lnTo>
                <a:lnTo>
                  <a:pt x="460" y="304"/>
                </a:lnTo>
                <a:lnTo>
                  <a:pt x="474" y="296"/>
                </a:lnTo>
                <a:lnTo>
                  <a:pt x="490" y="290"/>
                </a:lnTo>
                <a:lnTo>
                  <a:pt x="510" y="288"/>
                </a:lnTo>
                <a:lnTo>
                  <a:pt x="510" y="288"/>
                </a:lnTo>
                <a:lnTo>
                  <a:pt x="528" y="290"/>
                </a:lnTo>
                <a:lnTo>
                  <a:pt x="546" y="294"/>
                </a:lnTo>
                <a:lnTo>
                  <a:pt x="560" y="302"/>
                </a:lnTo>
                <a:lnTo>
                  <a:pt x="570" y="314"/>
                </a:lnTo>
                <a:lnTo>
                  <a:pt x="570" y="314"/>
                </a:lnTo>
                <a:lnTo>
                  <a:pt x="578" y="326"/>
                </a:lnTo>
                <a:lnTo>
                  <a:pt x="584" y="340"/>
                </a:lnTo>
                <a:lnTo>
                  <a:pt x="586" y="352"/>
                </a:lnTo>
                <a:lnTo>
                  <a:pt x="588" y="366"/>
                </a:lnTo>
                <a:lnTo>
                  <a:pt x="588" y="366"/>
                </a:lnTo>
                <a:lnTo>
                  <a:pt x="586" y="380"/>
                </a:lnTo>
                <a:lnTo>
                  <a:pt x="582" y="392"/>
                </a:lnTo>
                <a:lnTo>
                  <a:pt x="576" y="404"/>
                </a:lnTo>
                <a:lnTo>
                  <a:pt x="570" y="412"/>
                </a:lnTo>
                <a:lnTo>
                  <a:pt x="570" y="412"/>
                </a:lnTo>
                <a:lnTo>
                  <a:pt x="562" y="424"/>
                </a:lnTo>
                <a:lnTo>
                  <a:pt x="560" y="428"/>
                </a:lnTo>
                <a:lnTo>
                  <a:pt x="560" y="448"/>
                </a:lnTo>
                <a:lnTo>
                  <a:pt x="560" y="448"/>
                </a:lnTo>
                <a:lnTo>
                  <a:pt x="638" y="446"/>
                </a:lnTo>
                <a:lnTo>
                  <a:pt x="718" y="440"/>
                </a:lnTo>
                <a:lnTo>
                  <a:pt x="802" y="434"/>
                </a:lnTo>
                <a:lnTo>
                  <a:pt x="888" y="424"/>
                </a:lnTo>
                <a:lnTo>
                  <a:pt x="888" y="160"/>
                </a:lnTo>
                <a:lnTo>
                  <a:pt x="464" y="160"/>
                </a:lnTo>
                <a:lnTo>
                  <a:pt x="464" y="10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545625" y="2567320"/>
            <a:ext cx="587375" cy="1549400"/>
          </a:xfrm>
          <a:custGeom>
            <a:avLst/>
            <a:gdLst>
              <a:gd name="T0" fmla="*/ 370 w 370"/>
              <a:gd name="T1" fmla="*/ 812 h 976"/>
              <a:gd name="T2" fmla="*/ 366 w 370"/>
              <a:gd name="T3" fmla="*/ 772 h 976"/>
              <a:gd name="T4" fmla="*/ 346 w 370"/>
              <a:gd name="T5" fmla="*/ 650 h 976"/>
              <a:gd name="T6" fmla="*/ 304 w 370"/>
              <a:gd name="T7" fmla="*/ 486 h 976"/>
              <a:gd name="T8" fmla="*/ 250 w 370"/>
              <a:gd name="T9" fmla="*/ 320 h 976"/>
              <a:gd name="T10" fmla="*/ 188 w 370"/>
              <a:gd name="T11" fmla="*/ 158 h 976"/>
              <a:gd name="T12" fmla="*/ 86 w 370"/>
              <a:gd name="T13" fmla="*/ 102 h 976"/>
              <a:gd name="T14" fmla="*/ 86 w 370"/>
              <a:gd name="T15" fmla="*/ 102 h 976"/>
              <a:gd name="T16" fmla="*/ 84 w 370"/>
              <a:gd name="T17" fmla="*/ 90 h 976"/>
              <a:gd name="T18" fmla="*/ 90 w 370"/>
              <a:gd name="T19" fmla="*/ 62 h 976"/>
              <a:gd name="T20" fmla="*/ 94 w 370"/>
              <a:gd name="T21" fmla="*/ 48 h 976"/>
              <a:gd name="T22" fmla="*/ 92 w 370"/>
              <a:gd name="T23" fmla="*/ 32 h 976"/>
              <a:gd name="T24" fmla="*/ 88 w 370"/>
              <a:gd name="T25" fmla="*/ 24 h 976"/>
              <a:gd name="T26" fmla="*/ 76 w 370"/>
              <a:gd name="T27" fmla="*/ 10 h 976"/>
              <a:gd name="T28" fmla="*/ 70 w 370"/>
              <a:gd name="T29" fmla="*/ 4 h 976"/>
              <a:gd name="T30" fmla="*/ 54 w 370"/>
              <a:gd name="T31" fmla="*/ 0 h 976"/>
              <a:gd name="T32" fmla="*/ 42 w 370"/>
              <a:gd name="T33" fmla="*/ 2 h 976"/>
              <a:gd name="T34" fmla="*/ 30 w 370"/>
              <a:gd name="T35" fmla="*/ 6 h 976"/>
              <a:gd name="T36" fmla="*/ 10 w 370"/>
              <a:gd name="T37" fmla="*/ 18 h 976"/>
              <a:gd name="T38" fmla="*/ 2 w 370"/>
              <a:gd name="T39" fmla="*/ 32 h 976"/>
              <a:gd name="T40" fmla="*/ 0 w 370"/>
              <a:gd name="T41" fmla="*/ 40 h 976"/>
              <a:gd name="T42" fmla="*/ 2 w 370"/>
              <a:gd name="T43" fmla="*/ 58 h 976"/>
              <a:gd name="T44" fmla="*/ 4 w 370"/>
              <a:gd name="T45" fmla="*/ 66 h 976"/>
              <a:gd name="T46" fmla="*/ 14 w 370"/>
              <a:gd name="T47" fmla="*/ 80 h 976"/>
              <a:gd name="T48" fmla="*/ 26 w 370"/>
              <a:gd name="T49" fmla="*/ 88 h 976"/>
              <a:gd name="T50" fmla="*/ 48 w 370"/>
              <a:gd name="T51" fmla="*/ 106 h 976"/>
              <a:gd name="T52" fmla="*/ 72 w 370"/>
              <a:gd name="T53" fmla="*/ 158 h 976"/>
              <a:gd name="T54" fmla="*/ 10 w 370"/>
              <a:gd name="T55" fmla="*/ 158 h 976"/>
              <a:gd name="T56" fmla="*/ 76 w 370"/>
              <a:gd name="T57" fmla="*/ 324 h 976"/>
              <a:gd name="T58" fmla="*/ 132 w 370"/>
              <a:gd name="T59" fmla="*/ 492 h 976"/>
              <a:gd name="T60" fmla="*/ 176 w 370"/>
              <a:gd name="T61" fmla="*/ 656 h 976"/>
              <a:gd name="T62" fmla="*/ 202 w 370"/>
              <a:gd name="T63" fmla="*/ 812 h 976"/>
              <a:gd name="T64" fmla="*/ 264 w 370"/>
              <a:gd name="T65" fmla="*/ 868 h 976"/>
              <a:gd name="T66" fmla="*/ 262 w 370"/>
              <a:gd name="T67" fmla="*/ 878 h 976"/>
              <a:gd name="T68" fmla="*/ 248 w 370"/>
              <a:gd name="T69" fmla="*/ 900 h 976"/>
              <a:gd name="T70" fmla="*/ 240 w 370"/>
              <a:gd name="T71" fmla="*/ 914 h 976"/>
              <a:gd name="T72" fmla="*/ 236 w 370"/>
              <a:gd name="T73" fmla="*/ 930 h 976"/>
              <a:gd name="T74" fmla="*/ 238 w 370"/>
              <a:gd name="T75" fmla="*/ 938 h 976"/>
              <a:gd name="T76" fmla="*/ 242 w 370"/>
              <a:gd name="T77" fmla="*/ 956 h 976"/>
              <a:gd name="T78" fmla="*/ 246 w 370"/>
              <a:gd name="T79" fmla="*/ 962 h 976"/>
              <a:gd name="T80" fmla="*/ 260 w 370"/>
              <a:gd name="T81" fmla="*/ 974 h 976"/>
              <a:gd name="T82" fmla="*/ 284 w 370"/>
              <a:gd name="T83" fmla="*/ 976 h 976"/>
              <a:gd name="T84" fmla="*/ 296 w 370"/>
              <a:gd name="T85" fmla="*/ 976 h 976"/>
              <a:gd name="T86" fmla="*/ 314 w 370"/>
              <a:gd name="T87" fmla="*/ 968 h 976"/>
              <a:gd name="T88" fmla="*/ 320 w 370"/>
              <a:gd name="T89" fmla="*/ 962 h 976"/>
              <a:gd name="T90" fmla="*/ 328 w 370"/>
              <a:gd name="T91" fmla="*/ 948 h 976"/>
              <a:gd name="T92" fmla="*/ 330 w 370"/>
              <a:gd name="T93" fmla="*/ 930 h 976"/>
              <a:gd name="T94" fmla="*/ 330 w 370"/>
              <a:gd name="T95" fmla="*/ 922 h 976"/>
              <a:gd name="T96" fmla="*/ 318 w 370"/>
              <a:gd name="T97" fmla="*/ 900 h 976"/>
              <a:gd name="T98" fmla="*/ 306 w 370"/>
              <a:gd name="T99" fmla="*/ 886 h 976"/>
              <a:gd name="T100" fmla="*/ 300 w 370"/>
              <a:gd name="T101" fmla="*/ 866 h 976"/>
              <a:gd name="T102" fmla="*/ 300 w 370"/>
              <a:gd name="T103" fmla="*/ 812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0" h="976">
                <a:moveTo>
                  <a:pt x="300" y="812"/>
                </a:moveTo>
                <a:lnTo>
                  <a:pt x="370" y="812"/>
                </a:lnTo>
                <a:lnTo>
                  <a:pt x="370" y="812"/>
                </a:lnTo>
                <a:lnTo>
                  <a:pt x="366" y="772"/>
                </a:lnTo>
                <a:lnTo>
                  <a:pt x="360" y="732"/>
                </a:lnTo>
                <a:lnTo>
                  <a:pt x="346" y="650"/>
                </a:lnTo>
                <a:lnTo>
                  <a:pt x="326" y="568"/>
                </a:lnTo>
                <a:lnTo>
                  <a:pt x="304" y="486"/>
                </a:lnTo>
                <a:lnTo>
                  <a:pt x="278" y="402"/>
                </a:lnTo>
                <a:lnTo>
                  <a:pt x="250" y="320"/>
                </a:lnTo>
                <a:lnTo>
                  <a:pt x="218" y="238"/>
                </a:lnTo>
                <a:lnTo>
                  <a:pt x="188" y="158"/>
                </a:lnTo>
                <a:lnTo>
                  <a:pt x="110" y="158"/>
                </a:lnTo>
                <a:lnTo>
                  <a:pt x="86" y="102"/>
                </a:lnTo>
                <a:lnTo>
                  <a:pt x="86" y="102"/>
                </a:lnTo>
                <a:lnTo>
                  <a:pt x="86" y="102"/>
                </a:lnTo>
                <a:lnTo>
                  <a:pt x="86" y="102"/>
                </a:lnTo>
                <a:lnTo>
                  <a:pt x="84" y="90"/>
                </a:lnTo>
                <a:lnTo>
                  <a:pt x="86" y="80"/>
                </a:lnTo>
                <a:lnTo>
                  <a:pt x="90" y="62"/>
                </a:lnTo>
                <a:lnTo>
                  <a:pt x="90" y="62"/>
                </a:lnTo>
                <a:lnTo>
                  <a:pt x="94" y="48"/>
                </a:lnTo>
                <a:lnTo>
                  <a:pt x="94" y="40"/>
                </a:lnTo>
                <a:lnTo>
                  <a:pt x="92" y="32"/>
                </a:lnTo>
                <a:lnTo>
                  <a:pt x="92" y="32"/>
                </a:lnTo>
                <a:lnTo>
                  <a:pt x="88" y="24"/>
                </a:lnTo>
                <a:lnTo>
                  <a:pt x="82" y="16"/>
                </a:lnTo>
                <a:lnTo>
                  <a:pt x="76" y="10"/>
                </a:lnTo>
                <a:lnTo>
                  <a:pt x="70" y="4"/>
                </a:lnTo>
                <a:lnTo>
                  <a:pt x="70" y="4"/>
                </a:lnTo>
                <a:lnTo>
                  <a:pt x="62" y="2"/>
                </a:lnTo>
                <a:lnTo>
                  <a:pt x="54" y="0"/>
                </a:lnTo>
                <a:lnTo>
                  <a:pt x="54" y="0"/>
                </a:lnTo>
                <a:lnTo>
                  <a:pt x="42" y="2"/>
                </a:lnTo>
                <a:lnTo>
                  <a:pt x="30" y="6"/>
                </a:lnTo>
                <a:lnTo>
                  <a:pt x="30" y="6"/>
                </a:lnTo>
                <a:lnTo>
                  <a:pt x="18" y="10"/>
                </a:lnTo>
                <a:lnTo>
                  <a:pt x="10" y="18"/>
                </a:lnTo>
                <a:lnTo>
                  <a:pt x="4" y="24"/>
                </a:lnTo>
                <a:lnTo>
                  <a:pt x="2" y="32"/>
                </a:lnTo>
                <a:lnTo>
                  <a:pt x="2" y="32"/>
                </a:lnTo>
                <a:lnTo>
                  <a:pt x="0" y="40"/>
                </a:lnTo>
                <a:lnTo>
                  <a:pt x="0" y="48"/>
                </a:lnTo>
                <a:lnTo>
                  <a:pt x="2" y="58"/>
                </a:lnTo>
                <a:lnTo>
                  <a:pt x="4" y="66"/>
                </a:lnTo>
                <a:lnTo>
                  <a:pt x="4" y="66"/>
                </a:lnTo>
                <a:lnTo>
                  <a:pt x="8" y="74"/>
                </a:lnTo>
                <a:lnTo>
                  <a:pt x="14" y="80"/>
                </a:lnTo>
                <a:lnTo>
                  <a:pt x="26" y="88"/>
                </a:lnTo>
                <a:lnTo>
                  <a:pt x="26" y="88"/>
                </a:lnTo>
                <a:lnTo>
                  <a:pt x="40" y="98"/>
                </a:lnTo>
                <a:lnTo>
                  <a:pt x="48" y="106"/>
                </a:lnTo>
                <a:lnTo>
                  <a:pt x="54" y="114"/>
                </a:lnTo>
                <a:lnTo>
                  <a:pt x="72" y="158"/>
                </a:lnTo>
                <a:lnTo>
                  <a:pt x="10" y="158"/>
                </a:lnTo>
                <a:lnTo>
                  <a:pt x="10" y="158"/>
                </a:lnTo>
                <a:lnTo>
                  <a:pt x="44" y="240"/>
                </a:lnTo>
                <a:lnTo>
                  <a:pt x="76" y="324"/>
                </a:lnTo>
                <a:lnTo>
                  <a:pt x="104" y="408"/>
                </a:lnTo>
                <a:lnTo>
                  <a:pt x="132" y="492"/>
                </a:lnTo>
                <a:lnTo>
                  <a:pt x="154" y="574"/>
                </a:lnTo>
                <a:lnTo>
                  <a:pt x="176" y="656"/>
                </a:lnTo>
                <a:lnTo>
                  <a:pt x="192" y="736"/>
                </a:lnTo>
                <a:lnTo>
                  <a:pt x="202" y="812"/>
                </a:lnTo>
                <a:lnTo>
                  <a:pt x="264" y="812"/>
                </a:lnTo>
                <a:lnTo>
                  <a:pt x="264" y="868"/>
                </a:lnTo>
                <a:lnTo>
                  <a:pt x="264" y="868"/>
                </a:lnTo>
                <a:lnTo>
                  <a:pt x="262" y="878"/>
                </a:lnTo>
                <a:lnTo>
                  <a:pt x="258" y="886"/>
                </a:lnTo>
                <a:lnTo>
                  <a:pt x="248" y="900"/>
                </a:lnTo>
                <a:lnTo>
                  <a:pt x="248" y="900"/>
                </a:lnTo>
                <a:lnTo>
                  <a:pt x="240" y="914"/>
                </a:lnTo>
                <a:lnTo>
                  <a:pt x="238" y="922"/>
                </a:lnTo>
                <a:lnTo>
                  <a:pt x="236" y="930"/>
                </a:lnTo>
                <a:lnTo>
                  <a:pt x="236" y="930"/>
                </a:lnTo>
                <a:lnTo>
                  <a:pt x="238" y="938"/>
                </a:lnTo>
                <a:lnTo>
                  <a:pt x="240" y="948"/>
                </a:lnTo>
                <a:lnTo>
                  <a:pt x="242" y="956"/>
                </a:lnTo>
                <a:lnTo>
                  <a:pt x="246" y="962"/>
                </a:lnTo>
                <a:lnTo>
                  <a:pt x="246" y="962"/>
                </a:lnTo>
                <a:lnTo>
                  <a:pt x="252" y="968"/>
                </a:lnTo>
                <a:lnTo>
                  <a:pt x="260" y="974"/>
                </a:lnTo>
                <a:lnTo>
                  <a:pt x="270" y="976"/>
                </a:lnTo>
                <a:lnTo>
                  <a:pt x="284" y="976"/>
                </a:lnTo>
                <a:lnTo>
                  <a:pt x="284" y="976"/>
                </a:lnTo>
                <a:lnTo>
                  <a:pt x="296" y="976"/>
                </a:lnTo>
                <a:lnTo>
                  <a:pt x="308" y="972"/>
                </a:lnTo>
                <a:lnTo>
                  <a:pt x="314" y="968"/>
                </a:lnTo>
                <a:lnTo>
                  <a:pt x="320" y="962"/>
                </a:lnTo>
                <a:lnTo>
                  <a:pt x="320" y="962"/>
                </a:lnTo>
                <a:lnTo>
                  <a:pt x="326" y="956"/>
                </a:lnTo>
                <a:lnTo>
                  <a:pt x="328" y="948"/>
                </a:lnTo>
                <a:lnTo>
                  <a:pt x="330" y="938"/>
                </a:lnTo>
                <a:lnTo>
                  <a:pt x="330" y="930"/>
                </a:lnTo>
                <a:lnTo>
                  <a:pt x="330" y="930"/>
                </a:lnTo>
                <a:lnTo>
                  <a:pt x="330" y="922"/>
                </a:lnTo>
                <a:lnTo>
                  <a:pt x="328" y="914"/>
                </a:lnTo>
                <a:lnTo>
                  <a:pt x="318" y="900"/>
                </a:lnTo>
                <a:lnTo>
                  <a:pt x="318" y="900"/>
                </a:lnTo>
                <a:lnTo>
                  <a:pt x="306" y="886"/>
                </a:lnTo>
                <a:lnTo>
                  <a:pt x="302" y="878"/>
                </a:lnTo>
                <a:lnTo>
                  <a:pt x="300" y="866"/>
                </a:lnTo>
                <a:lnTo>
                  <a:pt x="300" y="866"/>
                </a:lnTo>
                <a:lnTo>
                  <a:pt x="300" y="81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577250" y="3919870"/>
            <a:ext cx="1565275" cy="746125"/>
          </a:xfrm>
          <a:custGeom>
            <a:avLst/>
            <a:gdLst>
              <a:gd name="T0" fmla="*/ 940 w 986"/>
              <a:gd name="T1" fmla="*/ 12 h 470"/>
              <a:gd name="T2" fmla="*/ 952 w 986"/>
              <a:gd name="T3" fmla="*/ 30 h 470"/>
              <a:gd name="T4" fmla="*/ 970 w 986"/>
              <a:gd name="T5" fmla="*/ 62 h 470"/>
              <a:gd name="T6" fmla="*/ 970 w 986"/>
              <a:gd name="T7" fmla="*/ 90 h 470"/>
              <a:gd name="T8" fmla="*/ 954 w 986"/>
              <a:gd name="T9" fmla="*/ 130 h 470"/>
              <a:gd name="T10" fmla="*/ 930 w 986"/>
              <a:gd name="T11" fmla="*/ 148 h 470"/>
              <a:gd name="T12" fmla="*/ 894 w 986"/>
              <a:gd name="T13" fmla="*/ 156 h 470"/>
              <a:gd name="T14" fmla="*/ 844 w 986"/>
              <a:gd name="T15" fmla="*/ 140 h 470"/>
              <a:gd name="T16" fmla="*/ 824 w 986"/>
              <a:gd name="T17" fmla="*/ 118 h 470"/>
              <a:gd name="T18" fmla="*/ 816 w 986"/>
              <a:gd name="T19" fmla="*/ 76 h 470"/>
              <a:gd name="T20" fmla="*/ 822 w 986"/>
              <a:gd name="T21" fmla="*/ 50 h 470"/>
              <a:gd name="T22" fmla="*/ 834 w 986"/>
              <a:gd name="T23" fmla="*/ 30 h 470"/>
              <a:gd name="T24" fmla="*/ 844 w 986"/>
              <a:gd name="T25" fmla="*/ 0 h 470"/>
              <a:gd name="T26" fmla="*/ 110 w 986"/>
              <a:gd name="T27" fmla="*/ 214 h 470"/>
              <a:gd name="T28" fmla="*/ 92 w 986"/>
              <a:gd name="T29" fmla="*/ 208 h 470"/>
              <a:gd name="T30" fmla="*/ 64 w 986"/>
              <a:gd name="T31" fmla="*/ 190 h 470"/>
              <a:gd name="T32" fmla="*/ 48 w 986"/>
              <a:gd name="T33" fmla="*/ 186 h 470"/>
              <a:gd name="T34" fmla="*/ 22 w 986"/>
              <a:gd name="T35" fmla="*/ 192 h 470"/>
              <a:gd name="T36" fmla="*/ 8 w 986"/>
              <a:gd name="T37" fmla="*/ 202 h 470"/>
              <a:gd name="T38" fmla="*/ 0 w 986"/>
              <a:gd name="T39" fmla="*/ 234 h 470"/>
              <a:gd name="T40" fmla="*/ 6 w 986"/>
              <a:gd name="T41" fmla="*/ 258 h 470"/>
              <a:gd name="T42" fmla="*/ 16 w 986"/>
              <a:gd name="T43" fmla="*/ 270 h 470"/>
              <a:gd name="T44" fmla="*/ 38 w 986"/>
              <a:gd name="T45" fmla="*/ 280 h 470"/>
              <a:gd name="T46" fmla="*/ 56 w 986"/>
              <a:gd name="T47" fmla="*/ 280 h 470"/>
              <a:gd name="T48" fmla="*/ 78 w 986"/>
              <a:gd name="T49" fmla="*/ 268 h 470"/>
              <a:gd name="T50" fmla="*/ 112 w 986"/>
              <a:gd name="T51" fmla="*/ 250 h 470"/>
              <a:gd name="T52" fmla="*/ 170 w 986"/>
              <a:gd name="T53" fmla="*/ 470 h 470"/>
              <a:gd name="T54" fmla="*/ 468 w 986"/>
              <a:gd name="T55" fmla="*/ 462 h 470"/>
              <a:gd name="T56" fmla="*/ 456 w 986"/>
              <a:gd name="T57" fmla="*/ 444 h 470"/>
              <a:gd name="T58" fmla="*/ 438 w 986"/>
              <a:gd name="T59" fmla="*/ 412 h 470"/>
              <a:gd name="T60" fmla="*/ 436 w 986"/>
              <a:gd name="T61" fmla="*/ 384 h 470"/>
              <a:gd name="T62" fmla="*/ 452 w 986"/>
              <a:gd name="T63" fmla="*/ 344 h 470"/>
              <a:gd name="T64" fmla="*/ 478 w 986"/>
              <a:gd name="T65" fmla="*/ 326 h 470"/>
              <a:gd name="T66" fmla="*/ 514 w 986"/>
              <a:gd name="T67" fmla="*/ 318 h 470"/>
              <a:gd name="T68" fmla="*/ 564 w 986"/>
              <a:gd name="T69" fmla="*/ 334 h 470"/>
              <a:gd name="T70" fmla="*/ 582 w 986"/>
              <a:gd name="T71" fmla="*/ 356 h 470"/>
              <a:gd name="T72" fmla="*/ 590 w 986"/>
              <a:gd name="T73" fmla="*/ 396 h 470"/>
              <a:gd name="T74" fmla="*/ 586 w 986"/>
              <a:gd name="T75" fmla="*/ 424 h 470"/>
              <a:gd name="T76" fmla="*/ 574 w 986"/>
              <a:gd name="T77" fmla="*/ 442 h 470"/>
              <a:gd name="T78" fmla="*/ 564 w 986"/>
              <a:gd name="T79" fmla="*/ 470 h 470"/>
              <a:gd name="T80" fmla="*/ 906 w 986"/>
              <a:gd name="T81" fmla="*/ 422 h 470"/>
              <a:gd name="T82" fmla="*/ 962 w 986"/>
              <a:gd name="T83" fmla="*/ 264 h 470"/>
              <a:gd name="T84" fmla="*/ 976 w 986"/>
              <a:gd name="T85" fmla="*/ 202 h 470"/>
              <a:gd name="T86" fmla="*/ 984 w 986"/>
              <a:gd name="T87" fmla="*/ 104 h 470"/>
              <a:gd name="T88" fmla="*/ 940 w 986"/>
              <a:gd name="T89" fmla="*/ 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6" h="470">
                <a:moveTo>
                  <a:pt x="940" y="0"/>
                </a:moveTo>
                <a:lnTo>
                  <a:pt x="940" y="12"/>
                </a:lnTo>
                <a:lnTo>
                  <a:pt x="940" y="12"/>
                </a:lnTo>
                <a:lnTo>
                  <a:pt x="942" y="18"/>
                </a:lnTo>
                <a:lnTo>
                  <a:pt x="952" y="30"/>
                </a:lnTo>
                <a:lnTo>
                  <a:pt x="952" y="30"/>
                </a:lnTo>
                <a:lnTo>
                  <a:pt x="958" y="38"/>
                </a:lnTo>
                <a:lnTo>
                  <a:pt x="964" y="50"/>
                </a:lnTo>
                <a:lnTo>
                  <a:pt x="970" y="62"/>
                </a:lnTo>
                <a:lnTo>
                  <a:pt x="972" y="76"/>
                </a:lnTo>
                <a:lnTo>
                  <a:pt x="972" y="76"/>
                </a:lnTo>
                <a:lnTo>
                  <a:pt x="970" y="90"/>
                </a:lnTo>
                <a:lnTo>
                  <a:pt x="968" y="104"/>
                </a:lnTo>
                <a:lnTo>
                  <a:pt x="962" y="118"/>
                </a:lnTo>
                <a:lnTo>
                  <a:pt x="954" y="130"/>
                </a:lnTo>
                <a:lnTo>
                  <a:pt x="954" y="130"/>
                </a:lnTo>
                <a:lnTo>
                  <a:pt x="944" y="140"/>
                </a:lnTo>
                <a:lnTo>
                  <a:pt x="930" y="148"/>
                </a:lnTo>
                <a:lnTo>
                  <a:pt x="912" y="154"/>
                </a:lnTo>
                <a:lnTo>
                  <a:pt x="894" y="156"/>
                </a:lnTo>
                <a:lnTo>
                  <a:pt x="894" y="156"/>
                </a:lnTo>
                <a:lnTo>
                  <a:pt x="876" y="154"/>
                </a:lnTo>
                <a:lnTo>
                  <a:pt x="858" y="148"/>
                </a:lnTo>
                <a:lnTo>
                  <a:pt x="844" y="140"/>
                </a:lnTo>
                <a:lnTo>
                  <a:pt x="832" y="130"/>
                </a:lnTo>
                <a:lnTo>
                  <a:pt x="832" y="130"/>
                </a:lnTo>
                <a:lnTo>
                  <a:pt x="824" y="118"/>
                </a:lnTo>
                <a:lnTo>
                  <a:pt x="820" y="104"/>
                </a:lnTo>
                <a:lnTo>
                  <a:pt x="818" y="90"/>
                </a:lnTo>
                <a:lnTo>
                  <a:pt x="816" y="76"/>
                </a:lnTo>
                <a:lnTo>
                  <a:pt x="816" y="76"/>
                </a:lnTo>
                <a:lnTo>
                  <a:pt x="818" y="62"/>
                </a:lnTo>
                <a:lnTo>
                  <a:pt x="822" y="50"/>
                </a:lnTo>
                <a:lnTo>
                  <a:pt x="828" y="40"/>
                </a:lnTo>
                <a:lnTo>
                  <a:pt x="834" y="30"/>
                </a:lnTo>
                <a:lnTo>
                  <a:pt x="834" y="30"/>
                </a:lnTo>
                <a:lnTo>
                  <a:pt x="842" y="20"/>
                </a:lnTo>
                <a:lnTo>
                  <a:pt x="844" y="16"/>
                </a:lnTo>
                <a:lnTo>
                  <a:pt x="844" y="0"/>
                </a:lnTo>
                <a:lnTo>
                  <a:pt x="170" y="0"/>
                </a:lnTo>
                <a:lnTo>
                  <a:pt x="170" y="214"/>
                </a:lnTo>
                <a:lnTo>
                  <a:pt x="110" y="214"/>
                </a:lnTo>
                <a:lnTo>
                  <a:pt x="110" y="214"/>
                </a:lnTo>
                <a:lnTo>
                  <a:pt x="100" y="212"/>
                </a:lnTo>
                <a:lnTo>
                  <a:pt x="92" y="208"/>
                </a:lnTo>
                <a:lnTo>
                  <a:pt x="76" y="198"/>
                </a:lnTo>
                <a:lnTo>
                  <a:pt x="76" y="198"/>
                </a:lnTo>
                <a:lnTo>
                  <a:pt x="64" y="190"/>
                </a:lnTo>
                <a:lnTo>
                  <a:pt x="56" y="188"/>
                </a:lnTo>
                <a:lnTo>
                  <a:pt x="48" y="186"/>
                </a:lnTo>
                <a:lnTo>
                  <a:pt x="48" y="186"/>
                </a:lnTo>
                <a:lnTo>
                  <a:pt x="40" y="188"/>
                </a:lnTo>
                <a:lnTo>
                  <a:pt x="30" y="190"/>
                </a:lnTo>
                <a:lnTo>
                  <a:pt x="22" y="192"/>
                </a:lnTo>
                <a:lnTo>
                  <a:pt x="14" y="196"/>
                </a:lnTo>
                <a:lnTo>
                  <a:pt x="14" y="196"/>
                </a:lnTo>
                <a:lnTo>
                  <a:pt x="8" y="202"/>
                </a:lnTo>
                <a:lnTo>
                  <a:pt x="4" y="210"/>
                </a:lnTo>
                <a:lnTo>
                  <a:pt x="2" y="220"/>
                </a:lnTo>
                <a:lnTo>
                  <a:pt x="0" y="234"/>
                </a:lnTo>
                <a:lnTo>
                  <a:pt x="0" y="234"/>
                </a:lnTo>
                <a:lnTo>
                  <a:pt x="2" y="246"/>
                </a:lnTo>
                <a:lnTo>
                  <a:pt x="6" y="258"/>
                </a:lnTo>
                <a:lnTo>
                  <a:pt x="10" y="264"/>
                </a:lnTo>
                <a:lnTo>
                  <a:pt x="16" y="270"/>
                </a:lnTo>
                <a:lnTo>
                  <a:pt x="16" y="270"/>
                </a:lnTo>
                <a:lnTo>
                  <a:pt x="22" y="276"/>
                </a:lnTo>
                <a:lnTo>
                  <a:pt x="30" y="278"/>
                </a:lnTo>
                <a:lnTo>
                  <a:pt x="38" y="280"/>
                </a:lnTo>
                <a:lnTo>
                  <a:pt x="48" y="280"/>
                </a:lnTo>
                <a:lnTo>
                  <a:pt x="48" y="280"/>
                </a:lnTo>
                <a:lnTo>
                  <a:pt x="56" y="280"/>
                </a:lnTo>
                <a:lnTo>
                  <a:pt x="64" y="278"/>
                </a:lnTo>
                <a:lnTo>
                  <a:pt x="78" y="268"/>
                </a:lnTo>
                <a:lnTo>
                  <a:pt x="78" y="268"/>
                </a:lnTo>
                <a:lnTo>
                  <a:pt x="92" y="256"/>
                </a:lnTo>
                <a:lnTo>
                  <a:pt x="100" y="252"/>
                </a:lnTo>
                <a:lnTo>
                  <a:pt x="112" y="250"/>
                </a:lnTo>
                <a:lnTo>
                  <a:pt x="112" y="250"/>
                </a:lnTo>
                <a:lnTo>
                  <a:pt x="170" y="250"/>
                </a:lnTo>
                <a:lnTo>
                  <a:pt x="170" y="470"/>
                </a:lnTo>
                <a:lnTo>
                  <a:pt x="468" y="470"/>
                </a:lnTo>
                <a:lnTo>
                  <a:pt x="468" y="462"/>
                </a:lnTo>
                <a:lnTo>
                  <a:pt x="468" y="462"/>
                </a:lnTo>
                <a:lnTo>
                  <a:pt x="464" y="456"/>
                </a:lnTo>
                <a:lnTo>
                  <a:pt x="456" y="444"/>
                </a:lnTo>
                <a:lnTo>
                  <a:pt x="456" y="444"/>
                </a:lnTo>
                <a:lnTo>
                  <a:pt x="448" y="436"/>
                </a:lnTo>
                <a:lnTo>
                  <a:pt x="442" y="424"/>
                </a:lnTo>
                <a:lnTo>
                  <a:pt x="438" y="412"/>
                </a:lnTo>
                <a:lnTo>
                  <a:pt x="436" y="396"/>
                </a:lnTo>
                <a:lnTo>
                  <a:pt x="436" y="396"/>
                </a:lnTo>
                <a:lnTo>
                  <a:pt x="436" y="384"/>
                </a:lnTo>
                <a:lnTo>
                  <a:pt x="440" y="370"/>
                </a:lnTo>
                <a:lnTo>
                  <a:pt x="444" y="356"/>
                </a:lnTo>
                <a:lnTo>
                  <a:pt x="452" y="344"/>
                </a:lnTo>
                <a:lnTo>
                  <a:pt x="452" y="344"/>
                </a:lnTo>
                <a:lnTo>
                  <a:pt x="464" y="334"/>
                </a:lnTo>
                <a:lnTo>
                  <a:pt x="478" y="326"/>
                </a:lnTo>
                <a:lnTo>
                  <a:pt x="494" y="320"/>
                </a:lnTo>
                <a:lnTo>
                  <a:pt x="514" y="318"/>
                </a:lnTo>
                <a:lnTo>
                  <a:pt x="514" y="318"/>
                </a:lnTo>
                <a:lnTo>
                  <a:pt x="532" y="320"/>
                </a:lnTo>
                <a:lnTo>
                  <a:pt x="548" y="326"/>
                </a:lnTo>
                <a:lnTo>
                  <a:pt x="564" y="334"/>
                </a:lnTo>
                <a:lnTo>
                  <a:pt x="574" y="344"/>
                </a:lnTo>
                <a:lnTo>
                  <a:pt x="574" y="344"/>
                </a:lnTo>
                <a:lnTo>
                  <a:pt x="582" y="356"/>
                </a:lnTo>
                <a:lnTo>
                  <a:pt x="588" y="370"/>
                </a:lnTo>
                <a:lnTo>
                  <a:pt x="590" y="384"/>
                </a:lnTo>
                <a:lnTo>
                  <a:pt x="590" y="396"/>
                </a:lnTo>
                <a:lnTo>
                  <a:pt x="590" y="396"/>
                </a:lnTo>
                <a:lnTo>
                  <a:pt x="590" y="412"/>
                </a:lnTo>
                <a:lnTo>
                  <a:pt x="586" y="424"/>
                </a:lnTo>
                <a:lnTo>
                  <a:pt x="580" y="434"/>
                </a:lnTo>
                <a:lnTo>
                  <a:pt x="574" y="442"/>
                </a:lnTo>
                <a:lnTo>
                  <a:pt x="574" y="442"/>
                </a:lnTo>
                <a:lnTo>
                  <a:pt x="566" y="454"/>
                </a:lnTo>
                <a:lnTo>
                  <a:pt x="564" y="458"/>
                </a:lnTo>
                <a:lnTo>
                  <a:pt x="564" y="470"/>
                </a:lnTo>
                <a:lnTo>
                  <a:pt x="880" y="470"/>
                </a:lnTo>
                <a:lnTo>
                  <a:pt x="880" y="470"/>
                </a:lnTo>
                <a:lnTo>
                  <a:pt x="906" y="422"/>
                </a:lnTo>
                <a:lnTo>
                  <a:pt x="928" y="372"/>
                </a:lnTo>
                <a:lnTo>
                  <a:pt x="946" y="320"/>
                </a:lnTo>
                <a:lnTo>
                  <a:pt x="962" y="264"/>
                </a:lnTo>
                <a:lnTo>
                  <a:pt x="962" y="264"/>
                </a:lnTo>
                <a:lnTo>
                  <a:pt x="970" y="234"/>
                </a:lnTo>
                <a:lnTo>
                  <a:pt x="976" y="202"/>
                </a:lnTo>
                <a:lnTo>
                  <a:pt x="980" y="170"/>
                </a:lnTo>
                <a:lnTo>
                  <a:pt x="982" y="136"/>
                </a:lnTo>
                <a:lnTo>
                  <a:pt x="984" y="104"/>
                </a:lnTo>
                <a:lnTo>
                  <a:pt x="986" y="70"/>
                </a:lnTo>
                <a:lnTo>
                  <a:pt x="984" y="0"/>
                </a:lnTo>
                <a:lnTo>
                  <a:pt x="940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104049" y="3916695"/>
            <a:ext cx="1679575" cy="749300"/>
          </a:xfrm>
          <a:custGeom>
            <a:avLst/>
            <a:gdLst>
              <a:gd name="T0" fmla="*/ 110 w 1058"/>
              <a:gd name="T1" fmla="*/ 216 h 472"/>
              <a:gd name="T2" fmla="*/ 100 w 1058"/>
              <a:gd name="T3" fmla="*/ 214 h 472"/>
              <a:gd name="T4" fmla="*/ 76 w 1058"/>
              <a:gd name="T5" fmla="*/ 200 h 472"/>
              <a:gd name="T6" fmla="*/ 64 w 1058"/>
              <a:gd name="T7" fmla="*/ 192 h 472"/>
              <a:gd name="T8" fmla="*/ 48 w 1058"/>
              <a:gd name="T9" fmla="*/ 188 h 472"/>
              <a:gd name="T10" fmla="*/ 40 w 1058"/>
              <a:gd name="T11" fmla="*/ 190 h 472"/>
              <a:gd name="T12" fmla="*/ 22 w 1058"/>
              <a:gd name="T13" fmla="*/ 194 h 472"/>
              <a:gd name="T14" fmla="*/ 14 w 1058"/>
              <a:gd name="T15" fmla="*/ 198 h 472"/>
              <a:gd name="T16" fmla="*/ 4 w 1058"/>
              <a:gd name="T17" fmla="*/ 212 h 472"/>
              <a:gd name="T18" fmla="*/ 0 w 1058"/>
              <a:gd name="T19" fmla="*/ 236 h 472"/>
              <a:gd name="T20" fmla="*/ 2 w 1058"/>
              <a:gd name="T21" fmla="*/ 248 h 472"/>
              <a:gd name="T22" fmla="*/ 10 w 1058"/>
              <a:gd name="T23" fmla="*/ 266 h 472"/>
              <a:gd name="T24" fmla="*/ 16 w 1058"/>
              <a:gd name="T25" fmla="*/ 272 h 472"/>
              <a:gd name="T26" fmla="*/ 30 w 1058"/>
              <a:gd name="T27" fmla="*/ 280 h 472"/>
              <a:gd name="T28" fmla="*/ 48 w 1058"/>
              <a:gd name="T29" fmla="*/ 282 h 472"/>
              <a:gd name="T30" fmla="*/ 56 w 1058"/>
              <a:gd name="T31" fmla="*/ 282 h 472"/>
              <a:gd name="T32" fmla="*/ 78 w 1058"/>
              <a:gd name="T33" fmla="*/ 270 h 472"/>
              <a:gd name="T34" fmla="*/ 92 w 1058"/>
              <a:gd name="T35" fmla="*/ 258 h 472"/>
              <a:gd name="T36" fmla="*/ 112 w 1058"/>
              <a:gd name="T37" fmla="*/ 252 h 472"/>
              <a:gd name="T38" fmla="*/ 170 w 1058"/>
              <a:gd name="T39" fmla="*/ 252 h 472"/>
              <a:gd name="T40" fmla="*/ 568 w 1058"/>
              <a:gd name="T41" fmla="*/ 472 h 472"/>
              <a:gd name="T42" fmla="*/ 568 w 1058"/>
              <a:gd name="T43" fmla="*/ 464 h 472"/>
              <a:gd name="T44" fmla="*/ 554 w 1058"/>
              <a:gd name="T45" fmla="*/ 446 h 472"/>
              <a:gd name="T46" fmla="*/ 548 w 1058"/>
              <a:gd name="T47" fmla="*/ 438 h 472"/>
              <a:gd name="T48" fmla="*/ 538 w 1058"/>
              <a:gd name="T49" fmla="*/ 414 h 472"/>
              <a:gd name="T50" fmla="*/ 536 w 1058"/>
              <a:gd name="T51" fmla="*/ 398 h 472"/>
              <a:gd name="T52" fmla="*/ 540 w 1058"/>
              <a:gd name="T53" fmla="*/ 372 h 472"/>
              <a:gd name="T54" fmla="*/ 552 w 1058"/>
              <a:gd name="T55" fmla="*/ 346 h 472"/>
              <a:gd name="T56" fmla="*/ 564 w 1058"/>
              <a:gd name="T57" fmla="*/ 336 h 472"/>
              <a:gd name="T58" fmla="*/ 594 w 1058"/>
              <a:gd name="T59" fmla="*/ 322 h 472"/>
              <a:gd name="T60" fmla="*/ 612 w 1058"/>
              <a:gd name="T61" fmla="*/ 320 h 472"/>
              <a:gd name="T62" fmla="*/ 648 w 1058"/>
              <a:gd name="T63" fmla="*/ 328 h 472"/>
              <a:gd name="T64" fmla="*/ 674 w 1058"/>
              <a:gd name="T65" fmla="*/ 346 h 472"/>
              <a:gd name="T66" fmla="*/ 682 w 1058"/>
              <a:gd name="T67" fmla="*/ 358 h 472"/>
              <a:gd name="T68" fmla="*/ 690 w 1058"/>
              <a:gd name="T69" fmla="*/ 386 h 472"/>
              <a:gd name="T70" fmla="*/ 690 w 1058"/>
              <a:gd name="T71" fmla="*/ 398 h 472"/>
              <a:gd name="T72" fmla="*/ 686 w 1058"/>
              <a:gd name="T73" fmla="*/ 426 h 472"/>
              <a:gd name="T74" fmla="*/ 674 w 1058"/>
              <a:gd name="T75" fmla="*/ 444 h 472"/>
              <a:gd name="T76" fmla="*/ 666 w 1058"/>
              <a:gd name="T77" fmla="*/ 456 h 472"/>
              <a:gd name="T78" fmla="*/ 664 w 1058"/>
              <a:gd name="T79" fmla="*/ 472 h 472"/>
              <a:gd name="T80" fmla="*/ 1058 w 1058"/>
              <a:gd name="T81" fmla="*/ 282 h 472"/>
              <a:gd name="T82" fmla="*/ 1042 w 1058"/>
              <a:gd name="T83" fmla="*/ 282 h 472"/>
              <a:gd name="T84" fmla="*/ 1024 w 1058"/>
              <a:gd name="T85" fmla="*/ 294 h 472"/>
              <a:gd name="T86" fmla="*/ 1016 w 1058"/>
              <a:gd name="T87" fmla="*/ 300 h 472"/>
              <a:gd name="T88" fmla="*/ 992 w 1058"/>
              <a:gd name="T89" fmla="*/ 312 h 472"/>
              <a:gd name="T90" fmla="*/ 976 w 1058"/>
              <a:gd name="T91" fmla="*/ 314 h 472"/>
              <a:gd name="T92" fmla="*/ 950 w 1058"/>
              <a:gd name="T93" fmla="*/ 310 h 472"/>
              <a:gd name="T94" fmla="*/ 924 w 1058"/>
              <a:gd name="T95" fmla="*/ 296 h 472"/>
              <a:gd name="T96" fmla="*/ 914 w 1058"/>
              <a:gd name="T97" fmla="*/ 286 h 472"/>
              <a:gd name="T98" fmla="*/ 900 w 1058"/>
              <a:gd name="T99" fmla="*/ 254 h 472"/>
              <a:gd name="T100" fmla="*/ 898 w 1058"/>
              <a:gd name="T101" fmla="*/ 236 h 472"/>
              <a:gd name="T102" fmla="*/ 906 w 1058"/>
              <a:gd name="T103" fmla="*/ 200 h 472"/>
              <a:gd name="T104" fmla="*/ 924 w 1058"/>
              <a:gd name="T105" fmla="*/ 174 h 472"/>
              <a:gd name="T106" fmla="*/ 936 w 1058"/>
              <a:gd name="T107" fmla="*/ 166 h 472"/>
              <a:gd name="T108" fmla="*/ 964 w 1058"/>
              <a:gd name="T109" fmla="*/ 158 h 472"/>
              <a:gd name="T110" fmla="*/ 976 w 1058"/>
              <a:gd name="T111" fmla="*/ 158 h 472"/>
              <a:gd name="T112" fmla="*/ 1004 w 1058"/>
              <a:gd name="T113" fmla="*/ 164 h 472"/>
              <a:gd name="T114" fmla="*/ 1022 w 1058"/>
              <a:gd name="T115" fmla="*/ 176 h 472"/>
              <a:gd name="T116" fmla="*/ 1034 w 1058"/>
              <a:gd name="T117" fmla="*/ 184 h 472"/>
              <a:gd name="T118" fmla="*/ 1058 w 1058"/>
              <a:gd name="T119" fmla="*/ 186 h 472"/>
              <a:gd name="T120" fmla="*/ 170 w 1058"/>
              <a:gd name="T121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8" h="472">
                <a:moveTo>
                  <a:pt x="170" y="216"/>
                </a:moveTo>
                <a:lnTo>
                  <a:pt x="110" y="216"/>
                </a:lnTo>
                <a:lnTo>
                  <a:pt x="110" y="216"/>
                </a:lnTo>
                <a:lnTo>
                  <a:pt x="100" y="214"/>
                </a:lnTo>
                <a:lnTo>
                  <a:pt x="92" y="210"/>
                </a:lnTo>
                <a:lnTo>
                  <a:pt x="76" y="200"/>
                </a:lnTo>
                <a:lnTo>
                  <a:pt x="76" y="200"/>
                </a:lnTo>
                <a:lnTo>
                  <a:pt x="64" y="192"/>
                </a:lnTo>
                <a:lnTo>
                  <a:pt x="56" y="190"/>
                </a:lnTo>
                <a:lnTo>
                  <a:pt x="48" y="188"/>
                </a:lnTo>
                <a:lnTo>
                  <a:pt x="48" y="188"/>
                </a:lnTo>
                <a:lnTo>
                  <a:pt x="40" y="190"/>
                </a:lnTo>
                <a:lnTo>
                  <a:pt x="30" y="192"/>
                </a:lnTo>
                <a:lnTo>
                  <a:pt x="22" y="194"/>
                </a:lnTo>
                <a:lnTo>
                  <a:pt x="14" y="198"/>
                </a:lnTo>
                <a:lnTo>
                  <a:pt x="14" y="198"/>
                </a:lnTo>
                <a:lnTo>
                  <a:pt x="8" y="204"/>
                </a:lnTo>
                <a:lnTo>
                  <a:pt x="4" y="212"/>
                </a:lnTo>
                <a:lnTo>
                  <a:pt x="2" y="222"/>
                </a:lnTo>
                <a:lnTo>
                  <a:pt x="0" y="236"/>
                </a:lnTo>
                <a:lnTo>
                  <a:pt x="0" y="236"/>
                </a:lnTo>
                <a:lnTo>
                  <a:pt x="2" y="248"/>
                </a:lnTo>
                <a:lnTo>
                  <a:pt x="6" y="260"/>
                </a:lnTo>
                <a:lnTo>
                  <a:pt x="10" y="266"/>
                </a:lnTo>
                <a:lnTo>
                  <a:pt x="16" y="272"/>
                </a:lnTo>
                <a:lnTo>
                  <a:pt x="16" y="272"/>
                </a:lnTo>
                <a:lnTo>
                  <a:pt x="22" y="278"/>
                </a:lnTo>
                <a:lnTo>
                  <a:pt x="30" y="280"/>
                </a:lnTo>
                <a:lnTo>
                  <a:pt x="38" y="282"/>
                </a:lnTo>
                <a:lnTo>
                  <a:pt x="48" y="282"/>
                </a:lnTo>
                <a:lnTo>
                  <a:pt x="48" y="282"/>
                </a:lnTo>
                <a:lnTo>
                  <a:pt x="56" y="282"/>
                </a:lnTo>
                <a:lnTo>
                  <a:pt x="64" y="280"/>
                </a:lnTo>
                <a:lnTo>
                  <a:pt x="78" y="270"/>
                </a:lnTo>
                <a:lnTo>
                  <a:pt x="78" y="270"/>
                </a:lnTo>
                <a:lnTo>
                  <a:pt x="92" y="258"/>
                </a:lnTo>
                <a:lnTo>
                  <a:pt x="100" y="254"/>
                </a:lnTo>
                <a:lnTo>
                  <a:pt x="112" y="252"/>
                </a:lnTo>
                <a:lnTo>
                  <a:pt x="112" y="252"/>
                </a:lnTo>
                <a:lnTo>
                  <a:pt x="170" y="252"/>
                </a:lnTo>
                <a:lnTo>
                  <a:pt x="170" y="472"/>
                </a:lnTo>
                <a:lnTo>
                  <a:pt x="568" y="472"/>
                </a:lnTo>
                <a:lnTo>
                  <a:pt x="568" y="464"/>
                </a:lnTo>
                <a:lnTo>
                  <a:pt x="568" y="464"/>
                </a:lnTo>
                <a:lnTo>
                  <a:pt x="564" y="458"/>
                </a:lnTo>
                <a:lnTo>
                  <a:pt x="554" y="446"/>
                </a:lnTo>
                <a:lnTo>
                  <a:pt x="554" y="446"/>
                </a:lnTo>
                <a:lnTo>
                  <a:pt x="548" y="438"/>
                </a:lnTo>
                <a:lnTo>
                  <a:pt x="542" y="426"/>
                </a:lnTo>
                <a:lnTo>
                  <a:pt x="538" y="414"/>
                </a:lnTo>
                <a:lnTo>
                  <a:pt x="536" y="398"/>
                </a:lnTo>
                <a:lnTo>
                  <a:pt x="536" y="398"/>
                </a:lnTo>
                <a:lnTo>
                  <a:pt x="536" y="386"/>
                </a:lnTo>
                <a:lnTo>
                  <a:pt x="540" y="372"/>
                </a:lnTo>
                <a:lnTo>
                  <a:pt x="544" y="358"/>
                </a:lnTo>
                <a:lnTo>
                  <a:pt x="552" y="346"/>
                </a:lnTo>
                <a:lnTo>
                  <a:pt x="552" y="346"/>
                </a:lnTo>
                <a:lnTo>
                  <a:pt x="564" y="336"/>
                </a:lnTo>
                <a:lnTo>
                  <a:pt x="578" y="328"/>
                </a:lnTo>
                <a:lnTo>
                  <a:pt x="594" y="322"/>
                </a:lnTo>
                <a:lnTo>
                  <a:pt x="612" y="320"/>
                </a:lnTo>
                <a:lnTo>
                  <a:pt x="612" y="320"/>
                </a:lnTo>
                <a:lnTo>
                  <a:pt x="632" y="322"/>
                </a:lnTo>
                <a:lnTo>
                  <a:pt x="648" y="328"/>
                </a:lnTo>
                <a:lnTo>
                  <a:pt x="664" y="336"/>
                </a:lnTo>
                <a:lnTo>
                  <a:pt x="674" y="346"/>
                </a:lnTo>
                <a:lnTo>
                  <a:pt x="674" y="346"/>
                </a:lnTo>
                <a:lnTo>
                  <a:pt x="682" y="358"/>
                </a:lnTo>
                <a:lnTo>
                  <a:pt x="688" y="372"/>
                </a:lnTo>
                <a:lnTo>
                  <a:pt x="690" y="386"/>
                </a:lnTo>
                <a:lnTo>
                  <a:pt x="690" y="398"/>
                </a:lnTo>
                <a:lnTo>
                  <a:pt x="690" y="398"/>
                </a:lnTo>
                <a:lnTo>
                  <a:pt x="690" y="414"/>
                </a:lnTo>
                <a:lnTo>
                  <a:pt x="686" y="426"/>
                </a:lnTo>
                <a:lnTo>
                  <a:pt x="680" y="436"/>
                </a:lnTo>
                <a:lnTo>
                  <a:pt x="674" y="444"/>
                </a:lnTo>
                <a:lnTo>
                  <a:pt x="674" y="444"/>
                </a:lnTo>
                <a:lnTo>
                  <a:pt x="666" y="456"/>
                </a:lnTo>
                <a:lnTo>
                  <a:pt x="664" y="460"/>
                </a:lnTo>
                <a:lnTo>
                  <a:pt x="664" y="472"/>
                </a:lnTo>
                <a:lnTo>
                  <a:pt x="1058" y="472"/>
                </a:lnTo>
                <a:lnTo>
                  <a:pt x="1058" y="282"/>
                </a:lnTo>
                <a:lnTo>
                  <a:pt x="1042" y="282"/>
                </a:lnTo>
                <a:lnTo>
                  <a:pt x="1042" y="282"/>
                </a:lnTo>
                <a:lnTo>
                  <a:pt x="1036" y="284"/>
                </a:lnTo>
                <a:lnTo>
                  <a:pt x="1024" y="294"/>
                </a:lnTo>
                <a:lnTo>
                  <a:pt x="1024" y="294"/>
                </a:lnTo>
                <a:lnTo>
                  <a:pt x="1016" y="300"/>
                </a:lnTo>
                <a:lnTo>
                  <a:pt x="1004" y="306"/>
                </a:lnTo>
                <a:lnTo>
                  <a:pt x="992" y="312"/>
                </a:lnTo>
                <a:lnTo>
                  <a:pt x="976" y="314"/>
                </a:lnTo>
                <a:lnTo>
                  <a:pt x="976" y="314"/>
                </a:lnTo>
                <a:lnTo>
                  <a:pt x="964" y="312"/>
                </a:lnTo>
                <a:lnTo>
                  <a:pt x="950" y="310"/>
                </a:lnTo>
                <a:lnTo>
                  <a:pt x="936" y="304"/>
                </a:lnTo>
                <a:lnTo>
                  <a:pt x="924" y="296"/>
                </a:lnTo>
                <a:lnTo>
                  <a:pt x="924" y="296"/>
                </a:lnTo>
                <a:lnTo>
                  <a:pt x="914" y="286"/>
                </a:lnTo>
                <a:lnTo>
                  <a:pt x="906" y="272"/>
                </a:lnTo>
                <a:lnTo>
                  <a:pt x="900" y="254"/>
                </a:lnTo>
                <a:lnTo>
                  <a:pt x="898" y="236"/>
                </a:lnTo>
                <a:lnTo>
                  <a:pt x="898" y="236"/>
                </a:lnTo>
                <a:lnTo>
                  <a:pt x="900" y="218"/>
                </a:lnTo>
                <a:lnTo>
                  <a:pt x="906" y="200"/>
                </a:lnTo>
                <a:lnTo>
                  <a:pt x="914" y="186"/>
                </a:lnTo>
                <a:lnTo>
                  <a:pt x="924" y="174"/>
                </a:lnTo>
                <a:lnTo>
                  <a:pt x="924" y="174"/>
                </a:lnTo>
                <a:lnTo>
                  <a:pt x="936" y="166"/>
                </a:lnTo>
                <a:lnTo>
                  <a:pt x="950" y="162"/>
                </a:lnTo>
                <a:lnTo>
                  <a:pt x="964" y="158"/>
                </a:lnTo>
                <a:lnTo>
                  <a:pt x="976" y="158"/>
                </a:lnTo>
                <a:lnTo>
                  <a:pt x="976" y="158"/>
                </a:lnTo>
                <a:lnTo>
                  <a:pt x="990" y="160"/>
                </a:lnTo>
                <a:lnTo>
                  <a:pt x="1004" y="164"/>
                </a:lnTo>
                <a:lnTo>
                  <a:pt x="1014" y="170"/>
                </a:lnTo>
                <a:lnTo>
                  <a:pt x="1022" y="176"/>
                </a:lnTo>
                <a:lnTo>
                  <a:pt x="1022" y="176"/>
                </a:lnTo>
                <a:lnTo>
                  <a:pt x="1034" y="184"/>
                </a:lnTo>
                <a:lnTo>
                  <a:pt x="1038" y="186"/>
                </a:lnTo>
                <a:lnTo>
                  <a:pt x="1058" y="186"/>
                </a:lnTo>
                <a:lnTo>
                  <a:pt x="1058" y="0"/>
                </a:lnTo>
                <a:lnTo>
                  <a:pt x="170" y="0"/>
                </a:lnTo>
                <a:lnTo>
                  <a:pt x="170" y="21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847125" y="4475495"/>
            <a:ext cx="1092200" cy="930275"/>
          </a:xfrm>
          <a:custGeom>
            <a:avLst/>
            <a:gdLst>
              <a:gd name="T0" fmla="*/ 364 w 688"/>
              <a:gd name="T1" fmla="*/ 108 h 586"/>
              <a:gd name="T2" fmla="*/ 364 w 688"/>
              <a:gd name="T3" fmla="*/ 108 h 586"/>
              <a:gd name="T4" fmla="*/ 364 w 688"/>
              <a:gd name="T5" fmla="*/ 98 h 586"/>
              <a:gd name="T6" fmla="*/ 368 w 688"/>
              <a:gd name="T7" fmla="*/ 90 h 586"/>
              <a:gd name="T8" fmla="*/ 380 w 688"/>
              <a:gd name="T9" fmla="*/ 76 h 586"/>
              <a:gd name="T10" fmla="*/ 380 w 688"/>
              <a:gd name="T11" fmla="*/ 76 h 586"/>
              <a:gd name="T12" fmla="*/ 388 w 688"/>
              <a:gd name="T13" fmla="*/ 62 h 586"/>
              <a:gd name="T14" fmla="*/ 390 w 688"/>
              <a:gd name="T15" fmla="*/ 54 h 586"/>
              <a:gd name="T16" fmla="*/ 390 w 688"/>
              <a:gd name="T17" fmla="*/ 46 h 586"/>
              <a:gd name="T18" fmla="*/ 390 w 688"/>
              <a:gd name="T19" fmla="*/ 46 h 586"/>
              <a:gd name="T20" fmla="*/ 390 w 688"/>
              <a:gd name="T21" fmla="*/ 38 h 586"/>
              <a:gd name="T22" fmla="*/ 388 w 688"/>
              <a:gd name="T23" fmla="*/ 28 h 586"/>
              <a:gd name="T24" fmla="*/ 384 w 688"/>
              <a:gd name="T25" fmla="*/ 20 h 586"/>
              <a:gd name="T26" fmla="*/ 380 w 688"/>
              <a:gd name="T27" fmla="*/ 14 h 586"/>
              <a:gd name="T28" fmla="*/ 380 w 688"/>
              <a:gd name="T29" fmla="*/ 14 h 586"/>
              <a:gd name="T30" fmla="*/ 374 w 688"/>
              <a:gd name="T31" fmla="*/ 8 h 586"/>
              <a:gd name="T32" fmla="*/ 366 w 688"/>
              <a:gd name="T33" fmla="*/ 2 h 586"/>
              <a:gd name="T34" fmla="*/ 356 w 688"/>
              <a:gd name="T35" fmla="*/ 0 h 586"/>
              <a:gd name="T36" fmla="*/ 344 w 688"/>
              <a:gd name="T37" fmla="*/ 0 h 586"/>
              <a:gd name="T38" fmla="*/ 344 w 688"/>
              <a:gd name="T39" fmla="*/ 0 h 586"/>
              <a:gd name="T40" fmla="*/ 330 w 688"/>
              <a:gd name="T41" fmla="*/ 0 h 586"/>
              <a:gd name="T42" fmla="*/ 320 w 688"/>
              <a:gd name="T43" fmla="*/ 4 h 586"/>
              <a:gd name="T44" fmla="*/ 312 w 688"/>
              <a:gd name="T45" fmla="*/ 8 h 586"/>
              <a:gd name="T46" fmla="*/ 306 w 688"/>
              <a:gd name="T47" fmla="*/ 14 h 586"/>
              <a:gd name="T48" fmla="*/ 306 w 688"/>
              <a:gd name="T49" fmla="*/ 14 h 586"/>
              <a:gd name="T50" fmla="*/ 302 w 688"/>
              <a:gd name="T51" fmla="*/ 20 h 586"/>
              <a:gd name="T52" fmla="*/ 298 w 688"/>
              <a:gd name="T53" fmla="*/ 28 h 586"/>
              <a:gd name="T54" fmla="*/ 298 w 688"/>
              <a:gd name="T55" fmla="*/ 38 h 586"/>
              <a:gd name="T56" fmla="*/ 296 w 688"/>
              <a:gd name="T57" fmla="*/ 46 h 586"/>
              <a:gd name="T58" fmla="*/ 296 w 688"/>
              <a:gd name="T59" fmla="*/ 46 h 586"/>
              <a:gd name="T60" fmla="*/ 298 w 688"/>
              <a:gd name="T61" fmla="*/ 54 h 586"/>
              <a:gd name="T62" fmla="*/ 300 w 688"/>
              <a:gd name="T63" fmla="*/ 62 h 586"/>
              <a:gd name="T64" fmla="*/ 308 w 688"/>
              <a:gd name="T65" fmla="*/ 76 h 586"/>
              <a:gd name="T66" fmla="*/ 308 w 688"/>
              <a:gd name="T67" fmla="*/ 76 h 586"/>
              <a:gd name="T68" fmla="*/ 320 w 688"/>
              <a:gd name="T69" fmla="*/ 90 h 586"/>
              <a:gd name="T70" fmla="*/ 326 w 688"/>
              <a:gd name="T71" fmla="*/ 98 h 586"/>
              <a:gd name="T72" fmla="*/ 328 w 688"/>
              <a:gd name="T73" fmla="*/ 110 h 586"/>
              <a:gd name="T74" fmla="*/ 328 w 688"/>
              <a:gd name="T75" fmla="*/ 110 h 586"/>
              <a:gd name="T76" fmla="*/ 328 w 688"/>
              <a:gd name="T77" fmla="*/ 110 h 586"/>
              <a:gd name="T78" fmla="*/ 328 w 688"/>
              <a:gd name="T79" fmla="*/ 160 h 586"/>
              <a:gd name="T80" fmla="*/ 0 w 688"/>
              <a:gd name="T81" fmla="*/ 160 h 586"/>
              <a:gd name="T82" fmla="*/ 0 w 688"/>
              <a:gd name="T83" fmla="*/ 586 h 586"/>
              <a:gd name="T84" fmla="*/ 0 w 688"/>
              <a:gd name="T85" fmla="*/ 586 h 586"/>
              <a:gd name="T86" fmla="*/ 84 w 688"/>
              <a:gd name="T87" fmla="*/ 566 h 586"/>
              <a:gd name="T88" fmla="*/ 126 w 688"/>
              <a:gd name="T89" fmla="*/ 554 h 586"/>
              <a:gd name="T90" fmla="*/ 168 w 688"/>
              <a:gd name="T91" fmla="*/ 542 h 586"/>
              <a:gd name="T92" fmla="*/ 208 w 688"/>
              <a:gd name="T93" fmla="*/ 528 h 586"/>
              <a:gd name="T94" fmla="*/ 248 w 688"/>
              <a:gd name="T95" fmla="*/ 512 h 586"/>
              <a:gd name="T96" fmla="*/ 286 w 688"/>
              <a:gd name="T97" fmla="*/ 496 h 586"/>
              <a:gd name="T98" fmla="*/ 324 w 688"/>
              <a:gd name="T99" fmla="*/ 478 h 586"/>
              <a:gd name="T100" fmla="*/ 324 w 688"/>
              <a:gd name="T101" fmla="*/ 478 h 586"/>
              <a:gd name="T102" fmla="*/ 378 w 688"/>
              <a:gd name="T103" fmla="*/ 450 h 586"/>
              <a:gd name="T104" fmla="*/ 430 w 688"/>
              <a:gd name="T105" fmla="*/ 418 h 586"/>
              <a:gd name="T106" fmla="*/ 480 w 688"/>
              <a:gd name="T107" fmla="*/ 382 h 586"/>
              <a:gd name="T108" fmla="*/ 528 w 688"/>
              <a:gd name="T109" fmla="*/ 344 h 586"/>
              <a:gd name="T110" fmla="*/ 572 w 688"/>
              <a:gd name="T111" fmla="*/ 304 h 586"/>
              <a:gd name="T112" fmla="*/ 614 w 688"/>
              <a:gd name="T113" fmla="*/ 258 h 586"/>
              <a:gd name="T114" fmla="*/ 652 w 688"/>
              <a:gd name="T115" fmla="*/ 210 h 586"/>
              <a:gd name="T116" fmla="*/ 688 w 688"/>
              <a:gd name="T117" fmla="*/ 160 h 586"/>
              <a:gd name="T118" fmla="*/ 364 w 688"/>
              <a:gd name="T119" fmla="*/ 160 h 586"/>
              <a:gd name="T120" fmla="*/ 364 w 688"/>
              <a:gd name="T121" fmla="*/ 108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8" h="586">
                <a:moveTo>
                  <a:pt x="364" y="108"/>
                </a:moveTo>
                <a:lnTo>
                  <a:pt x="364" y="108"/>
                </a:lnTo>
                <a:lnTo>
                  <a:pt x="364" y="98"/>
                </a:lnTo>
                <a:lnTo>
                  <a:pt x="368" y="90"/>
                </a:lnTo>
                <a:lnTo>
                  <a:pt x="380" y="76"/>
                </a:lnTo>
                <a:lnTo>
                  <a:pt x="380" y="76"/>
                </a:lnTo>
                <a:lnTo>
                  <a:pt x="388" y="62"/>
                </a:lnTo>
                <a:lnTo>
                  <a:pt x="390" y="54"/>
                </a:lnTo>
                <a:lnTo>
                  <a:pt x="390" y="46"/>
                </a:lnTo>
                <a:lnTo>
                  <a:pt x="390" y="46"/>
                </a:lnTo>
                <a:lnTo>
                  <a:pt x="390" y="38"/>
                </a:lnTo>
                <a:lnTo>
                  <a:pt x="388" y="28"/>
                </a:lnTo>
                <a:lnTo>
                  <a:pt x="384" y="20"/>
                </a:lnTo>
                <a:lnTo>
                  <a:pt x="380" y="14"/>
                </a:lnTo>
                <a:lnTo>
                  <a:pt x="380" y="14"/>
                </a:lnTo>
                <a:lnTo>
                  <a:pt x="374" y="8"/>
                </a:lnTo>
                <a:lnTo>
                  <a:pt x="366" y="2"/>
                </a:lnTo>
                <a:lnTo>
                  <a:pt x="356" y="0"/>
                </a:lnTo>
                <a:lnTo>
                  <a:pt x="344" y="0"/>
                </a:lnTo>
                <a:lnTo>
                  <a:pt x="344" y="0"/>
                </a:lnTo>
                <a:lnTo>
                  <a:pt x="330" y="0"/>
                </a:lnTo>
                <a:lnTo>
                  <a:pt x="320" y="4"/>
                </a:lnTo>
                <a:lnTo>
                  <a:pt x="312" y="8"/>
                </a:lnTo>
                <a:lnTo>
                  <a:pt x="306" y="14"/>
                </a:lnTo>
                <a:lnTo>
                  <a:pt x="306" y="14"/>
                </a:lnTo>
                <a:lnTo>
                  <a:pt x="302" y="20"/>
                </a:lnTo>
                <a:lnTo>
                  <a:pt x="298" y="28"/>
                </a:lnTo>
                <a:lnTo>
                  <a:pt x="298" y="38"/>
                </a:lnTo>
                <a:lnTo>
                  <a:pt x="296" y="46"/>
                </a:lnTo>
                <a:lnTo>
                  <a:pt x="296" y="46"/>
                </a:lnTo>
                <a:lnTo>
                  <a:pt x="298" y="54"/>
                </a:lnTo>
                <a:lnTo>
                  <a:pt x="300" y="62"/>
                </a:lnTo>
                <a:lnTo>
                  <a:pt x="308" y="76"/>
                </a:lnTo>
                <a:lnTo>
                  <a:pt x="308" y="76"/>
                </a:lnTo>
                <a:lnTo>
                  <a:pt x="320" y="90"/>
                </a:lnTo>
                <a:lnTo>
                  <a:pt x="326" y="98"/>
                </a:lnTo>
                <a:lnTo>
                  <a:pt x="328" y="110"/>
                </a:lnTo>
                <a:lnTo>
                  <a:pt x="328" y="110"/>
                </a:lnTo>
                <a:lnTo>
                  <a:pt x="328" y="110"/>
                </a:lnTo>
                <a:lnTo>
                  <a:pt x="328" y="160"/>
                </a:lnTo>
                <a:lnTo>
                  <a:pt x="0" y="160"/>
                </a:lnTo>
                <a:lnTo>
                  <a:pt x="0" y="586"/>
                </a:lnTo>
                <a:lnTo>
                  <a:pt x="0" y="586"/>
                </a:lnTo>
                <a:lnTo>
                  <a:pt x="84" y="566"/>
                </a:lnTo>
                <a:lnTo>
                  <a:pt x="126" y="554"/>
                </a:lnTo>
                <a:lnTo>
                  <a:pt x="168" y="542"/>
                </a:lnTo>
                <a:lnTo>
                  <a:pt x="208" y="528"/>
                </a:lnTo>
                <a:lnTo>
                  <a:pt x="248" y="512"/>
                </a:lnTo>
                <a:lnTo>
                  <a:pt x="286" y="496"/>
                </a:lnTo>
                <a:lnTo>
                  <a:pt x="324" y="478"/>
                </a:lnTo>
                <a:lnTo>
                  <a:pt x="324" y="478"/>
                </a:lnTo>
                <a:lnTo>
                  <a:pt x="378" y="450"/>
                </a:lnTo>
                <a:lnTo>
                  <a:pt x="430" y="418"/>
                </a:lnTo>
                <a:lnTo>
                  <a:pt x="480" y="382"/>
                </a:lnTo>
                <a:lnTo>
                  <a:pt x="528" y="344"/>
                </a:lnTo>
                <a:lnTo>
                  <a:pt x="572" y="304"/>
                </a:lnTo>
                <a:lnTo>
                  <a:pt x="614" y="258"/>
                </a:lnTo>
                <a:lnTo>
                  <a:pt x="652" y="210"/>
                </a:lnTo>
                <a:lnTo>
                  <a:pt x="688" y="160"/>
                </a:lnTo>
                <a:lnTo>
                  <a:pt x="364" y="160"/>
                </a:lnTo>
                <a:lnTo>
                  <a:pt x="364" y="10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00975" y="5520070"/>
            <a:ext cx="561975" cy="736600"/>
          </a:xfrm>
          <a:custGeom>
            <a:avLst/>
            <a:gdLst>
              <a:gd name="T0" fmla="*/ 224 w 354"/>
              <a:gd name="T1" fmla="*/ 12 h 464"/>
              <a:gd name="T2" fmla="*/ 236 w 354"/>
              <a:gd name="T3" fmla="*/ 30 h 464"/>
              <a:gd name="T4" fmla="*/ 242 w 354"/>
              <a:gd name="T5" fmla="*/ 38 h 464"/>
              <a:gd name="T6" fmla="*/ 254 w 354"/>
              <a:gd name="T7" fmla="*/ 62 h 464"/>
              <a:gd name="T8" fmla="*/ 256 w 354"/>
              <a:gd name="T9" fmla="*/ 78 h 464"/>
              <a:gd name="T10" fmla="*/ 252 w 354"/>
              <a:gd name="T11" fmla="*/ 104 h 464"/>
              <a:gd name="T12" fmla="*/ 238 w 354"/>
              <a:gd name="T13" fmla="*/ 130 h 464"/>
              <a:gd name="T14" fmla="*/ 228 w 354"/>
              <a:gd name="T15" fmla="*/ 140 h 464"/>
              <a:gd name="T16" fmla="*/ 196 w 354"/>
              <a:gd name="T17" fmla="*/ 154 h 464"/>
              <a:gd name="T18" fmla="*/ 178 w 354"/>
              <a:gd name="T19" fmla="*/ 156 h 464"/>
              <a:gd name="T20" fmla="*/ 142 w 354"/>
              <a:gd name="T21" fmla="*/ 148 h 464"/>
              <a:gd name="T22" fmla="*/ 116 w 354"/>
              <a:gd name="T23" fmla="*/ 130 h 464"/>
              <a:gd name="T24" fmla="*/ 108 w 354"/>
              <a:gd name="T25" fmla="*/ 118 h 464"/>
              <a:gd name="T26" fmla="*/ 100 w 354"/>
              <a:gd name="T27" fmla="*/ 90 h 464"/>
              <a:gd name="T28" fmla="*/ 100 w 354"/>
              <a:gd name="T29" fmla="*/ 78 h 464"/>
              <a:gd name="T30" fmla="*/ 106 w 354"/>
              <a:gd name="T31" fmla="*/ 50 h 464"/>
              <a:gd name="T32" fmla="*/ 118 w 354"/>
              <a:gd name="T33" fmla="*/ 32 h 464"/>
              <a:gd name="T34" fmla="*/ 126 w 354"/>
              <a:gd name="T35" fmla="*/ 20 h 464"/>
              <a:gd name="T36" fmla="*/ 128 w 354"/>
              <a:gd name="T37" fmla="*/ 0 h 464"/>
              <a:gd name="T38" fmla="*/ 0 w 354"/>
              <a:gd name="T39" fmla="*/ 464 h 464"/>
              <a:gd name="T40" fmla="*/ 132 w 354"/>
              <a:gd name="T41" fmla="*/ 446 h 464"/>
              <a:gd name="T42" fmla="*/ 128 w 354"/>
              <a:gd name="T43" fmla="*/ 440 h 464"/>
              <a:gd name="T44" fmla="*/ 120 w 354"/>
              <a:gd name="T45" fmla="*/ 428 h 464"/>
              <a:gd name="T46" fmla="*/ 106 w 354"/>
              <a:gd name="T47" fmla="*/ 408 h 464"/>
              <a:gd name="T48" fmla="*/ 100 w 354"/>
              <a:gd name="T49" fmla="*/ 380 h 464"/>
              <a:gd name="T50" fmla="*/ 100 w 354"/>
              <a:gd name="T51" fmla="*/ 366 h 464"/>
              <a:gd name="T52" fmla="*/ 108 w 354"/>
              <a:gd name="T53" fmla="*/ 340 h 464"/>
              <a:gd name="T54" fmla="*/ 116 w 354"/>
              <a:gd name="T55" fmla="*/ 328 h 464"/>
              <a:gd name="T56" fmla="*/ 142 w 354"/>
              <a:gd name="T57" fmla="*/ 310 h 464"/>
              <a:gd name="T58" fmla="*/ 178 w 354"/>
              <a:gd name="T59" fmla="*/ 302 h 464"/>
              <a:gd name="T60" fmla="*/ 196 w 354"/>
              <a:gd name="T61" fmla="*/ 304 h 464"/>
              <a:gd name="T62" fmla="*/ 228 w 354"/>
              <a:gd name="T63" fmla="*/ 316 h 464"/>
              <a:gd name="T64" fmla="*/ 238 w 354"/>
              <a:gd name="T65" fmla="*/ 328 h 464"/>
              <a:gd name="T66" fmla="*/ 252 w 354"/>
              <a:gd name="T67" fmla="*/ 354 h 464"/>
              <a:gd name="T68" fmla="*/ 256 w 354"/>
              <a:gd name="T69" fmla="*/ 380 h 464"/>
              <a:gd name="T70" fmla="*/ 254 w 354"/>
              <a:gd name="T71" fmla="*/ 394 h 464"/>
              <a:gd name="T72" fmla="*/ 244 w 354"/>
              <a:gd name="T73" fmla="*/ 418 h 464"/>
              <a:gd name="T74" fmla="*/ 238 w 354"/>
              <a:gd name="T75" fmla="*/ 426 h 464"/>
              <a:gd name="T76" fmla="*/ 228 w 354"/>
              <a:gd name="T77" fmla="*/ 442 h 464"/>
              <a:gd name="T78" fmla="*/ 354 w 354"/>
              <a:gd name="T79" fmla="*/ 464 h 464"/>
              <a:gd name="T80" fmla="*/ 224 w 354"/>
              <a:gd name="T81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4" h="464">
                <a:moveTo>
                  <a:pt x="224" y="12"/>
                </a:moveTo>
                <a:lnTo>
                  <a:pt x="224" y="12"/>
                </a:lnTo>
                <a:lnTo>
                  <a:pt x="226" y="18"/>
                </a:lnTo>
                <a:lnTo>
                  <a:pt x="236" y="30"/>
                </a:lnTo>
                <a:lnTo>
                  <a:pt x="236" y="30"/>
                </a:lnTo>
                <a:lnTo>
                  <a:pt x="242" y="38"/>
                </a:lnTo>
                <a:lnTo>
                  <a:pt x="248" y="50"/>
                </a:lnTo>
                <a:lnTo>
                  <a:pt x="254" y="62"/>
                </a:lnTo>
                <a:lnTo>
                  <a:pt x="256" y="78"/>
                </a:lnTo>
                <a:lnTo>
                  <a:pt x="256" y="78"/>
                </a:lnTo>
                <a:lnTo>
                  <a:pt x="254" y="90"/>
                </a:lnTo>
                <a:lnTo>
                  <a:pt x="252" y="104"/>
                </a:lnTo>
                <a:lnTo>
                  <a:pt x="246" y="118"/>
                </a:lnTo>
                <a:lnTo>
                  <a:pt x="238" y="130"/>
                </a:lnTo>
                <a:lnTo>
                  <a:pt x="238" y="130"/>
                </a:lnTo>
                <a:lnTo>
                  <a:pt x="228" y="140"/>
                </a:lnTo>
                <a:lnTo>
                  <a:pt x="214" y="148"/>
                </a:lnTo>
                <a:lnTo>
                  <a:pt x="196" y="154"/>
                </a:lnTo>
                <a:lnTo>
                  <a:pt x="178" y="156"/>
                </a:lnTo>
                <a:lnTo>
                  <a:pt x="178" y="156"/>
                </a:lnTo>
                <a:lnTo>
                  <a:pt x="160" y="154"/>
                </a:lnTo>
                <a:lnTo>
                  <a:pt x="142" y="148"/>
                </a:lnTo>
                <a:lnTo>
                  <a:pt x="128" y="140"/>
                </a:lnTo>
                <a:lnTo>
                  <a:pt x="116" y="130"/>
                </a:lnTo>
                <a:lnTo>
                  <a:pt x="116" y="130"/>
                </a:lnTo>
                <a:lnTo>
                  <a:pt x="108" y="118"/>
                </a:lnTo>
                <a:lnTo>
                  <a:pt x="104" y="104"/>
                </a:lnTo>
                <a:lnTo>
                  <a:pt x="100" y="90"/>
                </a:lnTo>
                <a:lnTo>
                  <a:pt x="100" y="78"/>
                </a:lnTo>
                <a:lnTo>
                  <a:pt x="100" y="78"/>
                </a:lnTo>
                <a:lnTo>
                  <a:pt x="102" y="64"/>
                </a:lnTo>
                <a:lnTo>
                  <a:pt x="106" y="50"/>
                </a:lnTo>
                <a:lnTo>
                  <a:pt x="112" y="40"/>
                </a:lnTo>
                <a:lnTo>
                  <a:pt x="118" y="32"/>
                </a:lnTo>
                <a:lnTo>
                  <a:pt x="118" y="32"/>
                </a:lnTo>
                <a:lnTo>
                  <a:pt x="126" y="20"/>
                </a:lnTo>
                <a:lnTo>
                  <a:pt x="128" y="16"/>
                </a:lnTo>
                <a:lnTo>
                  <a:pt x="128" y="0"/>
                </a:lnTo>
                <a:lnTo>
                  <a:pt x="0" y="0"/>
                </a:lnTo>
                <a:lnTo>
                  <a:pt x="0" y="464"/>
                </a:lnTo>
                <a:lnTo>
                  <a:pt x="132" y="464"/>
                </a:lnTo>
                <a:lnTo>
                  <a:pt x="132" y="446"/>
                </a:lnTo>
                <a:lnTo>
                  <a:pt x="132" y="446"/>
                </a:lnTo>
                <a:lnTo>
                  <a:pt x="128" y="440"/>
                </a:lnTo>
                <a:lnTo>
                  <a:pt x="120" y="428"/>
                </a:lnTo>
                <a:lnTo>
                  <a:pt x="120" y="428"/>
                </a:lnTo>
                <a:lnTo>
                  <a:pt x="112" y="418"/>
                </a:lnTo>
                <a:lnTo>
                  <a:pt x="106" y="408"/>
                </a:lnTo>
                <a:lnTo>
                  <a:pt x="102" y="394"/>
                </a:lnTo>
                <a:lnTo>
                  <a:pt x="100" y="380"/>
                </a:lnTo>
                <a:lnTo>
                  <a:pt x="100" y="380"/>
                </a:lnTo>
                <a:lnTo>
                  <a:pt x="100" y="366"/>
                </a:lnTo>
                <a:lnTo>
                  <a:pt x="104" y="354"/>
                </a:lnTo>
                <a:lnTo>
                  <a:pt x="108" y="340"/>
                </a:lnTo>
                <a:lnTo>
                  <a:pt x="116" y="328"/>
                </a:lnTo>
                <a:lnTo>
                  <a:pt x="116" y="328"/>
                </a:lnTo>
                <a:lnTo>
                  <a:pt x="128" y="318"/>
                </a:lnTo>
                <a:lnTo>
                  <a:pt x="142" y="310"/>
                </a:lnTo>
                <a:lnTo>
                  <a:pt x="158" y="304"/>
                </a:lnTo>
                <a:lnTo>
                  <a:pt x="178" y="302"/>
                </a:lnTo>
                <a:lnTo>
                  <a:pt x="178" y="302"/>
                </a:lnTo>
                <a:lnTo>
                  <a:pt x="196" y="304"/>
                </a:lnTo>
                <a:lnTo>
                  <a:pt x="214" y="308"/>
                </a:lnTo>
                <a:lnTo>
                  <a:pt x="228" y="316"/>
                </a:lnTo>
                <a:lnTo>
                  <a:pt x="238" y="328"/>
                </a:lnTo>
                <a:lnTo>
                  <a:pt x="238" y="328"/>
                </a:lnTo>
                <a:lnTo>
                  <a:pt x="246" y="340"/>
                </a:lnTo>
                <a:lnTo>
                  <a:pt x="252" y="354"/>
                </a:lnTo>
                <a:lnTo>
                  <a:pt x="254" y="366"/>
                </a:lnTo>
                <a:lnTo>
                  <a:pt x="256" y="380"/>
                </a:lnTo>
                <a:lnTo>
                  <a:pt x="256" y="380"/>
                </a:lnTo>
                <a:lnTo>
                  <a:pt x="254" y="394"/>
                </a:lnTo>
                <a:lnTo>
                  <a:pt x="250" y="406"/>
                </a:lnTo>
                <a:lnTo>
                  <a:pt x="244" y="418"/>
                </a:lnTo>
                <a:lnTo>
                  <a:pt x="238" y="426"/>
                </a:lnTo>
                <a:lnTo>
                  <a:pt x="238" y="426"/>
                </a:lnTo>
                <a:lnTo>
                  <a:pt x="230" y="438"/>
                </a:lnTo>
                <a:lnTo>
                  <a:pt x="228" y="442"/>
                </a:lnTo>
                <a:lnTo>
                  <a:pt x="228" y="464"/>
                </a:lnTo>
                <a:lnTo>
                  <a:pt x="354" y="464"/>
                </a:lnTo>
                <a:lnTo>
                  <a:pt x="354" y="0"/>
                </a:lnTo>
                <a:lnTo>
                  <a:pt x="224" y="0"/>
                </a:lnTo>
                <a:lnTo>
                  <a:pt x="224" y="1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815124" y="6320170"/>
            <a:ext cx="2714625" cy="358775"/>
          </a:xfrm>
          <a:custGeom>
            <a:avLst/>
            <a:gdLst>
              <a:gd name="T0" fmla="*/ 1608 w 1710"/>
              <a:gd name="T1" fmla="*/ 92 h 226"/>
              <a:gd name="T2" fmla="*/ 1038 w 1710"/>
              <a:gd name="T3" fmla="*/ 2 h 226"/>
              <a:gd name="T4" fmla="*/ 1038 w 1710"/>
              <a:gd name="T5" fmla="*/ 0 h 226"/>
              <a:gd name="T6" fmla="*/ 684 w 1710"/>
              <a:gd name="T7" fmla="*/ 0 h 226"/>
              <a:gd name="T8" fmla="*/ 684 w 1710"/>
              <a:gd name="T9" fmla="*/ 2 h 226"/>
              <a:gd name="T10" fmla="*/ 116 w 1710"/>
              <a:gd name="T11" fmla="*/ 92 h 226"/>
              <a:gd name="T12" fmla="*/ 116 w 1710"/>
              <a:gd name="T13" fmla="*/ 92 h 226"/>
              <a:gd name="T14" fmla="*/ 92 w 1710"/>
              <a:gd name="T15" fmla="*/ 96 h 226"/>
              <a:gd name="T16" fmla="*/ 72 w 1710"/>
              <a:gd name="T17" fmla="*/ 102 h 226"/>
              <a:gd name="T18" fmla="*/ 56 w 1710"/>
              <a:gd name="T19" fmla="*/ 110 h 226"/>
              <a:gd name="T20" fmla="*/ 40 w 1710"/>
              <a:gd name="T21" fmla="*/ 120 h 226"/>
              <a:gd name="T22" fmla="*/ 28 w 1710"/>
              <a:gd name="T23" fmla="*/ 130 h 226"/>
              <a:gd name="T24" fmla="*/ 18 w 1710"/>
              <a:gd name="T25" fmla="*/ 140 h 226"/>
              <a:gd name="T26" fmla="*/ 10 w 1710"/>
              <a:gd name="T27" fmla="*/ 152 h 226"/>
              <a:gd name="T28" fmla="*/ 6 w 1710"/>
              <a:gd name="T29" fmla="*/ 164 h 226"/>
              <a:gd name="T30" fmla="*/ 2 w 1710"/>
              <a:gd name="T31" fmla="*/ 176 h 226"/>
              <a:gd name="T32" fmla="*/ 0 w 1710"/>
              <a:gd name="T33" fmla="*/ 186 h 226"/>
              <a:gd name="T34" fmla="*/ 2 w 1710"/>
              <a:gd name="T35" fmla="*/ 196 h 226"/>
              <a:gd name="T36" fmla="*/ 4 w 1710"/>
              <a:gd name="T37" fmla="*/ 206 h 226"/>
              <a:gd name="T38" fmla="*/ 8 w 1710"/>
              <a:gd name="T39" fmla="*/ 214 h 226"/>
              <a:gd name="T40" fmla="*/ 14 w 1710"/>
              <a:gd name="T41" fmla="*/ 220 h 226"/>
              <a:gd name="T42" fmla="*/ 22 w 1710"/>
              <a:gd name="T43" fmla="*/ 224 h 226"/>
              <a:gd name="T44" fmla="*/ 30 w 1710"/>
              <a:gd name="T45" fmla="*/ 226 h 226"/>
              <a:gd name="T46" fmla="*/ 1686 w 1710"/>
              <a:gd name="T47" fmla="*/ 226 h 226"/>
              <a:gd name="T48" fmla="*/ 1686 w 1710"/>
              <a:gd name="T49" fmla="*/ 226 h 226"/>
              <a:gd name="T50" fmla="*/ 1694 w 1710"/>
              <a:gd name="T51" fmla="*/ 226 h 226"/>
              <a:gd name="T52" fmla="*/ 1702 w 1710"/>
              <a:gd name="T53" fmla="*/ 222 h 226"/>
              <a:gd name="T54" fmla="*/ 1706 w 1710"/>
              <a:gd name="T55" fmla="*/ 216 h 226"/>
              <a:gd name="T56" fmla="*/ 1710 w 1710"/>
              <a:gd name="T57" fmla="*/ 210 h 226"/>
              <a:gd name="T58" fmla="*/ 1710 w 1710"/>
              <a:gd name="T59" fmla="*/ 200 h 226"/>
              <a:gd name="T60" fmla="*/ 1710 w 1710"/>
              <a:gd name="T61" fmla="*/ 190 h 226"/>
              <a:gd name="T62" fmla="*/ 1708 w 1710"/>
              <a:gd name="T63" fmla="*/ 180 h 226"/>
              <a:gd name="T64" fmla="*/ 1704 w 1710"/>
              <a:gd name="T65" fmla="*/ 168 h 226"/>
              <a:gd name="T66" fmla="*/ 1698 w 1710"/>
              <a:gd name="T67" fmla="*/ 158 h 226"/>
              <a:gd name="T68" fmla="*/ 1690 w 1710"/>
              <a:gd name="T69" fmla="*/ 146 h 226"/>
              <a:gd name="T70" fmla="*/ 1682 w 1710"/>
              <a:gd name="T71" fmla="*/ 134 h 226"/>
              <a:gd name="T72" fmla="*/ 1670 w 1710"/>
              <a:gd name="T73" fmla="*/ 124 h 226"/>
              <a:gd name="T74" fmla="*/ 1658 w 1710"/>
              <a:gd name="T75" fmla="*/ 114 h 226"/>
              <a:gd name="T76" fmla="*/ 1642 w 1710"/>
              <a:gd name="T77" fmla="*/ 104 h 226"/>
              <a:gd name="T78" fmla="*/ 1626 w 1710"/>
              <a:gd name="T79" fmla="*/ 98 h 226"/>
              <a:gd name="T80" fmla="*/ 1608 w 1710"/>
              <a:gd name="T81" fmla="*/ 92 h 226"/>
              <a:gd name="T82" fmla="*/ 1608 w 1710"/>
              <a:gd name="T83" fmla="*/ 9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10" h="226">
                <a:moveTo>
                  <a:pt x="1608" y="92"/>
                </a:moveTo>
                <a:lnTo>
                  <a:pt x="1038" y="2"/>
                </a:lnTo>
                <a:lnTo>
                  <a:pt x="1038" y="0"/>
                </a:lnTo>
                <a:lnTo>
                  <a:pt x="684" y="0"/>
                </a:lnTo>
                <a:lnTo>
                  <a:pt x="684" y="2"/>
                </a:lnTo>
                <a:lnTo>
                  <a:pt x="116" y="92"/>
                </a:lnTo>
                <a:lnTo>
                  <a:pt x="116" y="92"/>
                </a:lnTo>
                <a:lnTo>
                  <a:pt x="92" y="96"/>
                </a:lnTo>
                <a:lnTo>
                  <a:pt x="72" y="102"/>
                </a:lnTo>
                <a:lnTo>
                  <a:pt x="56" y="110"/>
                </a:lnTo>
                <a:lnTo>
                  <a:pt x="40" y="120"/>
                </a:lnTo>
                <a:lnTo>
                  <a:pt x="28" y="130"/>
                </a:lnTo>
                <a:lnTo>
                  <a:pt x="18" y="140"/>
                </a:lnTo>
                <a:lnTo>
                  <a:pt x="10" y="152"/>
                </a:lnTo>
                <a:lnTo>
                  <a:pt x="6" y="164"/>
                </a:lnTo>
                <a:lnTo>
                  <a:pt x="2" y="176"/>
                </a:lnTo>
                <a:lnTo>
                  <a:pt x="0" y="186"/>
                </a:lnTo>
                <a:lnTo>
                  <a:pt x="2" y="196"/>
                </a:lnTo>
                <a:lnTo>
                  <a:pt x="4" y="206"/>
                </a:lnTo>
                <a:lnTo>
                  <a:pt x="8" y="214"/>
                </a:lnTo>
                <a:lnTo>
                  <a:pt x="14" y="220"/>
                </a:lnTo>
                <a:lnTo>
                  <a:pt x="22" y="224"/>
                </a:lnTo>
                <a:lnTo>
                  <a:pt x="30" y="226"/>
                </a:lnTo>
                <a:lnTo>
                  <a:pt x="1686" y="226"/>
                </a:lnTo>
                <a:lnTo>
                  <a:pt x="1686" y="226"/>
                </a:lnTo>
                <a:lnTo>
                  <a:pt x="1694" y="226"/>
                </a:lnTo>
                <a:lnTo>
                  <a:pt x="1702" y="222"/>
                </a:lnTo>
                <a:lnTo>
                  <a:pt x="1706" y="216"/>
                </a:lnTo>
                <a:lnTo>
                  <a:pt x="1710" y="210"/>
                </a:lnTo>
                <a:lnTo>
                  <a:pt x="1710" y="200"/>
                </a:lnTo>
                <a:lnTo>
                  <a:pt x="1710" y="190"/>
                </a:lnTo>
                <a:lnTo>
                  <a:pt x="1708" y="180"/>
                </a:lnTo>
                <a:lnTo>
                  <a:pt x="1704" y="168"/>
                </a:lnTo>
                <a:lnTo>
                  <a:pt x="1698" y="158"/>
                </a:lnTo>
                <a:lnTo>
                  <a:pt x="1690" y="146"/>
                </a:lnTo>
                <a:lnTo>
                  <a:pt x="1682" y="134"/>
                </a:lnTo>
                <a:lnTo>
                  <a:pt x="1670" y="124"/>
                </a:lnTo>
                <a:lnTo>
                  <a:pt x="1658" y="114"/>
                </a:lnTo>
                <a:lnTo>
                  <a:pt x="1642" y="104"/>
                </a:lnTo>
                <a:lnTo>
                  <a:pt x="1626" y="98"/>
                </a:lnTo>
                <a:lnTo>
                  <a:pt x="1608" y="92"/>
                </a:lnTo>
                <a:lnTo>
                  <a:pt x="1608" y="9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107350" y="6047120"/>
            <a:ext cx="149225" cy="288925"/>
          </a:xfrm>
          <a:custGeom>
            <a:avLst/>
            <a:gdLst>
              <a:gd name="T0" fmla="*/ 48 w 94"/>
              <a:gd name="T1" fmla="*/ 0 h 182"/>
              <a:gd name="T2" fmla="*/ 48 w 94"/>
              <a:gd name="T3" fmla="*/ 0 h 182"/>
              <a:gd name="T4" fmla="*/ 34 w 94"/>
              <a:gd name="T5" fmla="*/ 2 h 182"/>
              <a:gd name="T6" fmla="*/ 24 w 94"/>
              <a:gd name="T7" fmla="*/ 4 h 182"/>
              <a:gd name="T8" fmla="*/ 16 w 94"/>
              <a:gd name="T9" fmla="*/ 10 h 182"/>
              <a:gd name="T10" fmla="*/ 10 w 94"/>
              <a:gd name="T11" fmla="*/ 14 h 182"/>
              <a:gd name="T12" fmla="*/ 10 w 94"/>
              <a:gd name="T13" fmla="*/ 14 h 182"/>
              <a:gd name="T14" fmla="*/ 6 w 94"/>
              <a:gd name="T15" fmla="*/ 22 h 182"/>
              <a:gd name="T16" fmla="*/ 4 w 94"/>
              <a:gd name="T17" fmla="*/ 30 h 182"/>
              <a:gd name="T18" fmla="*/ 2 w 94"/>
              <a:gd name="T19" fmla="*/ 38 h 182"/>
              <a:gd name="T20" fmla="*/ 0 w 94"/>
              <a:gd name="T21" fmla="*/ 48 h 182"/>
              <a:gd name="T22" fmla="*/ 0 w 94"/>
              <a:gd name="T23" fmla="*/ 48 h 182"/>
              <a:gd name="T24" fmla="*/ 2 w 94"/>
              <a:gd name="T25" fmla="*/ 56 h 182"/>
              <a:gd name="T26" fmla="*/ 4 w 94"/>
              <a:gd name="T27" fmla="*/ 64 h 182"/>
              <a:gd name="T28" fmla="*/ 14 w 94"/>
              <a:gd name="T29" fmla="*/ 76 h 182"/>
              <a:gd name="T30" fmla="*/ 14 w 94"/>
              <a:gd name="T31" fmla="*/ 76 h 182"/>
              <a:gd name="T32" fmla="*/ 24 w 94"/>
              <a:gd name="T33" fmla="*/ 92 h 182"/>
              <a:gd name="T34" fmla="*/ 30 w 94"/>
              <a:gd name="T35" fmla="*/ 100 h 182"/>
              <a:gd name="T36" fmla="*/ 32 w 94"/>
              <a:gd name="T37" fmla="*/ 110 h 182"/>
              <a:gd name="T38" fmla="*/ 32 w 94"/>
              <a:gd name="T39" fmla="*/ 110 h 182"/>
              <a:gd name="T40" fmla="*/ 32 w 94"/>
              <a:gd name="T41" fmla="*/ 112 h 182"/>
              <a:gd name="T42" fmla="*/ 32 w 94"/>
              <a:gd name="T43" fmla="*/ 182 h 182"/>
              <a:gd name="T44" fmla="*/ 68 w 94"/>
              <a:gd name="T45" fmla="*/ 182 h 182"/>
              <a:gd name="T46" fmla="*/ 68 w 94"/>
              <a:gd name="T47" fmla="*/ 110 h 182"/>
              <a:gd name="T48" fmla="*/ 68 w 94"/>
              <a:gd name="T49" fmla="*/ 110 h 182"/>
              <a:gd name="T50" fmla="*/ 68 w 94"/>
              <a:gd name="T51" fmla="*/ 100 h 182"/>
              <a:gd name="T52" fmla="*/ 72 w 94"/>
              <a:gd name="T53" fmla="*/ 90 h 182"/>
              <a:gd name="T54" fmla="*/ 84 w 94"/>
              <a:gd name="T55" fmla="*/ 76 h 182"/>
              <a:gd name="T56" fmla="*/ 84 w 94"/>
              <a:gd name="T57" fmla="*/ 76 h 182"/>
              <a:gd name="T58" fmla="*/ 92 w 94"/>
              <a:gd name="T59" fmla="*/ 64 h 182"/>
              <a:gd name="T60" fmla="*/ 94 w 94"/>
              <a:gd name="T61" fmla="*/ 56 h 182"/>
              <a:gd name="T62" fmla="*/ 94 w 94"/>
              <a:gd name="T63" fmla="*/ 48 h 182"/>
              <a:gd name="T64" fmla="*/ 94 w 94"/>
              <a:gd name="T65" fmla="*/ 48 h 182"/>
              <a:gd name="T66" fmla="*/ 94 w 94"/>
              <a:gd name="T67" fmla="*/ 38 h 182"/>
              <a:gd name="T68" fmla="*/ 92 w 94"/>
              <a:gd name="T69" fmla="*/ 30 h 182"/>
              <a:gd name="T70" fmla="*/ 88 w 94"/>
              <a:gd name="T71" fmla="*/ 22 h 182"/>
              <a:gd name="T72" fmla="*/ 84 w 94"/>
              <a:gd name="T73" fmla="*/ 14 h 182"/>
              <a:gd name="T74" fmla="*/ 84 w 94"/>
              <a:gd name="T75" fmla="*/ 14 h 182"/>
              <a:gd name="T76" fmla="*/ 78 w 94"/>
              <a:gd name="T77" fmla="*/ 8 h 182"/>
              <a:gd name="T78" fmla="*/ 70 w 94"/>
              <a:gd name="T79" fmla="*/ 4 h 182"/>
              <a:gd name="T80" fmla="*/ 60 w 94"/>
              <a:gd name="T81" fmla="*/ 2 h 182"/>
              <a:gd name="T82" fmla="*/ 48 w 94"/>
              <a:gd name="T83" fmla="*/ 0 h 182"/>
              <a:gd name="T84" fmla="*/ 48 w 94"/>
              <a:gd name="T85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82">
                <a:moveTo>
                  <a:pt x="48" y="0"/>
                </a:moveTo>
                <a:lnTo>
                  <a:pt x="48" y="0"/>
                </a:lnTo>
                <a:lnTo>
                  <a:pt x="34" y="2"/>
                </a:lnTo>
                <a:lnTo>
                  <a:pt x="24" y="4"/>
                </a:lnTo>
                <a:lnTo>
                  <a:pt x="16" y="10"/>
                </a:lnTo>
                <a:lnTo>
                  <a:pt x="10" y="14"/>
                </a:lnTo>
                <a:lnTo>
                  <a:pt x="10" y="14"/>
                </a:lnTo>
                <a:lnTo>
                  <a:pt x="6" y="22"/>
                </a:lnTo>
                <a:lnTo>
                  <a:pt x="4" y="30"/>
                </a:lnTo>
                <a:lnTo>
                  <a:pt x="2" y="38"/>
                </a:lnTo>
                <a:lnTo>
                  <a:pt x="0" y="48"/>
                </a:lnTo>
                <a:lnTo>
                  <a:pt x="0" y="48"/>
                </a:lnTo>
                <a:lnTo>
                  <a:pt x="2" y="56"/>
                </a:lnTo>
                <a:lnTo>
                  <a:pt x="4" y="64"/>
                </a:lnTo>
                <a:lnTo>
                  <a:pt x="14" y="76"/>
                </a:lnTo>
                <a:lnTo>
                  <a:pt x="14" y="76"/>
                </a:lnTo>
                <a:lnTo>
                  <a:pt x="24" y="92"/>
                </a:lnTo>
                <a:lnTo>
                  <a:pt x="30" y="100"/>
                </a:lnTo>
                <a:lnTo>
                  <a:pt x="32" y="110"/>
                </a:lnTo>
                <a:lnTo>
                  <a:pt x="32" y="110"/>
                </a:lnTo>
                <a:lnTo>
                  <a:pt x="32" y="112"/>
                </a:lnTo>
                <a:lnTo>
                  <a:pt x="32" y="182"/>
                </a:lnTo>
                <a:lnTo>
                  <a:pt x="68" y="182"/>
                </a:lnTo>
                <a:lnTo>
                  <a:pt x="68" y="110"/>
                </a:lnTo>
                <a:lnTo>
                  <a:pt x="68" y="110"/>
                </a:lnTo>
                <a:lnTo>
                  <a:pt x="68" y="100"/>
                </a:lnTo>
                <a:lnTo>
                  <a:pt x="72" y="90"/>
                </a:lnTo>
                <a:lnTo>
                  <a:pt x="84" y="76"/>
                </a:lnTo>
                <a:lnTo>
                  <a:pt x="84" y="76"/>
                </a:lnTo>
                <a:lnTo>
                  <a:pt x="92" y="64"/>
                </a:lnTo>
                <a:lnTo>
                  <a:pt x="94" y="56"/>
                </a:lnTo>
                <a:lnTo>
                  <a:pt x="94" y="48"/>
                </a:lnTo>
                <a:lnTo>
                  <a:pt x="94" y="48"/>
                </a:lnTo>
                <a:lnTo>
                  <a:pt x="94" y="38"/>
                </a:lnTo>
                <a:lnTo>
                  <a:pt x="92" y="30"/>
                </a:lnTo>
                <a:lnTo>
                  <a:pt x="88" y="22"/>
                </a:lnTo>
                <a:lnTo>
                  <a:pt x="84" y="14"/>
                </a:lnTo>
                <a:lnTo>
                  <a:pt x="84" y="14"/>
                </a:lnTo>
                <a:lnTo>
                  <a:pt x="78" y="8"/>
                </a:lnTo>
                <a:lnTo>
                  <a:pt x="70" y="4"/>
                </a:lnTo>
                <a:lnTo>
                  <a:pt x="60" y="2"/>
                </a:lnTo>
                <a:lnTo>
                  <a:pt x="48" y="0"/>
                </a:lnTo>
                <a:lnTo>
                  <a:pt x="48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8955088" y="1809175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F8C8C"/>
                </a:solidFill>
              </a:rPr>
              <a:t>输入标题一</a:t>
            </a:r>
            <a:endParaRPr lang="zh-CN" altLang="en-US" sz="3200" b="1" dirty="0">
              <a:solidFill>
                <a:srgbClr val="EF8C8C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955088" y="2415460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F8C8C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F8C8C"/>
              </a:solidFill>
            </a:endParaRPr>
          </a:p>
          <a:p>
            <a:r>
              <a:rPr lang="zh-CN" altLang="en-US" sz="2000" dirty="0">
                <a:solidFill>
                  <a:srgbClr val="EF8C8C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F8C8C"/>
                </a:solidFill>
              </a:rPr>
              <a:t>说明</a:t>
            </a:r>
            <a:endParaRPr lang="zh-CN" altLang="en-US" sz="2000" dirty="0">
              <a:solidFill>
                <a:srgbClr val="EF8C8C"/>
              </a:solidFill>
            </a:endParaRPr>
          </a:p>
        </p:txBody>
      </p:sp>
      <p:cxnSp>
        <p:nvCxnSpPr>
          <p:cNvPr id="93" name="肘形连接符 92"/>
          <p:cNvCxnSpPr/>
          <p:nvPr/>
        </p:nvCxnSpPr>
        <p:spPr>
          <a:xfrm flipV="1">
            <a:off x="6107350" y="2069699"/>
            <a:ext cx="2736399" cy="2015071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443460" y="4081220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405D88"/>
                </a:solidFill>
              </a:rPr>
              <a:t>输入标题三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43460" y="4687505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pPr algn="r"/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955088" y="5163563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3BC18"/>
                </a:solidFill>
              </a:rPr>
              <a:t>输入标题二</a:t>
            </a:r>
            <a:endParaRPr lang="zh-CN" altLang="en-US" sz="3200" b="1" dirty="0">
              <a:solidFill>
                <a:srgbClr val="E3BC18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955088" y="5769848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cxnSp>
        <p:nvCxnSpPr>
          <p:cNvPr id="98" name="肘形连接符 97"/>
          <p:cNvCxnSpPr>
            <a:endCxn id="94" idx="3"/>
          </p:cNvCxnSpPr>
          <p:nvPr/>
        </p:nvCxnSpPr>
        <p:spPr>
          <a:xfrm rot="10800000" flipV="1">
            <a:off x="3038476" y="4051498"/>
            <a:ext cx="1303573" cy="322109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肘形连接符 98"/>
          <p:cNvCxnSpPr>
            <a:stCxn id="17" idx="31"/>
            <a:endCxn id="96" idx="1"/>
          </p:cNvCxnSpPr>
          <p:nvPr/>
        </p:nvCxnSpPr>
        <p:spPr>
          <a:xfrm flipV="1">
            <a:off x="6262925" y="5455951"/>
            <a:ext cx="2692163" cy="565769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443460" y="194210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43460" y="254838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请输入相关内容说明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说明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8" name="肘形连接符 107"/>
          <p:cNvCxnSpPr/>
          <p:nvPr/>
        </p:nvCxnSpPr>
        <p:spPr>
          <a:xfrm rot="10800000">
            <a:off x="3065230" y="2767721"/>
            <a:ext cx="3343745" cy="23495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9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Freeform 27"/>
          <p:cNvSpPr>
            <a:spLocks/>
          </p:cNvSpPr>
          <p:nvPr/>
        </p:nvSpPr>
        <p:spPr bwMode="auto">
          <a:xfrm>
            <a:off x="2633261" y="1765496"/>
            <a:ext cx="381000" cy="1898650"/>
          </a:xfrm>
          <a:custGeom>
            <a:avLst/>
            <a:gdLst>
              <a:gd name="T0" fmla="*/ 208 w 240"/>
              <a:gd name="T1" fmla="*/ 62 h 1196"/>
              <a:gd name="T2" fmla="*/ 214 w 240"/>
              <a:gd name="T3" fmla="*/ 16 h 1196"/>
              <a:gd name="T4" fmla="*/ 212 w 240"/>
              <a:gd name="T5" fmla="*/ 0 h 1196"/>
              <a:gd name="T6" fmla="*/ 210 w 240"/>
              <a:gd name="T7" fmla="*/ 0 h 1196"/>
              <a:gd name="T8" fmla="*/ 202 w 240"/>
              <a:gd name="T9" fmla="*/ 4 h 1196"/>
              <a:gd name="T10" fmla="*/ 184 w 240"/>
              <a:gd name="T11" fmla="*/ 36 h 1196"/>
              <a:gd name="T12" fmla="*/ 172 w 240"/>
              <a:gd name="T13" fmla="*/ 64 h 1196"/>
              <a:gd name="T14" fmla="*/ 108 w 240"/>
              <a:gd name="T15" fmla="*/ 236 h 1196"/>
              <a:gd name="T16" fmla="*/ 44 w 240"/>
              <a:gd name="T17" fmla="*/ 432 h 1196"/>
              <a:gd name="T18" fmla="*/ 20 w 240"/>
              <a:gd name="T19" fmla="*/ 526 h 1196"/>
              <a:gd name="T20" fmla="*/ 4 w 240"/>
              <a:gd name="T21" fmla="*/ 610 h 1196"/>
              <a:gd name="T22" fmla="*/ 0 w 240"/>
              <a:gd name="T23" fmla="*/ 682 h 1196"/>
              <a:gd name="T24" fmla="*/ 4 w 240"/>
              <a:gd name="T25" fmla="*/ 724 h 1196"/>
              <a:gd name="T26" fmla="*/ 8 w 240"/>
              <a:gd name="T27" fmla="*/ 734 h 1196"/>
              <a:gd name="T28" fmla="*/ 26 w 240"/>
              <a:gd name="T29" fmla="*/ 774 h 1196"/>
              <a:gd name="T30" fmla="*/ 70 w 240"/>
              <a:gd name="T31" fmla="*/ 846 h 1196"/>
              <a:gd name="T32" fmla="*/ 104 w 240"/>
              <a:gd name="T33" fmla="*/ 908 h 1196"/>
              <a:gd name="T34" fmla="*/ 122 w 240"/>
              <a:gd name="T35" fmla="*/ 962 h 1196"/>
              <a:gd name="T36" fmla="*/ 136 w 240"/>
              <a:gd name="T37" fmla="*/ 1032 h 1196"/>
              <a:gd name="T38" fmla="*/ 146 w 240"/>
              <a:gd name="T39" fmla="*/ 1120 h 1196"/>
              <a:gd name="T40" fmla="*/ 148 w 240"/>
              <a:gd name="T41" fmla="*/ 1172 h 1196"/>
              <a:gd name="T42" fmla="*/ 148 w 240"/>
              <a:gd name="T43" fmla="*/ 1192 h 1196"/>
              <a:gd name="T44" fmla="*/ 156 w 240"/>
              <a:gd name="T45" fmla="*/ 1196 h 1196"/>
              <a:gd name="T46" fmla="*/ 166 w 240"/>
              <a:gd name="T47" fmla="*/ 1188 h 1196"/>
              <a:gd name="T48" fmla="*/ 180 w 240"/>
              <a:gd name="T49" fmla="*/ 1164 h 1196"/>
              <a:gd name="T50" fmla="*/ 194 w 240"/>
              <a:gd name="T51" fmla="*/ 1124 h 1196"/>
              <a:gd name="T52" fmla="*/ 218 w 240"/>
              <a:gd name="T53" fmla="*/ 1030 h 1196"/>
              <a:gd name="T54" fmla="*/ 236 w 240"/>
              <a:gd name="T55" fmla="*/ 928 h 1196"/>
              <a:gd name="T56" fmla="*/ 240 w 240"/>
              <a:gd name="T57" fmla="*/ 850 h 1196"/>
              <a:gd name="T58" fmla="*/ 238 w 240"/>
              <a:gd name="T59" fmla="*/ 800 h 1196"/>
              <a:gd name="T60" fmla="*/ 234 w 240"/>
              <a:gd name="T61" fmla="*/ 776 h 1196"/>
              <a:gd name="T62" fmla="*/ 208 w 240"/>
              <a:gd name="T63" fmla="*/ 660 h 1196"/>
              <a:gd name="T64" fmla="*/ 186 w 240"/>
              <a:gd name="T65" fmla="*/ 544 h 1196"/>
              <a:gd name="T66" fmla="*/ 176 w 240"/>
              <a:gd name="T67" fmla="*/ 454 h 1196"/>
              <a:gd name="T68" fmla="*/ 172 w 240"/>
              <a:gd name="T69" fmla="*/ 354 h 1196"/>
              <a:gd name="T70" fmla="*/ 176 w 240"/>
              <a:gd name="T71" fmla="*/ 244 h 1196"/>
              <a:gd name="T72" fmla="*/ 194 w 240"/>
              <a:gd name="T73" fmla="*/ 126 h 1196"/>
              <a:gd name="T74" fmla="*/ 208 w 240"/>
              <a:gd name="T75" fmla="*/ 62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0" h="1196">
                <a:moveTo>
                  <a:pt x="208" y="62"/>
                </a:moveTo>
                <a:lnTo>
                  <a:pt x="208" y="62"/>
                </a:lnTo>
                <a:lnTo>
                  <a:pt x="212" y="36"/>
                </a:lnTo>
                <a:lnTo>
                  <a:pt x="214" y="16"/>
                </a:lnTo>
                <a:lnTo>
                  <a:pt x="214" y="4"/>
                </a:lnTo>
                <a:lnTo>
                  <a:pt x="212" y="0"/>
                </a:lnTo>
                <a:lnTo>
                  <a:pt x="210" y="0"/>
                </a:lnTo>
                <a:lnTo>
                  <a:pt x="210" y="0"/>
                </a:lnTo>
                <a:lnTo>
                  <a:pt x="206" y="2"/>
                </a:lnTo>
                <a:lnTo>
                  <a:pt x="202" y="4"/>
                </a:lnTo>
                <a:lnTo>
                  <a:pt x="194" y="16"/>
                </a:lnTo>
                <a:lnTo>
                  <a:pt x="184" y="36"/>
                </a:lnTo>
                <a:lnTo>
                  <a:pt x="172" y="64"/>
                </a:lnTo>
                <a:lnTo>
                  <a:pt x="172" y="64"/>
                </a:lnTo>
                <a:lnTo>
                  <a:pt x="140" y="146"/>
                </a:lnTo>
                <a:lnTo>
                  <a:pt x="108" y="236"/>
                </a:lnTo>
                <a:lnTo>
                  <a:pt x="74" y="334"/>
                </a:lnTo>
                <a:lnTo>
                  <a:pt x="44" y="432"/>
                </a:lnTo>
                <a:lnTo>
                  <a:pt x="32" y="480"/>
                </a:lnTo>
                <a:lnTo>
                  <a:pt x="20" y="526"/>
                </a:lnTo>
                <a:lnTo>
                  <a:pt x="10" y="570"/>
                </a:lnTo>
                <a:lnTo>
                  <a:pt x="4" y="610"/>
                </a:lnTo>
                <a:lnTo>
                  <a:pt x="0" y="648"/>
                </a:lnTo>
                <a:lnTo>
                  <a:pt x="0" y="682"/>
                </a:lnTo>
                <a:lnTo>
                  <a:pt x="2" y="712"/>
                </a:lnTo>
                <a:lnTo>
                  <a:pt x="4" y="724"/>
                </a:lnTo>
                <a:lnTo>
                  <a:pt x="8" y="734"/>
                </a:lnTo>
                <a:lnTo>
                  <a:pt x="8" y="734"/>
                </a:lnTo>
                <a:lnTo>
                  <a:pt x="18" y="756"/>
                </a:lnTo>
                <a:lnTo>
                  <a:pt x="26" y="774"/>
                </a:lnTo>
                <a:lnTo>
                  <a:pt x="48" y="810"/>
                </a:lnTo>
                <a:lnTo>
                  <a:pt x="70" y="846"/>
                </a:lnTo>
                <a:lnTo>
                  <a:pt x="92" y="886"/>
                </a:lnTo>
                <a:lnTo>
                  <a:pt x="104" y="908"/>
                </a:lnTo>
                <a:lnTo>
                  <a:pt x="114" y="934"/>
                </a:lnTo>
                <a:lnTo>
                  <a:pt x="122" y="962"/>
                </a:lnTo>
                <a:lnTo>
                  <a:pt x="130" y="996"/>
                </a:lnTo>
                <a:lnTo>
                  <a:pt x="136" y="1032"/>
                </a:lnTo>
                <a:lnTo>
                  <a:pt x="142" y="1074"/>
                </a:lnTo>
                <a:lnTo>
                  <a:pt x="146" y="1120"/>
                </a:lnTo>
                <a:lnTo>
                  <a:pt x="148" y="1172"/>
                </a:lnTo>
                <a:lnTo>
                  <a:pt x="148" y="1172"/>
                </a:lnTo>
                <a:lnTo>
                  <a:pt x="146" y="1184"/>
                </a:lnTo>
                <a:lnTo>
                  <a:pt x="148" y="1192"/>
                </a:lnTo>
                <a:lnTo>
                  <a:pt x="152" y="1196"/>
                </a:lnTo>
                <a:lnTo>
                  <a:pt x="156" y="1196"/>
                </a:lnTo>
                <a:lnTo>
                  <a:pt x="160" y="1194"/>
                </a:lnTo>
                <a:lnTo>
                  <a:pt x="166" y="1188"/>
                </a:lnTo>
                <a:lnTo>
                  <a:pt x="172" y="1178"/>
                </a:lnTo>
                <a:lnTo>
                  <a:pt x="180" y="1164"/>
                </a:lnTo>
                <a:lnTo>
                  <a:pt x="180" y="1164"/>
                </a:lnTo>
                <a:lnTo>
                  <a:pt x="194" y="1124"/>
                </a:lnTo>
                <a:lnTo>
                  <a:pt x="206" y="1080"/>
                </a:lnTo>
                <a:lnTo>
                  <a:pt x="218" y="1030"/>
                </a:lnTo>
                <a:lnTo>
                  <a:pt x="228" y="980"/>
                </a:lnTo>
                <a:lnTo>
                  <a:pt x="236" y="928"/>
                </a:lnTo>
                <a:lnTo>
                  <a:pt x="240" y="876"/>
                </a:lnTo>
                <a:lnTo>
                  <a:pt x="240" y="850"/>
                </a:lnTo>
                <a:lnTo>
                  <a:pt x="240" y="824"/>
                </a:lnTo>
                <a:lnTo>
                  <a:pt x="238" y="800"/>
                </a:lnTo>
                <a:lnTo>
                  <a:pt x="234" y="776"/>
                </a:lnTo>
                <a:lnTo>
                  <a:pt x="234" y="776"/>
                </a:lnTo>
                <a:lnTo>
                  <a:pt x="222" y="724"/>
                </a:lnTo>
                <a:lnTo>
                  <a:pt x="208" y="660"/>
                </a:lnTo>
                <a:lnTo>
                  <a:pt x="192" y="584"/>
                </a:lnTo>
                <a:lnTo>
                  <a:pt x="186" y="544"/>
                </a:lnTo>
                <a:lnTo>
                  <a:pt x="180" y="500"/>
                </a:lnTo>
                <a:lnTo>
                  <a:pt x="176" y="454"/>
                </a:lnTo>
                <a:lnTo>
                  <a:pt x="172" y="404"/>
                </a:lnTo>
                <a:lnTo>
                  <a:pt x="172" y="354"/>
                </a:lnTo>
                <a:lnTo>
                  <a:pt x="172" y="300"/>
                </a:lnTo>
                <a:lnTo>
                  <a:pt x="176" y="244"/>
                </a:lnTo>
                <a:lnTo>
                  <a:pt x="184" y="186"/>
                </a:lnTo>
                <a:lnTo>
                  <a:pt x="194" y="126"/>
                </a:lnTo>
                <a:lnTo>
                  <a:pt x="208" y="62"/>
                </a:lnTo>
                <a:lnTo>
                  <a:pt x="208" y="6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28"/>
          <p:cNvSpPr>
            <a:spLocks/>
          </p:cNvSpPr>
          <p:nvPr/>
        </p:nvSpPr>
        <p:spPr bwMode="auto">
          <a:xfrm>
            <a:off x="3274611" y="1765496"/>
            <a:ext cx="384175" cy="1898650"/>
          </a:xfrm>
          <a:custGeom>
            <a:avLst/>
            <a:gdLst>
              <a:gd name="T0" fmla="*/ 208 w 242"/>
              <a:gd name="T1" fmla="*/ 62 h 1196"/>
              <a:gd name="T2" fmla="*/ 216 w 242"/>
              <a:gd name="T3" fmla="*/ 16 h 1196"/>
              <a:gd name="T4" fmla="*/ 212 w 242"/>
              <a:gd name="T5" fmla="*/ 0 h 1196"/>
              <a:gd name="T6" fmla="*/ 210 w 242"/>
              <a:gd name="T7" fmla="*/ 0 h 1196"/>
              <a:gd name="T8" fmla="*/ 204 w 242"/>
              <a:gd name="T9" fmla="*/ 4 h 1196"/>
              <a:gd name="T10" fmla="*/ 184 w 242"/>
              <a:gd name="T11" fmla="*/ 36 h 1196"/>
              <a:gd name="T12" fmla="*/ 174 w 242"/>
              <a:gd name="T13" fmla="*/ 64 h 1196"/>
              <a:gd name="T14" fmla="*/ 108 w 242"/>
              <a:gd name="T15" fmla="*/ 236 h 1196"/>
              <a:gd name="T16" fmla="*/ 46 w 242"/>
              <a:gd name="T17" fmla="*/ 432 h 1196"/>
              <a:gd name="T18" fmla="*/ 20 w 242"/>
              <a:gd name="T19" fmla="*/ 526 h 1196"/>
              <a:gd name="T20" fmla="*/ 6 w 242"/>
              <a:gd name="T21" fmla="*/ 610 h 1196"/>
              <a:gd name="T22" fmla="*/ 0 w 242"/>
              <a:gd name="T23" fmla="*/ 682 h 1196"/>
              <a:gd name="T24" fmla="*/ 6 w 242"/>
              <a:gd name="T25" fmla="*/ 724 h 1196"/>
              <a:gd name="T26" fmla="*/ 10 w 242"/>
              <a:gd name="T27" fmla="*/ 734 h 1196"/>
              <a:gd name="T28" fmla="*/ 28 w 242"/>
              <a:gd name="T29" fmla="*/ 774 h 1196"/>
              <a:gd name="T30" fmla="*/ 72 w 242"/>
              <a:gd name="T31" fmla="*/ 846 h 1196"/>
              <a:gd name="T32" fmla="*/ 104 w 242"/>
              <a:gd name="T33" fmla="*/ 908 h 1196"/>
              <a:gd name="T34" fmla="*/ 124 w 242"/>
              <a:gd name="T35" fmla="*/ 962 h 1196"/>
              <a:gd name="T36" fmla="*/ 138 w 242"/>
              <a:gd name="T37" fmla="*/ 1032 h 1196"/>
              <a:gd name="T38" fmla="*/ 148 w 242"/>
              <a:gd name="T39" fmla="*/ 1120 h 1196"/>
              <a:gd name="T40" fmla="*/ 150 w 242"/>
              <a:gd name="T41" fmla="*/ 1172 h 1196"/>
              <a:gd name="T42" fmla="*/ 150 w 242"/>
              <a:gd name="T43" fmla="*/ 1192 h 1196"/>
              <a:gd name="T44" fmla="*/ 156 w 242"/>
              <a:gd name="T45" fmla="*/ 1196 h 1196"/>
              <a:gd name="T46" fmla="*/ 168 w 242"/>
              <a:gd name="T47" fmla="*/ 1188 h 1196"/>
              <a:gd name="T48" fmla="*/ 180 w 242"/>
              <a:gd name="T49" fmla="*/ 1164 h 1196"/>
              <a:gd name="T50" fmla="*/ 194 w 242"/>
              <a:gd name="T51" fmla="*/ 1124 h 1196"/>
              <a:gd name="T52" fmla="*/ 220 w 242"/>
              <a:gd name="T53" fmla="*/ 1030 h 1196"/>
              <a:gd name="T54" fmla="*/ 238 w 242"/>
              <a:gd name="T55" fmla="*/ 928 h 1196"/>
              <a:gd name="T56" fmla="*/ 242 w 242"/>
              <a:gd name="T57" fmla="*/ 850 h 1196"/>
              <a:gd name="T58" fmla="*/ 238 w 242"/>
              <a:gd name="T59" fmla="*/ 800 h 1196"/>
              <a:gd name="T60" fmla="*/ 236 w 242"/>
              <a:gd name="T61" fmla="*/ 776 h 1196"/>
              <a:gd name="T62" fmla="*/ 210 w 242"/>
              <a:gd name="T63" fmla="*/ 660 h 1196"/>
              <a:gd name="T64" fmla="*/ 188 w 242"/>
              <a:gd name="T65" fmla="*/ 544 h 1196"/>
              <a:gd name="T66" fmla="*/ 178 w 242"/>
              <a:gd name="T67" fmla="*/ 454 h 1196"/>
              <a:gd name="T68" fmla="*/ 172 w 242"/>
              <a:gd name="T69" fmla="*/ 354 h 1196"/>
              <a:gd name="T70" fmla="*/ 178 w 242"/>
              <a:gd name="T71" fmla="*/ 244 h 1196"/>
              <a:gd name="T72" fmla="*/ 194 w 242"/>
              <a:gd name="T73" fmla="*/ 126 h 1196"/>
              <a:gd name="T74" fmla="*/ 208 w 242"/>
              <a:gd name="T75" fmla="*/ 62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2" h="1196">
                <a:moveTo>
                  <a:pt x="208" y="62"/>
                </a:moveTo>
                <a:lnTo>
                  <a:pt x="208" y="62"/>
                </a:lnTo>
                <a:lnTo>
                  <a:pt x="214" y="36"/>
                </a:lnTo>
                <a:lnTo>
                  <a:pt x="216" y="16"/>
                </a:lnTo>
                <a:lnTo>
                  <a:pt x="214" y="4"/>
                </a:lnTo>
                <a:lnTo>
                  <a:pt x="212" y="0"/>
                </a:lnTo>
                <a:lnTo>
                  <a:pt x="210" y="0"/>
                </a:lnTo>
                <a:lnTo>
                  <a:pt x="210" y="0"/>
                </a:lnTo>
                <a:lnTo>
                  <a:pt x="208" y="2"/>
                </a:lnTo>
                <a:lnTo>
                  <a:pt x="204" y="4"/>
                </a:lnTo>
                <a:lnTo>
                  <a:pt x="194" y="16"/>
                </a:lnTo>
                <a:lnTo>
                  <a:pt x="184" y="36"/>
                </a:lnTo>
                <a:lnTo>
                  <a:pt x="174" y="64"/>
                </a:lnTo>
                <a:lnTo>
                  <a:pt x="174" y="64"/>
                </a:lnTo>
                <a:lnTo>
                  <a:pt x="142" y="146"/>
                </a:lnTo>
                <a:lnTo>
                  <a:pt x="108" y="236"/>
                </a:lnTo>
                <a:lnTo>
                  <a:pt x="76" y="334"/>
                </a:lnTo>
                <a:lnTo>
                  <a:pt x="46" y="432"/>
                </a:lnTo>
                <a:lnTo>
                  <a:pt x="32" y="480"/>
                </a:lnTo>
                <a:lnTo>
                  <a:pt x="20" y="526"/>
                </a:lnTo>
                <a:lnTo>
                  <a:pt x="12" y="570"/>
                </a:lnTo>
                <a:lnTo>
                  <a:pt x="6" y="610"/>
                </a:lnTo>
                <a:lnTo>
                  <a:pt x="2" y="648"/>
                </a:lnTo>
                <a:lnTo>
                  <a:pt x="0" y="682"/>
                </a:lnTo>
                <a:lnTo>
                  <a:pt x="2" y="712"/>
                </a:lnTo>
                <a:lnTo>
                  <a:pt x="6" y="724"/>
                </a:lnTo>
                <a:lnTo>
                  <a:pt x="10" y="734"/>
                </a:lnTo>
                <a:lnTo>
                  <a:pt x="10" y="734"/>
                </a:lnTo>
                <a:lnTo>
                  <a:pt x="18" y="756"/>
                </a:lnTo>
                <a:lnTo>
                  <a:pt x="28" y="774"/>
                </a:lnTo>
                <a:lnTo>
                  <a:pt x="50" y="810"/>
                </a:lnTo>
                <a:lnTo>
                  <a:pt x="72" y="846"/>
                </a:lnTo>
                <a:lnTo>
                  <a:pt x="94" y="886"/>
                </a:lnTo>
                <a:lnTo>
                  <a:pt x="104" y="908"/>
                </a:lnTo>
                <a:lnTo>
                  <a:pt x="114" y="934"/>
                </a:lnTo>
                <a:lnTo>
                  <a:pt x="124" y="962"/>
                </a:lnTo>
                <a:lnTo>
                  <a:pt x="132" y="996"/>
                </a:lnTo>
                <a:lnTo>
                  <a:pt x="138" y="1032"/>
                </a:lnTo>
                <a:lnTo>
                  <a:pt x="144" y="1074"/>
                </a:lnTo>
                <a:lnTo>
                  <a:pt x="148" y="1120"/>
                </a:lnTo>
                <a:lnTo>
                  <a:pt x="150" y="1172"/>
                </a:lnTo>
                <a:lnTo>
                  <a:pt x="150" y="1172"/>
                </a:lnTo>
                <a:lnTo>
                  <a:pt x="148" y="1184"/>
                </a:lnTo>
                <a:lnTo>
                  <a:pt x="150" y="1192"/>
                </a:lnTo>
                <a:lnTo>
                  <a:pt x="152" y="1196"/>
                </a:lnTo>
                <a:lnTo>
                  <a:pt x="156" y="1196"/>
                </a:lnTo>
                <a:lnTo>
                  <a:pt x="162" y="1194"/>
                </a:lnTo>
                <a:lnTo>
                  <a:pt x="168" y="1188"/>
                </a:lnTo>
                <a:lnTo>
                  <a:pt x="174" y="1178"/>
                </a:lnTo>
                <a:lnTo>
                  <a:pt x="180" y="1164"/>
                </a:lnTo>
                <a:lnTo>
                  <a:pt x="180" y="1164"/>
                </a:lnTo>
                <a:lnTo>
                  <a:pt x="194" y="1124"/>
                </a:lnTo>
                <a:lnTo>
                  <a:pt x="208" y="1080"/>
                </a:lnTo>
                <a:lnTo>
                  <a:pt x="220" y="1030"/>
                </a:lnTo>
                <a:lnTo>
                  <a:pt x="230" y="980"/>
                </a:lnTo>
                <a:lnTo>
                  <a:pt x="238" y="928"/>
                </a:lnTo>
                <a:lnTo>
                  <a:pt x="242" y="876"/>
                </a:lnTo>
                <a:lnTo>
                  <a:pt x="242" y="850"/>
                </a:lnTo>
                <a:lnTo>
                  <a:pt x="242" y="824"/>
                </a:lnTo>
                <a:lnTo>
                  <a:pt x="238" y="800"/>
                </a:lnTo>
                <a:lnTo>
                  <a:pt x="236" y="776"/>
                </a:lnTo>
                <a:lnTo>
                  <a:pt x="236" y="776"/>
                </a:lnTo>
                <a:lnTo>
                  <a:pt x="224" y="724"/>
                </a:lnTo>
                <a:lnTo>
                  <a:pt x="210" y="660"/>
                </a:lnTo>
                <a:lnTo>
                  <a:pt x="194" y="584"/>
                </a:lnTo>
                <a:lnTo>
                  <a:pt x="188" y="544"/>
                </a:lnTo>
                <a:lnTo>
                  <a:pt x="182" y="500"/>
                </a:lnTo>
                <a:lnTo>
                  <a:pt x="178" y="454"/>
                </a:lnTo>
                <a:lnTo>
                  <a:pt x="174" y="404"/>
                </a:lnTo>
                <a:lnTo>
                  <a:pt x="172" y="354"/>
                </a:lnTo>
                <a:lnTo>
                  <a:pt x="174" y="300"/>
                </a:lnTo>
                <a:lnTo>
                  <a:pt x="178" y="244"/>
                </a:lnTo>
                <a:lnTo>
                  <a:pt x="184" y="186"/>
                </a:lnTo>
                <a:lnTo>
                  <a:pt x="194" y="126"/>
                </a:lnTo>
                <a:lnTo>
                  <a:pt x="208" y="62"/>
                </a:lnTo>
                <a:lnTo>
                  <a:pt x="208" y="6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29"/>
          <p:cNvSpPr>
            <a:spLocks/>
          </p:cNvSpPr>
          <p:nvPr/>
        </p:nvSpPr>
        <p:spPr bwMode="auto">
          <a:xfrm>
            <a:off x="3919136" y="1765496"/>
            <a:ext cx="384175" cy="1898650"/>
          </a:xfrm>
          <a:custGeom>
            <a:avLst/>
            <a:gdLst>
              <a:gd name="T0" fmla="*/ 208 w 242"/>
              <a:gd name="T1" fmla="*/ 62 h 1196"/>
              <a:gd name="T2" fmla="*/ 216 w 242"/>
              <a:gd name="T3" fmla="*/ 16 h 1196"/>
              <a:gd name="T4" fmla="*/ 212 w 242"/>
              <a:gd name="T5" fmla="*/ 0 h 1196"/>
              <a:gd name="T6" fmla="*/ 210 w 242"/>
              <a:gd name="T7" fmla="*/ 0 h 1196"/>
              <a:gd name="T8" fmla="*/ 204 w 242"/>
              <a:gd name="T9" fmla="*/ 4 h 1196"/>
              <a:gd name="T10" fmla="*/ 184 w 242"/>
              <a:gd name="T11" fmla="*/ 36 h 1196"/>
              <a:gd name="T12" fmla="*/ 174 w 242"/>
              <a:gd name="T13" fmla="*/ 64 h 1196"/>
              <a:gd name="T14" fmla="*/ 108 w 242"/>
              <a:gd name="T15" fmla="*/ 236 h 1196"/>
              <a:gd name="T16" fmla="*/ 46 w 242"/>
              <a:gd name="T17" fmla="*/ 432 h 1196"/>
              <a:gd name="T18" fmla="*/ 20 w 242"/>
              <a:gd name="T19" fmla="*/ 526 h 1196"/>
              <a:gd name="T20" fmla="*/ 6 w 242"/>
              <a:gd name="T21" fmla="*/ 610 h 1196"/>
              <a:gd name="T22" fmla="*/ 0 w 242"/>
              <a:gd name="T23" fmla="*/ 682 h 1196"/>
              <a:gd name="T24" fmla="*/ 6 w 242"/>
              <a:gd name="T25" fmla="*/ 724 h 1196"/>
              <a:gd name="T26" fmla="*/ 10 w 242"/>
              <a:gd name="T27" fmla="*/ 734 h 1196"/>
              <a:gd name="T28" fmla="*/ 28 w 242"/>
              <a:gd name="T29" fmla="*/ 774 h 1196"/>
              <a:gd name="T30" fmla="*/ 72 w 242"/>
              <a:gd name="T31" fmla="*/ 846 h 1196"/>
              <a:gd name="T32" fmla="*/ 104 w 242"/>
              <a:gd name="T33" fmla="*/ 908 h 1196"/>
              <a:gd name="T34" fmla="*/ 124 w 242"/>
              <a:gd name="T35" fmla="*/ 962 h 1196"/>
              <a:gd name="T36" fmla="*/ 138 w 242"/>
              <a:gd name="T37" fmla="*/ 1032 h 1196"/>
              <a:gd name="T38" fmla="*/ 146 w 242"/>
              <a:gd name="T39" fmla="*/ 1120 h 1196"/>
              <a:gd name="T40" fmla="*/ 148 w 242"/>
              <a:gd name="T41" fmla="*/ 1172 h 1196"/>
              <a:gd name="T42" fmla="*/ 150 w 242"/>
              <a:gd name="T43" fmla="*/ 1192 h 1196"/>
              <a:gd name="T44" fmla="*/ 156 w 242"/>
              <a:gd name="T45" fmla="*/ 1196 h 1196"/>
              <a:gd name="T46" fmla="*/ 168 w 242"/>
              <a:gd name="T47" fmla="*/ 1188 h 1196"/>
              <a:gd name="T48" fmla="*/ 180 w 242"/>
              <a:gd name="T49" fmla="*/ 1164 h 1196"/>
              <a:gd name="T50" fmla="*/ 194 w 242"/>
              <a:gd name="T51" fmla="*/ 1124 h 1196"/>
              <a:gd name="T52" fmla="*/ 220 w 242"/>
              <a:gd name="T53" fmla="*/ 1030 h 1196"/>
              <a:gd name="T54" fmla="*/ 238 w 242"/>
              <a:gd name="T55" fmla="*/ 928 h 1196"/>
              <a:gd name="T56" fmla="*/ 242 w 242"/>
              <a:gd name="T57" fmla="*/ 850 h 1196"/>
              <a:gd name="T58" fmla="*/ 238 w 242"/>
              <a:gd name="T59" fmla="*/ 800 h 1196"/>
              <a:gd name="T60" fmla="*/ 234 w 242"/>
              <a:gd name="T61" fmla="*/ 776 h 1196"/>
              <a:gd name="T62" fmla="*/ 208 w 242"/>
              <a:gd name="T63" fmla="*/ 660 h 1196"/>
              <a:gd name="T64" fmla="*/ 186 w 242"/>
              <a:gd name="T65" fmla="*/ 544 h 1196"/>
              <a:gd name="T66" fmla="*/ 176 w 242"/>
              <a:gd name="T67" fmla="*/ 454 h 1196"/>
              <a:gd name="T68" fmla="*/ 172 w 242"/>
              <a:gd name="T69" fmla="*/ 354 h 1196"/>
              <a:gd name="T70" fmla="*/ 178 w 242"/>
              <a:gd name="T71" fmla="*/ 244 h 1196"/>
              <a:gd name="T72" fmla="*/ 194 w 242"/>
              <a:gd name="T73" fmla="*/ 126 h 1196"/>
              <a:gd name="T74" fmla="*/ 208 w 242"/>
              <a:gd name="T75" fmla="*/ 62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2" h="1196">
                <a:moveTo>
                  <a:pt x="208" y="62"/>
                </a:moveTo>
                <a:lnTo>
                  <a:pt x="208" y="62"/>
                </a:lnTo>
                <a:lnTo>
                  <a:pt x="214" y="36"/>
                </a:lnTo>
                <a:lnTo>
                  <a:pt x="216" y="16"/>
                </a:lnTo>
                <a:lnTo>
                  <a:pt x="214" y="4"/>
                </a:lnTo>
                <a:lnTo>
                  <a:pt x="212" y="0"/>
                </a:lnTo>
                <a:lnTo>
                  <a:pt x="210" y="0"/>
                </a:lnTo>
                <a:lnTo>
                  <a:pt x="210" y="0"/>
                </a:lnTo>
                <a:lnTo>
                  <a:pt x="208" y="2"/>
                </a:lnTo>
                <a:lnTo>
                  <a:pt x="204" y="4"/>
                </a:lnTo>
                <a:lnTo>
                  <a:pt x="194" y="16"/>
                </a:lnTo>
                <a:lnTo>
                  <a:pt x="184" y="36"/>
                </a:lnTo>
                <a:lnTo>
                  <a:pt x="174" y="64"/>
                </a:lnTo>
                <a:lnTo>
                  <a:pt x="174" y="64"/>
                </a:lnTo>
                <a:lnTo>
                  <a:pt x="142" y="146"/>
                </a:lnTo>
                <a:lnTo>
                  <a:pt x="108" y="236"/>
                </a:lnTo>
                <a:lnTo>
                  <a:pt x="76" y="334"/>
                </a:lnTo>
                <a:lnTo>
                  <a:pt x="46" y="432"/>
                </a:lnTo>
                <a:lnTo>
                  <a:pt x="32" y="480"/>
                </a:lnTo>
                <a:lnTo>
                  <a:pt x="20" y="526"/>
                </a:lnTo>
                <a:lnTo>
                  <a:pt x="12" y="570"/>
                </a:lnTo>
                <a:lnTo>
                  <a:pt x="6" y="610"/>
                </a:lnTo>
                <a:lnTo>
                  <a:pt x="2" y="648"/>
                </a:lnTo>
                <a:lnTo>
                  <a:pt x="0" y="682"/>
                </a:lnTo>
                <a:lnTo>
                  <a:pt x="2" y="712"/>
                </a:lnTo>
                <a:lnTo>
                  <a:pt x="6" y="724"/>
                </a:lnTo>
                <a:lnTo>
                  <a:pt x="10" y="734"/>
                </a:lnTo>
                <a:lnTo>
                  <a:pt x="10" y="734"/>
                </a:lnTo>
                <a:lnTo>
                  <a:pt x="18" y="756"/>
                </a:lnTo>
                <a:lnTo>
                  <a:pt x="28" y="774"/>
                </a:lnTo>
                <a:lnTo>
                  <a:pt x="50" y="810"/>
                </a:lnTo>
                <a:lnTo>
                  <a:pt x="72" y="846"/>
                </a:lnTo>
                <a:lnTo>
                  <a:pt x="94" y="886"/>
                </a:lnTo>
                <a:lnTo>
                  <a:pt x="104" y="908"/>
                </a:lnTo>
                <a:lnTo>
                  <a:pt x="114" y="934"/>
                </a:lnTo>
                <a:lnTo>
                  <a:pt x="124" y="962"/>
                </a:lnTo>
                <a:lnTo>
                  <a:pt x="130" y="996"/>
                </a:lnTo>
                <a:lnTo>
                  <a:pt x="138" y="1032"/>
                </a:lnTo>
                <a:lnTo>
                  <a:pt x="142" y="1074"/>
                </a:lnTo>
                <a:lnTo>
                  <a:pt x="146" y="1120"/>
                </a:lnTo>
                <a:lnTo>
                  <a:pt x="148" y="1172"/>
                </a:lnTo>
                <a:lnTo>
                  <a:pt x="148" y="1172"/>
                </a:lnTo>
                <a:lnTo>
                  <a:pt x="148" y="1184"/>
                </a:lnTo>
                <a:lnTo>
                  <a:pt x="150" y="1192"/>
                </a:lnTo>
                <a:lnTo>
                  <a:pt x="152" y="1196"/>
                </a:lnTo>
                <a:lnTo>
                  <a:pt x="156" y="1196"/>
                </a:lnTo>
                <a:lnTo>
                  <a:pt x="162" y="1194"/>
                </a:lnTo>
                <a:lnTo>
                  <a:pt x="168" y="1188"/>
                </a:lnTo>
                <a:lnTo>
                  <a:pt x="174" y="1178"/>
                </a:lnTo>
                <a:lnTo>
                  <a:pt x="180" y="1164"/>
                </a:lnTo>
                <a:lnTo>
                  <a:pt x="180" y="1164"/>
                </a:lnTo>
                <a:lnTo>
                  <a:pt x="194" y="1124"/>
                </a:lnTo>
                <a:lnTo>
                  <a:pt x="208" y="1080"/>
                </a:lnTo>
                <a:lnTo>
                  <a:pt x="220" y="1030"/>
                </a:lnTo>
                <a:lnTo>
                  <a:pt x="230" y="980"/>
                </a:lnTo>
                <a:lnTo>
                  <a:pt x="238" y="928"/>
                </a:lnTo>
                <a:lnTo>
                  <a:pt x="242" y="876"/>
                </a:lnTo>
                <a:lnTo>
                  <a:pt x="242" y="850"/>
                </a:lnTo>
                <a:lnTo>
                  <a:pt x="240" y="824"/>
                </a:lnTo>
                <a:lnTo>
                  <a:pt x="238" y="800"/>
                </a:lnTo>
                <a:lnTo>
                  <a:pt x="234" y="776"/>
                </a:lnTo>
                <a:lnTo>
                  <a:pt x="234" y="776"/>
                </a:lnTo>
                <a:lnTo>
                  <a:pt x="222" y="724"/>
                </a:lnTo>
                <a:lnTo>
                  <a:pt x="208" y="660"/>
                </a:lnTo>
                <a:lnTo>
                  <a:pt x="194" y="584"/>
                </a:lnTo>
                <a:lnTo>
                  <a:pt x="186" y="544"/>
                </a:lnTo>
                <a:lnTo>
                  <a:pt x="182" y="500"/>
                </a:lnTo>
                <a:lnTo>
                  <a:pt x="176" y="454"/>
                </a:lnTo>
                <a:lnTo>
                  <a:pt x="174" y="404"/>
                </a:lnTo>
                <a:lnTo>
                  <a:pt x="172" y="354"/>
                </a:lnTo>
                <a:lnTo>
                  <a:pt x="174" y="300"/>
                </a:lnTo>
                <a:lnTo>
                  <a:pt x="178" y="244"/>
                </a:lnTo>
                <a:lnTo>
                  <a:pt x="184" y="186"/>
                </a:lnTo>
                <a:lnTo>
                  <a:pt x="194" y="126"/>
                </a:lnTo>
                <a:lnTo>
                  <a:pt x="208" y="62"/>
                </a:lnTo>
                <a:lnTo>
                  <a:pt x="208" y="6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Freeform 30"/>
          <p:cNvSpPr>
            <a:spLocks/>
          </p:cNvSpPr>
          <p:nvPr/>
        </p:nvSpPr>
        <p:spPr bwMode="auto">
          <a:xfrm>
            <a:off x="1537886" y="3857866"/>
            <a:ext cx="1165225" cy="908050"/>
          </a:xfrm>
          <a:custGeom>
            <a:avLst/>
            <a:gdLst>
              <a:gd name="T0" fmla="*/ 0 w 734"/>
              <a:gd name="T1" fmla="*/ 140 h 572"/>
              <a:gd name="T2" fmla="*/ 2 w 734"/>
              <a:gd name="T3" fmla="*/ 266 h 572"/>
              <a:gd name="T4" fmla="*/ 12 w 734"/>
              <a:gd name="T5" fmla="*/ 378 h 572"/>
              <a:gd name="T6" fmla="*/ 24 w 734"/>
              <a:gd name="T7" fmla="*/ 480 h 572"/>
              <a:gd name="T8" fmla="*/ 42 w 734"/>
              <a:gd name="T9" fmla="*/ 572 h 572"/>
              <a:gd name="T10" fmla="*/ 308 w 734"/>
              <a:gd name="T11" fmla="*/ 564 h 572"/>
              <a:gd name="T12" fmla="*/ 304 w 734"/>
              <a:gd name="T13" fmla="*/ 556 h 572"/>
              <a:gd name="T14" fmla="*/ 292 w 734"/>
              <a:gd name="T15" fmla="*/ 540 h 572"/>
              <a:gd name="T16" fmla="*/ 274 w 734"/>
              <a:gd name="T17" fmla="*/ 514 h 572"/>
              <a:gd name="T18" fmla="*/ 268 w 734"/>
              <a:gd name="T19" fmla="*/ 488 h 572"/>
              <a:gd name="T20" fmla="*/ 266 w 734"/>
              <a:gd name="T21" fmla="*/ 478 h 572"/>
              <a:gd name="T22" fmla="*/ 272 w 734"/>
              <a:gd name="T23" fmla="*/ 442 h 572"/>
              <a:gd name="T24" fmla="*/ 288 w 734"/>
              <a:gd name="T25" fmla="*/ 410 h 572"/>
              <a:gd name="T26" fmla="*/ 294 w 734"/>
              <a:gd name="T27" fmla="*/ 402 h 572"/>
              <a:gd name="T28" fmla="*/ 320 w 734"/>
              <a:gd name="T29" fmla="*/ 386 h 572"/>
              <a:gd name="T30" fmla="*/ 354 w 734"/>
              <a:gd name="T31" fmla="*/ 376 h 572"/>
              <a:gd name="T32" fmla="*/ 368 w 734"/>
              <a:gd name="T33" fmla="*/ 376 h 572"/>
              <a:gd name="T34" fmla="*/ 392 w 734"/>
              <a:gd name="T35" fmla="*/ 378 h 572"/>
              <a:gd name="T36" fmla="*/ 414 w 734"/>
              <a:gd name="T37" fmla="*/ 384 h 572"/>
              <a:gd name="T38" fmla="*/ 432 w 734"/>
              <a:gd name="T39" fmla="*/ 396 h 572"/>
              <a:gd name="T40" fmla="*/ 448 w 734"/>
              <a:gd name="T41" fmla="*/ 408 h 572"/>
              <a:gd name="T42" fmla="*/ 458 w 734"/>
              <a:gd name="T43" fmla="*/ 426 h 572"/>
              <a:gd name="T44" fmla="*/ 468 w 734"/>
              <a:gd name="T45" fmla="*/ 460 h 572"/>
              <a:gd name="T46" fmla="*/ 468 w 734"/>
              <a:gd name="T47" fmla="*/ 478 h 572"/>
              <a:gd name="T48" fmla="*/ 462 w 734"/>
              <a:gd name="T49" fmla="*/ 512 h 572"/>
              <a:gd name="T50" fmla="*/ 446 w 734"/>
              <a:gd name="T51" fmla="*/ 538 h 572"/>
              <a:gd name="T52" fmla="*/ 436 w 734"/>
              <a:gd name="T53" fmla="*/ 554 h 572"/>
              <a:gd name="T54" fmla="*/ 434 w 734"/>
              <a:gd name="T55" fmla="*/ 572 h 572"/>
              <a:gd name="T56" fmla="*/ 594 w 734"/>
              <a:gd name="T57" fmla="*/ 572 h 572"/>
              <a:gd name="T58" fmla="*/ 596 w 734"/>
              <a:gd name="T59" fmla="*/ 572 h 572"/>
              <a:gd name="T60" fmla="*/ 734 w 734"/>
              <a:gd name="T61" fmla="*/ 572 h 572"/>
              <a:gd name="T62" fmla="*/ 150 w 734"/>
              <a:gd name="T63" fmla="*/ 0 h 572"/>
              <a:gd name="T64" fmla="*/ 134 w 734"/>
              <a:gd name="T65" fmla="*/ 0 h 572"/>
              <a:gd name="T66" fmla="*/ 104 w 734"/>
              <a:gd name="T67" fmla="*/ 6 h 572"/>
              <a:gd name="T68" fmla="*/ 78 w 734"/>
              <a:gd name="T69" fmla="*/ 18 h 572"/>
              <a:gd name="T70" fmla="*/ 54 w 734"/>
              <a:gd name="T71" fmla="*/ 32 h 572"/>
              <a:gd name="T72" fmla="*/ 34 w 734"/>
              <a:gd name="T73" fmla="*/ 52 h 572"/>
              <a:gd name="T74" fmla="*/ 18 w 734"/>
              <a:gd name="T75" fmla="*/ 74 h 572"/>
              <a:gd name="T76" fmla="*/ 6 w 734"/>
              <a:gd name="T77" fmla="*/ 100 h 572"/>
              <a:gd name="T78" fmla="*/ 0 w 734"/>
              <a:gd name="T79" fmla="*/ 126 h 572"/>
              <a:gd name="T80" fmla="*/ 0 w 734"/>
              <a:gd name="T81" fmla="*/ 14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4" h="572">
                <a:moveTo>
                  <a:pt x="0" y="140"/>
                </a:moveTo>
                <a:lnTo>
                  <a:pt x="0" y="140"/>
                </a:lnTo>
                <a:lnTo>
                  <a:pt x="0" y="204"/>
                </a:lnTo>
                <a:lnTo>
                  <a:pt x="2" y="266"/>
                </a:lnTo>
                <a:lnTo>
                  <a:pt x="6" y="324"/>
                </a:lnTo>
                <a:lnTo>
                  <a:pt x="12" y="378"/>
                </a:lnTo>
                <a:lnTo>
                  <a:pt x="18" y="430"/>
                </a:lnTo>
                <a:lnTo>
                  <a:pt x="24" y="480"/>
                </a:lnTo>
                <a:lnTo>
                  <a:pt x="32" y="528"/>
                </a:lnTo>
                <a:lnTo>
                  <a:pt x="42" y="572"/>
                </a:lnTo>
                <a:lnTo>
                  <a:pt x="308" y="572"/>
                </a:lnTo>
                <a:lnTo>
                  <a:pt x="308" y="564"/>
                </a:lnTo>
                <a:lnTo>
                  <a:pt x="308" y="564"/>
                </a:lnTo>
                <a:lnTo>
                  <a:pt x="304" y="556"/>
                </a:lnTo>
                <a:lnTo>
                  <a:pt x="292" y="540"/>
                </a:lnTo>
                <a:lnTo>
                  <a:pt x="292" y="540"/>
                </a:lnTo>
                <a:lnTo>
                  <a:pt x="282" y="528"/>
                </a:lnTo>
                <a:lnTo>
                  <a:pt x="274" y="514"/>
                </a:lnTo>
                <a:lnTo>
                  <a:pt x="268" y="498"/>
                </a:lnTo>
                <a:lnTo>
                  <a:pt x="268" y="488"/>
                </a:lnTo>
                <a:lnTo>
                  <a:pt x="266" y="478"/>
                </a:lnTo>
                <a:lnTo>
                  <a:pt x="266" y="478"/>
                </a:lnTo>
                <a:lnTo>
                  <a:pt x="268" y="460"/>
                </a:lnTo>
                <a:lnTo>
                  <a:pt x="272" y="442"/>
                </a:lnTo>
                <a:lnTo>
                  <a:pt x="278" y="426"/>
                </a:lnTo>
                <a:lnTo>
                  <a:pt x="288" y="410"/>
                </a:lnTo>
                <a:lnTo>
                  <a:pt x="288" y="410"/>
                </a:lnTo>
                <a:lnTo>
                  <a:pt x="294" y="402"/>
                </a:lnTo>
                <a:lnTo>
                  <a:pt x="302" y="396"/>
                </a:lnTo>
                <a:lnTo>
                  <a:pt x="320" y="386"/>
                </a:lnTo>
                <a:lnTo>
                  <a:pt x="342" y="378"/>
                </a:lnTo>
                <a:lnTo>
                  <a:pt x="354" y="376"/>
                </a:lnTo>
                <a:lnTo>
                  <a:pt x="368" y="376"/>
                </a:lnTo>
                <a:lnTo>
                  <a:pt x="368" y="376"/>
                </a:lnTo>
                <a:lnTo>
                  <a:pt x="380" y="376"/>
                </a:lnTo>
                <a:lnTo>
                  <a:pt x="392" y="378"/>
                </a:lnTo>
                <a:lnTo>
                  <a:pt x="404" y="380"/>
                </a:lnTo>
                <a:lnTo>
                  <a:pt x="414" y="384"/>
                </a:lnTo>
                <a:lnTo>
                  <a:pt x="424" y="390"/>
                </a:lnTo>
                <a:lnTo>
                  <a:pt x="432" y="396"/>
                </a:lnTo>
                <a:lnTo>
                  <a:pt x="440" y="402"/>
                </a:lnTo>
                <a:lnTo>
                  <a:pt x="448" y="408"/>
                </a:lnTo>
                <a:lnTo>
                  <a:pt x="448" y="408"/>
                </a:lnTo>
                <a:lnTo>
                  <a:pt x="458" y="426"/>
                </a:lnTo>
                <a:lnTo>
                  <a:pt x="464" y="442"/>
                </a:lnTo>
                <a:lnTo>
                  <a:pt x="468" y="460"/>
                </a:lnTo>
                <a:lnTo>
                  <a:pt x="468" y="478"/>
                </a:lnTo>
                <a:lnTo>
                  <a:pt x="468" y="478"/>
                </a:lnTo>
                <a:lnTo>
                  <a:pt x="466" y="496"/>
                </a:lnTo>
                <a:lnTo>
                  <a:pt x="462" y="512"/>
                </a:lnTo>
                <a:lnTo>
                  <a:pt x="454" y="526"/>
                </a:lnTo>
                <a:lnTo>
                  <a:pt x="446" y="538"/>
                </a:lnTo>
                <a:lnTo>
                  <a:pt x="446" y="538"/>
                </a:lnTo>
                <a:lnTo>
                  <a:pt x="436" y="554"/>
                </a:lnTo>
                <a:lnTo>
                  <a:pt x="434" y="558"/>
                </a:lnTo>
                <a:lnTo>
                  <a:pt x="434" y="572"/>
                </a:lnTo>
                <a:lnTo>
                  <a:pt x="594" y="572"/>
                </a:lnTo>
                <a:lnTo>
                  <a:pt x="594" y="572"/>
                </a:lnTo>
                <a:lnTo>
                  <a:pt x="596" y="572"/>
                </a:lnTo>
                <a:lnTo>
                  <a:pt x="596" y="572"/>
                </a:lnTo>
                <a:lnTo>
                  <a:pt x="602" y="572"/>
                </a:lnTo>
                <a:lnTo>
                  <a:pt x="734" y="572"/>
                </a:lnTo>
                <a:lnTo>
                  <a:pt x="734" y="0"/>
                </a:lnTo>
                <a:lnTo>
                  <a:pt x="150" y="0"/>
                </a:lnTo>
                <a:lnTo>
                  <a:pt x="150" y="0"/>
                </a:lnTo>
                <a:lnTo>
                  <a:pt x="134" y="0"/>
                </a:lnTo>
                <a:lnTo>
                  <a:pt x="118" y="2"/>
                </a:lnTo>
                <a:lnTo>
                  <a:pt x="104" y="6"/>
                </a:lnTo>
                <a:lnTo>
                  <a:pt x="90" y="12"/>
                </a:lnTo>
                <a:lnTo>
                  <a:pt x="78" y="18"/>
                </a:lnTo>
                <a:lnTo>
                  <a:pt x="66" y="24"/>
                </a:lnTo>
                <a:lnTo>
                  <a:pt x="54" y="32"/>
                </a:lnTo>
                <a:lnTo>
                  <a:pt x="42" y="42"/>
                </a:lnTo>
                <a:lnTo>
                  <a:pt x="34" y="52"/>
                </a:lnTo>
                <a:lnTo>
                  <a:pt x="24" y="62"/>
                </a:lnTo>
                <a:lnTo>
                  <a:pt x="18" y="74"/>
                </a:lnTo>
                <a:lnTo>
                  <a:pt x="10" y="86"/>
                </a:lnTo>
                <a:lnTo>
                  <a:pt x="6" y="100"/>
                </a:lnTo>
                <a:lnTo>
                  <a:pt x="2" y="112"/>
                </a:lnTo>
                <a:lnTo>
                  <a:pt x="0" y="126"/>
                </a:lnTo>
                <a:lnTo>
                  <a:pt x="0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Freeform 31"/>
          <p:cNvSpPr>
            <a:spLocks/>
          </p:cNvSpPr>
          <p:nvPr/>
        </p:nvSpPr>
        <p:spPr bwMode="auto">
          <a:xfrm>
            <a:off x="2779311" y="3857866"/>
            <a:ext cx="984250" cy="908050"/>
          </a:xfrm>
          <a:custGeom>
            <a:avLst/>
            <a:gdLst>
              <a:gd name="T0" fmla="*/ 166 w 620"/>
              <a:gd name="T1" fmla="*/ 572 h 572"/>
              <a:gd name="T2" fmla="*/ 166 w 620"/>
              <a:gd name="T3" fmla="*/ 564 h 572"/>
              <a:gd name="T4" fmla="*/ 150 w 620"/>
              <a:gd name="T5" fmla="*/ 540 h 572"/>
              <a:gd name="T6" fmla="*/ 140 w 620"/>
              <a:gd name="T7" fmla="*/ 528 h 572"/>
              <a:gd name="T8" fmla="*/ 126 w 620"/>
              <a:gd name="T9" fmla="*/ 498 h 572"/>
              <a:gd name="T10" fmla="*/ 124 w 620"/>
              <a:gd name="T11" fmla="*/ 478 h 572"/>
              <a:gd name="T12" fmla="*/ 126 w 620"/>
              <a:gd name="T13" fmla="*/ 460 h 572"/>
              <a:gd name="T14" fmla="*/ 136 w 620"/>
              <a:gd name="T15" fmla="*/ 426 h 572"/>
              <a:gd name="T16" fmla="*/ 146 w 620"/>
              <a:gd name="T17" fmla="*/ 410 h 572"/>
              <a:gd name="T18" fmla="*/ 160 w 620"/>
              <a:gd name="T19" fmla="*/ 396 h 572"/>
              <a:gd name="T20" fmla="*/ 200 w 620"/>
              <a:gd name="T21" fmla="*/ 378 h 572"/>
              <a:gd name="T22" fmla="*/ 226 w 620"/>
              <a:gd name="T23" fmla="*/ 376 h 572"/>
              <a:gd name="T24" fmla="*/ 238 w 620"/>
              <a:gd name="T25" fmla="*/ 376 h 572"/>
              <a:gd name="T26" fmla="*/ 262 w 620"/>
              <a:gd name="T27" fmla="*/ 380 h 572"/>
              <a:gd name="T28" fmla="*/ 282 w 620"/>
              <a:gd name="T29" fmla="*/ 390 h 572"/>
              <a:gd name="T30" fmla="*/ 298 w 620"/>
              <a:gd name="T31" fmla="*/ 402 h 572"/>
              <a:gd name="T32" fmla="*/ 306 w 620"/>
              <a:gd name="T33" fmla="*/ 408 h 572"/>
              <a:gd name="T34" fmla="*/ 322 w 620"/>
              <a:gd name="T35" fmla="*/ 442 h 572"/>
              <a:gd name="T36" fmla="*/ 326 w 620"/>
              <a:gd name="T37" fmla="*/ 478 h 572"/>
              <a:gd name="T38" fmla="*/ 324 w 620"/>
              <a:gd name="T39" fmla="*/ 496 h 572"/>
              <a:gd name="T40" fmla="*/ 312 w 620"/>
              <a:gd name="T41" fmla="*/ 526 h 572"/>
              <a:gd name="T42" fmla="*/ 304 w 620"/>
              <a:gd name="T43" fmla="*/ 538 h 572"/>
              <a:gd name="T44" fmla="*/ 292 w 620"/>
              <a:gd name="T45" fmla="*/ 558 h 572"/>
              <a:gd name="T46" fmla="*/ 398 w 620"/>
              <a:gd name="T47" fmla="*/ 572 h 572"/>
              <a:gd name="T48" fmla="*/ 388 w 620"/>
              <a:gd name="T49" fmla="*/ 482 h 572"/>
              <a:gd name="T50" fmla="*/ 390 w 620"/>
              <a:gd name="T51" fmla="*/ 464 h 572"/>
              <a:gd name="T52" fmla="*/ 396 w 620"/>
              <a:gd name="T53" fmla="*/ 448 h 572"/>
              <a:gd name="T54" fmla="*/ 410 w 620"/>
              <a:gd name="T55" fmla="*/ 436 h 572"/>
              <a:gd name="T56" fmla="*/ 426 w 620"/>
              <a:gd name="T57" fmla="*/ 428 h 572"/>
              <a:gd name="T58" fmla="*/ 430 w 620"/>
              <a:gd name="T59" fmla="*/ 428 h 572"/>
              <a:gd name="T60" fmla="*/ 620 w 620"/>
              <a:gd name="T61" fmla="*/ 0 h 572"/>
              <a:gd name="T62" fmla="*/ 0 w 620"/>
              <a:gd name="T63" fmla="*/ 572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0" h="572">
                <a:moveTo>
                  <a:pt x="0" y="572"/>
                </a:moveTo>
                <a:lnTo>
                  <a:pt x="166" y="572"/>
                </a:lnTo>
                <a:lnTo>
                  <a:pt x="166" y="564"/>
                </a:lnTo>
                <a:lnTo>
                  <a:pt x="166" y="564"/>
                </a:lnTo>
                <a:lnTo>
                  <a:pt x="162" y="556"/>
                </a:lnTo>
                <a:lnTo>
                  <a:pt x="150" y="540"/>
                </a:lnTo>
                <a:lnTo>
                  <a:pt x="150" y="540"/>
                </a:lnTo>
                <a:lnTo>
                  <a:pt x="140" y="528"/>
                </a:lnTo>
                <a:lnTo>
                  <a:pt x="132" y="514"/>
                </a:lnTo>
                <a:lnTo>
                  <a:pt x="126" y="498"/>
                </a:lnTo>
                <a:lnTo>
                  <a:pt x="126" y="488"/>
                </a:lnTo>
                <a:lnTo>
                  <a:pt x="124" y="478"/>
                </a:lnTo>
                <a:lnTo>
                  <a:pt x="124" y="478"/>
                </a:lnTo>
                <a:lnTo>
                  <a:pt x="126" y="460"/>
                </a:lnTo>
                <a:lnTo>
                  <a:pt x="130" y="442"/>
                </a:lnTo>
                <a:lnTo>
                  <a:pt x="136" y="426"/>
                </a:lnTo>
                <a:lnTo>
                  <a:pt x="146" y="410"/>
                </a:lnTo>
                <a:lnTo>
                  <a:pt x="146" y="410"/>
                </a:lnTo>
                <a:lnTo>
                  <a:pt x="152" y="402"/>
                </a:lnTo>
                <a:lnTo>
                  <a:pt x="160" y="396"/>
                </a:lnTo>
                <a:lnTo>
                  <a:pt x="178" y="386"/>
                </a:lnTo>
                <a:lnTo>
                  <a:pt x="200" y="378"/>
                </a:lnTo>
                <a:lnTo>
                  <a:pt x="212" y="376"/>
                </a:lnTo>
                <a:lnTo>
                  <a:pt x="226" y="376"/>
                </a:lnTo>
                <a:lnTo>
                  <a:pt x="226" y="376"/>
                </a:lnTo>
                <a:lnTo>
                  <a:pt x="238" y="376"/>
                </a:lnTo>
                <a:lnTo>
                  <a:pt x="250" y="378"/>
                </a:lnTo>
                <a:lnTo>
                  <a:pt x="262" y="380"/>
                </a:lnTo>
                <a:lnTo>
                  <a:pt x="272" y="384"/>
                </a:lnTo>
                <a:lnTo>
                  <a:pt x="282" y="390"/>
                </a:lnTo>
                <a:lnTo>
                  <a:pt x="290" y="396"/>
                </a:lnTo>
                <a:lnTo>
                  <a:pt x="298" y="402"/>
                </a:lnTo>
                <a:lnTo>
                  <a:pt x="306" y="408"/>
                </a:lnTo>
                <a:lnTo>
                  <a:pt x="306" y="408"/>
                </a:lnTo>
                <a:lnTo>
                  <a:pt x="316" y="426"/>
                </a:lnTo>
                <a:lnTo>
                  <a:pt x="322" y="442"/>
                </a:lnTo>
                <a:lnTo>
                  <a:pt x="326" y="460"/>
                </a:lnTo>
                <a:lnTo>
                  <a:pt x="326" y="478"/>
                </a:lnTo>
                <a:lnTo>
                  <a:pt x="326" y="478"/>
                </a:lnTo>
                <a:lnTo>
                  <a:pt x="324" y="496"/>
                </a:lnTo>
                <a:lnTo>
                  <a:pt x="320" y="512"/>
                </a:lnTo>
                <a:lnTo>
                  <a:pt x="312" y="526"/>
                </a:lnTo>
                <a:lnTo>
                  <a:pt x="304" y="538"/>
                </a:lnTo>
                <a:lnTo>
                  <a:pt x="304" y="538"/>
                </a:lnTo>
                <a:lnTo>
                  <a:pt x="294" y="554"/>
                </a:lnTo>
                <a:lnTo>
                  <a:pt x="292" y="558"/>
                </a:lnTo>
                <a:lnTo>
                  <a:pt x="292" y="572"/>
                </a:lnTo>
                <a:lnTo>
                  <a:pt x="398" y="572"/>
                </a:lnTo>
                <a:lnTo>
                  <a:pt x="388" y="482"/>
                </a:lnTo>
                <a:lnTo>
                  <a:pt x="388" y="482"/>
                </a:lnTo>
                <a:lnTo>
                  <a:pt x="388" y="472"/>
                </a:lnTo>
                <a:lnTo>
                  <a:pt x="390" y="464"/>
                </a:lnTo>
                <a:lnTo>
                  <a:pt x="392" y="456"/>
                </a:lnTo>
                <a:lnTo>
                  <a:pt x="396" y="448"/>
                </a:lnTo>
                <a:lnTo>
                  <a:pt x="402" y="442"/>
                </a:lnTo>
                <a:lnTo>
                  <a:pt x="410" y="436"/>
                </a:lnTo>
                <a:lnTo>
                  <a:pt x="418" y="432"/>
                </a:lnTo>
                <a:lnTo>
                  <a:pt x="426" y="428"/>
                </a:lnTo>
                <a:lnTo>
                  <a:pt x="426" y="428"/>
                </a:lnTo>
                <a:lnTo>
                  <a:pt x="430" y="428"/>
                </a:lnTo>
                <a:lnTo>
                  <a:pt x="612" y="410"/>
                </a:lnTo>
                <a:lnTo>
                  <a:pt x="620" y="0"/>
                </a:lnTo>
                <a:lnTo>
                  <a:pt x="0" y="0"/>
                </a:lnTo>
                <a:lnTo>
                  <a:pt x="0" y="57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32"/>
          <p:cNvSpPr>
            <a:spLocks/>
          </p:cNvSpPr>
          <p:nvPr/>
        </p:nvSpPr>
        <p:spPr bwMode="auto">
          <a:xfrm>
            <a:off x="3954061" y="3857866"/>
            <a:ext cx="781050" cy="1244600"/>
          </a:xfrm>
          <a:custGeom>
            <a:avLst/>
            <a:gdLst>
              <a:gd name="T0" fmla="*/ 168 w 492"/>
              <a:gd name="T1" fmla="*/ 380 h 784"/>
              <a:gd name="T2" fmla="*/ 178 w 492"/>
              <a:gd name="T3" fmla="*/ 380 h 784"/>
              <a:gd name="T4" fmla="*/ 196 w 492"/>
              <a:gd name="T5" fmla="*/ 386 h 784"/>
              <a:gd name="T6" fmla="*/ 210 w 492"/>
              <a:gd name="T7" fmla="*/ 396 h 784"/>
              <a:gd name="T8" fmla="*/ 220 w 492"/>
              <a:gd name="T9" fmla="*/ 412 h 784"/>
              <a:gd name="T10" fmla="*/ 222 w 492"/>
              <a:gd name="T11" fmla="*/ 422 h 784"/>
              <a:gd name="T12" fmla="*/ 236 w 492"/>
              <a:gd name="T13" fmla="*/ 572 h 784"/>
              <a:gd name="T14" fmla="*/ 380 w 492"/>
              <a:gd name="T15" fmla="*/ 640 h 784"/>
              <a:gd name="T16" fmla="*/ 376 w 492"/>
              <a:gd name="T17" fmla="*/ 654 h 784"/>
              <a:gd name="T18" fmla="*/ 358 w 492"/>
              <a:gd name="T19" fmla="*/ 684 h 784"/>
              <a:gd name="T20" fmla="*/ 352 w 492"/>
              <a:gd name="T21" fmla="*/ 692 h 784"/>
              <a:gd name="T22" fmla="*/ 344 w 492"/>
              <a:gd name="T23" fmla="*/ 710 h 784"/>
              <a:gd name="T24" fmla="*/ 344 w 492"/>
              <a:gd name="T25" fmla="*/ 720 h 784"/>
              <a:gd name="T26" fmla="*/ 346 w 492"/>
              <a:gd name="T27" fmla="*/ 746 h 784"/>
              <a:gd name="T28" fmla="*/ 356 w 492"/>
              <a:gd name="T29" fmla="*/ 764 h 784"/>
              <a:gd name="T30" fmla="*/ 364 w 492"/>
              <a:gd name="T31" fmla="*/ 772 h 784"/>
              <a:gd name="T32" fmla="*/ 388 w 492"/>
              <a:gd name="T33" fmla="*/ 782 h 784"/>
              <a:gd name="T34" fmla="*/ 404 w 492"/>
              <a:gd name="T35" fmla="*/ 784 h 784"/>
              <a:gd name="T36" fmla="*/ 436 w 492"/>
              <a:gd name="T37" fmla="*/ 778 h 784"/>
              <a:gd name="T38" fmla="*/ 454 w 492"/>
              <a:gd name="T39" fmla="*/ 764 h 784"/>
              <a:gd name="T40" fmla="*/ 458 w 492"/>
              <a:gd name="T41" fmla="*/ 756 h 784"/>
              <a:gd name="T42" fmla="*/ 464 w 492"/>
              <a:gd name="T43" fmla="*/ 734 h 784"/>
              <a:gd name="T44" fmla="*/ 466 w 492"/>
              <a:gd name="T45" fmla="*/ 720 h 784"/>
              <a:gd name="T46" fmla="*/ 462 w 492"/>
              <a:gd name="T47" fmla="*/ 702 h 784"/>
              <a:gd name="T48" fmla="*/ 450 w 492"/>
              <a:gd name="T49" fmla="*/ 684 h 784"/>
              <a:gd name="T50" fmla="*/ 434 w 492"/>
              <a:gd name="T51" fmla="*/ 664 h 784"/>
              <a:gd name="T52" fmla="*/ 426 w 492"/>
              <a:gd name="T53" fmla="*/ 640 h 784"/>
              <a:gd name="T54" fmla="*/ 426 w 492"/>
              <a:gd name="T55" fmla="*/ 638 h 784"/>
              <a:gd name="T56" fmla="*/ 492 w 492"/>
              <a:gd name="T57" fmla="*/ 572 h 784"/>
              <a:gd name="T58" fmla="*/ 476 w 492"/>
              <a:gd name="T59" fmla="*/ 274 h 784"/>
              <a:gd name="T60" fmla="*/ 472 w 492"/>
              <a:gd name="T61" fmla="*/ 276 h 784"/>
              <a:gd name="T62" fmla="*/ 456 w 492"/>
              <a:gd name="T63" fmla="*/ 288 h 784"/>
              <a:gd name="T64" fmla="*/ 430 w 492"/>
              <a:gd name="T65" fmla="*/ 302 h 784"/>
              <a:gd name="T66" fmla="*/ 396 w 492"/>
              <a:gd name="T67" fmla="*/ 310 h 784"/>
              <a:gd name="T68" fmla="*/ 378 w 492"/>
              <a:gd name="T69" fmla="*/ 308 h 784"/>
              <a:gd name="T70" fmla="*/ 344 w 492"/>
              <a:gd name="T71" fmla="*/ 298 h 784"/>
              <a:gd name="T72" fmla="*/ 328 w 492"/>
              <a:gd name="T73" fmla="*/ 288 h 784"/>
              <a:gd name="T74" fmla="*/ 314 w 492"/>
              <a:gd name="T75" fmla="*/ 274 h 784"/>
              <a:gd name="T76" fmla="*/ 302 w 492"/>
              <a:gd name="T77" fmla="*/ 256 h 784"/>
              <a:gd name="T78" fmla="*/ 296 w 492"/>
              <a:gd name="T79" fmla="*/ 232 h 784"/>
              <a:gd name="T80" fmla="*/ 294 w 492"/>
              <a:gd name="T81" fmla="*/ 208 h 784"/>
              <a:gd name="T82" fmla="*/ 294 w 492"/>
              <a:gd name="T83" fmla="*/ 196 h 784"/>
              <a:gd name="T84" fmla="*/ 304 w 492"/>
              <a:gd name="T85" fmla="*/ 162 h 784"/>
              <a:gd name="T86" fmla="*/ 320 w 492"/>
              <a:gd name="T87" fmla="*/ 136 h 784"/>
              <a:gd name="T88" fmla="*/ 328 w 492"/>
              <a:gd name="T89" fmla="*/ 130 h 784"/>
              <a:gd name="T90" fmla="*/ 360 w 492"/>
              <a:gd name="T91" fmla="*/ 112 h 784"/>
              <a:gd name="T92" fmla="*/ 396 w 492"/>
              <a:gd name="T93" fmla="*/ 108 h 784"/>
              <a:gd name="T94" fmla="*/ 406 w 492"/>
              <a:gd name="T95" fmla="*/ 108 h 784"/>
              <a:gd name="T96" fmla="*/ 432 w 492"/>
              <a:gd name="T97" fmla="*/ 116 h 784"/>
              <a:gd name="T98" fmla="*/ 458 w 492"/>
              <a:gd name="T99" fmla="*/ 132 h 784"/>
              <a:gd name="T100" fmla="*/ 474 w 492"/>
              <a:gd name="T101" fmla="*/ 144 h 784"/>
              <a:gd name="T102" fmla="*/ 492 w 492"/>
              <a:gd name="T103" fmla="*/ 148 h 784"/>
              <a:gd name="T104" fmla="*/ 8 w 492"/>
              <a:gd name="T105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2" h="784">
                <a:moveTo>
                  <a:pt x="0" y="396"/>
                </a:moveTo>
                <a:lnTo>
                  <a:pt x="168" y="380"/>
                </a:lnTo>
                <a:lnTo>
                  <a:pt x="168" y="380"/>
                </a:lnTo>
                <a:lnTo>
                  <a:pt x="178" y="380"/>
                </a:lnTo>
                <a:lnTo>
                  <a:pt x="188" y="382"/>
                </a:lnTo>
                <a:lnTo>
                  <a:pt x="196" y="386"/>
                </a:lnTo>
                <a:lnTo>
                  <a:pt x="204" y="390"/>
                </a:lnTo>
                <a:lnTo>
                  <a:pt x="210" y="396"/>
                </a:lnTo>
                <a:lnTo>
                  <a:pt x="216" y="404"/>
                </a:lnTo>
                <a:lnTo>
                  <a:pt x="220" y="412"/>
                </a:lnTo>
                <a:lnTo>
                  <a:pt x="222" y="422"/>
                </a:lnTo>
                <a:lnTo>
                  <a:pt x="222" y="422"/>
                </a:lnTo>
                <a:lnTo>
                  <a:pt x="222" y="422"/>
                </a:lnTo>
                <a:lnTo>
                  <a:pt x="236" y="572"/>
                </a:lnTo>
                <a:lnTo>
                  <a:pt x="380" y="572"/>
                </a:lnTo>
                <a:lnTo>
                  <a:pt x="380" y="640"/>
                </a:lnTo>
                <a:lnTo>
                  <a:pt x="380" y="640"/>
                </a:lnTo>
                <a:lnTo>
                  <a:pt x="376" y="654"/>
                </a:lnTo>
                <a:lnTo>
                  <a:pt x="372" y="666"/>
                </a:lnTo>
                <a:lnTo>
                  <a:pt x="358" y="684"/>
                </a:lnTo>
                <a:lnTo>
                  <a:pt x="358" y="684"/>
                </a:lnTo>
                <a:lnTo>
                  <a:pt x="352" y="692"/>
                </a:lnTo>
                <a:lnTo>
                  <a:pt x="348" y="702"/>
                </a:lnTo>
                <a:lnTo>
                  <a:pt x="344" y="710"/>
                </a:lnTo>
                <a:lnTo>
                  <a:pt x="344" y="720"/>
                </a:lnTo>
                <a:lnTo>
                  <a:pt x="344" y="720"/>
                </a:lnTo>
                <a:lnTo>
                  <a:pt x="344" y="734"/>
                </a:lnTo>
                <a:lnTo>
                  <a:pt x="346" y="746"/>
                </a:lnTo>
                <a:lnTo>
                  <a:pt x="350" y="756"/>
                </a:lnTo>
                <a:lnTo>
                  <a:pt x="356" y="764"/>
                </a:lnTo>
                <a:lnTo>
                  <a:pt x="356" y="764"/>
                </a:lnTo>
                <a:lnTo>
                  <a:pt x="364" y="772"/>
                </a:lnTo>
                <a:lnTo>
                  <a:pt x="374" y="778"/>
                </a:lnTo>
                <a:lnTo>
                  <a:pt x="388" y="782"/>
                </a:lnTo>
                <a:lnTo>
                  <a:pt x="404" y="784"/>
                </a:lnTo>
                <a:lnTo>
                  <a:pt x="404" y="784"/>
                </a:lnTo>
                <a:lnTo>
                  <a:pt x="422" y="782"/>
                </a:lnTo>
                <a:lnTo>
                  <a:pt x="436" y="778"/>
                </a:lnTo>
                <a:lnTo>
                  <a:pt x="446" y="772"/>
                </a:lnTo>
                <a:lnTo>
                  <a:pt x="454" y="764"/>
                </a:lnTo>
                <a:lnTo>
                  <a:pt x="454" y="764"/>
                </a:lnTo>
                <a:lnTo>
                  <a:pt x="458" y="756"/>
                </a:lnTo>
                <a:lnTo>
                  <a:pt x="462" y="746"/>
                </a:lnTo>
                <a:lnTo>
                  <a:pt x="464" y="734"/>
                </a:lnTo>
                <a:lnTo>
                  <a:pt x="466" y="720"/>
                </a:lnTo>
                <a:lnTo>
                  <a:pt x="466" y="720"/>
                </a:lnTo>
                <a:lnTo>
                  <a:pt x="464" y="710"/>
                </a:lnTo>
                <a:lnTo>
                  <a:pt x="462" y="702"/>
                </a:lnTo>
                <a:lnTo>
                  <a:pt x="456" y="692"/>
                </a:lnTo>
                <a:lnTo>
                  <a:pt x="450" y="684"/>
                </a:lnTo>
                <a:lnTo>
                  <a:pt x="450" y="684"/>
                </a:lnTo>
                <a:lnTo>
                  <a:pt x="434" y="664"/>
                </a:lnTo>
                <a:lnTo>
                  <a:pt x="428" y="654"/>
                </a:lnTo>
                <a:lnTo>
                  <a:pt x="426" y="640"/>
                </a:lnTo>
                <a:lnTo>
                  <a:pt x="426" y="640"/>
                </a:lnTo>
                <a:lnTo>
                  <a:pt x="426" y="638"/>
                </a:lnTo>
                <a:lnTo>
                  <a:pt x="426" y="572"/>
                </a:lnTo>
                <a:lnTo>
                  <a:pt x="492" y="572"/>
                </a:lnTo>
                <a:lnTo>
                  <a:pt x="492" y="274"/>
                </a:lnTo>
                <a:lnTo>
                  <a:pt x="476" y="274"/>
                </a:lnTo>
                <a:lnTo>
                  <a:pt x="476" y="274"/>
                </a:lnTo>
                <a:lnTo>
                  <a:pt x="472" y="276"/>
                </a:lnTo>
                <a:lnTo>
                  <a:pt x="456" y="288"/>
                </a:lnTo>
                <a:lnTo>
                  <a:pt x="456" y="288"/>
                </a:lnTo>
                <a:lnTo>
                  <a:pt x="444" y="296"/>
                </a:lnTo>
                <a:lnTo>
                  <a:pt x="430" y="302"/>
                </a:lnTo>
                <a:lnTo>
                  <a:pt x="414" y="308"/>
                </a:lnTo>
                <a:lnTo>
                  <a:pt x="396" y="310"/>
                </a:lnTo>
                <a:lnTo>
                  <a:pt x="396" y="310"/>
                </a:lnTo>
                <a:lnTo>
                  <a:pt x="378" y="308"/>
                </a:lnTo>
                <a:lnTo>
                  <a:pt x="360" y="306"/>
                </a:lnTo>
                <a:lnTo>
                  <a:pt x="344" y="298"/>
                </a:lnTo>
                <a:lnTo>
                  <a:pt x="328" y="288"/>
                </a:lnTo>
                <a:lnTo>
                  <a:pt x="328" y="288"/>
                </a:lnTo>
                <a:lnTo>
                  <a:pt x="320" y="282"/>
                </a:lnTo>
                <a:lnTo>
                  <a:pt x="314" y="274"/>
                </a:lnTo>
                <a:lnTo>
                  <a:pt x="308" y="266"/>
                </a:lnTo>
                <a:lnTo>
                  <a:pt x="302" y="256"/>
                </a:lnTo>
                <a:lnTo>
                  <a:pt x="298" y="244"/>
                </a:lnTo>
                <a:lnTo>
                  <a:pt x="296" y="232"/>
                </a:lnTo>
                <a:lnTo>
                  <a:pt x="294" y="220"/>
                </a:lnTo>
                <a:lnTo>
                  <a:pt x="294" y="208"/>
                </a:lnTo>
                <a:lnTo>
                  <a:pt x="294" y="208"/>
                </a:lnTo>
                <a:lnTo>
                  <a:pt x="294" y="196"/>
                </a:lnTo>
                <a:lnTo>
                  <a:pt x="296" y="184"/>
                </a:lnTo>
                <a:lnTo>
                  <a:pt x="304" y="162"/>
                </a:lnTo>
                <a:lnTo>
                  <a:pt x="314" y="144"/>
                </a:lnTo>
                <a:lnTo>
                  <a:pt x="320" y="136"/>
                </a:lnTo>
                <a:lnTo>
                  <a:pt x="328" y="130"/>
                </a:lnTo>
                <a:lnTo>
                  <a:pt x="328" y="130"/>
                </a:lnTo>
                <a:lnTo>
                  <a:pt x="344" y="118"/>
                </a:lnTo>
                <a:lnTo>
                  <a:pt x="360" y="112"/>
                </a:lnTo>
                <a:lnTo>
                  <a:pt x="378" y="108"/>
                </a:lnTo>
                <a:lnTo>
                  <a:pt x="396" y="108"/>
                </a:lnTo>
                <a:lnTo>
                  <a:pt x="396" y="108"/>
                </a:lnTo>
                <a:lnTo>
                  <a:pt x="406" y="108"/>
                </a:lnTo>
                <a:lnTo>
                  <a:pt x="416" y="110"/>
                </a:lnTo>
                <a:lnTo>
                  <a:pt x="432" y="116"/>
                </a:lnTo>
                <a:lnTo>
                  <a:pt x="446" y="124"/>
                </a:lnTo>
                <a:lnTo>
                  <a:pt x="458" y="132"/>
                </a:lnTo>
                <a:lnTo>
                  <a:pt x="458" y="132"/>
                </a:lnTo>
                <a:lnTo>
                  <a:pt x="474" y="144"/>
                </a:lnTo>
                <a:lnTo>
                  <a:pt x="482" y="148"/>
                </a:lnTo>
                <a:lnTo>
                  <a:pt x="492" y="148"/>
                </a:lnTo>
                <a:lnTo>
                  <a:pt x="492" y="0"/>
                </a:lnTo>
                <a:lnTo>
                  <a:pt x="8" y="0"/>
                </a:lnTo>
                <a:lnTo>
                  <a:pt x="0" y="39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Freeform 33"/>
          <p:cNvSpPr>
            <a:spLocks/>
          </p:cNvSpPr>
          <p:nvPr/>
        </p:nvSpPr>
        <p:spPr bwMode="auto">
          <a:xfrm>
            <a:off x="4484286" y="3857866"/>
            <a:ext cx="1879600" cy="1130300"/>
          </a:xfrm>
          <a:custGeom>
            <a:avLst/>
            <a:gdLst>
              <a:gd name="T0" fmla="*/ 996 w 1184"/>
              <a:gd name="T1" fmla="*/ 104 h 712"/>
              <a:gd name="T2" fmla="*/ 832 w 1184"/>
              <a:gd name="T3" fmla="*/ 90 h 712"/>
              <a:gd name="T4" fmla="*/ 630 w 1184"/>
              <a:gd name="T5" fmla="*/ 100 h 712"/>
              <a:gd name="T6" fmla="*/ 552 w 1184"/>
              <a:gd name="T7" fmla="*/ 64 h 712"/>
              <a:gd name="T8" fmla="*/ 476 w 1184"/>
              <a:gd name="T9" fmla="*/ 8 h 712"/>
              <a:gd name="T10" fmla="*/ 206 w 1184"/>
              <a:gd name="T11" fmla="*/ 188 h 712"/>
              <a:gd name="T12" fmla="*/ 144 w 1184"/>
              <a:gd name="T13" fmla="*/ 188 h 712"/>
              <a:gd name="T14" fmla="*/ 100 w 1184"/>
              <a:gd name="T15" fmla="*/ 164 h 712"/>
              <a:gd name="T16" fmla="*/ 62 w 1184"/>
              <a:gd name="T17" fmla="*/ 148 h 712"/>
              <a:gd name="T18" fmla="*/ 28 w 1184"/>
              <a:gd name="T19" fmla="*/ 154 h 712"/>
              <a:gd name="T20" fmla="*/ 6 w 1184"/>
              <a:gd name="T21" fmla="*/ 178 h 712"/>
              <a:gd name="T22" fmla="*/ 0 w 1184"/>
              <a:gd name="T23" fmla="*/ 226 h 712"/>
              <a:gd name="T24" fmla="*/ 18 w 1184"/>
              <a:gd name="T25" fmla="*/ 256 h 712"/>
              <a:gd name="T26" fmla="*/ 62 w 1184"/>
              <a:gd name="T27" fmla="*/ 270 h 712"/>
              <a:gd name="T28" fmla="*/ 90 w 1184"/>
              <a:gd name="T29" fmla="*/ 262 h 712"/>
              <a:gd name="T30" fmla="*/ 130 w 1184"/>
              <a:gd name="T31" fmla="*/ 236 h 712"/>
              <a:gd name="T32" fmla="*/ 274 w 1184"/>
              <a:gd name="T33" fmla="*/ 572 h 712"/>
              <a:gd name="T34" fmla="*/ 282 w 1184"/>
              <a:gd name="T35" fmla="*/ 572 h 712"/>
              <a:gd name="T36" fmla="*/ 336 w 1184"/>
              <a:gd name="T37" fmla="*/ 556 h 712"/>
              <a:gd name="T38" fmla="*/ 306 w 1184"/>
              <a:gd name="T39" fmla="*/ 514 h 712"/>
              <a:gd name="T40" fmla="*/ 298 w 1184"/>
              <a:gd name="T41" fmla="*/ 478 h 712"/>
              <a:gd name="T42" fmla="*/ 320 w 1184"/>
              <a:gd name="T43" fmla="*/ 410 h 712"/>
              <a:gd name="T44" fmla="*/ 352 w 1184"/>
              <a:gd name="T45" fmla="*/ 386 h 712"/>
              <a:gd name="T46" fmla="*/ 400 w 1184"/>
              <a:gd name="T47" fmla="*/ 376 h 712"/>
              <a:gd name="T48" fmla="*/ 446 w 1184"/>
              <a:gd name="T49" fmla="*/ 384 h 712"/>
              <a:gd name="T50" fmla="*/ 480 w 1184"/>
              <a:gd name="T51" fmla="*/ 408 h 712"/>
              <a:gd name="T52" fmla="*/ 500 w 1184"/>
              <a:gd name="T53" fmla="*/ 460 h 712"/>
              <a:gd name="T54" fmla="*/ 494 w 1184"/>
              <a:gd name="T55" fmla="*/ 512 h 712"/>
              <a:gd name="T56" fmla="*/ 468 w 1184"/>
              <a:gd name="T57" fmla="*/ 554 h 712"/>
              <a:gd name="T58" fmla="*/ 530 w 1184"/>
              <a:gd name="T59" fmla="*/ 572 h 712"/>
              <a:gd name="T60" fmla="*/ 570 w 1184"/>
              <a:gd name="T61" fmla="*/ 266 h 712"/>
              <a:gd name="T62" fmla="*/ 636 w 1184"/>
              <a:gd name="T63" fmla="*/ 258 h 712"/>
              <a:gd name="T64" fmla="*/ 794 w 1184"/>
              <a:gd name="T65" fmla="*/ 248 h 712"/>
              <a:gd name="T66" fmla="*/ 934 w 1184"/>
              <a:gd name="T67" fmla="*/ 258 h 712"/>
              <a:gd name="T68" fmla="*/ 1008 w 1184"/>
              <a:gd name="T69" fmla="*/ 274 h 712"/>
              <a:gd name="T70" fmla="*/ 1026 w 1184"/>
              <a:gd name="T71" fmla="*/ 300 h 712"/>
              <a:gd name="T72" fmla="*/ 1016 w 1184"/>
              <a:gd name="T73" fmla="*/ 366 h 712"/>
              <a:gd name="T74" fmla="*/ 980 w 1184"/>
              <a:gd name="T75" fmla="*/ 448 h 712"/>
              <a:gd name="T76" fmla="*/ 900 w 1184"/>
              <a:gd name="T77" fmla="*/ 560 h 712"/>
              <a:gd name="T78" fmla="*/ 910 w 1184"/>
              <a:gd name="T79" fmla="*/ 638 h 712"/>
              <a:gd name="T80" fmla="*/ 896 w 1184"/>
              <a:gd name="T81" fmla="*/ 644 h 712"/>
              <a:gd name="T82" fmla="*/ 868 w 1184"/>
              <a:gd name="T83" fmla="*/ 650 h 712"/>
              <a:gd name="T84" fmla="*/ 852 w 1184"/>
              <a:gd name="T85" fmla="*/ 670 h 712"/>
              <a:gd name="T86" fmla="*/ 852 w 1184"/>
              <a:gd name="T87" fmla="*/ 686 h 712"/>
              <a:gd name="T88" fmla="*/ 868 w 1184"/>
              <a:gd name="T89" fmla="*/ 708 h 712"/>
              <a:gd name="T90" fmla="*/ 888 w 1184"/>
              <a:gd name="T91" fmla="*/ 712 h 712"/>
              <a:gd name="T92" fmla="*/ 910 w 1184"/>
              <a:gd name="T93" fmla="*/ 702 h 712"/>
              <a:gd name="T94" fmla="*/ 918 w 1184"/>
              <a:gd name="T95" fmla="*/ 682 h 712"/>
              <a:gd name="T96" fmla="*/ 1016 w 1184"/>
              <a:gd name="T97" fmla="*/ 572 h 712"/>
              <a:gd name="T98" fmla="*/ 1126 w 1184"/>
              <a:gd name="T99" fmla="*/ 514 h 712"/>
              <a:gd name="T100" fmla="*/ 1168 w 1184"/>
              <a:gd name="T101" fmla="*/ 410 h 712"/>
              <a:gd name="T102" fmla="*/ 1184 w 1184"/>
              <a:gd name="T103" fmla="*/ 326 h 712"/>
              <a:gd name="T104" fmla="*/ 1180 w 1184"/>
              <a:gd name="T105" fmla="*/ 260 h 712"/>
              <a:gd name="T106" fmla="*/ 1134 w 1184"/>
              <a:gd name="T107" fmla="*/ 176 h 712"/>
              <a:gd name="T108" fmla="*/ 1072 w 1184"/>
              <a:gd name="T109" fmla="*/ 13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4" h="712">
                <a:moveTo>
                  <a:pt x="1072" y="130"/>
                </a:moveTo>
                <a:lnTo>
                  <a:pt x="1072" y="130"/>
                </a:lnTo>
                <a:lnTo>
                  <a:pt x="1034" y="116"/>
                </a:lnTo>
                <a:lnTo>
                  <a:pt x="996" y="104"/>
                </a:lnTo>
                <a:lnTo>
                  <a:pt x="954" y="98"/>
                </a:lnTo>
                <a:lnTo>
                  <a:pt x="914" y="92"/>
                </a:lnTo>
                <a:lnTo>
                  <a:pt x="872" y="90"/>
                </a:lnTo>
                <a:lnTo>
                  <a:pt x="832" y="90"/>
                </a:lnTo>
                <a:lnTo>
                  <a:pt x="752" y="90"/>
                </a:lnTo>
                <a:lnTo>
                  <a:pt x="752" y="90"/>
                </a:lnTo>
                <a:lnTo>
                  <a:pt x="684" y="94"/>
                </a:lnTo>
                <a:lnTo>
                  <a:pt x="630" y="100"/>
                </a:lnTo>
                <a:lnTo>
                  <a:pt x="572" y="106"/>
                </a:lnTo>
                <a:lnTo>
                  <a:pt x="572" y="106"/>
                </a:lnTo>
                <a:lnTo>
                  <a:pt x="564" y="84"/>
                </a:lnTo>
                <a:lnTo>
                  <a:pt x="552" y="64"/>
                </a:lnTo>
                <a:lnTo>
                  <a:pt x="538" y="46"/>
                </a:lnTo>
                <a:lnTo>
                  <a:pt x="520" y="30"/>
                </a:lnTo>
                <a:lnTo>
                  <a:pt x="498" y="18"/>
                </a:lnTo>
                <a:lnTo>
                  <a:pt x="476" y="8"/>
                </a:lnTo>
                <a:lnTo>
                  <a:pt x="452" y="2"/>
                </a:lnTo>
                <a:lnTo>
                  <a:pt x="426" y="0"/>
                </a:lnTo>
                <a:lnTo>
                  <a:pt x="206" y="0"/>
                </a:lnTo>
                <a:lnTo>
                  <a:pt x="206" y="188"/>
                </a:lnTo>
                <a:lnTo>
                  <a:pt x="146" y="188"/>
                </a:lnTo>
                <a:lnTo>
                  <a:pt x="146" y="188"/>
                </a:lnTo>
                <a:lnTo>
                  <a:pt x="144" y="188"/>
                </a:lnTo>
                <a:lnTo>
                  <a:pt x="144" y="188"/>
                </a:lnTo>
                <a:lnTo>
                  <a:pt x="130" y="186"/>
                </a:lnTo>
                <a:lnTo>
                  <a:pt x="118" y="180"/>
                </a:lnTo>
                <a:lnTo>
                  <a:pt x="100" y="164"/>
                </a:lnTo>
                <a:lnTo>
                  <a:pt x="100" y="164"/>
                </a:lnTo>
                <a:lnTo>
                  <a:pt x="90" y="158"/>
                </a:lnTo>
                <a:lnTo>
                  <a:pt x="82" y="152"/>
                </a:lnTo>
                <a:lnTo>
                  <a:pt x="72" y="148"/>
                </a:lnTo>
                <a:lnTo>
                  <a:pt x="62" y="148"/>
                </a:lnTo>
                <a:lnTo>
                  <a:pt x="62" y="148"/>
                </a:lnTo>
                <a:lnTo>
                  <a:pt x="50" y="148"/>
                </a:lnTo>
                <a:lnTo>
                  <a:pt x="38" y="150"/>
                </a:lnTo>
                <a:lnTo>
                  <a:pt x="28" y="154"/>
                </a:lnTo>
                <a:lnTo>
                  <a:pt x="18" y="160"/>
                </a:lnTo>
                <a:lnTo>
                  <a:pt x="18" y="160"/>
                </a:lnTo>
                <a:lnTo>
                  <a:pt x="12" y="168"/>
                </a:lnTo>
                <a:lnTo>
                  <a:pt x="6" y="178"/>
                </a:lnTo>
                <a:lnTo>
                  <a:pt x="2" y="192"/>
                </a:lnTo>
                <a:lnTo>
                  <a:pt x="0" y="210"/>
                </a:lnTo>
                <a:lnTo>
                  <a:pt x="0" y="210"/>
                </a:lnTo>
                <a:lnTo>
                  <a:pt x="0" y="226"/>
                </a:lnTo>
                <a:lnTo>
                  <a:pt x="4" y="240"/>
                </a:lnTo>
                <a:lnTo>
                  <a:pt x="10" y="250"/>
                </a:lnTo>
                <a:lnTo>
                  <a:pt x="18" y="256"/>
                </a:lnTo>
                <a:lnTo>
                  <a:pt x="18" y="256"/>
                </a:lnTo>
                <a:lnTo>
                  <a:pt x="28" y="262"/>
                </a:lnTo>
                <a:lnTo>
                  <a:pt x="38" y="266"/>
                </a:lnTo>
                <a:lnTo>
                  <a:pt x="50" y="270"/>
                </a:lnTo>
                <a:lnTo>
                  <a:pt x="62" y="270"/>
                </a:lnTo>
                <a:lnTo>
                  <a:pt x="62" y="270"/>
                </a:lnTo>
                <a:lnTo>
                  <a:pt x="72" y="268"/>
                </a:lnTo>
                <a:lnTo>
                  <a:pt x="82" y="266"/>
                </a:lnTo>
                <a:lnTo>
                  <a:pt x="90" y="262"/>
                </a:lnTo>
                <a:lnTo>
                  <a:pt x="100" y="256"/>
                </a:lnTo>
                <a:lnTo>
                  <a:pt x="100" y="256"/>
                </a:lnTo>
                <a:lnTo>
                  <a:pt x="118" y="242"/>
                </a:lnTo>
                <a:lnTo>
                  <a:pt x="130" y="236"/>
                </a:lnTo>
                <a:lnTo>
                  <a:pt x="142" y="234"/>
                </a:lnTo>
                <a:lnTo>
                  <a:pt x="206" y="234"/>
                </a:lnTo>
                <a:lnTo>
                  <a:pt x="206" y="572"/>
                </a:lnTo>
                <a:lnTo>
                  <a:pt x="274" y="572"/>
                </a:lnTo>
                <a:lnTo>
                  <a:pt x="274" y="572"/>
                </a:lnTo>
                <a:lnTo>
                  <a:pt x="278" y="572"/>
                </a:lnTo>
                <a:lnTo>
                  <a:pt x="278" y="572"/>
                </a:lnTo>
                <a:lnTo>
                  <a:pt x="282" y="572"/>
                </a:lnTo>
                <a:lnTo>
                  <a:pt x="340" y="572"/>
                </a:lnTo>
                <a:lnTo>
                  <a:pt x="340" y="564"/>
                </a:lnTo>
                <a:lnTo>
                  <a:pt x="340" y="564"/>
                </a:lnTo>
                <a:lnTo>
                  <a:pt x="336" y="556"/>
                </a:lnTo>
                <a:lnTo>
                  <a:pt x="324" y="540"/>
                </a:lnTo>
                <a:lnTo>
                  <a:pt x="324" y="540"/>
                </a:lnTo>
                <a:lnTo>
                  <a:pt x="314" y="528"/>
                </a:lnTo>
                <a:lnTo>
                  <a:pt x="306" y="514"/>
                </a:lnTo>
                <a:lnTo>
                  <a:pt x="300" y="498"/>
                </a:lnTo>
                <a:lnTo>
                  <a:pt x="300" y="488"/>
                </a:lnTo>
                <a:lnTo>
                  <a:pt x="298" y="478"/>
                </a:lnTo>
                <a:lnTo>
                  <a:pt x="298" y="478"/>
                </a:lnTo>
                <a:lnTo>
                  <a:pt x="300" y="460"/>
                </a:lnTo>
                <a:lnTo>
                  <a:pt x="304" y="442"/>
                </a:lnTo>
                <a:lnTo>
                  <a:pt x="310" y="426"/>
                </a:lnTo>
                <a:lnTo>
                  <a:pt x="320" y="410"/>
                </a:lnTo>
                <a:lnTo>
                  <a:pt x="320" y="410"/>
                </a:lnTo>
                <a:lnTo>
                  <a:pt x="326" y="402"/>
                </a:lnTo>
                <a:lnTo>
                  <a:pt x="334" y="396"/>
                </a:lnTo>
                <a:lnTo>
                  <a:pt x="352" y="386"/>
                </a:lnTo>
                <a:lnTo>
                  <a:pt x="374" y="378"/>
                </a:lnTo>
                <a:lnTo>
                  <a:pt x="386" y="376"/>
                </a:lnTo>
                <a:lnTo>
                  <a:pt x="400" y="376"/>
                </a:lnTo>
                <a:lnTo>
                  <a:pt x="400" y="376"/>
                </a:lnTo>
                <a:lnTo>
                  <a:pt x="412" y="376"/>
                </a:lnTo>
                <a:lnTo>
                  <a:pt x="424" y="378"/>
                </a:lnTo>
                <a:lnTo>
                  <a:pt x="436" y="380"/>
                </a:lnTo>
                <a:lnTo>
                  <a:pt x="446" y="384"/>
                </a:lnTo>
                <a:lnTo>
                  <a:pt x="456" y="390"/>
                </a:lnTo>
                <a:lnTo>
                  <a:pt x="464" y="396"/>
                </a:lnTo>
                <a:lnTo>
                  <a:pt x="472" y="402"/>
                </a:lnTo>
                <a:lnTo>
                  <a:pt x="480" y="408"/>
                </a:lnTo>
                <a:lnTo>
                  <a:pt x="480" y="408"/>
                </a:lnTo>
                <a:lnTo>
                  <a:pt x="490" y="426"/>
                </a:lnTo>
                <a:lnTo>
                  <a:pt x="496" y="442"/>
                </a:lnTo>
                <a:lnTo>
                  <a:pt x="500" y="460"/>
                </a:lnTo>
                <a:lnTo>
                  <a:pt x="500" y="478"/>
                </a:lnTo>
                <a:lnTo>
                  <a:pt x="500" y="478"/>
                </a:lnTo>
                <a:lnTo>
                  <a:pt x="498" y="496"/>
                </a:lnTo>
                <a:lnTo>
                  <a:pt x="494" y="512"/>
                </a:lnTo>
                <a:lnTo>
                  <a:pt x="486" y="526"/>
                </a:lnTo>
                <a:lnTo>
                  <a:pt x="478" y="538"/>
                </a:lnTo>
                <a:lnTo>
                  <a:pt x="478" y="538"/>
                </a:lnTo>
                <a:lnTo>
                  <a:pt x="468" y="554"/>
                </a:lnTo>
                <a:lnTo>
                  <a:pt x="466" y="558"/>
                </a:lnTo>
                <a:lnTo>
                  <a:pt x="466" y="572"/>
                </a:lnTo>
                <a:lnTo>
                  <a:pt x="530" y="572"/>
                </a:lnTo>
                <a:lnTo>
                  <a:pt x="530" y="572"/>
                </a:lnTo>
                <a:lnTo>
                  <a:pt x="542" y="504"/>
                </a:lnTo>
                <a:lnTo>
                  <a:pt x="554" y="432"/>
                </a:lnTo>
                <a:lnTo>
                  <a:pt x="564" y="352"/>
                </a:lnTo>
                <a:lnTo>
                  <a:pt x="570" y="266"/>
                </a:lnTo>
                <a:lnTo>
                  <a:pt x="570" y="266"/>
                </a:lnTo>
                <a:lnTo>
                  <a:pt x="586" y="264"/>
                </a:lnTo>
                <a:lnTo>
                  <a:pt x="586" y="264"/>
                </a:lnTo>
                <a:lnTo>
                  <a:pt x="636" y="258"/>
                </a:lnTo>
                <a:lnTo>
                  <a:pt x="690" y="252"/>
                </a:lnTo>
                <a:lnTo>
                  <a:pt x="758" y="248"/>
                </a:lnTo>
                <a:lnTo>
                  <a:pt x="758" y="248"/>
                </a:lnTo>
                <a:lnTo>
                  <a:pt x="794" y="248"/>
                </a:lnTo>
                <a:lnTo>
                  <a:pt x="830" y="248"/>
                </a:lnTo>
                <a:lnTo>
                  <a:pt x="866" y="250"/>
                </a:lnTo>
                <a:lnTo>
                  <a:pt x="902" y="254"/>
                </a:lnTo>
                <a:lnTo>
                  <a:pt x="934" y="258"/>
                </a:lnTo>
                <a:lnTo>
                  <a:pt x="964" y="262"/>
                </a:lnTo>
                <a:lnTo>
                  <a:pt x="988" y="268"/>
                </a:lnTo>
                <a:lnTo>
                  <a:pt x="1008" y="274"/>
                </a:lnTo>
                <a:lnTo>
                  <a:pt x="1008" y="274"/>
                </a:lnTo>
                <a:lnTo>
                  <a:pt x="1016" y="280"/>
                </a:lnTo>
                <a:lnTo>
                  <a:pt x="1022" y="284"/>
                </a:lnTo>
                <a:lnTo>
                  <a:pt x="1024" y="290"/>
                </a:lnTo>
                <a:lnTo>
                  <a:pt x="1026" y="300"/>
                </a:lnTo>
                <a:lnTo>
                  <a:pt x="1026" y="300"/>
                </a:lnTo>
                <a:lnTo>
                  <a:pt x="1026" y="318"/>
                </a:lnTo>
                <a:lnTo>
                  <a:pt x="1022" y="340"/>
                </a:lnTo>
                <a:lnTo>
                  <a:pt x="1016" y="366"/>
                </a:lnTo>
                <a:lnTo>
                  <a:pt x="1006" y="392"/>
                </a:lnTo>
                <a:lnTo>
                  <a:pt x="1006" y="392"/>
                </a:lnTo>
                <a:lnTo>
                  <a:pt x="994" y="420"/>
                </a:lnTo>
                <a:lnTo>
                  <a:pt x="980" y="448"/>
                </a:lnTo>
                <a:lnTo>
                  <a:pt x="964" y="476"/>
                </a:lnTo>
                <a:lnTo>
                  <a:pt x="946" y="500"/>
                </a:lnTo>
                <a:lnTo>
                  <a:pt x="914" y="544"/>
                </a:lnTo>
                <a:lnTo>
                  <a:pt x="900" y="560"/>
                </a:lnTo>
                <a:lnTo>
                  <a:pt x="888" y="572"/>
                </a:lnTo>
                <a:lnTo>
                  <a:pt x="978" y="572"/>
                </a:lnTo>
                <a:lnTo>
                  <a:pt x="910" y="638"/>
                </a:lnTo>
                <a:lnTo>
                  <a:pt x="910" y="638"/>
                </a:lnTo>
                <a:lnTo>
                  <a:pt x="910" y="638"/>
                </a:lnTo>
                <a:lnTo>
                  <a:pt x="910" y="638"/>
                </a:lnTo>
                <a:lnTo>
                  <a:pt x="904" y="642"/>
                </a:lnTo>
                <a:lnTo>
                  <a:pt x="896" y="644"/>
                </a:lnTo>
                <a:lnTo>
                  <a:pt x="884" y="646"/>
                </a:lnTo>
                <a:lnTo>
                  <a:pt x="884" y="646"/>
                </a:lnTo>
                <a:lnTo>
                  <a:pt x="872" y="648"/>
                </a:lnTo>
                <a:lnTo>
                  <a:pt x="868" y="650"/>
                </a:lnTo>
                <a:lnTo>
                  <a:pt x="864" y="654"/>
                </a:lnTo>
                <a:lnTo>
                  <a:pt x="864" y="654"/>
                </a:lnTo>
                <a:lnTo>
                  <a:pt x="854" y="664"/>
                </a:lnTo>
                <a:lnTo>
                  <a:pt x="852" y="670"/>
                </a:lnTo>
                <a:lnTo>
                  <a:pt x="850" y="674"/>
                </a:lnTo>
                <a:lnTo>
                  <a:pt x="850" y="674"/>
                </a:lnTo>
                <a:lnTo>
                  <a:pt x="850" y="680"/>
                </a:lnTo>
                <a:lnTo>
                  <a:pt x="852" y="686"/>
                </a:lnTo>
                <a:lnTo>
                  <a:pt x="856" y="694"/>
                </a:lnTo>
                <a:lnTo>
                  <a:pt x="862" y="700"/>
                </a:lnTo>
                <a:lnTo>
                  <a:pt x="862" y="700"/>
                </a:lnTo>
                <a:lnTo>
                  <a:pt x="868" y="708"/>
                </a:lnTo>
                <a:lnTo>
                  <a:pt x="876" y="710"/>
                </a:lnTo>
                <a:lnTo>
                  <a:pt x="882" y="712"/>
                </a:lnTo>
                <a:lnTo>
                  <a:pt x="888" y="712"/>
                </a:lnTo>
                <a:lnTo>
                  <a:pt x="888" y="712"/>
                </a:lnTo>
                <a:lnTo>
                  <a:pt x="892" y="712"/>
                </a:lnTo>
                <a:lnTo>
                  <a:pt x="898" y="710"/>
                </a:lnTo>
                <a:lnTo>
                  <a:pt x="910" y="702"/>
                </a:lnTo>
                <a:lnTo>
                  <a:pt x="910" y="702"/>
                </a:lnTo>
                <a:lnTo>
                  <a:pt x="912" y="696"/>
                </a:lnTo>
                <a:lnTo>
                  <a:pt x="916" y="692"/>
                </a:lnTo>
                <a:lnTo>
                  <a:pt x="918" y="682"/>
                </a:lnTo>
                <a:lnTo>
                  <a:pt x="918" y="682"/>
                </a:lnTo>
                <a:lnTo>
                  <a:pt x="920" y="670"/>
                </a:lnTo>
                <a:lnTo>
                  <a:pt x="922" y="662"/>
                </a:lnTo>
                <a:lnTo>
                  <a:pt x="928" y="656"/>
                </a:lnTo>
                <a:lnTo>
                  <a:pt x="1016" y="572"/>
                </a:lnTo>
                <a:lnTo>
                  <a:pt x="1094" y="572"/>
                </a:lnTo>
                <a:lnTo>
                  <a:pt x="1094" y="572"/>
                </a:lnTo>
                <a:lnTo>
                  <a:pt x="1110" y="544"/>
                </a:lnTo>
                <a:lnTo>
                  <a:pt x="1126" y="514"/>
                </a:lnTo>
                <a:lnTo>
                  <a:pt x="1140" y="482"/>
                </a:lnTo>
                <a:lnTo>
                  <a:pt x="1154" y="450"/>
                </a:lnTo>
                <a:lnTo>
                  <a:pt x="1154" y="450"/>
                </a:lnTo>
                <a:lnTo>
                  <a:pt x="1168" y="410"/>
                </a:lnTo>
                <a:lnTo>
                  <a:pt x="1174" y="390"/>
                </a:lnTo>
                <a:lnTo>
                  <a:pt x="1180" y="370"/>
                </a:lnTo>
                <a:lnTo>
                  <a:pt x="1182" y="348"/>
                </a:lnTo>
                <a:lnTo>
                  <a:pt x="1184" y="326"/>
                </a:lnTo>
                <a:lnTo>
                  <a:pt x="1184" y="306"/>
                </a:lnTo>
                <a:lnTo>
                  <a:pt x="1184" y="282"/>
                </a:lnTo>
                <a:lnTo>
                  <a:pt x="1184" y="282"/>
                </a:lnTo>
                <a:lnTo>
                  <a:pt x="1180" y="260"/>
                </a:lnTo>
                <a:lnTo>
                  <a:pt x="1172" y="238"/>
                </a:lnTo>
                <a:lnTo>
                  <a:pt x="1162" y="216"/>
                </a:lnTo>
                <a:lnTo>
                  <a:pt x="1150" y="194"/>
                </a:lnTo>
                <a:lnTo>
                  <a:pt x="1134" y="176"/>
                </a:lnTo>
                <a:lnTo>
                  <a:pt x="1116" y="158"/>
                </a:lnTo>
                <a:lnTo>
                  <a:pt x="1096" y="142"/>
                </a:lnTo>
                <a:lnTo>
                  <a:pt x="1072" y="130"/>
                </a:lnTo>
                <a:lnTo>
                  <a:pt x="1072" y="13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34"/>
          <p:cNvSpPr>
            <a:spLocks/>
          </p:cNvSpPr>
          <p:nvPr/>
        </p:nvSpPr>
        <p:spPr bwMode="auto">
          <a:xfrm>
            <a:off x="1623611" y="4518266"/>
            <a:ext cx="1139825" cy="1260475"/>
          </a:xfrm>
          <a:custGeom>
            <a:avLst/>
            <a:gdLst>
              <a:gd name="T0" fmla="*/ 698 w 718"/>
              <a:gd name="T1" fmla="*/ 542 h 794"/>
              <a:gd name="T2" fmla="*/ 680 w 718"/>
              <a:gd name="T3" fmla="*/ 532 h 794"/>
              <a:gd name="T4" fmla="*/ 656 w 718"/>
              <a:gd name="T5" fmla="*/ 528 h 794"/>
              <a:gd name="T6" fmla="*/ 644 w 718"/>
              <a:gd name="T7" fmla="*/ 530 h 794"/>
              <a:gd name="T8" fmla="*/ 626 w 718"/>
              <a:gd name="T9" fmla="*/ 538 h 794"/>
              <a:gd name="T10" fmla="*/ 618 w 718"/>
              <a:gd name="T11" fmla="*/ 546 h 794"/>
              <a:gd name="T12" fmla="*/ 588 w 718"/>
              <a:gd name="T13" fmla="*/ 566 h 794"/>
              <a:gd name="T14" fmla="*/ 574 w 718"/>
              <a:gd name="T15" fmla="*/ 570 h 794"/>
              <a:gd name="T16" fmla="*/ 520 w 718"/>
              <a:gd name="T17" fmla="*/ 570 h 794"/>
              <a:gd name="T18" fmla="*/ 340 w 718"/>
              <a:gd name="T19" fmla="*/ 204 h 794"/>
              <a:gd name="T20" fmla="*/ 340 w 718"/>
              <a:gd name="T21" fmla="*/ 142 h 794"/>
              <a:gd name="T22" fmla="*/ 346 w 718"/>
              <a:gd name="T23" fmla="*/ 118 h 794"/>
              <a:gd name="T24" fmla="*/ 360 w 718"/>
              <a:gd name="T25" fmla="*/ 98 h 794"/>
              <a:gd name="T26" fmla="*/ 370 w 718"/>
              <a:gd name="T27" fmla="*/ 82 h 794"/>
              <a:gd name="T28" fmla="*/ 374 w 718"/>
              <a:gd name="T29" fmla="*/ 62 h 794"/>
              <a:gd name="T30" fmla="*/ 374 w 718"/>
              <a:gd name="T31" fmla="*/ 50 h 794"/>
              <a:gd name="T32" fmla="*/ 368 w 718"/>
              <a:gd name="T33" fmla="*/ 28 h 794"/>
              <a:gd name="T34" fmla="*/ 362 w 718"/>
              <a:gd name="T35" fmla="*/ 18 h 794"/>
              <a:gd name="T36" fmla="*/ 344 w 718"/>
              <a:gd name="T37" fmla="*/ 4 h 794"/>
              <a:gd name="T38" fmla="*/ 314 w 718"/>
              <a:gd name="T39" fmla="*/ 0 h 794"/>
              <a:gd name="T40" fmla="*/ 296 w 718"/>
              <a:gd name="T41" fmla="*/ 2 h 794"/>
              <a:gd name="T42" fmla="*/ 272 w 718"/>
              <a:gd name="T43" fmla="*/ 12 h 794"/>
              <a:gd name="T44" fmla="*/ 266 w 718"/>
              <a:gd name="T45" fmla="*/ 18 h 794"/>
              <a:gd name="T46" fmla="*/ 256 w 718"/>
              <a:gd name="T47" fmla="*/ 38 h 794"/>
              <a:gd name="T48" fmla="*/ 252 w 718"/>
              <a:gd name="T49" fmla="*/ 62 h 794"/>
              <a:gd name="T50" fmla="*/ 254 w 718"/>
              <a:gd name="T51" fmla="*/ 72 h 794"/>
              <a:gd name="T52" fmla="*/ 262 w 718"/>
              <a:gd name="T53" fmla="*/ 90 h 794"/>
              <a:gd name="T54" fmla="*/ 268 w 718"/>
              <a:gd name="T55" fmla="*/ 100 h 794"/>
              <a:gd name="T56" fmla="*/ 290 w 718"/>
              <a:gd name="T57" fmla="*/ 130 h 794"/>
              <a:gd name="T58" fmla="*/ 294 w 718"/>
              <a:gd name="T59" fmla="*/ 144 h 794"/>
              <a:gd name="T60" fmla="*/ 294 w 718"/>
              <a:gd name="T61" fmla="*/ 204 h 794"/>
              <a:gd name="T62" fmla="*/ 0 w 718"/>
              <a:gd name="T63" fmla="*/ 204 h 794"/>
              <a:gd name="T64" fmla="*/ 24 w 718"/>
              <a:gd name="T65" fmla="*/ 286 h 794"/>
              <a:gd name="T66" fmla="*/ 52 w 718"/>
              <a:gd name="T67" fmla="*/ 358 h 794"/>
              <a:gd name="T68" fmla="*/ 82 w 718"/>
              <a:gd name="T69" fmla="*/ 420 h 794"/>
              <a:gd name="T70" fmla="*/ 114 w 718"/>
              <a:gd name="T71" fmla="*/ 474 h 794"/>
              <a:gd name="T72" fmla="*/ 148 w 718"/>
              <a:gd name="T73" fmla="*/ 518 h 794"/>
              <a:gd name="T74" fmla="*/ 182 w 718"/>
              <a:gd name="T75" fmla="*/ 556 h 794"/>
              <a:gd name="T76" fmla="*/ 216 w 718"/>
              <a:gd name="T77" fmla="*/ 586 h 794"/>
              <a:gd name="T78" fmla="*/ 282 w 718"/>
              <a:gd name="T79" fmla="*/ 626 h 794"/>
              <a:gd name="T80" fmla="*/ 338 w 718"/>
              <a:gd name="T81" fmla="*/ 650 h 794"/>
              <a:gd name="T82" fmla="*/ 380 w 718"/>
              <a:gd name="T83" fmla="*/ 660 h 794"/>
              <a:gd name="T84" fmla="*/ 408 w 718"/>
              <a:gd name="T85" fmla="*/ 660 h 794"/>
              <a:gd name="T86" fmla="*/ 418 w 718"/>
              <a:gd name="T87" fmla="*/ 684 h 794"/>
              <a:gd name="T88" fmla="*/ 438 w 718"/>
              <a:gd name="T89" fmla="*/ 724 h 794"/>
              <a:gd name="T90" fmla="*/ 466 w 718"/>
              <a:gd name="T91" fmla="*/ 760 h 794"/>
              <a:gd name="T92" fmla="*/ 500 w 718"/>
              <a:gd name="T93" fmla="*/ 786 h 794"/>
              <a:gd name="T94" fmla="*/ 520 w 718"/>
              <a:gd name="T95" fmla="*/ 616 h 794"/>
              <a:gd name="T96" fmla="*/ 574 w 718"/>
              <a:gd name="T97" fmla="*/ 616 h 794"/>
              <a:gd name="T98" fmla="*/ 600 w 718"/>
              <a:gd name="T99" fmla="*/ 622 h 794"/>
              <a:gd name="T100" fmla="*/ 618 w 718"/>
              <a:gd name="T101" fmla="*/ 636 h 794"/>
              <a:gd name="T102" fmla="*/ 636 w 718"/>
              <a:gd name="T103" fmla="*/ 648 h 794"/>
              <a:gd name="T104" fmla="*/ 656 w 718"/>
              <a:gd name="T105" fmla="*/ 652 h 794"/>
              <a:gd name="T106" fmla="*/ 668 w 718"/>
              <a:gd name="T107" fmla="*/ 650 h 794"/>
              <a:gd name="T108" fmla="*/ 690 w 718"/>
              <a:gd name="T109" fmla="*/ 644 h 794"/>
              <a:gd name="T110" fmla="*/ 700 w 718"/>
              <a:gd name="T111" fmla="*/ 638 h 794"/>
              <a:gd name="T112" fmla="*/ 712 w 718"/>
              <a:gd name="T113" fmla="*/ 620 h 794"/>
              <a:gd name="T114" fmla="*/ 718 w 718"/>
              <a:gd name="T115" fmla="*/ 590 h 794"/>
              <a:gd name="T116" fmla="*/ 716 w 718"/>
              <a:gd name="T117" fmla="*/ 572 h 794"/>
              <a:gd name="T118" fmla="*/ 706 w 718"/>
              <a:gd name="T119" fmla="*/ 550 h 794"/>
              <a:gd name="T120" fmla="*/ 698 w 718"/>
              <a:gd name="T121" fmla="*/ 54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8" h="794">
                <a:moveTo>
                  <a:pt x="698" y="542"/>
                </a:moveTo>
                <a:lnTo>
                  <a:pt x="698" y="542"/>
                </a:lnTo>
                <a:lnTo>
                  <a:pt x="690" y="536"/>
                </a:lnTo>
                <a:lnTo>
                  <a:pt x="680" y="532"/>
                </a:lnTo>
                <a:lnTo>
                  <a:pt x="668" y="530"/>
                </a:lnTo>
                <a:lnTo>
                  <a:pt x="656" y="528"/>
                </a:lnTo>
                <a:lnTo>
                  <a:pt x="656" y="528"/>
                </a:lnTo>
                <a:lnTo>
                  <a:pt x="644" y="530"/>
                </a:lnTo>
                <a:lnTo>
                  <a:pt x="636" y="534"/>
                </a:lnTo>
                <a:lnTo>
                  <a:pt x="626" y="538"/>
                </a:lnTo>
                <a:lnTo>
                  <a:pt x="618" y="546"/>
                </a:lnTo>
                <a:lnTo>
                  <a:pt x="618" y="546"/>
                </a:lnTo>
                <a:lnTo>
                  <a:pt x="600" y="560"/>
                </a:lnTo>
                <a:lnTo>
                  <a:pt x="588" y="566"/>
                </a:lnTo>
                <a:lnTo>
                  <a:pt x="574" y="570"/>
                </a:lnTo>
                <a:lnTo>
                  <a:pt x="574" y="570"/>
                </a:lnTo>
                <a:lnTo>
                  <a:pt x="572" y="570"/>
                </a:lnTo>
                <a:lnTo>
                  <a:pt x="520" y="570"/>
                </a:lnTo>
                <a:lnTo>
                  <a:pt x="520" y="204"/>
                </a:lnTo>
                <a:lnTo>
                  <a:pt x="340" y="204"/>
                </a:lnTo>
                <a:lnTo>
                  <a:pt x="340" y="142"/>
                </a:lnTo>
                <a:lnTo>
                  <a:pt x="340" y="142"/>
                </a:lnTo>
                <a:lnTo>
                  <a:pt x="342" y="130"/>
                </a:lnTo>
                <a:lnTo>
                  <a:pt x="346" y="118"/>
                </a:lnTo>
                <a:lnTo>
                  <a:pt x="360" y="98"/>
                </a:lnTo>
                <a:lnTo>
                  <a:pt x="360" y="98"/>
                </a:lnTo>
                <a:lnTo>
                  <a:pt x="366" y="90"/>
                </a:lnTo>
                <a:lnTo>
                  <a:pt x="370" y="82"/>
                </a:lnTo>
                <a:lnTo>
                  <a:pt x="374" y="72"/>
                </a:lnTo>
                <a:lnTo>
                  <a:pt x="374" y="62"/>
                </a:lnTo>
                <a:lnTo>
                  <a:pt x="374" y="62"/>
                </a:lnTo>
                <a:lnTo>
                  <a:pt x="374" y="50"/>
                </a:lnTo>
                <a:lnTo>
                  <a:pt x="372" y="38"/>
                </a:lnTo>
                <a:lnTo>
                  <a:pt x="368" y="28"/>
                </a:lnTo>
                <a:lnTo>
                  <a:pt x="362" y="18"/>
                </a:lnTo>
                <a:lnTo>
                  <a:pt x="362" y="18"/>
                </a:lnTo>
                <a:lnTo>
                  <a:pt x="354" y="10"/>
                </a:lnTo>
                <a:lnTo>
                  <a:pt x="344" y="4"/>
                </a:lnTo>
                <a:lnTo>
                  <a:pt x="330" y="2"/>
                </a:lnTo>
                <a:lnTo>
                  <a:pt x="314" y="0"/>
                </a:lnTo>
                <a:lnTo>
                  <a:pt x="314" y="0"/>
                </a:lnTo>
                <a:lnTo>
                  <a:pt x="296" y="2"/>
                </a:lnTo>
                <a:lnTo>
                  <a:pt x="282" y="6"/>
                </a:lnTo>
                <a:lnTo>
                  <a:pt x="272" y="12"/>
                </a:lnTo>
                <a:lnTo>
                  <a:pt x="266" y="18"/>
                </a:lnTo>
                <a:lnTo>
                  <a:pt x="266" y="18"/>
                </a:lnTo>
                <a:lnTo>
                  <a:pt x="260" y="28"/>
                </a:lnTo>
                <a:lnTo>
                  <a:pt x="256" y="38"/>
                </a:lnTo>
                <a:lnTo>
                  <a:pt x="254" y="50"/>
                </a:lnTo>
                <a:lnTo>
                  <a:pt x="252" y="62"/>
                </a:lnTo>
                <a:lnTo>
                  <a:pt x="252" y="62"/>
                </a:lnTo>
                <a:lnTo>
                  <a:pt x="254" y="72"/>
                </a:lnTo>
                <a:lnTo>
                  <a:pt x="256" y="82"/>
                </a:lnTo>
                <a:lnTo>
                  <a:pt x="262" y="90"/>
                </a:lnTo>
                <a:lnTo>
                  <a:pt x="268" y="100"/>
                </a:lnTo>
                <a:lnTo>
                  <a:pt x="268" y="100"/>
                </a:lnTo>
                <a:lnTo>
                  <a:pt x="284" y="118"/>
                </a:lnTo>
                <a:lnTo>
                  <a:pt x="290" y="130"/>
                </a:lnTo>
                <a:lnTo>
                  <a:pt x="294" y="144"/>
                </a:lnTo>
                <a:lnTo>
                  <a:pt x="294" y="144"/>
                </a:lnTo>
                <a:lnTo>
                  <a:pt x="294" y="146"/>
                </a:lnTo>
                <a:lnTo>
                  <a:pt x="294" y="204"/>
                </a:lnTo>
                <a:lnTo>
                  <a:pt x="0" y="204"/>
                </a:lnTo>
                <a:lnTo>
                  <a:pt x="0" y="204"/>
                </a:lnTo>
                <a:lnTo>
                  <a:pt x="12" y="246"/>
                </a:lnTo>
                <a:lnTo>
                  <a:pt x="24" y="286"/>
                </a:lnTo>
                <a:lnTo>
                  <a:pt x="38" y="324"/>
                </a:lnTo>
                <a:lnTo>
                  <a:pt x="52" y="358"/>
                </a:lnTo>
                <a:lnTo>
                  <a:pt x="66" y="390"/>
                </a:lnTo>
                <a:lnTo>
                  <a:pt x="82" y="420"/>
                </a:lnTo>
                <a:lnTo>
                  <a:pt x="98" y="448"/>
                </a:lnTo>
                <a:lnTo>
                  <a:pt x="114" y="474"/>
                </a:lnTo>
                <a:lnTo>
                  <a:pt x="132" y="496"/>
                </a:lnTo>
                <a:lnTo>
                  <a:pt x="148" y="518"/>
                </a:lnTo>
                <a:lnTo>
                  <a:pt x="166" y="538"/>
                </a:lnTo>
                <a:lnTo>
                  <a:pt x="182" y="556"/>
                </a:lnTo>
                <a:lnTo>
                  <a:pt x="200" y="570"/>
                </a:lnTo>
                <a:lnTo>
                  <a:pt x="216" y="586"/>
                </a:lnTo>
                <a:lnTo>
                  <a:pt x="250" y="608"/>
                </a:lnTo>
                <a:lnTo>
                  <a:pt x="282" y="626"/>
                </a:lnTo>
                <a:lnTo>
                  <a:pt x="312" y="640"/>
                </a:lnTo>
                <a:lnTo>
                  <a:pt x="338" y="650"/>
                </a:lnTo>
                <a:lnTo>
                  <a:pt x="362" y="656"/>
                </a:lnTo>
                <a:lnTo>
                  <a:pt x="380" y="660"/>
                </a:lnTo>
                <a:lnTo>
                  <a:pt x="396" y="660"/>
                </a:lnTo>
                <a:lnTo>
                  <a:pt x="408" y="660"/>
                </a:lnTo>
                <a:lnTo>
                  <a:pt x="408" y="660"/>
                </a:lnTo>
                <a:lnTo>
                  <a:pt x="418" y="684"/>
                </a:lnTo>
                <a:lnTo>
                  <a:pt x="428" y="704"/>
                </a:lnTo>
                <a:lnTo>
                  <a:pt x="438" y="724"/>
                </a:lnTo>
                <a:lnTo>
                  <a:pt x="452" y="744"/>
                </a:lnTo>
                <a:lnTo>
                  <a:pt x="466" y="760"/>
                </a:lnTo>
                <a:lnTo>
                  <a:pt x="482" y="774"/>
                </a:lnTo>
                <a:lnTo>
                  <a:pt x="500" y="786"/>
                </a:lnTo>
                <a:lnTo>
                  <a:pt x="520" y="794"/>
                </a:lnTo>
                <a:lnTo>
                  <a:pt x="520" y="616"/>
                </a:lnTo>
                <a:lnTo>
                  <a:pt x="574" y="616"/>
                </a:lnTo>
                <a:lnTo>
                  <a:pt x="574" y="616"/>
                </a:lnTo>
                <a:lnTo>
                  <a:pt x="588" y="618"/>
                </a:lnTo>
                <a:lnTo>
                  <a:pt x="600" y="622"/>
                </a:lnTo>
                <a:lnTo>
                  <a:pt x="618" y="636"/>
                </a:lnTo>
                <a:lnTo>
                  <a:pt x="618" y="636"/>
                </a:lnTo>
                <a:lnTo>
                  <a:pt x="628" y="642"/>
                </a:lnTo>
                <a:lnTo>
                  <a:pt x="636" y="648"/>
                </a:lnTo>
                <a:lnTo>
                  <a:pt x="646" y="650"/>
                </a:lnTo>
                <a:lnTo>
                  <a:pt x="656" y="652"/>
                </a:lnTo>
                <a:lnTo>
                  <a:pt x="656" y="652"/>
                </a:lnTo>
                <a:lnTo>
                  <a:pt x="668" y="650"/>
                </a:lnTo>
                <a:lnTo>
                  <a:pt x="680" y="648"/>
                </a:lnTo>
                <a:lnTo>
                  <a:pt x="690" y="644"/>
                </a:lnTo>
                <a:lnTo>
                  <a:pt x="700" y="638"/>
                </a:lnTo>
                <a:lnTo>
                  <a:pt x="700" y="638"/>
                </a:lnTo>
                <a:lnTo>
                  <a:pt x="708" y="630"/>
                </a:lnTo>
                <a:lnTo>
                  <a:pt x="712" y="620"/>
                </a:lnTo>
                <a:lnTo>
                  <a:pt x="716" y="608"/>
                </a:lnTo>
                <a:lnTo>
                  <a:pt x="718" y="590"/>
                </a:lnTo>
                <a:lnTo>
                  <a:pt x="718" y="590"/>
                </a:lnTo>
                <a:lnTo>
                  <a:pt x="716" y="572"/>
                </a:lnTo>
                <a:lnTo>
                  <a:pt x="712" y="560"/>
                </a:lnTo>
                <a:lnTo>
                  <a:pt x="706" y="550"/>
                </a:lnTo>
                <a:lnTo>
                  <a:pt x="698" y="542"/>
                </a:lnTo>
                <a:lnTo>
                  <a:pt x="698" y="54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35"/>
          <p:cNvSpPr>
            <a:spLocks/>
          </p:cNvSpPr>
          <p:nvPr/>
        </p:nvSpPr>
        <p:spPr bwMode="auto">
          <a:xfrm>
            <a:off x="2525311" y="4518266"/>
            <a:ext cx="1514475" cy="1270000"/>
          </a:xfrm>
          <a:custGeom>
            <a:avLst/>
            <a:gdLst>
              <a:gd name="T0" fmla="*/ 926 w 954"/>
              <a:gd name="T1" fmla="*/ 632 h 800"/>
              <a:gd name="T2" fmla="*/ 890 w 954"/>
              <a:gd name="T3" fmla="*/ 624 h 800"/>
              <a:gd name="T4" fmla="*/ 870 w 954"/>
              <a:gd name="T5" fmla="*/ 630 h 800"/>
              <a:gd name="T6" fmla="*/ 854 w 954"/>
              <a:gd name="T7" fmla="*/ 640 h 800"/>
              <a:gd name="T8" fmla="*/ 810 w 954"/>
              <a:gd name="T9" fmla="*/ 666 h 800"/>
              <a:gd name="T10" fmla="*/ 732 w 954"/>
              <a:gd name="T11" fmla="*/ 666 h 800"/>
              <a:gd name="T12" fmla="*/ 650 w 954"/>
              <a:gd name="T13" fmla="*/ 586 h 800"/>
              <a:gd name="T14" fmla="*/ 622 w 954"/>
              <a:gd name="T15" fmla="*/ 580 h 800"/>
              <a:gd name="T16" fmla="*/ 602 w 954"/>
              <a:gd name="T17" fmla="*/ 562 h 800"/>
              <a:gd name="T18" fmla="*/ 562 w 954"/>
              <a:gd name="T19" fmla="*/ 204 h 800"/>
              <a:gd name="T20" fmla="*/ 412 w 954"/>
              <a:gd name="T21" fmla="*/ 142 h 800"/>
              <a:gd name="T22" fmla="*/ 432 w 954"/>
              <a:gd name="T23" fmla="*/ 98 h 800"/>
              <a:gd name="T24" fmla="*/ 442 w 954"/>
              <a:gd name="T25" fmla="*/ 82 h 800"/>
              <a:gd name="T26" fmla="*/ 446 w 954"/>
              <a:gd name="T27" fmla="*/ 62 h 800"/>
              <a:gd name="T28" fmla="*/ 440 w 954"/>
              <a:gd name="T29" fmla="*/ 28 h 800"/>
              <a:gd name="T30" fmla="*/ 426 w 954"/>
              <a:gd name="T31" fmla="*/ 10 h 800"/>
              <a:gd name="T32" fmla="*/ 386 w 954"/>
              <a:gd name="T33" fmla="*/ 0 h 800"/>
              <a:gd name="T34" fmla="*/ 354 w 954"/>
              <a:gd name="T35" fmla="*/ 6 h 800"/>
              <a:gd name="T36" fmla="*/ 338 w 954"/>
              <a:gd name="T37" fmla="*/ 18 h 800"/>
              <a:gd name="T38" fmla="*/ 326 w 954"/>
              <a:gd name="T39" fmla="*/ 50 h 800"/>
              <a:gd name="T40" fmla="*/ 326 w 954"/>
              <a:gd name="T41" fmla="*/ 72 h 800"/>
              <a:gd name="T42" fmla="*/ 340 w 954"/>
              <a:gd name="T43" fmla="*/ 100 h 800"/>
              <a:gd name="T44" fmla="*/ 362 w 954"/>
              <a:gd name="T45" fmla="*/ 130 h 800"/>
              <a:gd name="T46" fmla="*/ 366 w 954"/>
              <a:gd name="T47" fmla="*/ 146 h 800"/>
              <a:gd name="T48" fmla="*/ 142 w 954"/>
              <a:gd name="T49" fmla="*/ 204 h 800"/>
              <a:gd name="T50" fmla="*/ 0 w 954"/>
              <a:gd name="T51" fmla="*/ 530 h 800"/>
              <a:gd name="T52" fmla="*/ 10 w 954"/>
              <a:gd name="T53" fmla="*/ 526 h 800"/>
              <a:gd name="T54" fmla="*/ 38 w 954"/>
              <a:gd name="T55" fmla="*/ 506 h 800"/>
              <a:gd name="T56" fmla="*/ 78 w 954"/>
              <a:gd name="T57" fmla="*/ 490 h 800"/>
              <a:gd name="T58" fmla="*/ 106 w 954"/>
              <a:gd name="T59" fmla="*/ 490 h 800"/>
              <a:gd name="T60" fmla="*/ 156 w 954"/>
              <a:gd name="T61" fmla="*/ 510 h 800"/>
              <a:gd name="T62" fmla="*/ 170 w 954"/>
              <a:gd name="T63" fmla="*/ 524 h 800"/>
              <a:gd name="T64" fmla="*/ 188 w 954"/>
              <a:gd name="T65" fmla="*/ 578 h 800"/>
              <a:gd name="T66" fmla="*/ 190 w 954"/>
              <a:gd name="T67" fmla="*/ 602 h 800"/>
              <a:gd name="T68" fmla="*/ 180 w 954"/>
              <a:gd name="T69" fmla="*/ 636 h 800"/>
              <a:gd name="T70" fmla="*/ 164 w 954"/>
              <a:gd name="T71" fmla="*/ 662 h 800"/>
              <a:gd name="T72" fmla="*/ 140 w 954"/>
              <a:gd name="T73" fmla="*/ 680 h 800"/>
              <a:gd name="T74" fmla="*/ 88 w 954"/>
              <a:gd name="T75" fmla="*/ 690 h 800"/>
              <a:gd name="T76" fmla="*/ 52 w 954"/>
              <a:gd name="T77" fmla="*/ 684 h 800"/>
              <a:gd name="T78" fmla="*/ 28 w 954"/>
              <a:gd name="T79" fmla="*/ 668 h 800"/>
              <a:gd name="T80" fmla="*/ 0 w 954"/>
              <a:gd name="T81" fmla="*/ 656 h 800"/>
              <a:gd name="T82" fmla="*/ 732 w 954"/>
              <a:gd name="T83" fmla="*/ 712 h 800"/>
              <a:gd name="T84" fmla="*/ 824 w 954"/>
              <a:gd name="T85" fmla="*/ 714 h 800"/>
              <a:gd name="T86" fmla="*/ 854 w 954"/>
              <a:gd name="T87" fmla="*/ 732 h 800"/>
              <a:gd name="T88" fmla="*/ 880 w 954"/>
              <a:gd name="T89" fmla="*/ 746 h 800"/>
              <a:gd name="T90" fmla="*/ 902 w 954"/>
              <a:gd name="T91" fmla="*/ 746 h 800"/>
              <a:gd name="T92" fmla="*/ 934 w 954"/>
              <a:gd name="T93" fmla="*/ 734 h 800"/>
              <a:gd name="T94" fmla="*/ 948 w 954"/>
              <a:gd name="T95" fmla="*/ 716 h 800"/>
              <a:gd name="T96" fmla="*/ 954 w 954"/>
              <a:gd name="T97" fmla="*/ 686 h 800"/>
              <a:gd name="T98" fmla="*/ 942 w 954"/>
              <a:gd name="T99" fmla="*/ 64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54" h="800">
                <a:moveTo>
                  <a:pt x="934" y="638"/>
                </a:moveTo>
                <a:lnTo>
                  <a:pt x="934" y="638"/>
                </a:lnTo>
                <a:lnTo>
                  <a:pt x="926" y="632"/>
                </a:lnTo>
                <a:lnTo>
                  <a:pt x="914" y="628"/>
                </a:lnTo>
                <a:lnTo>
                  <a:pt x="904" y="626"/>
                </a:lnTo>
                <a:lnTo>
                  <a:pt x="890" y="624"/>
                </a:lnTo>
                <a:lnTo>
                  <a:pt x="890" y="624"/>
                </a:lnTo>
                <a:lnTo>
                  <a:pt x="880" y="626"/>
                </a:lnTo>
                <a:lnTo>
                  <a:pt x="870" y="630"/>
                </a:lnTo>
                <a:lnTo>
                  <a:pt x="862" y="634"/>
                </a:lnTo>
                <a:lnTo>
                  <a:pt x="854" y="640"/>
                </a:lnTo>
                <a:lnTo>
                  <a:pt x="854" y="640"/>
                </a:lnTo>
                <a:lnTo>
                  <a:pt x="834" y="656"/>
                </a:lnTo>
                <a:lnTo>
                  <a:pt x="824" y="662"/>
                </a:lnTo>
                <a:lnTo>
                  <a:pt x="810" y="666"/>
                </a:lnTo>
                <a:lnTo>
                  <a:pt x="810" y="666"/>
                </a:lnTo>
                <a:lnTo>
                  <a:pt x="808" y="666"/>
                </a:lnTo>
                <a:lnTo>
                  <a:pt x="732" y="666"/>
                </a:lnTo>
                <a:lnTo>
                  <a:pt x="732" y="578"/>
                </a:lnTo>
                <a:lnTo>
                  <a:pt x="650" y="586"/>
                </a:lnTo>
                <a:lnTo>
                  <a:pt x="650" y="586"/>
                </a:lnTo>
                <a:lnTo>
                  <a:pt x="640" y="586"/>
                </a:lnTo>
                <a:lnTo>
                  <a:pt x="630" y="584"/>
                </a:lnTo>
                <a:lnTo>
                  <a:pt x="622" y="580"/>
                </a:lnTo>
                <a:lnTo>
                  <a:pt x="614" y="576"/>
                </a:lnTo>
                <a:lnTo>
                  <a:pt x="608" y="568"/>
                </a:lnTo>
                <a:lnTo>
                  <a:pt x="602" y="562"/>
                </a:lnTo>
                <a:lnTo>
                  <a:pt x="600" y="552"/>
                </a:lnTo>
                <a:lnTo>
                  <a:pt x="598" y="542"/>
                </a:lnTo>
                <a:lnTo>
                  <a:pt x="562" y="204"/>
                </a:lnTo>
                <a:lnTo>
                  <a:pt x="412" y="204"/>
                </a:lnTo>
                <a:lnTo>
                  <a:pt x="412" y="142"/>
                </a:lnTo>
                <a:lnTo>
                  <a:pt x="412" y="142"/>
                </a:lnTo>
                <a:lnTo>
                  <a:pt x="414" y="130"/>
                </a:lnTo>
                <a:lnTo>
                  <a:pt x="418" y="118"/>
                </a:lnTo>
                <a:lnTo>
                  <a:pt x="432" y="98"/>
                </a:lnTo>
                <a:lnTo>
                  <a:pt x="432" y="98"/>
                </a:lnTo>
                <a:lnTo>
                  <a:pt x="438" y="90"/>
                </a:lnTo>
                <a:lnTo>
                  <a:pt x="442" y="82"/>
                </a:lnTo>
                <a:lnTo>
                  <a:pt x="446" y="72"/>
                </a:lnTo>
                <a:lnTo>
                  <a:pt x="446" y="62"/>
                </a:lnTo>
                <a:lnTo>
                  <a:pt x="446" y="62"/>
                </a:lnTo>
                <a:lnTo>
                  <a:pt x="446" y="50"/>
                </a:lnTo>
                <a:lnTo>
                  <a:pt x="444" y="38"/>
                </a:lnTo>
                <a:lnTo>
                  <a:pt x="440" y="28"/>
                </a:lnTo>
                <a:lnTo>
                  <a:pt x="434" y="18"/>
                </a:lnTo>
                <a:lnTo>
                  <a:pt x="434" y="18"/>
                </a:lnTo>
                <a:lnTo>
                  <a:pt x="426" y="10"/>
                </a:lnTo>
                <a:lnTo>
                  <a:pt x="416" y="4"/>
                </a:lnTo>
                <a:lnTo>
                  <a:pt x="402" y="2"/>
                </a:lnTo>
                <a:lnTo>
                  <a:pt x="386" y="0"/>
                </a:lnTo>
                <a:lnTo>
                  <a:pt x="386" y="0"/>
                </a:lnTo>
                <a:lnTo>
                  <a:pt x="368" y="2"/>
                </a:lnTo>
                <a:lnTo>
                  <a:pt x="354" y="6"/>
                </a:lnTo>
                <a:lnTo>
                  <a:pt x="344" y="12"/>
                </a:lnTo>
                <a:lnTo>
                  <a:pt x="338" y="18"/>
                </a:lnTo>
                <a:lnTo>
                  <a:pt x="338" y="18"/>
                </a:lnTo>
                <a:lnTo>
                  <a:pt x="332" y="28"/>
                </a:lnTo>
                <a:lnTo>
                  <a:pt x="328" y="38"/>
                </a:lnTo>
                <a:lnTo>
                  <a:pt x="326" y="50"/>
                </a:lnTo>
                <a:lnTo>
                  <a:pt x="324" y="62"/>
                </a:lnTo>
                <a:lnTo>
                  <a:pt x="324" y="62"/>
                </a:lnTo>
                <a:lnTo>
                  <a:pt x="326" y="72"/>
                </a:lnTo>
                <a:lnTo>
                  <a:pt x="328" y="82"/>
                </a:lnTo>
                <a:lnTo>
                  <a:pt x="334" y="90"/>
                </a:lnTo>
                <a:lnTo>
                  <a:pt x="340" y="100"/>
                </a:lnTo>
                <a:lnTo>
                  <a:pt x="340" y="100"/>
                </a:lnTo>
                <a:lnTo>
                  <a:pt x="356" y="118"/>
                </a:lnTo>
                <a:lnTo>
                  <a:pt x="362" y="130"/>
                </a:lnTo>
                <a:lnTo>
                  <a:pt x="366" y="144"/>
                </a:lnTo>
                <a:lnTo>
                  <a:pt x="366" y="144"/>
                </a:lnTo>
                <a:lnTo>
                  <a:pt x="366" y="146"/>
                </a:lnTo>
                <a:lnTo>
                  <a:pt x="366" y="204"/>
                </a:lnTo>
                <a:lnTo>
                  <a:pt x="142" y="204"/>
                </a:lnTo>
                <a:lnTo>
                  <a:pt x="142" y="204"/>
                </a:lnTo>
                <a:lnTo>
                  <a:pt x="132" y="204"/>
                </a:lnTo>
                <a:lnTo>
                  <a:pt x="0" y="204"/>
                </a:lnTo>
                <a:lnTo>
                  <a:pt x="0" y="530"/>
                </a:lnTo>
                <a:lnTo>
                  <a:pt x="2" y="530"/>
                </a:lnTo>
                <a:lnTo>
                  <a:pt x="2" y="530"/>
                </a:lnTo>
                <a:lnTo>
                  <a:pt x="10" y="526"/>
                </a:lnTo>
                <a:lnTo>
                  <a:pt x="26" y="514"/>
                </a:lnTo>
                <a:lnTo>
                  <a:pt x="26" y="514"/>
                </a:lnTo>
                <a:lnTo>
                  <a:pt x="38" y="506"/>
                </a:lnTo>
                <a:lnTo>
                  <a:pt x="52" y="498"/>
                </a:lnTo>
                <a:lnTo>
                  <a:pt x="68" y="492"/>
                </a:lnTo>
                <a:lnTo>
                  <a:pt x="78" y="490"/>
                </a:lnTo>
                <a:lnTo>
                  <a:pt x="88" y="488"/>
                </a:lnTo>
                <a:lnTo>
                  <a:pt x="88" y="488"/>
                </a:lnTo>
                <a:lnTo>
                  <a:pt x="106" y="490"/>
                </a:lnTo>
                <a:lnTo>
                  <a:pt x="122" y="494"/>
                </a:lnTo>
                <a:lnTo>
                  <a:pt x="140" y="500"/>
                </a:lnTo>
                <a:lnTo>
                  <a:pt x="156" y="510"/>
                </a:lnTo>
                <a:lnTo>
                  <a:pt x="156" y="510"/>
                </a:lnTo>
                <a:lnTo>
                  <a:pt x="164" y="518"/>
                </a:lnTo>
                <a:lnTo>
                  <a:pt x="170" y="524"/>
                </a:lnTo>
                <a:lnTo>
                  <a:pt x="180" y="544"/>
                </a:lnTo>
                <a:lnTo>
                  <a:pt x="186" y="566"/>
                </a:lnTo>
                <a:lnTo>
                  <a:pt x="188" y="578"/>
                </a:lnTo>
                <a:lnTo>
                  <a:pt x="190" y="590"/>
                </a:lnTo>
                <a:lnTo>
                  <a:pt x="190" y="590"/>
                </a:lnTo>
                <a:lnTo>
                  <a:pt x="190" y="602"/>
                </a:lnTo>
                <a:lnTo>
                  <a:pt x="188" y="614"/>
                </a:lnTo>
                <a:lnTo>
                  <a:pt x="184" y="626"/>
                </a:lnTo>
                <a:lnTo>
                  <a:pt x="180" y="636"/>
                </a:lnTo>
                <a:lnTo>
                  <a:pt x="176" y="646"/>
                </a:lnTo>
                <a:lnTo>
                  <a:pt x="170" y="656"/>
                </a:lnTo>
                <a:lnTo>
                  <a:pt x="164" y="662"/>
                </a:lnTo>
                <a:lnTo>
                  <a:pt x="156" y="670"/>
                </a:lnTo>
                <a:lnTo>
                  <a:pt x="156" y="670"/>
                </a:lnTo>
                <a:lnTo>
                  <a:pt x="140" y="680"/>
                </a:lnTo>
                <a:lnTo>
                  <a:pt x="122" y="686"/>
                </a:lnTo>
                <a:lnTo>
                  <a:pt x="104" y="690"/>
                </a:lnTo>
                <a:lnTo>
                  <a:pt x="88" y="690"/>
                </a:lnTo>
                <a:lnTo>
                  <a:pt x="88" y="690"/>
                </a:lnTo>
                <a:lnTo>
                  <a:pt x="68" y="688"/>
                </a:lnTo>
                <a:lnTo>
                  <a:pt x="52" y="684"/>
                </a:lnTo>
                <a:lnTo>
                  <a:pt x="38" y="676"/>
                </a:lnTo>
                <a:lnTo>
                  <a:pt x="28" y="668"/>
                </a:lnTo>
                <a:lnTo>
                  <a:pt x="28" y="668"/>
                </a:lnTo>
                <a:lnTo>
                  <a:pt x="12" y="658"/>
                </a:lnTo>
                <a:lnTo>
                  <a:pt x="8" y="656"/>
                </a:lnTo>
                <a:lnTo>
                  <a:pt x="0" y="656"/>
                </a:lnTo>
                <a:lnTo>
                  <a:pt x="0" y="800"/>
                </a:lnTo>
                <a:lnTo>
                  <a:pt x="732" y="800"/>
                </a:lnTo>
                <a:lnTo>
                  <a:pt x="732" y="712"/>
                </a:lnTo>
                <a:lnTo>
                  <a:pt x="810" y="712"/>
                </a:lnTo>
                <a:lnTo>
                  <a:pt x="810" y="712"/>
                </a:lnTo>
                <a:lnTo>
                  <a:pt x="824" y="714"/>
                </a:lnTo>
                <a:lnTo>
                  <a:pt x="834" y="718"/>
                </a:lnTo>
                <a:lnTo>
                  <a:pt x="854" y="732"/>
                </a:lnTo>
                <a:lnTo>
                  <a:pt x="854" y="732"/>
                </a:lnTo>
                <a:lnTo>
                  <a:pt x="862" y="738"/>
                </a:lnTo>
                <a:lnTo>
                  <a:pt x="872" y="742"/>
                </a:lnTo>
                <a:lnTo>
                  <a:pt x="880" y="746"/>
                </a:lnTo>
                <a:lnTo>
                  <a:pt x="890" y="746"/>
                </a:lnTo>
                <a:lnTo>
                  <a:pt x="890" y="746"/>
                </a:lnTo>
                <a:lnTo>
                  <a:pt x="902" y="746"/>
                </a:lnTo>
                <a:lnTo>
                  <a:pt x="914" y="744"/>
                </a:lnTo>
                <a:lnTo>
                  <a:pt x="926" y="740"/>
                </a:lnTo>
                <a:lnTo>
                  <a:pt x="934" y="734"/>
                </a:lnTo>
                <a:lnTo>
                  <a:pt x="934" y="734"/>
                </a:lnTo>
                <a:lnTo>
                  <a:pt x="942" y="726"/>
                </a:lnTo>
                <a:lnTo>
                  <a:pt x="948" y="716"/>
                </a:lnTo>
                <a:lnTo>
                  <a:pt x="952" y="704"/>
                </a:lnTo>
                <a:lnTo>
                  <a:pt x="954" y="686"/>
                </a:lnTo>
                <a:lnTo>
                  <a:pt x="954" y="686"/>
                </a:lnTo>
                <a:lnTo>
                  <a:pt x="952" y="668"/>
                </a:lnTo>
                <a:lnTo>
                  <a:pt x="948" y="656"/>
                </a:lnTo>
                <a:lnTo>
                  <a:pt x="942" y="644"/>
                </a:lnTo>
                <a:lnTo>
                  <a:pt x="934" y="638"/>
                </a:lnTo>
                <a:lnTo>
                  <a:pt x="934" y="63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36"/>
          <p:cNvSpPr>
            <a:spLocks/>
          </p:cNvSpPr>
          <p:nvPr/>
        </p:nvSpPr>
        <p:spPr bwMode="auto">
          <a:xfrm>
            <a:off x="3763561" y="4842116"/>
            <a:ext cx="1123950" cy="946150"/>
          </a:xfrm>
          <a:custGeom>
            <a:avLst/>
            <a:gdLst>
              <a:gd name="T0" fmla="*/ 586 w 708"/>
              <a:gd name="T1" fmla="*/ 16 h 596"/>
              <a:gd name="T2" fmla="*/ 602 w 708"/>
              <a:gd name="T3" fmla="*/ 38 h 596"/>
              <a:gd name="T4" fmla="*/ 618 w 708"/>
              <a:gd name="T5" fmla="*/ 64 h 596"/>
              <a:gd name="T6" fmla="*/ 626 w 708"/>
              <a:gd name="T7" fmla="*/ 100 h 596"/>
              <a:gd name="T8" fmla="*/ 622 w 708"/>
              <a:gd name="T9" fmla="*/ 136 h 596"/>
              <a:gd name="T10" fmla="*/ 604 w 708"/>
              <a:gd name="T11" fmla="*/ 170 h 596"/>
              <a:gd name="T12" fmla="*/ 572 w 708"/>
              <a:gd name="T13" fmla="*/ 194 h 596"/>
              <a:gd name="T14" fmla="*/ 526 w 708"/>
              <a:gd name="T15" fmla="*/ 204 h 596"/>
              <a:gd name="T16" fmla="*/ 500 w 708"/>
              <a:gd name="T17" fmla="*/ 202 h 596"/>
              <a:gd name="T18" fmla="*/ 468 w 708"/>
              <a:gd name="T19" fmla="*/ 190 h 596"/>
              <a:gd name="T20" fmla="*/ 446 w 708"/>
              <a:gd name="T21" fmla="*/ 170 h 596"/>
              <a:gd name="T22" fmla="*/ 428 w 708"/>
              <a:gd name="T23" fmla="*/ 136 h 596"/>
              <a:gd name="T24" fmla="*/ 424 w 708"/>
              <a:gd name="T25" fmla="*/ 100 h 596"/>
              <a:gd name="T26" fmla="*/ 438 w 708"/>
              <a:gd name="T27" fmla="*/ 52 h 596"/>
              <a:gd name="T28" fmla="*/ 456 w 708"/>
              <a:gd name="T29" fmla="*/ 26 h 596"/>
              <a:gd name="T30" fmla="*/ 362 w 708"/>
              <a:gd name="T31" fmla="*/ 0 h 596"/>
              <a:gd name="T32" fmla="*/ 390 w 708"/>
              <a:gd name="T33" fmla="*/ 290 h 596"/>
              <a:gd name="T34" fmla="*/ 380 w 708"/>
              <a:gd name="T35" fmla="*/ 316 h 596"/>
              <a:gd name="T36" fmla="*/ 358 w 708"/>
              <a:gd name="T37" fmla="*/ 330 h 596"/>
              <a:gd name="T38" fmla="*/ 348 w 708"/>
              <a:gd name="T39" fmla="*/ 332 h 596"/>
              <a:gd name="T40" fmla="*/ 26 w 708"/>
              <a:gd name="T41" fmla="*/ 422 h 596"/>
              <a:gd name="T42" fmla="*/ 48 w 708"/>
              <a:gd name="T43" fmla="*/ 406 h 596"/>
              <a:gd name="T44" fmla="*/ 74 w 708"/>
              <a:gd name="T45" fmla="*/ 388 h 596"/>
              <a:gd name="T46" fmla="*/ 110 w 708"/>
              <a:gd name="T47" fmla="*/ 380 h 596"/>
              <a:gd name="T48" fmla="*/ 146 w 708"/>
              <a:gd name="T49" fmla="*/ 386 h 596"/>
              <a:gd name="T50" fmla="*/ 180 w 708"/>
              <a:gd name="T51" fmla="*/ 402 h 596"/>
              <a:gd name="T52" fmla="*/ 204 w 708"/>
              <a:gd name="T53" fmla="*/ 434 h 596"/>
              <a:gd name="T54" fmla="*/ 214 w 708"/>
              <a:gd name="T55" fmla="*/ 480 h 596"/>
              <a:gd name="T56" fmla="*/ 210 w 708"/>
              <a:gd name="T57" fmla="*/ 506 h 596"/>
              <a:gd name="T58" fmla="*/ 198 w 708"/>
              <a:gd name="T59" fmla="*/ 538 h 596"/>
              <a:gd name="T60" fmla="*/ 180 w 708"/>
              <a:gd name="T61" fmla="*/ 560 h 596"/>
              <a:gd name="T62" fmla="*/ 146 w 708"/>
              <a:gd name="T63" fmla="*/ 578 h 596"/>
              <a:gd name="T64" fmla="*/ 110 w 708"/>
              <a:gd name="T65" fmla="*/ 582 h 596"/>
              <a:gd name="T66" fmla="*/ 62 w 708"/>
              <a:gd name="T67" fmla="*/ 568 h 596"/>
              <a:gd name="T68" fmla="*/ 36 w 708"/>
              <a:gd name="T69" fmla="*/ 550 h 596"/>
              <a:gd name="T70" fmla="*/ 0 w 708"/>
              <a:gd name="T71" fmla="*/ 596 h 596"/>
              <a:gd name="T72" fmla="*/ 432 w 708"/>
              <a:gd name="T73" fmla="*/ 596 h 596"/>
              <a:gd name="T74" fmla="*/ 470 w 708"/>
              <a:gd name="T75" fmla="*/ 586 h 596"/>
              <a:gd name="T76" fmla="*/ 512 w 708"/>
              <a:gd name="T77" fmla="*/ 554 h 596"/>
              <a:gd name="T78" fmla="*/ 556 w 708"/>
              <a:gd name="T79" fmla="*/ 484 h 596"/>
              <a:gd name="T80" fmla="*/ 578 w 708"/>
              <a:gd name="T81" fmla="*/ 456 h 596"/>
              <a:gd name="T82" fmla="*/ 628 w 708"/>
              <a:gd name="T83" fmla="*/ 450 h 596"/>
              <a:gd name="T84" fmla="*/ 708 w 708"/>
              <a:gd name="T85" fmla="*/ 416 h 596"/>
              <a:gd name="T86" fmla="*/ 640 w 708"/>
              <a:gd name="T87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8" h="596">
                <a:moveTo>
                  <a:pt x="632" y="0"/>
                </a:moveTo>
                <a:lnTo>
                  <a:pt x="586" y="0"/>
                </a:lnTo>
                <a:lnTo>
                  <a:pt x="586" y="16"/>
                </a:lnTo>
                <a:lnTo>
                  <a:pt x="586" y="16"/>
                </a:lnTo>
                <a:lnTo>
                  <a:pt x="588" y="24"/>
                </a:lnTo>
                <a:lnTo>
                  <a:pt x="602" y="38"/>
                </a:lnTo>
                <a:lnTo>
                  <a:pt x="602" y="38"/>
                </a:lnTo>
                <a:lnTo>
                  <a:pt x="610" y="50"/>
                </a:lnTo>
                <a:lnTo>
                  <a:pt x="618" y="64"/>
                </a:lnTo>
                <a:lnTo>
                  <a:pt x="624" y="82"/>
                </a:lnTo>
                <a:lnTo>
                  <a:pt x="626" y="90"/>
                </a:lnTo>
                <a:lnTo>
                  <a:pt x="626" y="100"/>
                </a:lnTo>
                <a:lnTo>
                  <a:pt x="626" y="100"/>
                </a:lnTo>
                <a:lnTo>
                  <a:pt x="624" y="118"/>
                </a:lnTo>
                <a:lnTo>
                  <a:pt x="622" y="136"/>
                </a:lnTo>
                <a:lnTo>
                  <a:pt x="614" y="154"/>
                </a:lnTo>
                <a:lnTo>
                  <a:pt x="604" y="170"/>
                </a:lnTo>
                <a:lnTo>
                  <a:pt x="604" y="170"/>
                </a:lnTo>
                <a:lnTo>
                  <a:pt x="598" y="176"/>
                </a:lnTo>
                <a:lnTo>
                  <a:pt x="590" y="184"/>
                </a:lnTo>
                <a:lnTo>
                  <a:pt x="572" y="194"/>
                </a:lnTo>
                <a:lnTo>
                  <a:pt x="550" y="200"/>
                </a:lnTo>
                <a:lnTo>
                  <a:pt x="538" y="202"/>
                </a:lnTo>
                <a:lnTo>
                  <a:pt x="526" y="204"/>
                </a:lnTo>
                <a:lnTo>
                  <a:pt x="526" y="204"/>
                </a:lnTo>
                <a:lnTo>
                  <a:pt x="512" y="202"/>
                </a:lnTo>
                <a:lnTo>
                  <a:pt x="500" y="202"/>
                </a:lnTo>
                <a:lnTo>
                  <a:pt x="490" y="198"/>
                </a:lnTo>
                <a:lnTo>
                  <a:pt x="478" y="194"/>
                </a:lnTo>
                <a:lnTo>
                  <a:pt x="468" y="190"/>
                </a:lnTo>
                <a:lnTo>
                  <a:pt x="460" y="184"/>
                </a:lnTo>
                <a:lnTo>
                  <a:pt x="452" y="178"/>
                </a:lnTo>
                <a:lnTo>
                  <a:pt x="446" y="170"/>
                </a:lnTo>
                <a:lnTo>
                  <a:pt x="446" y="170"/>
                </a:lnTo>
                <a:lnTo>
                  <a:pt x="434" y="154"/>
                </a:lnTo>
                <a:lnTo>
                  <a:pt x="428" y="136"/>
                </a:lnTo>
                <a:lnTo>
                  <a:pt x="424" y="118"/>
                </a:lnTo>
                <a:lnTo>
                  <a:pt x="424" y="100"/>
                </a:lnTo>
                <a:lnTo>
                  <a:pt x="424" y="100"/>
                </a:lnTo>
                <a:lnTo>
                  <a:pt x="426" y="82"/>
                </a:lnTo>
                <a:lnTo>
                  <a:pt x="432" y="66"/>
                </a:lnTo>
                <a:lnTo>
                  <a:pt x="438" y="52"/>
                </a:lnTo>
                <a:lnTo>
                  <a:pt x="446" y="40"/>
                </a:lnTo>
                <a:lnTo>
                  <a:pt x="446" y="40"/>
                </a:lnTo>
                <a:lnTo>
                  <a:pt x="456" y="26"/>
                </a:lnTo>
                <a:lnTo>
                  <a:pt x="460" y="20"/>
                </a:lnTo>
                <a:lnTo>
                  <a:pt x="460" y="0"/>
                </a:lnTo>
                <a:lnTo>
                  <a:pt x="362" y="0"/>
                </a:lnTo>
                <a:lnTo>
                  <a:pt x="390" y="280"/>
                </a:lnTo>
                <a:lnTo>
                  <a:pt x="390" y="280"/>
                </a:lnTo>
                <a:lnTo>
                  <a:pt x="390" y="290"/>
                </a:lnTo>
                <a:lnTo>
                  <a:pt x="388" y="298"/>
                </a:lnTo>
                <a:lnTo>
                  <a:pt x="386" y="308"/>
                </a:lnTo>
                <a:lnTo>
                  <a:pt x="380" y="316"/>
                </a:lnTo>
                <a:lnTo>
                  <a:pt x="374" y="322"/>
                </a:lnTo>
                <a:lnTo>
                  <a:pt x="366" y="328"/>
                </a:lnTo>
                <a:lnTo>
                  <a:pt x="358" y="330"/>
                </a:lnTo>
                <a:lnTo>
                  <a:pt x="348" y="332"/>
                </a:lnTo>
                <a:lnTo>
                  <a:pt x="348" y="332"/>
                </a:lnTo>
                <a:lnTo>
                  <a:pt x="348" y="332"/>
                </a:lnTo>
                <a:lnTo>
                  <a:pt x="0" y="368"/>
                </a:lnTo>
                <a:lnTo>
                  <a:pt x="0" y="422"/>
                </a:lnTo>
                <a:lnTo>
                  <a:pt x="26" y="422"/>
                </a:lnTo>
                <a:lnTo>
                  <a:pt x="26" y="422"/>
                </a:lnTo>
                <a:lnTo>
                  <a:pt x="32" y="418"/>
                </a:lnTo>
                <a:lnTo>
                  <a:pt x="48" y="406"/>
                </a:lnTo>
                <a:lnTo>
                  <a:pt x="48" y="406"/>
                </a:lnTo>
                <a:lnTo>
                  <a:pt x="60" y="396"/>
                </a:lnTo>
                <a:lnTo>
                  <a:pt x="74" y="388"/>
                </a:lnTo>
                <a:lnTo>
                  <a:pt x="92" y="382"/>
                </a:lnTo>
                <a:lnTo>
                  <a:pt x="100" y="382"/>
                </a:lnTo>
                <a:lnTo>
                  <a:pt x="110" y="380"/>
                </a:lnTo>
                <a:lnTo>
                  <a:pt x="110" y="380"/>
                </a:lnTo>
                <a:lnTo>
                  <a:pt x="128" y="382"/>
                </a:lnTo>
                <a:lnTo>
                  <a:pt x="146" y="386"/>
                </a:lnTo>
                <a:lnTo>
                  <a:pt x="164" y="392"/>
                </a:lnTo>
                <a:lnTo>
                  <a:pt x="180" y="402"/>
                </a:lnTo>
                <a:lnTo>
                  <a:pt x="180" y="402"/>
                </a:lnTo>
                <a:lnTo>
                  <a:pt x="186" y="408"/>
                </a:lnTo>
                <a:lnTo>
                  <a:pt x="192" y="416"/>
                </a:lnTo>
                <a:lnTo>
                  <a:pt x="204" y="434"/>
                </a:lnTo>
                <a:lnTo>
                  <a:pt x="210" y="456"/>
                </a:lnTo>
                <a:lnTo>
                  <a:pt x="212" y="468"/>
                </a:lnTo>
                <a:lnTo>
                  <a:pt x="214" y="480"/>
                </a:lnTo>
                <a:lnTo>
                  <a:pt x="214" y="480"/>
                </a:lnTo>
                <a:lnTo>
                  <a:pt x="212" y="494"/>
                </a:lnTo>
                <a:lnTo>
                  <a:pt x="210" y="506"/>
                </a:lnTo>
                <a:lnTo>
                  <a:pt x="208" y="518"/>
                </a:lnTo>
                <a:lnTo>
                  <a:pt x="204" y="528"/>
                </a:lnTo>
                <a:lnTo>
                  <a:pt x="198" y="538"/>
                </a:lnTo>
                <a:lnTo>
                  <a:pt x="194" y="546"/>
                </a:lnTo>
                <a:lnTo>
                  <a:pt x="186" y="554"/>
                </a:lnTo>
                <a:lnTo>
                  <a:pt x="180" y="560"/>
                </a:lnTo>
                <a:lnTo>
                  <a:pt x="180" y="560"/>
                </a:lnTo>
                <a:lnTo>
                  <a:pt x="164" y="572"/>
                </a:lnTo>
                <a:lnTo>
                  <a:pt x="146" y="578"/>
                </a:lnTo>
                <a:lnTo>
                  <a:pt x="128" y="582"/>
                </a:lnTo>
                <a:lnTo>
                  <a:pt x="110" y="582"/>
                </a:lnTo>
                <a:lnTo>
                  <a:pt x="110" y="582"/>
                </a:lnTo>
                <a:lnTo>
                  <a:pt x="92" y="580"/>
                </a:lnTo>
                <a:lnTo>
                  <a:pt x="76" y="576"/>
                </a:lnTo>
                <a:lnTo>
                  <a:pt x="62" y="568"/>
                </a:lnTo>
                <a:lnTo>
                  <a:pt x="50" y="560"/>
                </a:lnTo>
                <a:lnTo>
                  <a:pt x="50" y="560"/>
                </a:lnTo>
                <a:lnTo>
                  <a:pt x="36" y="550"/>
                </a:lnTo>
                <a:lnTo>
                  <a:pt x="30" y="548"/>
                </a:lnTo>
                <a:lnTo>
                  <a:pt x="0" y="548"/>
                </a:lnTo>
                <a:lnTo>
                  <a:pt x="0" y="596"/>
                </a:lnTo>
                <a:lnTo>
                  <a:pt x="416" y="596"/>
                </a:lnTo>
                <a:lnTo>
                  <a:pt x="416" y="596"/>
                </a:lnTo>
                <a:lnTo>
                  <a:pt x="432" y="596"/>
                </a:lnTo>
                <a:lnTo>
                  <a:pt x="446" y="594"/>
                </a:lnTo>
                <a:lnTo>
                  <a:pt x="458" y="590"/>
                </a:lnTo>
                <a:lnTo>
                  <a:pt x="470" y="586"/>
                </a:lnTo>
                <a:lnTo>
                  <a:pt x="482" y="580"/>
                </a:lnTo>
                <a:lnTo>
                  <a:pt x="494" y="572"/>
                </a:lnTo>
                <a:lnTo>
                  <a:pt x="512" y="554"/>
                </a:lnTo>
                <a:lnTo>
                  <a:pt x="528" y="534"/>
                </a:lnTo>
                <a:lnTo>
                  <a:pt x="544" y="510"/>
                </a:lnTo>
                <a:lnTo>
                  <a:pt x="556" y="484"/>
                </a:lnTo>
                <a:lnTo>
                  <a:pt x="568" y="456"/>
                </a:lnTo>
                <a:lnTo>
                  <a:pt x="568" y="456"/>
                </a:lnTo>
                <a:lnTo>
                  <a:pt x="578" y="456"/>
                </a:lnTo>
                <a:lnTo>
                  <a:pt x="590" y="456"/>
                </a:lnTo>
                <a:lnTo>
                  <a:pt x="608" y="454"/>
                </a:lnTo>
                <a:lnTo>
                  <a:pt x="628" y="450"/>
                </a:lnTo>
                <a:lnTo>
                  <a:pt x="652" y="442"/>
                </a:lnTo>
                <a:lnTo>
                  <a:pt x="680" y="432"/>
                </a:lnTo>
                <a:lnTo>
                  <a:pt x="708" y="416"/>
                </a:lnTo>
                <a:lnTo>
                  <a:pt x="708" y="0"/>
                </a:lnTo>
                <a:lnTo>
                  <a:pt x="640" y="0"/>
                </a:lnTo>
                <a:lnTo>
                  <a:pt x="640" y="0"/>
                </a:lnTo>
                <a:lnTo>
                  <a:pt x="632" y="0"/>
                </a:lnTo>
                <a:lnTo>
                  <a:pt x="632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37"/>
          <p:cNvSpPr>
            <a:spLocks/>
          </p:cNvSpPr>
          <p:nvPr/>
        </p:nvSpPr>
        <p:spPr bwMode="auto">
          <a:xfrm>
            <a:off x="4963711" y="4518266"/>
            <a:ext cx="1203325" cy="962025"/>
          </a:xfrm>
          <a:custGeom>
            <a:avLst/>
            <a:gdLst>
              <a:gd name="T0" fmla="*/ 640 w 758"/>
              <a:gd name="T1" fmla="*/ 256 h 606"/>
              <a:gd name="T2" fmla="*/ 638 w 758"/>
              <a:gd name="T3" fmla="*/ 270 h 606"/>
              <a:gd name="T4" fmla="*/ 632 w 758"/>
              <a:gd name="T5" fmla="*/ 284 h 606"/>
              <a:gd name="T6" fmla="*/ 622 w 758"/>
              <a:gd name="T7" fmla="*/ 300 h 606"/>
              <a:gd name="T8" fmla="*/ 614 w 758"/>
              <a:gd name="T9" fmla="*/ 308 h 606"/>
              <a:gd name="T10" fmla="*/ 598 w 758"/>
              <a:gd name="T11" fmla="*/ 316 h 606"/>
              <a:gd name="T12" fmla="*/ 588 w 758"/>
              <a:gd name="T13" fmla="*/ 318 h 606"/>
              <a:gd name="T14" fmla="*/ 566 w 758"/>
              <a:gd name="T15" fmla="*/ 314 h 606"/>
              <a:gd name="T16" fmla="*/ 544 w 758"/>
              <a:gd name="T17" fmla="*/ 300 h 606"/>
              <a:gd name="T18" fmla="*/ 536 w 758"/>
              <a:gd name="T19" fmla="*/ 290 h 606"/>
              <a:gd name="T20" fmla="*/ 528 w 758"/>
              <a:gd name="T21" fmla="*/ 268 h 606"/>
              <a:gd name="T22" fmla="*/ 528 w 758"/>
              <a:gd name="T23" fmla="*/ 256 h 606"/>
              <a:gd name="T24" fmla="*/ 534 w 758"/>
              <a:gd name="T25" fmla="*/ 238 h 606"/>
              <a:gd name="T26" fmla="*/ 546 w 758"/>
              <a:gd name="T27" fmla="*/ 222 h 606"/>
              <a:gd name="T28" fmla="*/ 554 w 758"/>
              <a:gd name="T29" fmla="*/ 216 h 606"/>
              <a:gd name="T30" fmla="*/ 580 w 758"/>
              <a:gd name="T31" fmla="*/ 208 h 606"/>
              <a:gd name="T32" fmla="*/ 590 w 758"/>
              <a:gd name="T33" fmla="*/ 206 h 606"/>
              <a:gd name="T34" fmla="*/ 596 w 758"/>
              <a:gd name="T35" fmla="*/ 204 h 606"/>
              <a:gd name="T36" fmla="*/ 520 w 758"/>
              <a:gd name="T37" fmla="*/ 204 h 606"/>
              <a:gd name="T38" fmla="*/ 428 w 758"/>
              <a:gd name="T39" fmla="*/ 260 h 606"/>
              <a:gd name="T40" fmla="*/ 334 w 758"/>
              <a:gd name="T41" fmla="*/ 308 h 606"/>
              <a:gd name="T42" fmla="*/ 240 w 758"/>
              <a:gd name="T43" fmla="*/ 352 h 606"/>
              <a:gd name="T44" fmla="*/ 150 w 758"/>
              <a:gd name="T45" fmla="*/ 388 h 606"/>
              <a:gd name="T46" fmla="*/ 184 w 758"/>
              <a:gd name="T47" fmla="*/ 304 h 606"/>
              <a:gd name="T48" fmla="*/ 216 w 758"/>
              <a:gd name="T49" fmla="*/ 204 h 606"/>
              <a:gd name="T50" fmla="*/ 124 w 758"/>
              <a:gd name="T51" fmla="*/ 142 h 606"/>
              <a:gd name="T52" fmla="*/ 126 w 758"/>
              <a:gd name="T53" fmla="*/ 130 h 606"/>
              <a:gd name="T54" fmla="*/ 144 w 758"/>
              <a:gd name="T55" fmla="*/ 98 h 606"/>
              <a:gd name="T56" fmla="*/ 150 w 758"/>
              <a:gd name="T57" fmla="*/ 90 h 606"/>
              <a:gd name="T58" fmla="*/ 158 w 758"/>
              <a:gd name="T59" fmla="*/ 72 h 606"/>
              <a:gd name="T60" fmla="*/ 158 w 758"/>
              <a:gd name="T61" fmla="*/ 62 h 606"/>
              <a:gd name="T62" fmla="*/ 156 w 758"/>
              <a:gd name="T63" fmla="*/ 38 h 606"/>
              <a:gd name="T64" fmla="*/ 146 w 758"/>
              <a:gd name="T65" fmla="*/ 18 h 606"/>
              <a:gd name="T66" fmla="*/ 138 w 758"/>
              <a:gd name="T67" fmla="*/ 10 h 606"/>
              <a:gd name="T68" fmla="*/ 114 w 758"/>
              <a:gd name="T69" fmla="*/ 2 h 606"/>
              <a:gd name="T70" fmla="*/ 98 w 758"/>
              <a:gd name="T71" fmla="*/ 0 h 606"/>
              <a:gd name="T72" fmla="*/ 66 w 758"/>
              <a:gd name="T73" fmla="*/ 6 h 606"/>
              <a:gd name="T74" fmla="*/ 50 w 758"/>
              <a:gd name="T75" fmla="*/ 18 h 606"/>
              <a:gd name="T76" fmla="*/ 44 w 758"/>
              <a:gd name="T77" fmla="*/ 28 h 606"/>
              <a:gd name="T78" fmla="*/ 38 w 758"/>
              <a:gd name="T79" fmla="*/ 50 h 606"/>
              <a:gd name="T80" fmla="*/ 36 w 758"/>
              <a:gd name="T81" fmla="*/ 62 h 606"/>
              <a:gd name="T82" fmla="*/ 40 w 758"/>
              <a:gd name="T83" fmla="*/ 82 h 606"/>
              <a:gd name="T84" fmla="*/ 52 w 758"/>
              <a:gd name="T85" fmla="*/ 100 h 606"/>
              <a:gd name="T86" fmla="*/ 68 w 758"/>
              <a:gd name="T87" fmla="*/ 118 h 606"/>
              <a:gd name="T88" fmla="*/ 78 w 758"/>
              <a:gd name="T89" fmla="*/ 144 h 606"/>
              <a:gd name="T90" fmla="*/ 78 w 758"/>
              <a:gd name="T91" fmla="*/ 146 h 606"/>
              <a:gd name="T92" fmla="*/ 0 w 758"/>
              <a:gd name="T93" fmla="*/ 204 h 606"/>
              <a:gd name="T94" fmla="*/ 0 w 758"/>
              <a:gd name="T95" fmla="*/ 606 h 606"/>
              <a:gd name="T96" fmla="*/ 142 w 758"/>
              <a:gd name="T97" fmla="*/ 560 h 606"/>
              <a:gd name="T98" fmla="*/ 314 w 758"/>
              <a:gd name="T99" fmla="*/ 494 h 606"/>
              <a:gd name="T100" fmla="*/ 406 w 758"/>
              <a:gd name="T101" fmla="*/ 452 h 606"/>
              <a:gd name="T102" fmla="*/ 498 w 758"/>
              <a:gd name="T103" fmla="*/ 402 h 606"/>
              <a:gd name="T104" fmla="*/ 588 w 758"/>
              <a:gd name="T105" fmla="*/ 348 h 606"/>
              <a:gd name="T106" fmla="*/ 678 w 758"/>
              <a:gd name="T107" fmla="*/ 286 h 606"/>
              <a:gd name="T108" fmla="*/ 698 w 758"/>
              <a:gd name="T109" fmla="*/ 268 h 606"/>
              <a:gd name="T110" fmla="*/ 738 w 758"/>
              <a:gd name="T111" fmla="*/ 228 h 606"/>
              <a:gd name="T112" fmla="*/ 694 w 758"/>
              <a:gd name="T113" fmla="*/ 204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8" h="606">
                <a:moveTo>
                  <a:pt x="640" y="256"/>
                </a:moveTo>
                <a:lnTo>
                  <a:pt x="640" y="256"/>
                </a:lnTo>
                <a:lnTo>
                  <a:pt x="640" y="260"/>
                </a:lnTo>
                <a:lnTo>
                  <a:pt x="638" y="270"/>
                </a:lnTo>
                <a:lnTo>
                  <a:pt x="638" y="270"/>
                </a:lnTo>
                <a:lnTo>
                  <a:pt x="632" y="284"/>
                </a:lnTo>
                <a:lnTo>
                  <a:pt x="628" y="292"/>
                </a:lnTo>
                <a:lnTo>
                  <a:pt x="622" y="300"/>
                </a:lnTo>
                <a:lnTo>
                  <a:pt x="622" y="300"/>
                </a:lnTo>
                <a:lnTo>
                  <a:pt x="614" y="308"/>
                </a:lnTo>
                <a:lnTo>
                  <a:pt x="606" y="312"/>
                </a:lnTo>
                <a:lnTo>
                  <a:pt x="598" y="316"/>
                </a:lnTo>
                <a:lnTo>
                  <a:pt x="588" y="318"/>
                </a:lnTo>
                <a:lnTo>
                  <a:pt x="588" y="318"/>
                </a:lnTo>
                <a:lnTo>
                  <a:pt x="576" y="318"/>
                </a:lnTo>
                <a:lnTo>
                  <a:pt x="566" y="314"/>
                </a:lnTo>
                <a:lnTo>
                  <a:pt x="554" y="308"/>
                </a:lnTo>
                <a:lnTo>
                  <a:pt x="544" y="300"/>
                </a:lnTo>
                <a:lnTo>
                  <a:pt x="544" y="300"/>
                </a:lnTo>
                <a:lnTo>
                  <a:pt x="536" y="290"/>
                </a:lnTo>
                <a:lnTo>
                  <a:pt x="530" y="278"/>
                </a:lnTo>
                <a:lnTo>
                  <a:pt x="528" y="268"/>
                </a:lnTo>
                <a:lnTo>
                  <a:pt x="528" y="256"/>
                </a:lnTo>
                <a:lnTo>
                  <a:pt x="528" y="256"/>
                </a:lnTo>
                <a:lnTo>
                  <a:pt x="530" y="246"/>
                </a:lnTo>
                <a:lnTo>
                  <a:pt x="534" y="238"/>
                </a:lnTo>
                <a:lnTo>
                  <a:pt x="540" y="228"/>
                </a:lnTo>
                <a:lnTo>
                  <a:pt x="546" y="222"/>
                </a:lnTo>
                <a:lnTo>
                  <a:pt x="546" y="222"/>
                </a:lnTo>
                <a:lnTo>
                  <a:pt x="554" y="216"/>
                </a:lnTo>
                <a:lnTo>
                  <a:pt x="562" y="212"/>
                </a:lnTo>
                <a:lnTo>
                  <a:pt x="580" y="208"/>
                </a:lnTo>
                <a:lnTo>
                  <a:pt x="580" y="208"/>
                </a:lnTo>
                <a:lnTo>
                  <a:pt x="590" y="206"/>
                </a:lnTo>
                <a:lnTo>
                  <a:pt x="594" y="206"/>
                </a:lnTo>
                <a:lnTo>
                  <a:pt x="596" y="204"/>
                </a:lnTo>
                <a:lnTo>
                  <a:pt x="520" y="204"/>
                </a:lnTo>
                <a:lnTo>
                  <a:pt x="520" y="204"/>
                </a:lnTo>
                <a:lnTo>
                  <a:pt x="474" y="232"/>
                </a:lnTo>
                <a:lnTo>
                  <a:pt x="428" y="260"/>
                </a:lnTo>
                <a:lnTo>
                  <a:pt x="382" y="286"/>
                </a:lnTo>
                <a:lnTo>
                  <a:pt x="334" y="308"/>
                </a:lnTo>
                <a:lnTo>
                  <a:pt x="288" y="332"/>
                </a:lnTo>
                <a:lnTo>
                  <a:pt x="240" y="352"/>
                </a:lnTo>
                <a:lnTo>
                  <a:pt x="150" y="388"/>
                </a:lnTo>
                <a:lnTo>
                  <a:pt x="150" y="388"/>
                </a:lnTo>
                <a:lnTo>
                  <a:pt x="168" y="348"/>
                </a:lnTo>
                <a:lnTo>
                  <a:pt x="184" y="304"/>
                </a:lnTo>
                <a:lnTo>
                  <a:pt x="200" y="256"/>
                </a:lnTo>
                <a:lnTo>
                  <a:pt x="216" y="204"/>
                </a:lnTo>
                <a:lnTo>
                  <a:pt x="124" y="204"/>
                </a:lnTo>
                <a:lnTo>
                  <a:pt x="124" y="142"/>
                </a:lnTo>
                <a:lnTo>
                  <a:pt x="124" y="142"/>
                </a:lnTo>
                <a:lnTo>
                  <a:pt x="126" y="130"/>
                </a:lnTo>
                <a:lnTo>
                  <a:pt x="130" y="118"/>
                </a:lnTo>
                <a:lnTo>
                  <a:pt x="144" y="98"/>
                </a:lnTo>
                <a:lnTo>
                  <a:pt x="144" y="98"/>
                </a:lnTo>
                <a:lnTo>
                  <a:pt x="150" y="90"/>
                </a:lnTo>
                <a:lnTo>
                  <a:pt x="154" y="82"/>
                </a:lnTo>
                <a:lnTo>
                  <a:pt x="158" y="72"/>
                </a:lnTo>
                <a:lnTo>
                  <a:pt x="158" y="62"/>
                </a:lnTo>
                <a:lnTo>
                  <a:pt x="158" y="62"/>
                </a:lnTo>
                <a:lnTo>
                  <a:pt x="158" y="50"/>
                </a:lnTo>
                <a:lnTo>
                  <a:pt x="156" y="38"/>
                </a:lnTo>
                <a:lnTo>
                  <a:pt x="152" y="28"/>
                </a:lnTo>
                <a:lnTo>
                  <a:pt x="146" y="18"/>
                </a:lnTo>
                <a:lnTo>
                  <a:pt x="146" y="18"/>
                </a:lnTo>
                <a:lnTo>
                  <a:pt x="138" y="10"/>
                </a:lnTo>
                <a:lnTo>
                  <a:pt x="128" y="4"/>
                </a:lnTo>
                <a:lnTo>
                  <a:pt x="114" y="2"/>
                </a:lnTo>
                <a:lnTo>
                  <a:pt x="98" y="0"/>
                </a:lnTo>
                <a:lnTo>
                  <a:pt x="98" y="0"/>
                </a:lnTo>
                <a:lnTo>
                  <a:pt x="80" y="2"/>
                </a:lnTo>
                <a:lnTo>
                  <a:pt x="66" y="6"/>
                </a:lnTo>
                <a:lnTo>
                  <a:pt x="56" y="12"/>
                </a:lnTo>
                <a:lnTo>
                  <a:pt x="50" y="18"/>
                </a:lnTo>
                <a:lnTo>
                  <a:pt x="50" y="18"/>
                </a:lnTo>
                <a:lnTo>
                  <a:pt x="44" y="28"/>
                </a:lnTo>
                <a:lnTo>
                  <a:pt x="40" y="38"/>
                </a:lnTo>
                <a:lnTo>
                  <a:pt x="38" y="50"/>
                </a:lnTo>
                <a:lnTo>
                  <a:pt x="36" y="62"/>
                </a:lnTo>
                <a:lnTo>
                  <a:pt x="36" y="62"/>
                </a:lnTo>
                <a:lnTo>
                  <a:pt x="38" y="72"/>
                </a:lnTo>
                <a:lnTo>
                  <a:pt x="40" y="82"/>
                </a:lnTo>
                <a:lnTo>
                  <a:pt x="46" y="90"/>
                </a:lnTo>
                <a:lnTo>
                  <a:pt x="52" y="100"/>
                </a:lnTo>
                <a:lnTo>
                  <a:pt x="52" y="100"/>
                </a:lnTo>
                <a:lnTo>
                  <a:pt x="68" y="118"/>
                </a:lnTo>
                <a:lnTo>
                  <a:pt x="74" y="130"/>
                </a:lnTo>
                <a:lnTo>
                  <a:pt x="78" y="144"/>
                </a:lnTo>
                <a:lnTo>
                  <a:pt x="78" y="144"/>
                </a:lnTo>
                <a:lnTo>
                  <a:pt x="78" y="146"/>
                </a:lnTo>
                <a:lnTo>
                  <a:pt x="78" y="204"/>
                </a:lnTo>
                <a:lnTo>
                  <a:pt x="0" y="204"/>
                </a:lnTo>
                <a:lnTo>
                  <a:pt x="0" y="606"/>
                </a:lnTo>
                <a:lnTo>
                  <a:pt x="0" y="606"/>
                </a:lnTo>
                <a:lnTo>
                  <a:pt x="66" y="586"/>
                </a:lnTo>
                <a:lnTo>
                  <a:pt x="142" y="560"/>
                </a:lnTo>
                <a:lnTo>
                  <a:pt x="226" y="530"/>
                </a:lnTo>
                <a:lnTo>
                  <a:pt x="314" y="494"/>
                </a:lnTo>
                <a:lnTo>
                  <a:pt x="360" y="474"/>
                </a:lnTo>
                <a:lnTo>
                  <a:pt x="406" y="452"/>
                </a:lnTo>
                <a:lnTo>
                  <a:pt x="452" y="428"/>
                </a:lnTo>
                <a:lnTo>
                  <a:pt x="498" y="402"/>
                </a:lnTo>
                <a:lnTo>
                  <a:pt x="544" y="376"/>
                </a:lnTo>
                <a:lnTo>
                  <a:pt x="588" y="348"/>
                </a:lnTo>
                <a:lnTo>
                  <a:pt x="634" y="318"/>
                </a:lnTo>
                <a:lnTo>
                  <a:pt x="678" y="286"/>
                </a:lnTo>
                <a:lnTo>
                  <a:pt x="678" y="286"/>
                </a:lnTo>
                <a:lnTo>
                  <a:pt x="698" y="268"/>
                </a:lnTo>
                <a:lnTo>
                  <a:pt x="718" y="250"/>
                </a:lnTo>
                <a:lnTo>
                  <a:pt x="738" y="228"/>
                </a:lnTo>
                <a:lnTo>
                  <a:pt x="758" y="204"/>
                </a:lnTo>
                <a:lnTo>
                  <a:pt x="694" y="204"/>
                </a:lnTo>
                <a:lnTo>
                  <a:pt x="640" y="25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38"/>
          <p:cNvSpPr>
            <a:spLocks/>
          </p:cNvSpPr>
          <p:nvPr/>
        </p:nvSpPr>
        <p:spPr bwMode="auto">
          <a:xfrm>
            <a:off x="1401361" y="5979142"/>
            <a:ext cx="1301750" cy="552450"/>
          </a:xfrm>
          <a:custGeom>
            <a:avLst/>
            <a:gdLst>
              <a:gd name="T0" fmla="*/ 820 w 820"/>
              <a:gd name="T1" fmla="*/ 348 h 348"/>
              <a:gd name="T2" fmla="*/ 804 w 820"/>
              <a:gd name="T3" fmla="*/ 268 h 348"/>
              <a:gd name="T4" fmla="*/ 798 w 820"/>
              <a:gd name="T5" fmla="*/ 270 h 348"/>
              <a:gd name="T6" fmla="*/ 784 w 820"/>
              <a:gd name="T7" fmla="*/ 280 h 348"/>
              <a:gd name="T8" fmla="*/ 758 w 820"/>
              <a:gd name="T9" fmla="*/ 296 h 348"/>
              <a:gd name="T10" fmla="*/ 724 w 820"/>
              <a:gd name="T11" fmla="*/ 304 h 348"/>
              <a:gd name="T12" fmla="*/ 706 w 820"/>
              <a:gd name="T13" fmla="*/ 302 h 348"/>
              <a:gd name="T14" fmla="*/ 670 w 820"/>
              <a:gd name="T15" fmla="*/ 292 h 348"/>
              <a:gd name="T16" fmla="*/ 654 w 820"/>
              <a:gd name="T17" fmla="*/ 282 h 348"/>
              <a:gd name="T18" fmla="*/ 640 w 820"/>
              <a:gd name="T19" fmla="*/ 268 h 348"/>
              <a:gd name="T20" fmla="*/ 630 w 820"/>
              <a:gd name="T21" fmla="*/ 248 h 348"/>
              <a:gd name="T22" fmla="*/ 622 w 820"/>
              <a:gd name="T23" fmla="*/ 226 h 348"/>
              <a:gd name="T24" fmla="*/ 620 w 820"/>
              <a:gd name="T25" fmla="*/ 202 h 348"/>
              <a:gd name="T26" fmla="*/ 622 w 820"/>
              <a:gd name="T27" fmla="*/ 190 h 348"/>
              <a:gd name="T28" fmla="*/ 630 w 820"/>
              <a:gd name="T29" fmla="*/ 156 h 348"/>
              <a:gd name="T30" fmla="*/ 648 w 820"/>
              <a:gd name="T31" fmla="*/ 130 h 348"/>
              <a:gd name="T32" fmla="*/ 654 w 820"/>
              <a:gd name="T33" fmla="*/ 122 h 348"/>
              <a:gd name="T34" fmla="*/ 688 w 820"/>
              <a:gd name="T35" fmla="*/ 106 h 348"/>
              <a:gd name="T36" fmla="*/ 724 w 820"/>
              <a:gd name="T37" fmla="*/ 102 h 348"/>
              <a:gd name="T38" fmla="*/ 734 w 820"/>
              <a:gd name="T39" fmla="*/ 102 h 348"/>
              <a:gd name="T40" fmla="*/ 760 w 820"/>
              <a:gd name="T41" fmla="*/ 110 h 348"/>
              <a:gd name="T42" fmla="*/ 786 w 820"/>
              <a:gd name="T43" fmla="*/ 126 h 348"/>
              <a:gd name="T44" fmla="*/ 800 w 820"/>
              <a:gd name="T45" fmla="*/ 138 h 348"/>
              <a:gd name="T46" fmla="*/ 820 w 820"/>
              <a:gd name="T47" fmla="*/ 142 h 348"/>
              <a:gd name="T48" fmla="*/ 8 w 820"/>
              <a:gd name="T49" fmla="*/ 0 h 348"/>
              <a:gd name="T50" fmla="*/ 4 w 820"/>
              <a:gd name="T51" fmla="*/ 6 h 348"/>
              <a:gd name="T52" fmla="*/ 0 w 820"/>
              <a:gd name="T53" fmla="*/ 28 h 348"/>
              <a:gd name="T54" fmla="*/ 8 w 820"/>
              <a:gd name="T55" fmla="*/ 74 h 348"/>
              <a:gd name="T56" fmla="*/ 28 w 820"/>
              <a:gd name="T57" fmla="*/ 130 h 348"/>
              <a:gd name="T58" fmla="*/ 58 w 820"/>
              <a:gd name="T59" fmla="*/ 190 h 348"/>
              <a:gd name="T60" fmla="*/ 92 w 820"/>
              <a:gd name="T61" fmla="*/ 248 h 348"/>
              <a:gd name="T62" fmla="*/ 132 w 820"/>
              <a:gd name="T63" fmla="*/ 298 h 348"/>
              <a:gd name="T64" fmla="*/ 174 w 820"/>
              <a:gd name="T65" fmla="*/ 334 h 348"/>
              <a:gd name="T66" fmla="*/ 194 w 820"/>
              <a:gd name="T67" fmla="*/ 344 h 348"/>
              <a:gd name="T68" fmla="*/ 214 w 820"/>
              <a:gd name="T6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20" h="348">
                <a:moveTo>
                  <a:pt x="214" y="348"/>
                </a:moveTo>
                <a:lnTo>
                  <a:pt x="820" y="348"/>
                </a:lnTo>
                <a:lnTo>
                  <a:pt x="820" y="268"/>
                </a:lnTo>
                <a:lnTo>
                  <a:pt x="804" y="268"/>
                </a:lnTo>
                <a:lnTo>
                  <a:pt x="804" y="268"/>
                </a:lnTo>
                <a:lnTo>
                  <a:pt x="798" y="270"/>
                </a:lnTo>
                <a:lnTo>
                  <a:pt x="784" y="280"/>
                </a:lnTo>
                <a:lnTo>
                  <a:pt x="784" y="280"/>
                </a:lnTo>
                <a:lnTo>
                  <a:pt x="772" y="288"/>
                </a:lnTo>
                <a:lnTo>
                  <a:pt x="758" y="296"/>
                </a:lnTo>
                <a:lnTo>
                  <a:pt x="742" y="302"/>
                </a:lnTo>
                <a:lnTo>
                  <a:pt x="724" y="304"/>
                </a:lnTo>
                <a:lnTo>
                  <a:pt x="724" y="304"/>
                </a:lnTo>
                <a:lnTo>
                  <a:pt x="706" y="302"/>
                </a:lnTo>
                <a:lnTo>
                  <a:pt x="688" y="298"/>
                </a:lnTo>
                <a:lnTo>
                  <a:pt x="670" y="292"/>
                </a:lnTo>
                <a:lnTo>
                  <a:pt x="654" y="282"/>
                </a:lnTo>
                <a:lnTo>
                  <a:pt x="654" y="282"/>
                </a:lnTo>
                <a:lnTo>
                  <a:pt x="646" y="276"/>
                </a:lnTo>
                <a:lnTo>
                  <a:pt x="640" y="268"/>
                </a:lnTo>
                <a:lnTo>
                  <a:pt x="634" y="258"/>
                </a:lnTo>
                <a:lnTo>
                  <a:pt x="630" y="248"/>
                </a:lnTo>
                <a:lnTo>
                  <a:pt x="626" y="238"/>
                </a:lnTo>
                <a:lnTo>
                  <a:pt x="622" y="226"/>
                </a:lnTo>
                <a:lnTo>
                  <a:pt x="622" y="214"/>
                </a:lnTo>
                <a:lnTo>
                  <a:pt x="620" y="202"/>
                </a:lnTo>
                <a:lnTo>
                  <a:pt x="620" y="202"/>
                </a:lnTo>
                <a:lnTo>
                  <a:pt x="622" y="190"/>
                </a:lnTo>
                <a:lnTo>
                  <a:pt x="624" y="178"/>
                </a:lnTo>
                <a:lnTo>
                  <a:pt x="630" y="156"/>
                </a:lnTo>
                <a:lnTo>
                  <a:pt x="640" y="138"/>
                </a:lnTo>
                <a:lnTo>
                  <a:pt x="648" y="130"/>
                </a:lnTo>
                <a:lnTo>
                  <a:pt x="654" y="122"/>
                </a:lnTo>
                <a:lnTo>
                  <a:pt x="654" y="122"/>
                </a:lnTo>
                <a:lnTo>
                  <a:pt x="670" y="112"/>
                </a:lnTo>
                <a:lnTo>
                  <a:pt x="688" y="106"/>
                </a:lnTo>
                <a:lnTo>
                  <a:pt x="706" y="102"/>
                </a:lnTo>
                <a:lnTo>
                  <a:pt x="724" y="102"/>
                </a:lnTo>
                <a:lnTo>
                  <a:pt x="724" y="102"/>
                </a:lnTo>
                <a:lnTo>
                  <a:pt x="734" y="102"/>
                </a:lnTo>
                <a:lnTo>
                  <a:pt x="742" y="104"/>
                </a:lnTo>
                <a:lnTo>
                  <a:pt x="760" y="110"/>
                </a:lnTo>
                <a:lnTo>
                  <a:pt x="774" y="118"/>
                </a:lnTo>
                <a:lnTo>
                  <a:pt x="786" y="126"/>
                </a:lnTo>
                <a:lnTo>
                  <a:pt x="786" y="126"/>
                </a:lnTo>
                <a:lnTo>
                  <a:pt x="800" y="138"/>
                </a:lnTo>
                <a:lnTo>
                  <a:pt x="808" y="142"/>
                </a:lnTo>
                <a:lnTo>
                  <a:pt x="820" y="142"/>
                </a:lnTo>
                <a:lnTo>
                  <a:pt x="820" y="0"/>
                </a:lnTo>
                <a:lnTo>
                  <a:pt x="8" y="0"/>
                </a:lnTo>
                <a:lnTo>
                  <a:pt x="8" y="0"/>
                </a:lnTo>
                <a:lnTo>
                  <a:pt x="4" y="6"/>
                </a:lnTo>
                <a:lnTo>
                  <a:pt x="2" y="12"/>
                </a:lnTo>
                <a:lnTo>
                  <a:pt x="0" y="28"/>
                </a:lnTo>
                <a:lnTo>
                  <a:pt x="4" y="48"/>
                </a:lnTo>
                <a:lnTo>
                  <a:pt x="8" y="74"/>
                </a:lnTo>
                <a:lnTo>
                  <a:pt x="18" y="100"/>
                </a:lnTo>
                <a:lnTo>
                  <a:pt x="28" y="130"/>
                </a:lnTo>
                <a:lnTo>
                  <a:pt x="42" y="160"/>
                </a:lnTo>
                <a:lnTo>
                  <a:pt x="58" y="190"/>
                </a:lnTo>
                <a:lnTo>
                  <a:pt x="74" y="220"/>
                </a:lnTo>
                <a:lnTo>
                  <a:pt x="92" y="248"/>
                </a:lnTo>
                <a:lnTo>
                  <a:pt x="112" y="276"/>
                </a:lnTo>
                <a:lnTo>
                  <a:pt x="132" y="298"/>
                </a:lnTo>
                <a:lnTo>
                  <a:pt x="154" y="318"/>
                </a:lnTo>
                <a:lnTo>
                  <a:pt x="174" y="334"/>
                </a:lnTo>
                <a:lnTo>
                  <a:pt x="184" y="340"/>
                </a:lnTo>
                <a:lnTo>
                  <a:pt x="194" y="344"/>
                </a:lnTo>
                <a:lnTo>
                  <a:pt x="204" y="346"/>
                </a:lnTo>
                <a:lnTo>
                  <a:pt x="214" y="348"/>
                </a:lnTo>
                <a:lnTo>
                  <a:pt x="214" y="34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39"/>
          <p:cNvSpPr>
            <a:spLocks/>
          </p:cNvSpPr>
          <p:nvPr/>
        </p:nvSpPr>
        <p:spPr bwMode="auto">
          <a:xfrm>
            <a:off x="2449111" y="5979142"/>
            <a:ext cx="1851025" cy="552450"/>
          </a:xfrm>
          <a:custGeom>
            <a:avLst/>
            <a:gdLst>
              <a:gd name="T0" fmla="*/ 1148 w 1166"/>
              <a:gd name="T1" fmla="*/ 154 h 348"/>
              <a:gd name="T2" fmla="*/ 1128 w 1166"/>
              <a:gd name="T3" fmla="*/ 144 h 348"/>
              <a:gd name="T4" fmla="*/ 1104 w 1166"/>
              <a:gd name="T5" fmla="*/ 142 h 348"/>
              <a:gd name="T6" fmla="*/ 1094 w 1166"/>
              <a:gd name="T7" fmla="*/ 142 h 348"/>
              <a:gd name="T8" fmla="*/ 1076 w 1166"/>
              <a:gd name="T9" fmla="*/ 152 h 348"/>
              <a:gd name="T10" fmla="*/ 1068 w 1166"/>
              <a:gd name="T11" fmla="*/ 158 h 348"/>
              <a:gd name="T12" fmla="*/ 1036 w 1166"/>
              <a:gd name="T13" fmla="*/ 178 h 348"/>
              <a:gd name="T14" fmla="*/ 1022 w 1166"/>
              <a:gd name="T15" fmla="*/ 182 h 348"/>
              <a:gd name="T16" fmla="*/ 960 w 1166"/>
              <a:gd name="T17" fmla="*/ 182 h 348"/>
              <a:gd name="T18" fmla="*/ 208 w 1166"/>
              <a:gd name="T19" fmla="*/ 0 h 348"/>
              <a:gd name="T20" fmla="*/ 146 w 1166"/>
              <a:gd name="T21" fmla="*/ 182 h 348"/>
              <a:gd name="T22" fmla="*/ 144 w 1166"/>
              <a:gd name="T23" fmla="*/ 182 h 348"/>
              <a:gd name="T24" fmla="*/ 130 w 1166"/>
              <a:gd name="T25" fmla="*/ 178 h 348"/>
              <a:gd name="T26" fmla="*/ 100 w 1166"/>
              <a:gd name="T27" fmla="*/ 158 h 348"/>
              <a:gd name="T28" fmla="*/ 92 w 1166"/>
              <a:gd name="T29" fmla="*/ 152 h 348"/>
              <a:gd name="T30" fmla="*/ 74 w 1166"/>
              <a:gd name="T31" fmla="*/ 142 h 348"/>
              <a:gd name="T32" fmla="*/ 64 w 1166"/>
              <a:gd name="T33" fmla="*/ 142 h 348"/>
              <a:gd name="T34" fmla="*/ 38 w 1166"/>
              <a:gd name="T35" fmla="*/ 144 h 348"/>
              <a:gd name="T36" fmla="*/ 20 w 1166"/>
              <a:gd name="T37" fmla="*/ 154 h 348"/>
              <a:gd name="T38" fmla="*/ 12 w 1166"/>
              <a:gd name="T39" fmla="*/ 162 h 348"/>
              <a:gd name="T40" fmla="*/ 2 w 1166"/>
              <a:gd name="T41" fmla="*/ 186 h 348"/>
              <a:gd name="T42" fmla="*/ 0 w 1166"/>
              <a:gd name="T43" fmla="*/ 202 h 348"/>
              <a:gd name="T44" fmla="*/ 6 w 1166"/>
              <a:gd name="T45" fmla="*/ 232 h 348"/>
              <a:gd name="T46" fmla="*/ 20 w 1166"/>
              <a:gd name="T47" fmla="*/ 250 h 348"/>
              <a:gd name="T48" fmla="*/ 28 w 1166"/>
              <a:gd name="T49" fmla="*/ 256 h 348"/>
              <a:gd name="T50" fmla="*/ 50 w 1166"/>
              <a:gd name="T51" fmla="*/ 262 h 348"/>
              <a:gd name="T52" fmla="*/ 64 w 1166"/>
              <a:gd name="T53" fmla="*/ 264 h 348"/>
              <a:gd name="T54" fmla="*/ 82 w 1166"/>
              <a:gd name="T55" fmla="*/ 260 h 348"/>
              <a:gd name="T56" fmla="*/ 100 w 1166"/>
              <a:gd name="T57" fmla="*/ 248 h 348"/>
              <a:gd name="T58" fmla="*/ 118 w 1166"/>
              <a:gd name="T59" fmla="*/ 236 h 348"/>
              <a:gd name="T60" fmla="*/ 144 w 1166"/>
              <a:gd name="T61" fmla="*/ 228 h 348"/>
              <a:gd name="T62" fmla="*/ 208 w 1166"/>
              <a:gd name="T63" fmla="*/ 348 h 348"/>
              <a:gd name="T64" fmla="*/ 960 w 1166"/>
              <a:gd name="T65" fmla="*/ 228 h 348"/>
              <a:gd name="T66" fmla="*/ 1024 w 1166"/>
              <a:gd name="T67" fmla="*/ 228 h 348"/>
              <a:gd name="T68" fmla="*/ 1048 w 1166"/>
              <a:gd name="T69" fmla="*/ 236 h 348"/>
              <a:gd name="T70" fmla="*/ 1068 w 1166"/>
              <a:gd name="T71" fmla="*/ 248 h 348"/>
              <a:gd name="T72" fmla="*/ 1084 w 1166"/>
              <a:gd name="T73" fmla="*/ 260 h 348"/>
              <a:gd name="T74" fmla="*/ 1104 w 1166"/>
              <a:gd name="T75" fmla="*/ 264 h 348"/>
              <a:gd name="T76" fmla="*/ 1116 w 1166"/>
              <a:gd name="T77" fmla="*/ 262 h 348"/>
              <a:gd name="T78" fmla="*/ 1138 w 1166"/>
              <a:gd name="T79" fmla="*/ 256 h 348"/>
              <a:gd name="T80" fmla="*/ 1148 w 1166"/>
              <a:gd name="T81" fmla="*/ 250 h 348"/>
              <a:gd name="T82" fmla="*/ 1162 w 1166"/>
              <a:gd name="T83" fmla="*/ 232 h 348"/>
              <a:gd name="T84" fmla="*/ 1166 w 1166"/>
              <a:gd name="T85" fmla="*/ 202 h 348"/>
              <a:gd name="T86" fmla="*/ 1164 w 1166"/>
              <a:gd name="T87" fmla="*/ 186 h 348"/>
              <a:gd name="T88" fmla="*/ 1154 w 1166"/>
              <a:gd name="T89" fmla="*/ 162 h 348"/>
              <a:gd name="T90" fmla="*/ 1148 w 1166"/>
              <a:gd name="T91" fmla="*/ 15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6" h="348">
                <a:moveTo>
                  <a:pt x="1148" y="154"/>
                </a:moveTo>
                <a:lnTo>
                  <a:pt x="1148" y="154"/>
                </a:lnTo>
                <a:lnTo>
                  <a:pt x="1138" y="148"/>
                </a:lnTo>
                <a:lnTo>
                  <a:pt x="1128" y="144"/>
                </a:lnTo>
                <a:lnTo>
                  <a:pt x="1116" y="142"/>
                </a:lnTo>
                <a:lnTo>
                  <a:pt x="1104" y="142"/>
                </a:lnTo>
                <a:lnTo>
                  <a:pt x="1104" y="142"/>
                </a:lnTo>
                <a:lnTo>
                  <a:pt x="1094" y="142"/>
                </a:lnTo>
                <a:lnTo>
                  <a:pt x="1084" y="146"/>
                </a:lnTo>
                <a:lnTo>
                  <a:pt x="1076" y="152"/>
                </a:lnTo>
                <a:lnTo>
                  <a:pt x="1068" y="158"/>
                </a:lnTo>
                <a:lnTo>
                  <a:pt x="1068" y="158"/>
                </a:lnTo>
                <a:lnTo>
                  <a:pt x="1048" y="172"/>
                </a:lnTo>
                <a:lnTo>
                  <a:pt x="1036" y="178"/>
                </a:lnTo>
                <a:lnTo>
                  <a:pt x="1022" y="182"/>
                </a:lnTo>
                <a:lnTo>
                  <a:pt x="1022" y="182"/>
                </a:lnTo>
                <a:lnTo>
                  <a:pt x="1022" y="182"/>
                </a:lnTo>
                <a:lnTo>
                  <a:pt x="960" y="182"/>
                </a:lnTo>
                <a:lnTo>
                  <a:pt x="960" y="0"/>
                </a:lnTo>
                <a:lnTo>
                  <a:pt x="208" y="0"/>
                </a:lnTo>
                <a:lnTo>
                  <a:pt x="208" y="182"/>
                </a:lnTo>
                <a:lnTo>
                  <a:pt x="146" y="182"/>
                </a:lnTo>
                <a:lnTo>
                  <a:pt x="146" y="182"/>
                </a:lnTo>
                <a:lnTo>
                  <a:pt x="144" y="182"/>
                </a:lnTo>
                <a:lnTo>
                  <a:pt x="144" y="182"/>
                </a:lnTo>
                <a:lnTo>
                  <a:pt x="130" y="178"/>
                </a:lnTo>
                <a:lnTo>
                  <a:pt x="120" y="172"/>
                </a:lnTo>
                <a:lnTo>
                  <a:pt x="100" y="158"/>
                </a:lnTo>
                <a:lnTo>
                  <a:pt x="100" y="158"/>
                </a:lnTo>
                <a:lnTo>
                  <a:pt x="92" y="152"/>
                </a:lnTo>
                <a:lnTo>
                  <a:pt x="82" y="146"/>
                </a:lnTo>
                <a:lnTo>
                  <a:pt x="74" y="142"/>
                </a:lnTo>
                <a:lnTo>
                  <a:pt x="64" y="142"/>
                </a:lnTo>
                <a:lnTo>
                  <a:pt x="64" y="142"/>
                </a:lnTo>
                <a:lnTo>
                  <a:pt x="50" y="142"/>
                </a:lnTo>
                <a:lnTo>
                  <a:pt x="38" y="144"/>
                </a:lnTo>
                <a:lnTo>
                  <a:pt x="28" y="148"/>
                </a:lnTo>
                <a:lnTo>
                  <a:pt x="20" y="154"/>
                </a:lnTo>
                <a:lnTo>
                  <a:pt x="20" y="154"/>
                </a:lnTo>
                <a:lnTo>
                  <a:pt x="12" y="162"/>
                </a:lnTo>
                <a:lnTo>
                  <a:pt x="6" y="172"/>
                </a:lnTo>
                <a:lnTo>
                  <a:pt x="2" y="186"/>
                </a:lnTo>
                <a:lnTo>
                  <a:pt x="0" y="202"/>
                </a:lnTo>
                <a:lnTo>
                  <a:pt x="0" y="202"/>
                </a:lnTo>
                <a:lnTo>
                  <a:pt x="2" y="220"/>
                </a:lnTo>
                <a:lnTo>
                  <a:pt x="6" y="232"/>
                </a:lnTo>
                <a:lnTo>
                  <a:pt x="12" y="242"/>
                </a:lnTo>
                <a:lnTo>
                  <a:pt x="20" y="250"/>
                </a:lnTo>
                <a:lnTo>
                  <a:pt x="20" y="250"/>
                </a:lnTo>
                <a:lnTo>
                  <a:pt x="28" y="256"/>
                </a:lnTo>
                <a:lnTo>
                  <a:pt x="38" y="260"/>
                </a:lnTo>
                <a:lnTo>
                  <a:pt x="50" y="262"/>
                </a:lnTo>
                <a:lnTo>
                  <a:pt x="64" y="264"/>
                </a:lnTo>
                <a:lnTo>
                  <a:pt x="64" y="264"/>
                </a:lnTo>
                <a:lnTo>
                  <a:pt x="74" y="262"/>
                </a:lnTo>
                <a:lnTo>
                  <a:pt x="82" y="260"/>
                </a:lnTo>
                <a:lnTo>
                  <a:pt x="92" y="254"/>
                </a:lnTo>
                <a:lnTo>
                  <a:pt x="100" y="248"/>
                </a:lnTo>
                <a:lnTo>
                  <a:pt x="100" y="248"/>
                </a:lnTo>
                <a:lnTo>
                  <a:pt x="118" y="236"/>
                </a:lnTo>
                <a:lnTo>
                  <a:pt x="130" y="230"/>
                </a:lnTo>
                <a:lnTo>
                  <a:pt x="144" y="228"/>
                </a:lnTo>
                <a:lnTo>
                  <a:pt x="208" y="228"/>
                </a:lnTo>
                <a:lnTo>
                  <a:pt x="208" y="348"/>
                </a:lnTo>
                <a:lnTo>
                  <a:pt x="960" y="348"/>
                </a:lnTo>
                <a:lnTo>
                  <a:pt x="960" y="228"/>
                </a:lnTo>
                <a:lnTo>
                  <a:pt x="1024" y="228"/>
                </a:lnTo>
                <a:lnTo>
                  <a:pt x="1024" y="228"/>
                </a:lnTo>
                <a:lnTo>
                  <a:pt x="1036" y="230"/>
                </a:lnTo>
                <a:lnTo>
                  <a:pt x="1048" y="236"/>
                </a:lnTo>
                <a:lnTo>
                  <a:pt x="1068" y="248"/>
                </a:lnTo>
                <a:lnTo>
                  <a:pt x="1068" y="248"/>
                </a:lnTo>
                <a:lnTo>
                  <a:pt x="1076" y="254"/>
                </a:lnTo>
                <a:lnTo>
                  <a:pt x="1084" y="260"/>
                </a:lnTo>
                <a:lnTo>
                  <a:pt x="1094" y="262"/>
                </a:lnTo>
                <a:lnTo>
                  <a:pt x="1104" y="264"/>
                </a:lnTo>
                <a:lnTo>
                  <a:pt x="1104" y="264"/>
                </a:lnTo>
                <a:lnTo>
                  <a:pt x="1116" y="262"/>
                </a:lnTo>
                <a:lnTo>
                  <a:pt x="1128" y="260"/>
                </a:lnTo>
                <a:lnTo>
                  <a:pt x="1138" y="256"/>
                </a:lnTo>
                <a:lnTo>
                  <a:pt x="1148" y="250"/>
                </a:lnTo>
                <a:lnTo>
                  <a:pt x="1148" y="250"/>
                </a:lnTo>
                <a:lnTo>
                  <a:pt x="1156" y="242"/>
                </a:lnTo>
                <a:lnTo>
                  <a:pt x="1162" y="232"/>
                </a:lnTo>
                <a:lnTo>
                  <a:pt x="1166" y="220"/>
                </a:lnTo>
                <a:lnTo>
                  <a:pt x="1166" y="202"/>
                </a:lnTo>
                <a:lnTo>
                  <a:pt x="1166" y="202"/>
                </a:lnTo>
                <a:lnTo>
                  <a:pt x="1164" y="186"/>
                </a:lnTo>
                <a:lnTo>
                  <a:pt x="1160" y="172"/>
                </a:lnTo>
                <a:lnTo>
                  <a:pt x="1154" y="162"/>
                </a:lnTo>
                <a:lnTo>
                  <a:pt x="1148" y="154"/>
                </a:lnTo>
                <a:lnTo>
                  <a:pt x="1148" y="15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40"/>
          <p:cNvSpPr>
            <a:spLocks/>
          </p:cNvSpPr>
          <p:nvPr/>
        </p:nvSpPr>
        <p:spPr bwMode="auto">
          <a:xfrm>
            <a:off x="4049311" y="5979142"/>
            <a:ext cx="1482725" cy="552450"/>
          </a:xfrm>
          <a:custGeom>
            <a:avLst/>
            <a:gdLst>
              <a:gd name="T0" fmla="*/ 0 w 934"/>
              <a:gd name="T1" fmla="*/ 0 h 348"/>
              <a:gd name="T2" fmla="*/ 10 w 934"/>
              <a:gd name="T3" fmla="*/ 142 h 348"/>
              <a:gd name="T4" fmla="*/ 18 w 934"/>
              <a:gd name="T5" fmla="*/ 138 h 348"/>
              <a:gd name="T6" fmla="*/ 34 w 934"/>
              <a:gd name="T7" fmla="*/ 126 h 348"/>
              <a:gd name="T8" fmla="*/ 60 w 934"/>
              <a:gd name="T9" fmla="*/ 110 h 348"/>
              <a:gd name="T10" fmla="*/ 86 w 934"/>
              <a:gd name="T11" fmla="*/ 102 h 348"/>
              <a:gd name="T12" fmla="*/ 96 w 934"/>
              <a:gd name="T13" fmla="*/ 102 h 348"/>
              <a:gd name="T14" fmla="*/ 132 w 934"/>
              <a:gd name="T15" fmla="*/ 106 h 348"/>
              <a:gd name="T16" fmla="*/ 164 w 934"/>
              <a:gd name="T17" fmla="*/ 122 h 348"/>
              <a:gd name="T18" fmla="*/ 172 w 934"/>
              <a:gd name="T19" fmla="*/ 130 h 348"/>
              <a:gd name="T20" fmla="*/ 188 w 934"/>
              <a:gd name="T21" fmla="*/ 156 h 348"/>
              <a:gd name="T22" fmla="*/ 198 w 934"/>
              <a:gd name="T23" fmla="*/ 190 h 348"/>
              <a:gd name="T24" fmla="*/ 198 w 934"/>
              <a:gd name="T25" fmla="*/ 202 h 348"/>
              <a:gd name="T26" fmla="*/ 196 w 934"/>
              <a:gd name="T27" fmla="*/ 226 h 348"/>
              <a:gd name="T28" fmla="*/ 190 w 934"/>
              <a:gd name="T29" fmla="*/ 248 h 348"/>
              <a:gd name="T30" fmla="*/ 178 w 934"/>
              <a:gd name="T31" fmla="*/ 268 h 348"/>
              <a:gd name="T32" fmla="*/ 166 w 934"/>
              <a:gd name="T33" fmla="*/ 282 h 348"/>
              <a:gd name="T34" fmla="*/ 148 w 934"/>
              <a:gd name="T35" fmla="*/ 292 h 348"/>
              <a:gd name="T36" fmla="*/ 114 w 934"/>
              <a:gd name="T37" fmla="*/ 302 h 348"/>
              <a:gd name="T38" fmla="*/ 96 w 934"/>
              <a:gd name="T39" fmla="*/ 304 h 348"/>
              <a:gd name="T40" fmla="*/ 62 w 934"/>
              <a:gd name="T41" fmla="*/ 296 h 348"/>
              <a:gd name="T42" fmla="*/ 36 w 934"/>
              <a:gd name="T43" fmla="*/ 280 h 348"/>
              <a:gd name="T44" fmla="*/ 20 w 934"/>
              <a:gd name="T45" fmla="*/ 270 h 348"/>
              <a:gd name="T46" fmla="*/ 0 w 934"/>
              <a:gd name="T47" fmla="*/ 268 h 348"/>
              <a:gd name="T48" fmla="*/ 724 w 934"/>
              <a:gd name="T49" fmla="*/ 348 h 348"/>
              <a:gd name="T50" fmla="*/ 738 w 934"/>
              <a:gd name="T51" fmla="*/ 344 h 348"/>
              <a:gd name="T52" fmla="*/ 766 w 934"/>
              <a:gd name="T53" fmla="*/ 332 h 348"/>
              <a:gd name="T54" fmla="*/ 792 w 934"/>
              <a:gd name="T55" fmla="*/ 314 h 348"/>
              <a:gd name="T56" fmla="*/ 828 w 934"/>
              <a:gd name="T57" fmla="*/ 280 h 348"/>
              <a:gd name="T58" fmla="*/ 866 w 934"/>
              <a:gd name="T59" fmla="*/ 224 h 348"/>
              <a:gd name="T60" fmla="*/ 896 w 934"/>
              <a:gd name="T61" fmla="*/ 162 h 348"/>
              <a:gd name="T62" fmla="*/ 916 w 934"/>
              <a:gd name="T63" fmla="*/ 102 h 348"/>
              <a:gd name="T64" fmla="*/ 928 w 934"/>
              <a:gd name="T65" fmla="*/ 50 h 348"/>
              <a:gd name="T66" fmla="*/ 934 w 934"/>
              <a:gd name="T67" fmla="*/ 14 h 348"/>
              <a:gd name="T68" fmla="*/ 932 w 934"/>
              <a:gd name="T69" fmla="*/ 2 h 348"/>
              <a:gd name="T70" fmla="*/ 932 w 934"/>
              <a:gd name="T7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4" h="348">
                <a:moveTo>
                  <a:pt x="932" y="0"/>
                </a:moveTo>
                <a:lnTo>
                  <a:pt x="0" y="0"/>
                </a:lnTo>
                <a:lnTo>
                  <a:pt x="0" y="142"/>
                </a:lnTo>
                <a:lnTo>
                  <a:pt x="10" y="142"/>
                </a:lnTo>
                <a:lnTo>
                  <a:pt x="10" y="142"/>
                </a:lnTo>
                <a:lnTo>
                  <a:pt x="18" y="138"/>
                </a:lnTo>
                <a:lnTo>
                  <a:pt x="34" y="126"/>
                </a:lnTo>
                <a:lnTo>
                  <a:pt x="34" y="126"/>
                </a:lnTo>
                <a:lnTo>
                  <a:pt x="46" y="118"/>
                </a:lnTo>
                <a:lnTo>
                  <a:pt x="60" y="110"/>
                </a:lnTo>
                <a:lnTo>
                  <a:pt x="76" y="104"/>
                </a:lnTo>
                <a:lnTo>
                  <a:pt x="86" y="102"/>
                </a:lnTo>
                <a:lnTo>
                  <a:pt x="96" y="102"/>
                </a:lnTo>
                <a:lnTo>
                  <a:pt x="96" y="102"/>
                </a:lnTo>
                <a:lnTo>
                  <a:pt x="114" y="102"/>
                </a:lnTo>
                <a:lnTo>
                  <a:pt x="132" y="106"/>
                </a:lnTo>
                <a:lnTo>
                  <a:pt x="148" y="112"/>
                </a:lnTo>
                <a:lnTo>
                  <a:pt x="164" y="122"/>
                </a:lnTo>
                <a:lnTo>
                  <a:pt x="164" y="122"/>
                </a:lnTo>
                <a:lnTo>
                  <a:pt x="172" y="130"/>
                </a:lnTo>
                <a:lnTo>
                  <a:pt x="178" y="138"/>
                </a:lnTo>
                <a:lnTo>
                  <a:pt x="188" y="156"/>
                </a:lnTo>
                <a:lnTo>
                  <a:pt x="196" y="178"/>
                </a:lnTo>
                <a:lnTo>
                  <a:pt x="198" y="190"/>
                </a:lnTo>
                <a:lnTo>
                  <a:pt x="198" y="202"/>
                </a:lnTo>
                <a:lnTo>
                  <a:pt x="198" y="202"/>
                </a:lnTo>
                <a:lnTo>
                  <a:pt x="198" y="214"/>
                </a:lnTo>
                <a:lnTo>
                  <a:pt x="196" y="226"/>
                </a:lnTo>
                <a:lnTo>
                  <a:pt x="194" y="238"/>
                </a:lnTo>
                <a:lnTo>
                  <a:pt x="190" y="248"/>
                </a:lnTo>
                <a:lnTo>
                  <a:pt x="184" y="258"/>
                </a:lnTo>
                <a:lnTo>
                  <a:pt x="178" y="268"/>
                </a:lnTo>
                <a:lnTo>
                  <a:pt x="172" y="276"/>
                </a:lnTo>
                <a:lnTo>
                  <a:pt x="166" y="282"/>
                </a:lnTo>
                <a:lnTo>
                  <a:pt x="166" y="282"/>
                </a:lnTo>
                <a:lnTo>
                  <a:pt x="148" y="292"/>
                </a:lnTo>
                <a:lnTo>
                  <a:pt x="132" y="298"/>
                </a:lnTo>
                <a:lnTo>
                  <a:pt x="114" y="302"/>
                </a:lnTo>
                <a:lnTo>
                  <a:pt x="96" y="304"/>
                </a:lnTo>
                <a:lnTo>
                  <a:pt x="96" y="304"/>
                </a:lnTo>
                <a:lnTo>
                  <a:pt x="78" y="302"/>
                </a:lnTo>
                <a:lnTo>
                  <a:pt x="62" y="296"/>
                </a:lnTo>
                <a:lnTo>
                  <a:pt x="48" y="288"/>
                </a:lnTo>
                <a:lnTo>
                  <a:pt x="36" y="280"/>
                </a:lnTo>
                <a:lnTo>
                  <a:pt x="36" y="280"/>
                </a:lnTo>
                <a:lnTo>
                  <a:pt x="20" y="270"/>
                </a:lnTo>
                <a:lnTo>
                  <a:pt x="16" y="268"/>
                </a:lnTo>
                <a:lnTo>
                  <a:pt x="0" y="268"/>
                </a:lnTo>
                <a:lnTo>
                  <a:pt x="0" y="348"/>
                </a:lnTo>
                <a:lnTo>
                  <a:pt x="724" y="348"/>
                </a:lnTo>
                <a:lnTo>
                  <a:pt x="724" y="348"/>
                </a:lnTo>
                <a:lnTo>
                  <a:pt x="738" y="344"/>
                </a:lnTo>
                <a:lnTo>
                  <a:pt x="752" y="338"/>
                </a:lnTo>
                <a:lnTo>
                  <a:pt x="766" y="332"/>
                </a:lnTo>
                <a:lnTo>
                  <a:pt x="780" y="324"/>
                </a:lnTo>
                <a:lnTo>
                  <a:pt x="792" y="314"/>
                </a:lnTo>
                <a:lnTo>
                  <a:pt x="804" y="304"/>
                </a:lnTo>
                <a:lnTo>
                  <a:pt x="828" y="280"/>
                </a:lnTo>
                <a:lnTo>
                  <a:pt x="848" y="254"/>
                </a:lnTo>
                <a:lnTo>
                  <a:pt x="866" y="224"/>
                </a:lnTo>
                <a:lnTo>
                  <a:pt x="882" y="194"/>
                </a:lnTo>
                <a:lnTo>
                  <a:pt x="896" y="162"/>
                </a:lnTo>
                <a:lnTo>
                  <a:pt x="906" y="132"/>
                </a:lnTo>
                <a:lnTo>
                  <a:pt x="916" y="102"/>
                </a:lnTo>
                <a:lnTo>
                  <a:pt x="924" y="76"/>
                </a:lnTo>
                <a:lnTo>
                  <a:pt x="928" y="50"/>
                </a:lnTo>
                <a:lnTo>
                  <a:pt x="932" y="30"/>
                </a:lnTo>
                <a:lnTo>
                  <a:pt x="934" y="14"/>
                </a:lnTo>
                <a:lnTo>
                  <a:pt x="934" y="4"/>
                </a:lnTo>
                <a:lnTo>
                  <a:pt x="932" y="2"/>
                </a:lnTo>
                <a:lnTo>
                  <a:pt x="932" y="0"/>
                </a:lnTo>
                <a:lnTo>
                  <a:pt x="932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25" name="组合 624"/>
          <p:cNvGrpSpPr/>
          <p:nvPr/>
        </p:nvGrpSpPr>
        <p:grpSpPr>
          <a:xfrm>
            <a:off x="7165075" y="1992570"/>
            <a:ext cx="4080680" cy="1332000"/>
            <a:chOff x="7165075" y="1951626"/>
            <a:chExt cx="4080680" cy="1332000"/>
          </a:xfrm>
        </p:grpSpPr>
        <p:sp>
          <p:nvSpPr>
            <p:cNvPr id="613" name="矩形 612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2" name="组合 621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616" name="文本框 615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17" name="文本框 616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26" name="组合 625"/>
          <p:cNvGrpSpPr/>
          <p:nvPr/>
        </p:nvGrpSpPr>
        <p:grpSpPr>
          <a:xfrm>
            <a:off x="7165075" y="3615237"/>
            <a:ext cx="4080680" cy="1332000"/>
            <a:chOff x="7165075" y="3649356"/>
            <a:chExt cx="4080680" cy="1332000"/>
          </a:xfrm>
        </p:grpSpPr>
        <p:sp>
          <p:nvSpPr>
            <p:cNvPr id="614" name="矩形 613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3" name="组合 622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618" name="文本框 617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</a:t>
                </a:r>
                <a:r>
                  <a: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二</a:t>
                </a:r>
              </a:p>
            </p:txBody>
          </p:sp>
          <p:sp>
            <p:nvSpPr>
              <p:cNvPr id="619" name="文本框 618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27" name="组合 626"/>
          <p:cNvGrpSpPr/>
          <p:nvPr/>
        </p:nvGrpSpPr>
        <p:grpSpPr>
          <a:xfrm>
            <a:off x="7165075" y="5237904"/>
            <a:ext cx="4080680" cy="1332000"/>
            <a:chOff x="7165075" y="5128720"/>
            <a:chExt cx="4080680" cy="1332000"/>
          </a:xfrm>
        </p:grpSpPr>
        <p:sp>
          <p:nvSpPr>
            <p:cNvPr id="615" name="矩形 614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4" name="组合 623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620" name="文本框 619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1" name="文本框 620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630" name="标题 6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7847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848679" y="1325715"/>
            <a:ext cx="384332" cy="387703"/>
          </a:xfrm>
          <a:custGeom>
            <a:avLst/>
            <a:gdLst>
              <a:gd name="T0" fmla="*/ 114 w 228"/>
              <a:gd name="T1" fmla="*/ 0 h 230"/>
              <a:gd name="T2" fmla="*/ 114 w 228"/>
              <a:gd name="T3" fmla="*/ 0 h 230"/>
              <a:gd name="T4" fmla="*/ 102 w 228"/>
              <a:gd name="T5" fmla="*/ 0 h 230"/>
              <a:gd name="T6" fmla="*/ 92 w 228"/>
              <a:gd name="T7" fmla="*/ 2 h 230"/>
              <a:gd name="T8" fmla="*/ 70 w 228"/>
              <a:gd name="T9" fmla="*/ 10 h 230"/>
              <a:gd name="T10" fmla="*/ 50 w 228"/>
              <a:gd name="T11" fmla="*/ 20 h 230"/>
              <a:gd name="T12" fmla="*/ 34 w 228"/>
              <a:gd name="T13" fmla="*/ 34 h 230"/>
              <a:gd name="T14" fmla="*/ 20 w 228"/>
              <a:gd name="T15" fmla="*/ 50 h 230"/>
              <a:gd name="T16" fmla="*/ 8 w 228"/>
              <a:gd name="T17" fmla="*/ 70 h 230"/>
              <a:gd name="T18" fmla="*/ 2 w 228"/>
              <a:gd name="T19" fmla="*/ 92 h 230"/>
              <a:gd name="T20" fmla="*/ 0 w 228"/>
              <a:gd name="T21" fmla="*/ 104 h 230"/>
              <a:gd name="T22" fmla="*/ 0 w 228"/>
              <a:gd name="T23" fmla="*/ 116 h 230"/>
              <a:gd name="T24" fmla="*/ 0 w 228"/>
              <a:gd name="T25" fmla="*/ 116 h 230"/>
              <a:gd name="T26" fmla="*/ 0 w 228"/>
              <a:gd name="T27" fmla="*/ 126 h 230"/>
              <a:gd name="T28" fmla="*/ 2 w 228"/>
              <a:gd name="T29" fmla="*/ 138 h 230"/>
              <a:gd name="T30" fmla="*/ 8 w 228"/>
              <a:gd name="T31" fmla="*/ 160 h 230"/>
              <a:gd name="T32" fmla="*/ 20 w 228"/>
              <a:gd name="T33" fmla="*/ 180 h 230"/>
              <a:gd name="T34" fmla="*/ 34 w 228"/>
              <a:gd name="T35" fmla="*/ 196 h 230"/>
              <a:gd name="T36" fmla="*/ 50 w 228"/>
              <a:gd name="T37" fmla="*/ 210 h 230"/>
              <a:gd name="T38" fmla="*/ 70 w 228"/>
              <a:gd name="T39" fmla="*/ 220 h 230"/>
              <a:gd name="T40" fmla="*/ 92 w 228"/>
              <a:gd name="T41" fmla="*/ 228 h 230"/>
              <a:gd name="T42" fmla="*/ 114 w 228"/>
              <a:gd name="T43" fmla="*/ 230 h 230"/>
              <a:gd name="T44" fmla="*/ 114 w 228"/>
              <a:gd name="T45" fmla="*/ 230 h 230"/>
              <a:gd name="T46" fmla="*/ 138 w 228"/>
              <a:gd name="T47" fmla="*/ 228 h 230"/>
              <a:gd name="T48" fmla="*/ 160 w 228"/>
              <a:gd name="T49" fmla="*/ 220 h 230"/>
              <a:gd name="T50" fmla="*/ 178 w 228"/>
              <a:gd name="T51" fmla="*/ 210 h 230"/>
              <a:gd name="T52" fmla="*/ 196 w 228"/>
              <a:gd name="T53" fmla="*/ 196 h 230"/>
              <a:gd name="T54" fmla="*/ 210 w 228"/>
              <a:gd name="T55" fmla="*/ 180 h 230"/>
              <a:gd name="T56" fmla="*/ 220 w 228"/>
              <a:gd name="T57" fmla="*/ 160 h 230"/>
              <a:gd name="T58" fmla="*/ 226 w 228"/>
              <a:gd name="T59" fmla="*/ 138 h 230"/>
              <a:gd name="T60" fmla="*/ 228 w 228"/>
              <a:gd name="T61" fmla="*/ 116 h 230"/>
              <a:gd name="T62" fmla="*/ 228 w 228"/>
              <a:gd name="T63" fmla="*/ 116 h 230"/>
              <a:gd name="T64" fmla="*/ 226 w 228"/>
              <a:gd name="T65" fmla="*/ 92 h 230"/>
              <a:gd name="T66" fmla="*/ 220 w 228"/>
              <a:gd name="T67" fmla="*/ 70 h 230"/>
              <a:gd name="T68" fmla="*/ 210 w 228"/>
              <a:gd name="T69" fmla="*/ 50 h 230"/>
              <a:gd name="T70" fmla="*/ 196 w 228"/>
              <a:gd name="T71" fmla="*/ 34 h 230"/>
              <a:gd name="T72" fmla="*/ 178 w 228"/>
              <a:gd name="T73" fmla="*/ 20 h 230"/>
              <a:gd name="T74" fmla="*/ 160 w 228"/>
              <a:gd name="T75" fmla="*/ 10 h 230"/>
              <a:gd name="T76" fmla="*/ 138 w 228"/>
              <a:gd name="T77" fmla="*/ 2 h 230"/>
              <a:gd name="T78" fmla="*/ 126 w 228"/>
              <a:gd name="T79" fmla="*/ 0 h 230"/>
              <a:gd name="T80" fmla="*/ 114 w 228"/>
              <a:gd name="T81" fmla="*/ 0 h 230"/>
              <a:gd name="T82" fmla="*/ 114 w 228"/>
              <a:gd name="T83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8" h="230">
                <a:moveTo>
                  <a:pt x="114" y="0"/>
                </a:moveTo>
                <a:lnTo>
                  <a:pt x="114" y="0"/>
                </a:lnTo>
                <a:lnTo>
                  <a:pt x="102" y="0"/>
                </a:lnTo>
                <a:lnTo>
                  <a:pt x="92" y="2"/>
                </a:lnTo>
                <a:lnTo>
                  <a:pt x="70" y="10"/>
                </a:lnTo>
                <a:lnTo>
                  <a:pt x="50" y="20"/>
                </a:lnTo>
                <a:lnTo>
                  <a:pt x="34" y="34"/>
                </a:lnTo>
                <a:lnTo>
                  <a:pt x="20" y="50"/>
                </a:lnTo>
                <a:lnTo>
                  <a:pt x="8" y="70"/>
                </a:lnTo>
                <a:lnTo>
                  <a:pt x="2" y="92"/>
                </a:lnTo>
                <a:lnTo>
                  <a:pt x="0" y="104"/>
                </a:lnTo>
                <a:lnTo>
                  <a:pt x="0" y="116"/>
                </a:lnTo>
                <a:lnTo>
                  <a:pt x="0" y="116"/>
                </a:lnTo>
                <a:lnTo>
                  <a:pt x="0" y="126"/>
                </a:lnTo>
                <a:lnTo>
                  <a:pt x="2" y="138"/>
                </a:lnTo>
                <a:lnTo>
                  <a:pt x="8" y="160"/>
                </a:lnTo>
                <a:lnTo>
                  <a:pt x="20" y="180"/>
                </a:lnTo>
                <a:lnTo>
                  <a:pt x="34" y="196"/>
                </a:lnTo>
                <a:lnTo>
                  <a:pt x="50" y="210"/>
                </a:lnTo>
                <a:lnTo>
                  <a:pt x="70" y="220"/>
                </a:lnTo>
                <a:lnTo>
                  <a:pt x="92" y="228"/>
                </a:lnTo>
                <a:lnTo>
                  <a:pt x="114" y="230"/>
                </a:lnTo>
                <a:lnTo>
                  <a:pt x="114" y="230"/>
                </a:lnTo>
                <a:lnTo>
                  <a:pt x="138" y="228"/>
                </a:lnTo>
                <a:lnTo>
                  <a:pt x="160" y="220"/>
                </a:lnTo>
                <a:lnTo>
                  <a:pt x="178" y="210"/>
                </a:lnTo>
                <a:lnTo>
                  <a:pt x="196" y="196"/>
                </a:lnTo>
                <a:lnTo>
                  <a:pt x="210" y="180"/>
                </a:lnTo>
                <a:lnTo>
                  <a:pt x="220" y="160"/>
                </a:lnTo>
                <a:lnTo>
                  <a:pt x="226" y="138"/>
                </a:lnTo>
                <a:lnTo>
                  <a:pt x="228" y="116"/>
                </a:lnTo>
                <a:lnTo>
                  <a:pt x="228" y="116"/>
                </a:lnTo>
                <a:lnTo>
                  <a:pt x="226" y="92"/>
                </a:lnTo>
                <a:lnTo>
                  <a:pt x="220" y="70"/>
                </a:lnTo>
                <a:lnTo>
                  <a:pt x="210" y="50"/>
                </a:lnTo>
                <a:lnTo>
                  <a:pt x="196" y="34"/>
                </a:lnTo>
                <a:lnTo>
                  <a:pt x="178" y="20"/>
                </a:lnTo>
                <a:lnTo>
                  <a:pt x="160" y="10"/>
                </a:lnTo>
                <a:lnTo>
                  <a:pt x="138" y="2"/>
                </a:lnTo>
                <a:lnTo>
                  <a:pt x="126" y="0"/>
                </a:lnTo>
                <a:lnTo>
                  <a:pt x="114" y="0"/>
                </a:lnTo>
                <a:lnTo>
                  <a:pt x="114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367864" y="1696561"/>
            <a:ext cx="387703" cy="387703"/>
          </a:xfrm>
          <a:custGeom>
            <a:avLst/>
            <a:gdLst>
              <a:gd name="T0" fmla="*/ 114 w 230"/>
              <a:gd name="T1" fmla="*/ 0 h 230"/>
              <a:gd name="T2" fmla="*/ 114 w 230"/>
              <a:gd name="T3" fmla="*/ 0 h 230"/>
              <a:gd name="T4" fmla="*/ 102 w 230"/>
              <a:gd name="T5" fmla="*/ 2 h 230"/>
              <a:gd name="T6" fmla="*/ 92 w 230"/>
              <a:gd name="T7" fmla="*/ 4 h 230"/>
              <a:gd name="T8" fmla="*/ 70 w 230"/>
              <a:gd name="T9" fmla="*/ 10 h 230"/>
              <a:gd name="T10" fmla="*/ 50 w 230"/>
              <a:gd name="T11" fmla="*/ 20 h 230"/>
              <a:gd name="T12" fmla="*/ 34 w 230"/>
              <a:gd name="T13" fmla="*/ 34 h 230"/>
              <a:gd name="T14" fmla="*/ 20 w 230"/>
              <a:gd name="T15" fmla="*/ 52 h 230"/>
              <a:gd name="T16" fmla="*/ 10 w 230"/>
              <a:gd name="T17" fmla="*/ 72 h 230"/>
              <a:gd name="T18" fmla="*/ 2 w 230"/>
              <a:gd name="T19" fmla="*/ 92 h 230"/>
              <a:gd name="T20" fmla="*/ 0 w 230"/>
              <a:gd name="T21" fmla="*/ 116 h 230"/>
              <a:gd name="T22" fmla="*/ 0 w 230"/>
              <a:gd name="T23" fmla="*/ 116 h 230"/>
              <a:gd name="T24" fmla="*/ 2 w 230"/>
              <a:gd name="T25" fmla="*/ 140 h 230"/>
              <a:gd name="T26" fmla="*/ 10 w 230"/>
              <a:gd name="T27" fmla="*/ 160 h 230"/>
              <a:gd name="T28" fmla="*/ 20 w 230"/>
              <a:gd name="T29" fmla="*/ 180 h 230"/>
              <a:gd name="T30" fmla="*/ 34 w 230"/>
              <a:gd name="T31" fmla="*/ 196 h 230"/>
              <a:gd name="T32" fmla="*/ 50 w 230"/>
              <a:gd name="T33" fmla="*/ 210 h 230"/>
              <a:gd name="T34" fmla="*/ 70 w 230"/>
              <a:gd name="T35" fmla="*/ 222 h 230"/>
              <a:gd name="T36" fmla="*/ 92 w 230"/>
              <a:gd name="T37" fmla="*/ 228 h 230"/>
              <a:gd name="T38" fmla="*/ 114 w 230"/>
              <a:gd name="T39" fmla="*/ 230 h 230"/>
              <a:gd name="T40" fmla="*/ 114 w 230"/>
              <a:gd name="T41" fmla="*/ 230 h 230"/>
              <a:gd name="T42" fmla="*/ 138 w 230"/>
              <a:gd name="T43" fmla="*/ 228 h 230"/>
              <a:gd name="T44" fmla="*/ 160 w 230"/>
              <a:gd name="T45" fmla="*/ 222 h 230"/>
              <a:gd name="T46" fmla="*/ 178 w 230"/>
              <a:gd name="T47" fmla="*/ 210 h 230"/>
              <a:gd name="T48" fmla="*/ 196 w 230"/>
              <a:gd name="T49" fmla="*/ 196 h 230"/>
              <a:gd name="T50" fmla="*/ 210 w 230"/>
              <a:gd name="T51" fmla="*/ 180 h 230"/>
              <a:gd name="T52" fmla="*/ 220 w 230"/>
              <a:gd name="T53" fmla="*/ 160 h 230"/>
              <a:gd name="T54" fmla="*/ 228 w 230"/>
              <a:gd name="T55" fmla="*/ 140 h 230"/>
              <a:gd name="T56" fmla="*/ 230 w 230"/>
              <a:gd name="T57" fmla="*/ 128 h 230"/>
              <a:gd name="T58" fmla="*/ 230 w 230"/>
              <a:gd name="T59" fmla="*/ 116 h 230"/>
              <a:gd name="T60" fmla="*/ 230 w 230"/>
              <a:gd name="T61" fmla="*/ 116 h 230"/>
              <a:gd name="T62" fmla="*/ 230 w 230"/>
              <a:gd name="T63" fmla="*/ 104 h 230"/>
              <a:gd name="T64" fmla="*/ 228 w 230"/>
              <a:gd name="T65" fmla="*/ 92 h 230"/>
              <a:gd name="T66" fmla="*/ 220 w 230"/>
              <a:gd name="T67" fmla="*/ 72 h 230"/>
              <a:gd name="T68" fmla="*/ 210 w 230"/>
              <a:gd name="T69" fmla="*/ 52 h 230"/>
              <a:gd name="T70" fmla="*/ 196 w 230"/>
              <a:gd name="T71" fmla="*/ 34 h 230"/>
              <a:gd name="T72" fmla="*/ 178 w 230"/>
              <a:gd name="T73" fmla="*/ 20 h 230"/>
              <a:gd name="T74" fmla="*/ 160 w 230"/>
              <a:gd name="T75" fmla="*/ 10 h 230"/>
              <a:gd name="T76" fmla="*/ 138 w 230"/>
              <a:gd name="T77" fmla="*/ 4 h 230"/>
              <a:gd name="T78" fmla="*/ 126 w 230"/>
              <a:gd name="T79" fmla="*/ 2 h 230"/>
              <a:gd name="T80" fmla="*/ 114 w 230"/>
              <a:gd name="T81" fmla="*/ 0 h 230"/>
              <a:gd name="T82" fmla="*/ 114 w 230"/>
              <a:gd name="T83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0" h="230">
                <a:moveTo>
                  <a:pt x="114" y="0"/>
                </a:moveTo>
                <a:lnTo>
                  <a:pt x="114" y="0"/>
                </a:lnTo>
                <a:lnTo>
                  <a:pt x="102" y="2"/>
                </a:lnTo>
                <a:lnTo>
                  <a:pt x="92" y="4"/>
                </a:lnTo>
                <a:lnTo>
                  <a:pt x="70" y="10"/>
                </a:lnTo>
                <a:lnTo>
                  <a:pt x="50" y="20"/>
                </a:lnTo>
                <a:lnTo>
                  <a:pt x="34" y="34"/>
                </a:lnTo>
                <a:lnTo>
                  <a:pt x="20" y="52"/>
                </a:lnTo>
                <a:lnTo>
                  <a:pt x="10" y="72"/>
                </a:lnTo>
                <a:lnTo>
                  <a:pt x="2" y="92"/>
                </a:lnTo>
                <a:lnTo>
                  <a:pt x="0" y="116"/>
                </a:lnTo>
                <a:lnTo>
                  <a:pt x="0" y="116"/>
                </a:lnTo>
                <a:lnTo>
                  <a:pt x="2" y="140"/>
                </a:lnTo>
                <a:lnTo>
                  <a:pt x="10" y="160"/>
                </a:lnTo>
                <a:lnTo>
                  <a:pt x="20" y="180"/>
                </a:lnTo>
                <a:lnTo>
                  <a:pt x="34" y="196"/>
                </a:lnTo>
                <a:lnTo>
                  <a:pt x="50" y="210"/>
                </a:lnTo>
                <a:lnTo>
                  <a:pt x="70" y="222"/>
                </a:lnTo>
                <a:lnTo>
                  <a:pt x="92" y="228"/>
                </a:lnTo>
                <a:lnTo>
                  <a:pt x="114" y="230"/>
                </a:lnTo>
                <a:lnTo>
                  <a:pt x="114" y="230"/>
                </a:lnTo>
                <a:lnTo>
                  <a:pt x="138" y="228"/>
                </a:lnTo>
                <a:lnTo>
                  <a:pt x="160" y="222"/>
                </a:lnTo>
                <a:lnTo>
                  <a:pt x="178" y="210"/>
                </a:lnTo>
                <a:lnTo>
                  <a:pt x="196" y="196"/>
                </a:lnTo>
                <a:lnTo>
                  <a:pt x="210" y="180"/>
                </a:lnTo>
                <a:lnTo>
                  <a:pt x="220" y="160"/>
                </a:lnTo>
                <a:lnTo>
                  <a:pt x="228" y="140"/>
                </a:lnTo>
                <a:lnTo>
                  <a:pt x="230" y="128"/>
                </a:lnTo>
                <a:lnTo>
                  <a:pt x="230" y="116"/>
                </a:lnTo>
                <a:lnTo>
                  <a:pt x="230" y="116"/>
                </a:lnTo>
                <a:lnTo>
                  <a:pt x="230" y="104"/>
                </a:lnTo>
                <a:lnTo>
                  <a:pt x="228" y="92"/>
                </a:lnTo>
                <a:lnTo>
                  <a:pt x="220" y="72"/>
                </a:lnTo>
                <a:lnTo>
                  <a:pt x="210" y="52"/>
                </a:lnTo>
                <a:lnTo>
                  <a:pt x="196" y="34"/>
                </a:lnTo>
                <a:lnTo>
                  <a:pt x="178" y="20"/>
                </a:lnTo>
                <a:lnTo>
                  <a:pt x="160" y="10"/>
                </a:lnTo>
                <a:lnTo>
                  <a:pt x="138" y="4"/>
                </a:lnTo>
                <a:lnTo>
                  <a:pt x="126" y="2"/>
                </a:lnTo>
                <a:lnTo>
                  <a:pt x="114" y="0"/>
                </a:lnTo>
                <a:lnTo>
                  <a:pt x="11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8679" y="1844900"/>
            <a:ext cx="384332" cy="387703"/>
          </a:xfrm>
          <a:custGeom>
            <a:avLst/>
            <a:gdLst>
              <a:gd name="T0" fmla="*/ 114 w 228"/>
              <a:gd name="T1" fmla="*/ 0 h 230"/>
              <a:gd name="T2" fmla="*/ 114 w 228"/>
              <a:gd name="T3" fmla="*/ 0 h 230"/>
              <a:gd name="T4" fmla="*/ 92 w 228"/>
              <a:gd name="T5" fmla="*/ 4 h 230"/>
              <a:gd name="T6" fmla="*/ 70 w 228"/>
              <a:gd name="T7" fmla="*/ 10 h 230"/>
              <a:gd name="T8" fmla="*/ 50 w 228"/>
              <a:gd name="T9" fmla="*/ 20 h 230"/>
              <a:gd name="T10" fmla="*/ 34 w 228"/>
              <a:gd name="T11" fmla="*/ 34 h 230"/>
              <a:gd name="T12" fmla="*/ 20 w 228"/>
              <a:gd name="T13" fmla="*/ 52 h 230"/>
              <a:gd name="T14" fmla="*/ 8 w 228"/>
              <a:gd name="T15" fmla="*/ 70 h 230"/>
              <a:gd name="T16" fmla="*/ 2 w 228"/>
              <a:gd name="T17" fmla="*/ 92 h 230"/>
              <a:gd name="T18" fmla="*/ 0 w 228"/>
              <a:gd name="T19" fmla="*/ 104 h 230"/>
              <a:gd name="T20" fmla="*/ 0 w 228"/>
              <a:gd name="T21" fmla="*/ 116 h 230"/>
              <a:gd name="T22" fmla="*/ 0 w 228"/>
              <a:gd name="T23" fmla="*/ 116 h 230"/>
              <a:gd name="T24" fmla="*/ 0 w 228"/>
              <a:gd name="T25" fmla="*/ 126 h 230"/>
              <a:gd name="T26" fmla="*/ 2 w 228"/>
              <a:gd name="T27" fmla="*/ 138 h 230"/>
              <a:gd name="T28" fmla="*/ 8 w 228"/>
              <a:gd name="T29" fmla="*/ 160 h 230"/>
              <a:gd name="T30" fmla="*/ 20 w 228"/>
              <a:gd name="T31" fmla="*/ 180 h 230"/>
              <a:gd name="T32" fmla="*/ 34 w 228"/>
              <a:gd name="T33" fmla="*/ 196 h 230"/>
              <a:gd name="T34" fmla="*/ 50 w 228"/>
              <a:gd name="T35" fmla="*/ 210 h 230"/>
              <a:gd name="T36" fmla="*/ 70 w 228"/>
              <a:gd name="T37" fmla="*/ 222 h 230"/>
              <a:gd name="T38" fmla="*/ 92 w 228"/>
              <a:gd name="T39" fmla="*/ 228 h 230"/>
              <a:gd name="T40" fmla="*/ 102 w 228"/>
              <a:gd name="T41" fmla="*/ 230 h 230"/>
              <a:gd name="T42" fmla="*/ 114 w 228"/>
              <a:gd name="T43" fmla="*/ 230 h 230"/>
              <a:gd name="T44" fmla="*/ 114 w 228"/>
              <a:gd name="T45" fmla="*/ 230 h 230"/>
              <a:gd name="T46" fmla="*/ 126 w 228"/>
              <a:gd name="T47" fmla="*/ 230 h 230"/>
              <a:gd name="T48" fmla="*/ 138 w 228"/>
              <a:gd name="T49" fmla="*/ 228 h 230"/>
              <a:gd name="T50" fmla="*/ 160 w 228"/>
              <a:gd name="T51" fmla="*/ 222 h 230"/>
              <a:gd name="T52" fmla="*/ 178 w 228"/>
              <a:gd name="T53" fmla="*/ 210 h 230"/>
              <a:gd name="T54" fmla="*/ 196 w 228"/>
              <a:gd name="T55" fmla="*/ 196 h 230"/>
              <a:gd name="T56" fmla="*/ 210 w 228"/>
              <a:gd name="T57" fmla="*/ 180 h 230"/>
              <a:gd name="T58" fmla="*/ 220 w 228"/>
              <a:gd name="T59" fmla="*/ 160 h 230"/>
              <a:gd name="T60" fmla="*/ 226 w 228"/>
              <a:gd name="T61" fmla="*/ 138 h 230"/>
              <a:gd name="T62" fmla="*/ 228 w 228"/>
              <a:gd name="T63" fmla="*/ 116 h 230"/>
              <a:gd name="T64" fmla="*/ 228 w 228"/>
              <a:gd name="T65" fmla="*/ 116 h 230"/>
              <a:gd name="T66" fmla="*/ 226 w 228"/>
              <a:gd name="T67" fmla="*/ 92 h 230"/>
              <a:gd name="T68" fmla="*/ 220 w 228"/>
              <a:gd name="T69" fmla="*/ 70 h 230"/>
              <a:gd name="T70" fmla="*/ 210 w 228"/>
              <a:gd name="T71" fmla="*/ 52 h 230"/>
              <a:gd name="T72" fmla="*/ 196 w 228"/>
              <a:gd name="T73" fmla="*/ 34 h 230"/>
              <a:gd name="T74" fmla="*/ 178 w 228"/>
              <a:gd name="T75" fmla="*/ 20 h 230"/>
              <a:gd name="T76" fmla="*/ 160 w 228"/>
              <a:gd name="T77" fmla="*/ 10 h 230"/>
              <a:gd name="T78" fmla="*/ 138 w 228"/>
              <a:gd name="T79" fmla="*/ 4 h 230"/>
              <a:gd name="T80" fmla="*/ 114 w 228"/>
              <a:gd name="T81" fmla="*/ 0 h 230"/>
              <a:gd name="T82" fmla="*/ 114 w 228"/>
              <a:gd name="T83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8" h="230">
                <a:moveTo>
                  <a:pt x="114" y="0"/>
                </a:moveTo>
                <a:lnTo>
                  <a:pt x="114" y="0"/>
                </a:lnTo>
                <a:lnTo>
                  <a:pt x="92" y="4"/>
                </a:lnTo>
                <a:lnTo>
                  <a:pt x="70" y="10"/>
                </a:lnTo>
                <a:lnTo>
                  <a:pt x="50" y="20"/>
                </a:lnTo>
                <a:lnTo>
                  <a:pt x="34" y="34"/>
                </a:lnTo>
                <a:lnTo>
                  <a:pt x="20" y="52"/>
                </a:lnTo>
                <a:lnTo>
                  <a:pt x="8" y="70"/>
                </a:lnTo>
                <a:lnTo>
                  <a:pt x="2" y="92"/>
                </a:lnTo>
                <a:lnTo>
                  <a:pt x="0" y="104"/>
                </a:lnTo>
                <a:lnTo>
                  <a:pt x="0" y="116"/>
                </a:lnTo>
                <a:lnTo>
                  <a:pt x="0" y="116"/>
                </a:lnTo>
                <a:lnTo>
                  <a:pt x="0" y="126"/>
                </a:lnTo>
                <a:lnTo>
                  <a:pt x="2" y="138"/>
                </a:lnTo>
                <a:lnTo>
                  <a:pt x="8" y="160"/>
                </a:lnTo>
                <a:lnTo>
                  <a:pt x="20" y="180"/>
                </a:lnTo>
                <a:lnTo>
                  <a:pt x="34" y="196"/>
                </a:lnTo>
                <a:lnTo>
                  <a:pt x="50" y="210"/>
                </a:lnTo>
                <a:lnTo>
                  <a:pt x="70" y="222"/>
                </a:lnTo>
                <a:lnTo>
                  <a:pt x="92" y="228"/>
                </a:lnTo>
                <a:lnTo>
                  <a:pt x="102" y="230"/>
                </a:lnTo>
                <a:lnTo>
                  <a:pt x="114" y="230"/>
                </a:lnTo>
                <a:lnTo>
                  <a:pt x="114" y="230"/>
                </a:lnTo>
                <a:lnTo>
                  <a:pt x="126" y="230"/>
                </a:lnTo>
                <a:lnTo>
                  <a:pt x="138" y="228"/>
                </a:lnTo>
                <a:lnTo>
                  <a:pt x="160" y="222"/>
                </a:lnTo>
                <a:lnTo>
                  <a:pt x="178" y="210"/>
                </a:lnTo>
                <a:lnTo>
                  <a:pt x="196" y="196"/>
                </a:lnTo>
                <a:lnTo>
                  <a:pt x="210" y="180"/>
                </a:lnTo>
                <a:lnTo>
                  <a:pt x="220" y="160"/>
                </a:lnTo>
                <a:lnTo>
                  <a:pt x="226" y="138"/>
                </a:lnTo>
                <a:lnTo>
                  <a:pt x="228" y="116"/>
                </a:lnTo>
                <a:lnTo>
                  <a:pt x="228" y="116"/>
                </a:lnTo>
                <a:lnTo>
                  <a:pt x="226" y="92"/>
                </a:lnTo>
                <a:lnTo>
                  <a:pt x="220" y="70"/>
                </a:lnTo>
                <a:lnTo>
                  <a:pt x="210" y="52"/>
                </a:lnTo>
                <a:lnTo>
                  <a:pt x="196" y="34"/>
                </a:lnTo>
                <a:lnTo>
                  <a:pt x="178" y="20"/>
                </a:lnTo>
                <a:lnTo>
                  <a:pt x="160" y="10"/>
                </a:lnTo>
                <a:lnTo>
                  <a:pt x="138" y="4"/>
                </a:lnTo>
                <a:lnTo>
                  <a:pt x="114" y="0"/>
                </a:lnTo>
                <a:lnTo>
                  <a:pt x="114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219525" y="2256202"/>
            <a:ext cx="387703" cy="384332"/>
          </a:xfrm>
          <a:custGeom>
            <a:avLst/>
            <a:gdLst>
              <a:gd name="T0" fmla="*/ 116 w 230"/>
              <a:gd name="T1" fmla="*/ 0 h 228"/>
              <a:gd name="T2" fmla="*/ 116 w 230"/>
              <a:gd name="T3" fmla="*/ 0 h 228"/>
              <a:gd name="T4" fmla="*/ 104 w 230"/>
              <a:gd name="T5" fmla="*/ 0 h 228"/>
              <a:gd name="T6" fmla="*/ 92 w 230"/>
              <a:gd name="T7" fmla="*/ 2 h 228"/>
              <a:gd name="T8" fmla="*/ 70 w 230"/>
              <a:gd name="T9" fmla="*/ 8 h 228"/>
              <a:gd name="T10" fmla="*/ 50 w 230"/>
              <a:gd name="T11" fmla="*/ 20 h 228"/>
              <a:gd name="T12" fmla="*/ 34 w 230"/>
              <a:gd name="T13" fmla="*/ 34 h 228"/>
              <a:gd name="T14" fmla="*/ 20 w 230"/>
              <a:gd name="T15" fmla="*/ 50 h 228"/>
              <a:gd name="T16" fmla="*/ 8 w 230"/>
              <a:gd name="T17" fmla="*/ 70 h 228"/>
              <a:gd name="T18" fmla="*/ 2 w 230"/>
              <a:gd name="T19" fmla="*/ 92 h 228"/>
              <a:gd name="T20" fmla="*/ 0 w 230"/>
              <a:gd name="T21" fmla="*/ 102 h 228"/>
              <a:gd name="T22" fmla="*/ 0 w 230"/>
              <a:gd name="T23" fmla="*/ 114 h 228"/>
              <a:gd name="T24" fmla="*/ 0 w 230"/>
              <a:gd name="T25" fmla="*/ 114 h 228"/>
              <a:gd name="T26" fmla="*/ 0 w 230"/>
              <a:gd name="T27" fmla="*/ 126 h 228"/>
              <a:gd name="T28" fmla="*/ 2 w 230"/>
              <a:gd name="T29" fmla="*/ 138 h 228"/>
              <a:gd name="T30" fmla="*/ 8 w 230"/>
              <a:gd name="T31" fmla="*/ 160 h 228"/>
              <a:gd name="T32" fmla="*/ 20 w 230"/>
              <a:gd name="T33" fmla="*/ 178 h 228"/>
              <a:gd name="T34" fmla="*/ 34 w 230"/>
              <a:gd name="T35" fmla="*/ 196 h 228"/>
              <a:gd name="T36" fmla="*/ 50 w 230"/>
              <a:gd name="T37" fmla="*/ 210 h 228"/>
              <a:gd name="T38" fmla="*/ 70 w 230"/>
              <a:gd name="T39" fmla="*/ 220 h 228"/>
              <a:gd name="T40" fmla="*/ 92 w 230"/>
              <a:gd name="T41" fmla="*/ 226 h 228"/>
              <a:gd name="T42" fmla="*/ 116 w 230"/>
              <a:gd name="T43" fmla="*/ 228 h 228"/>
              <a:gd name="T44" fmla="*/ 116 w 230"/>
              <a:gd name="T45" fmla="*/ 228 h 228"/>
              <a:gd name="T46" fmla="*/ 138 w 230"/>
              <a:gd name="T47" fmla="*/ 226 h 228"/>
              <a:gd name="T48" fmla="*/ 160 w 230"/>
              <a:gd name="T49" fmla="*/ 220 h 228"/>
              <a:gd name="T50" fmla="*/ 180 w 230"/>
              <a:gd name="T51" fmla="*/ 210 h 228"/>
              <a:gd name="T52" fmla="*/ 196 w 230"/>
              <a:gd name="T53" fmla="*/ 196 h 228"/>
              <a:gd name="T54" fmla="*/ 210 w 230"/>
              <a:gd name="T55" fmla="*/ 178 h 228"/>
              <a:gd name="T56" fmla="*/ 220 w 230"/>
              <a:gd name="T57" fmla="*/ 160 h 228"/>
              <a:gd name="T58" fmla="*/ 228 w 230"/>
              <a:gd name="T59" fmla="*/ 138 h 228"/>
              <a:gd name="T60" fmla="*/ 230 w 230"/>
              <a:gd name="T61" fmla="*/ 114 h 228"/>
              <a:gd name="T62" fmla="*/ 230 w 230"/>
              <a:gd name="T63" fmla="*/ 114 h 228"/>
              <a:gd name="T64" fmla="*/ 228 w 230"/>
              <a:gd name="T65" fmla="*/ 92 h 228"/>
              <a:gd name="T66" fmla="*/ 220 w 230"/>
              <a:gd name="T67" fmla="*/ 70 h 228"/>
              <a:gd name="T68" fmla="*/ 210 w 230"/>
              <a:gd name="T69" fmla="*/ 50 h 228"/>
              <a:gd name="T70" fmla="*/ 196 w 230"/>
              <a:gd name="T71" fmla="*/ 34 h 228"/>
              <a:gd name="T72" fmla="*/ 180 w 230"/>
              <a:gd name="T73" fmla="*/ 20 h 228"/>
              <a:gd name="T74" fmla="*/ 160 w 230"/>
              <a:gd name="T75" fmla="*/ 8 h 228"/>
              <a:gd name="T76" fmla="*/ 138 w 230"/>
              <a:gd name="T77" fmla="*/ 2 h 228"/>
              <a:gd name="T78" fmla="*/ 126 w 230"/>
              <a:gd name="T79" fmla="*/ 0 h 228"/>
              <a:gd name="T80" fmla="*/ 116 w 230"/>
              <a:gd name="T81" fmla="*/ 0 h 228"/>
              <a:gd name="T82" fmla="*/ 116 w 230"/>
              <a:gd name="T83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0" h="228">
                <a:moveTo>
                  <a:pt x="116" y="0"/>
                </a:moveTo>
                <a:lnTo>
                  <a:pt x="116" y="0"/>
                </a:lnTo>
                <a:lnTo>
                  <a:pt x="104" y="0"/>
                </a:lnTo>
                <a:lnTo>
                  <a:pt x="92" y="2"/>
                </a:lnTo>
                <a:lnTo>
                  <a:pt x="70" y="8"/>
                </a:lnTo>
                <a:lnTo>
                  <a:pt x="50" y="20"/>
                </a:lnTo>
                <a:lnTo>
                  <a:pt x="34" y="34"/>
                </a:lnTo>
                <a:lnTo>
                  <a:pt x="20" y="50"/>
                </a:lnTo>
                <a:lnTo>
                  <a:pt x="8" y="70"/>
                </a:lnTo>
                <a:lnTo>
                  <a:pt x="2" y="92"/>
                </a:lnTo>
                <a:lnTo>
                  <a:pt x="0" y="102"/>
                </a:lnTo>
                <a:lnTo>
                  <a:pt x="0" y="114"/>
                </a:lnTo>
                <a:lnTo>
                  <a:pt x="0" y="114"/>
                </a:lnTo>
                <a:lnTo>
                  <a:pt x="0" y="126"/>
                </a:lnTo>
                <a:lnTo>
                  <a:pt x="2" y="138"/>
                </a:lnTo>
                <a:lnTo>
                  <a:pt x="8" y="160"/>
                </a:lnTo>
                <a:lnTo>
                  <a:pt x="20" y="178"/>
                </a:lnTo>
                <a:lnTo>
                  <a:pt x="34" y="196"/>
                </a:lnTo>
                <a:lnTo>
                  <a:pt x="50" y="210"/>
                </a:lnTo>
                <a:lnTo>
                  <a:pt x="70" y="220"/>
                </a:lnTo>
                <a:lnTo>
                  <a:pt x="92" y="226"/>
                </a:lnTo>
                <a:lnTo>
                  <a:pt x="116" y="228"/>
                </a:lnTo>
                <a:lnTo>
                  <a:pt x="116" y="228"/>
                </a:lnTo>
                <a:lnTo>
                  <a:pt x="138" y="226"/>
                </a:lnTo>
                <a:lnTo>
                  <a:pt x="160" y="220"/>
                </a:lnTo>
                <a:lnTo>
                  <a:pt x="180" y="210"/>
                </a:lnTo>
                <a:lnTo>
                  <a:pt x="196" y="196"/>
                </a:lnTo>
                <a:lnTo>
                  <a:pt x="210" y="178"/>
                </a:lnTo>
                <a:lnTo>
                  <a:pt x="220" y="160"/>
                </a:lnTo>
                <a:lnTo>
                  <a:pt x="228" y="138"/>
                </a:lnTo>
                <a:lnTo>
                  <a:pt x="230" y="114"/>
                </a:lnTo>
                <a:lnTo>
                  <a:pt x="230" y="114"/>
                </a:lnTo>
                <a:lnTo>
                  <a:pt x="228" y="92"/>
                </a:lnTo>
                <a:lnTo>
                  <a:pt x="220" y="70"/>
                </a:lnTo>
                <a:lnTo>
                  <a:pt x="210" y="50"/>
                </a:lnTo>
                <a:lnTo>
                  <a:pt x="196" y="34"/>
                </a:lnTo>
                <a:lnTo>
                  <a:pt x="180" y="20"/>
                </a:lnTo>
                <a:lnTo>
                  <a:pt x="160" y="8"/>
                </a:lnTo>
                <a:lnTo>
                  <a:pt x="138" y="2"/>
                </a:lnTo>
                <a:lnTo>
                  <a:pt x="126" y="0"/>
                </a:lnTo>
                <a:lnTo>
                  <a:pt x="116" y="0"/>
                </a:lnTo>
                <a:lnTo>
                  <a:pt x="116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696969" y="2404541"/>
            <a:ext cx="387703" cy="387703"/>
          </a:xfrm>
          <a:custGeom>
            <a:avLst/>
            <a:gdLst>
              <a:gd name="T0" fmla="*/ 116 w 230"/>
              <a:gd name="T1" fmla="*/ 0 h 230"/>
              <a:gd name="T2" fmla="*/ 116 w 230"/>
              <a:gd name="T3" fmla="*/ 0 h 230"/>
              <a:gd name="T4" fmla="*/ 92 w 230"/>
              <a:gd name="T5" fmla="*/ 2 h 230"/>
              <a:gd name="T6" fmla="*/ 72 w 230"/>
              <a:gd name="T7" fmla="*/ 8 h 230"/>
              <a:gd name="T8" fmla="*/ 52 w 230"/>
              <a:gd name="T9" fmla="*/ 20 h 230"/>
              <a:gd name="T10" fmla="*/ 34 w 230"/>
              <a:gd name="T11" fmla="*/ 34 h 230"/>
              <a:gd name="T12" fmla="*/ 20 w 230"/>
              <a:gd name="T13" fmla="*/ 50 h 230"/>
              <a:gd name="T14" fmla="*/ 10 w 230"/>
              <a:gd name="T15" fmla="*/ 70 h 230"/>
              <a:gd name="T16" fmla="*/ 4 w 230"/>
              <a:gd name="T17" fmla="*/ 92 h 230"/>
              <a:gd name="T18" fmla="*/ 2 w 230"/>
              <a:gd name="T19" fmla="*/ 102 h 230"/>
              <a:gd name="T20" fmla="*/ 0 w 230"/>
              <a:gd name="T21" fmla="*/ 114 h 230"/>
              <a:gd name="T22" fmla="*/ 0 w 230"/>
              <a:gd name="T23" fmla="*/ 114 h 230"/>
              <a:gd name="T24" fmla="*/ 2 w 230"/>
              <a:gd name="T25" fmla="*/ 126 h 230"/>
              <a:gd name="T26" fmla="*/ 4 w 230"/>
              <a:gd name="T27" fmla="*/ 138 h 230"/>
              <a:gd name="T28" fmla="*/ 10 w 230"/>
              <a:gd name="T29" fmla="*/ 158 h 230"/>
              <a:gd name="T30" fmla="*/ 20 w 230"/>
              <a:gd name="T31" fmla="*/ 178 h 230"/>
              <a:gd name="T32" fmla="*/ 34 w 230"/>
              <a:gd name="T33" fmla="*/ 196 h 230"/>
              <a:gd name="T34" fmla="*/ 52 w 230"/>
              <a:gd name="T35" fmla="*/ 210 h 230"/>
              <a:gd name="T36" fmla="*/ 72 w 230"/>
              <a:gd name="T37" fmla="*/ 220 h 230"/>
              <a:gd name="T38" fmla="*/ 92 w 230"/>
              <a:gd name="T39" fmla="*/ 228 h 230"/>
              <a:gd name="T40" fmla="*/ 104 w 230"/>
              <a:gd name="T41" fmla="*/ 228 h 230"/>
              <a:gd name="T42" fmla="*/ 116 w 230"/>
              <a:gd name="T43" fmla="*/ 230 h 230"/>
              <a:gd name="T44" fmla="*/ 116 w 230"/>
              <a:gd name="T45" fmla="*/ 230 h 230"/>
              <a:gd name="T46" fmla="*/ 128 w 230"/>
              <a:gd name="T47" fmla="*/ 228 h 230"/>
              <a:gd name="T48" fmla="*/ 140 w 230"/>
              <a:gd name="T49" fmla="*/ 228 h 230"/>
              <a:gd name="T50" fmla="*/ 160 w 230"/>
              <a:gd name="T51" fmla="*/ 220 h 230"/>
              <a:gd name="T52" fmla="*/ 180 w 230"/>
              <a:gd name="T53" fmla="*/ 210 h 230"/>
              <a:gd name="T54" fmla="*/ 196 w 230"/>
              <a:gd name="T55" fmla="*/ 196 h 230"/>
              <a:gd name="T56" fmla="*/ 210 w 230"/>
              <a:gd name="T57" fmla="*/ 178 h 230"/>
              <a:gd name="T58" fmla="*/ 222 w 230"/>
              <a:gd name="T59" fmla="*/ 158 h 230"/>
              <a:gd name="T60" fmla="*/ 228 w 230"/>
              <a:gd name="T61" fmla="*/ 138 h 230"/>
              <a:gd name="T62" fmla="*/ 230 w 230"/>
              <a:gd name="T63" fmla="*/ 114 h 230"/>
              <a:gd name="T64" fmla="*/ 230 w 230"/>
              <a:gd name="T65" fmla="*/ 114 h 230"/>
              <a:gd name="T66" fmla="*/ 228 w 230"/>
              <a:gd name="T67" fmla="*/ 92 h 230"/>
              <a:gd name="T68" fmla="*/ 222 w 230"/>
              <a:gd name="T69" fmla="*/ 70 h 230"/>
              <a:gd name="T70" fmla="*/ 210 w 230"/>
              <a:gd name="T71" fmla="*/ 50 h 230"/>
              <a:gd name="T72" fmla="*/ 196 w 230"/>
              <a:gd name="T73" fmla="*/ 34 h 230"/>
              <a:gd name="T74" fmla="*/ 180 w 230"/>
              <a:gd name="T75" fmla="*/ 20 h 230"/>
              <a:gd name="T76" fmla="*/ 160 w 230"/>
              <a:gd name="T77" fmla="*/ 8 h 230"/>
              <a:gd name="T78" fmla="*/ 140 w 230"/>
              <a:gd name="T79" fmla="*/ 2 h 230"/>
              <a:gd name="T80" fmla="*/ 116 w 230"/>
              <a:gd name="T81" fmla="*/ 0 h 230"/>
              <a:gd name="T82" fmla="*/ 116 w 230"/>
              <a:gd name="T83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0" h="230">
                <a:moveTo>
                  <a:pt x="116" y="0"/>
                </a:moveTo>
                <a:lnTo>
                  <a:pt x="116" y="0"/>
                </a:lnTo>
                <a:lnTo>
                  <a:pt x="92" y="2"/>
                </a:lnTo>
                <a:lnTo>
                  <a:pt x="72" y="8"/>
                </a:lnTo>
                <a:lnTo>
                  <a:pt x="52" y="20"/>
                </a:lnTo>
                <a:lnTo>
                  <a:pt x="34" y="34"/>
                </a:lnTo>
                <a:lnTo>
                  <a:pt x="20" y="50"/>
                </a:lnTo>
                <a:lnTo>
                  <a:pt x="10" y="70"/>
                </a:lnTo>
                <a:lnTo>
                  <a:pt x="4" y="92"/>
                </a:lnTo>
                <a:lnTo>
                  <a:pt x="2" y="102"/>
                </a:lnTo>
                <a:lnTo>
                  <a:pt x="0" y="114"/>
                </a:lnTo>
                <a:lnTo>
                  <a:pt x="0" y="114"/>
                </a:lnTo>
                <a:lnTo>
                  <a:pt x="2" y="126"/>
                </a:lnTo>
                <a:lnTo>
                  <a:pt x="4" y="138"/>
                </a:lnTo>
                <a:lnTo>
                  <a:pt x="10" y="158"/>
                </a:lnTo>
                <a:lnTo>
                  <a:pt x="20" y="178"/>
                </a:lnTo>
                <a:lnTo>
                  <a:pt x="34" y="196"/>
                </a:lnTo>
                <a:lnTo>
                  <a:pt x="52" y="210"/>
                </a:lnTo>
                <a:lnTo>
                  <a:pt x="72" y="220"/>
                </a:lnTo>
                <a:lnTo>
                  <a:pt x="92" y="228"/>
                </a:lnTo>
                <a:lnTo>
                  <a:pt x="104" y="228"/>
                </a:lnTo>
                <a:lnTo>
                  <a:pt x="116" y="230"/>
                </a:lnTo>
                <a:lnTo>
                  <a:pt x="116" y="230"/>
                </a:lnTo>
                <a:lnTo>
                  <a:pt x="128" y="228"/>
                </a:lnTo>
                <a:lnTo>
                  <a:pt x="140" y="228"/>
                </a:lnTo>
                <a:lnTo>
                  <a:pt x="160" y="220"/>
                </a:lnTo>
                <a:lnTo>
                  <a:pt x="180" y="210"/>
                </a:lnTo>
                <a:lnTo>
                  <a:pt x="196" y="196"/>
                </a:lnTo>
                <a:lnTo>
                  <a:pt x="210" y="178"/>
                </a:lnTo>
                <a:lnTo>
                  <a:pt x="222" y="158"/>
                </a:lnTo>
                <a:lnTo>
                  <a:pt x="228" y="138"/>
                </a:lnTo>
                <a:lnTo>
                  <a:pt x="230" y="114"/>
                </a:lnTo>
                <a:lnTo>
                  <a:pt x="230" y="114"/>
                </a:lnTo>
                <a:lnTo>
                  <a:pt x="228" y="92"/>
                </a:lnTo>
                <a:lnTo>
                  <a:pt x="222" y="70"/>
                </a:lnTo>
                <a:lnTo>
                  <a:pt x="210" y="50"/>
                </a:lnTo>
                <a:lnTo>
                  <a:pt x="196" y="34"/>
                </a:lnTo>
                <a:lnTo>
                  <a:pt x="180" y="20"/>
                </a:lnTo>
                <a:lnTo>
                  <a:pt x="160" y="8"/>
                </a:lnTo>
                <a:lnTo>
                  <a:pt x="140" y="2"/>
                </a:lnTo>
                <a:lnTo>
                  <a:pt x="116" y="0"/>
                </a:lnTo>
                <a:lnTo>
                  <a:pt x="116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185812" y="2697846"/>
            <a:ext cx="1264249" cy="1119282"/>
          </a:xfrm>
          <a:custGeom>
            <a:avLst/>
            <a:gdLst>
              <a:gd name="T0" fmla="*/ 724 w 750"/>
              <a:gd name="T1" fmla="*/ 356 h 664"/>
              <a:gd name="T2" fmla="*/ 702 w 750"/>
              <a:gd name="T3" fmla="*/ 338 h 664"/>
              <a:gd name="T4" fmla="*/ 680 w 750"/>
              <a:gd name="T5" fmla="*/ 284 h 664"/>
              <a:gd name="T6" fmla="*/ 720 w 750"/>
              <a:gd name="T7" fmla="*/ 268 h 664"/>
              <a:gd name="T8" fmla="*/ 660 w 750"/>
              <a:gd name="T9" fmla="*/ 170 h 664"/>
              <a:gd name="T10" fmla="*/ 612 w 750"/>
              <a:gd name="T11" fmla="*/ 106 h 664"/>
              <a:gd name="T12" fmla="*/ 562 w 750"/>
              <a:gd name="T13" fmla="*/ 46 h 664"/>
              <a:gd name="T14" fmla="*/ 534 w 750"/>
              <a:gd name="T15" fmla="*/ 18 h 664"/>
              <a:gd name="T16" fmla="*/ 516 w 750"/>
              <a:gd name="T17" fmla="*/ 6 h 664"/>
              <a:gd name="T18" fmla="*/ 494 w 750"/>
              <a:gd name="T19" fmla="*/ 0 h 664"/>
              <a:gd name="T20" fmla="*/ 478 w 750"/>
              <a:gd name="T21" fmla="*/ 2 h 664"/>
              <a:gd name="T22" fmla="*/ 472 w 750"/>
              <a:gd name="T23" fmla="*/ 4 h 664"/>
              <a:gd name="T24" fmla="*/ 28 w 750"/>
              <a:gd name="T25" fmla="*/ 172 h 664"/>
              <a:gd name="T26" fmla="*/ 12 w 750"/>
              <a:gd name="T27" fmla="*/ 180 h 664"/>
              <a:gd name="T28" fmla="*/ 0 w 750"/>
              <a:gd name="T29" fmla="*/ 192 h 664"/>
              <a:gd name="T30" fmla="*/ 0 w 750"/>
              <a:gd name="T31" fmla="*/ 350 h 664"/>
              <a:gd name="T32" fmla="*/ 16 w 750"/>
              <a:gd name="T33" fmla="*/ 442 h 664"/>
              <a:gd name="T34" fmla="*/ 38 w 750"/>
              <a:gd name="T35" fmla="*/ 530 h 664"/>
              <a:gd name="T36" fmla="*/ 100 w 750"/>
              <a:gd name="T37" fmla="*/ 556 h 664"/>
              <a:gd name="T38" fmla="*/ 100 w 750"/>
              <a:gd name="T39" fmla="*/ 558 h 664"/>
              <a:gd name="T40" fmla="*/ 102 w 750"/>
              <a:gd name="T41" fmla="*/ 568 h 664"/>
              <a:gd name="T42" fmla="*/ 94 w 750"/>
              <a:gd name="T43" fmla="*/ 598 h 664"/>
              <a:gd name="T44" fmla="*/ 90 w 750"/>
              <a:gd name="T45" fmla="*/ 614 h 664"/>
              <a:gd name="T46" fmla="*/ 92 w 750"/>
              <a:gd name="T47" fmla="*/ 630 h 664"/>
              <a:gd name="T48" fmla="*/ 96 w 750"/>
              <a:gd name="T49" fmla="*/ 638 h 664"/>
              <a:gd name="T50" fmla="*/ 108 w 750"/>
              <a:gd name="T51" fmla="*/ 654 h 664"/>
              <a:gd name="T52" fmla="*/ 114 w 750"/>
              <a:gd name="T53" fmla="*/ 658 h 664"/>
              <a:gd name="T54" fmla="*/ 132 w 750"/>
              <a:gd name="T55" fmla="*/ 664 h 664"/>
              <a:gd name="T56" fmla="*/ 156 w 750"/>
              <a:gd name="T57" fmla="*/ 660 h 664"/>
              <a:gd name="T58" fmla="*/ 168 w 750"/>
              <a:gd name="T59" fmla="*/ 654 h 664"/>
              <a:gd name="T60" fmla="*/ 184 w 750"/>
              <a:gd name="T61" fmla="*/ 640 h 664"/>
              <a:gd name="T62" fmla="*/ 186 w 750"/>
              <a:gd name="T63" fmla="*/ 632 h 664"/>
              <a:gd name="T64" fmla="*/ 188 w 750"/>
              <a:gd name="T65" fmla="*/ 614 h 664"/>
              <a:gd name="T66" fmla="*/ 184 w 750"/>
              <a:gd name="T67" fmla="*/ 596 h 664"/>
              <a:gd name="T68" fmla="*/ 180 w 750"/>
              <a:gd name="T69" fmla="*/ 588 h 664"/>
              <a:gd name="T70" fmla="*/ 162 w 750"/>
              <a:gd name="T71" fmla="*/ 572 h 664"/>
              <a:gd name="T72" fmla="*/ 148 w 750"/>
              <a:gd name="T73" fmla="*/ 562 h 664"/>
              <a:gd name="T74" fmla="*/ 136 w 750"/>
              <a:gd name="T75" fmla="*/ 546 h 664"/>
              <a:gd name="T76" fmla="*/ 148 w 750"/>
              <a:gd name="T77" fmla="*/ 488 h 664"/>
              <a:gd name="T78" fmla="*/ 134 w 750"/>
              <a:gd name="T79" fmla="*/ 432 h 664"/>
              <a:gd name="T80" fmla="*/ 116 w 750"/>
              <a:gd name="T81" fmla="*/ 320 h 664"/>
              <a:gd name="T82" fmla="*/ 476 w 750"/>
              <a:gd name="T83" fmla="*/ 128 h 664"/>
              <a:gd name="T84" fmla="*/ 512 w 750"/>
              <a:gd name="T85" fmla="*/ 172 h 664"/>
              <a:gd name="T86" fmla="*/ 578 w 750"/>
              <a:gd name="T87" fmla="*/ 264 h 664"/>
              <a:gd name="T88" fmla="*/ 644 w 750"/>
              <a:gd name="T89" fmla="*/ 296 h 664"/>
              <a:gd name="T90" fmla="*/ 660 w 750"/>
              <a:gd name="T91" fmla="*/ 340 h 664"/>
              <a:gd name="T92" fmla="*/ 662 w 750"/>
              <a:gd name="T93" fmla="*/ 340 h 664"/>
              <a:gd name="T94" fmla="*/ 660 w 750"/>
              <a:gd name="T95" fmla="*/ 362 h 664"/>
              <a:gd name="T96" fmla="*/ 654 w 750"/>
              <a:gd name="T97" fmla="*/ 380 h 664"/>
              <a:gd name="T98" fmla="*/ 652 w 750"/>
              <a:gd name="T99" fmla="*/ 404 h 664"/>
              <a:gd name="T100" fmla="*/ 654 w 750"/>
              <a:gd name="T101" fmla="*/ 412 h 664"/>
              <a:gd name="T102" fmla="*/ 662 w 750"/>
              <a:gd name="T103" fmla="*/ 430 h 664"/>
              <a:gd name="T104" fmla="*/ 674 w 750"/>
              <a:gd name="T105" fmla="*/ 442 h 664"/>
              <a:gd name="T106" fmla="*/ 682 w 750"/>
              <a:gd name="T107" fmla="*/ 446 h 664"/>
              <a:gd name="T108" fmla="*/ 704 w 750"/>
              <a:gd name="T109" fmla="*/ 446 h 664"/>
              <a:gd name="T110" fmla="*/ 716 w 750"/>
              <a:gd name="T111" fmla="*/ 442 h 664"/>
              <a:gd name="T112" fmla="*/ 738 w 750"/>
              <a:gd name="T113" fmla="*/ 430 h 664"/>
              <a:gd name="T114" fmla="*/ 748 w 750"/>
              <a:gd name="T115" fmla="*/ 416 h 664"/>
              <a:gd name="T116" fmla="*/ 750 w 750"/>
              <a:gd name="T117" fmla="*/ 408 h 664"/>
              <a:gd name="T118" fmla="*/ 748 w 750"/>
              <a:gd name="T119" fmla="*/ 388 h 664"/>
              <a:gd name="T120" fmla="*/ 744 w 750"/>
              <a:gd name="T121" fmla="*/ 378 h 664"/>
              <a:gd name="T122" fmla="*/ 736 w 750"/>
              <a:gd name="T123" fmla="*/ 366 h 664"/>
              <a:gd name="T124" fmla="*/ 724 w 750"/>
              <a:gd name="T125" fmla="*/ 356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0" h="664">
                <a:moveTo>
                  <a:pt x="724" y="356"/>
                </a:moveTo>
                <a:lnTo>
                  <a:pt x="724" y="356"/>
                </a:lnTo>
                <a:lnTo>
                  <a:pt x="708" y="344"/>
                </a:lnTo>
                <a:lnTo>
                  <a:pt x="702" y="338"/>
                </a:lnTo>
                <a:lnTo>
                  <a:pt x="696" y="328"/>
                </a:lnTo>
                <a:lnTo>
                  <a:pt x="680" y="284"/>
                </a:lnTo>
                <a:lnTo>
                  <a:pt x="720" y="268"/>
                </a:lnTo>
                <a:lnTo>
                  <a:pt x="720" y="268"/>
                </a:lnTo>
                <a:lnTo>
                  <a:pt x="680" y="202"/>
                </a:lnTo>
                <a:lnTo>
                  <a:pt x="660" y="170"/>
                </a:lnTo>
                <a:lnTo>
                  <a:pt x="636" y="138"/>
                </a:lnTo>
                <a:lnTo>
                  <a:pt x="612" y="106"/>
                </a:lnTo>
                <a:lnTo>
                  <a:pt x="588" y="76"/>
                </a:lnTo>
                <a:lnTo>
                  <a:pt x="562" y="46"/>
                </a:lnTo>
                <a:lnTo>
                  <a:pt x="534" y="18"/>
                </a:lnTo>
                <a:lnTo>
                  <a:pt x="534" y="18"/>
                </a:lnTo>
                <a:lnTo>
                  <a:pt x="526" y="10"/>
                </a:lnTo>
                <a:lnTo>
                  <a:pt x="516" y="6"/>
                </a:lnTo>
                <a:lnTo>
                  <a:pt x="504" y="2"/>
                </a:lnTo>
                <a:lnTo>
                  <a:pt x="494" y="0"/>
                </a:lnTo>
                <a:lnTo>
                  <a:pt x="494" y="0"/>
                </a:lnTo>
                <a:lnTo>
                  <a:pt x="478" y="2"/>
                </a:lnTo>
                <a:lnTo>
                  <a:pt x="478" y="2"/>
                </a:lnTo>
                <a:lnTo>
                  <a:pt x="472" y="4"/>
                </a:lnTo>
                <a:lnTo>
                  <a:pt x="28" y="172"/>
                </a:lnTo>
                <a:lnTo>
                  <a:pt x="28" y="172"/>
                </a:lnTo>
                <a:lnTo>
                  <a:pt x="20" y="176"/>
                </a:lnTo>
                <a:lnTo>
                  <a:pt x="12" y="180"/>
                </a:lnTo>
                <a:lnTo>
                  <a:pt x="6" y="186"/>
                </a:lnTo>
                <a:lnTo>
                  <a:pt x="0" y="192"/>
                </a:lnTo>
                <a:lnTo>
                  <a:pt x="0" y="350"/>
                </a:lnTo>
                <a:lnTo>
                  <a:pt x="0" y="350"/>
                </a:lnTo>
                <a:lnTo>
                  <a:pt x="8" y="396"/>
                </a:lnTo>
                <a:lnTo>
                  <a:pt x="16" y="442"/>
                </a:lnTo>
                <a:lnTo>
                  <a:pt x="26" y="486"/>
                </a:lnTo>
                <a:lnTo>
                  <a:pt x="38" y="530"/>
                </a:lnTo>
                <a:lnTo>
                  <a:pt x="84" y="512"/>
                </a:lnTo>
                <a:lnTo>
                  <a:pt x="100" y="556"/>
                </a:lnTo>
                <a:lnTo>
                  <a:pt x="100" y="556"/>
                </a:lnTo>
                <a:lnTo>
                  <a:pt x="100" y="558"/>
                </a:lnTo>
                <a:lnTo>
                  <a:pt x="100" y="558"/>
                </a:lnTo>
                <a:lnTo>
                  <a:pt x="102" y="568"/>
                </a:lnTo>
                <a:lnTo>
                  <a:pt x="100" y="578"/>
                </a:lnTo>
                <a:lnTo>
                  <a:pt x="94" y="598"/>
                </a:lnTo>
                <a:lnTo>
                  <a:pt x="94" y="598"/>
                </a:lnTo>
                <a:lnTo>
                  <a:pt x="90" y="614"/>
                </a:lnTo>
                <a:lnTo>
                  <a:pt x="90" y="622"/>
                </a:lnTo>
                <a:lnTo>
                  <a:pt x="92" y="630"/>
                </a:lnTo>
                <a:lnTo>
                  <a:pt x="92" y="630"/>
                </a:lnTo>
                <a:lnTo>
                  <a:pt x="96" y="638"/>
                </a:lnTo>
                <a:lnTo>
                  <a:pt x="102" y="648"/>
                </a:lnTo>
                <a:lnTo>
                  <a:pt x="108" y="654"/>
                </a:lnTo>
                <a:lnTo>
                  <a:pt x="114" y="658"/>
                </a:lnTo>
                <a:lnTo>
                  <a:pt x="114" y="658"/>
                </a:lnTo>
                <a:lnTo>
                  <a:pt x="122" y="662"/>
                </a:lnTo>
                <a:lnTo>
                  <a:pt x="132" y="664"/>
                </a:lnTo>
                <a:lnTo>
                  <a:pt x="142" y="664"/>
                </a:lnTo>
                <a:lnTo>
                  <a:pt x="156" y="660"/>
                </a:lnTo>
                <a:lnTo>
                  <a:pt x="156" y="660"/>
                </a:lnTo>
                <a:lnTo>
                  <a:pt x="168" y="654"/>
                </a:lnTo>
                <a:lnTo>
                  <a:pt x="178" y="648"/>
                </a:lnTo>
                <a:lnTo>
                  <a:pt x="184" y="640"/>
                </a:lnTo>
                <a:lnTo>
                  <a:pt x="186" y="632"/>
                </a:lnTo>
                <a:lnTo>
                  <a:pt x="186" y="632"/>
                </a:lnTo>
                <a:lnTo>
                  <a:pt x="188" y="624"/>
                </a:lnTo>
                <a:lnTo>
                  <a:pt x="188" y="614"/>
                </a:lnTo>
                <a:lnTo>
                  <a:pt x="186" y="606"/>
                </a:lnTo>
                <a:lnTo>
                  <a:pt x="184" y="596"/>
                </a:lnTo>
                <a:lnTo>
                  <a:pt x="184" y="596"/>
                </a:lnTo>
                <a:lnTo>
                  <a:pt x="180" y="588"/>
                </a:lnTo>
                <a:lnTo>
                  <a:pt x="176" y="582"/>
                </a:lnTo>
                <a:lnTo>
                  <a:pt x="162" y="572"/>
                </a:lnTo>
                <a:lnTo>
                  <a:pt x="162" y="572"/>
                </a:lnTo>
                <a:lnTo>
                  <a:pt x="148" y="562"/>
                </a:lnTo>
                <a:lnTo>
                  <a:pt x="140" y="554"/>
                </a:lnTo>
                <a:lnTo>
                  <a:pt x="136" y="546"/>
                </a:lnTo>
                <a:lnTo>
                  <a:pt x="118" y="500"/>
                </a:lnTo>
                <a:lnTo>
                  <a:pt x="148" y="488"/>
                </a:lnTo>
                <a:lnTo>
                  <a:pt x="148" y="488"/>
                </a:lnTo>
                <a:lnTo>
                  <a:pt x="134" y="432"/>
                </a:lnTo>
                <a:lnTo>
                  <a:pt x="124" y="376"/>
                </a:lnTo>
                <a:lnTo>
                  <a:pt x="116" y="320"/>
                </a:lnTo>
                <a:lnTo>
                  <a:pt x="110" y="266"/>
                </a:lnTo>
                <a:lnTo>
                  <a:pt x="476" y="128"/>
                </a:lnTo>
                <a:lnTo>
                  <a:pt x="476" y="128"/>
                </a:lnTo>
                <a:lnTo>
                  <a:pt x="512" y="172"/>
                </a:lnTo>
                <a:lnTo>
                  <a:pt x="546" y="216"/>
                </a:lnTo>
                <a:lnTo>
                  <a:pt x="578" y="264"/>
                </a:lnTo>
                <a:lnTo>
                  <a:pt x="608" y="312"/>
                </a:lnTo>
                <a:lnTo>
                  <a:pt x="644" y="296"/>
                </a:lnTo>
                <a:lnTo>
                  <a:pt x="660" y="340"/>
                </a:lnTo>
                <a:lnTo>
                  <a:pt x="660" y="340"/>
                </a:lnTo>
                <a:lnTo>
                  <a:pt x="662" y="340"/>
                </a:lnTo>
                <a:lnTo>
                  <a:pt x="662" y="340"/>
                </a:lnTo>
                <a:lnTo>
                  <a:pt x="662" y="352"/>
                </a:lnTo>
                <a:lnTo>
                  <a:pt x="660" y="362"/>
                </a:lnTo>
                <a:lnTo>
                  <a:pt x="654" y="380"/>
                </a:lnTo>
                <a:lnTo>
                  <a:pt x="654" y="380"/>
                </a:lnTo>
                <a:lnTo>
                  <a:pt x="652" y="398"/>
                </a:lnTo>
                <a:lnTo>
                  <a:pt x="652" y="404"/>
                </a:lnTo>
                <a:lnTo>
                  <a:pt x="654" y="412"/>
                </a:lnTo>
                <a:lnTo>
                  <a:pt x="654" y="412"/>
                </a:lnTo>
                <a:lnTo>
                  <a:pt x="658" y="422"/>
                </a:lnTo>
                <a:lnTo>
                  <a:pt x="662" y="430"/>
                </a:lnTo>
                <a:lnTo>
                  <a:pt x="668" y="436"/>
                </a:lnTo>
                <a:lnTo>
                  <a:pt x="674" y="442"/>
                </a:lnTo>
                <a:lnTo>
                  <a:pt x="674" y="442"/>
                </a:lnTo>
                <a:lnTo>
                  <a:pt x="682" y="446"/>
                </a:lnTo>
                <a:lnTo>
                  <a:pt x="692" y="448"/>
                </a:lnTo>
                <a:lnTo>
                  <a:pt x="704" y="446"/>
                </a:lnTo>
                <a:lnTo>
                  <a:pt x="716" y="442"/>
                </a:lnTo>
                <a:lnTo>
                  <a:pt x="716" y="442"/>
                </a:lnTo>
                <a:lnTo>
                  <a:pt x="730" y="438"/>
                </a:lnTo>
                <a:lnTo>
                  <a:pt x="738" y="430"/>
                </a:lnTo>
                <a:lnTo>
                  <a:pt x="744" y="424"/>
                </a:lnTo>
                <a:lnTo>
                  <a:pt x="748" y="416"/>
                </a:lnTo>
                <a:lnTo>
                  <a:pt x="748" y="416"/>
                </a:lnTo>
                <a:lnTo>
                  <a:pt x="750" y="408"/>
                </a:lnTo>
                <a:lnTo>
                  <a:pt x="750" y="398"/>
                </a:lnTo>
                <a:lnTo>
                  <a:pt x="748" y="388"/>
                </a:lnTo>
                <a:lnTo>
                  <a:pt x="744" y="378"/>
                </a:lnTo>
                <a:lnTo>
                  <a:pt x="744" y="378"/>
                </a:lnTo>
                <a:lnTo>
                  <a:pt x="742" y="372"/>
                </a:lnTo>
                <a:lnTo>
                  <a:pt x="736" y="366"/>
                </a:lnTo>
                <a:lnTo>
                  <a:pt x="724" y="356"/>
                </a:lnTo>
                <a:lnTo>
                  <a:pt x="724" y="35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924935" y="2697846"/>
            <a:ext cx="1247392" cy="1126024"/>
          </a:xfrm>
          <a:custGeom>
            <a:avLst/>
            <a:gdLst>
              <a:gd name="T0" fmla="*/ 276 w 740"/>
              <a:gd name="T1" fmla="*/ 4 h 668"/>
              <a:gd name="T2" fmla="*/ 270 w 740"/>
              <a:gd name="T3" fmla="*/ 2 h 668"/>
              <a:gd name="T4" fmla="*/ 256 w 740"/>
              <a:gd name="T5" fmla="*/ 0 h 668"/>
              <a:gd name="T6" fmla="*/ 232 w 740"/>
              <a:gd name="T7" fmla="*/ 6 h 668"/>
              <a:gd name="T8" fmla="*/ 214 w 740"/>
              <a:gd name="T9" fmla="*/ 18 h 668"/>
              <a:gd name="T10" fmla="*/ 186 w 740"/>
              <a:gd name="T11" fmla="*/ 48 h 668"/>
              <a:gd name="T12" fmla="*/ 134 w 740"/>
              <a:gd name="T13" fmla="*/ 108 h 668"/>
              <a:gd name="T14" fmla="*/ 86 w 740"/>
              <a:gd name="T15" fmla="*/ 172 h 668"/>
              <a:gd name="T16" fmla="*/ 44 w 740"/>
              <a:gd name="T17" fmla="*/ 240 h 668"/>
              <a:gd name="T18" fmla="*/ 70 w 740"/>
              <a:gd name="T19" fmla="*/ 290 h 668"/>
              <a:gd name="T20" fmla="*/ 54 w 740"/>
              <a:gd name="T21" fmla="*/ 332 h 668"/>
              <a:gd name="T22" fmla="*/ 42 w 740"/>
              <a:gd name="T23" fmla="*/ 348 h 668"/>
              <a:gd name="T24" fmla="*/ 26 w 740"/>
              <a:gd name="T25" fmla="*/ 358 h 668"/>
              <a:gd name="T26" fmla="*/ 8 w 740"/>
              <a:gd name="T27" fmla="*/ 376 h 668"/>
              <a:gd name="T28" fmla="*/ 4 w 740"/>
              <a:gd name="T29" fmla="*/ 382 h 668"/>
              <a:gd name="T30" fmla="*/ 0 w 740"/>
              <a:gd name="T31" fmla="*/ 402 h 668"/>
              <a:gd name="T32" fmla="*/ 2 w 740"/>
              <a:gd name="T33" fmla="*/ 420 h 668"/>
              <a:gd name="T34" fmla="*/ 6 w 740"/>
              <a:gd name="T35" fmla="*/ 428 h 668"/>
              <a:gd name="T36" fmla="*/ 20 w 740"/>
              <a:gd name="T37" fmla="*/ 440 h 668"/>
              <a:gd name="T38" fmla="*/ 34 w 740"/>
              <a:gd name="T39" fmla="*/ 446 h 668"/>
              <a:gd name="T40" fmla="*/ 58 w 740"/>
              <a:gd name="T41" fmla="*/ 450 h 668"/>
              <a:gd name="T42" fmla="*/ 74 w 740"/>
              <a:gd name="T43" fmla="*/ 446 h 668"/>
              <a:gd name="T44" fmla="*/ 82 w 740"/>
              <a:gd name="T45" fmla="*/ 440 h 668"/>
              <a:gd name="T46" fmla="*/ 92 w 740"/>
              <a:gd name="T47" fmla="*/ 426 h 668"/>
              <a:gd name="T48" fmla="*/ 96 w 740"/>
              <a:gd name="T49" fmla="*/ 416 h 668"/>
              <a:gd name="T50" fmla="*/ 98 w 740"/>
              <a:gd name="T51" fmla="*/ 400 h 668"/>
              <a:gd name="T52" fmla="*/ 94 w 740"/>
              <a:gd name="T53" fmla="*/ 384 h 668"/>
              <a:gd name="T54" fmla="*/ 88 w 740"/>
              <a:gd name="T55" fmla="*/ 356 h 668"/>
              <a:gd name="T56" fmla="*/ 88 w 740"/>
              <a:gd name="T57" fmla="*/ 344 h 668"/>
              <a:gd name="T58" fmla="*/ 104 w 740"/>
              <a:gd name="T59" fmla="*/ 304 h 668"/>
              <a:gd name="T60" fmla="*/ 138 w 740"/>
              <a:gd name="T61" fmla="*/ 316 h 668"/>
              <a:gd name="T62" fmla="*/ 200 w 740"/>
              <a:gd name="T63" fmla="*/ 218 h 668"/>
              <a:gd name="T64" fmla="*/ 272 w 740"/>
              <a:gd name="T65" fmla="*/ 128 h 668"/>
              <a:gd name="T66" fmla="*/ 638 w 740"/>
              <a:gd name="T67" fmla="*/ 266 h 668"/>
              <a:gd name="T68" fmla="*/ 624 w 740"/>
              <a:gd name="T69" fmla="*/ 380 h 668"/>
              <a:gd name="T70" fmla="*/ 598 w 740"/>
              <a:gd name="T71" fmla="*/ 494 h 668"/>
              <a:gd name="T72" fmla="*/ 608 w 740"/>
              <a:gd name="T73" fmla="*/ 548 h 668"/>
              <a:gd name="T74" fmla="*/ 602 w 740"/>
              <a:gd name="T75" fmla="*/ 558 h 668"/>
              <a:gd name="T76" fmla="*/ 580 w 740"/>
              <a:gd name="T77" fmla="*/ 576 h 668"/>
              <a:gd name="T78" fmla="*/ 566 w 740"/>
              <a:gd name="T79" fmla="*/ 586 h 668"/>
              <a:gd name="T80" fmla="*/ 558 w 740"/>
              <a:gd name="T81" fmla="*/ 600 h 668"/>
              <a:gd name="T82" fmla="*/ 556 w 740"/>
              <a:gd name="T83" fmla="*/ 608 h 668"/>
              <a:gd name="T84" fmla="*/ 554 w 740"/>
              <a:gd name="T85" fmla="*/ 628 h 668"/>
              <a:gd name="T86" fmla="*/ 556 w 740"/>
              <a:gd name="T87" fmla="*/ 636 h 668"/>
              <a:gd name="T88" fmla="*/ 566 w 740"/>
              <a:gd name="T89" fmla="*/ 652 h 668"/>
              <a:gd name="T90" fmla="*/ 586 w 740"/>
              <a:gd name="T91" fmla="*/ 664 h 668"/>
              <a:gd name="T92" fmla="*/ 600 w 740"/>
              <a:gd name="T93" fmla="*/ 666 h 668"/>
              <a:gd name="T94" fmla="*/ 620 w 740"/>
              <a:gd name="T95" fmla="*/ 666 h 668"/>
              <a:gd name="T96" fmla="*/ 628 w 740"/>
              <a:gd name="T97" fmla="*/ 662 h 668"/>
              <a:gd name="T98" fmla="*/ 640 w 740"/>
              <a:gd name="T99" fmla="*/ 650 h 668"/>
              <a:gd name="T100" fmla="*/ 650 w 740"/>
              <a:gd name="T101" fmla="*/ 634 h 668"/>
              <a:gd name="T102" fmla="*/ 652 w 740"/>
              <a:gd name="T103" fmla="*/ 626 h 668"/>
              <a:gd name="T104" fmla="*/ 648 w 740"/>
              <a:gd name="T105" fmla="*/ 602 h 668"/>
              <a:gd name="T106" fmla="*/ 642 w 740"/>
              <a:gd name="T107" fmla="*/ 582 h 668"/>
              <a:gd name="T108" fmla="*/ 642 w 740"/>
              <a:gd name="T109" fmla="*/ 560 h 668"/>
              <a:gd name="T110" fmla="*/ 642 w 740"/>
              <a:gd name="T111" fmla="*/ 560 h 668"/>
              <a:gd name="T112" fmla="*/ 710 w 740"/>
              <a:gd name="T113" fmla="*/ 536 h 668"/>
              <a:gd name="T114" fmla="*/ 726 w 740"/>
              <a:gd name="T115" fmla="*/ 466 h 668"/>
              <a:gd name="T116" fmla="*/ 740 w 740"/>
              <a:gd name="T117" fmla="*/ 186 h 668"/>
              <a:gd name="T118" fmla="*/ 732 w 740"/>
              <a:gd name="T119" fmla="*/ 178 h 668"/>
              <a:gd name="T120" fmla="*/ 276 w 740"/>
              <a:gd name="T121" fmla="*/ 4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0" h="668">
                <a:moveTo>
                  <a:pt x="276" y="4"/>
                </a:moveTo>
                <a:lnTo>
                  <a:pt x="276" y="4"/>
                </a:lnTo>
                <a:lnTo>
                  <a:pt x="270" y="2"/>
                </a:lnTo>
                <a:lnTo>
                  <a:pt x="270" y="2"/>
                </a:lnTo>
                <a:lnTo>
                  <a:pt x="256" y="0"/>
                </a:lnTo>
                <a:lnTo>
                  <a:pt x="256" y="0"/>
                </a:lnTo>
                <a:lnTo>
                  <a:pt x="244" y="2"/>
                </a:lnTo>
                <a:lnTo>
                  <a:pt x="232" y="6"/>
                </a:lnTo>
                <a:lnTo>
                  <a:pt x="222" y="10"/>
                </a:lnTo>
                <a:lnTo>
                  <a:pt x="214" y="18"/>
                </a:lnTo>
                <a:lnTo>
                  <a:pt x="214" y="18"/>
                </a:lnTo>
                <a:lnTo>
                  <a:pt x="186" y="48"/>
                </a:lnTo>
                <a:lnTo>
                  <a:pt x="158" y="78"/>
                </a:lnTo>
                <a:lnTo>
                  <a:pt x="134" y="108"/>
                </a:lnTo>
                <a:lnTo>
                  <a:pt x="110" y="140"/>
                </a:lnTo>
                <a:lnTo>
                  <a:pt x="86" y="172"/>
                </a:lnTo>
                <a:lnTo>
                  <a:pt x="64" y="206"/>
                </a:lnTo>
                <a:lnTo>
                  <a:pt x="44" y="240"/>
                </a:lnTo>
                <a:lnTo>
                  <a:pt x="24" y="274"/>
                </a:lnTo>
                <a:lnTo>
                  <a:pt x="70" y="290"/>
                </a:lnTo>
                <a:lnTo>
                  <a:pt x="54" y="332"/>
                </a:lnTo>
                <a:lnTo>
                  <a:pt x="54" y="332"/>
                </a:lnTo>
                <a:lnTo>
                  <a:pt x="48" y="342"/>
                </a:lnTo>
                <a:lnTo>
                  <a:pt x="42" y="348"/>
                </a:lnTo>
                <a:lnTo>
                  <a:pt x="26" y="358"/>
                </a:lnTo>
                <a:lnTo>
                  <a:pt x="26" y="358"/>
                </a:lnTo>
                <a:lnTo>
                  <a:pt x="14" y="370"/>
                </a:lnTo>
                <a:lnTo>
                  <a:pt x="8" y="376"/>
                </a:lnTo>
                <a:lnTo>
                  <a:pt x="4" y="382"/>
                </a:lnTo>
                <a:lnTo>
                  <a:pt x="4" y="382"/>
                </a:lnTo>
                <a:lnTo>
                  <a:pt x="2" y="392"/>
                </a:lnTo>
                <a:lnTo>
                  <a:pt x="0" y="402"/>
                </a:lnTo>
                <a:lnTo>
                  <a:pt x="0" y="410"/>
                </a:lnTo>
                <a:lnTo>
                  <a:pt x="2" y="420"/>
                </a:lnTo>
                <a:lnTo>
                  <a:pt x="2" y="420"/>
                </a:lnTo>
                <a:lnTo>
                  <a:pt x="6" y="428"/>
                </a:lnTo>
                <a:lnTo>
                  <a:pt x="12" y="434"/>
                </a:lnTo>
                <a:lnTo>
                  <a:pt x="20" y="440"/>
                </a:lnTo>
                <a:lnTo>
                  <a:pt x="34" y="446"/>
                </a:lnTo>
                <a:lnTo>
                  <a:pt x="34" y="446"/>
                </a:lnTo>
                <a:lnTo>
                  <a:pt x="46" y="450"/>
                </a:lnTo>
                <a:lnTo>
                  <a:pt x="58" y="450"/>
                </a:lnTo>
                <a:lnTo>
                  <a:pt x="68" y="450"/>
                </a:lnTo>
                <a:lnTo>
                  <a:pt x="74" y="446"/>
                </a:lnTo>
                <a:lnTo>
                  <a:pt x="74" y="446"/>
                </a:lnTo>
                <a:lnTo>
                  <a:pt x="82" y="440"/>
                </a:lnTo>
                <a:lnTo>
                  <a:pt x="88" y="434"/>
                </a:lnTo>
                <a:lnTo>
                  <a:pt x="92" y="426"/>
                </a:lnTo>
                <a:lnTo>
                  <a:pt x="96" y="416"/>
                </a:lnTo>
                <a:lnTo>
                  <a:pt x="96" y="416"/>
                </a:lnTo>
                <a:lnTo>
                  <a:pt x="98" y="408"/>
                </a:lnTo>
                <a:lnTo>
                  <a:pt x="98" y="400"/>
                </a:lnTo>
                <a:lnTo>
                  <a:pt x="94" y="384"/>
                </a:lnTo>
                <a:lnTo>
                  <a:pt x="94" y="384"/>
                </a:lnTo>
                <a:lnTo>
                  <a:pt x="88" y="366"/>
                </a:lnTo>
                <a:lnTo>
                  <a:pt x="88" y="356"/>
                </a:lnTo>
                <a:lnTo>
                  <a:pt x="88" y="344"/>
                </a:lnTo>
                <a:lnTo>
                  <a:pt x="88" y="344"/>
                </a:lnTo>
                <a:lnTo>
                  <a:pt x="90" y="342"/>
                </a:lnTo>
                <a:lnTo>
                  <a:pt x="104" y="304"/>
                </a:lnTo>
                <a:lnTo>
                  <a:pt x="138" y="316"/>
                </a:lnTo>
                <a:lnTo>
                  <a:pt x="138" y="316"/>
                </a:lnTo>
                <a:lnTo>
                  <a:pt x="168" y="266"/>
                </a:lnTo>
                <a:lnTo>
                  <a:pt x="200" y="218"/>
                </a:lnTo>
                <a:lnTo>
                  <a:pt x="236" y="172"/>
                </a:lnTo>
                <a:lnTo>
                  <a:pt x="272" y="128"/>
                </a:lnTo>
                <a:lnTo>
                  <a:pt x="638" y="266"/>
                </a:lnTo>
                <a:lnTo>
                  <a:pt x="638" y="266"/>
                </a:lnTo>
                <a:lnTo>
                  <a:pt x="632" y="322"/>
                </a:lnTo>
                <a:lnTo>
                  <a:pt x="624" y="380"/>
                </a:lnTo>
                <a:lnTo>
                  <a:pt x="612" y="436"/>
                </a:lnTo>
                <a:lnTo>
                  <a:pt x="598" y="494"/>
                </a:lnTo>
                <a:lnTo>
                  <a:pt x="624" y="504"/>
                </a:lnTo>
                <a:lnTo>
                  <a:pt x="608" y="548"/>
                </a:lnTo>
                <a:lnTo>
                  <a:pt x="608" y="548"/>
                </a:lnTo>
                <a:lnTo>
                  <a:pt x="602" y="558"/>
                </a:lnTo>
                <a:lnTo>
                  <a:pt x="594" y="566"/>
                </a:lnTo>
                <a:lnTo>
                  <a:pt x="580" y="576"/>
                </a:lnTo>
                <a:lnTo>
                  <a:pt x="580" y="576"/>
                </a:lnTo>
                <a:lnTo>
                  <a:pt x="566" y="586"/>
                </a:lnTo>
                <a:lnTo>
                  <a:pt x="562" y="592"/>
                </a:lnTo>
                <a:lnTo>
                  <a:pt x="558" y="600"/>
                </a:lnTo>
                <a:lnTo>
                  <a:pt x="558" y="600"/>
                </a:lnTo>
                <a:lnTo>
                  <a:pt x="556" y="608"/>
                </a:lnTo>
                <a:lnTo>
                  <a:pt x="554" y="618"/>
                </a:lnTo>
                <a:lnTo>
                  <a:pt x="554" y="628"/>
                </a:lnTo>
                <a:lnTo>
                  <a:pt x="556" y="636"/>
                </a:lnTo>
                <a:lnTo>
                  <a:pt x="556" y="636"/>
                </a:lnTo>
                <a:lnTo>
                  <a:pt x="560" y="644"/>
                </a:lnTo>
                <a:lnTo>
                  <a:pt x="566" y="652"/>
                </a:lnTo>
                <a:lnTo>
                  <a:pt x="574" y="658"/>
                </a:lnTo>
                <a:lnTo>
                  <a:pt x="586" y="664"/>
                </a:lnTo>
                <a:lnTo>
                  <a:pt x="586" y="664"/>
                </a:lnTo>
                <a:lnTo>
                  <a:pt x="600" y="666"/>
                </a:lnTo>
                <a:lnTo>
                  <a:pt x="612" y="668"/>
                </a:lnTo>
                <a:lnTo>
                  <a:pt x="620" y="666"/>
                </a:lnTo>
                <a:lnTo>
                  <a:pt x="628" y="662"/>
                </a:lnTo>
                <a:lnTo>
                  <a:pt x="628" y="662"/>
                </a:lnTo>
                <a:lnTo>
                  <a:pt x="636" y="658"/>
                </a:lnTo>
                <a:lnTo>
                  <a:pt x="640" y="650"/>
                </a:lnTo>
                <a:lnTo>
                  <a:pt x="646" y="642"/>
                </a:lnTo>
                <a:lnTo>
                  <a:pt x="650" y="634"/>
                </a:lnTo>
                <a:lnTo>
                  <a:pt x="650" y="634"/>
                </a:lnTo>
                <a:lnTo>
                  <a:pt x="652" y="626"/>
                </a:lnTo>
                <a:lnTo>
                  <a:pt x="652" y="618"/>
                </a:lnTo>
                <a:lnTo>
                  <a:pt x="648" y="602"/>
                </a:lnTo>
                <a:lnTo>
                  <a:pt x="648" y="602"/>
                </a:lnTo>
                <a:lnTo>
                  <a:pt x="642" y="582"/>
                </a:lnTo>
                <a:lnTo>
                  <a:pt x="640" y="572"/>
                </a:lnTo>
                <a:lnTo>
                  <a:pt x="642" y="560"/>
                </a:lnTo>
                <a:lnTo>
                  <a:pt x="642" y="560"/>
                </a:lnTo>
                <a:lnTo>
                  <a:pt x="642" y="560"/>
                </a:lnTo>
                <a:lnTo>
                  <a:pt x="658" y="516"/>
                </a:lnTo>
                <a:lnTo>
                  <a:pt x="710" y="536"/>
                </a:lnTo>
                <a:lnTo>
                  <a:pt x="710" y="536"/>
                </a:lnTo>
                <a:lnTo>
                  <a:pt x="726" y="466"/>
                </a:lnTo>
                <a:lnTo>
                  <a:pt x="740" y="394"/>
                </a:lnTo>
                <a:lnTo>
                  <a:pt x="740" y="186"/>
                </a:lnTo>
                <a:lnTo>
                  <a:pt x="740" y="186"/>
                </a:lnTo>
                <a:lnTo>
                  <a:pt x="732" y="178"/>
                </a:lnTo>
                <a:lnTo>
                  <a:pt x="720" y="172"/>
                </a:lnTo>
                <a:lnTo>
                  <a:pt x="276" y="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406233" y="3210288"/>
            <a:ext cx="64055" cy="70798"/>
          </a:xfrm>
          <a:custGeom>
            <a:avLst/>
            <a:gdLst>
              <a:gd name="T0" fmla="*/ 18 w 38"/>
              <a:gd name="T1" fmla="*/ 24 h 42"/>
              <a:gd name="T2" fmla="*/ 18 w 38"/>
              <a:gd name="T3" fmla="*/ 24 h 42"/>
              <a:gd name="T4" fmla="*/ 28 w 38"/>
              <a:gd name="T5" fmla="*/ 32 h 42"/>
              <a:gd name="T6" fmla="*/ 38 w 38"/>
              <a:gd name="T7" fmla="*/ 42 h 42"/>
              <a:gd name="T8" fmla="*/ 38 w 38"/>
              <a:gd name="T9" fmla="*/ 42 h 42"/>
              <a:gd name="T10" fmla="*/ 16 w 38"/>
              <a:gd name="T11" fmla="*/ 0 h 42"/>
              <a:gd name="T12" fmla="*/ 0 w 38"/>
              <a:gd name="T13" fmla="*/ 6 h 42"/>
              <a:gd name="T14" fmla="*/ 2 w 38"/>
              <a:gd name="T15" fmla="*/ 14 h 42"/>
              <a:gd name="T16" fmla="*/ 2 w 38"/>
              <a:gd name="T17" fmla="*/ 14 h 42"/>
              <a:gd name="T18" fmla="*/ 6 w 38"/>
              <a:gd name="T19" fmla="*/ 16 h 42"/>
              <a:gd name="T20" fmla="*/ 18 w 38"/>
              <a:gd name="T21" fmla="*/ 24 h 42"/>
              <a:gd name="T22" fmla="*/ 18 w 38"/>
              <a:gd name="T23" fmla="*/ 2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42">
                <a:moveTo>
                  <a:pt x="18" y="24"/>
                </a:moveTo>
                <a:lnTo>
                  <a:pt x="18" y="24"/>
                </a:lnTo>
                <a:lnTo>
                  <a:pt x="28" y="32"/>
                </a:lnTo>
                <a:lnTo>
                  <a:pt x="38" y="42"/>
                </a:lnTo>
                <a:lnTo>
                  <a:pt x="38" y="42"/>
                </a:lnTo>
                <a:lnTo>
                  <a:pt x="16" y="0"/>
                </a:lnTo>
                <a:lnTo>
                  <a:pt x="0" y="6"/>
                </a:lnTo>
                <a:lnTo>
                  <a:pt x="2" y="14"/>
                </a:lnTo>
                <a:lnTo>
                  <a:pt x="2" y="14"/>
                </a:lnTo>
                <a:lnTo>
                  <a:pt x="6" y="16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27408" y="3281086"/>
            <a:ext cx="1388988" cy="1213679"/>
          </a:xfrm>
          <a:custGeom>
            <a:avLst/>
            <a:gdLst>
              <a:gd name="T0" fmla="*/ 694 w 824"/>
              <a:gd name="T1" fmla="*/ 80 h 720"/>
              <a:gd name="T2" fmla="*/ 676 w 824"/>
              <a:gd name="T3" fmla="*/ 108 h 720"/>
              <a:gd name="T4" fmla="*/ 644 w 824"/>
              <a:gd name="T5" fmla="*/ 128 h 720"/>
              <a:gd name="T6" fmla="*/ 624 w 824"/>
              <a:gd name="T7" fmla="*/ 132 h 720"/>
              <a:gd name="T8" fmla="*/ 590 w 824"/>
              <a:gd name="T9" fmla="*/ 130 h 720"/>
              <a:gd name="T10" fmla="*/ 574 w 824"/>
              <a:gd name="T11" fmla="*/ 124 h 720"/>
              <a:gd name="T12" fmla="*/ 552 w 824"/>
              <a:gd name="T13" fmla="*/ 104 h 720"/>
              <a:gd name="T14" fmla="*/ 540 w 824"/>
              <a:gd name="T15" fmla="*/ 78 h 720"/>
              <a:gd name="T16" fmla="*/ 536 w 824"/>
              <a:gd name="T17" fmla="*/ 64 h 720"/>
              <a:gd name="T18" fmla="*/ 538 w 824"/>
              <a:gd name="T19" fmla="*/ 36 h 720"/>
              <a:gd name="T20" fmla="*/ 540 w 824"/>
              <a:gd name="T21" fmla="*/ 24 h 720"/>
              <a:gd name="T22" fmla="*/ 546 w 824"/>
              <a:gd name="T23" fmla="*/ 2 h 720"/>
              <a:gd name="T24" fmla="*/ 78 w 824"/>
              <a:gd name="T25" fmla="*/ 180 h 720"/>
              <a:gd name="T26" fmla="*/ 82 w 824"/>
              <a:gd name="T27" fmla="*/ 188 h 720"/>
              <a:gd name="T28" fmla="*/ 96 w 824"/>
              <a:gd name="T29" fmla="*/ 200 h 720"/>
              <a:gd name="T30" fmla="*/ 106 w 824"/>
              <a:gd name="T31" fmla="*/ 206 h 720"/>
              <a:gd name="T32" fmla="*/ 124 w 824"/>
              <a:gd name="T33" fmla="*/ 226 h 720"/>
              <a:gd name="T34" fmla="*/ 130 w 824"/>
              <a:gd name="T35" fmla="*/ 238 h 720"/>
              <a:gd name="T36" fmla="*/ 136 w 824"/>
              <a:gd name="T37" fmla="*/ 266 h 720"/>
              <a:gd name="T38" fmla="*/ 134 w 824"/>
              <a:gd name="T39" fmla="*/ 296 h 720"/>
              <a:gd name="T40" fmla="*/ 126 w 824"/>
              <a:gd name="T41" fmla="*/ 310 h 720"/>
              <a:gd name="T42" fmla="*/ 100 w 824"/>
              <a:gd name="T43" fmla="*/ 336 h 720"/>
              <a:gd name="T44" fmla="*/ 82 w 824"/>
              <a:gd name="T45" fmla="*/ 344 h 720"/>
              <a:gd name="T46" fmla="*/ 46 w 824"/>
              <a:gd name="T47" fmla="*/ 350 h 720"/>
              <a:gd name="T48" fmla="*/ 14 w 824"/>
              <a:gd name="T49" fmla="*/ 340 h 720"/>
              <a:gd name="T50" fmla="*/ 6 w 824"/>
              <a:gd name="T51" fmla="*/ 336 h 720"/>
              <a:gd name="T52" fmla="*/ 0 w 824"/>
              <a:gd name="T53" fmla="*/ 328 h 720"/>
              <a:gd name="T54" fmla="*/ 40 w 824"/>
              <a:gd name="T55" fmla="*/ 432 h 720"/>
              <a:gd name="T56" fmla="*/ 86 w 824"/>
              <a:gd name="T57" fmla="*/ 530 h 720"/>
              <a:gd name="T58" fmla="*/ 136 w 824"/>
              <a:gd name="T59" fmla="*/ 628 h 720"/>
              <a:gd name="T60" fmla="*/ 466 w 824"/>
              <a:gd name="T61" fmla="*/ 612 h 720"/>
              <a:gd name="T62" fmla="*/ 460 w 824"/>
              <a:gd name="T63" fmla="*/ 598 h 720"/>
              <a:gd name="T64" fmla="*/ 446 w 824"/>
              <a:gd name="T65" fmla="*/ 586 h 720"/>
              <a:gd name="T66" fmla="*/ 436 w 824"/>
              <a:gd name="T67" fmla="*/ 580 h 720"/>
              <a:gd name="T68" fmla="*/ 418 w 824"/>
              <a:gd name="T69" fmla="*/ 560 h 720"/>
              <a:gd name="T70" fmla="*/ 412 w 824"/>
              <a:gd name="T71" fmla="*/ 548 h 720"/>
              <a:gd name="T72" fmla="*/ 406 w 824"/>
              <a:gd name="T73" fmla="*/ 520 h 720"/>
              <a:gd name="T74" fmla="*/ 408 w 824"/>
              <a:gd name="T75" fmla="*/ 488 h 720"/>
              <a:gd name="T76" fmla="*/ 416 w 824"/>
              <a:gd name="T77" fmla="*/ 474 h 720"/>
              <a:gd name="T78" fmla="*/ 442 w 824"/>
              <a:gd name="T79" fmla="*/ 450 h 720"/>
              <a:gd name="T80" fmla="*/ 460 w 824"/>
              <a:gd name="T81" fmla="*/ 442 h 720"/>
              <a:gd name="T82" fmla="*/ 496 w 824"/>
              <a:gd name="T83" fmla="*/ 436 h 720"/>
              <a:gd name="T84" fmla="*/ 528 w 824"/>
              <a:gd name="T85" fmla="*/ 444 h 720"/>
              <a:gd name="T86" fmla="*/ 540 w 824"/>
              <a:gd name="T87" fmla="*/ 454 h 720"/>
              <a:gd name="T88" fmla="*/ 558 w 824"/>
              <a:gd name="T89" fmla="*/ 478 h 720"/>
              <a:gd name="T90" fmla="*/ 564 w 824"/>
              <a:gd name="T91" fmla="*/ 490 h 720"/>
              <a:gd name="T92" fmla="*/ 568 w 824"/>
              <a:gd name="T93" fmla="*/ 520 h 720"/>
              <a:gd name="T94" fmla="*/ 562 w 824"/>
              <a:gd name="T95" fmla="*/ 544 h 720"/>
              <a:gd name="T96" fmla="*/ 558 w 824"/>
              <a:gd name="T97" fmla="*/ 560 h 720"/>
              <a:gd name="T98" fmla="*/ 560 w 824"/>
              <a:gd name="T99" fmla="*/ 576 h 720"/>
              <a:gd name="T100" fmla="*/ 824 w 824"/>
              <a:gd name="T101" fmla="*/ 476 h 720"/>
              <a:gd name="T102" fmla="*/ 802 w 824"/>
              <a:gd name="T103" fmla="*/ 366 h 720"/>
              <a:gd name="T104" fmla="*/ 774 w 824"/>
              <a:gd name="T105" fmla="*/ 256 h 720"/>
              <a:gd name="T106" fmla="*/ 740 w 824"/>
              <a:gd name="T107" fmla="*/ 148 h 720"/>
              <a:gd name="T108" fmla="*/ 696 w 824"/>
              <a:gd name="T109" fmla="*/ 40 h 720"/>
              <a:gd name="T110" fmla="*/ 698 w 824"/>
              <a:gd name="T111" fmla="*/ 60 h 720"/>
              <a:gd name="T112" fmla="*/ 694 w 824"/>
              <a:gd name="T113" fmla="*/ 8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4" h="720">
                <a:moveTo>
                  <a:pt x="694" y="80"/>
                </a:moveTo>
                <a:lnTo>
                  <a:pt x="694" y="80"/>
                </a:lnTo>
                <a:lnTo>
                  <a:pt x="688" y="94"/>
                </a:lnTo>
                <a:lnTo>
                  <a:pt x="676" y="108"/>
                </a:lnTo>
                <a:lnTo>
                  <a:pt x="662" y="118"/>
                </a:lnTo>
                <a:lnTo>
                  <a:pt x="644" y="128"/>
                </a:lnTo>
                <a:lnTo>
                  <a:pt x="644" y="128"/>
                </a:lnTo>
                <a:lnTo>
                  <a:pt x="624" y="132"/>
                </a:lnTo>
                <a:lnTo>
                  <a:pt x="606" y="132"/>
                </a:lnTo>
                <a:lnTo>
                  <a:pt x="590" y="130"/>
                </a:lnTo>
                <a:lnTo>
                  <a:pt x="574" y="124"/>
                </a:lnTo>
                <a:lnTo>
                  <a:pt x="574" y="124"/>
                </a:lnTo>
                <a:lnTo>
                  <a:pt x="562" y="114"/>
                </a:lnTo>
                <a:lnTo>
                  <a:pt x="552" y="104"/>
                </a:lnTo>
                <a:lnTo>
                  <a:pt x="544" y="92"/>
                </a:lnTo>
                <a:lnTo>
                  <a:pt x="540" y="78"/>
                </a:lnTo>
                <a:lnTo>
                  <a:pt x="540" y="78"/>
                </a:lnTo>
                <a:lnTo>
                  <a:pt x="536" y="64"/>
                </a:lnTo>
                <a:lnTo>
                  <a:pt x="536" y="48"/>
                </a:lnTo>
                <a:lnTo>
                  <a:pt x="538" y="36"/>
                </a:lnTo>
                <a:lnTo>
                  <a:pt x="540" y="24"/>
                </a:lnTo>
                <a:lnTo>
                  <a:pt x="540" y="24"/>
                </a:lnTo>
                <a:lnTo>
                  <a:pt x="546" y="10"/>
                </a:lnTo>
                <a:lnTo>
                  <a:pt x="546" y="2"/>
                </a:lnTo>
                <a:lnTo>
                  <a:pt x="544" y="0"/>
                </a:lnTo>
                <a:lnTo>
                  <a:pt x="78" y="180"/>
                </a:lnTo>
                <a:lnTo>
                  <a:pt x="82" y="188"/>
                </a:lnTo>
                <a:lnTo>
                  <a:pt x="82" y="188"/>
                </a:lnTo>
                <a:lnTo>
                  <a:pt x="84" y="192"/>
                </a:lnTo>
                <a:lnTo>
                  <a:pt x="96" y="200"/>
                </a:lnTo>
                <a:lnTo>
                  <a:pt x="96" y="200"/>
                </a:lnTo>
                <a:lnTo>
                  <a:pt x="106" y="206"/>
                </a:lnTo>
                <a:lnTo>
                  <a:pt x="114" y="214"/>
                </a:lnTo>
                <a:lnTo>
                  <a:pt x="124" y="226"/>
                </a:lnTo>
                <a:lnTo>
                  <a:pt x="130" y="238"/>
                </a:lnTo>
                <a:lnTo>
                  <a:pt x="130" y="238"/>
                </a:lnTo>
                <a:lnTo>
                  <a:pt x="134" y="252"/>
                </a:lnTo>
                <a:lnTo>
                  <a:pt x="136" y="266"/>
                </a:lnTo>
                <a:lnTo>
                  <a:pt x="136" y="282"/>
                </a:lnTo>
                <a:lnTo>
                  <a:pt x="134" y="296"/>
                </a:lnTo>
                <a:lnTo>
                  <a:pt x="134" y="296"/>
                </a:lnTo>
                <a:lnTo>
                  <a:pt x="126" y="310"/>
                </a:lnTo>
                <a:lnTo>
                  <a:pt x="116" y="324"/>
                </a:lnTo>
                <a:lnTo>
                  <a:pt x="100" y="336"/>
                </a:lnTo>
                <a:lnTo>
                  <a:pt x="82" y="344"/>
                </a:lnTo>
                <a:lnTo>
                  <a:pt x="82" y="344"/>
                </a:lnTo>
                <a:lnTo>
                  <a:pt x="64" y="348"/>
                </a:lnTo>
                <a:lnTo>
                  <a:pt x="46" y="350"/>
                </a:lnTo>
                <a:lnTo>
                  <a:pt x="28" y="346"/>
                </a:lnTo>
                <a:lnTo>
                  <a:pt x="14" y="340"/>
                </a:lnTo>
                <a:lnTo>
                  <a:pt x="14" y="340"/>
                </a:lnTo>
                <a:lnTo>
                  <a:pt x="6" y="336"/>
                </a:lnTo>
                <a:lnTo>
                  <a:pt x="0" y="328"/>
                </a:lnTo>
                <a:lnTo>
                  <a:pt x="0" y="328"/>
                </a:lnTo>
                <a:lnTo>
                  <a:pt x="18" y="380"/>
                </a:lnTo>
                <a:lnTo>
                  <a:pt x="40" y="432"/>
                </a:lnTo>
                <a:lnTo>
                  <a:pt x="62" y="482"/>
                </a:lnTo>
                <a:lnTo>
                  <a:pt x="86" y="530"/>
                </a:lnTo>
                <a:lnTo>
                  <a:pt x="110" y="580"/>
                </a:lnTo>
                <a:lnTo>
                  <a:pt x="136" y="628"/>
                </a:lnTo>
                <a:lnTo>
                  <a:pt x="188" y="720"/>
                </a:lnTo>
                <a:lnTo>
                  <a:pt x="466" y="612"/>
                </a:lnTo>
                <a:lnTo>
                  <a:pt x="460" y="598"/>
                </a:lnTo>
                <a:lnTo>
                  <a:pt x="460" y="598"/>
                </a:lnTo>
                <a:lnTo>
                  <a:pt x="458" y="594"/>
                </a:lnTo>
                <a:lnTo>
                  <a:pt x="446" y="586"/>
                </a:lnTo>
                <a:lnTo>
                  <a:pt x="446" y="586"/>
                </a:lnTo>
                <a:lnTo>
                  <a:pt x="436" y="580"/>
                </a:lnTo>
                <a:lnTo>
                  <a:pt x="426" y="572"/>
                </a:lnTo>
                <a:lnTo>
                  <a:pt x="418" y="560"/>
                </a:lnTo>
                <a:lnTo>
                  <a:pt x="412" y="548"/>
                </a:lnTo>
                <a:lnTo>
                  <a:pt x="412" y="548"/>
                </a:lnTo>
                <a:lnTo>
                  <a:pt x="408" y="534"/>
                </a:lnTo>
                <a:lnTo>
                  <a:pt x="406" y="520"/>
                </a:lnTo>
                <a:lnTo>
                  <a:pt x="406" y="504"/>
                </a:lnTo>
                <a:lnTo>
                  <a:pt x="408" y="488"/>
                </a:lnTo>
                <a:lnTo>
                  <a:pt x="408" y="488"/>
                </a:lnTo>
                <a:lnTo>
                  <a:pt x="416" y="474"/>
                </a:lnTo>
                <a:lnTo>
                  <a:pt x="426" y="462"/>
                </a:lnTo>
                <a:lnTo>
                  <a:pt x="442" y="450"/>
                </a:lnTo>
                <a:lnTo>
                  <a:pt x="460" y="442"/>
                </a:lnTo>
                <a:lnTo>
                  <a:pt x="460" y="442"/>
                </a:lnTo>
                <a:lnTo>
                  <a:pt x="478" y="436"/>
                </a:lnTo>
                <a:lnTo>
                  <a:pt x="496" y="436"/>
                </a:lnTo>
                <a:lnTo>
                  <a:pt x="514" y="438"/>
                </a:lnTo>
                <a:lnTo>
                  <a:pt x="528" y="444"/>
                </a:lnTo>
                <a:lnTo>
                  <a:pt x="528" y="444"/>
                </a:lnTo>
                <a:lnTo>
                  <a:pt x="540" y="454"/>
                </a:lnTo>
                <a:lnTo>
                  <a:pt x="550" y="466"/>
                </a:lnTo>
                <a:lnTo>
                  <a:pt x="558" y="478"/>
                </a:lnTo>
                <a:lnTo>
                  <a:pt x="564" y="490"/>
                </a:lnTo>
                <a:lnTo>
                  <a:pt x="564" y="490"/>
                </a:lnTo>
                <a:lnTo>
                  <a:pt x="568" y="506"/>
                </a:lnTo>
                <a:lnTo>
                  <a:pt x="568" y="520"/>
                </a:lnTo>
                <a:lnTo>
                  <a:pt x="566" y="532"/>
                </a:lnTo>
                <a:lnTo>
                  <a:pt x="562" y="544"/>
                </a:lnTo>
                <a:lnTo>
                  <a:pt x="562" y="544"/>
                </a:lnTo>
                <a:lnTo>
                  <a:pt x="558" y="560"/>
                </a:lnTo>
                <a:lnTo>
                  <a:pt x="556" y="566"/>
                </a:lnTo>
                <a:lnTo>
                  <a:pt x="560" y="576"/>
                </a:lnTo>
                <a:lnTo>
                  <a:pt x="824" y="476"/>
                </a:lnTo>
                <a:lnTo>
                  <a:pt x="824" y="476"/>
                </a:lnTo>
                <a:lnTo>
                  <a:pt x="814" y="420"/>
                </a:lnTo>
                <a:lnTo>
                  <a:pt x="802" y="366"/>
                </a:lnTo>
                <a:lnTo>
                  <a:pt x="790" y="310"/>
                </a:lnTo>
                <a:lnTo>
                  <a:pt x="774" y="256"/>
                </a:lnTo>
                <a:lnTo>
                  <a:pt x="758" y="202"/>
                </a:lnTo>
                <a:lnTo>
                  <a:pt x="740" y="148"/>
                </a:lnTo>
                <a:lnTo>
                  <a:pt x="718" y="94"/>
                </a:lnTo>
                <a:lnTo>
                  <a:pt x="696" y="40"/>
                </a:lnTo>
                <a:lnTo>
                  <a:pt x="696" y="40"/>
                </a:lnTo>
                <a:lnTo>
                  <a:pt x="698" y="60"/>
                </a:lnTo>
                <a:lnTo>
                  <a:pt x="696" y="70"/>
                </a:lnTo>
                <a:lnTo>
                  <a:pt x="694" y="80"/>
                </a:lnTo>
                <a:lnTo>
                  <a:pt x="694" y="8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266724" y="3645190"/>
            <a:ext cx="37085" cy="74169"/>
          </a:xfrm>
          <a:custGeom>
            <a:avLst/>
            <a:gdLst>
              <a:gd name="T0" fmla="*/ 20 w 22"/>
              <a:gd name="T1" fmla="*/ 0 h 44"/>
              <a:gd name="T2" fmla="*/ 0 w 22"/>
              <a:gd name="T3" fmla="*/ 8 h 44"/>
              <a:gd name="T4" fmla="*/ 0 w 22"/>
              <a:gd name="T5" fmla="*/ 8 h 44"/>
              <a:gd name="T6" fmla="*/ 12 w 22"/>
              <a:gd name="T7" fmla="*/ 44 h 44"/>
              <a:gd name="T8" fmla="*/ 12 w 22"/>
              <a:gd name="T9" fmla="*/ 44 h 44"/>
              <a:gd name="T10" fmla="*/ 16 w 22"/>
              <a:gd name="T11" fmla="*/ 26 h 44"/>
              <a:gd name="T12" fmla="*/ 16 w 22"/>
              <a:gd name="T13" fmla="*/ 26 h 44"/>
              <a:gd name="T14" fmla="*/ 20 w 22"/>
              <a:gd name="T15" fmla="*/ 10 h 44"/>
              <a:gd name="T16" fmla="*/ 22 w 22"/>
              <a:gd name="T17" fmla="*/ 4 h 44"/>
              <a:gd name="T18" fmla="*/ 20 w 22"/>
              <a:gd name="T1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44">
                <a:moveTo>
                  <a:pt x="20" y="0"/>
                </a:moveTo>
                <a:lnTo>
                  <a:pt x="0" y="8"/>
                </a:lnTo>
                <a:lnTo>
                  <a:pt x="0" y="8"/>
                </a:lnTo>
                <a:lnTo>
                  <a:pt x="12" y="44"/>
                </a:lnTo>
                <a:lnTo>
                  <a:pt x="12" y="44"/>
                </a:lnTo>
                <a:lnTo>
                  <a:pt x="16" y="26"/>
                </a:lnTo>
                <a:lnTo>
                  <a:pt x="16" y="26"/>
                </a:lnTo>
                <a:lnTo>
                  <a:pt x="20" y="10"/>
                </a:lnTo>
                <a:lnTo>
                  <a:pt x="22" y="4"/>
                </a:lnTo>
                <a:lnTo>
                  <a:pt x="20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648486" y="3217031"/>
            <a:ext cx="1399102" cy="1304705"/>
          </a:xfrm>
          <a:custGeom>
            <a:avLst/>
            <a:gdLst>
              <a:gd name="T0" fmla="*/ 808 w 830"/>
              <a:gd name="T1" fmla="*/ 382 h 774"/>
              <a:gd name="T2" fmla="*/ 778 w 830"/>
              <a:gd name="T3" fmla="*/ 392 h 774"/>
              <a:gd name="T4" fmla="*/ 740 w 830"/>
              <a:gd name="T5" fmla="*/ 386 h 774"/>
              <a:gd name="T6" fmla="*/ 722 w 830"/>
              <a:gd name="T7" fmla="*/ 378 h 774"/>
              <a:gd name="T8" fmla="*/ 696 w 830"/>
              <a:gd name="T9" fmla="*/ 352 h 774"/>
              <a:gd name="T10" fmla="*/ 688 w 830"/>
              <a:gd name="T11" fmla="*/ 338 h 774"/>
              <a:gd name="T12" fmla="*/ 686 w 830"/>
              <a:gd name="T13" fmla="*/ 308 h 774"/>
              <a:gd name="T14" fmla="*/ 692 w 830"/>
              <a:gd name="T15" fmla="*/ 280 h 774"/>
              <a:gd name="T16" fmla="*/ 698 w 830"/>
              <a:gd name="T17" fmla="*/ 266 h 774"/>
              <a:gd name="T18" fmla="*/ 716 w 830"/>
              <a:gd name="T19" fmla="*/ 248 h 774"/>
              <a:gd name="T20" fmla="*/ 726 w 830"/>
              <a:gd name="T21" fmla="*/ 242 h 774"/>
              <a:gd name="T22" fmla="*/ 740 w 830"/>
              <a:gd name="T23" fmla="*/ 230 h 774"/>
              <a:gd name="T24" fmla="*/ 284 w 830"/>
              <a:gd name="T25" fmla="*/ 44 h 774"/>
              <a:gd name="T26" fmla="*/ 284 w 830"/>
              <a:gd name="T27" fmla="*/ 52 h 774"/>
              <a:gd name="T28" fmla="*/ 290 w 830"/>
              <a:gd name="T29" fmla="*/ 66 h 774"/>
              <a:gd name="T30" fmla="*/ 294 w 830"/>
              <a:gd name="T31" fmla="*/ 90 h 774"/>
              <a:gd name="T32" fmla="*/ 290 w 830"/>
              <a:gd name="T33" fmla="*/ 120 h 774"/>
              <a:gd name="T34" fmla="*/ 284 w 830"/>
              <a:gd name="T35" fmla="*/ 134 h 774"/>
              <a:gd name="T36" fmla="*/ 268 w 830"/>
              <a:gd name="T37" fmla="*/ 156 h 774"/>
              <a:gd name="T38" fmla="*/ 256 w 830"/>
              <a:gd name="T39" fmla="*/ 166 h 774"/>
              <a:gd name="T40" fmla="*/ 224 w 830"/>
              <a:gd name="T41" fmla="*/ 174 h 774"/>
              <a:gd name="T42" fmla="*/ 186 w 830"/>
              <a:gd name="T43" fmla="*/ 168 h 774"/>
              <a:gd name="T44" fmla="*/ 168 w 830"/>
              <a:gd name="T45" fmla="*/ 160 h 774"/>
              <a:gd name="T46" fmla="*/ 142 w 830"/>
              <a:gd name="T47" fmla="*/ 136 h 774"/>
              <a:gd name="T48" fmla="*/ 136 w 830"/>
              <a:gd name="T49" fmla="*/ 122 h 774"/>
              <a:gd name="T50" fmla="*/ 132 w 830"/>
              <a:gd name="T51" fmla="*/ 92 h 774"/>
              <a:gd name="T52" fmla="*/ 138 w 830"/>
              <a:gd name="T53" fmla="*/ 64 h 774"/>
              <a:gd name="T54" fmla="*/ 146 w 830"/>
              <a:gd name="T55" fmla="*/ 50 h 774"/>
              <a:gd name="T56" fmla="*/ 164 w 830"/>
              <a:gd name="T57" fmla="*/ 30 h 774"/>
              <a:gd name="T58" fmla="*/ 172 w 830"/>
              <a:gd name="T59" fmla="*/ 24 h 774"/>
              <a:gd name="T60" fmla="*/ 188 w 830"/>
              <a:gd name="T61" fmla="*/ 12 h 774"/>
              <a:gd name="T62" fmla="*/ 168 w 830"/>
              <a:gd name="T63" fmla="*/ 0 h 774"/>
              <a:gd name="T64" fmla="*/ 138 w 830"/>
              <a:gd name="T65" fmla="*/ 64 h 774"/>
              <a:gd name="T66" fmla="*/ 84 w 830"/>
              <a:gd name="T67" fmla="*/ 196 h 774"/>
              <a:gd name="T68" fmla="*/ 44 w 830"/>
              <a:gd name="T69" fmla="*/ 330 h 774"/>
              <a:gd name="T70" fmla="*/ 12 w 830"/>
              <a:gd name="T71" fmla="*/ 466 h 774"/>
              <a:gd name="T72" fmla="*/ 266 w 830"/>
              <a:gd name="T73" fmla="*/ 634 h 774"/>
              <a:gd name="T74" fmla="*/ 278 w 830"/>
              <a:gd name="T75" fmla="*/ 604 h 774"/>
              <a:gd name="T76" fmla="*/ 272 w 830"/>
              <a:gd name="T77" fmla="*/ 582 h 774"/>
              <a:gd name="T78" fmla="*/ 270 w 830"/>
              <a:gd name="T79" fmla="*/ 570 h 774"/>
              <a:gd name="T80" fmla="*/ 268 w 830"/>
              <a:gd name="T81" fmla="*/ 544 h 774"/>
              <a:gd name="T82" fmla="*/ 272 w 830"/>
              <a:gd name="T83" fmla="*/ 528 h 774"/>
              <a:gd name="T84" fmla="*/ 284 w 830"/>
              <a:gd name="T85" fmla="*/ 504 h 774"/>
              <a:gd name="T86" fmla="*/ 308 w 830"/>
              <a:gd name="T87" fmla="*/ 482 h 774"/>
              <a:gd name="T88" fmla="*/ 322 w 830"/>
              <a:gd name="T89" fmla="*/ 476 h 774"/>
              <a:gd name="T90" fmla="*/ 356 w 830"/>
              <a:gd name="T91" fmla="*/ 474 h 774"/>
              <a:gd name="T92" fmla="*/ 376 w 830"/>
              <a:gd name="T93" fmla="*/ 480 h 774"/>
              <a:gd name="T94" fmla="*/ 408 w 830"/>
              <a:gd name="T95" fmla="*/ 500 h 774"/>
              <a:gd name="T96" fmla="*/ 426 w 830"/>
              <a:gd name="T97" fmla="*/ 526 h 774"/>
              <a:gd name="T98" fmla="*/ 430 w 830"/>
              <a:gd name="T99" fmla="*/ 542 h 774"/>
              <a:gd name="T100" fmla="*/ 428 w 830"/>
              <a:gd name="T101" fmla="*/ 572 h 774"/>
              <a:gd name="T102" fmla="*/ 424 w 830"/>
              <a:gd name="T103" fmla="*/ 586 h 774"/>
              <a:gd name="T104" fmla="*/ 408 w 830"/>
              <a:gd name="T105" fmla="*/ 610 h 774"/>
              <a:gd name="T106" fmla="*/ 390 w 830"/>
              <a:gd name="T107" fmla="*/ 624 h 774"/>
              <a:gd name="T108" fmla="*/ 378 w 830"/>
              <a:gd name="T109" fmla="*/ 632 h 774"/>
              <a:gd name="T110" fmla="*/ 362 w 830"/>
              <a:gd name="T111" fmla="*/ 672 h 774"/>
              <a:gd name="T112" fmla="*/ 630 w 830"/>
              <a:gd name="T113" fmla="*/ 774 h 774"/>
              <a:gd name="T114" fmla="*/ 686 w 830"/>
              <a:gd name="T115" fmla="*/ 678 h 774"/>
              <a:gd name="T116" fmla="*/ 740 w 830"/>
              <a:gd name="T117" fmla="*/ 576 h 774"/>
              <a:gd name="T118" fmla="*/ 788 w 830"/>
              <a:gd name="T119" fmla="*/ 470 h 774"/>
              <a:gd name="T120" fmla="*/ 830 w 830"/>
              <a:gd name="T121" fmla="*/ 362 h 774"/>
              <a:gd name="T122" fmla="*/ 820 w 830"/>
              <a:gd name="T123" fmla="*/ 374 h 774"/>
              <a:gd name="T124" fmla="*/ 808 w 830"/>
              <a:gd name="T125" fmla="*/ 382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0" h="774">
                <a:moveTo>
                  <a:pt x="808" y="382"/>
                </a:moveTo>
                <a:lnTo>
                  <a:pt x="808" y="382"/>
                </a:lnTo>
                <a:lnTo>
                  <a:pt x="794" y="388"/>
                </a:lnTo>
                <a:lnTo>
                  <a:pt x="778" y="392"/>
                </a:lnTo>
                <a:lnTo>
                  <a:pt x="758" y="390"/>
                </a:lnTo>
                <a:lnTo>
                  <a:pt x="740" y="386"/>
                </a:lnTo>
                <a:lnTo>
                  <a:pt x="740" y="386"/>
                </a:lnTo>
                <a:lnTo>
                  <a:pt x="722" y="378"/>
                </a:lnTo>
                <a:lnTo>
                  <a:pt x="706" y="366"/>
                </a:lnTo>
                <a:lnTo>
                  <a:pt x="696" y="352"/>
                </a:lnTo>
                <a:lnTo>
                  <a:pt x="688" y="338"/>
                </a:lnTo>
                <a:lnTo>
                  <a:pt x="688" y="338"/>
                </a:lnTo>
                <a:lnTo>
                  <a:pt x="686" y="322"/>
                </a:lnTo>
                <a:lnTo>
                  <a:pt x="686" y="308"/>
                </a:lnTo>
                <a:lnTo>
                  <a:pt x="688" y="294"/>
                </a:lnTo>
                <a:lnTo>
                  <a:pt x="692" y="280"/>
                </a:lnTo>
                <a:lnTo>
                  <a:pt x="692" y="280"/>
                </a:lnTo>
                <a:lnTo>
                  <a:pt x="698" y="266"/>
                </a:lnTo>
                <a:lnTo>
                  <a:pt x="708" y="256"/>
                </a:lnTo>
                <a:lnTo>
                  <a:pt x="716" y="248"/>
                </a:lnTo>
                <a:lnTo>
                  <a:pt x="726" y="242"/>
                </a:lnTo>
                <a:lnTo>
                  <a:pt x="726" y="242"/>
                </a:lnTo>
                <a:lnTo>
                  <a:pt x="738" y="234"/>
                </a:lnTo>
                <a:lnTo>
                  <a:pt x="740" y="230"/>
                </a:lnTo>
                <a:lnTo>
                  <a:pt x="744" y="222"/>
                </a:lnTo>
                <a:lnTo>
                  <a:pt x="284" y="44"/>
                </a:lnTo>
                <a:lnTo>
                  <a:pt x="284" y="44"/>
                </a:lnTo>
                <a:lnTo>
                  <a:pt x="284" y="52"/>
                </a:lnTo>
                <a:lnTo>
                  <a:pt x="290" y="66"/>
                </a:lnTo>
                <a:lnTo>
                  <a:pt x="290" y="66"/>
                </a:lnTo>
                <a:lnTo>
                  <a:pt x="292" y="78"/>
                </a:lnTo>
                <a:lnTo>
                  <a:pt x="294" y="90"/>
                </a:lnTo>
                <a:lnTo>
                  <a:pt x="294" y="104"/>
                </a:lnTo>
                <a:lnTo>
                  <a:pt x="290" y="120"/>
                </a:lnTo>
                <a:lnTo>
                  <a:pt x="290" y="120"/>
                </a:lnTo>
                <a:lnTo>
                  <a:pt x="284" y="134"/>
                </a:lnTo>
                <a:lnTo>
                  <a:pt x="278" y="146"/>
                </a:lnTo>
                <a:lnTo>
                  <a:pt x="268" y="156"/>
                </a:lnTo>
                <a:lnTo>
                  <a:pt x="256" y="166"/>
                </a:lnTo>
                <a:lnTo>
                  <a:pt x="256" y="166"/>
                </a:lnTo>
                <a:lnTo>
                  <a:pt x="240" y="172"/>
                </a:lnTo>
                <a:lnTo>
                  <a:pt x="224" y="174"/>
                </a:lnTo>
                <a:lnTo>
                  <a:pt x="206" y="174"/>
                </a:lnTo>
                <a:lnTo>
                  <a:pt x="186" y="168"/>
                </a:lnTo>
                <a:lnTo>
                  <a:pt x="186" y="168"/>
                </a:lnTo>
                <a:lnTo>
                  <a:pt x="168" y="160"/>
                </a:lnTo>
                <a:lnTo>
                  <a:pt x="154" y="148"/>
                </a:lnTo>
                <a:lnTo>
                  <a:pt x="142" y="136"/>
                </a:lnTo>
                <a:lnTo>
                  <a:pt x="136" y="122"/>
                </a:lnTo>
                <a:lnTo>
                  <a:pt x="136" y="122"/>
                </a:lnTo>
                <a:lnTo>
                  <a:pt x="132" y="106"/>
                </a:lnTo>
                <a:lnTo>
                  <a:pt x="132" y="92"/>
                </a:lnTo>
                <a:lnTo>
                  <a:pt x="134" y="76"/>
                </a:lnTo>
                <a:lnTo>
                  <a:pt x="138" y="64"/>
                </a:lnTo>
                <a:lnTo>
                  <a:pt x="138" y="64"/>
                </a:lnTo>
                <a:lnTo>
                  <a:pt x="146" y="50"/>
                </a:lnTo>
                <a:lnTo>
                  <a:pt x="154" y="40"/>
                </a:lnTo>
                <a:lnTo>
                  <a:pt x="164" y="30"/>
                </a:lnTo>
                <a:lnTo>
                  <a:pt x="172" y="24"/>
                </a:lnTo>
                <a:lnTo>
                  <a:pt x="172" y="24"/>
                </a:lnTo>
                <a:lnTo>
                  <a:pt x="184" y="16"/>
                </a:lnTo>
                <a:lnTo>
                  <a:pt x="188" y="12"/>
                </a:lnTo>
                <a:lnTo>
                  <a:pt x="190" y="8"/>
                </a:lnTo>
                <a:lnTo>
                  <a:pt x="168" y="0"/>
                </a:lnTo>
                <a:lnTo>
                  <a:pt x="168" y="0"/>
                </a:lnTo>
                <a:lnTo>
                  <a:pt x="138" y="64"/>
                </a:lnTo>
                <a:lnTo>
                  <a:pt x="110" y="130"/>
                </a:lnTo>
                <a:lnTo>
                  <a:pt x="84" y="196"/>
                </a:lnTo>
                <a:lnTo>
                  <a:pt x="62" y="262"/>
                </a:lnTo>
                <a:lnTo>
                  <a:pt x="44" y="330"/>
                </a:lnTo>
                <a:lnTo>
                  <a:pt x="26" y="398"/>
                </a:lnTo>
                <a:lnTo>
                  <a:pt x="12" y="466"/>
                </a:lnTo>
                <a:lnTo>
                  <a:pt x="0" y="532"/>
                </a:lnTo>
                <a:lnTo>
                  <a:pt x="266" y="634"/>
                </a:lnTo>
                <a:lnTo>
                  <a:pt x="278" y="604"/>
                </a:lnTo>
                <a:lnTo>
                  <a:pt x="278" y="604"/>
                </a:lnTo>
                <a:lnTo>
                  <a:pt x="278" y="598"/>
                </a:lnTo>
                <a:lnTo>
                  <a:pt x="272" y="582"/>
                </a:lnTo>
                <a:lnTo>
                  <a:pt x="272" y="582"/>
                </a:lnTo>
                <a:lnTo>
                  <a:pt x="270" y="570"/>
                </a:lnTo>
                <a:lnTo>
                  <a:pt x="268" y="558"/>
                </a:lnTo>
                <a:lnTo>
                  <a:pt x="268" y="544"/>
                </a:lnTo>
                <a:lnTo>
                  <a:pt x="272" y="528"/>
                </a:lnTo>
                <a:lnTo>
                  <a:pt x="272" y="528"/>
                </a:lnTo>
                <a:lnTo>
                  <a:pt x="278" y="516"/>
                </a:lnTo>
                <a:lnTo>
                  <a:pt x="284" y="504"/>
                </a:lnTo>
                <a:lnTo>
                  <a:pt x="294" y="492"/>
                </a:lnTo>
                <a:lnTo>
                  <a:pt x="308" y="482"/>
                </a:lnTo>
                <a:lnTo>
                  <a:pt x="308" y="482"/>
                </a:lnTo>
                <a:lnTo>
                  <a:pt x="322" y="476"/>
                </a:lnTo>
                <a:lnTo>
                  <a:pt x="338" y="474"/>
                </a:lnTo>
                <a:lnTo>
                  <a:pt x="356" y="474"/>
                </a:lnTo>
                <a:lnTo>
                  <a:pt x="376" y="480"/>
                </a:lnTo>
                <a:lnTo>
                  <a:pt x="376" y="480"/>
                </a:lnTo>
                <a:lnTo>
                  <a:pt x="394" y="488"/>
                </a:lnTo>
                <a:lnTo>
                  <a:pt x="408" y="500"/>
                </a:lnTo>
                <a:lnTo>
                  <a:pt x="420" y="512"/>
                </a:lnTo>
                <a:lnTo>
                  <a:pt x="426" y="526"/>
                </a:lnTo>
                <a:lnTo>
                  <a:pt x="426" y="526"/>
                </a:lnTo>
                <a:lnTo>
                  <a:pt x="430" y="542"/>
                </a:lnTo>
                <a:lnTo>
                  <a:pt x="430" y="558"/>
                </a:lnTo>
                <a:lnTo>
                  <a:pt x="428" y="572"/>
                </a:lnTo>
                <a:lnTo>
                  <a:pt x="424" y="586"/>
                </a:lnTo>
                <a:lnTo>
                  <a:pt x="424" y="586"/>
                </a:lnTo>
                <a:lnTo>
                  <a:pt x="416" y="598"/>
                </a:lnTo>
                <a:lnTo>
                  <a:pt x="408" y="610"/>
                </a:lnTo>
                <a:lnTo>
                  <a:pt x="398" y="618"/>
                </a:lnTo>
                <a:lnTo>
                  <a:pt x="390" y="624"/>
                </a:lnTo>
                <a:lnTo>
                  <a:pt x="390" y="624"/>
                </a:lnTo>
                <a:lnTo>
                  <a:pt x="378" y="632"/>
                </a:lnTo>
                <a:lnTo>
                  <a:pt x="374" y="636"/>
                </a:lnTo>
                <a:lnTo>
                  <a:pt x="362" y="672"/>
                </a:lnTo>
                <a:lnTo>
                  <a:pt x="630" y="774"/>
                </a:lnTo>
                <a:lnTo>
                  <a:pt x="630" y="774"/>
                </a:lnTo>
                <a:lnTo>
                  <a:pt x="658" y="726"/>
                </a:lnTo>
                <a:lnTo>
                  <a:pt x="686" y="678"/>
                </a:lnTo>
                <a:lnTo>
                  <a:pt x="714" y="626"/>
                </a:lnTo>
                <a:lnTo>
                  <a:pt x="740" y="576"/>
                </a:lnTo>
                <a:lnTo>
                  <a:pt x="764" y="524"/>
                </a:lnTo>
                <a:lnTo>
                  <a:pt x="788" y="470"/>
                </a:lnTo>
                <a:lnTo>
                  <a:pt x="810" y="416"/>
                </a:lnTo>
                <a:lnTo>
                  <a:pt x="830" y="362"/>
                </a:lnTo>
                <a:lnTo>
                  <a:pt x="830" y="362"/>
                </a:lnTo>
                <a:lnTo>
                  <a:pt x="820" y="374"/>
                </a:lnTo>
                <a:lnTo>
                  <a:pt x="808" y="382"/>
                </a:lnTo>
                <a:lnTo>
                  <a:pt x="808" y="38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061073" y="3651933"/>
            <a:ext cx="40456" cy="91026"/>
          </a:xfrm>
          <a:custGeom>
            <a:avLst/>
            <a:gdLst>
              <a:gd name="T0" fmla="*/ 0 w 24"/>
              <a:gd name="T1" fmla="*/ 4 h 54"/>
              <a:gd name="T2" fmla="*/ 0 w 24"/>
              <a:gd name="T3" fmla="*/ 4 h 54"/>
              <a:gd name="T4" fmla="*/ 0 w 24"/>
              <a:gd name="T5" fmla="*/ 10 h 54"/>
              <a:gd name="T6" fmla="*/ 4 w 24"/>
              <a:gd name="T7" fmla="*/ 26 h 54"/>
              <a:gd name="T8" fmla="*/ 4 w 24"/>
              <a:gd name="T9" fmla="*/ 26 h 54"/>
              <a:gd name="T10" fmla="*/ 8 w 24"/>
              <a:gd name="T11" fmla="*/ 38 h 54"/>
              <a:gd name="T12" fmla="*/ 10 w 24"/>
              <a:gd name="T13" fmla="*/ 54 h 54"/>
              <a:gd name="T14" fmla="*/ 10 w 24"/>
              <a:gd name="T15" fmla="*/ 54 h 54"/>
              <a:gd name="T16" fmla="*/ 24 w 24"/>
              <a:gd name="T17" fmla="*/ 8 h 54"/>
              <a:gd name="T18" fmla="*/ 0 w 24"/>
              <a:gd name="T19" fmla="*/ 0 h 54"/>
              <a:gd name="T20" fmla="*/ 0 w 24"/>
              <a:gd name="T21" fmla="*/ 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54">
                <a:moveTo>
                  <a:pt x="0" y="4"/>
                </a:moveTo>
                <a:lnTo>
                  <a:pt x="0" y="4"/>
                </a:lnTo>
                <a:lnTo>
                  <a:pt x="0" y="10"/>
                </a:lnTo>
                <a:lnTo>
                  <a:pt x="4" y="26"/>
                </a:lnTo>
                <a:lnTo>
                  <a:pt x="4" y="26"/>
                </a:lnTo>
                <a:lnTo>
                  <a:pt x="8" y="38"/>
                </a:lnTo>
                <a:lnTo>
                  <a:pt x="10" y="54"/>
                </a:lnTo>
                <a:lnTo>
                  <a:pt x="10" y="54"/>
                </a:lnTo>
                <a:lnTo>
                  <a:pt x="24" y="8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681397" y="4069978"/>
            <a:ext cx="1102425" cy="1557554"/>
          </a:xfrm>
          <a:custGeom>
            <a:avLst/>
            <a:gdLst>
              <a:gd name="T0" fmla="*/ 508 w 654"/>
              <a:gd name="T1" fmla="*/ 90 h 924"/>
              <a:gd name="T2" fmla="*/ 522 w 654"/>
              <a:gd name="T3" fmla="*/ 190 h 924"/>
              <a:gd name="T4" fmla="*/ 530 w 654"/>
              <a:gd name="T5" fmla="*/ 286 h 924"/>
              <a:gd name="T6" fmla="*/ 536 w 654"/>
              <a:gd name="T7" fmla="*/ 442 h 924"/>
              <a:gd name="T8" fmla="*/ 536 w 654"/>
              <a:gd name="T9" fmla="*/ 574 h 924"/>
              <a:gd name="T10" fmla="*/ 530 w 654"/>
              <a:gd name="T11" fmla="*/ 682 h 924"/>
              <a:gd name="T12" fmla="*/ 522 w 654"/>
              <a:gd name="T13" fmla="*/ 772 h 924"/>
              <a:gd name="T14" fmla="*/ 424 w 654"/>
              <a:gd name="T15" fmla="*/ 664 h 924"/>
              <a:gd name="T16" fmla="*/ 430 w 654"/>
              <a:gd name="T17" fmla="*/ 620 h 924"/>
              <a:gd name="T18" fmla="*/ 466 w 654"/>
              <a:gd name="T19" fmla="*/ 430 h 924"/>
              <a:gd name="T20" fmla="*/ 492 w 654"/>
              <a:gd name="T21" fmla="*/ 268 h 924"/>
              <a:gd name="T22" fmla="*/ 508 w 654"/>
              <a:gd name="T23" fmla="*/ 92 h 924"/>
              <a:gd name="T24" fmla="*/ 316 w 654"/>
              <a:gd name="T25" fmla="*/ 108 h 924"/>
              <a:gd name="T26" fmla="*/ 316 w 654"/>
              <a:gd name="T27" fmla="*/ 106 h 924"/>
              <a:gd name="T28" fmla="*/ 314 w 654"/>
              <a:gd name="T29" fmla="*/ 96 h 924"/>
              <a:gd name="T30" fmla="*/ 322 w 654"/>
              <a:gd name="T31" fmla="*/ 66 h 924"/>
              <a:gd name="T32" fmla="*/ 326 w 654"/>
              <a:gd name="T33" fmla="*/ 50 h 924"/>
              <a:gd name="T34" fmla="*/ 324 w 654"/>
              <a:gd name="T35" fmla="*/ 34 h 924"/>
              <a:gd name="T36" fmla="*/ 320 w 654"/>
              <a:gd name="T37" fmla="*/ 24 h 924"/>
              <a:gd name="T38" fmla="*/ 308 w 654"/>
              <a:gd name="T39" fmla="*/ 10 h 924"/>
              <a:gd name="T40" fmla="*/ 302 w 654"/>
              <a:gd name="T41" fmla="*/ 4 h 924"/>
              <a:gd name="T42" fmla="*/ 280 w 654"/>
              <a:gd name="T43" fmla="*/ 0 h 924"/>
              <a:gd name="T44" fmla="*/ 270 w 654"/>
              <a:gd name="T45" fmla="*/ 0 h 924"/>
              <a:gd name="T46" fmla="*/ 260 w 654"/>
              <a:gd name="T47" fmla="*/ 4 h 924"/>
              <a:gd name="T48" fmla="*/ 238 w 654"/>
              <a:gd name="T49" fmla="*/ 16 h 924"/>
              <a:gd name="T50" fmla="*/ 230 w 654"/>
              <a:gd name="T51" fmla="*/ 32 h 924"/>
              <a:gd name="T52" fmla="*/ 228 w 654"/>
              <a:gd name="T53" fmla="*/ 40 h 924"/>
              <a:gd name="T54" fmla="*/ 228 w 654"/>
              <a:gd name="T55" fmla="*/ 58 h 924"/>
              <a:gd name="T56" fmla="*/ 232 w 654"/>
              <a:gd name="T57" fmla="*/ 68 h 924"/>
              <a:gd name="T58" fmla="*/ 240 w 654"/>
              <a:gd name="T59" fmla="*/ 82 h 924"/>
              <a:gd name="T60" fmla="*/ 254 w 654"/>
              <a:gd name="T61" fmla="*/ 92 h 924"/>
              <a:gd name="T62" fmla="*/ 276 w 654"/>
              <a:gd name="T63" fmla="*/ 108 h 924"/>
              <a:gd name="T64" fmla="*/ 300 w 654"/>
              <a:gd name="T65" fmla="*/ 170 h 924"/>
              <a:gd name="T66" fmla="*/ 0 w 654"/>
              <a:gd name="T67" fmla="*/ 286 h 924"/>
              <a:gd name="T68" fmla="*/ 124 w 654"/>
              <a:gd name="T69" fmla="*/ 472 h 924"/>
              <a:gd name="T70" fmla="*/ 186 w 654"/>
              <a:gd name="T71" fmla="*/ 556 h 924"/>
              <a:gd name="T72" fmla="*/ 304 w 654"/>
              <a:gd name="T73" fmla="*/ 704 h 924"/>
              <a:gd name="T74" fmla="*/ 404 w 654"/>
              <a:gd name="T75" fmla="*/ 820 h 924"/>
              <a:gd name="T76" fmla="*/ 506 w 654"/>
              <a:gd name="T77" fmla="*/ 924 h 924"/>
              <a:gd name="T78" fmla="*/ 508 w 654"/>
              <a:gd name="T79" fmla="*/ 922 h 924"/>
              <a:gd name="T80" fmla="*/ 492 w 654"/>
              <a:gd name="T81" fmla="*/ 908 h 924"/>
              <a:gd name="T82" fmla="*/ 478 w 654"/>
              <a:gd name="T83" fmla="*/ 886 h 924"/>
              <a:gd name="T84" fmla="*/ 474 w 654"/>
              <a:gd name="T85" fmla="*/ 872 h 924"/>
              <a:gd name="T86" fmla="*/ 472 w 654"/>
              <a:gd name="T87" fmla="*/ 844 h 924"/>
              <a:gd name="T88" fmla="*/ 476 w 654"/>
              <a:gd name="T89" fmla="*/ 828 h 924"/>
              <a:gd name="T90" fmla="*/ 494 w 654"/>
              <a:gd name="T91" fmla="*/ 802 h 924"/>
              <a:gd name="T92" fmla="*/ 526 w 654"/>
              <a:gd name="T93" fmla="*/ 782 h 924"/>
              <a:gd name="T94" fmla="*/ 546 w 654"/>
              <a:gd name="T95" fmla="*/ 776 h 924"/>
              <a:gd name="T96" fmla="*/ 580 w 654"/>
              <a:gd name="T97" fmla="*/ 778 h 924"/>
              <a:gd name="T98" fmla="*/ 594 w 654"/>
              <a:gd name="T99" fmla="*/ 784 h 924"/>
              <a:gd name="T100" fmla="*/ 616 w 654"/>
              <a:gd name="T101" fmla="*/ 804 h 924"/>
              <a:gd name="T102" fmla="*/ 630 w 654"/>
              <a:gd name="T103" fmla="*/ 830 h 924"/>
              <a:gd name="T104" fmla="*/ 634 w 654"/>
              <a:gd name="T105" fmla="*/ 844 h 924"/>
              <a:gd name="T106" fmla="*/ 642 w 654"/>
              <a:gd name="T107" fmla="*/ 750 h 924"/>
              <a:gd name="T108" fmla="*/ 650 w 654"/>
              <a:gd name="T109" fmla="*/ 620 h 924"/>
              <a:gd name="T110" fmla="*/ 654 w 654"/>
              <a:gd name="T111" fmla="*/ 460 h 924"/>
              <a:gd name="T112" fmla="*/ 646 w 654"/>
              <a:gd name="T113" fmla="*/ 278 h 924"/>
              <a:gd name="T114" fmla="*/ 642 w 654"/>
              <a:gd name="T115" fmla="*/ 222 h 924"/>
              <a:gd name="T116" fmla="*/ 630 w 654"/>
              <a:gd name="T117" fmla="*/ 106 h 924"/>
              <a:gd name="T118" fmla="*/ 620 w 654"/>
              <a:gd name="T119" fmla="*/ 48 h 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4" h="924">
                <a:moveTo>
                  <a:pt x="620" y="48"/>
                </a:moveTo>
                <a:lnTo>
                  <a:pt x="508" y="90"/>
                </a:lnTo>
                <a:lnTo>
                  <a:pt x="508" y="90"/>
                </a:lnTo>
                <a:lnTo>
                  <a:pt x="522" y="190"/>
                </a:lnTo>
                <a:lnTo>
                  <a:pt x="530" y="286"/>
                </a:lnTo>
                <a:lnTo>
                  <a:pt x="530" y="286"/>
                </a:lnTo>
                <a:lnTo>
                  <a:pt x="534" y="368"/>
                </a:lnTo>
                <a:lnTo>
                  <a:pt x="536" y="442"/>
                </a:lnTo>
                <a:lnTo>
                  <a:pt x="536" y="510"/>
                </a:lnTo>
                <a:lnTo>
                  <a:pt x="536" y="574"/>
                </a:lnTo>
                <a:lnTo>
                  <a:pt x="534" y="630"/>
                </a:lnTo>
                <a:lnTo>
                  <a:pt x="530" y="682"/>
                </a:lnTo>
                <a:lnTo>
                  <a:pt x="522" y="772"/>
                </a:lnTo>
                <a:lnTo>
                  <a:pt x="522" y="772"/>
                </a:lnTo>
                <a:lnTo>
                  <a:pt x="476" y="722"/>
                </a:lnTo>
                <a:lnTo>
                  <a:pt x="424" y="664"/>
                </a:lnTo>
                <a:lnTo>
                  <a:pt x="424" y="664"/>
                </a:lnTo>
                <a:lnTo>
                  <a:pt x="430" y="620"/>
                </a:lnTo>
                <a:lnTo>
                  <a:pt x="440" y="566"/>
                </a:lnTo>
                <a:lnTo>
                  <a:pt x="466" y="430"/>
                </a:lnTo>
                <a:lnTo>
                  <a:pt x="480" y="352"/>
                </a:lnTo>
                <a:lnTo>
                  <a:pt x="492" y="268"/>
                </a:lnTo>
                <a:lnTo>
                  <a:pt x="502" y="182"/>
                </a:lnTo>
                <a:lnTo>
                  <a:pt x="508" y="92"/>
                </a:lnTo>
                <a:lnTo>
                  <a:pt x="334" y="158"/>
                </a:lnTo>
                <a:lnTo>
                  <a:pt x="316" y="108"/>
                </a:lnTo>
                <a:lnTo>
                  <a:pt x="316" y="108"/>
                </a:lnTo>
                <a:lnTo>
                  <a:pt x="316" y="106"/>
                </a:lnTo>
                <a:lnTo>
                  <a:pt x="316" y="106"/>
                </a:lnTo>
                <a:lnTo>
                  <a:pt x="314" y="96"/>
                </a:lnTo>
                <a:lnTo>
                  <a:pt x="316" y="84"/>
                </a:lnTo>
                <a:lnTo>
                  <a:pt x="322" y="66"/>
                </a:lnTo>
                <a:lnTo>
                  <a:pt x="322" y="66"/>
                </a:lnTo>
                <a:lnTo>
                  <a:pt x="326" y="50"/>
                </a:lnTo>
                <a:lnTo>
                  <a:pt x="326" y="42"/>
                </a:lnTo>
                <a:lnTo>
                  <a:pt x="324" y="34"/>
                </a:lnTo>
                <a:lnTo>
                  <a:pt x="324" y="34"/>
                </a:lnTo>
                <a:lnTo>
                  <a:pt x="320" y="24"/>
                </a:lnTo>
                <a:lnTo>
                  <a:pt x="314" y="16"/>
                </a:lnTo>
                <a:lnTo>
                  <a:pt x="308" y="10"/>
                </a:lnTo>
                <a:lnTo>
                  <a:pt x="302" y="4"/>
                </a:lnTo>
                <a:lnTo>
                  <a:pt x="302" y="4"/>
                </a:lnTo>
                <a:lnTo>
                  <a:pt x="292" y="0"/>
                </a:lnTo>
                <a:lnTo>
                  <a:pt x="280" y="0"/>
                </a:lnTo>
                <a:lnTo>
                  <a:pt x="280" y="0"/>
                </a:lnTo>
                <a:lnTo>
                  <a:pt x="270" y="0"/>
                </a:lnTo>
                <a:lnTo>
                  <a:pt x="260" y="4"/>
                </a:lnTo>
                <a:lnTo>
                  <a:pt x="260" y="4"/>
                </a:lnTo>
                <a:lnTo>
                  <a:pt x="248" y="10"/>
                </a:lnTo>
                <a:lnTo>
                  <a:pt x="238" y="16"/>
                </a:lnTo>
                <a:lnTo>
                  <a:pt x="232" y="24"/>
                </a:lnTo>
                <a:lnTo>
                  <a:pt x="230" y="32"/>
                </a:lnTo>
                <a:lnTo>
                  <a:pt x="230" y="32"/>
                </a:lnTo>
                <a:lnTo>
                  <a:pt x="228" y="40"/>
                </a:lnTo>
                <a:lnTo>
                  <a:pt x="228" y="48"/>
                </a:lnTo>
                <a:lnTo>
                  <a:pt x="228" y="58"/>
                </a:lnTo>
                <a:lnTo>
                  <a:pt x="232" y="68"/>
                </a:lnTo>
                <a:lnTo>
                  <a:pt x="232" y="68"/>
                </a:lnTo>
                <a:lnTo>
                  <a:pt x="236" y="76"/>
                </a:lnTo>
                <a:lnTo>
                  <a:pt x="240" y="82"/>
                </a:lnTo>
                <a:lnTo>
                  <a:pt x="254" y="92"/>
                </a:lnTo>
                <a:lnTo>
                  <a:pt x="254" y="92"/>
                </a:lnTo>
                <a:lnTo>
                  <a:pt x="268" y="102"/>
                </a:lnTo>
                <a:lnTo>
                  <a:pt x="276" y="108"/>
                </a:lnTo>
                <a:lnTo>
                  <a:pt x="280" y="118"/>
                </a:lnTo>
                <a:lnTo>
                  <a:pt x="300" y="170"/>
                </a:lnTo>
                <a:lnTo>
                  <a:pt x="0" y="286"/>
                </a:lnTo>
                <a:lnTo>
                  <a:pt x="0" y="286"/>
                </a:lnTo>
                <a:lnTo>
                  <a:pt x="60" y="382"/>
                </a:lnTo>
                <a:lnTo>
                  <a:pt x="124" y="472"/>
                </a:lnTo>
                <a:lnTo>
                  <a:pt x="124" y="472"/>
                </a:lnTo>
                <a:lnTo>
                  <a:pt x="186" y="556"/>
                </a:lnTo>
                <a:lnTo>
                  <a:pt x="246" y="634"/>
                </a:lnTo>
                <a:lnTo>
                  <a:pt x="304" y="704"/>
                </a:lnTo>
                <a:lnTo>
                  <a:pt x="356" y="766"/>
                </a:lnTo>
                <a:lnTo>
                  <a:pt x="404" y="820"/>
                </a:lnTo>
                <a:lnTo>
                  <a:pt x="446" y="864"/>
                </a:lnTo>
                <a:lnTo>
                  <a:pt x="506" y="924"/>
                </a:lnTo>
                <a:lnTo>
                  <a:pt x="508" y="922"/>
                </a:lnTo>
                <a:lnTo>
                  <a:pt x="508" y="922"/>
                </a:lnTo>
                <a:lnTo>
                  <a:pt x="500" y="916"/>
                </a:lnTo>
                <a:lnTo>
                  <a:pt x="492" y="908"/>
                </a:lnTo>
                <a:lnTo>
                  <a:pt x="484" y="898"/>
                </a:lnTo>
                <a:lnTo>
                  <a:pt x="478" y="886"/>
                </a:lnTo>
                <a:lnTo>
                  <a:pt x="478" y="886"/>
                </a:lnTo>
                <a:lnTo>
                  <a:pt x="474" y="872"/>
                </a:lnTo>
                <a:lnTo>
                  <a:pt x="472" y="858"/>
                </a:lnTo>
                <a:lnTo>
                  <a:pt x="472" y="844"/>
                </a:lnTo>
                <a:lnTo>
                  <a:pt x="476" y="828"/>
                </a:lnTo>
                <a:lnTo>
                  <a:pt x="476" y="828"/>
                </a:lnTo>
                <a:lnTo>
                  <a:pt x="482" y="814"/>
                </a:lnTo>
                <a:lnTo>
                  <a:pt x="494" y="802"/>
                </a:lnTo>
                <a:lnTo>
                  <a:pt x="508" y="790"/>
                </a:lnTo>
                <a:lnTo>
                  <a:pt x="526" y="782"/>
                </a:lnTo>
                <a:lnTo>
                  <a:pt x="526" y="782"/>
                </a:lnTo>
                <a:lnTo>
                  <a:pt x="546" y="776"/>
                </a:lnTo>
                <a:lnTo>
                  <a:pt x="564" y="776"/>
                </a:lnTo>
                <a:lnTo>
                  <a:pt x="580" y="778"/>
                </a:lnTo>
                <a:lnTo>
                  <a:pt x="594" y="784"/>
                </a:lnTo>
                <a:lnTo>
                  <a:pt x="594" y="784"/>
                </a:lnTo>
                <a:lnTo>
                  <a:pt x="608" y="794"/>
                </a:lnTo>
                <a:lnTo>
                  <a:pt x="616" y="804"/>
                </a:lnTo>
                <a:lnTo>
                  <a:pt x="624" y="818"/>
                </a:lnTo>
                <a:lnTo>
                  <a:pt x="630" y="830"/>
                </a:lnTo>
                <a:lnTo>
                  <a:pt x="630" y="830"/>
                </a:lnTo>
                <a:lnTo>
                  <a:pt x="634" y="844"/>
                </a:lnTo>
                <a:lnTo>
                  <a:pt x="634" y="844"/>
                </a:lnTo>
                <a:lnTo>
                  <a:pt x="642" y="750"/>
                </a:lnTo>
                <a:lnTo>
                  <a:pt x="648" y="690"/>
                </a:lnTo>
                <a:lnTo>
                  <a:pt x="650" y="620"/>
                </a:lnTo>
                <a:lnTo>
                  <a:pt x="652" y="544"/>
                </a:lnTo>
                <a:lnTo>
                  <a:pt x="654" y="460"/>
                </a:lnTo>
                <a:lnTo>
                  <a:pt x="652" y="372"/>
                </a:lnTo>
                <a:lnTo>
                  <a:pt x="646" y="278"/>
                </a:lnTo>
                <a:lnTo>
                  <a:pt x="646" y="278"/>
                </a:lnTo>
                <a:lnTo>
                  <a:pt x="642" y="222"/>
                </a:lnTo>
                <a:lnTo>
                  <a:pt x="636" y="164"/>
                </a:lnTo>
                <a:lnTo>
                  <a:pt x="630" y="106"/>
                </a:lnTo>
                <a:lnTo>
                  <a:pt x="620" y="48"/>
                </a:lnTo>
                <a:lnTo>
                  <a:pt x="620" y="4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587802" y="4069978"/>
            <a:ext cx="1085568" cy="1530584"/>
          </a:xfrm>
          <a:custGeom>
            <a:avLst/>
            <a:gdLst>
              <a:gd name="T0" fmla="*/ 380 w 644"/>
              <a:gd name="T1" fmla="*/ 118 h 908"/>
              <a:gd name="T2" fmla="*/ 392 w 644"/>
              <a:gd name="T3" fmla="*/ 102 h 908"/>
              <a:gd name="T4" fmla="*/ 408 w 644"/>
              <a:gd name="T5" fmla="*/ 92 h 908"/>
              <a:gd name="T6" fmla="*/ 426 w 644"/>
              <a:gd name="T7" fmla="*/ 76 h 908"/>
              <a:gd name="T8" fmla="*/ 430 w 644"/>
              <a:gd name="T9" fmla="*/ 68 h 908"/>
              <a:gd name="T10" fmla="*/ 434 w 644"/>
              <a:gd name="T11" fmla="*/ 48 h 908"/>
              <a:gd name="T12" fmla="*/ 432 w 644"/>
              <a:gd name="T13" fmla="*/ 32 h 908"/>
              <a:gd name="T14" fmla="*/ 428 w 644"/>
              <a:gd name="T15" fmla="*/ 24 h 908"/>
              <a:gd name="T16" fmla="*/ 414 w 644"/>
              <a:gd name="T17" fmla="*/ 10 h 908"/>
              <a:gd name="T18" fmla="*/ 402 w 644"/>
              <a:gd name="T19" fmla="*/ 4 h 908"/>
              <a:gd name="T20" fmla="*/ 376 w 644"/>
              <a:gd name="T21" fmla="*/ 0 h 908"/>
              <a:gd name="T22" fmla="*/ 366 w 644"/>
              <a:gd name="T23" fmla="*/ 2 h 908"/>
              <a:gd name="T24" fmla="*/ 360 w 644"/>
              <a:gd name="T25" fmla="*/ 4 h 908"/>
              <a:gd name="T26" fmla="*/ 346 w 644"/>
              <a:gd name="T27" fmla="*/ 16 h 908"/>
              <a:gd name="T28" fmla="*/ 338 w 644"/>
              <a:gd name="T29" fmla="*/ 34 h 908"/>
              <a:gd name="T30" fmla="*/ 336 w 644"/>
              <a:gd name="T31" fmla="*/ 42 h 908"/>
              <a:gd name="T32" fmla="*/ 340 w 644"/>
              <a:gd name="T33" fmla="*/ 66 h 908"/>
              <a:gd name="T34" fmla="*/ 346 w 644"/>
              <a:gd name="T35" fmla="*/ 84 h 908"/>
              <a:gd name="T36" fmla="*/ 346 w 644"/>
              <a:gd name="T37" fmla="*/ 106 h 908"/>
              <a:gd name="T38" fmla="*/ 346 w 644"/>
              <a:gd name="T39" fmla="*/ 108 h 908"/>
              <a:gd name="T40" fmla="*/ 146 w 644"/>
              <a:gd name="T41" fmla="*/ 112 h 908"/>
              <a:gd name="T42" fmla="*/ 154 w 644"/>
              <a:gd name="T43" fmla="*/ 198 h 908"/>
              <a:gd name="T44" fmla="*/ 176 w 644"/>
              <a:gd name="T45" fmla="*/ 364 h 908"/>
              <a:gd name="T46" fmla="*/ 214 w 644"/>
              <a:gd name="T47" fmla="*/ 570 h 908"/>
              <a:gd name="T48" fmla="*/ 230 w 644"/>
              <a:gd name="T49" fmla="*/ 664 h 908"/>
              <a:gd name="T50" fmla="*/ 178 w 644"/>
              <a:gd name="T51" fmla="*/ 722 h 908"/>
              <a:gd name="T52" fmla="*/ 132 w 644"/>
              <a:gd name="T53" fmla="*/ 772 h 908"/>
              <a:gd name="T54" fmla="*/ 120 w 644"/>
              <a:gd name="T55" fmla="*/ 630 h 908"/>
              <a:gd name="T56" fmla="*/ 116 w 644"/>
              <a:gd name="T57" fmla="*/ 510 h 908"/>
              <a:gd name="T58" fmla="*/ 118 w 644"/>
              <a:gd name="T59" fmla="*/ 368 h 908"/>
              <a:gd name="T60" fmla="*/ 124 w 644"/>
              <a:gd name="T61" fmla="*/ 286 h 908"/>
              <a:gd name="T62" fmla="*/ 142 w 644"/>
              <a:gd name="T63" fmla="*/ 110 h 908"/>
              <a:gd name="T64" fmla="*/ 30 w 644"/>
              <a:gd name="T65" fmla="*/ 66 h 908"/>
              <a:gd name="T66" fmla="*/ 6 w 644"/>
              <a:gd name="T67" fmla="*/ 278 h 908"/>
              <a:gd name="T68" fmla="*/ 2 w 644"/>
              <a:gd name="T69" fmla="*/ 372 h 908"/>
              <a:gd name="T70" fmla="*/ 0 w 644"/>
              <a:gd name="T71" fmla="*/ 544 h 908"/>
              <a:gd name="T72" fmla="*/ 6 w 644"/>
              <a:gd name="T73" fmla="*/ 688 h 908"/>
              <a:gd name="T74" fmla="*/ 20 w 644"/>
              <a:gd name="T75" fmla="*/ 842 h 908"/>
              <a:gd name="T76" fmla="*/ 24 w 644"/>
              <a:gd name="T77" fmla="*/ 834 h 908"/>
              <a:gd name="T78" fmla="*/ 28 w 644"/>
              <a:gd name="T79" fmla="*/ 820 h 908"/>
              <a:gd name="T80" fmla="*/ 46 w 644"/>
              <a:gd name="T81" fmla="*/ 796 h 908"/>
              <a:gd name="T82" fmla="*/ 58 w 644"/>
              <a:gd name="T83" fmla="*/ 788 h 908"/>
              <a:gd name="T84" fmla="*/ 90 w 644"/>
              <a:gd name="T85" fmla="*/ 778 h 908"/>
              <a:gd name="T86" fmla="*/ 128 w 644"/>
              <a:gd name="T87" fmla="*/ 784 h 908"/>
              <a:gd name="T88" fmla="*/ 146 w 644"/>
              <a:gd name="T89" fmla="*/ 792 h 908"/>
              <a:gd name="T90" fmla="*/ 172 w 644"/>
              <a:gd name="T91" fmla="*/ 818 h 908"/>
              <a:gd name="T92" fmla="*/ 178 w 644"/>
              <a:gd name="T93" fmla="*/ 832 h 908"/>
              <a:gd name="T94" fmla="*/ 182 w 644"/>
              <a:gd name="T95" fmla="*/ 862 h 908"/>
              <a:gd name="T96" fmla="*/ 174 w 644"/>
              <a:gd name="T97" fmla="*/ 890 h 908"/>
              <a:gd name="T98" fmla="*/ 170 w 644"/>
              <a:gd name="T99" fmla="*/ 900 h 908"/>
              <a:gd name="T100" fmla="*/ 164 w 644"/>
              <a:gd name="T101" fmla="*/ 908 h 908"/>
              <a:gd name="T102" fmla="*/ 268 w 644"/>
              <a:gd name="T103" fmla="*/ 798 h 908"/>
              <a:gd name="T104" fmla="*/ 364 w 644"/>
              <a:gd name="T105" fmla="*/ 686 h 908"/>
              <a:gd name="T106" fmla="*/ 474 w 644"/>
              <a:gd name="T107" fmla="*/ 550 h 908"/>
              <a:gd name="T108" fmla="*/ 530 w 644"/>
              <a:gd name="T109" fmla="*/ 472 h 908"/>
              <a:gd name="T110" fmla="*/ 644 w 644"/>
              <a:gd name="T111" fmla="*/ 304 h 908"/>
              <a:gd name="T112" fmla="*/ 380 w 644"/>
              <a:gd name="T113" fmla="*/ 118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908">
                <a:moveTo>
                  <a:pt x="380" y="118"/>
                </a:moveTo>
                <a:lnTo>
                  <a:pt x="380" y="118"/>
                </a:lnTo>
                <a:lnTo>
                  <a:pt x="386" y="108"/>
                </a:lnTo>
                <a:lnTo>
                  <a:pt x="392" y="102"/>
                </a:lnTo>
                <a:lnTo>
                  <a:pt x="408" y="92"/>
                </a:lnTo>
                <a:lnTo>
                  <a:pt x="408" y="92"/>
                </a:lnTo>
                <a:lnTo>
                  <a:pt x="420" y="82"/>
                </a:lnTo>
                <a:lnTo>
                  <a:pt x="426" y="76"/>
                </a:lnTo>
                <a:lnTo>
                  <a:pt x="430" y="68"/>
                </a:lnTo>
                <a:lnTo>
                  <a:pt x="430" y="68"/>
                </a:lnTo>
                <a:lnTo>
                  <a:pt x="432" y="58"/>
                </a:lnTo>
                <a:lnTo>
                  <a:pt x="434" y="48"/>
                </a:lnTo>
                <a:lnTo>
                  <a:pt x="434" y="40"/>
                </a:lnTo>
                <a:lnTo>
                  <a:pt x="432" y="32"/>
                </a:lnTo>
                <a:lnTo>
                  <a:pt x="432" y="32"/>
                </a:lnTo>
                <a:lnTo>
                  <a:pt x="428" y="24"/>
                </a:lnTo>
                <a:lnTo>
                  <a:pt x="422" y="16"/>
                </a:lnTo>
                <a:lnTo>
                  <a:pt x="414" y="10"/>
                </a:lnTo>
                <a:lnTo>
                  <a:pt x="402" y="4"/>
                </a:lnTo>
                <a:lnTo>
                  <a:pt x="402" y="4"/>
                </a:lnTo>
                <a:lnTo>
                  <a:pt x="388" y="0"/>
                </a:lnTo>
                <a:lnTo>
                  <a:pt x="376" y="0"/>
                </a:lnTo>
                <a:lnTo>
                  <a:pt x="376" y="0"/>
                </a:lnTo>
                <a:lnTo>
                  <a:pt x="366" y="2"/>
                </a:lnTo>
                <a:lnTo>
                  <a:pt x="360" y="4"/>
                </a:lnTo>
                <a:lnTo>
                  <a:pt x="360" y="4"/>
                </a:lnTo>
                <a:lnTo>
                  <a:pt x="352" y="10"/>
                </a:lnTo>
                <a:lnTo>
                  <a:pt x="346" y="16"/>
                </a:lnTo>
                <a:lnTo>
                  <a:pt x="342" y="24"/>
                </a:lnTo>
                <a:lnTo>
                  <a:pt x="338" y="34"/>
                </a:lnTo>
                <a:lnTo>
                  <a:pt x="338" y="34"/>
                </a:lnTo>
                <a:lnTo>
                  <a:pt x="336" y="42"/>
                </a:lnTo>
                <a:lnTo>
                  <a:pt x="336" y="50"/>
                </a:lnTo>
                <a:lnTo>
                  <a:pt x="340" y="66"/>
                </a:lnTo>
                <a:lnTo>
                  <a:pt x="340" y="66"/>
                </a:lnTo>
                <a:lnTo>
                  <a:pt x="346" y="84"/>
                </a:lnTo>
                <a:lnTo>
                  <a:pt x="346" y="96"/>
                </a:lnTo>
                <a:lnTo>
                  <a:pt x="346" y="106"/>
                </a:lnTo>
                <a:lnTo>
                  <a:pt x="346" y="106"/>
                </a:lnTo>
                <a:lnTo>
                  <a:pt x="346" y="108"/>
                </a:lnTo>
                <a:lnTo>
                  <a:pt x="318" y="178"/>
                </a:lnTo>
                <a:lnTo>
                  <a:pt x="146" y="112"/>
                </a:lnTo>
                <a:lnTo>
                  <a:pt x="146" y="112"/>
                </a:lnTo>
                <a:lnTo>
                  <a:pt x="154" y="198"/>
                </a:lnTo>
                <a:lnTo>
                  <a:pt x="164" y="284"/>
                </a:lnTo>
                <a:lnTo>
                  <a:pt x="176" y="364"/>
                </a:lnTo>
                <a:lnTo>
                  <a:pt x="190" y="440"/>
                </a:lnTo>
                <a:lnTo>
                  <a:pt x="214" y="570"/>
                </a:lnTo>
                <a:lnTo>
                  <a:pt x="224" y="622"/>
                </a:lnTo>
                <a:lnTo>
                  <a:pt x="230" y="664"/>
                </a:lnTo>
                <a:lnTo>
                  <a:pt x="230" y="664"/>
                </a:lnTo>
                <a:lnTo>
                  <a:pt x="178" y="722"/>
                </a:lnTo>
                <a:lnTo>
                  <a:pt x="132" y="772"/>
                </a:lnTo>
                <a:lnTo>
                  <a:pt x="132" y="772"/>
                </a:lnTo>
                <a:lnTo>
                  <a:pt x="124" y="682"/>
                </a:lnTo>
                <a:lnTo>
                  <a:pt x="120" y="630"/>
                </a:lnTo>
                <a:lnTo>
                  <a:pt x="118" y="574"/>
                </a:lnTo>
                <a:lnTo>
                  <a:pt x="116" y="510"/>
                </a:lnTo>
                <a:lnTo>
                  <a:pt x="116" y="442"/>
                </a:lnTo>
                <a:lnTo>
                  <a:pt x="118" y="368"/>
                </a:lnTo>
                <a:lnTo>
                  <a:pt x="124" y="286"/>
                </a:lnTo>
                <a:lnTo>
                  <a:pt x="124" y="286"/>
                </a:lnTo>
                <a:lnTo>
                  <a:pt x="130" y="200"/>
                </a:lnTo>
                <a:lnTo>
                  <a:pt x="142" y="110"/>
                </a:lnTo>
                <a:lnTo>
                  <a:pt x="30" y="66"/>
                </a:lnTo>
                <a:lnTo>
                  <a:pt x="30" y="66"/>
                </a:lnTo>
                <a:lnTo>
                  <a:pt x="16" y="174"/>
                </a:lnTo>
                <a:lnTo>
                  <a:pt x="6" y="278"/>
                </a:lnTo>
                <a:lnTo>
                  <a:pt x="6" y="278"/>
                </a:lnTo>
                <a:lnTo>
                  <a:pt x="2" y="372"/>
                </a:lnTo>
                <a:lnTo>
                  <a:pt x="0" y="460"/>
                </a:lnTo>
                <a:lnTo>
                  <a:pt x="0" y="544"/>
                </a:lnTo>
                <a:lnTo>
                  <a:pt x="2" y="620"/>
                </a:lnTo>
                <a:lnTo>
                  <a:pt x="6" y="688"/>
                </a:lnTo>
                <a:lnTo>
                  <a:pt x="10" y="750"/>
                </a:lnTo>
                <a:lnTo>
                  <a:pt x="20" y="842"/>
                </a:lnTo>
                <a:lnTo>
                  <a:pt x="20" y="842"/>
                </a:lnTo>
                <a:lnTo>
                  <a:pt x="24" y="834"/>
                </a:lnTo>
                <a:lnTo>
                  <a:pt x="24" y="834"/>
                </a:lnTo>
                <a:lnTo>
                  <a:pt x="28" y="820"/>
                </a:lnTo>
                <a:lnTo>
                  <a:pt x="36" y="808"/>
                </a:lnTo>
                <a:lnTo>
                  <a:pt x="46" y="796"/>
                </a:lnTo>
                <a:lnTo>
                  <a:pt x="58" y="788"/>
                </a:lnTo>
                <a:lnTo>
                  <a:pt x="58" y="788"/>
                </a:lnTo>
                <a:lnTo>
                  <a:pt x="74" y="782"/>
                </a:lnTo>
                <a:lnTo>
                  <a:pt x="90" y="778"/>
                </a:lnTo>
                <a:lnTo>
                  <a:pt x="108" y="780"/>
                </a:lnTo>
                <a:lnTo>
                  <a:pt x="128" y="784"/>
                </a:lnTo>
                <a:lnTo>
                  <a:pt x="128" y="784"/>
                </a:lnTo>
                <a:lnTo>
                  <a:pt x="146" y="792"/>
                </a:lnTo>
                <a:lnTo>
                  <a:pt x="160" y="804"/>
                </a:lnTo>
                <a:lnTo>
                  <a:pt x="172" y="818"/>
                </a:lnTo>
                <a:lnTo>
                  <a:pt x="178" y="832"/>
                </a:lnTo>
                <a:lnTo>
                  <a:pt x="178" y="832"/>
                </a:lnTo>
                <a:lnTo>
                  <a:pt x="182" y="848"/>
                </a:lnTo>
                <a:lnTo>
                  <a:pt x="182" y="862"/>
                </a:lnTo>
                <a:lnTo>
                  <a:pt x="180" y="876"/>
                </a:lnTo>
                <a:lnTo>
                  <a:pt x="174" y="890"/>
                </a:lnTo>
                <a:lnTo>
                  <a:pt x="174" y="890"/>
                </a:lnTo>
                <a:lnTo>
                  <a:pt x="170" y="900"/>
                </a:lnTo>
                <a:lnTo>
                  <a:pt x="164" y="908"/>
                </a:lnTo>
                <a:lnTo>
                  <a:pt x="164" y="908"/>
                </a:lnTo>
                <a:lnTo>
                  <a:pt x="228" y="842"/>
                </a:lnTo>
                <a:lnTo>
                  <a:pt x="268" y="798"/>
                </a:lnTo>
                <a:lnTo>
                  <a:pt x="314" y="746"/>
                </a:lnTo>
                <a:lnTo>
                  <a:pt x="364" y="686"/>
                </a:lnTo>
                <a:lnTo>
                  <a:pt x="418" y="622"/>
                </a:lnTo>
                <a:lnTo>
                  <a:pt x="474" y="550"/>
                </a:lnTo>
                <a:lnTo>
                  <a:pt x="530" y="472"/>
                </a:lnTo>
                <a:lnTo>
                  <a:pt x="530" y="472"/>
                </a:lnTo>
                <a:lnTo>
                  <a:pt x="588" y="390"/>
                </a:lnTo>
                <a:lnTo>
                  <a:pt x="644" y="304"/>
                </a:lnTo>
                <a:lnTo>
                  <a:pt x="354" y="192"/>
                </a:lnTo>
                <a:lnTo>
                  <a:pt x="380" y="11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7530973" y="5431995"/>
            <a:ext cx="923744" cy="1287848"/>
          </a:xfrm>
          <a:custGeom>
            <a:avLst/>
            <a:gdLst>
              <a:gd name="T0" fmla="*/ 292 w 548"/>
              <a:gd name="T1" fmla="*/ 544 h 764"/>
              <a:gd name="T2" fmla="*/ 94 w 548"/>
              <a:gd name="T3" fmla="*/ 120 h 764"/>
              <a:gd name="T4" fmla="*/ 88 w 548"/>
              <a:gd name="T5" fmla="*/ 106 h 764"/>
              <a:gd name="T6" fmla="*/ 88 w 548"/>
              <a:gd name="T7" fmla="*/ 106 h 764"/>
              <a:gd name="T8" fmla="*/ 88 w 548"/>
              <a:gd name="T9" fmla="*/ 84 h 764"/>
              <a:gd name="T10" fmla="*/ 94 w 548"/>
              <a:gd name="T11" fmla="*/ 66 h 764"/>
              <a:gd name="T12" fmla="*/ 98 w 548"/>
              <a:gd name="T13" fmla="*/ 42 h 764"/>
              <a:gd name="T14" fmla="*/ 96 w 548"/>
              <a:gd name="T15" fmla="*/ 34 h 764"/>
              <a:gd name="T16" fmla="*/ 88 w 548"/>
              <a:gd name="T17" fmla="*/ 16 h 764"/>
              <a:gd name="T18" fmla="*/ 74 w 548"/>
              <a:gd name="T19" fmla="*/ 4 h 764"/>
              <a:gd name="T20" fmla="*/ 64 w 548"/>
              <a:gd name="T21" fmla="*/ 0 h 764"/>
              <a:gd name="T22" fmla="*/ 52 w 548"/>
              <a:gd name="T23" fmla="*/ 0 h 764"/>
              <a:gd name="T24" fmla="*/ 32 w 548"/>
              <a:gd name="T25" fmla="*/ 4 h 764"/>
              <a:gd name="T26" fmla="*/ 20 w 548"/>
              <a:gd name="T27" fmla="*/ 10 h 764"/>
              <a:gd name="T28" fmla="*/ 6 w 548"/>
              <a:gd name="T29" fmla="*/ 22 h 764"/>
              <a:gd name="T30" fmla="*/ 2 w 548"/>
              <a:gd name="T31" fmla="*/ 30 h 764"/>
              <a:gd name="T32" fmla="*/ 0 w 548"/>
              <a:gd name="T33" fmla="*/ 48 h 764"/>
              <a:gd name="T34" fmla="*/ 4 w 548"/>
              <a:gd name="T35" fmla="*/ 68 h 764"/>
              <a:gd name="T36" fmla="*/ 8 w 548"/>
              <a:gd name="T37" fmla="*/ 74 h 764"/>
              <a:gd name="T38" fmla="*/ 26 w 548"/>
              <a:gd name="T39" fmla="*/ 90 h 764"/>
              <a:gd name="T40" fmla="*/ 42 w 548"/>
              <a:gd name="T41" fmla="*/ 102 h 764"/>
              <a:gd name="T42" fmla="*/ 54 w 548"/>
              <a:gd name="T43" fmla="*/ 118 h 764"/>
              <a:gd name="T44" fmla="*/ 26 w 548"/>
              <a:gd name="T45" fmla="*/ 148 h 764"/>
              <a:gd name="T46" fmla="*/ 34 w 548"/>
              <a:gd name="T47" fmla="*/ 688 h 764"/>
              <a:gd name="T48" fmla="*/ 20 w 548"/>
              <a:gd name="T49" fmla="*/ 700 h 764"/>
              <a:gd name="T50" fmla="*/ 6 w 548"/>
              <a:gd name="T51" fmla="*/ 726 h 764"/>
              <a:gd name="T52" fmla="*/ 4 w 548"/>
              <a:gd name="T53" fmla="*/ 752 h 764"/>
              <a:gd name="T54" fmla="*/ 10 w 548"/>
              <a:gd name="T55" fmla="*/ 762 h 764"/>
              <a:gd name="T56" fmla="*/ 16 w 548"/>
              <a:gd name="T57" fmla="*/ 764 h 764"/>
              <a:gd name="T58" fmla="*/ 540 w 548"/>
              <a:gd name="T59" fmla="*/ 568 h 764"/>
              <a:gd name="T60" fmla="*/ 544 w 548"/>
              <a:gd name="T61" fmla="*/ 566 h 764"/>
              <a:gd name="T62" fmla="*/ 548 w 548"/>
              <a:gd name="T63" fmla="*/ 554 h 764"/>
              <a:gd name="T64" fmla="*/ 540 w 548"/>
              <a:gd name="T65" fmla="*/ 536 h 764"/>
              <a:gd name="T66" fmla="*/ 516 w 548"/>
              <a:gd name="T67" fmla="*/ 522 h 764"/>
              <a:gd name="T68" fmla="*/ 488 w 548"/>
              <a:gd name="T69" fmla="*/ 520 h 764"/>
              <a:gd name="T70" fmla="*/ 478 w 548"/>
              <a:gd name="T71" fmla="*/ 522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8" h="764">
                <a:moveTo>
                  <a:pt x="478" y="522"/>
                </a:moveTo>
                <a:lnTo>
                  <a:pt x="292" y="544"/>
                </a:lnTo>
                <a:lnTo>
                  <a:pt x="128" y="106"/>
                </a:lnTo>
                <a:lnTo>
                  <a:pt x="94" y="120"/>
                </a:lnTo>
                <a:lnTo>
                  <a:pt x="88" y="106"/>
                </a:lnTo>
                <a:lnTo>
                  <a:pt x="88" y="106"/>
                </a:lnTo>
                <a:lnTo>
                  <a:pt x="88" y="106"/>
                </a:lnTo>
                <a:lnTo>
                  <a:pt x="88" y="106"/>
                </a:lnTo>
                <a:lnTo>
                  <a:pt x="88" y="94"/>
                </a:lnTo>
                <a:lnTo>
                  <a:pt x="88" y="84"/>
                </a:lnTo>
                <a:lnTo>
                  <a:pt x="94" y="66"/>
                </a:lnTo>
                <a:lnTo>
                  <a:pt x="94" y="66"/>
                </a:lnTo>
                <a:lnTo>
                  <a:pt x="98" y="50"/>
                </a:lnTo>
                <a:lnTo>
                  <a:pt x="98" y="42"/>
                </a:lnTo>
                <a:lnTo>
                  <a:pt x="96" y="34"/>
                </a:lnTo>
                <a:lnTo>
                  <a:pt x="96" y="34"/>
                </a:lnTo>
                <a:lnTo>
                  <a:pt x="92" y="24"/>
                </a:lnTo>
                <a:lnTo>
                  <a:pt x="88" y="16"/>
                </a:lnTo>
                <a:lnTo>
                  <a:pt x="82" y="10"/>
                </a:lnTo>
                <a:lnTo>
                  <a:pt x="74" y="4"/>
                </a:lnTo>
                <a:lnTo>
                  <a:pt x="74" y="4"/>
                </a:lnTo>
                <a:lnTo>
                  <a:pt x="64" y="0"/>
                </a:lnTo>
                <a:lnTo>
                  <a:pt x="52" y="0"/>
                </a:lnTo>
                <a:lnTo>
                  <a:pt x="52" y="0"/>
                </a:lnTo>
                <a:lnTo>
                  <a:pt x="44" y="0"/>
                </a:lnTo>
                <a:lnTo>
                  <a:pt x="32" y="4"/>
                </a:lnTo>
                <a:lnTo>
                  <a:pt x="32" y="4"/>
                </a:lnTo>
                <a:lnTo>
                  <a:pt x="20" y="10"/>
                </a:lnTo>
                <a:lnTo>
                  <a:pt x="12" y="16"/>
                </a:lnTo>
                <a:lnTo>
                  <a:pt x="6" y="22"/>
                </a:lnTo>
                <a:lnTo>
                  <a:pt x="2" y="30"/>
                </a:lnTo>
                <a:lnTo>
                  <a:pt x="2" y="30"/>
                </a:lnTo>
                <a:lnTo>
                  <a:pt x="0" y="40"/>
                </a:lnTo>
                <a:lnTo>
                  <a:pt x="0" y="48"/>
                </a:lnTo>
                <a:lnTo>
                  <a:pt x="2" y="58"/>
                </a:lnTo>
                <a:lnTo>
                  <a:pt x="4" y="68"/>
                </a:lnTo>
                <a:lnTo>
                  <a:pt x="4" y="68"/>
                </a:lnTo>
                <a:lnTo>
                  <a:pt x="8" y="74"/>
                </a:lnTo>
                <a:lnTo>
                  <a:pt x="14" y="80"/>
                </a:lnTo>
                <a:lnTo>
                  <a:pt x="26" y="90"/>
                </a:lnTo>
                <a:lnTo>
                  <a:pt x="26" y="90"/>
                </a:lnTo>
                <a:lnTo>
                  <a:pt x="42" y="102"/>
                </a:lnTo>
                <a:lnTo>
                  <a:pt x="48" y="108"/>
                </a:lnTo>
                <a:lnTo>
                  <a:pt x="54" y="118"/>
                </a:lnTo>
                <a:lnTo>
                  <a:pt x="60" y="134"/>
                </a:lnTo>
                <a:lnTo>
                  <a:pt x="26" y="148"/>
                </a:lnTo>
                <a:lnTo>
                  <a:pt x="190" y="582"/>
                </a:lnTo>
                <a:lnTo>
                  <a:pt x="34" y="688"/>
                </a:lnTo>
                <a:lnTo>
                  <a:pt x="34" y="688"/>
                </a:lnTo>
                <a:lnTo>
                  <a:pt x="20" y="700"/>
                </a:lnTo>
                <a:lnTo>
                  <a:pt x="12" y="714"/>
                </a:lnTo>
                <a:lnTo>
                  <a:pt x="6" y="726"/>
                </a:lnTo>
                <a:lnTo>
                  <a:pt x="4" y="740"/>
                </a:lnTo>
                <a:lnTo>
                  <a:pt x="4" y="752"/>
                </a:lnTo>
                <a:lnTo>
                  <a:pt x="8" y="760"/>
                </a:lnTo>
                <a:lnTo>
                  <a:pt x="10" y="762"/>
                </a:lnTo>
                <a:lnTo>
                  <a:pt x="14" y="764"/>
                </a:lnTo>
                <a:lnTo>
                  <a:pt x="16" y="764"/>
                </a:lnTo>
                <a:lnTo>
                  <a:pt x="20" y="762"/>
                </a:lnTo>
                <a:lnTo>
                  <a:pt x="540" y="568"/>
                </a:lnTo>
                <a:lnTo>
                  <a:pt x="540" y="568"/>
                </a:lnTo>
                <a:lnTo>
                  <a:pt x="544" y="566"/>
                </a:lnTo>
                <a:lnTo>
                  <a:pt x="546" y="562"/>
                </a:lnTo>
                <a:lnTo>
                  <a:pt x="548" y="554"/>
                </a:lnTo>
                <a:lnTo>
                  <a:pt x="546" y="544"/>
                </a:lnTo>
                <a:lnTo>
                  <a:pt x="540" y="536"/>
                </a:lnTo>
                <a:lnTo>
                  <a:pt x="530" y="528"/>
                </a:lnTo>
                <a:lnTo>
                  <a:pt x="516" y="522"/>
                </a:lnTo>
                <a:lnTo>
                  <a:pt x="500" y="520"/>
                </a:lnTo>
                <a:lnTo>
                  <a:pt x="488" y="520"/>
                </a:lnTo>
                <a:lnTo>
                  <a:pt x="478" y="522"/>
                </a:lnTo>
                <a:lnTo>
                  <a:pt x="478" y="52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916907" y="5435366"/>
            <a:ext cx="923744" cy="1284477"/>
          </a:xfrm>
          <a:custGeom>
            <a:avLst/>
            <a:gdLst>
              <a:gd name="T0" fmla="*/ 522 w 548"/>
              <a:gd name="T1" fmla="*/ 92 h 762"/>
              <a:gd name="T2" fmla="*/ 540 w 548"/>
              <a:gd name="T3" fmla="*/ 76 h 762"/>
              <a:gd name="T4" fmla="*/ 542 w 548"/>
              <a:gd name="T5" fmla="*/ 68 h 762"/>
              <a:gd name="T6" fmla="*/ 548 w 548"/>
              <a:gd name="T7" fmla="*/ 50 h 762"/>
              <a:gd name="T8" fmla="*/ 546 w 548"/>
              <a:gd name="T9" fmla="*/ 32 h 762"/>
              <a:gd name="T10" fmla="*/ 542 w 548"/>
              <a:gd name="T11" fmla="*/ 24 h 762"/>
              <a:gd name="T12" fmla="*/ 526 w 548"/>
              <a:gd name="T13" fmla="*/ 10 h 762"/>
              <a:gd name="T14" fmla="*/ 514 w 548"/>
              <a:gd name="T15" fmla="*/ 4 h 762"/>
              <a:gd name="T16" fmla="*/ 490 w 548"/>
              <a:gd name="T17" fmla="*/ 0 h 762"/>
              <a:gd name="T18" fmla="*/ 480 w 548"/>
              <a:gd name="T19" fmla="*/ 2 h 762"/>
              <a:gd name="T20" fmla="*/ 472 w 548"/>
              <a:gd name="T21" fmla="*/ 6 h 762"/>
              <a:gd name="T22" fmla="*/ 460 w 548"/>
              <a:gd name="T23" fmla="*/ 18 h 762"/>
              <a:gd name="T24" fmla="*/ 450 w 548"/>
              <a:gd name="T25" fmla="*/ 34 h 762"/>
              <a:gd name="T26" fmla="*/ 448 w 548"/>
              <a:gd name="T27" fmla="*/ 42 h 762"/>
              <a:gd name="T28" fmla="*/ 452 w 548"/>
              <a:gd name="T29" fmla="*/ 66 h 762"/>
              <a:gd name="T30" fmla="*/ 458 w 548"/>
              <a:gd name="T31" fmla="*/ 86 h 762"/>
              <a:gd name="T32" fmla="*/ 458 w 548"/>
              <a:gd name="T33" fmla="*/ 106 h 762"/>
              <a:gd name="T34" fmla="*/ 458 w 548"/>
              <a:gd name="T35" fmla="*/ 108 h 762"/>
              <a:gd name="T36" fmla="*/ 414 w 548"/>
              <a:gd name="T37" fmla="*/ 120 h 762"/>
              <a:gd name="T38" fmla="*/ 70 w 548"/>
              <a:gd name="T39" fmla="*/ 520 h 762"/>
              <a:gd name="T40" fmla="*/ 60 w 548"/>
              <a:gd name="T41" fmla="*/ 518 h 762"/>
              <a:gd name="T42" fmla="*/ 32 w 548"/>
              <a:gd name="T43" fmla="*/ 520 h 762"/>
              <a:gd name="T44" fmla="*/ 8 w 548"/>
              <a:gd name="T45" fmla="*/ 534 h 762"/>
              <a:gd name="T46" fmla="*/ 0 w 548"/>
              <a:gd name="T47" fmla="*/ 552 h 762"/>
              <a:gd name="T48" fmla="*/ 4 w 548"/>
              <a:gd name="T49" fmla="*/ 564 h 762"/>
              <a:gd name="T50" fmla="*/ 528 w 548"/>
              <a:gd name="T51" fmla="*/ 760 h 762"/>
              <a:gd name="T52" fmla="*/ 532 w 548"/>
              <a:gd name="T53" fmla="*/ 762 h 762"/>
              <a:gd name="T54" fmla="*/ 538 w 548"/>
              <a:gd name="T55" fmla="*/ 760 h 762"/>
              <a:gd name="T56" fmla="*/ 544 w 548"/>
              <a:gd name="T57" fmla="*/ 750 h 762"/>
              <a:gd name="T58" fmla="*/ 542 w 548"/>
              <a:gd name="T59" fmla="*/ 724 h 762"/>
              <a:gd name="T60" fmla="*/ 528 w 548"/>
              <a:gd name="T61" fmla="*/ 698 h 762"/>
              <a:gd name="T62" fmla="*/ 358 w 548"/>
              <a:gd name="T63" fmla="*/ 580 h 762"/>
              <a:gd name="T64" fmla="*/ 482 w 548"/>
              <a:gd name="T65" fmla="*/ 150 h 762"/>
              <a:gd name="T66" fmla="*/ 494 w 548"/>
              <a:gd name="T67" fmla="*/ 120 h 762"/>
              <a:gd name="T68" fmla="*/ 506 w 548"/>
              <a:gd name="T69" fmla="*/ 102 h 762"/>
              <a:gd name="T70" fmla="*/ 522 w 548"/>
              <a:gd name="T71" fmla="*/ 9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8" h="762">
                <a:moveTo>
                  <a:pt x="522" y="92"/>
                </a:moveTo>
                <a:lnTo>
                  <a:pt x="522" y="92"/>
                </a:lnTo>
                <a:lnTo>
                  <a:pt x="534" y="82"/>
                </a:lnTo>
                <a:lnTo>
                  <a:pt x="540" y="76"/>
                </a:lnTo>
                <a:lnTo>
                  <a:pt x="542" y="68"/>
                </a:lnTo>
                <a:lnTo>
                  <a:pt x="542" y="68"/>
                </a:lnTo>
                <a:lnTo>
                  <a:pt x="546" y="60"/>
                </a:lnTo>
                <a:lnTo>
                  <a:pt x="548" y="50"/>
                </a:lnTo>
                <a:lnTo>
                  <a:pt x="548" y="40"/>
                </a:lnTo>
                <a:lnTo>
                  <a:pt x="546" y="32"/>
                </a:lnTo>
                <a:lnTo>
                  <a:pt x="546" y="32"/>
                </a:lnTo>
                <a:lnTo>
                  <a:pt x="542" y="24"/>
                </a:lnTo>
                <a:lnTo>
                  <a:pt x="536" y="16"/>
                </a:lnTo>
                <a:lnTo>
                  <a:pt x="526" y="10"/>
                </a:lnTo>
                <a:lnTo>
                  <a:pt x="514" y="4"/>
                </a:lnTo>
                <a:lnTo>
                  <a:pt x="514" y="4"/>
                </a:lnTo>
                <a:lnTo>
                  <a:pt x="500" y="2"/>
                </a:lnTo>
                <a:lnTo>
                  <a:pt x="490" y="0"/>
                </a:lnTo>
                <a:lnTo>
                  <a:pt x="490" y="0"/>
                </a:lnTo>
                <a:lnTo>
                  <a:pt x="480" y="2"/>
                </a:lnTo>
                <a:lnTo>
                  <a:pt x="472" y="6"/>
                </a:lnTo>
                <a:lnTo>
                  <a:pt x="472" y="6"/>
                </a:lnTo>
                <a:lnTo>
                  <a:pt x="466" y="10"/>
                </a:lnTo>
                <a:lnTo>
                  <a:pt x="460" y="18"/>
                </a:lnTo>
                <a:lnTo>
                  <a:pt x="454" y="26"/>
                </a:lnTo>
                <a:lnTo>
                  <a:pt x="450" y="34"/>
                </a:lnTo>
                <a:lnTo>
                  <a:pt x="450" y="34"/>
                </a:lnTo>
                <a:lnTo>
                  <a:pt x="448" y="42"/>
                </a:lnTo>
                <a:lnTo>
                  <a:pt x="448" y="50"/>
                </a:lnTo>
                <a:lnTo>
                  <a:pt x="452" y="66"/>
                </a:lnTo>
                <a:lnTo>
                  <a:pt x="452" y="66"/>
                </a:lnTo>
                <a:lnTo>
                  <a:pt x="458" y="86"/>
                </a:lnTo>
                <a:lnTo>
                  <a:pt x="460" y="96"/>
                </a:lnTo>
                <a:lnTo>
                  <a:pt x="458" y="106"/>
                </a:lnTo>
                <a:lnTo>
                  <a:pt x="458" y="106"/>
                </a:lnTo>
                <a:lnTo>
                  <a:pt x="458" y="108"/>
                </a:lnTo>
                <a:lnTo>
                  <a:pt x="448" y="136"/>
                </a:lnTo>
                <a:lnTo>
                  <a:pt x="414" y="120"/>
                </a:lnTo>
                <a:lnTo>
                  <a:pt x="256" y="542"/>
                </a:lnTo>
                <a:lnTo>
                  <a:pt x="70" y="520"/>
                </a:lnTo>
                <a:lnTo>
                  <a:pt x="70" y="520"/>
                </a:lnTo>
                <a:lnTo>
                  <a:pt x="60" y="518"/>
                </a:lnTo>
                <a:lnTo>
                  <a:pt x="48" y="518"/>
                </a:lnTo>
                <a:lnTo>
                  <a:pt x="32" y="520"/>
                </a:lnTo>
                <a:lnTo>
                  <a:pt x="18" y="526"/>
                </a:lnTo>
                <a:lnTo>
                  <a:pt x="8" y="534"/>
                </a:lnTo>
                <a:lnTo>
                  <a:pt x="2" y="542"/>
                </a:lnTo>
                <a:lnTo>
                  <a:pt x="0" y="552"/>
                </a:lnTo>
                <a:lnTo>
                  <a:pt x="2" y="560"/>
                </a:lnTo>
                <a:lnTo>
                  <a:pt x="4" y="564"/>
                </a:lnTo>
                <a:lnTo>
                  <a:pt x="8" y="566"/>
                </a:lnTo>
                <a:lnTo>
                  <a:pt x="528" y="760"/>
                </a:lnTo>
                <a:lnTo>
                  <a:pt x="528" y="760"/>
                </a:lnTo>
                <a:lnTo>
                  <a:pt x="532" y="762"/>
                </a:lnTo>
                <a:lnTo>
                  <a:pt x="534" y="762"/>
                </a:lnTo>
                <a:lnTo>
                  <a:pt x="538" y="760"/>
                </a:lnTo>
                <a:lnTo>
                  <a:pt x="540" y="758"/>
                </a:lnTo>
                <a:lnTo>
                  <a:pt x="544" y="750"/>
                </a:lnTo>
                <a:lnTo>
                  <a:pt x="544" y="738"/>
                </a:lnTo>
                <a:lnTo>
                  <a:pt x="542" y="724"/>
                </a:lnTo>
                <a:lnTo>
                  <a:pt x="536" y="712"/>
                </a:lnTo>
                <a:lnTo>
                  <a:pt x="528" y="698"/>
                </a:lnTo>
                <a:lnTo>
                  <a:pt x="514" y="686"/>
                </a:lnTo>
                <a:lnTo>
                  <a:pt x="358" y="580"/>
                </a:lnTo>
                <a:lnTo>
                  <a:pt x="514" y="164"/>
                </a:lnTo>
                <a:lnTo>
                  <a:pt x="482" y="150"/>
                </a:lnTo>
                <a:lnTo>
                  <a:pt x="494" y="120"/>
                </a:lnTo>
                <a:lnTo>
                  <a:pt x="494" y="120"/>
                </a:lnTo>
                <a:lnTo>
                  <a:pt x="498" y="110"/>
                </a:lnTo>
                <a:lnTo>
                  <a:pt x="506" y="102"/>
                </a:lnTo>
                <a:lnTo>
                  <a:pt x="522" y="92"/>
                </a:lnTo>
                <a:lnTo>
                  <a:pt x="522" y="9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文本框 94"/>
          <p:cNvSpPr txBox="1"/>
          <p:nvPr/>
        </p:nvSpPr>
        <p:spPr>
          <a:xfrm>
            <a:off x="443460" y="4081220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405D88"/>
                </a:solidFill>
              </a:rPr>
              <a:t>输入标题</a:t>
            </a:r>
            <a:r>
              <a:rPr lang="zh-CN" altLang="en-US" sz="3200" b="1" dirty="0">
                <a:solidFill>
                  <a:srgbClr val="405D88"/>
                </a:solidFill>
              </a:rPr>
              <a:t>二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443460" y="4687505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pPr algn="r"/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cxnSp>
        <p:nvCxnSpPr>
          <p:cNvPr id="97" name="肘形连接符 96"/>
          <p:cNvCxnSpPr/>
          <p:nvPr/>
        </p:nvCxnSpPr>
        <p:spPr>
          <a:xfrm rot="10800000">
            <a:off x="3038476" y="4885902"/>
            <a:ext cx="1549327" cy="968989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9042742" y="335280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F8C8C"/>
                </a:solidFill>
              </a:rPr>
              <a:t>输入标题一</a:t>
            </a:r>
            <a:endParaRPr lang="zh-CN" altLang="en-US" sz="3200" b="1" dirty="0">
              <a:solidFill>
                <a:srgbClr val="EF8C8C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9042742" y="395908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F8C8C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F8C8C"/>
              </a:solidFill>
            </a:endParaRPr>
          </a:p>
          <a:p>
            <a:r>
              <a:rPr lang="zh-CN" altLang="en-US" sz="2000" dirty="0">
                <a:solidFill>
                  <a:srgbClr val="EF8C8C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F8C8C"/>
                </a:solidFill>
              </a:rPr>
              <a:t>说明</a:t>
            </a:r>
            <a:endParaRPr lang="zh-CN" altLang="en-US" sz="2000" dirty="0">
              <a:solidFill>
                <a:srgbClr val="EF8C8C"/>
              </a:solidFill>
            </a:endParaRPr>
          </a:p>
        </p:txBody>
      </p:sp>
      <p:cxnSp>
        <p:nvCxnSpPr>
          <p:cNvPr id="102" name="肘形连接符 101"/>
          <p:cNvCxnSpPr>
            <a:stCxn id="14" idx="51"/>
            <a:endCxn id="101" idx="1"/>
          </p:cNvCxnSpPr>
          <p:nvPr/>
        </p:nvCxnSpPr>
        <p:spPr>
          <a:xfrm>
            <a:off x="7679311" y="3898039"/>
            <a:ext cx="1363431" cy="414991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443460" y="194210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输入标题三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43460" y="254838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请输入相关内容说明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说明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8" name="肘形连接符 107"/>
          <p:cNvCxnSpPr/>
          <p:nvPr/>
        </p:nvCxnSpPr>
        <p:spPr>
          <a:xfrm rot="10800000" flipV="1">
            <a:off x="3065231" y="2084263"/>
            <a:ext cx="2631738" cy="683457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369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304925" y="1687513"/>
            <a:ext cx="1425575" cy="1358900"/>
          </a:xfrm>
          <a:custGeom>
            <a:avLst/>
            <a:gdLst>
              <a:gd name="T0" fmla="*/ 802 w 898"/>
              <a:gd name="T1" fmla="*/ 364 h 856"/>
              <a:gd name="T2" fmla="*/ 802 w 898"/>
              <a:gd name="T3" fmla="*/ 364 h 856"/>
              <a:gd name="T4" fmla="*/ 796 w 898"/>
              <a:gd name="T5" fmla="*/ 348 h 856"/>
              <a:gd name="T6" fmla="*/ 788 w 898"/>
              <a:gd name="T7" fmla="*/ 334 h 856"/>
              <a:gd name="T8" fmla="*/ 776 w 898"/>
              <a:gd name="T9" fmla="*/ 324 h 856"/>
              <a:gd name="T10" fmla="*/ 762 w 898"/>
              <a:gd name="T11" fmla="*/ 314 h 856"/>
              <a:gd name="T12" fmla="*/ 106 w 898"/>
              <a:gd name="T13" fmla="*/ 6 h 856"/>
              <a:gd name="T14" fmla="*/ 106 w 898"/>
              <a:gd name="T15" fmla="*/ 6 h 856"/>
              <a:gd name="T16" fmla="*/ 94 w 898"/>
              <a:gd name="T17" fmla="*/ 2 h 856"/>
              <a:gd name="T18" fmla="*/ 80 w 898"/>
              <a:gd name="T19" fmla="*/ 0 h 856"/>
              <a:gd name="T20" fmla="*/ 80 w 898"/>
              <a:gd name="T21" fmla="*/ 0 h 856"/>
              <a:gd name="T22" fmla="*/ 70 w 898"/>
              <a:gd name="T23" fmla="*/ 0 h 856"/>
              <a:gd name="T24" fmla="*/ 70 w 898"/>
              <a:gd name="T25" fmla="*/ 0 h 856"/>
              <a:gd name="T26" fmla="*/ 58 w 898"/>
              <a:gd name="T27" fmla="*/ 2 h 856"/>
              <a:gd name="T28" fmla="*/ 46 w 898"/>
              <a:gd name="T29" fmla="*/ 6 h 856"/>
              <a:gd name="T30" fmla="*/ 36 w 898"/>
              <a:gd name="T31" fmla="*/ 10 h 856"/>
              <a:gd name="T32" fmla="*/ 26 w 898"/>
              <a:gd name="T33" fmla="*/ 18 h 856"/>
              <a:gd name="T34" fmla="*/ 18 w 898"/>
              <a:gd name="T35" fmla="*/ 26 h 856"/>
              <a:gd name="T36" fmla="*/ 10 w 898"/>
              <a:gd name="T37" fmla="*/ 36 h 856"/>
              <a:gd name="T38" fmla="*/ 4 w 898"/>
              <a:gd name="T39" fmla="*/ 48 h 856"/>
              <a:gd name="T40" fmla="*/ 2 w 898"/>
              <a:gd name="T41" fmla="*/ 60 h 856"/>
              <a:gd name="T42" fmla="*/ 2 w 898"/>
              <a:gd name="T43" fmla="*/ 60 h 856"/>
              <a:gd name="T44" fmla="*/ 0 w 898"/>
              <a:gd name="T45" fmla="*/ 72 h 856"/>
              <a:gd name="T46" fmla="*/ 2 w 898"/>
              <a:gd name="T47" fmla="*/ 84 h 856"/>
              <a:gd name="T48" fmla="*/ 6 w 898"/>
              <a:gd name="T49" fmla="*/ 96 h 856"/>
              <a:gd name="T50" fmla="*/ 10 w 898"/>
              <a:gd name="T51" fmla="*/ 108 h 856"/>
              <a:gd name="T52" fmla="*/ 16 w 898"/>
              <a:gd name="T53" fmla="*/ 118 h 856"/>
              <a:gd name="T54" fmla="*/ 26 w 898"/>
              <a:gd name="T55" fmla="*/ 126 h 856"/>
              <a:gd name="T56" fmla="*/ 34 w 898"/>
              <a:gd name="T57" fmla="*/ 134 h 856"/>
              <a:gd name="T58" fmla="*/ 46 w 898"/>
              <a:gd name="T59" fmla="*/ 140 h 856"/>
              <a:gd name="T60" fmla="*/ 670 w 898"/>
              <a:gd name="T61" fmla="*/ 432 h 856"/>
              <a:gd name="T62" fmla="*/ 754 w 898"/>
              <a:gd name="T63" fmla="*/ 800 h 856"/>
              <a:gd name="T64" fmla="*/ 754 w 898"/>
              <a:gd name="T65" fmla="*/ 800 h 856"/>
              <a:gd name="T66" fmla="*/ 760 w 898"/>
              <a:gd name="T67" fmla="*/ 812 h 856"/>
              <a:gd name="T68" fmla="*/ 766 w 898"/>
              <a:gd name="T69" fmla="*/ 826 h 856"/>
              <a:gd name="T70" fmla="*/ 776 w 898"/>
              <a:gd name="T71" fmla="*/ 836 h 856"/>
              <a:gd name="T72" fmla="*/ 788 w 898"/>
              <a:gd name="T73" fmla="*/ 844 h 856"/>
              <a:gd name="T74" fmla="*/ 800 w 898"/>
              <a:gd name="T75" fmla="*/ 850 h 856"/>
              <a:gd name="T76" fmla="*/ 814 w 898"/>
              <a:gd name="T77" fmla="*/ 854 h 856"/>
              <a:gd name="T78" fmla="*/ 828 w 898"/>
              <a:gd name="T79" fmla="*/ 856 h 856"/>
              <a:gd name="T80" fmla="*/ 842 w 898"/>
              <a:gd name="T81" fmla="*/ 854 h 856"/>
              <a:gd name="T82" fmla="*/ 842 w 898"/>
              <a:gd name="T83" fmla="*/ 854 h 856"/>
              <a:gd name="T84" fmla="*/ 856 w 898"/>
              <a:gd name="T85" fmla="*/ 850 h 856"/>
              <a:gd name="T86" fmla="*/ 866 w 898"/>
              <a:gd name="T87" fmla="*/ 842 h 856"/>
              <a:gd name="T88" fmla="*/ 878 w 898"/>
              <a:gd name="T89" fmla="*/ 834 h 856"/>
              <a:gd name="T90" fmla="*/ 886 w 898"/>
              <a:gd name="T91" fmla="*/ 822 h 856"/>
              <a:gd name="T92" fmla="*/ 892 w 898"/>
              <a:gd name="T93" fmla="*/ 810 h 856"/>
              <a:gd name="T94" fmla="*/ 896 w 898"/>
              <a:gd name="T95" fmla="*/ 796 h 856"/>
              <a:gd name="T96" fmla="*/ 898 w 898"/>
              <a:gd name="T97" fmla="*/ 782 h 856"/>
              <a:gd name="T98" fmla="*/ 896 w 898"/>
              <a:gd name="T99" fmla="*/ 768 h 856"/>
              <a:gd name="T100" fmla="*/ 802 w 898"/>
              <a:gd name="T101" fmla="*/ 364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8" h="856">
                <a:moveTo>
                  <a:pt x="802" y="364"/>
                </a:moveTo>
                <a:lnTo>
                  <a:pt x="802" y="364"/>
                </a:lnTo>
                <a:lnTo>
                  <a:pt x="796" y="348"/>
                </a:lnTo>
                <a:lnTo>
                  <a:pt x="788" y="334"/>
                </a:lnTo>
                <a:lnTo>
                  <a:pt x="776" y="324"/>
                </a:lnTo>
                <a:lnTo>
                  <a:pt x="762" y="314"/>
                </a:lnTo>
                <a:lnTo>
                  <a:pt x="106" y="6"/>
                </a:lnTo>
                <a:lnTo>
                  <a:pt x="106" y="6"/>
                </a:lnTo>
                <a:lnTo>
                  <a:pt x="94" y="2"/>
                </a:lnTo>
                <a:lnTo>
                  <a:pt x="80" y="0"/>
                </a:lnTo>
                <a:lnTo>
                  <a:pt x="80" y="0"/>
                </a:lnTo>
                <a:lnTo>
                  <a:pt x="70" y="0"/>
                </a:lnTo>
                <a:lnTo>
                  <a:pt x="70" y="0"/>
                </a:lnTo>
                <a:lnTo>
                  <a:pt x="58" y="2"/>
                </a:lnTo>
                <a:lnTo>
                  <a:pt x="46" y="6"/>
                </a:lnTo>
                <a:lnTo>
                  <a:pt x="36" y="10"/>
                </a:lnTo>
                <a:lnTo>
                  <a:pt x="26" y="18"/>
                </a:lnTo>
                <a:lnTo>
                  <a:pt x="18" y="26"/>
                </a:lnTo>
                <a:lnTo>
                  <a:pt x="10" y="36"/>
                </a:lnTo>
                <a:lnTo>
                  <a:pt x="4" y="48"/>
                </a:lnTo>
                <a:lnTo>
                  <a:pt x="2" y="60"/>
                </a:lnTo>
                <a:lnTo>
                  <a:pt x="2" y="60"/>
                </a:lnTo>
                <a:lnTo>
                  <a:pt x="0" y="72"/>
                </a:lnTo>
                <a:lnTo>
                  <a:pt x="2" y="84"/>
                </a:lnTo>
                <a:lnTo>
                  <a:pt x="6" y="96"/>
                </a:lnTo>
                <a:lnTo>
                  <a:pt x="10" y="108"/>
                </a:lnTo>
                <a:lnTo>
                  <a:pt x="16" y="118"/>
                </a:lnTo>
                <a:lnTo>
                  <a:pt x="26" y="126"/>
                </a:lnTo>
                <a:lnTo>
                  <a:pt x="34" y="134"/>
                </a:lnTo>
                <a:lnTo>
                  <a:pt x="46" y="140"/>
                </a:lnTo>
                <a:lnTo>
                  <a:pt x="670" y="432"/>
                </a:lnTo>
                <a:lnTo>
                  <a:pt x="754" y="800"/>
                </a:lnTo>
                <a:lnTo>
                  <a:pt x="754" y="800"/>
                </a:lnTo>
                <a:lnTo>
                  <a:pt x="760" y="812"/>
                </a:lnTo>
                <a:lnTo>
                  <a:pt x="766" y="826"/>
                </a:lnTo>
                <a:lnTo>
                  <a:pt x="776" y="836"/>
                </a:lnTo>
                <a:lnTo>
                  <a:pt x="788" y="844"/>
                </a:lnTo>
                <a:lnTo>
                  <a:pt x="800" y="850"/>
                </a:lnTo>
                <a:lnTo>
                  <a:pt x="814" y="854"/>
                </a:lnTo>
                <a:lnTo>
                  <a:pt x="828" y="856"/>
                </a:lnTo>
                <a:lnTo>
                  <a:pt x="842" y="854"/>
                </a:lnTo>
                <a:lnTo>
                  <a:pt x="842" y="854"/>
                </a:lnTo>
                <a:lnTo>
                  <a:pt x="856" y="850"/>
                </a:lnTo>
                <a:lnTo>
                  <a:pt x="866" y="842"/>
                </a:lnTo>
                <a:lnTo>
                  <a:pt x="878" y="834"/>
                </a:lnTo>
                <a:lnTo>
                  <a:pt x="886" y="822"/>
                </a:lnTo>
                <a:lnTo>
                  <a:pt x="892" y="810"/>
                </a:lnTo>
                <a:lnTo>
                  <a:pt x="896" y="796"/>
                </a:lnTo>
                <a:lnTo>
                  <a:pt x="898" y="782"/>
                </a:lnTo>
                <a:lnTo>
                  <a:pt x="896" y="768"/>
                </a:lnTo>
                <a:lnTo>
                  <a:pt x="802" y="36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514850" y="1944688"/>
            <a:ext cx="815975" cy="892175"/>
          </a:xfrm>
          <a:custGeom>
            <a:avLst/>
            <a:gdLst>
              <a:gd name="T0" fmla="*/ 502 w 514"/>
              <a:gd name="T1" fmla="*/ 68 h 562"/>
              <a:gd name="T2" fmla="*/ 500 w 514"/>
              <a:gd name="T3" fmla="*/ 66 h 562"/>
              <a:gd name="T4" fmla="*/ 424 w 514"/>
              <a:gd name="T5" fmla="*/ 38 h 562"/>
              <a:gd name="T6" fmla="*/ 346 w 514"/>
              <a:gd name="T7" fmla="*/ 16 h 562"/>
              <a:gd name="T8" fmla="*/ 266 w 514"/>
              <a:gd name="T9" fmla="*/ 4 h 562"/>
              <a:gd name="T10" fmla="*/ 182 w 514"/>
              <a:gd name="T11" fmla="*/ 0 h 562"/>
              <a:gd name="T12" fmla="*/ 176 w 514"/>
              <a:gd name="T13" fmla="*/ 0 h 562"/>
              <a:gd name="T14" fmla="*/ 172 w 514"/>
              <a:gd name="T15" fmla="*/ 0 h 562"/>
              <a:gd name="T16" fmla="*/ 156 w 514"/>
              <a:gd name="T17" fmla="*/ 8 h 562"/>
              <a:gd name="T18" fmla="*/ 152 w 514"/>
              <a:gd name="T19" fmla="*/ 24 h 562"/>
              <a:gd name="T20" fmla="*/ 114 w 514"/>
              <a:gd name="T21" fmla="*/ 232 h 562"/>
              <a:gd name="T22" fmla="*/ 104 w 514"/>
              <a:gd name="T23" fmla="*/ 230 h 562"/>
              <a:gd name="T24" fmla="*/ 80 w 514"/>
              <a:gd name="T25" fmla="*/ 214 h 562"/>
              <a:gd name="T26" fmla="*/ 66 w 514"/>
              <a:gd name="T27" fmla="*/ 206 h 562"/>
              <a:gd name="T28" fmla="*/ 50 w 514"/>
              <a:gd name="T29" fmla="*/ 204 h 562"/>
              <a:gd name="T30" fmla="*/ 40 w 514"/>
              <a:gd name="T31" fmla="*/ 204 h 562"/>
              <a:gd name="T32" fmla="*/ 22 w 514"/>
              <a:gd name="T33" fmla="*/ 210 h 562"/>
              <a:gd name="T34" fmla="*/ 16 w 514"/>
              <a:gd name="T35" fmla="*/ 214 h 562"/>
              <a:gd name="T36" fmla="*/ 4 w 514"/>
              <a:gd name="T37" fmla="*/ 228 h 562"/>
              <a:gd name="T38" fmla="*/ 0 w 514"/>
              <a:gd name="T39" fmla="*/ 252 h 562"/>
              <a:gd name="T40" fmla="*/ 2 w 514"/>
              <a:gd name="T41" fmla="*/ 266 h 562"/>
              <a:gd name="T42" fmla="*/ 10 w 514"/>
              <a:gd name="T43" fmla="*/ 284 h 562"/>
              <a:gd name="T44" fmla="*/ 16 w 514"/>
              <a:gd name="T45" fmla="*/ 290 h 562"/>
              <a:gd name="T46" fmla="*/ 32 w 514"/>
              <a:gd name="T47" fmla="*/ 298 h 562"/>
              <a:gd name="T48" fmla="*/ 52 w 514"/>
              <a:gd name="T49" fmla="*/ 300 h 562"/>
              <a:gd name="T50" fmla="*/ 60 w 514"/>
              <a:gd name="T51" fmla="*/ 300 h 562"/>
              <a:gd name="T52" fmla="*/ 80 w 514"/>
              <a:gd name="T53" fmla="*/ 288 h 562"/>
              <a:gd name="T54" fmla="*/ 96 w 514"/>
              <a:gd name="T55" fmla="*/ 276 h 562"/>
              <a:gd name="T56" fmla="*/ 116 w 514"/>
              <a:gd name="T57" fmla="*/ 268 h 562"/>
              <a:gd name="T58" fmla="*/ 116 w 514"/>
              <a:gd name="T59" fmla="*/ 268 h 562"/>
              <a:gd name="T60" fmla="*/ 172 w 514"/>
              <a:gd name="T61" fmla="*/ 538 h 562"/>
              <a:gd name="T62" fmla="*/ 174 w 514"/>
              <a:gd name="T63" fmla="*/ 548 h 562"/>
              <a:gd name="T64" fmla="*/ 186 w 514"/>
              <a:gd name="T65" fmla="*/ 560 h 562"/>
              <a:gd name="T66" fmla="*/ 196 w 514"/>
              <a:gd name="T67" fmla="*/ 562 h 562"/>
              <a:gd name="T68" fmla="*/ 208 w 514"/>
              <a:gd name="T69" fmla="*/ 558 h 562"/>
              <a:gd name="T70" fmla="*/ 216 w 514"/>
              <a:gd name="T71" fmla="*/ 552 h 562"/>
              <a:gd name="T72" fmla="*/ 364 w 514"/>
              <a:gd name="T73" fmla="*/ 324 h 562"/>
              <a:gd name="T74" fmla="*/ 362 w 514"/>
              <a:gd name="T75" fmla="*/ 324 h 562"/>
              <a:gd name="T76" fmla="*/ 338 w 514"/>
              <a:gd name="T77" fmla="*/ 324 h 562"/>
              <a:gd name="T78" fmla="*/ 310 w 514"/>
              <a:gd name="T79" fmla="*/ 316 h 562"/>
              <a:gd name="T80" fmla="*/ 298 w 514"/>
              <a:gd name="T81" fmla="*/ 308 h 562"/>
              <a:gd name="T82" fmla="*/ 278 w 514"/>
              <a:gd name="T83" fmla="*/ 286 h 562"/>
              <a:gd name="T84" fmla="*/ 272 w 514"/>
              <a:gd name="T85" fmla="*/ 274 h 562"/>
              <a:gd name="T86" fmla="*/ 268 w 514"/>
              <a:gd name="T87" fmla="*/ 242 h 562"/>
              <a:gd name="T88" fmla="*/ 280 w 514"/>
              <a:gd name="T89" fmla="*/ 206 h 562"/>
              <a:gd name="T90" fmla="*/ 290 w 514"/>
              <a:gd name="T91" fmla="*/ 190 h 562"/>
              <a:gd name="T92" fmla="*/ 320 w 514"/>
              <a:gd name="T93" fmla="*/ 168 h 562"/>
              <a:gd name="T94" fmla="*/ 334 w 514"/>
              <a:gd name="T95" fmla="*/ 164 h 562"/>
              <a:gd name="T96" fmla="*/ 364 w 514"/>
              <a:gd name="T97" fmla="*/ 166 h 562"/>
              <a:gd name="T98" fmla="*/ 390 w 514"/>
              <a:gd name="T99" fmla="*/ 176 h 562"/>
              <a:gd name="T100" fmla="*/ 402 w 514"/>
              <a:gd name="T101" fmla="*/ 186 h 562"/>
              <a:gd name="T102" fmla="*/ 418 w 514"/>
              <a:gd name="T103" fmla="*/ 206 h 562"/>
              <a:gd name="T104" fmla="*/ 422 w 514"/>
              <a:gd name="T105" fmla="*/ 216 h 562"/>
              <a:gd name="T106" fmla="*/ 510 w 514"/>
              <a:gd name="T107" fmla="*/ 100 h 562"/>
              <a:gd name="T108" fmla="*/ 514 w 514"/>
              <a:gd name="T109" fmla="*/ 92 h 562"/>
              <a:gd name="T110" fmla="*/ 510 w 514"/>
              <a:gd name="T111" fmla="*/ 74 h 562"/>
              <a:gd name="T112" fmla="*/ 502 w 514"/>
              <a:gd name="T113" fmla="*/ 68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4" h="562">
                <a:moveTo>
                  <a:pt x="502" y="68"/>
                </a:moveTo>
                <a:lnTo>
                  <a:pt x="502" y="68"/>
                </a:lnTo>
                <a:lnTo>
                  <a:pt x="500" y="66"/>
                </a:lnTo>
                <a:lnTo>
                  <a:pt x="500" y="66"/>
                </a:lnTo>
                <a:lnTo>
                  <a:pt x="462" y="50"/>
                </a:lnTo>
                <a:lnTo>
                  <a:pt x="424" y="38"/>
                </a:lnTo>
                <a:lnTo>
                  <a:pt x="386" y="26"/>
                </a:lnTo>
                <a:lnTo>
                  <a:pt x="346" y="16"/>
                </a:lnTo>
                <a:lnTo>
                  <a:pt x="306" y="10"/>
                </a:lnTo>
                <a:lnTo>
                  <a:pt x="266" y="4"/>
                </a:lnTo>
                <a:lnTo>
                  <a:pt x="224" y="2"/>
                </a:lnTo>
                <a:lnTo>
                  <a:pt x="182" y="0"/>
                </a:lnTo>
                <a:lnTo>
                  <a:pt x="176" y="0"/>
                </a:lnTo>
                <a:lnTo>
                  <a:pt x="176" y="0"/>
                </a:lnTo>
                <a:lnTo>
                  <a:pt x="172" y="0"/>
                </a:lnTo>
                <a:lnTo>
                  <a:pt x="172" y="0"/>
                </a:lnTo>
                <a:lnTo>
                  <a:pt x="164" y="2"/>
                </a:lnTo>
                <a:lnTo>
                  <a:pt x="156" y="8"/>
                </a:lnTo>
                <a:lnTo>
                  <a:pt x="152" y="16"/>
                </a:lnTo>
                <a:lnTo>
                  <a:pt x="152" y="24"/>
                </a:lnTo>
                <a:lnTo>
                  <a:pt x="160" y="230"/>
                </a:lnTo>
                <a:lnTo>
                  <a:pt x="114" y="232"/>
                </a:lnTo>
                <a:lnTo>
                  <a:pt x="114" y="232"/>
                </a:lnTo>
                <a:lnTo>
                  <a:pt x="104" y="230"/>
                </a:lnTo>
                <a:lnTo>
                  <a:pt x="94" y="226"/>
                </a:lnTo>
                <a:lnTo>
                  <a:pt x="80" y="214"/>
                </a:lnTo>
                <a:lnTo>
                  <a:pt x="80" y="214"/>
                </a:lnTo>
                <a:lnTo>
                  <a:pt x="66" y="206"/>
                </a:lnTo>
                <a:lnTo>
                  <a:pt x="58" y="204"/>
                </a:lnTo>
                <a:lnTo>
                  <a:pt x="50" y="204"/>
                </a:lnTo>
                <a:lnTo>
                  <a:pt x="50" y="204"/>
                </a:lnTo>
                <a:lnTo>
                  <a:pt x="40" y="204"/>
                </a:lnTo>
                <a:lnTo>
                  <a:pt x="30" y="206"/>
                </a:lnTo>
                <a:lnTo>
                  <a:pt x="22" y="210"/>
                </a:lnTo>
                <a:lnTo>
                  <a:pt x="16" y="214"/>
                </a:lnTo>
                <a:lnTo>
                  <a:pt x="16" y="214"/>
                </a:lnTo>
                <a:lnTo>
                  <a:pt x="10" y="220"/>
                </a:lnTo>
                <a:lnTo>
                  <a:pt x="4" y="228"/>
                </a:lnTo>
                <a:lnTo>
                  <a:pt x="2" y="238"/>
                </a:lnTo>
                <a:lnTo>
                  <a:pt x="0" y="252"/>
                </a:lnTo>
                <a:lnTo>
                  <a:pt x="0" y="252"/>
                </a:lnTo>
                <a:lnTo>
                  <a:pt x="2" y="266"/>
                </a:lnTo>
                <a:lnTo>
                  <a:pt x="6" y="276"/>
                </a:lnTo>
                <a:lnTo>
                  <a:pt x="10" y="284"/>
                </a:lnTo>
                <a:lnTo>
                  <a:pt x="16" y="290"/>
                </a:lnTo>
                <a:lnTo>
                  <a:pt x="16" y="290"/>
                </a:lnTo>
                <a:lnTo>
                  <a:pt x="24" y="296"/>
                </a:lnTo>
                <a:lnTo>
                  <a:pt x="32" y="298"/>
                </a:lnTo>
                <a:lnTo>
                  <a:pt x="40" y="300"/>
                </a:lnTo>
                <a:lnTo>
                  <a:pt x="52" y="300"/>
                </a:lnTo>
                <a:lnTo>
                  <a:pt x="52" y="300"/>
                </a:lnTo>
                <a:lnTo>
                  <a:pt x="60" y="300"/>
                </a:lnTo>
                <a:lnTo>
                  <a:pt x="66" y="296"/>
                </a:lnTo>
                <a:lnTo>
                  <a:pt x="80" y="288"/>
                </a:lnTo>
                <a:lnTo>
                  <a:pt x="80" y="288"/>
                </a:lnTo>
                <a:lnTo>
                  <a:pt x="96" y="276"/>
                </a:lnTo>
                <a:lnTo>
                  <a:pt x="104" y="270"/>
                </a:lnTo>
                <a:lnTo>
                  <a:pt x="116" y="268"/>
                </a:lnTo>
                <a:lnTo>
                  <a:pt x="116" y="268"/>
                </a:lnTo>
                <a:lnTo>
                  <a:pt x="116" y="268"/>
                </a:lnTo>
                <a:lnTo>
                  <a:pt x="160" y="268"/>
                </a:lnTo>
                <a:lnTo>
                  <a:pt x="172" y="538"/>
                </a:lnTo>
                <a:lnTo>
                  <a:pt x="172" y="538"/>
                </a:lnTo>
                <a:lnTo>
                  <a:pt x="174" y="548"/>
                </a:lnTo>
                <a:lnTo>
                  <a:pt x="178" y="556"/>
                </a:lnTo>
                <a:lnTo>
                  <a:pt x="186" y="560"/>
                </a:lnTo>
                <a:lnTo>
                  <a:pt x="196" y="562"/>
                </a:lnTo>
                <a:lnTo>
                  <a:pt x="196" y="562"/>
                </a:lnTo>
                <a:lnTo>
                  <a:pt x="202" y="562"/>
                </a:lnTo>
                <a:lnTo>
                  <a:pt x="208" y="558"/>
                </a:lnTo>
                <a:lnTo>
                  <a:pt x="212" y="556"/>
                </a:lnTo>
                <a:lnTo>
                  <a:pt x="216" y="552"/>
                </a:lnTo>
                <a:lnTo>
                  <a:pt x="364" y="324"/>
                </a:lnTo>
                <a:lnTo>
                  <a:pt x="364" y="324"/>
                </a:lnTo>
                <a:lnTo>
                  <a:pt x="362" y="324"/>
                </a:lnTo>
                <a:lnTo>
                  <a:pt x="362" y="324"/>
                </a:lnTo>
                <a:lnTo>
                  <a:pt x="350" y="324"/>
                </a:lnTo>
                <a:lnTo>
                  <a:pt x="338" y="324"/>
                </a:lnTo>
                <a:lnTo>
                  <a:pt x="324" y="322"/>
                </a:lnTo>
                <a:lnTo>
                  <a:pt x="310" y="316"/>
                </a:lnTo>
                <a:lnTo>
                  <a:pt x="310" y="316"/>
                </a:lnTo>
                <a:lnTo>
                  <a:pt x="298" y="308"/>
                </a:lnTo>
                <a:lnTo>
                  <a:pt x="288" y="298"/>
                </a:lnTo>
                <a:lnTo>
                  <a:pt x="278" y="286"/>
                </a:lnTo>
                <a:lnTo>
                  <a:pt x="272" y="274"/>
                </a:lnTo>
                <a:lnTo>
                  <a:pt x="272" y="274"/>
                </a:lnTo>
                <a:lnTo>
                  <a:pt x="268" y="258"/>
                </a:lnTo>
                <a:lnTo>
                  <a:pt x="268" y="242"/>
                </a:lnTo>
                <a:lnTo>
                  <a:pt x="272" y="224"/>
                </a:lnTo>
                <a:lnTo>
                  <a:pt x="280" y="206"/>
                </a:lnTo>
                <a:lnTo>
                  <a:pt x="280" y="206"/>
                </a:lnTo>
                <a:lnTo>
                  <a:pt x="290" y="190"/>
                </a:lnTo>
                <a:lnTo>
                  <a:pt x="304" y="178"/>
                </a:lnTo>
                <a:lnTo>
                  <a:pt x="320" y="168"/>
                </a:lnTo>
                <a:lnTo>
                  <a:pt x="334" y="164"/>
                </a:lnTo>
                <a:lnTo>
                  <a:pt x="334" y="164"/>
                </a:lnTo>
                <a:lnTo>
                  <a:pt x="350" y="164"/>
                </a:lnTo>
                <a:lnTo>
                  <a:pt x="364" y="166"/>
                </a:lnTo>
                <a:lnTo>
                  <a:pt x="378" y="170"/>
                </a:lnTo>
                <a:lnTo>
                  <a:pt x="390" y="176"/>
                </a:lnTo>
                <a:lnTo>
                  <a:pt x="390" y="176"/>
                </a:lnTo>
                <a:lnTo>
                  <a:pt x="402" y="186"/>
                </a:lnTo>
                <a:lnTo>
                  <a:pt x="412" y="196"/>
                </a:lnTo>
                <a:lnTo>
                  <a:pt x="418" y="206"/>
                </a:lnTo>
                <a:lnTo>
                  <a:pt x="422" y="216"/>
                </a:lnTo>
                <a:lnTo>
                  <a:pt x="422" y="216"/>
                </a:lnTo>
                <a:lnTo>
                  <a:pt x="428" y="226"/>
                </a:lnTo>
                <a:lnTo>
                  <a:pt x="510" y="100"/>
                </a:lnTo>
                <a:lnTo>
                  <a:pt x="510" y="100"/>
                </a:lnTo>
                <a:lnTo>
                  <a:pt x="514" y="92"/>
                </a:lnTo>
                <a:lnTo>
                  <a:pt x="514" y="82"/>
                </a:lnTo>
                <a:lnTo>
                  <a:pt x="510" y="74"/>
                </a:lnTo>
                <a:lnTo>
                  <a:pt x="502" y="68"/>
                </a:lnTo>
                <a:lnTo>
                  <a:pt x="502" y="6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933825" y="1954213"/>
            <a:ext cx="781050" cy="1006475"/>
          </a:xfrm>
          <a:custGeom>
            <a:avLst/>
            <a:gdLst>
              <a:gd name="T0" fmla="*/ 466 w 492"/>
              <a:gd name="T1" fmla="*/ 306 h 634"/>
              <a:gd name="T2" fmla="*/ 446 w 492"/>
              <a:gd name="T3" fmla="*/ 320 h 634"/>
              <a:gd name="T4" fmla="*/ 418 w 492"/>
              <a:gd name="T5" fmla="*/ 326 h 634"/>
              <a:gd name="T6" fmla="*/ 404 w 492"/>
              <a:gd name="T7" fmla="*/ 326 h 634"/>
              <a:gd name="T8" fmla="*/ 376 w 492"/>
              <a:gd name="T9" fmla="*/ 318 h 634"/>
              <a:gd name="T10" fmla="*/ 362 w 492"/>
              <a:gd name="T11" fmla="*/ 310 h 634"/>
              <a:gd name="T12" fmla="*/ 344 w 492"/>
              <a:gd name="T13" fmla="*/ 284 h 634"/>
              <a:gd name="T14" fmla="*/ 336 w 492"/>
              <a:gd name="T15" fmla="*/ 248 h 634"/>
              <a:gd name="T16" fmla="*/ 336 w 492"/>
              <a:gd name="T17" fmla="*/ 228 h 634"/>
              <a:gd name="T18" fmla="*/ 350 w 492"/>
              <a:gd name="T19" fmla="*/ 194 h 634"/>
              <a:gd name="T20" fmla="*/ 360 w 492"/>
              <a:gd name="T21" fmla="*/ 184 h 634"/>
              <a:gd name="T22" fmla="*/ 388 w 492"/>
              <a:gd name="T23" fmla="*/ 170 h 634"/>
              <a:gd name="T24" fmla="*/ 416 w 492"/>
              <a:gd name="T25" fmla="*/ 166 h 634"/>
              <a:gd name="T26" fmla="*/ 430 w 492"/>
              <a:gd name="T27" fmla="*/ 168 h 634"/>
              <a:gd name="T28" fmla="*/ 454 w 492"/>
              <a:gd name="T29" fmla="*/ 178 h 634"/>
              <a:gd name="T30" fmla="*/ 464 w 492"/>
              <a:gd name="T31" fmla="*/ 184 h 634"/>
              <a:gd name="T32" fmla="*/ 472 w 492"/>
              <a:gd name="T33" fmla="*/ 24 h 634"/>
              <a:gd name="T34" fmla="*/ 468 w 492"/>
              <a:gd name="T35" fmla="*/ 14 h 634"/>
              <a:gd name="T36" fmla="*/ 456 w 492"/>
              <a:gd name="T37" fmla="*/ 2 h 634"/>
              <a:gd name="T38" fmla="*/ 446 w 492"/>
              <a:gd name="T39" fmla="*/ 0 h 634"/>
              <a:gd name="T40" fmla="*/ 446 w 492"/>
              <a:gd name="T41" fmla="*/ 0 h 634"/>
              <a:gd name="T42" fmla="*/ 444 w 492"/>
              <a:gd name="T43" fmla="*/ 0 h 634"/>
              <a:gd name="T44" fmla="*/ 382 w 492"/>
              <a:gd name="T45" fmla="*/ 12 h 634"/>
              <a:gd name="T46" fmla="*/ 322 w 492"/>
              <a:gd name="T47" fmla="*/ 26 h 634"/>
              <a:gd name="T48" fmla="*/ 206 w 492"/>
              <a:gd name="T49" fmla="*/ 70 h 634"/>
              <a:gd name="T50" fmla="*/ 102 w 492"/>
              <a:gd name="T51" fmla="*/ 130 h 634"/>
              <a:gd name="T52" fmla="*/ 8 w 492"/>
              <a:gd name="T53" fmla="*/ 204 h 634"/>
              <a:gd name="T54" fmla="*/ 2 w 492"/>
              <a:gd name="T55" fmla="*/ 212 h 634"/>
              <a:gd name="T56" fmla="*/ 2 w 492"/>
              <a:gd name="T57" fmla="*/ 230 h 634"/>
              <a:gd name="T58" fmla="*/ 8 w 492"/>
              <a:gd name="T59" fmla="*/ 238 h 634"/>
              <a:gd name="T60" fmla="*/ 138 w 492"/>
              <a:gd name="T61" fmla="*/ 352 h 634"/>
              <a:gd name="T62" fmla="*/ 110 w 492"/>
              <a:gd name="T63" fmla="*/ 382 h 634"/>
              <a:gd name="T64" fmla="*/ 92 w 492"/>
              <a:gd name="T65" fmla="*/ 394 h 634"/>
              <a:gd name="T66" fmla="*/ 74 w 492"/>
              <a:gd name="T67" fmla="*/ 396 h 634"/>
              <a:gd name="T68" fmla="*/ 50 w 492"/>
              <a:gd name="T69" fmla="*/ 404 h 634"/>
              <a:gd name="T70" fmla="*/ 44 w 492"/>
              <a:gd name="T71" fmla="*/ 410 h 634"/>
              <a:gd name="T72" fmla="*/ 32 w 492"/>
              <a:gd name="T73" fmla="*/ 424 h 634"/>
              <a:gd name="T74" fmla="*/ 28 w 492"/>
              <a:gd name="T75" fmla="*/ 442 h 634"/>
              <a:gd name="T76" fmla="*/ 28 w 492"/>
              <a:gd name="T77" fmla="*/ 450 h 634"/>
              <a:gd name="T78" fmla="*/ 36 w 492"/>
              <a:gd name="T79" fmla="*/ 468 h 634"/>
              <a:gd name="T80" fmla="*/ 44 w 492"/>
              <a:gd name="T81" fmla="*/ 478 h 634"/>
              <a:gd name="T82" fmla="*/ 64 w 492"/>
              <a:gd name="T83" fmla="*/ 492 h 634"/>
              <a:gd name="T84" fmla="*/ 82 w 492"/>
              <a:gd name="T85" fmla="*/ 494 h 634"/>
              <a:gd name="T86" fmla="*/ 90 w 492"/>
              <a:gd name="T87" fmla="*/ 492 h 634"/>
              <a:gd name="T88" fmla="*/ 106 w 492"/>
              <a:gd name="T89" fmla="*/ 484 h 634"/>
              <a:gd name="T90" fmla="*/ 114 w 492"/>
              <a:gd name="T91" fmla="*/ 476 h 634"/>
              <a:gd name="T92" fmla="*/ 122 w 492"/>
              <a:gd name="T93" fmla="*/ 464 h 634"/>
              <a:gd name="T94" fmla="*/ 126 w 492"/>
              <a:gd name="T95" fmla="*/ 446 h 634"/>
              <a:gd name="T96" fmla="*/ 130 w 492"/>
              <a:gd name="T97" fmla="*/ 418 h 634"/>
              <a:gd name="T98" fmla="*/ 136 w 492"/>
              <a:gd name="T99" fmla="*/ 408 h 634"/>
              <a:gd name="T100" fmla="*/ 166 w 492"/>
              <a:gd name="T101" fmla="*/ 378 h 634"/>
              <a:gd name="T102" fmla="*/ 452 w 492"/>
              <a:gd name="T103" fmla="*/ 628 h 634"/>
              <a:gd name="T104" fmla="*/ 470 w 492"/>
              <a:gd name="T105" fmla="*/ 634 h 634"/>
              <a:gd name="T106" fmla="*/ 486 w 492"/>
              <a:gd name="T107" fmla="*/ 624 h 634"/>
              <a:gd name="T108" fmla="*/ 492 w 492"/>
              <a:gd name="T109" fmla="*/ 618 h 634"/>
              <a:gd name="T110" fmla="*/ 482 w 492"/>
              <a:gd name="T111" fmla="*/ 296 h 634"/>
              <a:gd name="T112" fmla="*/ 466 w 492"/>
              <a:gd name="T113" fmla="*/ 306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2" h="634">
                <a:moveTo>
                  <a:pt x="466" y="306"/>
                </a:moveTo>
                <a:lnTo>
                  <a:pt x="466" y="306"/>
                </a:lnTo>
                <a:lnTo>
                  <a:pt x="458" y="314"/>
                </a:lnTo>
                <a:lnTo>
                  <a:pt x="446" y="320"/>
                </a:lnTo>
                <a:lnTo>
                  <a:pt x="432" y="324"/>
                </a:lnTo>
                <a:lnTo>
                  <a:pt x="418" y="326"/>
                </a:lnTo>
                <a:lnTo>
                  <a:pt x="418" y="326"/>
                </a:lnTo>
                <a:lnTo>
                  <a:pt x="404" y="326"/>
                </a:lnTo>
                <a:lnTo>
                  <a:pt x="388" y="324"/>
                </a:lnTo>
                <a:lnTo>
                  <a:pt x="376" y="318"/>
                </a:lnTo>
                <a:lnTo>
                  <a:pt x="362" y="310"/>
                </a:lnTo>
                <a:lnTo>
                  <a:pt x="362" y="310"/>
                </a:lnTo>
                <a:lnTo>
                  <a:pt x="352" y="298"/>
                </a:lnTo>
                <a:lnTo>
                  <a:pt x="344" y="284"/>
                </a:lnTo>
                <a:lnTo>
                  <a:pt x="338" y="266"/>
                </a:lnTo>
                <a:lnTo>
                  <a:pt x="336" y="248"/>
                </a:lnTo>
                <a:lnTo>
                  <a:pt x="336" y="248"/>
                </a:lnTo>
                <a:lnTo>
                  <a:pt x="336" y="228"/>
                </a:lnTo>
                <a:lnTo>
                  <a:pt x="342" y="210"/>
                </a:lnTo>
                <a:lnTo>
                  <a:pt x="350" y="194"/>
                </a:lnTo>
                <a:lnTo>
                  <a:pt x="360" y="184"/>
                </a:lnTo>
                <a:lnTo>
                  <a:pt x="360" y="184"/>
                </a:lnTo>
                <a:lnTo>
                  <a:pt x="374" y="174"/>
                </a:lnTo>
                <a:lnTo>
                  <a:pt x="388" y="170"/>
                </a:lnTo>
                <a:lnTo>
                  <a:pt x="402" y="166"/>
                </a:lnTo>
                <a:lnTo>
                  <a:pt x="416" y="166"/>
                </a:lnTo>
                <a:lnTo>
                  <a:pt x="416" y="166"/>
                </a:lnTo>
                <a:lnTo>
                  <a:pt x="430" y="168"/>
                </a:lnTo>
                <a:lnTo>
                  <a:pt x="444" y="172"/>
                </a:lnTo>
                <a:lnTo>
                  <a:pt x="454" y="178"/>
                </a:lnTo>
                <a:lnTo>
                  <a:pt x="464" y="184"/>
                </a:lnTo>
                <a:lnTo>
                  <a:pt x="464" y="184"/>
                </a:lnTo>
                <a:lnTo>
                  <a:pt x="478" y="192"/>
                </a:lnTo>
                <a:lnTo>
                  <a:pt x="472" y="24"/>
                </a:lnTo>
                <a:lnTo>
                  <a:pt x="472" y="24"/>
                </a:lnTo>
                <a:lnTo>
                  <a:pt x="468" y="14"/>
                </a:lnTo>
                <a:lnTo>
                  <a:pt x="464" y="6"/>
                </a:lnTo>
                <a:lnTo>
                  <a:pt x="456" y="2"/>
                </a:lnTo>
                <a:lnTo>
                  <a:pt x="446" y="0"/>
                </a:lnTo>
                <a:lnTo>
                  <a:pt x="446" y="0"/>
                </a:lnTo>
                <a:lnTo>
                  <a:pt x="446" y="0"/>
                </a:lnTo>
                <a:lnTo>
                  <a:pt x="446" y="0"/>
                </a:lnTo>
                <a:lnTo>
                  <a:pt x="444" y="0"/>
                </a:lnTo>
                <a:lnTo>
                  <a:pt x="444" y="0"/>
                </a:lnTo>
                <a:lnTo>
                  <a:pt x="412" y="6"/>
                </a:lnTo>
                <a:lnTo>
                  <a:pt x="382" y="12"/>
                </a:lnTo>
                <a:lnTo>
                  <a:pt x="352" y="18"/>
                </a:lnTo>
                <a:lnTo>
                  <a:pt x="322" y="26"/>
                </a:lnTo>
                <a:lnTo>
                  <a:pt x="262" y="46"/>
                </a:lnTo>
                <a:lnTo>
                  <a:pt x="206" y="70"/>
                </a:lnTo>
                <a:lnTo>
                  <a:pt x="152" y="98"/>
                </a:lnTo>
                <a:lnTo>
                  <a:pt x="102" y="130"/>
                </a:lnTo>
                <a:lnTo>
                  <a:pt x="54" y="166"/>
                </a:lnTo>
                <a:lnTo>
                  <a:pt x="8" y="204"/>
                </a:lnTo>
                <a:lnTo>
                  <a:pt x="8" y="204"/>
                </a:lnTo>
                <a:lnTo>
                  <a:pt x="2" y="212"/>
                </a:lnTo>
                <a:lnTo>
                  <a:pt x="0" y="222"/>
                </a:lnTo>
                <a:lnTo>
                  <a:pt x="2" y="230"/>
                </a:lnTo>
                <a:lnTo>
                  <a:pt x="8" y="238"/>
                </a:lnTo>
                <a:lnTo>
                  <a:pt x="8" y="238"/>
                </a:lnTo>
                <a:lnTo>
                  <a:pt x="8" y="240"/>
                </a:lnTo>
                <a:lnTo>
                  <a:pt x="138" y="352"/>
                </a:lnTo>
                <a:lnTo>
                  <a:pt x="110" y="382"/>
                </a:lnTo>
                <a:lnTo>
                  <a:pt x="110" y="382"/>
                </a:lnTo>
                <a:lnTo>
                  <a:pt x="100" y="390"/>
                </a:lnTo>
                <a:lnTo>
                  <a:pt x="92" y="394"/>
                </a:lnTo>
                <a:lnTo>
                  <a:pt x="74" y="396"/>
                </a:lnTo>
                <a:lnTo>
                  <a:pt x="74" y="396"/>
                </a:lnTo>
                <a:lnTo>
                  <a:pt x="58" y="400"/>
                </a:lnTo>
                <a:lnTo>
                  <a:pt x="50" y="404"/>
                </a:lnTo>
                <a:lnTo>
                  <a:pt x="44" y="410"/>
                </a:lnTo>
                <a:lnTo>
                  <a:pt x="44" y="410"/>
                </a:lnTo>
                <a:lnTo>
                  <a:pt x="38" y="416"/>
                </a:lnTo>
                <a:lnTo>
                  <a:pt x="32" y="424"/>
                </a:lnTo>
                <a:lnTo>
                  <a:pt x="30" y="434"/>
                </a:lnTo>
                <a:lnTo>
                  <a:pt x="28" y="442"/>
                </a:lnTo>
                <a:lnTo>
                  <a:pt x="28" y="442"/>
                </a:lnTo>
                <a:lnTo>
                  <a:pt x="28" y="450"/>
                </a:lnTo>
                <a:lnTo>
                  <a:pt x="30" y="458"/>
                </a:lnTo>
                <a:lnTo>
                  <a:pt x="36" y="468"/>
                </a:lnTo>
                <a:lnTo>
                  <a:pt x="44" y="478"/>
                </a:lnTo>
                <a:lnTo>
                  <a:pt x="44" y="478"/>
                </a:lnTo>
                <a:lnTo>
                  <a:pt x="56" y="488"/>
                </a:lnTo>
                <a:lnTo>
                  <a:pt x="64" y="492"/>
                </a:lnTo>
                <a:lnTo>
                  <a:pt x="74" y="494"/>
                </a:lnTo>
                <a:lnTo>
                  <a:pt x="82" y="494"/>
                </a:lnTo>
                <a:lnTo>
                  <a:pt x="82" y="494"/>
                </a:lnTo>
                <a:lnTo>
                  <a:pt x="90" y="492"/>
                </a:lnTo>
                <a:lnTo>
                  <a:pt x="98" y="490"/>
                </a:lnTo>
                <a:lnTo>
                  <a:pt x="106" y="484"/>
                </a:lnTo>
                <a:lnTo>
                  <a:pt x="114" y="476"/>
                </a:lnTo>
                <a:lnTo>
                  <a:pt x="114" y="476"/>
                </a:lnTo>
                <a:lnTo>
                  <a:pt x="120" y="470"/>
                </a:lnTo>
                <a:lnTo>
                  <a:pt x="122" y="464"/>
                </a:lnTo>
                <a:lnTo>
                  <a:pt x="126" y="446"/>
                </a:lnTo>
                <a:lnTo>
                  <a:pt x="126" y="446"/>
                </a:lnTo>
                <a:lnTo>
                  <a:pt x="128" y="428"/>
                </a:lnTo>
                <a:lnTo>
                  <a:pt x="130" y="418"/>
                </a:lnTo>
                <a:lnTo>
                  <a:pt x="136" y="408"/>
                </a:lnTo>
                <a:lnTo>
                  <a:pt x="136" y="408"/>
                </a:lnTo>
                <a:lnTo>
                  <a:pt x="136" y="408"/>
                </a:lnTo>
                <a:lnTo>
                  <a:pt x="166" y="378"/>
                </a:lnTo>
                <a:lnTo>
                  <a:pt x="452" y="628"/>
                </a:lnTo>
                <a:lnTo>
                  <a:pt x="452" y="628"/>
                </a:lnTo>
                <a:lnTo>
                  <a:pt x="462" y="632"/>
                </a:lnTo>
                <a:lnTo>
                  <a:pt x="470" y="634"/>
                </a:lnTo>
                <a:lnTo>
                  <a:pt x="480" y="630"/>
                </a:lnTo>
                <a:lnTo>
                  <a:pt x="486" y="624"/>
                </a:lnTo>
                <a:lnTo>
                  <a:pt x="486" y="624"/>
                </a:lnTo>
                <a:lnTo>
                  <a:pt x="492" y="618"/>
                </a:lnTo>
                <a:lnTo>
                  <a:pt x="492" y="608"/>
                </a:lnTo>
                <a:lnTo>
                  <a:pt x="482" y="296"/>
                </a:lnTo>
                <a:lnTo>
                  <a:pt x="482" y="296"/>
                </a:lnTo>
                <a:lnTo>
                  <a:pt x="466" y="306"/>
                </a:lnTo>
                <a:lnTo>
                  <a:pt x="466" y="30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927600" y="2116138"/>
            <a:ext cx="971550" cy="790575"/>
          </a:xfrm>
          <a:custGeom>
            <a:avLst/>
            <a:gdLst>
              <a:gd name="T0" fmla="*/ 610 w 612"/>
              <a:gd name="T1" fmla="*/ 296 h 498"/>
              <a:gd name="T2" fmla="*/ 556 w 612"/>
              <a:gd name="T3" fmla="*/ 210 h 498"/>
              <a:gd name="T4" fmla="*/ 490 w 612"/>
              <a:gd name="T5" fmla="*/ 130 h 498"/>
              <a:gd name="T6" fmla="*/ 414 w 612"/>
              <a:gd name="T7" fmla="*/ 62 h 498"/>
              <a:gd name="T8" fmla="*/ 330 w 612"/>
              <a:gd name="T9" fmla="*/ 2 h 498"/>
              <a:gd name="T10" fmla="*/ 322 w 612"/>
              <a:gd name="T11" fmla="*/ 0 h 498"/>
              <a:gd name="T12" fmla="*/ 316 w 612"/>
              <a:gd name="T13" fmla="*/ 0 h 498"/>
              <a:gd name="T14" fmla="*/ 304 w 612"/>
              <a:gd name="T15" fmla="*/ 2 h 498"/>
              <a:gd name="T16" fmla="*/ 298 w 612"/>
              <a:gd name="T17" fmla="*/ 10 h 498"/>
              <a:gd name="T18" fmla="*/ 156 w 612"/>
              <a:gd name="T19" fmla="*/ 152 h 498"/>
              <a:gd name="T20" fmla="*/ 148 w 612"/>
              <a:gd name="T21" fmla="*/ 146 h 498"/>
              <a:gd name="T22" fmla="*/ 134 w 612"/>
              <a:gd name="T23" fmla="*/ 120 h 498"/>
              <a:gd name="T24" fmla="*/ 126 w 612"/>
              <a:gd name="T25" fmla="*/ 106 h 498"/>
              <a:gd name="T26" fmla="*/ 114 w 612"/>
              <a:gd name="T27" fmla="*/ 96 h 498"/>
              <a:gd name="T28" fmla="*/ 106 w 612"/>
              <a:gd name="T29" fmla="*/ 92 h 498"/>
              <a:gd name="T30" fmla="*/ 88 w 612"/>
              <a:gd name="T31" fmla="*/ 88 h 498"/>
              <a:gd name="T32" fmla="*/ 80 w 612"/>
              <a:gd name="T33" fmla="*/ 88 h 498"/>
              <a:gd name="T34" fmla="*/ 62 w 612"/>
              <a:gd name="T35" fmla="*/ 94 h 498"/>
              <a:gd name="T36" fmla="*/ 48 w 612"/>
              <a:gd name="T37" fmla="*/ 112 h 498"/>
              <a:gd name="T38" fmla="*/ 42 w 612"/>
              <a:gd name="T39" fmla="*/ 126 h 498"/>
              <a:gd name="T40" fmla="*/ 38 w 612"/>
              <a:gd name="T41" fmla="*/ 146 h 498"/>
              <a:gd name="T42" fmla="*/ 42 w 612"/>
              <a:gd name="T43" fmla="*/ 154 h 498"/>
              <a:gd name="T44" fmla="*/ 50 w 612"/>
              <a:gd name="T45" fmla="*/ 168 h 498"/>
              <a:gd name="T46" fmla="*/ 66 w 612"/>
              <a:gd name="T47" fmla="*/ 180 h 498"/>
              <a:gd name="T48" fmla="*/ 74 w 612"/>
              <a:gd name="T49" fmla="*/ 184 h 498"/>
              <a:gd name="T50" fmla="*/ 98 w 612"/>
              <a:gd name="T51" fmla="*/ 184 h 498"/>
              <a:gd name="T52" fmla="*/ 116 w 612"/>
              <a:gd name="T53" fmla="*/ 182 h 498"/>
              <a:gd name="T54" fmla="*/ 138 w 612"/>
              <a:gd name="T55" fmla="*/ 184 h 498"/>
              <a:gd name="T56" fmla="*/ 140 w 612"/>
              <a:gd name="T57" fmla="*/ 186 h 498"/>
              <a:gd name="T58" fmla="*/ 4 w 612"/>
              <a:gd name="T59" fmla="*/ 460 h 498"/>
              <a:gd name="T60" fmla="*/ 0 w 612"/>
              <a:gd name="T61" fmla="*/ 470 h 498"/>
              <a:gd name="T62" fmla="*/ 4 w 612"/>
              <a:gd name="T63" fmla="*/ 488 h 498"/>
              <a:gd name="T64" fmla="*/ 10 w 612"/>
              <a:gd name="T65" fmla="*/ 494 h 498"/>
              <a:gd name="T66" fmla="*/ 30 w 612"/>
              <a:gd name="T67" fmla="*/ 498 h 498"/>
              <a:gd name="T68" fmla="*/ 384 w 612"/>
              <a:gd name="T69" fmla="*/ 394 h 498"/>
              <a:gd name="T70" fmla="*/ 368 w 612"/>
              <a:gd name="T71" fmla="*/ 382 h 498"/>
              <a:gd name="T72" fmla="*/ 348 w 612"/>
              <a:gd name="T73" fmla="*/ 368 h 498"/>
              <a:gd name="T74" fmla="*/ 334 w 612"/>
              <a:gd name="T75" fmla="*/ 342 h 498"/>
              <a:gd name="T76" fmla="*/ 330 w 612"/>
              <a:gd name="T77" fmla="*/ 328 h 498"/>
              <a:gd name="T78" fmla="*/ 328 w 612"/>
              <a:gd name="T79" fmla="*/ 300 h 498"/>
              <a:gd name="T80" fmla="*/ 332 w 612"/>
              <a:gd name="T81" fmla="*/ 284 h 498"/>
              <a:gd name="T82" fmla="*/ 352 w 612"/>
              <a:gd name="T83" fmla="*/ 258 h 498"/>
              <a:gd name="T84" fmla="*/ 384 w 612"/>
              <a:gd name="T85" fmla="*/ 240 h 498"/>
              <a:gd name="T86" fmla="*/ 402 w 612"/>
              <a:gd name="T87" fmla="*/ 234 h 498"/>
              <a:gd name="T88" fmla="*/ 438 w 612"/>
              <a:gd name="T89" fmla="*/ 238 h 498"/>
              <a:gd name="T90" fmla="*/ 452 w 612"/>
              <a:gd name="T91" fmla="*/ 244 h 498"/>
              <a:gd name="T92" fmla="*/ 474 w 612"/>
              <a:gd name="T93" fmla="*/ 266 h 498"/>
              <a:gd name="T94" fmla="*/ 486 w 612"/>
              <a:gd name="T95" fmla="*/ 290 h 498"/>
              <a:gd name="T96" fmla="*/ 490 w 612"/>
              <a:gd name="T97" fmla="*/ 306 h 498"/>
              <a:gd name="T98" fmla="*/ 488 w 612"/>
              <a:gd name="T99" fmla="*/ 332 h 498"/>
              <a:gd name="T100" fmla="*/ 484 w 612"/>
              <a:gd name="T101" fmla="*/ 342 h 498"/>
              <a:gd name="T102" fmla="*/ 480 w 612"/>
              <a:gd name="T103" fmla="*/ 360 h 498"/>
              <a:gd name="T104" fmla="*/ 596 w 612"/>
              <a:gd name="T105" fmla="*/ 330 h 498"/>
              <a:gd name="T106" fmla="*/ 604 w 612"/>
              <a:gd name="T107" fmla="*/ 326 h 498"/>
              <a:gd name="T108" fmla="*/ 612 w 612"/>
              <a:gd name="T109" fmla="*/ 310 h 498"/>
              <a:gd name="T110" fmla="*/ 612 w 612"/>
              <a:gd name="T111" fmla="*/ 302 h 498"/>
              <a:gd name="T112" fmla="*/ 610 w 612"/>
              <a:gd name="T113" fmla="*/ 296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2" h="498">
                <a:moveTo>
                  <a:pt x="610" y="296"/>
                </a:moveTo>
                <a:lnTo>
                  <a:pt x="610" y="296"/>
                </a:lnTo>
                <a:lnTo>
                  <a:pt x="584" y="252"/>
                </a:lnTo>
                <a:lnTo>
                  <a:pt x="556" y="210"/>
                </a:lnTo>
                <a:lnTo>
                  <a:pt x="524" y="170"/>
                </a:lnTo>
                <a:lnTo>
                  <a:pt x="490" y="130"/>
                </a:lnTo>
                <a:lnTo>
                  <a:pt x="454" y="96"/>
                </a:lnTo>
                <a:lnTo>
                  <a:pt x="414" y="62"/>
                </a:lnTo>
                <a:lnTo>
                  <a:pt x="372" y="30"/>
                </a:lnTo>
                <a:lnTo>
                  <a:pt x="330" y="2"/>
                </a:lnTo>
                <a:lnTo>
                  <a:pt x="330" y="2"/>
                </a:lnTo>
                <a:lnTo>
                  <a:pt x="322" y="0"/>
                </a:lnTo>
                <a:lnTo>
                  <a:pt x="316" y="0"/>
                </a:lnTo>
                <a:lnTo>
                  <a:pt x="316" y="0"/>
                </a:lnTo>
                <a:lnTo>
                  <a:pt x="310" y="0"/>
                </a:lnTo>
                <a:lnTo>
                  <a:pt x="304" y="2"/>
                </a:lnTo>
                <a:lnTo>
                  <a:pt x="300" y="6"/>
                </a:lnTo>
                <a:lnTo>
                  <a:pt x="298" y="10"/>
                </a:lnTo>
                <a:lnTo>
                  <a:pt x="192" y="172"/>
                </a:lnTo>
                <a:lnTo>
                  <a:pt x="156" y="152"/>
                </a:lnTo>
                <a:lnTo>
                  <a:pt x="156" y="152"/>
                </a:lnTo>
                <a:lnTo>
                  <a:pt x="148" y="146"/>
                </a:lnTo>
                <a:lnTo>
                  <a:pt x="142" y="138"/>
                </a:lnTo>
                <a:lnTo>
                  <a:pt x="134" y="120"/>
                </a:lnTo>
                <a:lnTo>
                  <a:pt x="134" y="120"/>
                </a:lnTo>
                <a:lnTo>
                  <a:pt x="126" y="106"/>
                </a:lnTo>
                <a:lnTo>
                  <a:pt x="122" y="100"/>
                </a:lnTo>
                <a:lnTo>
                  <a:pt x="114" y="96"/>
                </a:lnTo>
                <a:lnTo>
                  <a:pt x="114" y="96"/>
                </a:lnTo>
                <a:lnTo>
                  <a:pt x="106" y="92"/>
                </a:lnTo>
                <a:lnTo>
                  <a:pt x="96" y="88"/>
                </a:lnTo>
                <a:lnTo>
                  <a:pt x="88" y="88"/>
                </a:lnTo>
                <a:lnTo>
                  <a:pt x="80" y="88"/>
                </a:lnTo>
                <a:lnTo>
                  <a:pt x="80" y="88"/>
                </a:lnTo>
                <a:lnTo>
                  <a:pt x="70" y="90"/>
                </a:lnTo>
                <a:lnTo>
                  <a:pt x="62" y="94"/>
                </a:lnTo>
                <a:lnTo>
                  <a:pt x="54" y="102"/>
                </a:lnTo>
                <a:lnTo>
                  <a:pt x="48" y="112"/>
                </a:lnTo>
                <a:lnTo>
                  <a:pt x="48" y="112"/>
                </a:lnTo>
                <a:lnTo>
                  <a:pt x="42" y="126"/>
                </a:lnTo>
                <a:lnTo>
                  <a:pt x="38" y="136"/>
                </a:lnTo>
                <a:lnTo>
                  <a:pt x="38" y="146"/>
                </a:lnTo>
                <a:lnTo>
                  <a:pt x="42" y="154"/>
                </a:lnTo>
                <a:lnTo>
                  <a:pt x="42" y="154"/>
                </a:lnTo>
                <a:lnTo>
                  <a:pt x="44" y="162"/>
                </a:lnTo>
                <a:lnTo>
                  <a:pt x="50" y="168"/>
                </a:lnTo>
                <a:lnTo>
                  <a:pt x="58" y="174"/>
                </a:lnTo>
                <a:lnTo>
                  <a:pt x="66" y="180"/>
                </a:lnTo>
                <a:lnTo>
                  <a:pt x="66" y="180"/>
                </a:lnTo>
                <a:lnTo>
                  <a:pt x="74" y="184"/>
                </a:lnTo>
                <a:lnTo>
                  <a:pt x="82" y="184"/>
                </a:lnTo>
                <a:lnTo>
                  <a:pt x="98" y="184"/>
                </a:lnTo>
                <a:lnTo>
                  <a:pt x="98" y="184"/>
                </a:lnTo>
                <a:lnTo>
                  <a:pt x="116" y="182"/>
                </a:lnTo>
                <a:lnTo>
                  <a:pt x="128" y="182"/>
                </a:lnTo>
                <a:lnTo>
                  <a:pt x="138" y="184"/>
                </a:lnTo>
                <a:lnTo>
                  <a:pt x="138" y="184"/>
                </a:lnTo>
                <a:lnTo>
                  <a:pt x="140" y="186"/>
                </a:lnTo>
                <a:lnTo>
                  <a:pt x="172" y="204"/>
                </a:lnTo>
                <a:lnTo>
                  <a:pt x="4" y="460"/>
                </a:lnTo>
                <a:lnTo>
                  <a:pt x="4" y="460"/>
                </a:lnTo>
                <a:lnTo>
                  <a:pt x="0" y="470"/>
                </a:lnTo>
                <a:lnTo>
                  <a:pt x="0" y="480"/>
                </a:lnTo>
                <a:lnTo>
                  <a:pt x="4" y="488"/>
                </a:lnTo>
                <a:lnTo>
                  <a:pt x="10" y="494"/>
                </a:lnTo>
                <a:lnTo>
                  <a:pt x="10" y="494"/>
                </a:lnTo>
                <a:lnTo>
                  <a:pt x="20" y="498"/>
                </a:lnTo>
                <a:lnTo>
                  <a:pt x="30" y="498"/>
                </a:lnTo>
                <a:lnTo>
                  <a:pt x="384" y="394"/>
                </a:lnTo>
                <a:lnTo>
                  <a:pt x="384" y="394"/>
                </a:lnTo>
                <a:lnTo>
                  <a:pt x="368" y="382"/>
                </a:lnTo>
                <a:lnTo>
                  <a:pt x="368" y="382"/>
                </a:lnTo>
                <a:lnTo>
                  <a:pt x="358" y="376"/>
                </a:lnTo>
                <a:lnTo>
                  <a:pt x="348" y="368"/>
                </a:lnTo>
                <a:lnTo>
                  <a:pt x="340" y="356"/>
                </a:lnTo>
                <a:lnTo>
                  <a:pt x="334" y="342"/>
                </a:lnTo>
                <a:lnTo>
                  <a:pt x="334" y="342"/>
                </a:lnTo>
                <a:lnTo>
                  <a:pt x="330" y="328"/>
                </a:lnTo>
                <a:lnTo>
                  <a:pt x="328" y="314"/>
                </a:lnTo>
                <a:lnTo>
                  <a:pt x="328" y="300"/>
                </a:lnTo>
                <a:lnTo>
                  <a:pt x="332" y="284"/>
                </a:lnTo>
                <a:lnTo>
                  <a:pt x="332" y="284"/>
                </a:lnTo>
                <a:lnTo>
                  <a:pt x="340" y="272"/>
                </a:lnTo>
                <a:lnTo>
                  <a:pt x="352" y="258"/>
                </a:lnTo>
                <a:lnTo>
                  <a:pt x="366" y="248"/>
                </a:lnTo>
                <a:lnTo>
                  <a:pt x="384" y="240"/>
                </a:lnTo>
                <a:lnTo>
                  <a:pt x="384" y="240"/>
                </a:lnTo>
                <a:lnTo>
                  <a:pt x="402" y="234"/>
                </a:lnTo>
                <a:lnTo>
                  <a:pt x="422" y="234"/>
                </a:lnTo>
                <a:lnTo>
                  <a:pt x="438" y="238"/>
                </a:lnTo>
                <a:lnTo>
                  <a:pt x="452" y="244"/>
                </a:lnTo>
                <a:lnTo>
                  <a:pt x="452" y="244"/>
                </a:lnTo>
                <a:lnTo>
                  <a:pt x="464" y="254"/>
                </a:lnTo>
                <a:lnTo>
                  <a:pt x="474" y="266"/>
                </a:lnTo>
                <a:lnTo>
                  <a:pt x="480" y="278"/>
                </a:lnTo>
                <a:lnTo>
                  <a:pt x="486" y="290"/>
                </a:lnTo>
                <a:lnTo>
                  <a:pt x="486" y="290"/>
                </a:lnTo>
                <a:lnTo>
                  <a:pt x="490" y="306"/>
                </a:lnTo>
                <a:lnTo>
                  <a:pt x="490" y="320"/>
                </a:lnTo>
                <a:lnTo>
                  <a:pt x="488" y="332"/>
                </a:lnTo>
                <a:lnTo>
                  <a:pt x="484" y="342"/>
                </a:lnTo>
                <a:lnTo>
                  <a:pt x="484" y="342"/>
                </a:lnTo>
                <a:lnTo>
                  <a:pt x="480" y="356"/>
                </a:lnTo>
                <a:lnTo>
                  <a:pt x="480" y="360"/>
                </a:lnTo>
                <a:lnTo>
                  <a:pt x="482" y="364"/>
                </a:lnTo>
                <a:lnTo>
                  <a:pt x="596" y="330"/>
                </a:lnTo>
                <a:lnTo>
                  <a:pt x="596" y="330"/>
                </a:lnTo>
                <a:lnTo>
                  <a:pt x="604" y="326"/>
                </a:lnTo>
                <a:lnTo>
                  <a:pt x="610" y="320"/>
                </a:lnTo>
                <a:lnTo>
                  <a:pt x="612" y="310"/>
                </a:lnTo>
                <a:lnTo>
                  <a:pt x="612" y="302"/>
                </a:lnTo>
                <a:lnTo>
                  <a:pt x="612" y="302"/>
                </a:lnTo>
                <a:lnTo>
                  <a:pt x="610" y="296"/>
                </a:lnTo>
                <a:lnTo>
                  <a:pt x="610" y="29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590925" y="2376488"/>
            <a:ext cx="1022350" cy="920750"/>
          </a:xfrm>
          <a:custGeom>
            <a:avLst/>
            <a:gdLst>
              <a:gd name="T0" fmla="*/ 374 w 644"/>
              <a:gd name="T1" fmla="*/ 168 h 580"/>
              <a:gd name="T2" fmla="*/ 374 w 644"/>
              <a:gd name="T3" fmla="*/ 184 h 580"/>
              <a:gd name="T4" fmla="*/ 368 w 644"/>
              <a:gd name="T5" fmla="*/ 208 h 580"/>
              <a:gd name="T6" fmla="*/ 352 w 644"/>
              <a:gd name="T7" fmla="*/ 234 h 580"/>
              <a:gd name="T8" fmla="*/ 342 w 644"/>
              <a:gd name="T9" fmla="*/ 242 h 580"/>
              <a:gd name="T10" fmla="*/ 316 w 644"/>
              <a:gd name="T11" fmla="*/ 258 h 580"/>
              <a:gd name="T12" fmla="*/ 302 w 644"/>
              <a:gd name="T13" fmla="*/ 260 h 580"/>
              <a:gd name="T14" fmla="*/ 270 w 644"/>
              <a:gd name="T15" fmla="*/ 256 h 580"/>
              <a:gd name="T16" fmla="*/ 238 w 644"/>
              <a:gd name="T17" fmla="*/ 236 h 580"/>
              <a:gd name="T18" fmla="*/ 226 w 644"/>
              <a:gd name="T19" fmla="*/ 220 h 580"/>
              <a:gd name="T20" fmla="*/ 212 w 644"/>
              <a:gd name="T21" fmla="*/ 188 h 580"/>
              <a:gd name="T22" fmla="*/ 212 w 644"/>
              <a:gd name="T23" fmla="*/ 172 h 580"/>
              <a:gd name="T24" fmla="*/ 220 w 644"/>
              <a:gd name="T25" fmla="*/ 144 h 580"/>
              <a:gd name="T26" fmla="*/ 238 w 644"/>
              <a:gd name="T27" fmla="*/ 120 h 580"/>
              <a:gd name="T28" fmla="*/ 250 w 644"/>
              <a:gd name="T29" fmla="*/ 112 h 580"/>
              <a:gd name="T30" fmla="*/ 274 w 644"/>
              <a:gd name="T31" fmla="*/ 102 h 580"/>
              <a:gd name="T32" fmla="*/ 284 w 644"/>
              <a:gd name="T33" fmla="*/ 100 h 580"/>
              <a:gd name="T34" fmla="*/ 190 w 644"/>
              <a:gd name="T35" fmla="*/ 6 h 580"/>
              <a:gd name="T36" fmla="*/ 182 w 644"/>
              <a:gd name="T37" fmla="*/ 2 h 580"/>
              <a:gd name="T38" fmla="*/ 172 w 644"/>
              <a:gd name="T39" fmla="*/ 0 h 580"/>
              <a:gd name="T40" fmla="*/ 156 w 644"/>
              <a:gd name="T41" fmla="*/ 10 h 580"/>
              <a:gd name="T42" fmla="*/ 126 w 644"/>
              <a:gd name="T43" fmla="*/ 48 h 580"/>
              <a:gd name="T44" fmla="*/ 76 w 644"/>
              <a:gd name="T45" fmla="*/ 130 h 580"/>
              <a:gd name="T46" fmla="*/ 36 w 644"/>
              <a:gd name="T47" fmla="*/ 218 h 580"/>
              <a:gd name="T48" fmla="*/ 8 w 644"/>
              <a:gd name="T49" fmla="*/ 312 h 580"/>
              <a:gd name="T50" fmla="*/ 0 w 644"/>
              <a:gd name="T51" fmla="*/ 360 h 580"/>
              <a:gd name="T52" fmla="*/ 4 w 644"/>
              <a:gd name="T53" fmla="*/ 378 h 580"/>
              <a:gd name="T54" fmla="*/ 20 w 644"/>
              <a:gd name="T55" fmla="*/ 386 h 580"/>
              <a:gd name="T56" fmla="*/ 22 w 644"/>
              <a:gd name="T57" fmla="*/ 388 h 580"/>
              <a:gd name="T58" fmla="*/ 226 w 644"/>
              <a:gd name="T59" fmla="*/ 466 h 580"/>
              <a:gd name="T60" fmla="*/ 226 w 644"/>
              <a:gd name="T61" fmla="*/ 476 h 580"/>
              <a:gd name="T62" fmla="*/ 210 w 644"/>
              <a:gd name="T63" fmla="*/ 500 h 580"/>
              <a:gd name="T64" fmla="*/ 202 w 644"/>
              <a:gd name="T65" fmla="*/ 514 h 580"/>
              <a:gd name="T66" fmla="*/ 198 w 644"/>
              <a:gd name="T67" fmla="*/ 530 h 580"/>
              <a:gd name="T68" fmla="*/ 198 w 644"/>
              <a:gd name="T69" fmla="*/ 540 h 580"/>
              <a:gd name="T70" fmla="*/ 204 w 644"/>
              <a:gd name="T71" fmla="*/ 558 h 580"/>
              <a:gd name="T72" fmla="*/ 208 w 644"/>
              <a:gd name="T73" fmla="*/ 564 h 580"/>
              <a:gd name="T74" fmla="*/ 222 w 644"/>
              <a:gd name="T75" fmla="*/ 576 h 580"/>
              <a:gd name="T76" fmla="*/ 246 w 644"/>
              <a:gd name="T77" fmla="*/ 580 h 580"/>
              <a:gd name="T78" fmla="*/ 260 w 644"/>
              <a:gd name="T79" fmla="*/ 578 h 580"/>
              <a:gd name="T80" fmla="*/ 278 w 644"/>
              <a:gd name="T81" fmla="*/ 570 h 580"/>
              <a:gd name="T82" fmla="*/ 284 w 644"/>
              <a:gd name="T83" fmla="*/ 564 h 580"/>
              <a:gd name="T84" fmla="*/ 292 w 644"/>
              <a:gd name="T85" fmla="*/ 550 h 580"/>
              <a:gd name="T86" fmla="*/ 296 w 644"/>
              <a:gd name="T87" fmla="*/ 530 h 580"/>
              <a:gd name="T88" fmla="*/ 294 w 644"/>
              <a:gd name="T89" fmla="*/ 522 h 580"/>
              <a:gd name="T90" fmla="*/ 282 w 644"/>
              <a:gd name="T91" fmla="*/ 500 h 580"/>
              <a:gd name="T92" fmla="*/ 270 w 644"/>
              <a:gd name="T93" fmla="*/ 486 h 580"/>
              <a:gd name="T94" fmla="*/ 264 w 644"/>
              <a:gd name="T95" fmla="*/ 466 h 580"/>
              <a:gd name="T96" fmla="*/ 264 w 644"/>
              <a:gd name="T97" fmla="*/ 464 h 580"/>
              <a:gd name="T98" fmla="*/ 618 w 644"/>
              <a:gd name="T99" fmla="*/ 440 h 580"/>
              <a:gd name="T100" fmla="*/ 628 w 644"/>
              <a:gd name="T101" fmla="*/ 438 h 580"/>
              <a:gd name="T102" fmla="*/ 642 w 644"/>
              <a:gd name="T103" fmla="*/ 426 h 580"/>
              <a:gd name="T104" fmla="*/ 644 w 644"/>
              <a:gd name="T105" fmla="*/ 418 h 580"/>
              <a:gd name="T106" fmla="*/ 642 w 644"/>
              <a:gd name="T107" fmla="*/ 406 h 580"/>
              <a:gd name="T108" fmla="*/ 636 w 644"/>
              <a:gd name="T109" fmla="*/ 398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4" h="580">
                <a:moveTo>
                  <a:pt x="374" y="168"/>
                </a:moveTo>
                <a:lnTo>
                  <a:pt x="374" y="168"/>
                </a:lnTo>
                <a:lnTo>
                  <a:pt x="374" y="184"/>
                </a:lnTo>
                <a:lnTo>
                  <a:pt x="374" y="184"/>
                </a:lnTo>
                <a:lnTo>
                  <a:pt x="372" y="196"/>
                </a:lnTo>
                <a:lnTo>
                  <a:pt x="368" y="208"/>
                </a:lnTo>
                <a:lnTo>
                  <a:pt x="362" y="222"/>
                </a:lnTo>
                <a:lnTo>
                  <a:pt x="352" y="234"/>
                </a:lnTo>
                <a:lnTo>
                  <a:pt x="352" y="234"/>
                </a:lnTo>
                <a:lnTo>
                  <a:pt x="342" y="242"/>
                </a:lnTo>
                <a:lnTo>
                  <a:pt x="330" y="250"/>
                </a:lnTo>
                <a:lnTo>
                  <a:pt x="316" y="258"/>
                </a:lnTo>
                <a:lnTo>
                  <a:pt x="302" y="260"/>
                </a:lnTo>
                <a:lnTo>
                  <a:pt x="302" y="260"/>
                </a:lnTo>
                <a:lnTo>
                  <a:pt x="286" y="260"/>
                </a:lnTo>
                <a:lnTo>
                  <a:pt x="270" y="256"/>
                </a:lnTo>
                <a:lnTo>
                  <a:pt x="254" y="248"/>
                </a:lnTo>
                <a:lnTo>
                  <a:pt x="238" y="236"/>
                </a:lnTo>
                <a:lnTo>
                  <a:pt x="238" y="236"/>
                </a:lnTo>
                <a:lnTo>
                  <a:pt x="226" y="220"/>
                </a:lnTo>
                <a:lnTo>
                  <a:pt x="216" y="204"/>
                </a:lnTo>
                <a:lnTo>
                  <a:pt x="212" y="188"/>
                </a:lnTo>
                <a:lnTo>
                  <a:pt x="212" y="172"/>
                </a:lnTo>
                <a:lnTo>
                  <a:pt x="212" y="172"/>
                </a:lnTo>
                <a:lnTo>
                  <a:pt x="214" y="158"/>
                </a:lnTo>
                <a:lnTo>
                  <a:pt x="220" y="144"/>
                </a:lnTo>
                <a:lnTo>
                  <a:pt x="228" y="132"/>
                </a:lnTo>
                <a:lnTo>
                  <a:pt x="238" y="120"/>
                </a:lnTo>
                <a:lnTo>
                  <a:pt x="238" y="120"/>
                </a:lnTo>
                <a:lnTo>
                  <a:pt x="250" y="112"/>
                </a:lnTo>
                <a:lnTo>
                  <a:pt x="262" y="106"/>
                </a:lnTo>
                <a:lnTo>
                  <a:pt x="274" y="102"/>
                </a:lnTo>
                <a:lnTo>
                  <a:pt x="284" y="100"/>
                </a:lnTo>
                <a:lnTo>
                  <a:pt x="284" y="100"/>
                </a:lnTo>
                <a:lnTo>
                  <a:pt x="294" y="98"/>
                </a:lnTo>
                <a:lnTo>
                  <a:pt x="190" y="6"/>
                </a:lnTo>
                <a:lnTo>
                  <a:pt x="190" y="6"/>
                </a:lnTo>
                <a:lnTo>
                  <a:pt x="182" y="2"/>
                </a:lnTo>
                <a:lnTo>
                  <a:pt x="172" y="0"/>
                </a:lnTo>
                <a:lnTo>
                  <a:pt x="172" y="0"/>
                </a:lnTo>
                <a:lnTo>
                  <a:pt x="164" y="4"/>
                </a:lnTo>
                <a:lnTo>
                  <a:pt x="156" y="10"/>
                </a:lnTo>
                <a:lnTo>
                  <a:pt x="156" y="10"/>
                </a:lnTo>
                <a:lnTo>
                  <a:pt x="126" y="48"/>
                </a:lnTo>
                <a:lnTo>
                  <a:pt x="100" y="88"/>
                </a:lnTo>
                <a:lnTo>
                  <a:pt x="76" y="130"/>
                </a:lnTo>
                <a:lnTo>
                  <a:pt x="56" y="174"/>
                </a:lnTo>
                <a:lnTo>
                  <a:pt x="36" y="218"/>
                </a:lnTo>
                <a:lnTo>
                  <a:pt x="22" y="264"/>
                </a:lnTo>
                <a:lnTo>
                  <a:pt x="8" y="312"/>
                </a:lnTo>
                <a:lnTo>
                  <a:pt x="0" y="360"/>
                </a:lnTo>
                <a:lnTo>
                  <a:pt x="0" y="360"/>
                </a:lnTo>
                <a:lnTo>
                  <a:pt x="0" y="368"/>
                </a:lnTo>
                <a:lnTo>
                  <a:pt x="4" y="378"/>
                </a:lnTo>
                <a:lnTo>
                  <a:pt x="10" y="384"/>
                </a:lnTo>
                <a:lnTo>
                  <a:pt x="20" y="386"/>
                </a:lnTo>
                <a:lnTo>
                  <a:pt x="20" y="386"/>
                </a:lnTo>
                <a:lnTo>
                  <a:pt x="22" y="388"/>
                </a:lnTo>
                <a:lnTo>
                  <a:pt x="228" y="406"/>
                </a:lnTo>
                <a:lnTo>
                  <a:pt x="226" y="466"/>
                </a:lnTo>
                <a:lnTo>
                  <a:pt x="226" y="466"/>
                </a:lnTo>
                <a:lnTo>
                  <a:pt x="226" y="476"/>
                </a:lnTo>
                <a:lnTo>
                  <a:pt x="220" y="486"/>
                </a:lnTo>
                <a:lnTo>
                  <a:pt x="210" y="500"/>
                </a:lnTo>
                <a:lnTo>
                  <a:pt x="210" y="500"/>
                </a:lnTo>
                <a:lnTo>
                  <a:pt x="202" y="514"/>
                </a:lnTo>
                <a:lnTo>
                  <a:pt x="198" y="522"/>
                </a:lnTo>
                <a:lnTo>
                  <a:pt x="198" y="530"/>
                </a:lnTo>
                <a:lnTo>
                  <a:pt x="198" y="530"/>
                </a:lnTo>
                <a:lnTo>
                  <a:pt x="198" y="540"/>
                </a:lnTo>
                <a:lnTo>
                  <a:pt x="200" y="548"/>
                </a:lnTo>
                <a:lnTo>
                  <a:pt x="204" y="558"/>
                </a:lnTo>
                <a:lnTo>
                  <a:pt x="208" y="564"/>
                </a:lnTo>
                <a:lnTo>
                  <a:pt x="208" y="564"/>
                </a:lnTo>
                <a:lnTo>
                  <a:pt x="214" y="570"/>
                </a:lnTo>
                <a:lnTo>
                  <a:pt x="222" y="576"/>
                </a:lnTo>
                <a:lnTo>
                  <a:pt x="232" y="578"/>
                </a:lnTo>
                <a:lnTo>
                  <a:pt x="246" y="580"/>
                </a:lnTo>
                <a:lnTo>
                  <a:pt x="246" y="580"/>
                </a:lnTo>
                <a:lnTo>
                  <a:pt x="260" y="578"/>
                </a:lnTo>
                <a:lnTo>
                  <a:pt x="270" y="576"/>
                </a:lnTo>
                <a:lnTo>
                  <a:pt x="278" y="570"/>
                </a:lnTo>
                <a:lnTo>
                  <a:pt x="284" y="564"/>
                </a:lnTo>
                <a:lnTo>
                  <a:pt x="284" y="564"/>
                </a:lnTo>
                <a:lnTo>
                  <a:pt x="290" y="558"/>
                </a:lnTo>
                <a:lnTo>
                  <a:pt x="292" y="550"/>
                </a:lnTo>
                <a:lnTo>
                  <a:pt x="294" y="540"/>
                </a:lnTo>
                <a:lnTo>
                  <a:pt x="296" y="530"/>
                </a:lnTo>
                <a:lnTo>
                  <a:pt x="296" y="530"/>
                </a:lnTo>
                <a:lnTo>
                  <a:pt x="294" y="522"/>
                </a:lnTo>
                <a:lnTo>
                  <a:pt x="292" y="514"/>
                </a:lnTo>
                <a:lnTo>
                  <a:pt x="282" y="500"/>
                </a:lnTo>
                <a:lnTo>
                  <a:pt x="282" y="500"/>
                </a:lnTo>
                <a:lnTo>
                  <a:pt x="270" y="486"/>
                </a:lnTo>
                <a:lnTo>
                  <a:pt x="266" y="476"/>
                </a:lnTo>
                <a:lnTo>
                  <a:pt x="264" y="466"/>
                </a:lnTo>
                <a:lnTo>
                  <a:pt x="264" y="466"/>
                </a:lnTo>
                <a:lnTo>
                  <a:pt x="264" y="464"/>
                </a:lnTo>
                <a:lnTo>
                  <a:pt x="264" y="408"/>
                </a:lnTo>
                <a:lnTo>
                  <a:pt x="618" y="440"/>
                </a:lnTo>
                <a:lnTo>
                  <a:pt x="618" y="440"/>
                </a:lnTo>
                <a:lnTo>
                  <a:pt x="628" y="438"/>
                </a:lnTo>
                <a:lnTo>
                  <a:pt x="636" y="434"/>
                </a:lnTo>
                <a:lnTo>
                  <a:pt x="642" y="426"/>
                </a:lnTo>
                <a:lnTo>
                  <a:pt x="644" y="418"/>
                </a:lnTo>
                <a:lnTo>
                  <a:pt x="644" y="418"/>
                </a:lnTo>
                <a:lnTo>
                  <a:pt x="644" y="412"/>
                </a:lnTo>
                <a:lnTo>
                  <a:pt x="642" y="406"/>
                </a:lnTo>
                <a:lnTo>
                  <a:pt x="640" y="402"/>
                </a:lnTo>
                <a:lnTo>
                  <a:pt x="636" y="398"/>
                </a:lnTo>
                <a:lnTo>
                  <a:pt x="374" y="16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054600" y="2538413"/>
            <a:ext cx="974725" cy="774700"/>
          </a:xfrm>
          <a:custGeom>
            <a:avLst/>
            <a:gdLst>
              <a:gd name="T0" fmla="*/ 546 w 614"/>
              <a:gd name="T1" fmla="*/ 106 h 488"/>
              <a:gd name="T2" fmla="*/ 386 w 614"/>
              <a:gd name="T3" fmla="*/ 152 h 488"/>
              <a:gd name="T4" fmla="*/ 370 w 614"/>
              <a:gd name="T5" fmla="*/ 104 h 488"/>
              <a:gd name="T6" fmla="*/ 368 w 614"/>
              <a:gd name="T7" fmla="*/ 84 h 488"/>
              <a:gd name="T8" fmla="*/ 374 w 614"/>
              <a:gd name="T9" fmla="*/ 66 h 488"/>
              <a:gd name="T10" fmla="*/ 378 w 614"/>
              <a:gd name="T11" fmla="*/ 42 h 488"/>
              <a:gd name="T12" fmla="*/ 376 w 614"/>
              <a:gd name="T13" fmla="*/ 34 h 488"/>
              <a:gd name="T14" fmla="*/ 368 w 614"/>
              <a:gd name="T15" fmla="*/ 18 h 488"/>
              <a:gd name="T16" fmla="*/ 356 w 614"/>
              <a:gd name="T17" fmla="*/ 4 h 488"/>
              <a:gd name="T18" fmla="*/ 346 w 614"/>
              <a:gd name="T19" fmla="*/ 0 h 488"/>
              <a:gd name="T20" fmla="*/ 334 w 614"/>
              <a:gd name="T21" fmla="*/ 0 h 488"/>
              <a:gd name="T22" fmla="*/ 314 w 614"/>
              <a:gd name="T23" fmla="*/ 4 h 488"/>
              <a:gd name="T24" fmla="*/ 302 w 614"/>
              <a:gd name="T25" fmla="*/ 10 h 488"/>
              <a:gd name="T26" fmla="*/ 286 w 614"/>
              <a:gd name="T27" fmla="*/ 22 h 488"/>
              <a:gd name="T28" fmla="*/ 282 w 614"/>
              <a:gd name="T29" fmla="*/ 30 h 488"/>
              <a:gd name="T30" fmla="*/ 280 w 614"/>
              <a:gd name="T31" fmla="*/ 48 h 488"/>
              <a:gd name="T32" fmla="*/ 284 w 614"/>
              <a:gd name="T33" fmla="*/ 66 h 488"/>
              <a:gd name="T34" fmla="*/ 288 w 614"/>
              <a:gd name="T35" fmla="*/ 74 h 488"/>
              <a:gd name="T36" fmla="*/ 306 w 614"/>
              <a:gd name="T37" fmla="*/ 90 h 488"/>
              <a:gd name="T38" fmla="*/ 322 w 614"/>
              <a:gd name="T39" fmla="*/ 100 h 488"/>
              <a:gd name="T40" fmla="*/ 336 w 614"/>
              <a:gd name="T41" fmla="*/ 116 h 488"/>
              <a:gd name="T42" fmla="*/ 336 w 614"/>
              <a:gd name="T43" fmla="*/ 118 h 488"/>
              <a:gd name="T44" fmla="*/ 16 w 614"/>
              <a:gd name="T45" fmla="*/ 260 h 488"/>
              <a:gd name="T46" fmla="*/ 8 w 614"/>
              <a:gd name="T47" fmla="*/ 266 h 488"/>
              <a:gd name="T48" fmla="*/ 0 w 614"/>
              <a:gd name="T49" fmla="*/ 282 h 488"/>
              <a:gd name="T50" fmla="*/ 0 w 614"/>
              <a:gd name="T51" fmla="*/ 290 h 488"/>
              <a:gd name="T52" fmla="*/ 6 w 614"/>
              <a:gd name="T53" fmla="*/ 300 h 488"/>
              <a:gd name="T54" fmla="*/ 16 w 614"/>
              <a:gd name="T55" fmla="*/ 306 h 488"/>
              <a:gd name="T56" fmla="*/ 364 w 614"/>
              <a:gd name="T57" fmla="*/ 418 h 488"/>
              <a:gd name="T58" fmla="*/ 360 w 614"/>
              <a:gd name="T59" fmla="*/ 404 h 488"/>
              <a:gd name="T60" fmla="*/ 354 w 614"/>
              <a:gd name="T61" fmla="*/ 380 h 488"/>
              <a:gd name="T62" fmla="*/ 358 w 614"/>
              <a:gd name="T63" fmla="*/ 350 h 488"/>
              <a:gd name="T64" fmla="*/ 364 w 614"/>
              <a:gd name="T65" fmla="*/ 338 h 488"/>
              <a:gd name="T66" fmla="*/ 382 w 614"/>
              <a:gd name="T67" fmla="*/ 314 h 488"/>
              <a:gd name="T68" fmla="*/ 394 w 614"/>
              <a:gd name="T69" fmla="*/ 306 h 488"/>
              <a:gd name="T70" fmla="*/ 426 w 614"/>
              <a:gd name="T71" fmla="*/ 298 h 488"/>
              <a:gd name="T72" fmla="*/ 462 w 614"/>
              <a:gd name="T73" fmla="*/ 304 h 488"/>
              <a:gd name="T74" fmla="*/ 480 w 614"/>
              <a:gd name="T75" fmla="*/ 312 h 488"/>
              <a:gd name="T76" fmla="*/ 506 w 614"/>
              <a:gd name="T77" fmla="*/ 336 h 488"/>
              <a:gd name="T78" fmla="*/ 512 w 614"/>
              <a:gd name="T79" fmla="*/ 350 h 488"/>
              <a:gd name="T80" fmla="*/ 516 w 614"/>
              <a:gd name="T81" fmla="*/ 380 h 488"/>
              <a:gd name="T82" fmla="*/ 508 w 614"/>
              <a:gd name="T83" fmla="*/ 408 h 488"/>
              <a:gd name="T84" fmla="*/ 502 w 614"/>
              <a:gd name="T85" fmla="*/ 422 h 488"/>
              <a:gd name="T86" fmla="*/ 484 w 614"/>
              <a:gd name="T87" fmla="*/ 440 h 488"/>
              <a:gd name="T88" fmla="*/ 474 w 614"/>
              <a:gd name="T89" fmla="*/ 446 h 488"/>
              <a:gd name="T90" fmla="*/ 576 w 614"/>
              <a:gd name="T91" fmla="*/ 486 h 488"/>
              <a:gd name="T92" fmla="*/ 586 w 614"/>
              <a:gd name="T93" fmla="*/ 488 h 488"/>
              <a:gd name="T94" fmla="*/ 602 w 614"/>
              <a:gd name="T95" fmla="*/ 480 h 488"/>
              <a:gd name="T96" fmla="*/ 606 w 614"/>
              <a:gd name="T97" fmla="*/ 472 h 488"/>
              <a:gd name="T98" fmla="*/ 608 w 614"/>
              <a:gd name="T99" fmla="*/ 468 h 488"/>
              <a:gd name="T100" fmla="*/ 612 w 614"/>
              <a:gd name="T101" fmla="*/ 418 h 488"/>
              <a:gd name="T102" fmla="*/ 614 w 614"/>
              <a:gd name="T103" fmla="*/ 370 h 488"/>
              <a:gd name="T104" fmla="*/ 610 w 614"/>
              <a:gd name="T105" fmla="*/ 306 h 488"/>
              <a:gd name="T106" fmla="*/ 602 w 614"/>
              <a:gd name="T107" fmla="*/ 242 h 488"/>
              <a:gd name="T108" fmla="*/ 588 w 614"/>
              <a:gd name="T109" fmla="*/ 182 h 488"/>
              <a:gd name="T110" fmla="*/ 570 w 614"/>
              <a:gd name="T111" fmla="*/ 122 h 488"/>
              <a:gd name="T112" fmla="*/ 566 w 614"/>
              <a:gd name="T113" fmla="*/ 116 h 488"/>
              <a:gd name="T114" fmla="*/ 554 w 614"/>
              <a:gd name="T115" fmla="*/ 106 h 488"/>
              <a:gd name="T116" fmla="*/ 546 w 614"/>
              <a:gd name="T117" fmla="*/ 10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4" h="488">
                <a:moveTo>
                  <a:pt x="546" y="106"/>
                </a:moveTo>
                <a:lnTo>
                  <a:pt x="546" y="106"/>
                </a:lnTo>
                <a:lnTo>
                  <a:pt x="540" y="106"/>
                </a:lnTo>
                <a:lnTo>
                  <a:pt x="386" y="152"/>
                </a:lnTo>
                <a:lnTo>
                  <a:pt x="370" y="104"/>
                </a:lnTo>
                <a:lnTo>
                  <a:pt x="370" y="104"/>
                </a:lnTo>
                <a:lnTo>
                  <a:pt x="368" y="94"/>
                </a:lnTo>
                <a:lnTo>
                  <a:pt x="368" y="84"/>
                </a:lnTo>
                <a:lnTo>
                  <a:pt x="374" y="66"/>
                </a:lnTo>
                <a:lnTo>
                  <a:pt x="374" y="66"/>
                </a:lnTo>
                <a:lnTo>
                  <a:pt x="378" y="50"/>
                </a:lnTo>
                <a:lnTo>
                  <a:pt x="378" y="42"/>
                </a:lnTo>
                <a:lnTo>
                  <a:pt x="376" y="34"/>
                </a:lnTo>
                <a:lnTo>
                  <a:pt x="376" y="34"/>
                </a:lnTo>
                <a:lnTo>
                  <a:pt x="372" y="26"/>
                </a:lnTo>
                <a:lnTo>
                  <a:pt x="368" y="18"/>
                </a:lnTo>
                <a:lnTo>
                  <a:pt x="362" y="10"/>
                </a:lnTo>
                <a:lnTo>
                  <a:pt x="356" y="4"/>
                </a:lnTo>
                <a:lnTo>
                  <a:pt x="356" y="4"/>
                </a:lnTo>
                <a:lnTo>
                  <a:pt x="346" y="0"/>
                </a:lnTo>
                <a:lnTo>
                  <a:pt x="334" y="0"/>
                </a:lnTo>
                <a:lnTo>
                  <a:pt x="334" y="0"/>
                </a:lnTo>
                <a:lnTo>
                  <a:pt x="324" y="0"/>
                </a:lnTo>
                <a:lnTo>
                  <a:pt x="314" y="4"/>
                </a:lnTo>
                <a:lnTo>
                  <a:pt x="314" y="4"/>
                </a:lnTo>
                <a:lnTo>
                  <a:pt x="302" y="10"/>
                </a:lnTo>
                <a:lnTo>
                  <a:pt x="292" y="16"/>
                </a:lnTo>
                <a:lnTo>
                  <a:pt x="286" y="22"/>
                </a:lnTo>
                <a:lnTo>
                  <a:pt x="282" y="30"/>
                </a:lnTo>
                <a:lnTo>
                  <a:pt x="282" y="30"/>
                </a:lnTo>
                <a:lnTo>
                  <a:pt x="280" y="38"/>
                </a:lnTo>
                <a:lnTo>
                  <a:pt x="280" y="48"/>
                </a:lnTo>
                <a:lnTo>
                  <a:pt x="282" y="56"/>
                </a:lnTo>
                <a:lnTo>
                  <a:pt x="284" y="66"/>
                </a:lnTo>
                <a:lnTo>
                  <a:pt x="284" y="66"/>
                </a:lnTo>
                <a:lnTo>
                  <a:pt x="288" y="74"/>
                </a:lnTo>
                <a:lnTo>
                  <a:pt x="292" y="80"/>
                </a:lnTo>
                <a:lnTo>
                  <a:pt x="306" y="90"/>
                </a:lnTo>
                <a:lnTo>
                  <a:pt x="306" y="90"/>
                </a:lnTo>
                <a:lnTo>
                  <a:pt x="322" y="100"/>
                </a:lnTo>
                <a:lnTo>
                  <a:pt x="330" y="108"/>
                </a:lnTo>
                <a:lnTo>
                  <a:pt x="336" y="116"/>
                </a:lnTo>
                <a:lnTo>
                  <a:pt x="336" y="116"/>
                </a:lnTo>
                <a:lnTo>
                  <a:pt x="336" y="118"/>
                </a:lnTo>
                <a:lnTo>
                  <a:pt x="350" y="162"/>
                </a:lnTo>
                <a:lnTo>
                  <a:pt x="16" y="260"/>
                </a:lnTo>
                <a:lnTo>
                  <a:pt x="16" y="260"/>
                </a:lnTo>
                <a:lnTo>
                  <a:pt x="8" y="266"/>
                </a:lnTo>
                <a:lnTo>
                  <a:pt x="2" y="272"/>
                </a:lnTo>
                <a:lnTo>
                  <a:pt x="0" y="282"/>
                </a:lnTo>
                <a:lnTo>
                  <a:pt x="0" y="290"/>
                </a:lnTo>
                <a:lnTo>
                  <a:pt x="0" y="290"/>
                </a:lnTo>
                <a:lnTo>
                  <a:pt x="2" y="296"/>
                </a:lnTo>
                <a:lnTo>
                  <a:pt x="6" y="300"/>
                </a:lnTo>
                <a:lnTo>
                  <a:pt x="10" y="304"/>
                </a:lnTo>
                <a:lnTo>
                  <a:pt x="16" y="306"/>
                </a:lnTo>
                <a:lnTo>
                  <a:pt x="364" y="418"/>
                </a:lnTo>
                <a:lnTo>
                  <a:pt x="364" y="418"/>
                </a:lnTo>
                <a:lnTo>
                  <a:pt x="360" y="404"/>
                </a:lnTo>
                <a:lnTo>
                  <a:pt x="360" y="404"/>
                </a:lnTo>
                <a:lnTo>
                  <a:pt x="356" y="392"/>
                </a:lnTo>
                <a:lnTo>
                  <a:pt x="354" y="380"/>
                </a:lnTo>
                <a:lnTo>
                  <a:pt x="354" y="366"/>
                </a:lnTo>
                <a:lnTo>
                  <a:pt x="358" y="350"/>
                </a:lnTo>
                <a:lnTo>
                  <a:pt x="358" y="350"/>
                </a:lnTo>
                <a:lnTo>
                  <a:pt x="364" y="338"/>
                </a:lnTo>
                <a:lnTo>
                  <a:pt x="372" y="326"/>
                </a:lnTo>
                <a:lnTo>
                  <a:pt x="382" y="314"/>
                </a:lnTo>
                <a:lnTo>
                  <a:pt x="394" y="306"/>
                </a:lnTo>
                <a:lnTo>
                  <a:pt x="394" y="306"/>
                </a:lnTo>
                <a:lnTo>
                  <a:pt x="408" y="300"/>
                </a:lnTo>
                <a:lnTo>
                  <a:pt x="426" y="298"/>
                </a:lnTo>
                <a:lnTo>
                  <a:pt x="444" y="298"/>
                </a:lnTo>
                <a:lnTo>
                  <a:pt x="462" y="304"/>
                </a:lnTo>
                <a:lnTo>
                  <a:pt x="462" y="304"/>
                </a:lnTo>
                <a:lnTo>
                  <a:pt x="480" y="312"/>
                </a:lnTo>
                <a:lnTo>
                  <a:pt x="494" y="324"/>
                </a:lnTo>
                <a:lnTo>
                  <a:pt x="506" y="336"/>
                </a:lnTo>
                <a:lnTo>
                  <a:pt x="512" y="350"/>
                </a:lnTo>
                <a:lnTo>
                  <a:pt x="512" y="350"/>
                </a:lnTo>
                <a:lnTo>
                  <a:pt x="516" y="366"/>
                </a:lnTo>
                <a:lnTo>
                  <a:pt x="516" y="380"/>
                </a:lnTo>
                <a:lnTo>
                  <a:pt x="512" y="396"/>
                </a:lnTo>
                <a:lnTo>
                  <a:pt x="508" y="408"/>
                </a:lnTo>
                <a:lnTo>
                  <a:pt x="508" y="408"/>
                </a:lnTo>
                <a:lnTo>
                  <a:pt x="502" y="422"/>
                </a:lnTo>
                <a:lnTo>
                  <a:pt x="492" y="432"/>
                </a:lnTo>
                <a:lnTo>
                  <a:pt x="484" y="440"/>
                </a:lnTo>
                <a:lnTo>
                  <a:pt x="474" y="446"/>
                </a:lnTo>
                <a:lnTo>
                  <a:pt x="474" y="446"/>
                </a:lnTo>
                <a:lnTo>
                  <a:pt x="466" y="452"/>
                </a:lnTo>
                <a:lnTo>
                  <a:pt x="576" y="486"/>
                </a:lnTo>
                <a:lnTo>
                  <a:pt x="576" y="486"/>
                </a:lnTo>
                <a:lnTo>
                  <a:pt x="586" y="488"/>
                </a:lnTo>
                <a:lnTo>
                  <a:pt x="594" y="486"/>
                </a:lnTo>
                <a:lnTo>
                  <a:pt x="602" y="480"/>
                </a:lnTo>
                <a:lnTo>
                  <a:pt x="606" y="472"/>
                </a:lnTo>
                <a:lnTo>
                  <a:pt x="606" y="472"/>
                </a:lnTo>
                <a:lnTo>
                  <a:pt x="608" y="468"/>
                </a:lnTo>
                <a:lnTo>
                  <a:pt x="608" y="468"/>
                </a:lnTo>
                <a:lnTo>
                  <a:pt x="610" y="444"/>
                </a:lnTo>
                <a:lnTo>
                  <a:pt x="612" y="418"/>
                </a:lnTo>
                <a:lnTo>
                  <a:pt x="614" y="370"/>
                </a:lnTo>
                <a:lnTo>
                  <a:pt x="614" y="370"/>
                </a:lnTo>
                <a:lnTo>
                  <a:pt x="612" y="338"/>
                </a:lnTo>
                <a:lnTo>
                  <a:pt x="610" y="306"/>
                </a:lnTo>
                <a:lnTo>
                  <a:pt x="606" y="274"/>
                </a:lnTo>
                <a:lnTo>
                  <a:pt x="602" y="242"/>
                </a:lnTo>
                <a:lnTo>
                  <a:pt x="596" y="212"/>
                </a:lnTo>
                <a:lnTo>
                  <a:pt x="588" y="182"/>
                </a:lnTo>
                <a:lnTo>
                  <a:pt x="580" y="152"/>
                </a:lnTo>
                <a:lnTo>
                  <a:pt x="570" y="122"/>
                </a:lnTo>
                <a:lnTo>
                  <a:pt x="570" y="122"/>
                </a:lnTo>
                <a:lnTo>
                  <a:pt x="566" y="116"/>
                </a:lnTo>
                <a:lnTo>
                  <a:pt x="560" y="110"/>
                </a:lnTo>
                <a:lnTo>
                  <a:pt x="554" y="106"/>
                </a:lnTo>
                <a:lnTo>
                  <a:pt x="546" y="106"/>
                </a:lnTo>
                <a:lnTo>
                  <a:pt x="546" y="10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575050" y="3065463"/>
            <a:ext cx="1047750" cy="625475"/>
          </a:xfrm>
          <a:custGeom>
            <a:avLst/>
            <a:gdLst>
              <a:gd name="T0" fmla="*/ 306 w 660"/>
              <a:gd name="T1" fmla="*/ 28 h 394"/>
              <a:gd name="T2" fmla="*/ 318 w 660"/>
              <a:gd name="T3" fmla="*/ 48 h 394"/>
              <a:gd name="T4" fmla="*/ 330 w 660"/>
              <a:gd name="T5" fmla="*/ 68 h 394"/>
              <a:gd name="T6" fmla="*/ 338 w 660"/>
              <a:gd name="T7" fmla="*/ 96 h 394"/>
              <a:gd name="T8" fmla="*/ 328 w 660"/>
              <a:gd name="T9" fmla="*/ 138 h 394"/>
              <a:gd name="T10" fmla="*/ 308 w 660"/>
              <a:gd name="T11" fmla="*/ 162 h 394"/>
              <a:gd name="T12" fmla="*/ 256 w 660"/>
              <a:gd name="T13" fmla="*/ 178 h 394"/>
              <a:gd name="T14" fmla="*/ 220 w 660"/>
              <a:gd name="T15" fmla="*/ 170 h 394"/>
              <a:gd name="T16" fmla="*/ 194 w 660"/>
              <a:gd name="T17" fmla="*/ 150 h 394"/>
              <a:gd name="T18" fmla="*/ 176 w 660"/>
              <a:gd name="T19" fmla="*/ 110 h 394"/>
              <a:gd name="T20" fmla="*/ 178 w 660"/>
              <a:gd name="T21" fmla="*/ 80 h 394"/>
              <a:gd name="T22" fmla="*/ 194 w 660"/>
              <a:gd name="T23" fmla="*/ 48 h 394"/>
              <a:gd name="T24" fmla="*/ 206 w 660"/>
              <a:gd name="T25" fmla="*/ 32 h 394"/>
              <a:gd name="T26" fmla="*/ 26 w 660"/>
              <a:gd name="T27" fmla="*/ 0 h 394"/>
              <a:gd name="T28" fmla="*/ 12 w 660"/>
              <a:gd name="T29" fmla="*/ 4 h 394"/>
              <a:gd name="T30" fmla="*/ 0 w 660"/>
              <a:gd name="T31" fmla="*/ 24 h 394"/>
              <a:gd name="T32" fmla="*/ 2 w 660"/>
              <a:gd name="T33" fmla="*/ 92 h 394"/>
              <a:gd name="T34" fmla="*/ 18 w 660"/>
              <a:gd name="T35" fmla="*/ 146 h 394"/>
              <a:gd name="T36" fmla="*/ 36 w 660"/>
              <a:gd name="T37" fmla="*/ 132 h 394"/>
              <a:gd name="T38" fmla="*/ 70 w 660"/>
              <a:gd name="T39" fmla="*/ 116 h 394"/>
              <a:gd name="T40" fmla="*/ 98 w 660"/>
              <a:gd name="T41" fmla="*/ 114 h 394"/>
              <a:gd name="T42" fmla="*/ 140 w 660"/>
              <a:gd name="T43" fmla="*/ 130 h 394"/>
              <a:gd name="T44" fmla="*/ 158 w 660"/>
              <a:gd name="T45" fmla="*/ 156 h 394"/>
              <a:gd name="T46" fmla="*/ 166 w 660"/>
              <a:gd name="T47" fmla="*/ 194 h 394"/>
              <a:gd name="T48" fmla="*/ 150 w 660"/>
              <a:gd name="T49" fmla="*/ 246 h 394"/>
              <a:gd name="T50" fmla="*/ 126 w 660"/>
              <a:gd name="T51" fmla="*/ 266 h 394"/>
              <a:gd name="T52" fmla="*/ 84 w 660"/>
              <a:gd name="T53" fmla="*/ 274 h 394"/>
              <a:gd name="T54" fmla="*/ 58 w 660"/>
              <a:gd name="T55" fmla="*/ 268 h 394"/>
              <a:gd name="T56" fmla="*/ 38 w 660"/>
              <a:gd name="T57" fmla="*/ 256 h 394"/>
              <a:gd name="T58" fmla="*/ 44 w 660"/>
              <a:gd name="T59" fmla="*/ 284 h 394"/>
              <a:gd name="T60" fmla="*/ 84 w 660"/>
              <a:gd name="T61" fmla="*/ 372 h 394"/>
              <a:gd name="T62" fmla="*/ 98 w 660"/>
              <a:gd name="T63" fmla="*/ 382 h 394"/>
              <a:gd name="T64" fmla="*/ 336 w 660"/>
              <a:gd name="T65" fmla="*/ 264 h 394"/>
              <a:gd name="T66" fmla="*/ 364 w 660"/>
              <a:gd name="T67" fmla="*/ 310 h 394"/>
              <a:gd name="T68" fmla="*/ 364 w 660"/>
              <a:gd name="T69" fmla="*/ 338 h 394"/>
              <a:gd name="T70" fmla="*/ 370 w 660"/>
              <a:gd name="T71" fmla="*/ 370 h 394"/>
              <a:gd name="T72" fmla="*/ 382 w 660"/>
              <a:gd name="T73" fmla="*/ 384 h 394"/>
              <a:gd name="T74" fmla="*/ 398 w 660"/>
              <a:gd name="T75" fmla="*/ 392 h 394"/>
              <a:gd name="T76" fmla="*/ 426 w 660"/>
              <a:gd name="T77" fmla="*/ 390 h 394"/>
              <a:gd name="T78" fmla="*/ 448 w 660"/>
              <a:gd name="T79" fmla="*/ 376 h 394"/>
              <a:gd name="T80" fmla="*/ 462 w 660"/>
              <a:gd name="T81" fmla="*/ 350 h 394"/>
              <a:gd name="T82" fmla="*/ 460 w 660"/>
              <a:gd name="T83" fmla="*/ 334 h 394"/>
              <a:gd name="T84" fmla="*/ 452 w 660"/>
              <a:gd name="T85" fmla="*/ 316 h 394"/>
              <a:gd name="T86" fmla="*/ 424 w 660"/>
              <a:gd name="T87" fmla="*/ 298 h 394"/>
              <a:gd name="T88" fmla="*/ 398 w 660"/>
              <a:gd name="T89" fmla="*/ 288 h 394"/>
              <a:gd name="T90" fmla="*/ 388 w 660"/>
              <a:gd name="T91" fmla="*/ 278 h 394"/>
              <a:gd name="T92" fmla="*/ 646 w 660"/>
              <a:gd name="T93" fmla="*/ 100 h 394"/>
              <a:gd name="T94" fmla="*/ 660 w 660"/>
              <a:gd name="T95" fmla="*/ 76 h 394"/>
              <a:gd name="T96" fmla="*/ 652 w 660"/>
              <a:gd name="T97" fmla="*/ 62 h 394"/>
              <a:gd name="T98" fmla="*/ 638 w 660"/>
              <a:gd name="T99" fmla="*/ 5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60" h="394">
                <a:moveTo>
                  <a:pt x="638" y="54"/>
                </a:moveTo>
                <a:lnTo>
                  <a:pt x="306" y="26"/>
                </a:lnTo>
                <a:lnTo>
                  <a:pt x="306" y="28"/>
                </a:lnTo>
                <a:lnTo>
                  <a:pt x="306" y="28"/>
                </a:lnTo>
                <a:lnTo>
                  <a:pt x="308" y="34"/>
                </a:lnTo>
                <a:lnTo>
                  <a:pt x="318" y="48"/>
                </a:lnTo>
                <a:lnTo>
                  <a:pt x="318" y="48"/>
                </a:lnTo>
                <a:lnTo>
                  <a:pt x="324" y="56"/>
                </a:lnTo>
                <a:lnTo>
                  <a:pt x="330" y="68"/>
                </a:lnTo>
                <a:lnTo>
                  <a:pt x="336" y="82"/>
                </a:lnTo>
                <a:lnTo>
                  <a:pt x="338" y="96"/>
                </a:lnTo>
                <a:lnTo>
                  <a:pt x="338" y="96"/>
                </a:lnTo>
                <a:lnTo>
                  <a:pt x="336" y="110"/>
                </a:lnTo>
                <a:lnTo>
                  <a:pt x="334" y="124"/>
                </a:lnTo>
                <a:lnTo>
                  <a:pt x="328" y="138"/>
                </a:lnTo>
                <a:lnTo>
                  <a:pt x="320" y="152"/>
                </a:lnTo>
                <a:lnTo>
                  <a:pt x="320" y="152"/>
                </a:lnTo>
                <a:lnTo>
                  <a:pt x="308" y="162"/>
                </a:lnTo>
                <a:lnTo>
                  <a:pt x="294" y="170"/>
                </a:lnTo>
                <a:lnTo>
                  <a:pt x="276" y="176"/>
                </a:lnTo>
                <a:lnTo>
                  <a:pt x="256" y="178"/>
                </a:lnTo>
                <a:lnTo>
                  <a:pt x="256" y="178"/>
                </a:lnTo>
                <a:lnTo>
                  <a:pt x="236" y="176"/>
                </a:lnTo>
                <a:lnTo>
                  <a:pt x="220" y="170"/>
                </a:lnTo>
                <a:lnTo>
                  <a:pt x="204" y="162"/>
                </a:lnTo>
                <a:lnTo>
                  <a:pt x="194" y="150"/>
                </a:lnTo>
                <a:lnTo>
                  <a:pt x="194" y="150"/>
                </a:lnTo>
                <a:lnTo>
                  <a:pt x="184" y="138"/>
                </a:lnTo>
                <a:lnTo>
                  <a:pt x="180" y="124"/>
                </a:lnTo>
                <a:lnTo>
                  <a:pt x="176" y="110"/>
                </a:lnTo>
                <a:lnTo>
                  <a:pt x="176" y="96"/>
                </a:lnTo>
                <a:lnTo>
                  <a:pt x="176" y="96"/>
                </a:lnTo>
                <a:lnTo>
                  <a:pt x="178" y="80"/>
                </a:lnTo>
                <a:lnTo>
                  <a:pt x="182" y="68"/>
                </a:lnTo>
                <a:lnTo>
                  <a:pt x="188" y="56"/>
                </a:lnTo>
                <a:lnTo>
                  <a:pt x="194" y="48"/>
                </a:lnTo>
                <a:lnTo>
                  <a:pt x="194" y="48"/>
                </a:lnTo>
                <a:lnTo>
                  <a:pt x="204" y="36"/>
                </a:lnTo>
                <a:lnTo>
                  <a:pt x="206" y="32"/>
                </a:lnTo>
                <a:lnTo>
                  <a:pt x="206" y="16"/>
                </a:lnTo>
                <a:lnTo>
                  <a:pt x="26" y="0"/>
                </a:lnTo>
                <a:lnTo>
                  <a:pt x="26" y="0"/>
                </a:lnTo>
                <a:lnTo>
                  <a:pt x="22" y="0"/>
                </a:lnTo>
                <a:lnTo>
                  <a:pt x="22" y="0"/>
                </a:lnTo>
                <a:lnTo>
                  <a:pt x="12" y="4"/>
                </a:lnTo>
                <a:lnTo>
                  <a:pt x="6" y="8"/>
                </a:lnTo>
                <a:lnTo>
                  <a:pt x="2" y="16"/>
                </a:lnTo>
                <a:lnTo>
                  <a:pt x="0" y="24"/>
                </a:lnTo>
                <a:lnTo>
                  <a:pt x="0" y="38"/>
                </a:lnTo>
                <a:lnTo>
                  <a:pt x="0" y="38"/>
                </a:lnTo>
                <a:lnTo>
                  <a:pt x="2" y="92"/>
                </a:lnTo>
                <a:lnTo>
                  <a:pt x="8" y="146"/>
                </a:lnTo>
                <a:lnTo>
                  <a:pt x="18" y="146"/>
                </a:lnTo>
                <a:lnTo>
                  <a:pt x="18" y="146"/>
                </a:lnTo>
                <a:lnTo>
                  <a:pt x="24" y="142"/>
                </a:lnTo>
                <a:lnTo>
                  <a:pt x="36" y="132"/>
                </a:lnTo>
                <a:lnTo>
                  <a:pt x="36" y="132"/>
                </a:lnTo>
                <a:lnTo>
                  <a:pt x="44" y="126"/>
                </a:lnTo>
                <a:lnTo>
                  <a:pt x="56" y="120"/>
                </a:lnTo>
                <a:lnTo>
                  <a:pt x="70" y="116"/>
                </a:lnTo>
                <a:lnTo>
                  <a:pt x="84" y="114"/>
                </a:lnTo>
                <a:lnTo>
                  <a:pt x="84" y="114"/>
                </a:lnTo>
                <a:lnTo>
                  <a:pt x="98" y="114"/>
                </a:lnTo>
                <a:lnTo>
                  <a:pt x="114" y="116"/>
                </a:lnTo>
                <a:lnTo>
                  <a:pt x="126" y="122"/>
                </a:lnTo>
                <a:lnTo>
                  <a:pt x="140" y="130"/>
                </a:lnTo>
                <a:lnTo>
                  <a:pt x="140" y="130"/>
                </a:lnTo>
                <a:lnTo>
                  <a:pt x="150" y="142"/>
                </a:lnTo>
                <a:lnTo>
                  <a:pt x="158" y="156"/>
                </a:lnTo>
                <a:lnTo>
                  <a:pt x="164" y="174"/>
                </a:lnTo>
                <a:lnTo>
                  <a:pt x="166" y="194"/>
                </a:lnTo>
                <a:lnTo>
                  <a:pt x="166" y="194"/>
                </a:lnTo>
                <a:lnTo>
                  <a:pt x="164" y="212"/>
                </a:lnTo>
                <a:lnTo>
                  <a:pt x="160" y="230"/>
                </a:lnTo>
                <a:lnTo>
                  <a:pt x="150" y="246"/>
                </a:lnTo>
                <a:lnTo>
                  <a:pt x="140" y="256"/>
                </a:lnTo>
                <a:lnTo>
                  <a:pt x="140" y="256"/>
                </a:lnTo>
                <a:lnTo>
                  <a:pt x="126" y="266"/>
                </a:lnTo>
                <a:lnTo>
                  <a:pt x="112" y="270"/>
                </a:lnTo>
                <a:lnTo>
                  <a:pt x="98" y="274"/>
                </a:lnTo>
                <a:lnTo>
                  <a:pt x="84" y="274"/>
                </a:lnTo>
                <a:lnTo>
                  <a:pt x="84" y="274"/>
                </a:lnTo>
                <a:lnTo>
                  <a:pt x="70" y="272"/>
                </a:lnTo>
                <a:lnTo>
                  <a:pt x="58" y="268"/>
                </a:lnTo>
                <a:lnTo>
                  <a:pt x="46" y="262"/>
                </a:lnTo>
                <a:lnTo>
                  <a:pt x="38" y="256"/>
                </a:lnTo>
                <a:lnTo>
                  <a:pt x="38" y="256"/>
                </a:lnTo>
                <a:lnTo>
                  <a:pt x="34" y="254"/>
                </a:lnTo>
                <a:lnTo>
                  <a:pt x="34" y="254"/>
                </a:lnTo>
                <a:lnTo>
                  <a:pt x="44" y="284"/>
                </a:lnTo>
                <a:lnTo>
                  <a:pt x="56" y="314"/>
                </a:lnTo>
                <a:lnTo>
                  <a:pt x="70" y="342"/>
                </a:lnTo>
                <a:lnTo>
                  <a:pt x="84" y="372"/>
                </a:lnTo>
                <a:lnTo>
                  <a:pt x="84" y="372"/>
                </a:lnTo>
                <a:lnTo>
                  <a:pt x="90" y="378"/>
                </a:lnTo>
                <a:lnTo>
                  <a:pt x="98" y="382"/>
                </a:lnTo>
                <a:lnTo>
                  <a:pt x="106" y="384"/>
                </a:lnTo>
                <a:lnTo>
                  <a:pt x="116" y="380"/>
                </a:lnTo>
                <a:lnTo>
                  <a:pt x="336" y="264"/>
                </a:lnTo>
                <a:lnTo>
                  <a:pt x="358" y="300"/>
                </a:lnTo>
                <a:lnTo>
                  <a:pt x="358" y="300"/>
                </a:lnTo>
                <a:lnTo>
                  <a:pt x="364" y="310"/>
                </a:lnTo>
                <a:lnTo>
                  <a:pt x="364" y="320"/>
                </a:lnTo>
                <a:lnTo>
                  <a:pt x="364" y="338"/>
                </a:lnTo>
                <a:lnTo>
                  <a:pt x="364" y="338"/>
                </a:lnTo>
                <a:lnTo>
                  <a:pt x="364" y="354"/>
                </a:lnTo>
                <a:lnTo>
                  <a:pt x="366" y="362"/>
                </a:lnTo>
                <a:lnTo>
                  <a:pt x="370" y="370"/>
                </a:lnTo>
                <a:lnTo>
                  <a:pt x="370" y="370"/>
                </a:lnTo>
                <a:lnTo>
                  <a:pt x="376" y="378"/>
                </a:lnTo>
                <a:lnTo>
                  <a:pt x="382" y="384"/>
                </a:lnTo>
                <a:lnTo>
                  <a:pt x="390" y="390"/>
                </a:lnTo>
                <a:lnTo>
                  <a:pt x="398" y="392"/>
                </a:lnTo>
                <a:lnTo>
                  <a:pt x="398" y="392"/>
                </a:lnTo>
                <a:lnTo>
                  <a:pt x="406" y="394"/>
                </a:lnTo>
                <a:lnTo>
                  <a:pt x="416" y="394"/>
                </a:lnTo>
                <a:lnTo>
                  <a:pt x="426" y="390"/>
                </a:lnTo>
                <a:lnTo>
                  <a:pt x="438" y="384"/>
                </a:lnTo>
                <a:lnTo>
                  <a:pt x="438" y="384"/>
                </a:lnTo>
                <a:lnTo>
                  <a:pt x="448" y="376"/>
                </a:lnTo>
                <a:lnTo>
                  <a:pt x="456" y="366"/>
                </a:lnTo>
                <a:lnTo>
                  <a:pt x="460" y="358"/>
                </a:lnTo>
                <a:lnTo>
                  <a:pt x="462" y="350"/>
                </a:lnTo>
                <a:lnTo>
                  <a:pt x="462" y="350"/>
                </a:lnTo>
                <a:lnTo>
                  <a:pt x="462" y="342"/>
                </a:lnTo>
                <a:lnTo>
                  <a:pt x="460" y="334"/>
                </a:lnTo>
                <a:lnTo>
                  <a:pt x="456" y="324"/>
                </a:lnTo>
                <a:lnTo>
                  <a:pt x="452" y="316"/>
                </a:lnTo>
                <a:lnTo>
                  <a:pt x="452" y="316"/>
                </a:lnTo>
                <a:lnTo>
                  <a:pt x="446" y="310"/>
                </a:lnTo>
                <a:lnTo>
                  <a:pt x="440" y="304"/>
                </a:lnTo>
                <a:lnTo>
                  <a:pt x="424" y="298"/>
                </a:lnTo>
                <a:lnTo>
                  <a:pt x="424" y="298"/>
                </a:lnTo>
                <a:lnTo>
                  <a:pt x="406" y="292"/>
                </a:lnTo>
                <a:lnTo>
                  <a:pt x="398" y="288"/>
                </a:lnTo>
                <a:lnTo>
                  <a:pt x="390" y="280"/>
                </a:lnTo>
                <a:lnTo>
                  <a:pt x="390" y="280"/>
                </a:lnTo>
                <a:lnTo>
                  <a:pt x="388" y="278"/>
                </a:lnTo>
                <a:lnTo>
                  <a:pt x="368" y="248"/>
                </a:lnTo>
                <a:lnTo>
                  <a:pt x="646" y="100"/>
                </a:lnTo>
                <a:lnTo>
                  <a:pt x="646" y="100"/>
                </a:lnTo>
                <a:lnTo>
                  <a:pt x="654" y="94"/>
                </a:lnTo>
                <a:lnTo>
                  <a:pt x="658" y="86"/>
                </a:lnTo>
                <a:lnTo>
                  <a:pt x="660" y="76"/>
                </a:lnTo>
                <a:lnTo>
                  <a:pt x="656" y="68"/>
                </a:lnTo>
                <a:lnTo>
                  <a:pt x="656" y="68"/>
                </a:lnTo>
                <a:lnTo>
                  <a:pt x="652" y="62"/>
                </a:lnTo>
                <a:lnTo>
                  <a:pt x="648" y="58"/>
                </a:lnTo>
                <a:lnTo>
                  <a:pt x="644" y="56"/>
                </a:lnTo>
                <a:lnTo>
                  <a:pt x="638" y="54"/>
                </a:lnTo>
                <a:lnTo>
                  <a:pt x="638" y="5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054600" y="3059113"/>
            <a:ext cx="933450" cy="869950"/>
          </a:xfrm>
          <a:custGeom>
            <a:avLst/>
            <a:gdLst>
              <a:gd name="T0" fmla="*/ 414 w 588"/>
              <a:gd name="T1" fmla="*/ 158 h 548"/>
              <a:gd name="T2" fmla="*/ 430 w 588"/>
              <a:gd name="T3" fmla="*/ 118 h 548"/>
              <a:gd name="T4" fmla="*/ 442 w 588"/>
              <a:gd name="T5" fmla="*/ 102 h 548"/>
              <a:gd name="T6" fmla="*/ 458 w 588"/>
              <a:gd name="T7" fmla="*/ 92 h 548"/>
              <a:gd name="T8" fmla="*/ 476 w 588"/>
              <a:gd name="T9" fmla="*/ 76 h 548"/>
              <a:gd name="T10" fmla="*/ 480 w 588"/>
              <a:gd name="T11" fmla="*/ 68 h 548"/>
              <a:gd name="T12" fmla="*/ 484 w 588"/>
              <a:gd name="T13" fmla="*/ 50 h 548"/>
              <a:gd name="T14" fmla="*/ 482 w 588"/>
              <a:gd name="T15" fmla="*/ 32 h 548"/>
              <a:gd name="T16" fmla="*/ 478 w 588"/>
              <a:gd name="T17" fmla="*/ 24 h 548"/>
              <a:gd name="T18" fmla="*/ 464 w 588"/>
              <a:gd name="T19" fmla="*/ 10 h 548"/>
              <a:gd name="T20" fmla="*/ 452 w 588"/>
              <a:gd name="T21" fmla="*/ 6 h 548"/>
              <a:gd name="T22" fmla="*/ 428 w 588"/>
              <a:gd name="T23" fmla="*/ 0 h 548"/>
              <a:gd name="T24" fmla="*/ 418 w 588"/>
              <a:gd name="T25" fmla="*/ 2 h 548"/>
              <a:gd name="T26" fmla="*/ 410 w 588"/>
              <a:gd name="T27" fmla="*/ 6 h 548"/>
              <a:gd name="T28" fmla="*/ 398 w 588"/>
              <a:gd name="T29" fmla="*/ 16 h 548"/>
              <a:gd name="T30" fmla="*/ 388 w 588"/>
              <a:gd name="T31" fmla="*/ 34 h 548"/>
              <a:gd name="T32" fmla="*/ 386 w 588"/>
              <a:gd name="T33" fmla="*/ 42 h 548"/>
              <a:gd name="T34" fmla="*/ 390 w 588"/>
              <a:gd name="T35" fmla="*/ 66 h 548"/>
              <a:gd name="T36" fmla="*/ 396 w 588"/>
              <a:gd name="T37" fmla="*/ 84 h 548"/>
              <a:gd name="T38" fmla="*/ 396 w 588"/>
              <a:gd name="T39" fmla="*/ 106 h 548"/>
              <a:gd name="T40" fmla="*/ 394 w 588"/>
              <a:gd name="T41" fmla="*/ 108 h 548"/>
              <a:gd name="T42" fmla="*/ 32 w 588"/>
              <a:gd name="T43" fmla="*/ 36 h 548"/>
              <a:gd name="T44" fmla="*/ 22 w 588"/>
              <a:gd name="T45" fmla="*/ 34 h 548"/>
              <a:gd name="T46" fmla="*/ 12 w 588"/>
              <a:gd name="T47" fmla="*/ 38 h 548"/>
              <a:gd name="T48" fmla="*/ 2 w 588"/>
              <a:gd name="T49" fmla="*/ 50 h 548"/>
              <a:gd name="T50" fmla="*/ 0 w 588"/>
              <a:gd name="T51" fmla="*/ 60 h 548"/>
              <a:gd name="T52" fmla="*/ 6 w 588"/>
              <a:gd name="T53" fmla="*/ 72 h 548"/>
              <a:gd name="T54" fmla="*/ 236 w 588"/>
              <a:gd name="T55" fmla="*/ 362 h 548"/>
              <a:gd name="T56" fmla="*/ 240 w 588"/>
              <a:gd name="T57" fmla="*/ 356 h 548"/>
              <a:gd name="T58" fmla="*/ 242 w 588"/>
              <a:gd name="T59" fmla="*/ 340 h 548"/>
              <a:gd name="T60" fmla="*/ 252 w 588"/>
              <a:gd name="T61" fmla="*/ 318 h 548"/>
              <a:gd name="T62" fmla="*/ 270 w 588"/>
              <a:gd name="T63" fmla="*/ 294 h 548"/>
              <a:gd name="T64" fmla="*/ 282 w 588"/>
              <a:gd name="T65" fmla="*/ 286 h 548"/>
              <a:gd name="T66" fmla="*/ 308 w 588"/>
              <a:gd name="T67" fmla="*/ 276 h 548"/>
              <a:gd name="T68" fmla="*/ 324 w 588"/>
              <a:gd name="T69" fmla="*/ 274 h 548"/>
              <a:gd name="T70" fmla="*/ 354 w 588"/>
              <a:gd name="T71" fmla="*/ 284 h 548"/>
              <a:gd name="T72" fmla="*/ 384 w 588"/>
              <a:gd name="T73" fmla="*/ 308 h 548"/>
              <a:gd name="T74" fmla="*/ 384 w 588"/>
              <a:gd name="T75" fmla="*/ 308 h 548"/>
              <a:gd name="T76" fmla="*/ 400 w 588"/>
              <a:gd name="T77" fmla="*/ 340 h 548"/>
              <a:gd name="T78" fmla="*/ 402 w 588"/>
              <a:gd name="T79" fmla="*/ 374 h 548"/>
              <a:gd name="T80" fmla="*/ 396 w 588"/>
              <a:gd name="T81" fmla="*/ 388 h 548"/>
              <a:gd name="T82" fmla="*/ 380 w 588"/>
              <a:gd name="T83" fmla="*/ 412 h 548"/>
              <a:gd name="T84" fmla="*/ 370 w 588"/>
              <a:gd name="T85" fmla="*/ 420 h 548"/>
              <a:gd name="T86" fmla="*/ 344 w 588"/>
              <a:gd name="T87" fmla="*/ 434 h 548"/>
              <a:gd name="T88" fmla="*/ 320 w 588"/>
              <a:gd name="T89" fmla="*/ 436 h 548"/>
              <a:gd name="T90" fmla="*/ 306 w 588"/>
              <a:gd name="T91" fmla="*/ 438 h 548"/>
              <a:gd name="T92" fmla="*/ 298 w 588"/>
              <a:gd name="T93" fmla="*/ 440 h 548"/>
              <a:gd name="T94" fmla="*/ 376 w 588"/>
              <a:gd name="T95" fmla="*/ 540 h 548"/>
              <a:gd name="T96" fmla="*/ 392 w 588"/>
              <a:gd name="T97" fmla="*/ 548 h 548"/>
              <a:gd name="T98" fmla="*/ 410 w 588"/>
              <a:gd name="T99" fmla="*/ 544 h 548"/>
              <a:gd name="T100" fmla="*/ 414 w 588"/>
              <a:gd name="T101" fmla="*/ 542 h 548"/>
              <a:gd name="T102" fmla="*/ 442 w 588"/>
              <a:gd name="T103" fmla="*/ 508 h 548"/>
              <a:gd name="T104" fmla="*/ 494 w 588"/>
              <a:gd name="T105" fmla="*/ 438 h 548"/>
              <a:gd name="T106" fmla="*/ 538 w 588"/>
              <a:gd name="T107" fmla="*/ 362 h 548"/>
              <a:gd name="T108" fmla="*/ 572 w 588"/>
              <a:gd name="T109" fmla="*/ 280 h 548"/>
              <a:gd name="T110" fmla="*/ 586 w 588"/>
              <a:gd name="T111" fmla="*/ 236 h 548"/>
              <a:gd name="T112" fmla="*/ 584 w 588"/>
              <a:gd name="T113" fmla="*/ 218 h 548"/>
              <a:gd name="T114" fmla="*/ 570 w 588"/>
              <a:gd name="T115" fmla="*/ 20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8" h="548">
                <a:moveTo>
                  <a:pt x="570" y="208"/>
                </a:moveTo>
                <a:lnTo>
                  <a:pt x="414" y="158"/>
                </a:lnTo>
                <a:lnTo>
                  <a:pt x="430" y="118"/>
                </a:lnTo>
                <a:lnTo>
                  <a:pt x="430" y="118"/>
                </a:lnTo>
                <a:lnTo>
                  <a:pt x="434" y="110"/>
                </a:lnTo>
                <a:lnTo>
                  <a:pt x="442" y="102"/>
                </a:lnTo>
                <a:lnTo>
                  <a:pt x="458" y="92"/>
                </a:lnTo>
                <a:lnTo>
                  <a:pt x="458" y="92"/>
                </a:lnTo>
                <a:lnTo>
                  <a:pt x="470" y="82"/>
                </a:lnTo>
                <a:lnTo>
                  <a:pt x="476" y="76"/>
                </a:lnTo>
                <a:lnTo>
                  <a:pt x="480" y="68"/>
                </a:lnTo>
                <a:lnTo>
                  <a:pt x="480" y="68"/>
                </a:lnTo>
                <a:lnTo>
                  <a:pt x="482" y="60"/>
                </a:lnTo>
                <a:lnTo>
                  <a:pt x="484" y="50"/>
                </a:lnTo>
                <a:lnTo>
                  <a:pt x="484" y="40"/>
                </a:lnTo>
                <a:lnTo>
                  <a:pt x="482" y="32"/>
                </a:lnTo>
                <a:lnTo>
                  <a:pt x="482" y="32"/>
                </a:lnTo>
                <a:lnTo>
                  <a:pt x="478" y="24"/>
                </a:lnTo>
                <a:lnTo>
                  <a:pt x="472" y="18"/>
                </a:lnTo>
                <a:lnTo>
                  <a:pt x="464" y="10"/>
                </a:lnTo>
                <a:lnTo>
                  <a:pt x="452" y="6"/>
                </a:lnTo>
                <a:lnTo>
                  <a:pt x="452" y="6"/>
                </a:lnTo>
                <a:lnTo>
                  <a:pt x="438" y="2"/>
                </a:lnTo>
                <a:lnTo>
                  <a:pt x="428" y="0"/>
                </a:lnTo>
                <a:lnTo>
                  <a:pt x="428" y="0"/>
                </a:lnTo>
                <a:lnTo>
                  <a:pt x="418" y="2"/>
                </a:lnTo>
                <a:lnTo>
                  <a:pt x="410" y="6"/>
                </a:lnTo>
                <a:lnTo>
                  <a:pt x="410" y="6"/>
                </a:lnTo>
                <a:lnTo>
                  <a:pt x="404" y="10"/>
                </a:lnTo>
                <a:lnTo>
                  <a:pt x="398" y="16"/>
                </a:lnTo>
                <a:lnTo>
                  <a:pt x="392" y="24"/>
                </a:lnTo>
                <a:lnTo>
                  <a:pt x="388" y="34"/>
                </a:lnTo>
                <a:lnTo>
                  <a:pt x="388" y="34"/>
                </a:lnTo>
                <a:lnTo>
                  <a:pt x="386" y="42"/>
                </a:lnTo>
                <a:lnTo>
                  <a:pt x="386" y="50"/>
                </a:lnTo>
                <a:lnTo>
                  <a:pt x="390" y="66"/>
                </a:lnTo>
                <a:lnTo>
                  <a:pt x="390" y="66"/>
                </a:lnTo>
                <a:lnTo>
                  <a:pt x="396" y="84"/>
                </a:lnTo>
                <a:lnTo>
                  <a:pt x="396" y="94"/>
                </a:lnTo>
                <a:lnTo>
                  <a:pt x="396" y="106"/>
                </a:lnTo>
                <a:lnTo>
                  <a:pt x="396" y="106"/>
                </a:lnTo>
                <a:lnTo>
                  <a:pt x="394" y="108"/>
                </a:lnTo>
                <a:lnTo>
                  <a:pt x="380" y="146"/>
                </a:lnTo>
                <a:lnTo>
                  <a:pt x="32" y="36"/>
                </a:lnTo>
                <a:lnTo>
                  <a:pt x="32" y="36"/>
                </a:lnTo>
                <a:lnTo>
                  <a:pt x="22" y="34"/>
                </a:lnTo>
                <a:lnTo>
                  <a:pt x="22" y="34"/>
                </a:lnTo>
                <a:lnTo>
                  <a:pt x="12" y="38"/>
                </a:lnTo>
                <a:lnTo>
                  <a:pt x="6" y="42"/>
                </a:lnTo>
                <a:lnTo>
                  <a:pt x="2" y="50"/>
                </a:lnTo>
                <a:lnTo>
                  <a:pt x="0" y="60"/>
                </a:lnTo>
                <a:lnTo>
                  <a:pt x="0" y="60"/>
                </a:lnTo>
                <a:lnTo>
                  <a:pt x="2" y="68"/>
                </a:lnTo>
                <a:lnTo>
                  <a:pt x="6" y="72"/>
                </a:lnTo>
                <a:lnTo>
                  <a:pt x="236" y="362"/>
                </a:lnTo>
                <a:lnTo>
                  <a:pt x="236" y="362"/>
                </a:lnTo>
                <a:lnTo>
                  <a:pt x="236" y="362"/>
                </a:lnTo>
                <a:lnTo>
                  <a:pt x="240" y="356"/>
                </a:lnTo>
                <a:lnTo>
                  <a:pt x="242" y="340"/>
                </a:lnTo>
                <a:lnTo>
                  <a:pt x="242" y="340"/>
                </a:lnTo>
                <a:lnTo>
                  <a:pt x="246" y="330"/>
                </a:lnTo>
                <a:lnTo>
                  <a:pt x="252" y="318"/>
                </a:lnTo>
                <a:lnTo>
                  <a:pt x="258" y="306"/>
                </a:lnTo>
                <a:lnTo>
                  <a:pt x="270" y="294"/>
                </a:lnTo>
                <a:lnTo>
                  <a:pt x="270" y="294"/>
                </a:lnTo>
                <a:lnTo>
                  <a:pt x="282" y="286"/>
                </a:lnTo>
                <a:lnTo>
                  <a:pt x="294" y="280"/>
                </a:lnTo>
                <a:lnTo>
                  <a:pt x="308" y="276"/>
                </a:lnTo>
                <a:lnTo>
                  <a:pt x="324" y="274"/>
                </a:lnTo>
                <a:lnTo>
                  <a:pt x="324" y="274"/>
                </a:lnTo>
                <a:lnTo>
                  <a:pt x="338" y="276"/>
                </a:lnTo>
                <a:lnTo>
                  <a:pt x="354" y="284"/>
                </a:lnTo>
                <a:lnTo>
                  <a:pt x="370" y="294"/>
                </a:lnTo>
                <a:lnTo>
                  <a:pt x="384" y="308"/>
                </a:lnTo>
                <a:lnTo>
                  <a:pt x="384" y="308"/>
                </a:lnTo>
                <a:lnTo>
                  <a:pt x="384" y="308"/>
                </a:lnTo>
                <a:lnTo>
                  <a:pt x="394" y="324"/>
                </a:lnTo>
                <a:lnTo>
                  <a:pt x="400" y="340"/>
                </a:lnTo>
                <a:lnTo>
                  <a:pt x="404" y="358"/>
                </a:lnTo>
                <a:lnTo>
                  <a:pt x="402" y="374"/>
                </a:lnTo>
                <a:lnTo>
                  <a:pt x="402" y="374"/>
                </a:lnTo>
                <a:lnTo>
                  <a:pt x="396" y="388"/>
                </a:lnTo>
                <a:lnTo>
                  <a:pt x="388" y="400"/>
                </a:lnTo>
                <a:lnTo>
                  <a:pt x="380" y="412"/>
                </a:lnTo>
                <a:lnTo>
                  <a:pt x="370" y="420"/>
                </a:lnTo>
                <a:lnTo>
                  <a:pt x="370" y="420"/>
                </a:lnTo>
                <a:lnTo>
                  <a:pt x="356" y="428"/>
                </a:lnTo>
                <a:lnTo>
                  <a:pt x="344" y="434"/>
                </a:lnTo>
                <a:lnTo>
                  <a:pt x="332" y="436"/>
                </a:lnTo>
                <a:lnTo>
                  <a:pt x="320" y="436"/>
                </a:lnTo>
                <a:lnTo>
                  <a:pt x="320" y="436"/>
                </a:lnTo>
                <a:lnTo>
                  <a:pt x="306" y="438"/>
                </a:lnTo>
                <a:lnTo>
                  <a:pt x="302" y="438"/>
                </a:lnTo>
                <a:lnTo>
                  <a:pt x="298" y="440"/>
                </a:lnTo>
                <a:lnTo>
                  <a:pt x="376" y="540"/>
                </a:lnTo>
                <a:lnTo>
                  <a:pt x="376" y="540"/>
                </a:lnTo>
                <a:lnTo>
                  <a:pt x="384" y="546"/>
                </a:lnTo>
                <a:lnTo>
                  <a:pt x="392" y="548"/>
                </a:lnTo>
                <a:lnTo>
                  <a:pt x="402" y="548"/>
                </a:lnTo>
                <a:lnTo>
                  <a:pt x="410" y="544"/>
                </a:lnTo>
                <a:lnTo>
                  <a:pt x="410" y="544"/>
                </a:lnTo>
                <a:lnTo>
                  <a:pt x="414" y="542"/>
                </a:lnTo>
                <a:lnTo>
                  <a:pt x="414" y="542"/>
                </a:lnTo>
                <a:lnTo>
                  <a:pt x="442" y="508"/>
                </a:lnTo>
                <a:lnTo>
                  <a:pt x="470" y="474"/>
                </a:lnTo>
                <a:lnTo>
                  <a:pt x="494" y="438"/>
                </a:lnTo>
                <a:lnTo>
                  <a:pt x="518" y="400"/>
                </a:lnTo>
                <a:lnTo>
                  <a:pt x="538" y="362"/>
                </a:lnTo>
                <a:lnTo>
                  <a:pt x="556" y="322"/>
                </a:lnTo>
                <a:lnTo>
                  <a:pt x="572" y="280"/>
                </a:lnTo>
                <a:lnTo>
                  <a:pt x="586" y="236"/>
                </a:lnTo>
                <a:lnTo>
                  <a:pt x="586" y="236"/>
                </a:lnTo>
                <a:lnTo>
                  <a:pt x="588" y="228"/>
                </a:lnTo>
                <a:lnTo>
                  <a:pt x="584" y="218"/>
                </a:lnTo>
                <a:lnTo>
                  <a:pt x="578" y="212"/>
                </a:lnTo>
                <a:lnTo>
                  <a:pt x="570" y="208"/>
                </a:lnTo>
                <a:lnTo>
                  <a:pt x="570" y="20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781425" y="3246438"/>
            <a:ext cx="1016000" cy="971550"/>
          </a:xfrm>
          <a:custGeom>
            <a:avLst/>
            <a:gdLst>
              <a:gd name="T0" fmla="*/ 608 w 640"/>
              <a:gd name="T1" fmla="*/ 358 h 612"/>
              <a:gd name="T2" fmla="*/ 592 w 640"/>
              <a:gd name="T3" fmla="*/ 354 h 612"/>
              <a:gd name="T4" fmla="*/ 576 w 640"/>
              <a:gd name="T5" fmla="*/ 358 h 612"/>
              <a:gd name="T6" fmla="*/ 548 w 640"/>
              <a:gd name="T7" fmla="*/ 362 h 612"/>
              <a:gd name="T8" fmla="*/ 536 w 640"/>
              <a:gd name="T9" fmla="*/ 360 h 612"/>
              <a:gd name="T10" fmla="*/ 490 w 640"/>
              <a:gd name="T11" fmla="*/ 340 h 612"/>
              <a:gd name="T12" fmla="*/ 622 w 640"/>
              <a:gd name="T13" fmla="*/ 34 h 612"/>
              <a:gd name="T14" fmla="*/ 624 w 640"/>
              <a:gd name="T15" fmla="*/ 16 h 612"/>
              <a:gd name="T16" fmla="*/ 610 w 640"/>
              <a:gd name="T17" fmla="*/ 2 h 612"/>
              <a:gd name="T18" fmla="*/ 600 w 640"/>
              <a:gd name="T19" fmla="*/ 0 h 612"/>
              <a:gd name="T20" fmla="*/ 598 w 640"/>
              <a:gd name="T21" fmla="*/ 0 h 612"/>
              <a:gd name="T22" fmla="*/ 590 w 640"/>
              <a:gd name="T23" fmla="*/ 2 h 612"/>
              <a:gd name="T24" fmla="*/ 304 w 640"/>
              <a:gd name="T25" fmla="*/ 154 h 612"/>
              <a:gd name="T26" fmla="*/ 304 w 640"/>
              <a:gd name="T27" fmla="*/ 154 h 612"/>
              <a:gd name="T28" fmla="*/ 326 w 640"/>
              <a:gd name="T29" fmla="*/ 164 h 612"/>
              <a:gd name="T30" fmla="*/ 348 w 640"/>
              <a:gd name="T31" fmla="*/ 184 h 612"/>
              <a:gd name="T32" fmla="*/ 356 w 640"/>
              <a:gd name="T33" fmla="*/ 196 h 612"/>
              <a:gd name="T34" fmla="*/ 364 w 640"/>
              <a:gd name="T35" fmla="*/ 224 h 612"/>
              <a:gd name="T36" fmla="*/ 364 w 640"/>
              <a:gd name="T37" fmla="*/ 240 h 612"/>
              <a:gd name="T38" fmla="*/ 352 w 640"/>
              <a:gd name="T39" fmla="*/ 270 h 612"/>
              <a:gd name="T40" fmla="*/ 326 w 640"/>
              <a:gd name="T41" fmla="*/ 296 h 612"/>
              <a:gd name="T42" fmla="*/ 308 w 640"/>
              <a:gd name="T43" fmla="*/ 306 h 612"/>
              <a:gd name="T44" fmla="*/ 274 w 640"/>
              <a:gd name="T45" fmla="*/ 312 h 612"/>
              <a:gd name="T46" fmla="*/ 258 w 640"/>
              <a:gd name="T47" fmla="*/ 310 h 612"/>
              <a:gd name="T48" fmla="*/ 232 w 640"/>
              <a:gd name="T49" fmla="*/ 294 h 612"/>
              <a:gd name="T50" fmla="*/ 214 w 640"/>
              <a:gd name="T51" fmla="*/ 272 h 612"/>
              <a:gd name="T52" fmla="*/ 208 w 640"/>
              <a:gd name="T53" fmla="*/ 260 h 612"/>
              <a:gd name="T54" fmla="*/ 202 w 640"/>
              <a:gd name="T55" fmla="*/ 234 h 612"/>
              <a:gd name="T56" fmla="*/ 202 w 640"/>
              <a:gd name="T57" fmla="*/ 222 h 612"/>
              <a:gd name="T58" fmla="*/ 14 w 640"/>
              <a:gd name="T59" fmla="*/ 308 h 612"/>
              <a:gd name="T60" fmla="*/ 6 w 640"/>
              <a:gd name="T61" fmla="*/ 314 h 612"/>
              <a:gd name="T62" fmla="*/ 0 w 640"/>
              <a:gd name="T63" fmla="*/ 330 h 612"/>
              <a:gd name="T64" fmla="*/ 4 w 640"/>
              <a:gd name="T65" fmla="*/ 340 h 612"/>
              <a:gd name="T66" fmla="*/ 4 w 640"/>
              <a:gd name="T67" fmla="*/ 342 h 612"/>
              <a:gd name="T68" fmla="*/ 74 w 640"/>
              <a:gd name="T69" fmla="*/ 426 h 612"/>
              <a:gd name="T70" fmla="*/ 154 w 640"/>
              <a:gd name="T71" fmla="*/ 500 h 612"/>
              <a:gd name="T72" fmla="*/ 246 w 640"/>
              <a:gd name="T73" fmla="*/ 562 h 612"/>
              <a:gd name="T74" fmla="*/ 348 w 640"/>
              <a:gd name="T75" fmla="*/ 612 h 612"/>
              <a:gd name="T76" fmla="*/ 356 w 640"/>
              <a:gd name="T77" fmla="*/ 612 h 612"/>
              <a:gd name="T78" fmla="*/ 372 w 640"/>
              <a:gd name="T79" fmla="*/ 606 h 612"/>
              <a:gd name="T80" fmla="*/ 476 w 640"/>
              <a:gd name="T81" fmla="*/ 374 h 612"/>
              <a:gd name="T82" fmla="*/ 522 w 640"/>
              <a:gd name="T83" fmla="*/ 394 h 612"/>
              <a:gd name="T84" fmla="*/ 538 w 640"/>
              <a:gd name="T85" fmla="*/ 408 h 612"/>
              <a:gd name="T86" fmla="*/ 546 w 640"/>
              <a:gd name="T87" fmla="*/ 424 h 612"/>
              <a:gd name="T88" fmla="*/ 562 w 640"/>
              <a:gd name="T89" fmla="*/ 442 h 612"/>
              <a:gd name="T90" fmla="*/ 568 w 640"/>
              <a:gd name="T91" fmla="*/ 446 h 612"/>
              <a:gd name="T92" fmla="*/ 588 w 640"/>
              <a:gd name="T93" fmla="*/ 452 h 612"/>
              <a:gd name="T94" fmla="*/ 604 w 640"/>
              <a:gd name="T95" fmla="*/ 452 h 612"/>
              <a:gd name="T96" fmla="*/ 612 w 640"/>
              <a:gd name="T97" fmla="*/ 448 h 612"/>
              <a:gd name="T98" fmla="*/ 628 w 640"/>
              <a:gd name="T99" fmla="*/ 434 h 612"/>
              <a:gd name="T100" fmla="*/ 634 w 640"/>
              <a:gd name="T101" fmla="*/ 422 h 612"/>
              <a:gd name="T102" fmla="*/ 640 w 640"/>
              <a:gd name="T103" fmla="*/ 398 h 612"/>
              <a:gd name="T104" fmla="*/ 636 w 640"/>
              <a:gd name="T105" fmla="*/ 382 h 612"/>
              <a:gd name="T106" fmla="*/ 632 w 640"/>
              <a:gd name="T107" fmla="*/ 374 h 612"/>
              <a:gd name="T108" fmla="*/ 618 w 640"/>
              <a:gd name="T109" fmla="*/ 362 h 612"/>
              <a:gd name="T110" fmla="*/ 608 w 640"/>
              <a:gd name="T111" fmla="*/ 358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0" h="612">
                <a:moveTo>
                  <a:pt x="608" y="358"/>
                </a:moveTo>
                <a:lnTo>
                  <a:pt x="608" y="358"/>
                </a:lnTo>
                <a:lnTo>
                  <a:pt x="600" y="356"/>
                </a:lnTo>
                <a:lnTo>
                  <a:pt x="592" y="354"/>
                </a:lnTo>
                <a:lnTo>
                  <a:pt x="576" y="358"/>
                </a:lnTo>
                <a:lnTo>
                  <a:pt x="576" y="358"/>
                </a:lnTo>
                <a:lnTo>
                  <a:pt x="558" y="362"/>
                </a:lnTo>
                <a:lnTo>
                  <a:pt x="548" y="362"/>
                </a:lnTo>
                <a:lnTo>
                  <a:pt x="536" y="360"/>
                </a:lnTo>
                <a:lnTo>
                  <a:pt x="536" y="360"/>
                </a:lnTo>
                <a:lnTo>
                  <a:pt x="536" y="360"/>
                </a:lnTo>
                <a:lnTo>
                  <a:pt x="490" y="340"/>
                </a:lnTo>
                <a:lnTo>
                  <a:pt x="622" y="34"/>
                </a:lnTo>
                <a:lnTo>
                  <a:pt x="622" y="34"/>
                </a:lnTo>
                <a:lnTo>
                  <a:pt x="624" y="24"/>
                </a:lnTo>
                <a:lnTo>
                  <a:pt x="624" y="16"/>
                </a:lnTo>
                <a:lnTo>
                  <a:pt x="618" y="8"/>
                </a:lnTo>
                <a:lnTo>
                  <a:pt x="610" y="2"/>
                </a:lnTo>
                <a:lnTo>
                  <a:pt x="610" y="2"/>
                </a:lnTo>
                <a:lnTo>
                  <a:pt x="600" y="0"/>
                </a:lnTo>
                <a:lnTo>
                  <a:pt x="600" y="0"/>
                </a:lnTo>
                <a:lnTo>
                  <a:pt x="598" y="0"/>
                </a:lnTo>
                <a:lnTo>
                  <a:pt x="598" y="0"/>
                </a:lnTo>
                <a:lnTo>
                  <a:pt x="590" y="2"/>
                </a:lnTo>
                <a:lnTo>
                  <a:pt x="304" y="154"/>
                </a:lnTo>
                <a:lnTo>
                  <a:pt x="304" y="154"/>
                </a:lnTo>
                <a:lnTo>
                  <a:pt x="304" y="154"/>
                </a:lnTo>
                <a:lnTo>
                  <a:pt x="304" y="154"/>
                </a:lnTo>
                <a:lnTo>
                  <a:pt x="316" y="158"/>
                </a:lnTo>
                <a:lnTo>
                  <a:pt x="326" y="164"/>
                </a:lnTo>
                <a:lnTo>
                  <a:pt x="338" y="172"/>
                </a:lnTo>
                <a:lnTo>
                  <a:pt x="348" y="184"/>
                </a:lnTo>
                <a:lnTo>
                  <a:pt x="348" y="184"/>
                </a:lnTo>
                <a:lnTo>
                  <a:pt x="356" y="196"/>
                </a:lnTo>
                <a:lnTo>
                  <a:pt x="360" y="210"/>
                </a:lnTo>
                <a:lnTo>
                  <a:pt x="364" y="224"/>
                </a:lnTo>
                <a:lnTo>
                  <a:pt x="364" y="240"/>
                </a:lnTo>
                <a:lnTo>
                  <a:pt x="364" y="240"/>
                </a:lnTo>
                <a:lnTo>
                  <a:pt x="360" y="254"/>
                </a:lnTo>
                <a:lnTo>
                  <a:pt x="352" y="270"/>
                </a:lnTo>
                <a:lnTo>
                  <a:pt x="342" y="284"/>
                </a:lnTo>
                <a:lnTo>
                  <a:pt x="326" y="296"/>
                </a:lnTo>
                <a:lnTo>
                  <a:pt x="326" y="296"/>
                </a:lnTo>
                <a:lnTo>
                  <a:pt x="308" y="306"/>
                </a:lnTo>
                <a:lnTo>
                  <a:pt x="292" y="310"/>
                </a:lnTo>
                <a:lnTo>
                  <a:pt x="274" y="312"/>
                </a:lnTo>
                <a:lnTo>
                  <a:pt x="258" y="310"/>
                </a:lnTo>
                <a:lnTo>
                  <a:pt x="258" y="310"/>
                </a:lnTo>
                <a:lnTo>
                  <a:pt x="244" y="302"/>
                </a:lnTo>
                <a:lnTo>
                  <a:pt x="232" y="294"/>
                </a:lnTo>
                <a:lnTo>
                  <a:pt x="222" y="284"/>
                </a:lnTo>
                <a:lnTo>
                  <a:pt x="214" y="272"/>
                </a:lnTo>
                <a:lnTo>
                  <a:pt x="214" y="272"/>
                </a:lnTo>
                <a:lnTo>
                  <a:pt x="208" y="260"/>
                </a:lnTo>
                <a:lnTo>
                  <a:pt x="204" y="246"/>
                </a:lnTo>
                <a:lnTo>
                  <a:pt x="202" y="234"/>
                </a:lnTo>
                <a:lnTo>
                  <a:pt x="202" y="222"/>
                </a:lnTo>
                <a:lnTo>
                  <a:pt x="202" y="222"/>
                </a:lnTo>
                <a:lnTo>
                  <a:pt x="204" y="206"/>
                </a:lnTo>
                <a:lnTo>
                  <a:pt x="14" y="308"/>
                </a:lnTo>
                <a:lnTo>
                  <a:pt x="14" y="308"/>
                </a:lnTo>
                <a:lnTo>
                  <a:pt x="6" y="314"/>
                </a:lnTo>
                <a:lnTo>
                  <a:pt x="2" y="322"/>
                </a:lnTo>
                <a:lnTo>
                  <a:pt x="0" y="330"/>
                </a:lnTo>
                <a:lnTo>
                  <a:pt x="4" y="340"/>
                </a:lnTo>
                <a:lnTo>
                  <a:pt x="4" y="340"/>
                </a:lnTo>
                <a:lnTo>
                  <a:pt x="4" y="342"/>
                </a:lnTo>
                <a:lnTo>
                  <a:pt x="4" y="342"/>
                </a:lnTo>
                <a:lnTo>
                  <a:pt x="38" y="386"/>
                </a:lnTo>
                <a:lnTo>
                  <a:pt x="74" y="426"/>
                </a:lnTo>
                <a:lnTo>
                  <a:pt x="114" y="464"/>
                </a:lnTo>
                <a:lnTo>
                  <a:pt x="154" y="500"/>
                </a:lnTo>
                <a:lnTo>
                  <a:pt x="200" y="532"/>
                </a:lnTo>
                <a:lnTo>
                  <a:pt x="246" y="562"/>
                </a:lnTo>
                <a:lnTo>
                  <a:pt x="296" y="588"/>
                </a:lnTo>
                <a:lnTo>
                  <a:pt x="348" y="612"/>
                </a:lnTo>
                <a:lnTo>
                  <a:pt x="348" y="612"/>
                </a:lnTo>
                <a:lnTo>
                  <a:pt x="356" y="612"/>
                </a:lnTo>
                <a:lnTo>
                  <a:pt x="366" y="612"/>
                </a:lnTo>
                <a:lnTo>
                  <a:pt x="372" y="606"/>
                </a:lnTo>
                <a:lnTo>
                  <a:pt x="378" y="598"/>
                </a:lnTo>
                <a:lnTo>
                  <a:pt x="476" y="374"/>
                </a:lnTo>
                <a:lnTo>
                  <a:pt x="522" y="394"/>
                </a:lnTo>
                <a:lnTo>
                  <a:pt x="522" y="394"/>
                </a:lnTo>
                <a:lnTo>
                  <a:pt x="530" y="400"/>
                </a:lnTo>
                <a:lnTo>
                  <a:pt x="538" y="408"/>
                </a:lnTo>
                <a:lnTo>
                  <a:pt x="546" y="424"/>
                </a:lnTo>
                <a:lnTo>
                  <a:pt x="546" y="424"/>
                </a:lnTo>
                <a:lnTo>
                  <a:pt x="556" y="438"/>
                </a:lnTo>
                <a:lnTo>
                  <a:pt x="562" y="442"/>
                </a:lnTo>
                <a:lnTo>
                  <a:pt x="568" y="446"/>
                </a:lnTo>
                <a:lnTo>
                  <a:pt x="568" y="446"/>
                </a:lnTo>
                <a:lnTo>
                  <a:pt x="578" y="450"/>
                </a:lnTo>
                <a:lnTo>
                  <a:pt x="588" y="452"/>
                </a:lnTo>
                <a:lnTo>
                  <a:pt x="596" y="452"/>
                </a:lnTo>
                <a:lnTo>
                  <a:pt x="604" y="452"/>
                </a:lnTo>
                <a:lnTo>
                  <a:pt x="604" y="452"/>
                </a:lnTo>
                <a:lnTo>
                  <a:pt x="612" y="448"/>
                </a:lnTo>
                <a:lnTo>
                  <a:pt x="620" y="444"/>
                </a:lnTo>
                <a:lnTo>
                  <a:pt x="628" y="434"/>
                </a:lnTo>
                <a:lnTo>
                  <a:pt x="634" y="422"/>
                </a:lnTo>
                <a:lnTo>
                  <a:pt x="634" y="422"/>
                </a:lnTo>
                <a:lnTo>
                  <a:pt x="638" y="410"/>
                </a:lnTo>
                <a:lnTo>
                  <a:pt x="640" y="398"/>
                </a:lnTo>
                <a:lnTo>
                  <a:pt x="638" y="390"/>
                </a:lnTo>
                <a:lnTo>
                  <a:pt x="636" y="382"/>
                </a:lnTo>
                <a:lnTo>
                  <a:pt x="636" y="382"/>
                </a:lnTo>
                <a:lnTo>
                  <a:pt x="632" y="374"/>
                </a:lnTo>
                <a:lnTo>
                  <a:pt x="626" y="368"/>
                </a:lnTo>
                <a:lnTo>
                  <a:pt x="618" y="362"/>
                </a:lnTo>
                <a:lnTo>
                  <a:pt x="608" y="358"/>
                </a:lnTo>
                <a:lnTo>
                  <a:pt x="608" y="35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975225" y="3255963"/>
            <a:ext cx="669925" cy="1006475"/>
          </a:xfrm>
          <a:custGeom>
            <a:avLst/>
            <a:gdLst>
              <a:gd name="T0" fmla="*/ 372 w 422"/>
              <a:gd name="T1" fmla="*/ 182 h 634"/>
              <a:gd name="T2" fmla="*/ 356 w 422"/>
              <a:gd name="T3" fmla="*/ 186 h 634"/>
              <a:gd name="T4" fmla="*/ 340 w 422"/>
              <a:gd name="T5" fmla="*/ 196 h 634"/>
              <a:gd name="T6" fmla="*/ 334 w 422"/>
              <a:gd name="T7" fmla="*/ 202 h 634"/>
              <a:gd name="T8" fmla="*/ 324 w 422"/>
              <a:gd name="T9" fmla="*/ 224 h 634"/>
              <a:gd name="T10" fmla="*/ 320 w 422"/>
              <a:gd name="T11" fmla="*/ 242 h 634"/>
              <a:gd name="T12" fmla="*/ 308 w 422"/>
              <a:gd name="T13" fmla="*/ 262 h 634"/>
              <a:gd name="T14" fmla="*/ 308 w 422"/>
              <a:gd name="T15" fmla="*/ 262 h 634"/>
              <a:gd name="T16" fmla="*/ 44 w 422"/>
              <a:gd name="T17" fmla="*/ 8 h 634"/>
              <a:gd name="T18" fmla="*/ 38 w 422"/>
              <a:gd name="T19" fmla="*/ 4 h 634"/>
              <a:gd name="T20" fmla="*/ 28 w 422"/>
              <a:gd name="T21" fmla="*/ 0 h 634"/>
              <a:gd name="T22" fmla="*/ 22 w 422"/>
              <a:gd name="T23" fmla="*/ 0 h 634"/>
              <a:gd name="T24" fmla="*/ 6 w 422"/>
              <a:gd name="T25" fmla="*/ 8 h 634"/>
              <a:gd name="T26" fmla="*/ 0 w 422"/>
              <a:gd name="T27" fmla="*/ 26 h 634"/>
              <a:gd name="T28" fmla="*/ 0 w 422"/>
              <a:gd name="T29" fmla="*/ 26 h 634"/>
              <a:gd name="T30" fmla="*/ 44 w 422"/>
              <a:gd name="T31" fmla="*/ 352 h 634"/>
              <a:gd name="T32" fmla="*/ 48 w 422"/>
              <a:gd name="T33" fmla="*/ 348 h 634"/>
              <a:gd name="T34" fmla="*/ 60 w 422"/>
              <a:gd name="T35" fmla="*/ 338 h 634"/>
              <a:gd name="T36" fmla="*/ 80 w 422"/>
              <a:gd name="T37" fmla="*/ 324 h 634"/>
              <a:gd name="T38" fmla="*/ 108 w 422"/>
              <a:gd name="T39" fmla="*/ 316 h 634"/>
              <a:gd name="T40" fmla="*/ 122 w 422"/>
              <a:gd name="T41" fmla="*/ 316 h 634"/>
              <a:gd name="T42" fmla="*/ 152 w 422"/>
              <a:gd name="T43" fmla="*/ 322 h 634"/>
              <a:gd name="T44" fmla="*/ 164 w 422"/>
              <a:gd name="T45" fmla="*/ 330 h 634"/>
              <a:gd name="T46" fmla="*/ 184 w 422"/>
              <a:gd name="T47" fmla="*/ 354 h 634"/>
              <a:gd name="T48" fmla="*/ 194 w 422"/>
              <a:gd name="T49" fmla="*/ 390 h 634"/>
              <a:gd name="T50" fmla="*/ 194 w 422"/>
              <a:gd name="T51" fmla="*/ 410 h 634"/>
              <a:gd name="T52" fmla="*/ 182 w 422"/>
              <a:gd name="T53" fmla="*/ 444 h 634"/>
              <a:gd name="T54" fmla="*/ 172 w 422"/>
              <a:gd name="T55" fmla="*/ 456 h 634"/>
              <a:gd name="T56" fmla="*/ 146 w 422"/>
              <a:gd name="T57" fmla="*/ 470 h 634"/>
              <a:gd name="T58" fmla="*/ 118 w 422"/>
              <a:gd name="T59" fmla="*/ 476 h 634"/>
              <a:gd name="T60" fmla="*/ 104 w 422"/>
              <a:gd name="T61" fmla="*/ 476 h 634"/>
              <a:gd name="T62" fmla="*/ 78 w 422"/>
              <a:gd name="T63" fmla="*/ 466 h 634"/>
              <a:gd name="T64" fmla="*/ 70 w 422"/>
              <a:gd name="T65" fmla="*/ 462 h 634"/>
              <a:gd name="T66" fmla="*/ 54 w 422"/>
              <a:gd name="T67" fmla="*/ 452 h 634"/>
              <a:gd name="T68" fmla="*/ 74 w 422"/>
              <a:gd name="T69" fmla="*/ 612 h 634"/>
              <a:gd name="T70" fmla="*/ 82 w 422"/>
              <a:gd name="T71" fmla="*/ 628 h 634"/>
              <a:gd name="T72" fmla="*/ 100 w 422"/>
              <a:gd name="T73" fmla="*/ 634 h 634"/>
              <a:gd name="T74" fmla="*/ 104 w 422"/>
              <a:gd name="T75" fmla="*/ 634 h 634"/>
              <a:gd name="T76" fmla="*/ 142 w 422"/>
              <a:gd name="T77" fmla="*/ 622 h 634"/>
              <a:gd name="T78" fmla="*/ 220 w 422"/>
              <a:gd name="T79" fmla="*/ 592 h 634"/>
              <a:gd name="T80" fmla="*/ 292 w 422"/>
              <a:gd name="T81" fmla="*/ 554 h 634"/>
              <a:gd name="T82" fmla="*/ 360 w 422"/>
              <a:gd name="T83" fmla="*/ 510 h 634"/>
              <a:gd name="T84" fmla="*/ 390 w 422"/>
              <a:gd name="T85" fmla="*/ 486 h 634"/>
              <a:gd name="T86" fmla="*/ 400 w 422"/>
              <a:gd name="T87" fmla="*/ 470 h 634"/>
              <a:gd name="T88" fmla="*/ 394 w 422"/>
              <a:gd name="T89" fmla="*/ 452 h 634"/>
              <a:gd name="T90" fmla="*/ 332 w 422"/>
              <a:gd name="T91" fmla="*/ 290 h 634"/>
              <a:gd name="T92" fmla="*/ 340 w 422"/>
              <a:gd name="T93" fmla="*/ 284 h 634"/>
              <a:gd name="T94" fmla="*/ 370 w 422"/>
              <a:gd name="T95" fmla="*/ 280 h 634"/>
              <a:gd name="T96" fmla="*/ 386 w 422"/>
              <a:gd name="T97" fmla="*/ 280 h 634"/>
              <a:gd name="T98" fmla="*/ 400 w 422"/>
              <a:gd name="T99" fmla="*/ 272 h 634"/>
              <a:gd name="T100" fmla="*/ 406 w 422"/>
              <a:gd name="T101" fmla="*/ 266 h 634"/>
              <a:gd name="T102" fmla="*/ 418 w 422"/>
              <a:gd name="T103" fmla="*/ 250 h 634"/>
              <a:gd name="T104" fmla="*/ 420 w 422"/>
              <a:gd name="T105" fmla="*/ 242 h 634"/>
              <a:gd name="T106" fmla="*/ 420 w 422"/>
              <a:gd name="T107" fmla="*/ 224 h 634"/>
              <a:gd name="T108" fmla="*/ 408 w 422"/>
              <a:gd name="T109" fmla="*/ 204 h 634"/>
              <a:gd name="T110" fmla="*/ 398 w 422"/>
              <a:gd name="T111" fmla="*/ 194 h 634"/>
              <a:gd name="T112" fmla="*/ 382 w 422"/>
              <a:gd name="T113" fmla="*/ 184 h 634"/>
              <a:gd name="T114" fmla="*/ 372 w 422"/>
              <a:gd name="T115" fmla="*/ 182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634">
                <a:moveTo>
                  <a:pt x="372" y="182"/>
                </a:moveTo>
                <a:lnTo>
                  <a:pt x="372" y="182"/>
                </a:lnTo>
                <a:lnTo>
                  <a:pt x="364" y="184"/>
                </a:lnTo>
                <a:lnTo>
                  <a:pt x="356" y="186"/>
                </a:lnTo>
                <a:lnTo>
                  <a:pt x="348" y="190"/>
                </a:lnTo>
                <a:lnTo>
                  <a:pt x="340" y="196"/>
                </a:lnTo>
                <a:lnTo>
                  <a:pt x="340" y="196"/>
                </a:lnTo>
                <a:lnTo>
                  <a:pt x="334" y="202"/>
                </a:lnTo>
                <a:lnTo>
                  <a:pt x="330" y="208"/>
                </a:lnTo>
                <a:lnTo>
                  <a:pt x="324" y="224"/>
                </a:lnTo>
                <a:lnTo>
                  <a:pt x="324" y="224"/>
                </a:lnTo>
                <a:lnTo>
                  <a:pt x="320" y="242"/>
                </a:lnTo>
                <a:lnTo>
                  <a:pt x="316" y="252"/>
                </a:lnTo>
                <a:lnTo>
                  <a:pt x="308" y="262"/>
                </a:lnTo>
                <a:lnTo>
                  <a:pt x="308" y="262"/>
                </a:lnTo>
                <a:lnTo>
                  <a:pt x="308" y="262"/>
                </a:lnTo>
                <a:lnTo>
                  <a:pt x="268" y="292"/>
                </a:lnTo>
                <a:lnTo>
                  <a:pt x="44" y="8"/>
                </a:lnTo>
                <a:lnTo>
                  <a:pt x="44" y="8"/>
                </a:lnTo>
                <a:lnTo>
                  <a:pt x="38" y="4"/>
                </a:lnTo>
                <a:lnTo>
                  <a:pt x="34" y="2"/>
                </a:lnTo>
                <a:lnTo>
                  <a:pt x="28" y="0"/>
                </a:lnTo>
                <a:lnTo>
                  <a:pt x="22" y="0"/>
                </a:lnTo>
                <a:lnTo>
                  <a:pt x="22" y="0"/>
                </a:lnTo>
                <a:lnTo>
                  <a:pt x="12" y="2"/>
                </a:lnTo>
                <a:lnTo>
                  <a:pt x="6" y="8"/>
                </a:lnTo>
                <a:lnTo>
                  <a:pt x="2" y="16"/>
                </a:lnTo>
                <a:lnTo>
                  <a:pt x="0" y="26"/>
                </a:lnTo>
                <a:lnTo>
                  <a:pt x="0" y="26"/>
                </a:lnTo>
                <a:lnTo>
                  <a:pt x="0" y="26"/>
                </a:lnTo>
                <a:lnTo>
                  <a:pt x="40" y="352"/>
                </a:lnTo>
                <a:lnTo>
                  <a:pt x="44" y="352"/>
                </a:lnTo>
                <a:lnTo>
                  <a:pt x="44" y="352"/>
                </a:lnTo>
                <a:lnTo>
                  <a:pt x="48" y="348"/>
                </a:lnTo>
                <a:lnTo>
                  <a:pt x="60" y="338"/>
                </a:lnTo>
                <a:lnTo>
                  <a:pt x="60" y="338"/>
                </a:lnTo>
                <a:lnTo>
                  <a:pt x="70" y="330"/>
                </a:lnTo>
                <a:lnTo>
                  <a:pt x="80" y="324"/>
                </a:lnTo>
                <a:lnTo>
                  <a:pt x="94" y="318"/>
                </a:lnTo>
                <a:lnTo>
                  <a:pt x="108" y="316"/>
                </a:lnTo>
                <a:lnTo>
                  <a:pt x="108" y="316"/>
                </a:lnTo>
                <a:lnTo>
                  <a:pt x="122" y="316"/>
                </a:lnTo>
                <a:lnTo>
                  <a:pt x="138" y="318"/>
                </a:lnTo>
                <a:lnTo>
                  <a:pt x="152" y="322"/>
                </a:lnTo>
                <a:lnTo>
                  <a:pt x="164" y="330"/>
                </a:lnTo>
                <a:lnTo>
                  <a:pt x="164" y="330"/>
                </a:lnTo>
                <a:lnTo>
                  <a:pt x="176" y="340"/>
                </a:lnTo>
                <a:lnTo>
                  <a:pt x="184" y="354"/>
                </a:lnTo>
                <a:lnTo>
                  <a:pt x="192" y="372"/>
                </a:lnTo>
                <a:lnTo>
                  <a:pt x="194" y="390"/>
                </a:lnTo>
                <a:lnTo>
                  <a:pt x="194" y="390"/>
                </a:lnTo>
                <a:lnTo>
                  <a:pt x="194" y="410"/>
                </a:lnTo>
                <a:lnTo>
                  <a:pt x="190" y="428"/>
                </a:lnTo>
                <a:lnTo>
                  <a:pt x="182" y="444"/>
                </a:lnTo>
                <a:lnTo>
                  <a:pt x="172" y="456"/>
                </a:lnTo>
                <a:lnTo>
                  <a:pt x="172" y="456"/>
                </a:lnTo>
                <a:lnTo>
                  <a:pt x="160" y="464"/>
                </a:lnTo>
                <a:lnTo>
                  <a:pt x="146" y="470"/>
                </a:lnTo>
                <a:lnTo>
                  <a:pt x="132" y="474"/>
                </a:lnTo>
                <a:lnTo>
                  <a:pt x="118" y="476"/>
                </a:lnTo>
                <a:lnTo>
                  <a:pt x="118" y="476"/>
                </a:lnTo>
                <a:lnTo>
                  <a:pt x="104" y="476"/>
                </a:lnTo>
                <a:lnTo>
                  <a:pt x="90" y="472"/>
                </a:lnTo>
                <a:lnTo>
                  <a:pt x="78" y="466"/>
                </a:lnTo>
                <a:lnTo>
                  <a:pt x="70" y="462"/>
                </a:lnTo>
                <a:lnTo>
                  <a:pt x="70" y="462"/>
                </a:lnTo>
                <a:lnTo>
                  <a:pt x="58" y="454"/>
                </a:lnTo>
                <a:lnTo>
                  <a:pt x="54" y="452"/>
                </a:lnTo>
                <a:lnTo>
                  <a:pt x="74" y="612"/>
                </a:lnTo>
                <a:lnTo>
                  <a:pt x="74" y="612"/>
                </a:lnTo>
                <a:lnTo>
                  <a:pt x="76" y="622"/>
                </a:lnTo>
                <a:lnTo>
                  <a:pt x="82" y="628"/>
                </a:lnTo>
                <a:lnTo>
                  <a:pt x="90" y="634"/>
                </a:lnTo>
                <a:lnTo>
                  <a:pt x="100" y="634"/>
                </a:lnTo>
                <a:lnTo>
                  <a:pt x="100" y="634"/>
                </a:lnTo>
                <a:lnTo>
                  <a:pt x="104" y="634"/>
                </a:lnTo>
                <a:lnTo>
                  <a:pt x="104" y="634"/>
                </a:lnTo>
                <a:lnTo>
                  <a:pt x="142" y="622"/>
                </a:lnTo>
                <a:lnTo>
                  <a:pt x="182" y="608"/>
                </a:lnTo>
                <a:lnTo>
                  <a:pt x="220" y="592"/>
                </a:lnTo>
                <a:lnTo>
                  <a:pt x="256" y="574"/>
                </a:lnTo>
                <a:lnTo>
                  <a:pt x="292" y="554"/>
                </a:lnTo>
                <a:lnTo>
                  <a:pt x="326" y="532"/>
                </a:lnTo>
                <a:lnTo>
                  <a:pt x="360" y="510"/>
                </a:lnTo>
                <a:lnTo>
                  <a:pt x="390" y="486"/>
                </a:lnTo>
                <a:lnTo>
                  <a:pt x="390" y="486"/>
                </a:lnTo>
                <a:lnTo>
                  <a:pt x="396" y="478"/>
                </a:lnTo>
                <a:lnTo>
                  <a:pt x="400" y="470"/>
                </a:lnTo>
                <a:lnTo>
                  <a:pt x="398" y="460"/>
                </a:lnTo>
                <a:lnTo>
                  <a:pt x="394" y="452"/>
                </a:lnTo>
                <a:lnTo>
                  <a:pt x="290" y="322"/>
                </a:lnTo>
                <a:lnTo>
                  <a:pt x="332" y="290"/>
                </a:lnTo>
                <a:lnTo>
                  <a:pt x="332" y="290"/>
                </a:lnTo>
                <a:lnTo>
                  <a:pt x="340" y="284"/>
                </a:lnTo>
                <a:lnTo>
                  <a:pt x="350" y="282"/>
                </a:lnTo>
                <a:lnTo>
                  <a:pt x="370" y="280"/>
                </a:lnTo>
                <a:lnTo>
                  <a:pt x="370" y="280"/>
                </a:lnTo>
                <a:lnTo>
                  <a:pt x="386" y="280"/>
                </a:lnTo>
                <a:lnTo>
                  <a:pt x="392" y="276"/>
                </a:lnTo>
                <a:lnTo>
                  <a:pt x="400" y="272"/>
                </a:lnTo>
                <a:lnTo>
                  <a:pt x="400" y="272"/>
                </a:lnTo>
                <a:lnTo>
                  <a:pt x="406" y="266"/>
                </a:lnTo>
                <a:lnTo>
                  <a:pt x="412" y="258"/>
                </a:lnTo>
                <a:lnTo>
                  <a:pt x="418" y="250"/>
                </a:lnTo>
                <a:lnTo>
                  <a:pt x="420" y="242"/>
                </a:lnTo>
                <a:lnTo>
                  <a:pt x="420" y="242"/>
                </a:lnTo>
                <a:lnTo>
                  <a:pt x="422" y="234"/>
                </a:lnTo>
                <a:lnTo>
                  <a:pt x="420" y="224"/>
                </a:lnTo>
                <a:lnTo>
                  <a:pt x="416" y="214"/>
                </a:lnTo>
                <a:lnTo>
                  <a:pt x="408" y="204"/>
                </a:lnTo>
                <a:lnTo>
                  <a:pt x="408" y="204"/>
                </a:lnTo>
                <a:lnTo>
                  <a:pt x="398" y="194"/>
                </a:lnTo>
                <a:lnTo>
                  <a:pt x="390" y="186"/>
                </a:lnTo>
                <a:lnTo>
                  <a:pt x="382" y="184"/>
                </a:lnTo>
                <a:lnTo>
                  <a:pt x="372" y="182"/>
                </a:lnTo>
                <a:lnTo>
                  <a:pt x="372" y="18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454525" y="3322638"/>
            <a:ext cx="781050" cy="984250"/>
          </a:xfrm>
          <a:custGeom>
            <a:avLst/>
            <a:gdLst>
              <a:gd name="T0" fmla="*/ 492 w 492"/>
              <a:gd name="T1" fmla="*/ 350 h 620"/>
              <a:gd name="T2" fmla="*/ 486 w 492"/>
              <a:gd name="T3" fmla="*/ 326 h 620"/>
              <a:gd name="T4" fmla="*/ 474 w 492"/>
              <a:gd name="T5" fmla="*/ 314 h 620"/>
              <a:gd name="T6" fmla="*/ 466 w 492"/>
              <a:gd name="T7" fmla="*/ 310 h 620"/>
              <a:gd name="T8" fmla="*/ 448 w 492"/>
              <a:gd name="T9" fmla="*/ 306 h 620"/>
              <a:gd name="T10" fmla="*/ 438 w 492"/>
              <a:gd name="T11" fmla="*/ 306 h 620"/>
              <a:gd name="T12" fmla="*/ 424 w 492"/>
              <a:gd name="T13" fmla="*/ 310 h 620"/>
              <a:gd name="T14" fmla="*/ 410 w 492"/>
              <a:gd name="T15" fmla="*/ 320 h 620"/>
              <a:gd name="T16" fmla="*/ 386 w 492"/>
              <a:gd name="T17" fmla="*/ 338 h 620"/>
              <a:gd name="T18" fmla="*/ 376 w 492"/>
              <a:gd name="T19" fmla="*/ 342 h 620"/>
              <a:gd name="T20" fmla="*/ 324 w 492"/>
              <a:gd name="T21" fmla="*/ 344 h 620"/>
              <a:gd name="T22" fmla="*/ 284 w 492"/>
              <a:gd name="T23" fmla="*/ 22 h 620"/>
              <a:gd name="T24" fmla="*/ 274 w 492"/>
              <a:gd name="T25" fmla="*/ 6 h 620"/>
              <a:gd name="T26" fmla="*/ 258 w 492"/>
              <a:gd name="T27" fmla="*/ 0 h 620"/>
              <a:gd name="T28" fmla="*/ 252 w 492"/>
              <a:gd name="T29" fmla="*/ 2 h 620"/>
              <a:gd name="T30" fmla="*/ 240 w 492"/>
              <a:gd name="T31" fmla="*/ 10 h 620"/>
              <a:gd name="T32" fmla="*/ 122 w 492"/>
              <a:gd name="T33" fmla="*/ 282 h 620"/>
              <a:gd name="T34" fmla="*/ 122 w 492"/>
              <a:gd name="T35" fmla="*/ 282 h 620"/>
              <a:gd name="T36" fmla="*/ 144 w 492"/>
              <a:gd name="T37" fmla="*/ 278 h 620"/>
              <a:gd name="T38" fmla="*/ 156 w 492"/>
              <a:gd name="T39" fmla="*/ 276 h 620"/>
              <a:gd name="T40" fmla="*/ 182 w 492"/>
              <a:gd name="T41" fmla="*/ 276 h 620"/>
              <a:gd name="T42" fmla="*/ 198 w 492"/>
              <a:gd name="T43" fmla="*/ 280 h 620"/>
              <a:gd name="T44" fmla="*/ 222 w 492"/>
              <a:gd name="T45" fmla="*/ 296 h 620"/>
              <a:gd name="T46" fmla="*/ 240 w 492"/>
              <a:gd name="T47" fmla="*/ 318 h 620"/>
              <a:gd name="T48" fmla="*/ 246 w 492"/>
              <a:gd name="T49" fmla="*/ 334 h 620"/>
              <a:gd name="T50" fmla="*/ 244 w 492"/>
              <a:gd name="T51" fmla="*/ 368 h 620"/>
              <a:gd name="T52" fmla="*/ 240 w 492"/>
              <a:gd name="T53" fmla="*/ 388 h 620"/>
              <a:gd name="T54" fmla="*/ 218 w 492"/>
              <a:gd name="T55" fmla="*/ 418 h 620"/>
              <a:gd name="T56" fmla="*/ 190 w 492"/>
              <a:gd name="T57" fmla="*/ 434 h 620"/>
              <a:gd name="T58" fmla="*/ 174 w 492"/>
              <a:gd name="T59" fmla="*/ 436 h 620"/>
              <a:gd name="T60" fmla="*/ 144 w 492"/>
              <a:gd name="T61" fmla="*/ 432 h 620"/>
              <a:gd name="T62" fmla="*/ 132 w 492"/>
              <a:gd name="T63" fmla="*/ 428 h 620"/>
              <a:gd name="T64" fmla="*/ 108 w 492"/>
              <a:gd name="T65" fmla="*/ 410 h 620"/>
              <a:gd name="T66" fmla="*/ 96 w 492"/>
              <a:gd name="T67" fmla="*/ 392 h 620"/>
              <a:gd name="T68" fmla="*/ 88 w 492"/>
              <a:gd name="T69" fmla="*/ 380 h 620"/>
              <a:gd name="T70" fmla="*/ 82 w 492"/>
              <a:gd name="T71" fmla="*/ 374 h 620"/>
              <a:gd name="T72" fmla="*/ 2 w 492"/>
              <a:gd name="T73" fmla="*/ 560 h 620"/>
              <a:gd name="T74" fmla="*/ 2 w 492"/>
              <a:gd name="T75" fmla="*/ 580 h 620"/>
              <a:gd name="T76" fmla="*/ 14 w 492"/>
              <a:gd name="T77" fmla="*/ 592 h 620"/>
              <a:gd name="T78" fmla="*/ 18 w 492"/>
              <a:gd name="T79" fmla="*/ 594 h 620"/>
              <a:gd name="T80" fmla="*/ 66 w 492"/>
              <a:gd name="T81" fmla="*/ 604 h 620"/>
              <a:gd name="T82" fmla="*/ 168 w 492"/>
              <a:gd name="T83" fmla="*/ 618 h 620"/>
              <a:gd name="T84" fmla="*/ 220 w 492"/>
              <a:gd name="T85" fmla="*/ 620 h 620"/>
              <a:gd name="T86" fmla="*/ 278 w 492"/>
              <a:gd name="T87" fmla="*/ 618 h 620"/>
              <a:gd name="T88" fmla="*/ 334 w 492"/>
              <a:gd name="T89" fmla="*/ 612 h 620"/>
              <a:gd name="T90" fmla="*/ 350 w 492"/>
              <a:gd name="T91" fmla="*/ 602 h 620"/>
              <a:gd name="T92" fmla="*/ 354 w 492"/>
              <a:gd name="T93" fmla="*/ 584 h 620"/>
              <a:gd name="T94" fmla="*/ 378 w 492"/>
              <a:gd name="T95" fmla="*/ 378 h 620"/>
              <a:gd name="T96" fmla="*/ 390 w 492"/>
              <a:gd name="T97" fmla="*/ 378 h 620"/>
              <a:gd name="T98" fmla="*/ 414 w 492"/>
              <a:gd name="T99" fmla="*/ 392 h 620"/>
              <a:gd name="T100" fmla="*/ 428 w 492"/>
              <a:gd name="T101" fmla="*/ 400 h 620"/>
              <a:gd name="T102" fmla="*/ 444 w 492"/>
              <a:gd name="T103" fmla="*/ 402 h 620"/>
              <a:gd name="T104" fmla="*/ 454 w 492"/>
              <a:gd name="T105" fmla="*/ 402 h 620"/>
              <a:gd name="T106" fmla="*/ 472 w 492"/>
              <a:gd name="T107" fmla="*/ 394 h 620"/>
              <a:gd name="T108" fmla="*/ 478 w 492"/>
              <a:gd name="T109" fmla="*/ 390 h 620"/>
              <a:gd name="T110" fmla="*/ 488 w 492"/>
              <a:gd name="T111" fmla="*/ 376 h 620"/>
              <a:gd name="T112" fmla="*/ 492 w 492"/>
              <a:gd name="T113" fmla="*/ 352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2" h="620">
                <a:moveTo>
                  <a:pt x="492" y="350"/>
                </a:moveTo>
                <a:lnTo>
                  <a:pt x="492" y="350"/>
                </a:lnTo>
                <a:lnTo>
                  <a:pt x="488" y="338"/>
                </a:lnTo>
                <a:lnTo>
                  <a:pt x="486" y="326"/>
                </a:lnTo>
                <a:lnTo>
                  <a:pt x="480" y="320"/>
                </a:lnTo>
                <a:lnTo>
                  <a:pt x="474" y="314"/>
                </a:lnTo>
                <a:lnTo>
                  <a:pt x="474" y="314"/>
                </a:lnTo>
                <a:lnTo>
                  <a:pt x="466" y="310"/>
                </a:lnTo>
                <a:lnTo>
                  <a:pt x="458" y="306"/>
                </a:lnTo>
                <a:lnTo>
                  <a:pt x="448" y="306"/>
                </a:lnTo>
                <a:lnTo>
                  <a:pt x="438" y="306"/>
                </a:lnTo>
                <a:lnTo>
                  <a:pt x="438" y="306"/>
                </a:lnTo>
                <a:lnTo>
                  <a:pt x="430" y="306"/>
                </a:lnTo>
                <a:lnTo>
                  <a:pt x="424" y="310"/>
                </a:lnTo>
                <a:lnTo>
                  <a:pt x="410" y="320"/>
                </a:lnTo>
                <a:lnTo>
                  <a:pt x="410" y="320"/>
                </a:lnTo>
                <a:lnTo>
                  <a:pt x="396" y="332"/>
                </a:lnTo>
                <a:lnTo>
                  <a:pt x="386" y="338"/>
                </a:lnTo>
                <a:lnTo>
                  <a:pt x="376" y="342"/>
                </a:lnTo>
                <a:lnTo>
                  <a:pt x="376" y="342"/>
                </a:lnTo>
                <a:lnTo>
                  <a:pt x="374" y="342"/>
                </a:lnTo>
                <a:lnTo>
                  <a:pt x="324" y="344"/>
                </a:lnTo>
                <a:lnTo>
                  <a:pt x="284" y="22"/>
                </a:lnTo>
                <a:lnTo>
                  <a:pt x="284" y="22"/>
                </a:lnTo>
                <a:lnTo>
                  <a:pt x="280" y="14"/>
                </a:lnTo>
                <a:lnTo>
                  <a:pt x="274" y="6"/>
                </a:lnTo>
                <a:lnTo>
                  <a:pt x="268" y="2"/>
                </a:lnTo>
                <a:lnTo>
                  <a:pt x="258" y="0"/>
                </a:lnTo>
                <a:lnTo>
                  <a:pt x="258" y="0"/>
                </a:lnTo>
                <a:lnTo>
                  <a:pt x="252" y="2"/>
                </a:lnTo>
                <a:lnTo>
                  <a:pt x="246" y="6"/>
                </a:lnTo>
                <a:lnTo>
                  <a:pt x="240" y="10"/>
                </a:lnTo>
                <a:lnTo>
                  <a:pt x="238" y="16"/>
                </a:lnTo>
                <a:lnTo>
                  <a:pt x="122" y="282"/>
                </a:lnTo>
                <a:lnTo>
                  <a:pt x="122" y="282"/>
                </a:lnTo>
                <a:lnTo>
                  <a:pt x="122" y="282"/>
                </a:lnTo>
                <a:lnTo>
                  <a:pt x="128" y="282"/>
                </a:lnTo>
                <a:lnTo>
                  <a:pt x="144" y="278"/>
                </a:lnTo>
                <a:lnTo>
                  <a:pt x="144" y="278"/>
                </a:lnTo>
                <a:lnTo>
                  <a:pt x="156" y="276"/>
                </a:lnTo>
                <a:lnTo>
                  <a:pt x="168" y="276"/>
                </a:lnTo>
                <a:lnTo>
                  <a:pt x="182" y="276"/>
                </a:lnTo>
                <a:lnTo>
                  <a:pt x="198" y="280"/>
                </a:lnTo>
                <a:lnTo>
                  <a:pt x="198" y="280"/>
                </a:lnTo>
                <a:lnTo>
                  <a:pt x="210" y="288"/>
                </a:lnTo>
                <a:lnTo>
                  <a:pt x="222" y="296"/>
                </a:lnTo>
                <a:lnTo>
                  <a:pt x="232" y="306"/>
                </a:lnTo>
                <a:lnTo>
                  <a:pt x="240" y="318"/>
                </a:lnTo>
                <a:lnTo>
                  <a:pt x="240" y="318"/>
                </a:lnTo>
                <a:lnTo>
                  <a:pt x="246" y="334"/>
                </a:lnTo>
                <a:lnTo>
                  <a:pt x="248" y="350"/>
                </a:lnTo>
                <a:lnTo>
                  <a:pt x="244" y="368"/>
                </a:lnTo>
                <a:lnTo>
                  <a:pt x="240" y="388"/>
                </a:lnTo>
                <a:lnTo>
                  <a:pt x="240" y="388"/>
                </a:lnTo>
                <a:lnTo>
                  <a:pt x="230" y="404"/>
                </a:lnTo>
                <a:lnTo>
                  <a:pt x="218" y="418"/>
                </a:lnTo>
                <a:lnTo>
                  <a:pt x="204" y="428"/>
                </a:lnTo>
                <a:lnTo>
                  <a:pt x="190" y="434"/>
                </a:lnTo>
                <a:lnTo>
                  <a:pt x="190" y="434"/>
                </a:lnTo>
                <a:lnTo>
                  <a:pt x="174" y="436"/>
                </a:lnTo>
                <a:lnTo>
                  <a:pt x="158" y="436"/>
                </a:lnTo>
                <a:lnTo>
                  <a:pt x="144" y="432"/>
                </a:lnTo>
                <a:lnTo>
                  <a:pt x="132" y="428"/>
                </a:lnTo>
                <a:lnTo>
                  <a:pt x="132" y="428"/>
                </a:lnTo>
                <a:lnTo>
                  <a:pt x="118" y="420"/>
                </a:lnTo>
                <a:lnTo>
                  <a:pt x="108" y="410"/>
                </a:lnTo>
                <a:lnTo>
                  <a:pt x="102" y="400"/>
                </a:lnTo>
                <a:lnTo>
                  <a:pt x="96" y="392"/>
                </a:lnTo>
                <a:lnTo>
                  <a:pt x="96" y="392"/>
                </a:lnTo>
                <a:lnTo>
                  <a:pt x="88" y="380"/>
                </a:lnTo>
                <a:lnTo>
                  <a:pt x="84" y="376"/>
                </a:lnTo>
                <a:lnTo>
                  <a:pt x="82" y="374"/>
                </a:lnTo>
                <a:lnTo>
                  <a:pt x="2" y="560"/>
                </a:lnTo>
                <a:lnTo>
                  <a:pt x="2" y="560"/>
                </a:lnTo>
                <a:lnTo>
                  <a:pt x="0" y="570"/>
                </a:lnTo>
                <a:lnTo>
                  <a:pt x="2" y="580"/>
                </a:lnTo>
                <a:lnTo>
                  <a:pt x="6" y="588"/>
                </a:lnTo>
                <a:lnTo>
                  <a:pt x="14" y="592"/>
                </a:lnTo>
                <a:lnTo>
                  <a:pt x="14" y="592"/>
                </a:lnTo>
                <a:lnTo>
                  <a:pt x="18" y="594"/>
                </a:lnTo>
                <a:lnTo>
                  <a:pt x="18" y="594"/>
                </a:lnTo>
                <a:lnTo>
                  <a:pt x="66" y="604"/>
                </a:lnTo>
                <a:lnTo>
                  <a:pt x="116" y="612"/>
                </a:lnTo>
                <a:lnTo>
                  <a:pt x="168" y="618"/>
                </a:lnTo>
                <a:lnTo>
                  <a:pt x="220" y="620"/>
                </a:lnTo>
                <a:lnTo>
                  <a:pt x="220" y="620"/>
                </a:lnTo>
                <a:lnTo>
                  <a:pt x="248" y="618"/>
                </a:lnTo>
                <a:lnTo>
                  <a:pt x="278" y="618"/>
                </a:lnTo>
                <a:lnTo>
                  <a:pt x="334" y="612"/>
                </a:lnTo>
                <a:lnTo>
                  <a:pt x="334" y="612"/>
                </a:lnTo>
                <a:lnTo>
                  <a:pt x="342" y="608"/>
                </a:lnTo>
                <a:lnTo>
                  <a:pt x="350" y="602"/>
                </a:lnTo>
                <a:lnTo>
                  <a:pt x="354" y="594"/>
                </a:lnTo>
                <a:lnTo>
                  <a:pt x="354" y="584"/>
                </a:lnTo>
                <a:lnTo>
                  <a:pt x="328" y="380"/>
                </a:lnTo>
                <a:lnTo>
                  <a:pt x="378" y="378"/>
                </a:lnTo>
                <a:lnTo>
                  <a:pt x="378" y="378"/>
                </a:lnTo>
                <a:lnTo>
                  <a:pt x="390" y="378"/>
                </a:lnTo>
                <a:lnTo>
                  <a:pt x="398" y="382"/>
                </a:lnTo>
                <a:lnTo>
                  <a:pt x="414" y="392"/>
                </a:lnTo>
                <a:lnTo>
                  <a:pt x="414" y="392"/>
                </a:lnTo>
                <a:lnTo>
                  <a:pt x="428" y="400"/>
                </a:lnTo>
                <a:lnTo>
                  <a:pt x="436" y="402"/>
                </a:lnTo>
                <a:lnTo>
                  <a:pt x="444" y="402"/>
                </a:lnTo>
                <a:lnTo>
                  <a:pt x="444" y="402"/>
                </a:lnTo>
                <a:lnTo>
                  <a:pt x="454" y="402"/>
                </a:lnTo>
                <a:lnTo>
                  <a:pt x="464" y="398"/>
                </a:lnTo>
                <a:lnTo>
                  <a:pt x="472" y="394"/>
                </a:lnTo>
                <a:lnTo>
                  <a:pt x="478" y="390"/>
                </a:lnTo>
                <a:lnTo>
                  <a:pt x="478" y="390"/>
                </a:lnTo>
                <a:lnTo>
                  <a:pt x="484" y="384"/>
                </a:lnTo>
                <a:lnTo>
                  <a:pt x="488" y="376"/>
                </a:lnTo>
                <a:lnTo>
                  <a:pt x="490" y="364"/>
                </a:lnTo>
                <a:lnTo>
                  <a:pt x="492" y="352"/>
                </a:lnTo>
                <a:lnTo>
                  <a:pt x="492" y="35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2419350" y="3983038"/>
            <a:ext cx="92075" cy="63500"/>
          </a:xfrm>
          <a:custGeom>
            <a:avLst/>
            <a:gdLst>
              <a:gd name="T0" fmla="*/ 28 w 58"/>
              <a:gd name="T1" fmla="*/ 8 h 40"/>
              <a:gd name="T2" fmla="*/ 28 w 58"/>
              <a:gd name="T3" fmla="*/ 8 h 40"/>
              <a:gd name="T4" fmla="*/ 14 w 58"/>
              <a:gd name="T5" fmla="*/ 4 h 40"/>
              <a:gd name="T6" fmla="*/ 0 w 58"/>
              <a:gd name="T7" fmla="*/ 0 h 40"/>
              <a:gd name="T8" fmla="*/ 40 w 58"/>
              <a:gd name="T9" fmla="*/ 40 h 40"/>
              <a:gd name="T10" fmla="*/ 58 w 58"/>
              <a:gd name="T11" fmla="*/ 22 h 40"/>
              <a:gd name="T12" fmla="*/ 50 w 58"/>
              <a:gd name="T13" fmla="*/ 12 h 40"/>
              <a:gd name="T14" fmla="*/ 50 w 58"/>
              <a:gd name="T15" fmla="*/ 12 h 40"/>
              <a:gd name="T16" fmla="*/ 44 w 58"/>
              <a:gd name="T17" fmla="*/ 10 h 40"/>
              <a:gd name="T18" fmla="*/ 28 w 58"/>
              <a:gd name="T19" fmla="*/ 8 h 40"/>
              <a:gd name="T20" fmla="*/ 28 w 58"/>
              <a:gd name="T21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" h="40">
                <a:moveTo>
                  <a:pt x="28" y="8"/>
                </a:moveTo>
                <a:lnTo>
                  <a:pt x="28" y="8"/>
                </a:lnTo>
                <a:lnTo>
                  <a:pt x="14" y="4"/>
                </a:lnTo>
                <a:lnTo>
                  <a:pt x="0" y="0"/>
                </a:lnTo>
                <a:lnTo>
                  <a:pt x="40" y="40"/>
                </a:lnTo>
                <a:lnTo>
                  <a:pt x="58" y="22"/>
                </a:lnTo>
                <a:lnTo>
                  <a:pt x="50" y="12"/>
                </a:lnTo>
                <a:lnTo>
                  <a:pt x="50" y="12"/>
                </a:lnTo>
                <a:lnTo>
                  <a:pt x="44" y="10"/>
                </a:lnTo>
                <a:lnTo>
                  <a:pt x="28" y="8"/>
                </a:lnTo>
                <a:lnTo>
                  <a:pt x="28" y="8"/>
                </a:lnTo>
                <a:close/>
              </a:path>
            </a:pathLst>
          </a:custGeom>
          <a:solidFill>
            <a:srgbClr val="AC4F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866900" y="3255963"/>
            <a:ext cx="1920875" cy="666750"/>
          </a:xfrm>
          <a:custGeom>
            <a:avLst/>
            <a:gdLst>
              <a:gd name="T0" fmla="*/ 1196 w 1210"/>
              <a:gd name="T1" fmla="*/ 36 h 420"/>
              <a:gd name="T2" fmla="*/ 1180 w 1210"/>
              <a:gd name="T3" fmla="*/ 28 h 420"/>
              <a:gd name="T4" fmla="*/ 1160 w 1210"/>
              <a:gd name="T5" fmla="*/ 26 h 420"/>
              <a:gd name="T6" fmla="*/ 1152 w 1210"/>
              <a:gd name="T7" fmla="*/ 26 h 420"/>
              <a:gd name="T8" fmla="*/ 1132 w 1210"/>
              <a:gd name="T9" fmla="*/ 38 h 420"/>
              <a:gd name="T10" fmla="*/ 1116 w 1210"/>
              <a:gd name="T11" fmla="*/ 50 h 420"/>
              <a:gd name="T12" fmla="*/ 1096 w 1210"/>
              <a:gd name="T13" fmla="*/ 58 h 420"/>
              <a:gd name="T14" fmla="*/ 1050 w 1210"/>
              <a:gd name="T15" fmla="*/ 58 h 420"/>
              <a:gd name="T16" fmla="*/ 1042 w 1210"/>
              <a:gd name="T17" fmla="*/ 0 h 420"/>
              <a:gd name="T18" fmla="*/ 70 w 1210"/>
              <a:gd name="T19" fmla="*/ 0 h 420"/>
              <a:gd name="T20" fmla="*/ 60 w 1210"/>
              <a:gd name="T21" fmla="*/ 2 h 420"/>
              <a:gd name="T22" fmla="*/ 40 w 1210"/>
              <a:gd name="T23" fmla="*/ 10 h 420"/>
              <a:gd name="T24" fmla="*/ 22 w 1210"/>
              <a:gd name="T25" fmla="*/ 24 h 420"/>
              <a:gd name="T26" fmla="*/ 10 w 1210"/>
              <a:gd name="T27" fmla="*/ 42 h 420"/>
              <a:gd name="T28" fmla="*/ 6 w 1210"/>
              <a:gd name="T29" fmla="*/ 52 h 420"/>
              <a:gd name="T30" fmla="*/ 0 w 1210"/>
              <a:gd name="T31" fmla="*/ 72 h 420"/>
              <a:gd name="T32" fmla="*/ 2 w 1210"/>
              <a:gd name="T33" fmla="*/ 94 h 420"/>
              <a:gd name="T34" fmla="*/ 10 w 1210"/>
              <a:gd name="T35" fmla="*/ 114 h 420"/>
              <a:gd name="T36" fmla="*/ 22 w 1210"/>
              <a:gd name="T37" fmla="*/ 132 h 420"/>
              <a:gd name="T38" fmla="*/ 310 w 1210"/>
              <a:gd name="T39" fmla="*/ 420 h 420"/>
              <a:gd name="T40" fmla="*/ 302 w 1210"/>
              <a:gd name="T41" fmla="*/ 392 h 420"/>
              <a:gd name="T42" fmla="*/ 302 w 1210"/>
              <a:gd name="T43" fmla="*/ 376 h 420"/>
              <a:gd name="T44" fmla="*/ 316 w 1210"/>
              <a:gd name="T45" fmla="*/ 344 h 420"/>
              <a:gd name="T46" fmla="*/ 328 w 1210"/>
              <a:gd name="T47" fmla="*/ 328 h 420"/>
              <a:gd name="T48" fmla="*/ 360 w 1210"/>
              <a:gd name="T49" fmla="*/ 308 h 420"/>
              <a:gd name="T50" fmla="*/ 394 w 1210"/>
              <a:gd name="T51" fmla="*/ 304 h 420"/>
              <a:gd name="T52" fmla="*/ 408 w 1210"/>
              <a:gd name="T53" fmla="*/ 308 h 420"/>
              <a:gd name="T54" fmla="*/ 434 w 1210"/>
              <a:gd name="T55" fmla="*/ 322 h 420"/>
              <a:gd name="T56" fmla="*/ 444 w 1210"/>
              <a:gd name="T57" fmla="*/ 332 h 420"/>
              <a:gd name="T58" fmla="*/ 458 w 1210"/>
              <a:gd name="T59" fmla="*/ 356 h 420"/>
              <a:gd name="T60" fmla="*/ 464 w 1210"/>
              <a:gd name="T61" fmla="*/ 380 h 420"/>
              <a:gd name="T62" fmla="*/ 466 w 1210"/>
              <a:gd name="T63" fmla="*/ 394 h 420"/>
              <a:gd name="T64" fmla="*/ 478 w 1210"/>
              <a:gd name="T65" fmla="*/ 410 h 420"/>
              <a:gd name="T66" fmla="*/ 502 w 1210"/>
              <a:gd name="T67" fmla="*/ 386 h 420"/>
              <a:gd name="T68" fmla="*/ 268 w 1210"/>
              <a:gd name="T69" fmla="*/ 156 h 420"/>
              <a:gd name="T70" fmla="*/ 1072 w 1210"/>
              <a:gd name="T71" fmla="*/ 156 h 420"/>
              <a:gd name="T72" fmla="*/ 1056 w 1210"/>
              <a:gd name="T73" fmla="*/ 94 h 420"/>
              <a:gd name="T74" fmla="*/ 1096 w 1210"/>
              <a:gd name="T75" fmla="*/ 94 h 420"/>
              <a:gd name="T76" fmla="*/ 1116 w 1210"/>
              <a:gd name="T77" fmla="*/ 100 h 420"/>
              <a:gd name="T78" fmla="*/ 1132 w 1210"/>
              <a:gd name="T79" fmla="*/ 110 h 420"/>
              <a:gd name="T80" fmla="*/ 1152 w 1210"/>
              <a:gd name="T81" fmla="*/ 122 h 420"/>
              <a:gd name="T82" fmla="*/ 1160 w 1210"/>
              <a:gd name="T83" fmla="*/ 122 h 420"/>
              <a:gd name="T84" fmla="*/ 1180 w 1210"/>
              <a:gd name="T85" fmla="*/ 120 h 420"/>
              <a:gd name="T86" fmla="*/ 1196 w 1210"/>
              <a:gd name="T87" fmla="*/ 112 h 420"/>
              <a:gd name="T88" fmla="*/ 1202 w 1210"/>
              <a:gd name="T89" fmla="*/ 106 h 420"/>
              <a:gd name="T90" fmla="*/ 1210 w 1210"/>
              <a:gd name="T91" fmla="*/ 88 h 420"/>
              <a:gd name="T92" fmla="*/ 1210 w 1210"/>
              <a:gd name="T93" fmla="*/ 74 h 420"/>
              <a:gd name="T94" fmla="*/ 1206 w 1210"/>
              <a:gd name="T95" fmla="*/ 50 h 420"/>
              <a:gd name="T96" fmla="*/ 1196 w 1210"/>
              <a:gd name="T97" fmla="*/ 3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0" h="420">
                <a:moveTo>
                  <a:pt x="1196" y="36"/>
                </a:moveTo>
                <a:lnTo>
                  <a:pt x="1196" y="36"/>
                </a:lnTo>
                <a:lnTo>
                  <a:pt x="1188" y="30"/>
                </a:lnTo>
                <a:lnTo>
                  <a:pt x="1180" y="28"/>
                </a:lnTo>
                <a:lnTo>
                  <a:pt x="1170" y="26"/>
                </a:lnTo>
                <a:lnTo>
                  <a:pt x="1160" y="26"/>
                </a:lnTo>
                <a:lnTo>
                  <a:pt x="1160" y="26"/>
                </a:lnTo>
                <a:lnTo>
                  <a:pt x="1152" y="26"/>
                </a:lnTo>
                <a:lnTo>
                  <a:pt x="1146" y="28"/>
                </a:lnTo>
                <a:lnTo>
                  <a:pt x="1132" y="38"/>
                </a:lnTo>
                <a:lnTo>
                  <a:pt x="1132" y="38"/>
                </a:lnTo>
                <a:lnTo>
                  <a:pt x="1116" y="50"/>
                </a:lnTo>
                <a:lnTo>
                  <a:pt x="1106" y="56"/>
                </a:lnTo>
                <a:lnTo>
                  <a:pt x="1096" y="58"/>
                </a:lnTo>
                <a:lnTo>
                  <a:pt x="1094" y="58"/>
                </a:lnTo>
                <a:lnTo>
                  <a:pt x="1050" y="58"/>
                </a:lnTo>
                <a:lnTo>
                  <a:pt x="1050" y="58"/>
                </a:lnTo>
                <a:lnTo>
                  <a:pt x="1042" y="0"/>
                </a:lnTo>
                <a:lnTo>
                  <a:pt x="78" y="0"/>
                </a:lnTo>
                <a:lnTo>
                  <a:pt x="70" y="0"/>
                </a:lnTo>
                <a:lnTo>
                  <a:pt x="70" y="0"/>
                </a:lnTo>
                <a:lnTo>
                  <a:pt x="60" y="2"/>
                </a:lnTo>
                <a:lnTo>
                  <a:pt x="48" y="6"/>
                </a:lnTo>
                <a:lnTo>
                  <a:pt x="40" y="10"/>
                </a:lnTo>
                <a:lnTo>
                  <a:pt x="30" y="16"/>
                </a:lnTo>
                <a:lnTo>
                  <a:pt x="22" y="24"/>
                </a:lnTo>
                <a:lnTo>
                  <a:pt x="16" y="32"/>
                </a:lnTo>
                <a:lnTo>
                  <a:pt x="10" y="42"/>
                </a:lnTo>
                <a:lnTo>
                  <a:pt x="6" y="52"/>
                </a:lnTo>
                <a:lnTo>
                  <a:pt x="6" y="52"/>
                </a:lnTo>
                <a:lnTo>
                  <a:pt x="2" y="62"/>
                </a:lnTo>
                <a:lnTo>
                  <a:pt x="0" y="72"/>
                </a:lnTo>
                <a:lnTo>
                  <a:pt x="2" y="84"/>
                </a:lnTo>
                <a:lnTo>
                  <a:pt x="2" y="94"/>
                </a:lnTo>
                <a:lnTo>
                  <a:pt x="6" y="104"/>
                </a:lnTo>
                <a:lnTo>
                  <a:pt x="10" y="114"/>
                </a:lnTo>
                <a:lnTo>
                  <a:pt x="16" y="124"/>
                </a:lnTo>
                <a:lnTo>
                  <a:pt x="22" y="132"/>
                </a:lnTo>
                <a:lnTo>
                  <a:pt x="310" y="420"/>
                </a:lnTo>
                <a:lnTo>
                  <a:pt x="310" y="420"/>
                </a:lnTo>
                <a:lnTo>
                  <a:pt x="304" y="406"/>
                </a:lnTo>
                <a:lnTo>
                  <a:pt x="302" y="392"/>
                </a:lnTo>
                <a:lnTo>
                  <a:pt x="302" y="392"/>
                </a:lnTo>
                <a:lnTo>
                  <a:pt x="302" y="376"/>
                </a:lnTo>
                <a:lnTo>
                  <a:pt x="308" y="360"/>
                </a:lnTo>
                <a:lnTo>
                  <a:pt x="316" y="344"/>
                </a:lnTo>
                <a:lnTo>
                  <a:pt x="328" y="328"/>
                </a:lnTo>
                <a:lnTo>
                  <a:pt x="328" y="328"/>
                </a:lnTo>
                <a:lnTo>
                  <a:pt x="344" y="316"/>
                </a:lnTo>
                <a:lnTo>
                  <a:pt x="360" y="308"/>
                </a:lnTo>
                <a:lnTo>
                  <a:pt x="378" y="304"/>
                </a:lnTo>
                <a:lnTo>
                  <a:pt x="394" y="304"/>
                </a:lnTo>
                <a:lnTo>
                  <a:pt x="394" y="304"/>
                </a:lnTo>
                <a:lnTo>
                  <a:pt x="408" y="308"/>
                </a:lnTo>
                <a:lnTo>
                  <a:pt x="422" y="314"/>
                </a:lnTo>
                <a:lnTo>
                  <a:pt x="434" y="322"/>
                </a:lnTo>
                <a:lnTo>
                  <a:pt x="444" y="332"/>
                </a:lnTo>
                <a:lnTo>
                  <a:pt x="444" y="332"/>
                </a:lnTo>
                <a:lnTo>
                  <a:pt x="452" y="344"/>
                </a:lnTo>
                <a:lnTo>
                  <a:pt x="458" y="356"/>
                </a:lnTo>
                <a:lnTo>
                  <a:pt x="462" y="368"/>
                </a:lnTo>
                <a:lnTo>
                  <a:pt x="464" y="380"/>
                </a:lnTo>
                <a:lnTo>
                  <a:pt x="464" y="380"/>
                </a:lnTo>
                <a:lnTo>
                  <a:pt x="466" y="394"/>
                </a:lnTo>
                <a:lnTo>
                  <a:pt x="468" y="398"/>
                </a:lnTo>
                <a:lnTo>
                  <a:pt x="478" y="410"/>
                </a:lnTo>
                <a:lnTo>
                  <a:pt x="502" y="386"/>
                </a:lnTo>
                <a:lnTo>
                  <a:pt x="502" y="386"/>
                </a:lnTo>
                <a:lnTo>
                  <a:pt x="414" y="300"/>
                </a:lnTo>
                <a:lnTo>
                  <a:pt x="268" y="156"/>
                </a:lnTo>
                <a:lnTo>
                  <a:pt x="1072" y="156"/>
                </a:lnTo>
                <a:lnTo>
                  <a:pt x="1072" y="156"/>
                </a:lnTo>
                <a:lnTo>
                  <a:pt x="1064" y="126"/>
                </a:lnTo>
                <a:lnTo>
                  <a:pt x="1056" y="94"/>
                </a:lnTo>
                <a:lnTo>
                  <a:pt x="1096" y="94"/>
                </a:lnTo>
                <a:lnTo>
                  <a:pt x="1096" y="94"/>
                </a:lnTo>
                <a:lnTo>
                  <a:pt x="1108" y="96"/>
                </a:lnTo>
                <a:lnTo>
                  <a:pt x="1116" y="100"/>
                </a:lnTo>
                <a:lnTo>
                  <a:pt x="1132" y="110"/>
                </a:lnTo>
                <a:lnTo>
                  <a:pt x="1132" y="110"/>
                </a:lnTo>
                <a:lnTo>
                  <a:pt x="1146" y="120"/>
                </a:lnTo>
                <a:lnTo>
                  <a:pt x="1152" y="122"/>
                </a:lnTo>
                <a:lnTo>
                  <a:pt x="1160" y="122"/>
                </a:lnTo>
                <a:lnTo>
                  <a:pt x="1160" y="122"/>
                </a:lnTo>
                <a:lnTo>
                  <a:pt x="1170" y="122"/>
                </a:lnTo>
                <a:lnTo>
                  <a:pt x="1180" y="120"/>
                </a:lnTo>
                <a:lnTo>
                  <a:pt x="1188" y="116"/>
                </a:lnTo>
                <a:lnTo>
                  <a:pt x="1196" y="112"/>
                </a:lnTo>
                <a:lnTo>
                  <a:pt x="1196" y="112"/>
                </a:lnTo>
                <a:lnTo>
                  <a:pt x="1202" y="106"/>
                </a:lnTo>
                <a:lnTo>
                  <a:pt x="1206" y="98"/>
                </a:lnTo>
                <a:lnTo>
                  <a:pt x="1210" y="88"/>
                </a:lnTo>
                <a:lnTo>
                  <a:pt x="1210" y="74"/>
                </a:lnTo>
                <a:lnTo>
                  <a:pt x="1210" y="74"/>
                </a:lnTo>
                <a:lnTo>
                  <a:pt x="1210" y="60"/>
                </a:lnTo>
                <a:lnTo>
                  <a:pt x="1206" y="50"/>
                </a:lnTo>
                <a:lnTo>
                  <a:pt x="1202" y="42"/>
                </a:lnTo>
                <a:lnTo>
                  <a:pt x="1196" y="36"/>
                </a:lnTo>
                <a:lnTo>
                  <a:pt x="1196" y="3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2603500" y="3716338"/>
            <a:ext cx="1562100" cy="885825"/>
          </a:xfrm>
          <a:custGeom>
            <a:avLst/>
            <a:gdLst>
              <a:gd name="T0" fmla="*/ 666 w 984"/>
              <a:gd name="T1" fmla="*/ 0 h 558"/>
              <a:gd name="T2" fmla="*/ 0 w 984"/>
              <a:gd name="T3" fmla="*/ 0 h 558"/>
              <a:gd name="T4" fmla="*/ 228 w 984"/>
              <a:gd name="T5" fmla="*/ 230 h 558"/>
              <a:gd name="T6" fmla="*/ 602 w 984"/>
              <a:gd name="T7" fmla="*/ 474 h 558"/>
              <a:gd name="T8" fmla="*/ 600 w 984"/>
              <a:gd name="T9" fmla="*/ 474 h 558"/>
              <a:gd name="T10" fmla="*/ 620 w 984"/>
              <a:gd name="T11" fmla="*/ 486 h 558"/>
              <a:gd name="T12" fmla="*/ 646 w 984"/>
              <a:gd name="T13" fmla="*/ 454 h 558"/>
              <a:gd name="T14" fmla="*/ 646 w 984"/>
              <a:gd name="T15" fmla="*/ 454 h 558"/>
              <a:gd name="T16" fmla="*/ 648 w 984"/>
              <a:gd name="T17" fmla="*/ 448 h 558"/>
              <a:gd name="T18" fmla="*/ 648 w 984"/>
              <a:gd name="T19" fmla="*/ 432 h 558"/>
              <a:gd name="T20" fmla="*/ 648 w 984"/>
              <a:gd name="T21" fmla="*/ 432 h 558"/>
              <a:gd name="T22" fmla="*/ 650 w 984"/>
              <a:gd name="T23" fmla="*/ 422 h 558"/>
              <a:gd name="T24" fmla="*/ 652 w 984"/>
              <a:gd name="T25" fmla="*/ 408 h 558"/>
              <a:gd name="T26" fmla="*/ 656 w 984"/>
              <a:gd name="T27" fmla="*/ 396 h 558"/>
              <a:gd name="T28" fmla="*/ 664 w 984"/>
              <a:gd name="T29" fmla="*/ 382 h 558"/>
              <a:gd name="T30" fmla="*/ 664 w 984"/>
              <a:gd name="T31" fmla="*/ 382 h 558"/>
              <a:gd name="T32" fmla="*/ 674 w 984"/>
              <a:gd name="T33" fmla="*/ 372 h 558"/>
              <a:gd name="T34" fmla="*/ 686 w 984"/>
              <a:gd name="T35" fmla="*/ 362 h 558"/>
              <a:gd name="T36" fmla="*/ 698 w 984"/>
              <a:gd name="T37" fmla="*/ 356 h 558"/>
              <a:gd name="T38" fmla="*/ 714 w 984"/>
              <a:gd name="T39" fmla="*/ 352 h 558"/>
              <a:gd name="T40" fmla="*/ 714 w 984"/>
              <a:gd name="T41" fmla="*/ 352 h 558"/>
              <a:gd name="T42" fmla="*/ 728 w 984"/>
              <a:gd name="T43" fmla="*/ 350 h 558"/>
              <a:gd name="T44" fmla="*/ 746 w 984"/>
              <a:gd name="T45" fmla="*/ 354 h 558"/>
              <a:gd name="T46" fmla="*/ 762 w 984"/>
              <a:gd name="T47" fmla="*/ 360 h 558"/>
              <a:gd name="T48" fmla="*/ 778 w 984"/>
              <a:gd name="T49" fmla="*/ 372 h 558"/>
              <a:gd name="T50" fmla="*/ 778 w 984"/>
              <a:gd name="T51" fmla="*/ 372 h 558"/>
              <a:gd name="T52" fmla="*/ 792 w 984"/>
              <a:gd name="T53" fmla="*/ 386 h 558"/>
              <a:gd name="T54" fmla="*/ 802 w 984"/>
              <a:gd name="T55" fmla="*/ 402 h 558"/>
              <a:gd name="T56" fmla="*/ 808 w 984"/>
              <a:gd name="T57" fmla="*/ 418 h 558"/>
              <a:gd name="T58" fmla="*/ 810 w 984"/>
              <a:gd name="T59" fmla="*/ 432 h 558"/>
              <a:gd name="T60" fmla="*/ 810 w 984"/>
              <a:gd name="T61" fmla="*/ 432 h 558"/>
              <a:gd name="T62" fmla="*/ 808 w 984"/>
              <a:gd name="T63" fmla="*/ 448 h 558"/>
              <a:gd name="T64" fmla="*/ 804 w 984"/>
              <a:gd name="T65" fmla="*/ 462 h 558"/>
              <a:gd name="T66" fmla="*/ 796 w 984"/>
              <a:gd name="T67" fmla="*/ 474 h 558"/>
              <a:gd name="T68" fmla="*/ 788 w 984"/>
              <a:gd name="T69" fmla="*/ 486 h 558"/>
              <a:gd name="T70" fmla="*/ 788 w 984"/>
              <a:gd name="T71" fmla="*/ 486 h 558"/>
              <a:gd name="T72" fmla="*/ 776 w 984"/>
              <a:gd name="T73" fmla="*/ 496 h 558"/>
              <a:gd name="T74" fmla="*/ 766 w 984"/>
              <a:gd name="T75" fmla="*/ 504 h 558"/>
              <a:gd name="T76" fmla="*/ 754 w 984"/>
              <a:gd name="T77" fmla="*/ 508 h 558"/>
              <a:gd name="T78" fmla="*/ 744 w 984"/>
              <a:gd name="T79" fmla="*/ 510 h 558"/>
              <a:gd name="T80" fmla="*/ 744 w 984"/>
              <a:gd name="T81" fmla="*/ 510 h 558"/>
              <a:gd name="T82" fmla="*/ 730 w 984"/>
              <a:gd name="T83" fmla="*/ 514 h 558"/>
              <a:gd name="T84" fmla="*/ 726 w 984"/>
              <a:gd name="T85" fmla="*/ 516 h 558"/>
              <a:gd name="T86" fmla="*/ 706 w 984"/>
              <a:gd name="T87" fmla="*/ 540 h 558"/>
              <a:gd name="T88" fmla="*/ 736 w 984"/>
              <a:gd name="T89" fmla="*/ 558 h 558"/>
              <a:gd name="T90" fmla="*/ 984 w 984"/>
              <a:gd name="T91" fmla="*/ 312 h 558"/>
              <a:gd name="T92" fmla="*/ 984 w 984"/>
              <a:gd name="T93" fmla="*/ 312 h 558"/>
              <a:gd name="T94" fmla="*/ 936 w 984"/>
              <a:gd name="T95" fmla="*/ 284 h 558"/>
              <a:gd name="T96" fmla="*/ 888 w 984"/>
              <a:gd name="T97" fmla="*/ 252 h 558"/>
              <a:gd name="T98" fmla="*/ 844 w 984"/>
              <a:gd name="T99" fmla="*/ 216 h 558"/>
              <a:gd name="T100" fmla="*/ 802 w 984"/>
              <a:gd name="T101" fmla="*/ 178 h 558"/>
              <a:gd name="T102" fmla="*/ 762 w 984"/>
              <a:gd name="T103" fmla="*/ 138 h 558"/>
              <a:gd name="T104" fmla="*/ 728 w 984"/>
              <a:gd name="T105" fmla="*/ 94 h 558"/>
              <a:gd name="T106" fmla="*/ 694 w 984"/>
              <a:gd name="T107" fmla="*/ 48 h 558"/>
              <a:gd name="T108" fmla="*/ 666 w 984"/>
              <a:gd name="T109" fmla="*/ 0 h 558"/>
              <a:gd name="T110" fmla="*/ 666 w 984"/>
              <a:gd name="T111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84" h="558">
                <a:moveTo>
                  <a:pt x="666" y="0"/>
                </a:moveTo>
                <a:lnTo>
                  <a:pt x="0" y="0"/>
                </a:lnTo>
                <a:lnTo>
                  <a:pt x="228" y="230"/>
                </a:lnTo>
                <a:lnTo>
                  <a:pt x="602" y="474"/>
                </a:lnTo>
                <a:lnTo>
                  <a:pt x="600" y="474"/>
                </a:lnTo>
                <a:lnTo>
                  <a:pt x="620" y="486"/>
                </a:lnTo>
                <a:lnTo>
                  <a:pt x="646" y="454"/>
                </a:lnTo>
                <a:lnTo>
                  <a:pt x="646" y="454"/>
                </a:lnTo>
                <a:lnTo>
                  <a:pt x="648" y="448"/>
                </a:lnTo>
                <a:lnTo>
                  <a:pt x="648" y="432"/>
                </a:lnTo>
                <a:lnTo>
                  <a:pt x="648" y="432"/>
                </a:lnTo>
                <a:lnTo>
                  <a:pt x="650" y="422"/>
                </a:lnTo>
                <a:lnTo>
                  <a:pt x="652" y="408"/>
                </a:lnTo>
                <a:lnTo>
                  <a:pt x="656" y="396"/>
                </a:lnTo>
                <a:lnTo>
                  <a:pt x="664" y="382"/>
                </a:lnTo>
                <a:lnTo>
                  <a:pt x="664" y="382"/>
                </a:lnTo>
                <a:lnTo>
                  <a:pt x="674" y="372"/>
                </a:lnTo>
                <a:lnTo>
                  <a:pt x="686" y="362"/>
                </a:lnTo>
                <a:lnTo>
                  <a:pt x="698" y="356"/>
                </a:lnTo>
                <a:lnTo>
                  <a:pt x="714" y="352"/>
                </a:lnTo>
                <a:lnTo>
                  <a:pt x="714" y="352"/>
                </a:lnTo>
                <a:lnTo>
                  <a:pt x="728" y="350"/>
                </a:lnTo>
                <a:lnTo>
                  <a:pt x="746" y="354"/>
                </a:lnTo>
                <a:lnTo>
                  <a:pt x="762" y="360"/>
                </a:lnTo>
                <a:lnTo>
                  <a:pt x="778" y="372"/>
                </a:lnTo>
                <a:lnTo>
                  <a:pt x="778" y="372"/>
                </a:lnTo>
                <a:lnTo>
                  <a:pt x="792" y="386"/>
                </a:lnTo>
                <a:lnTo>
                  <a:pt x="802" y="402"/>
                </a:lnTo>
                <a:lnTo>
                  <a:pt x="808" y="418"/>
                </a:lnTo>
                <a:lnTo>
                  <a:pt x="810" y="432"/>
                </a:lnTo>
                <a:lnTo>
                  <a:pt x="810" y="432"/>
                </a:lnTo>
                <a:lnTo>
                  <a:pt x="808" y="448"/>
                </a:lnTo>
                <a:lnTo>
                  <a:pt x="804" y="462"/>
                </a:lnTo>
                <a:lnTo>
                  <a:pt x="796" y="474"/>
                </a:lnTo>
                <a:lnTo>
                  <a:pt x="788" y="486"/>
                </a:lnTo>
                <a:lnTo>
                  <a:pt x="788" y="486"/>
                </a:lnTo>
                <a:lnTo>
                  <a:pt x="776" y="496"/>
                </a:lnTo>
                <a:lnTo>
                  <a:pt x="766" y="504"/>
                </a:lnTo>
                <a:lnTo>
                  <a:pt x="754" y="508"/>
                </a:lnTo>
                <a:lnTo>
                  <a:pt x="744" y="510"/>
                </a:lnTo>
                <a:lnTo>
                  <a:pt x="744" y="510"/>
                </a:lnTo>
                <a:lnTo>
                  <a:pt x="730" y="514"/>
                </a:lnTo>
                <a:lnTo>
                  <a:pt x="726" y="516"/>
                </a:lnTo>
                <a:lnTo>
                  <a:pt x="706" y="540"/>
                </a:lnTo>
                <a:lnTo>
                  <a:pt x="736" y="558"/>
                </a:lnTo>
                <a:lnTo>
                  <a:pt x="984" y="312"/>
                </a:lnTo>
                <a:lnTo>
                  <a:pt x="984" y="312"/>
                </a:lnTo>
                <a:lnTo>
                  <a:pt x="936" y="284"/>
                </a:lnTo>
                <a:lnTo>
                  <a:pt x="888" y="252"/>
                </a:lnTo>
                <a:lnTo>
                  <a:pt x="844" y="216"/>
                </a:lnTo>
                <a:lnTo>
                  <a:pt x="802" y="178"/>
                </a:lnTo>
                <a:lnTo>
                  <a:pt x="762" y="138"/>
                </a:lnTo>
                <a:lnTo>
                  <a:pt x="728" y="94"/>
                </a:lnTo>
                <a:lnTo>
                  <a:pt x="694" y="48"/>
                </a:lnTo>
                <a:lnTo>
                  <a:pt x="666" y="0"/>
                </a:lnTo>
                <a:lnTo>
                  <a:pt x="666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2708275" y="3913188"/>
            <a:ext cx="9525" cy="9525"/>
          </a:xfrm>
          <a:custGeom>
            <a:avLst/>
            <a:gdLst>
              <a:gd name="T0" fmla="*/ 0 w 6"/>
              <a:gd name="T1" fmla="*/ 2 h 6"/>
              <a:gd name="T2" fmla="*/ 6 w 6"/>
              <a:gd name="T3" fmla="*/ 6 h 6"/>
              <a:gd name="T4" fmla="*/ 0 w 6"/>
              <a:gd name="T5" fmla="*/ 0 h 6"/>
              <a:gd name="T6" fmla="*/ 0 w 6"/>
              <a:gd name="T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0" y="2"/>
                </a:moveTo>
                <a:lnTo>
                  <a:pt x="6" y="6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397125" y="3789363"/>
            <a:ext cx="1441450" cy="1130300"/>
          </a:xfrm>
          <a:custGeom>
            <a:avLst/>
            <a:gdLst>
              <a:gd name="T0" fmla="*/ 876 w 908"/>
              <a:gd name="T1" fmla="*/ 342 h 712"/>
              <a:gd name="T2" fmla="*/ 850 w 908"/>
              <a:gd name="T3" fmla="*/ 336 h 712"/>
              <a:gd name="T4" fmla="*/ 834 w 908"/>
              <a:gd name="T5" fmla="*/ 344 h 712"/>
              <a:gd name="T6" fmla="*/ 820 w 908"/>
              <a:gd name="T7" fmla="*/ 356 h 712"/>
              <a:gd name="T8" fmla="*/ 810 w 908"/>
              <a:gd name="T9" fmla="*/ 388 h 712"/>
              <a:gd name="T10" fmla="*/ 808 w 908"/>
              <a:gd name="T11" fmla="*/ 416 h 712"/>
              <a:gd name="T12" fmla="*/ 802 w 908"/>
              <a:gd name="T13" fmla="*/ 428 h 712"/>
              <a:gd name="T14" fmla="*/ 702 w 908"/>
              <a:gd name="T15" fmla="*/ 458 h 712"/>
              <a:gd name="T16" fmla="*/ 148 w 908"/>
              <a:gd name="T17" fmla="*/ 124 h 712"/>
              <a:gd name="T18" fmla="*/ 104 w 908"/>
              <a:gd name="T19" fmla="*/ 76 h 712"/>
              <a:gd name="T20" fmla="*/ 98 w 908"/>
              <a:gd name="T21" fmla="*/ 48 h 712"/>
              <a:gd name="T22" fmla="*/ 86 w 908"/>
              <a:gd name="T23" fmla="*/ 18 h 712"/>
              <a:gd name="T24" fmla="*/ 72 w 908"/>
              <a:gd name="T25" fmla="*/ 6 h 712"/>
              <a:gd name="T26" fmla="*/ 54 w 908"/>
              <a:gd name="T27" fmla="*/ 0 h 712"/>
              <a:gd name="T28" fmla="*/ 44 w 908"/>
              <a:gd name="T29" fmla="*/ 0 h 712"/>
              <a:gd name="T30" fmla="*/ 18 w 908"/>
              <a:gd name="T31" fmla="*/ 16 h 712"/>
              <a:gd name="T32" fmla="*/ 2 w 908"/>
              <a:gd name="T33" fmla="*/ 36 h 712"/>
              <a:gd name="T34" fmla="*/ 0 w 908"/>
              <a:gd name="T35" fmla="*/ 54 h 712"/>
              <a:gd name="T36" fmla="*/ 10 w 908"/>
              <a:gd name="T37" fmla="*/ 78 h 712"/>
              <a:gd name="T38" fmla="*/ 22 w 908"/>
              <a:gd name="T39" fmla="*/ 90 h 712"/>
              <a:gd name="T40" fmla="*/ 46 w 908"/>
              <a:gd name="T41" fmla="*/ 98 h 712"/>
              <a:gd name="T42" fmla="*/ 84 w 908"/>
              <a:gd name="T43" fmla="*/ 110 h 712"/>
              <a:gd name="T44" fmla="*/ 122 w 908"/>
              <a:gd name="T45" fmla="*/ 150 h 712"/>
              <a:gd name="T46" fmla="*/ 558 w 908"/>
              <a:gd name="T47" fmla="*/ 712 h 712"/>
              <a:gd name="T48" fmla="*/ 586 w 908"/>
              <a:gd name="T49" fmla="*/ 692 h 712"/>
              <a:gd name="T50" fmla="*/ 572 w 908"/>
              <a:gd name="T51" fmla="*/ 674 h 712"/>
              <a:gd name="T52" fmla="*/ 554 w 908"/>
              <a:gd name="T53" fmla="*/ 640 h 712"/>
              <a:gd name="T54" fmla="*/ 554 w 908"/>
              <a:gd name="T55" fmla="*/ 610 h 712"/>
              <a:gd name="T56" fmla="*/ 570 w 908"/>
              <a:gd name="T57" fmla="*/ 570 h 712"/>
              <a:gd name="T58" fmla="*/ 596 w 908"/>
              <a:gd name="T59" fmla="*/ 550 h 712"/>
              <a:gd name="T60" fmla="*/ 632 w 908"/>
              <a:gd name="T61" fmla="*/ 544 h 712"/>
              <a:gd name="T62" fmla="*/ 686 w 908"/>
              <a:gd name="T63" fmla="*/ 558 h 712"/>
              <a:gd name="T64" fmla="*/ 706 w 908"/>
              <a:gd name="T65" fmla="*/ 582 h 712"/>
              <a:gd name="T66" fmla="*/ 714 w 908"/>
              <a:gd name="T67" fmla="*/ 624 h 712"/>
              <a:gd name="T68" fmla="*/ 708 w 908"/>
              <a:gd name="T69" fmla="*/ 652 h 712"/>
              <a:gd name="T70" fmla="*/ 696 w 908"/>
              <a:gd name="T71" fmla="*/ 672 h 712"/>
              <a:gd name="T72" fmla="*/ 686 w 908"/>
              <a:gd name="T73" fmla="*/ 712 h 712"/>
              <a:gd name="T74" fmla="*/ 838 w 908"/>
              <a:gd name="T75" fmla="*/ 542 h 712"/>
              <a:gd name="T76" fmla="*/ 830 w 908"/>
              <a:gd name="T77" fmla="*/ 450 h 712"/>
              <a:gd name="T78" fmla="*/ 866 w 908"/>
              <a:gd name="T79" fmla="*/ 434 h 712"/>
              <a:gd name="T80" fmla="*/ 888 w 908"/>
              <a:gd name="T81" fmla="*/ 424 h 712"/>
              <a:gd name="T82" fmla="*/ 900 w 908"/>
              <a:gd name="T83" fmla="*/ 412 h 712"/>
              <a:gd name="T84" fmla="*/ 908 w 908"/>
              <a:gd name="T85" fmla="*/ 386 h 712"/>
              <a:gd name="T86" fmla="*/ 904 w 908"/>
              <a:gd name="T87" fmla="*/ 368 h 712"/>
              <a:gd name="T88" fmla="*/ 888 w 908"/>
              <a:gd name="T89" fmla="*/ 35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08" h="712">
                <a:moveTo>
                  <a:pt x="888" y="350"/>
                </a:moveTo>
                <a:lnTo>
                  <a:pt x="888" y="350"/>
                </a:lnTo>
                <a:lnTo>
                  <a:pt x="876" y="342"/>
                </a:lnTo>
                <a:lnTo>
                  <a:pt x="866" y="338"/>
                </a:lnTo>
                <a:lnTo>
                  <a:pt x="858" y="336"/>
                </a:lnTo>
                <a:lnTo>
                  <a:pt x="850" y="336"/>
                </a:lnTo>
                <a:lnTo>
                  <a:pt x="850" y="336"/>
                </a:lnTo>
                <a:lnTo>
                  <a:pt x="842" y="340"/>
                </a:lnTo>
                <a:lnTo>
                  <a:pt x="834" y="344"/>
                </a:lnTo>
                <a:lnTo>
                  <a:pt x="826" y="350"/>
                </a:lnTo>
                <a:lnTo>
                  <a:pt x="820" y="356"/>
                </a:lnTo>
                <a:lnTo>
                  <a:pt x="820" y="356"/>
                </a:lnTo>
                <a:lnTo>
                  <a:pt x="814" y="364"/>
                </a:lnTo>
                <a:lnTo>
                  <a:pt x="812" y="370"/>
                </a:lnTo>
                <a:lnTo>
                  <a:pt x="810" y="388"/>
                </a:lnTo>
                <a:lnTo>
                  <a:pt x="810" y="388"/>
                </a:lnTo>
                <a:lnTo>
                  <a:pt x="810" y="406"/>
                </a:lnTo>
                <a:lnTo>
                  <a:pt x="808" y="416"/>
                </a:lnTo>
                <a:lnTo>
                  <a:pt x="802" y="426"/>
                </a:lnTo>
                <a:lnTo>
                  <a:pt x="802" y="426"/>
                </a:lnTo>
                <a:lnTo>
                  <a:pt x="802" y="428"/>
                </a:lnTo>
                <a:lnTo>
                  <a:pt x="754" y="484"/>
                </a:lnTo>
                <a:lnTo>
                  <a:pt x="780" y="506"/>
                </a:lnTo>
                <a:lnTo>
                  <a:pt x="702" y="458"/>
                </a:lnTo>
                <a:lnTo>
                  <a:pt x="636" y="522"/>
                </a:lnTo>
                <a:lnTo>
                  <a:pt x="194" y="82"/>
                </a:lnTo>
                <a:lnTo>
                  <a:pt x="148" y="124"/>
                </a:lnTo>
                <a:lnTo>
                  <a:pt x="110" y="84"/>
                </a:lnTo>
                <a:lnTo>
                  <a:pt x="110" y="84"/>
                </a:lnTo>
                <a:lnTo>
                  <a:pt x="104" y="76"/>
                </a:lnTo>
                <a:lnTo>
                  <a:pt x="100" y="66"/>
                </a:lnTo>
                <a:lnTo>
                  <a:pt x="98" y="48"/>
                </a:lnTo>
                <a:lnTo>
                  <a:pt x="98" y="48"/>
                </a:lnTo>
                <a:lnTo>
                  <a:pt x="94" y="32"/>
                </a:lnTo>
                <a:lnTo>
                  <a:pt x="92" y="24"/>
                </a:lnTo>
                <a:lnTo>
                  <a:pt x="86" y="18"/>
                </a:lnTo>
                <a:lnTo>
                  <a:pt x="86" y="18"/>
                </a:lnTo>
                <a:lnTo>
                  <a:pt x="80" y="12"/>
                </a:lnTo>
                <a:lnTo>
                  <a:pt x="72" y="6"/>
                </a:lnTo>
                <a:lnTo>
                  <a:pt x="64" y="2"/>
                </a:lnTo>
                <a:lnTo>
                  <a:pt x="54" y="0"/>
                </a:lnTo>
                <a:lnTo>
                  <a:pt x="54" y="0"/>
                </a:lnTo>
                <a:lnTo>
                  <a:pt x="50" y="0"/>
                </a:lnTo>
                <a:lnTo>
                  <a:pt x="50" y="0"/>
                </a:lnTo>
                <a:lnTo>
                  <a:pt x="44" y="0"/>
                </a:lnTo>
                <a:lnTo>
                  <a:pt x="36" y="2"/>
                </a:lnTo>
                <a:lnTo>
                  <a:pt x="26" y="8"/>
                </a:lnTo>
                <a:lnTo>
                  <a:pt x="18" y="16"/>
                </a:lnTo>
                <a:lnTo>
                  <a:pt x="18" y="16"/>
                </a:lnTo>
                <a:lnTo>
                  <a:pt x="8" y="26"/>
                </a:lnTo>
                <a:lnTo>
                  <a:pt x="2" y="36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2" y="62"/>
                </a:lnTo>
                <a:lnTo>
                  <a:pt x="4" y="70"/>
                </a:lnTo>
                <a:lnTo>
                  <a:pt x="10" y="78"/>
                </a:lnTo>
                <a:lnTo>
                  <a:pt x="16" y="86"/>
                </a:lnTo>
                <a:lnTo>
                  <a:pt x="16" y="86"/>
                </a:lnTo>
                <a:lnTo>
                  <a:pt x="22" y="90"/>
                </a:lnTo>
                <a:lnTo>
                  <a:pt x="30" y="94"/>
                </a:lnTo>
                <a:lnTo>
                  <a:pt x="46" y="98"/>
                </a:lnTo>
                <a:lnTo>
                  <a:pt x="46" y="98"/>
                </a:lnTo>
                <a:lnTo>
                  <a:pt x="64" y="100"/>
                </a:lnTo>
                <a:lnTo>
                  <a:pt x="74" y="104"/>
                </a:lnTo>
                <a:lnTo>
                  <a:pt x="84" y="110"/>
                </a:lnTo>
                <a:lnTo>
                  <a:pt x="84" y="110"/>
                </a:lnTo>
                <a:lnTo>
                  <a:pt x="84" y="110"/>
                </a:lnTo>
                <a:lnTo>
                  <a:pt x="122" y="150"/>
                </a:lnTo>
                <a:lnTo>
                  <a:pt x="82" y="190"/>
                </a:lnTo>
                <a:lnTo>
                  <a:pt x="558" y="666"/>
                </a:lnTo>
                <a:lnTo>
                  <a:pt x="558" y="712"/>
                </a:lnTo>
                <a:lnTo>
                  <a:pt x="586" y="712"/>
                </a:lnTo>
                <a:lnTo>
                  <a:pt x="586" y="692"/>
                </a:lnTo>
                <a:lnTo>
                  <a:pt x="586" y="692"/>
                </a:lnTo>
                <a:lnTo>
                  <a:pt x="582" y="686"/>
                </a:lnTo>
                <a:lnTo>
                  <a:pt x="572" y="674"/>
                </a:lnTo>
                <a:lnTo>
                  <a:pt x="572" y="674"/>
                </a:lnTo>
                <a:lnTo>
                  <a:pt x="566" y="664"/>
                </a:lnTo>
                <a:lnTo>
                  <a:pt x="560" y="654"/>
                </a:lnTo>
                <a:lnTo>
                  <a:pt x="554" y="640"/>
                </a:lnTo>
                <a:lnTo>
                  <a:pt x="552" y="624"/>
                </a:lnTo>
                <a:lnTo>
                  <a:pt x="552" y="624"/>
                </a:lnTo>
                <a:lnTo>
                  <a:pt x="554" y="610"/>
                </a:lnTo>
                <a:lnTo>
                  <a:pt x="556" y="596"/>
                </a:lnTo>
                <a:lnTo>
                  <a:pt x="562" y="582"/>
                </a:lnTo>
                <a:lnTo>
                  <a:pt x="570" y="570"/>
                </a:lnTo>
                <a:lnTo>
                  <a:pt x="570" y="570"/>
                </a:lnTo>
                <a:lnTo>
                  <a:pt x="582" y="560"/>
                </a:lnTo>
                <a:lnTo>
                  <a:pt x="596" y="550"/>
                </a:lnTo>
                <a:lnTo>
                  <a:pt x="614" y="546"/>
                </a:lnTo>
                <a:lnTo>
                  <a:pt x="632" y="544"/>
                </a:lnTo>
                <a:lnTo>
                  <a:pt x="632" y="544"/>
                </a:lnTo>
                <a:lnTo>
                  <a:pt x="652" y="544"/>
                </a:lnTo>
                <a:lnTo>
                  <a:pt x="670" y="550"/>
                </a:lnTo>
                <a:lnTo>
                  <a:pt x="686" y="558"/>
                </a:lnTo>
                <a:lnTo>
                  <a:pt x="696" y="570"/>
                </a:lnTo>
                <a:lnTo>
                  <a:pt x="696" y="570"/>
                </a:lnTo>
                <a:lnTo>
                  <a:pt x="706" y="582"/>
                </a:lnTo>
                <a:lnTo>
                  <a:pt x="710" y="596"/>
                </a:lnTo>
                <a:lnTo>
                  <a:pt x="712" y="610"/>
                </a:lnTo>
                <a:lnTo>
                  <a:pt x="714" y="624"/>
                </a:lnTo>
                <a:lnTo>
                  <a:pt x="714" y="624"/>
                </a:lnTo>
                <a:lnTo>
                  <a:pt x="712" y="640"/>
                </a:lnTo>
                <a:lnTo>
                  <a:pt x="708" y="652"/>
                </a:lnTo>
                <a:lnTo>
                  <a:pt x="702" y="664"/>
                </a:lnTo>
                <a:lnTo>
                  <a:pt x="696" y="672"/>
                </a:lnTo>
                <a:lnTo>
                  <a:pt x="696" y="672"/>
                </a:lnTo>
                <a:lnTo>
                  <a:pt x="688" y="684"/>
                </a:lnTo>
                <a:lnTo>
                  <a:pt x="686" y="688"/>
                </a:lnTo>
                <a:lnTo>
                  <a:pt x="686" y="712"/>
                </a:lnTo>
                <a:lnTo>
                  <a:pt x="714" y="712"/>
                </a:lnTo>
                <a:lnTo>
                  <a:pt x="714" y="666"/>
                </a:lnTo>
                <a:lnTo>
                  <a:pt x="838" y="542"/>
                </a:lnTo>
                <a:lnTo>
                  <a:pt x="782" y="508"/>
                </a:lnTo>
                <a:lnTo>
                  <a:pt x="830" y="450"/>
                </a:lnTo>
                <a:lnTo>
                  <a:pt x="830" y="450"/>
                </a:lnTo>
                <a:lnTo>
                  <a:pt x="838" y="442"/>
                </a:lnTo>
                <a:lnTo>
                  <a:pt x="848" y="438"/>
                </a:lnTo>
                <a:lnTo>
                  <a:pt x="866" y="434"/>
                </a:lnTo>
                <a:lnTo>
                  <a:pt x="866" y="434"/>
                </a:lnTo>
                <a:lnTo>
                  <a:pt x="880" y="428"/>
                </a:lnTo>
                <a:lnTo>
                  <a:pt x="888" y="424"/>
                </a:lnTo>
                <a:lnTo>
                  <a:pt x="894" y="420"/>
                </a:lnTo>
                <a:lnTo>
                  <a:pt x="894" y="420"/>
                </a:lnTo>
                <a:lnTo>
                  <a:pt x="900" y="412"/>
                </a:lnTo>
                <a:lnTo>
                  <a:pt x="904" y="402"/>
                </a:lnTo>
                <a:lnTo>
                  <a:pt x="906" y="394"/>
                </a:lnTo>
                <a:lnTo>
                  <a:pt x="908" y="386"/>
                </a:lnTo>
                <a:lnTo>
                  <a:pt x="908" y="386"/>
                </a:lnTo>
                <a:lnTo>
                  <a:pt x="908" y="378"/>
                </a:lnTo>
                <a:lnTo>
                  <a:pt x="904" y="368"/>
                </a:lnTo>
                <a:lnTo>
                  <a:pt x="898" y="360"/>
                </a:lnTo>
                <a:lnTo>
                  <a:pt x="888" y="350"/>
                </a:lnTo>
                <a:lnTo>
                  <a:pt x="888" y="35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282950" y="4703763"/>
            <a:ext cx="247650" cy="1952625"/>
          </a:xfrm>
          <a:custGeom>
            <a:avLst/>
            <a:gdLst>
              <a:gd name="T0" fmla="*/ 96 w 156"/>
              <a:gd name="T1" fmla="*/ 112 h 1230"/>
              <a:gd name="T2" fmla="*/ 102 w 156"/>
              <a:gd name="T3" fmla="*/ 94 h 1230"/>
              <a:gd name="T4" fmla="*/ 112 w 156"/>
              <a:gd name="T5" fmla="*/ 78 h 1230"/>
              <a:gd name="T6" fmla="*/ 124 w 156"/>
              <a:gd name="T7" fmla="*/ 58 h 1230"/>
              <a:gd name="T8" fmla="*/ 124 w 156"/>
              <a:gd name="T9" fmla="*/ 48 h 1230"/>
              <a:gd name="T10" fmla="*/ 122 w 156"/>
              <a:gd name="T11" fmla="*/ 30 h 1230"/>
              <a:gd name="T12" fmla="*/ 114 w 156"/>
              <a:gd name="T13" fmla="*/ 14 h 1230"/>
              <a:gd name="T14" fmla="*/ 108 w 156"/>
              <a:gd name="T15" fmla="*/ 8 h 1230"/>
              <a:gd name="T16" fmla="*/ 90 w 156"/>
              <a:gd name="T17" fmla="*/ 0 h 1230"/>
              <a:gd name="T18" fmla="*/ 76 w 156"/>
              <a:gd name="T19" fmla="*/ 0 h 1230"/>
              <a:gd name="T20" fmla="*/ 52 w 156"/>
              <a:gd name="T21" fmla="*/ 4 h 1230"/>
              <a:gd name="T22" fmla="*/ 36 w 156"/>
              <a:gd name="T23" fmla="*/ 14 h 1230"/>
              <a:gd name="T24" fmla="*/ 32 w 156"/>
              <a:gd name="T25" fmla="*/ 22 h 1230"/>
              <a:gd name="T26" fmla="*/ 28 w 156"/>
              <a:gd name="T27" fmla="*/ 38 h 1230"/>
              <a:gd name="T28" fmla="*/ 26 w 156"/>
              <a:gd name="T29" fmla="*/ 48 h 1230"/>
              <a:gd name="T30" fmla="*/ 30 w 156"/>
              <a:gd name="T31" fmla="*/ 64 h 1230"/>
              <a:gd name="T32" fmla="*/ 40 w 156"/>
              <a:gd name="T33" fmla="*/ 78 h 1230"/>
              <a:gd name="T34" fmla="*/ 56 w 156"/>
              <a:gd name="T35" fmla="*/ 102 h 1230"/>
              <a:gd name="T36" fmla="*/ 60 w 156"/>
              <a:gd name="T37" fmla="*/ 114 h 1230"/>
              <a:gd name="T38" fmla="*/ 60 w 156"/>
              <a:gd name="T39" fmla="*/ 176 h 1230"/>
              <a:gd name="T40" fmla="*/ 0 w 156"/>
              <a:gd name="T41" fmla="*/ 1048 h 1230"/>
              <a:gd name="T42" fmla="*/ 58 w 156"/>
              <a:gd name="T43" fmla="*/ 1116 h 1230"/>
              <a:gd name="T44" fmla="*/ 58 w 156"/>
              <a:gd name="T45" fmla="*/ 1126 h 1230"/>
              <a:gd name="T46" fmla="*/ 42 w 156"/>
              <a:gd name="T47" fmla="*/ 1150 h 1230"/>
              <a:gd name="T48" fmla="*/ 34 w 156"/>
              <a:gd name="T49" fmla="*/ 1164 h 1230"/>
              <a:gd name="T50" fmla="*/ 30 w 156"/>
              <a:gd name="T51" fmla="*/ 1180 h 1230"/>
              <a:gd name="T52" fmla="*/ 32 w 156"/>
              <a:gd name="T53" fmla="*/ 1190 h 1230"/>
              <a:gd name="T54" fmla="*/ 36 w 156"/>
              <a:gd name="T55" fmla="*/ 1208 h 1230"/>
              <a:gd name="T56" fmla="*/ 40 w 156"/>
              <a:gd name="T57" fmla="*/ 1214 h 1230"/>
              <a:gd name="T58" fmla="*/ 54 w 156"/>
              <a:gd name="T59" fmla="*/ 1226 h 1230"/>
              <a:gd name="T60" fmla="*/ 78 w 156"/>
              <a:gd name="T61" fmla="*/ 1230 h 1230"/>
              <a:gd name="T62" fmla="*/ 92 w 156"/>
              <a:gd name="T63" fmla="*/ 1228 h 1230"/>
              <a:gd name="T64" fmla="*/ 112 w 156"/>
              <a:gd name="T65" fmla="*/ 1220 h 1230"/>
              <a:gd name="T66" fmla="*/ 118 w 156"/>
              <a:gd name="T67" fmla="*/ 1214 h 1230"/>
              <a:gd name="T68" fmla="*/ 126 w 156"/>
              <a:gd name="T69" fmla="*/ 1200 h 1230"/>
              <a:gd name="T70" fmla="*/ 128 w 156"/>
              <a:gd name="T71" fmla="*/ 1180 h 1230"/>
              <a:gd name="T72" fmla="*/ 126 w 156"/>
              <a:gd name="T73" fmla="*/ 1172 h 1230"/>
              <a:gd name="T74" fmla="*/ 114 w 156"/>
              <a:gd name="T75" fmla="*/ 1150 h 1230"/>
              <a:gd name="T76" fmla="*/ 102 w 156"/>
              <a:gd name="T77" fmla="*/ 1136 h 1230"/>
              <a:gd name="T78" fmla="*/ 96 w 156"/>
              <a:gd name="T79" fmla="*/ 1116 h 1230"/>
              <a:gd name="T80" fmla="*/ 96 w 156"/>
              <a:gd name="T81" fmla="*/ 1048 h 1230"/>
              <a:gd name="T82" fmla="*/ 156 w 156"/>
              <a:gd name="T83" fmla="*/ 176 h 1230"/>
              <a:gd name="T84" fmla="*/ 96 w 156"/>
              <a:gd name="T85" fmla="*/ 112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6" h="1230">
                <a:moveTo>
                  <a:pt x="96" y="112"/>
                </a:moveTo>
                <a:lnTo>
                  <a:pt x="96" y="112"/>
                </a:lnTo>
                <a:lnTo>
                  <a:pt x="98" y="102"/>
                </a:lnTo>
                <a:lnTo>
                  <a:pt x="102" y="94"/>
                </a:lnTo>
                <a:lnTo>
                  <a:pt x="112" y="78"/>
                </a:lnTo>
                <a:lnTo>
                  <a:pt x="112" y="78"/>
                </a:lnTo>
                <a:lnTo>
                  <a:pt x="120" y="64"/>
                </a:lnTo>
                <a:lnTo>
                  <a:pt x="124" y="58"/>
                </a:lnTo>
                <a:lnTo>
                  <a:pt x="124" y="48"/>
                </a:lnTo>
                <a:lnTo>
                  <a:pt x="124" y="48"/>
                </a:lnTo>
                <a:lnTo>
                  <a:pt x="124" y="40"/>
                </a:lnTo>
                <a:lnTo>
                  <a:pt x="122" y="30"/>
                </a:lnTo>
                <a:lnTo>
                  <a:pt x="118" y="22"/>
                </a:lnTo>
                <a:lnTo>
                  <a:pt x="114" y="14"/>
                </a:lnTo>
                <a:lnTo>
                  <a:pt x="114" y="14"/>
                </a:lnTo>
                <a:lnTo>
                  <a:pt x="108" y="8"/>
                </a:lnTo>
                <a:lnTo>
                  <a:pt x="100" y="4"/>
                </a:lnTo>
                <a:lnTo>
                  <a:pt x="90" y="0"/>
                </a:lnTo>
                <a:lnTo>
                  <a:pt x="76" y="0"/>
                </a:lnTo>
                <a:lnTo>
                  <a:pt x="76" y="0"/>
                </a:lnTo>
                <a:lnTo>
                  <a:pt x="62" y="0"/>
                </a:lnTo>
                <a:lnTo>
                  <a:pt x="52" y="4"/>
                </a:lnTo>
                <a:lnTo>
                  <a:pt x="44" y="8"/>
                </a:lnTo>
                <a:lnTo>
                  <a:pt x="36" y="14"/>
                </a:lnTo>
                <a:lnTo>
                  <a:pt x="36" y="14"/>
                </a:lnTo>
                <a:lnTo>
                  <a:pt x="32" y="22"/>
                </a:lnTo>
                <a:lnTo>
                  <a:pt x="30" y="30"/>
                </a:lnTo>
                <a:lnTo>
                  <a:pt x="28" y="38"/>
                </a:lnTo>
                <a:lnTo>
                  <a:pt x="26" y="48"/>
                </a:lnTo>
                <a:lnTo>
                  <a:pt x="26" y="48"/>
                </a:lnTo>
                <a:lnTo>
                  <a:pt x="28" y="58"/>
                </a:lnTo>
                <a:lnTo>
                  <a:pt x="30" y="64"/>
                </a:lnTo>
                <a:lnTo>
                  <a:pt x="40" y="78"/>
                </a:lnTo>
                <a:lnTo>
                  <a:pt x="40" y="78"/>
                </a:lnTo>
                <a:lnTo>
                  <a:pt x="52" y="94"/>
                </a:lnTo>
                <a:lnTo>
                  <a:pt x="56" y="102"/>
                </a:lnTo>
                <a:lnTo>
                  <a:pt x="60" y="114"/>
                </a:lnTo>
                <a:lnTo>
                  <a:pt x="60" y="114"/>
                </a:lnTo>
                <a:lnTo>
                  <a:pt x="60" y="114"/>
                </a:lnTo>
                <a:lnTo>
                  <a:pt x="60" y="176"/>
                </a:lnTo>
                <a:lnTo>
                  <a:pt x="0" y="176"/>
                </a:lnTo>
                <a:lnTo>
                  <a:pt x="0" y="1048"/>
                </a:lnTo>
                <a:lnTo>
                  <a:pt x="58" y="1048"/>
                </a:lnTo>
                <a:lnTo>
                  <a:pt x="58" y="1116"/>
                </a:lnTo>
                <a:lnTo>
                  <a:pt x="58" y="1116"/>
                </a:lnTo>
                <a:lnTo>
                  <a:pt x="58" y="1126"/>
                </a:lnTo>
                <a:lnTo>
                  <a:pt x="54" y="1136"/>
                </a:lnTo>
                <a:lnTo>
                  <a:pt x="42" y="1150"/>
                </a:lnTo>
                <a:lnTo>
                  <a:pt x="42" y="1150"/>
                </a:lnTo>
                <a:lnTo>
                  <a:pt x="34" y="1164"/>
                </a:lnTo>
                <a:lnTo>
                  <a:pt x="32" y="1172"/>
                </a:lnTo>
                <a:lnTo>
                  <a:pt x="30" y="1180"/>
                </a:lnTo>
                <a:lnTo>
                  <a:pt x="30" y="1180"/>
                </a:lnTo>
                <a:lnTo>
                  <a:pt x="32" y="1190"/>
                </a:lnTo>
                <a:lnTo>
                  <a:pt x="34" y="1200"/>
                </a:lnTo>
                <a:lnTo>
                  <a:pt x="36" y="1208"/>
                </a:lnTo>
                <a:lnTo>
                  <a:pt x="40" y="1214"/>
                </a:lnTo>
                <a:lnTo>
                  <a:pt x="40" y="1214"/>
                </a:lnTo>
                <a:lnTo>
                  <a:pt x="48" y="1222"/>
                </a:lnTo>
                <a:lnTo>
                  <a:pt x="54" y="1226"/>
                </a:lnTo>
                <a:lnTo>
                  <a:pt x="66" y="1228"/>
                </a:lnTo>
                <a:lnTo>
                  <a:pt x="78" y="1230"/>
                </a:lnTo>
                <a:lnTo>
                  <a:pt x="78" y="1230"/>
                </a:lnTo>
                <a:lnTo>
                  <a:pt x="92" y="1228"/>
                </a:lnTo>
                <a:lnTo>
                  <a:pt x="104" y="1226"/>
                </a:lnTo>
                <a:lnTo>
                  <a:pt x="112" y="1220"/>
                </a:lnTo>
                <a:lnTo>
                  <a:pt x="118" y="1214"/>
                </a:lnTo>
                <a:lnTo>
                  <a:pt x="118" y="1214"/>
                </a:lnTo>
                <a:lnTo>
                  <a:pt x="122" y="1208"/>
                </a:lnTo>
                <a:lnTo>
                  <a:pt x="126" y="1200"/>
                </a:lnTo>
                <a:lnTo>
                  <a:pt x="128" y="1190"/>
                </a:lnTo>
                <a:lnTo>
                  <a:pt x="128" y="1180"/>
                </a:lnTo>
                <a:lnTo>
                  <a:pt x="128" y="1180"/>
                </a:lnTo>
                <a:lnTo>
                  <a:pt x="126" y="1172"/>
                </a:lnTo>
                <a:lnTo>
                  <a:pt x="124" y="1164"/>
                </a:lnTo>
                <a:lnTo>
                  <a:pt x="114" y="1150"/>
                </a:lnTo>
                <a:lnTo>
                  <a:pt x="114" y="1150"/>
                </a:lnTo>
                <a:lnTo>
                  <a:pt x="102" y="1136"/>
                </a:lnTo>
                <a:lnTo>
                  <a:pt x="98" y="1126"/>
                </a:lnTo>
                <a:lnTo>
                  <a:pt x="96" y="1116"/>
                </a:lnTo>
                <a:lnTo>
                  <a:pt x="96" y="1114"/>
                </a:lnTo>
                <a:lnTo>
                  <a:pt x="96" y="1048"/>
                </a:lnTo>
                <a:lnTo>
                  <a:pt x="156" y="1048"/>
                </a:lnTo>
                <a:lnTo>
                  <a:pt x="156" y="176"/>
                </a:lnTo>
                <a:lnTo>
                  <a:pt x="96" y="176"/>
                </a:lnTo>
                <a:lnTo>
                  <a:pt x="96" y="11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520950" y="6430963"/>
            <a:ext cx="1755775" cy="330200"/>
          </a:xfrm>
          <a:custGeom>
            <a:avLst/>
            <a:gdLst>
              <a:gd name="T0" fmla="*/ 636 w 1106"/>
              <a:gd name="T1" fmla="*/ 52 h 208"/>
              <a:gd name="T2" fmla="*/ 608 w 1106"/>
              <a:gd name="T3" fmla="*/ 0 h 208"/>
              <a:gd name="T4" fmla="*/ 608 w 1106"/>
              <a:gd name="T5" fmla="*/ 24 h 208"/>
              <a:gd name="T6" fmla="*/ 620 w 1106"/>
              <a:gd name="T7" fmla="*/ 42 h 208"/>
              <a:gd name="T8" fmla="*/ 626 w 1106"/>
              <a:gd name="T9" fmla="*/ 52 h 208"/>
              <a:gd name="T10" fmla="*/ 638 w 1106"/>
              <a:gd name="T11" fmla="*/ 76 h 208"/>
              <a:gd name="T12" fmla="*/ 640 w 1106"/>
              <a:gd name="T13" fmla="*/ 92 h 208"/>
              <a:gd name="T14" fmla="*/ 636 w 1106"/>
              <a:gd name="T15" fmla="*/ 120 h 208"/>
              <a:gd name="T16" fmla="*/ 622 w 1106"/>
              <a:gd name="T17" fmla="*/ 146 h 208"/>
              <a:gd name="T18" fmla="*/ 610 w 1106"/>
              <a:gd name="T19" fmla="*/ 158 h 208"/>
              <a:gd name="T20" fmla="*/ 580 w 1106"/>
              <a:gd name="T21" fmla="*/ 172 h 208"/>
              <a:gd name="T22" fmla="*/ 560 w 1106"/>
              <a:gd name="T23" fmla="*/ 174 h 208"/>
              <a:gd name="T24" fmla="*/ 522 w 1106"/>
              <a:gd name="T25" fmla="*/ 166 h 208"/>
              <a:gd name="T26" fmla="*/ 496 w 1106"/>
              <a:gd name="T27" fmla="*/ 146 h 208"/>
              <a:gd name="T28" fmla="*/ 488 w 1106"/>
              <a:gd name="T29" fmla="*/ 134 h 208"/>
              <a:gd name="T30" fmla="*/ 480 w 1106"/>
              <a:gd name="T31" fmla="*/ 106 h 208"/>
              <a:gd name="T32" fmla="*/ 478 w 1106"/>
              <a:gd name="T33" fmla="*/ 92 h 208"/>
              <a:gd name="T34" fmla="*/ 484 w 1106"/>
              <a:gd name="T35" fmla="*/ 64 h 208"/>
              <a:gd name="T36" fmla="*/ 496 w 1106"/>
              <a:gd name="T37" fmla="*/ 44 h 208"/>
              <a:gd name="T38" fmla="*/ 506 w 1106"/>
              <a:gd name="T39" fmla="*/ 32 h 208"/>
              <a:gd name="T40" fmla="*/ 506 w 1106"/>
              <a:gd name="T41" fmla="*/ 0 h 208"/>
              <a:gd name="T42" fmla="*/ 480 w 1106"/>
              <a:gd name="T43" fmla="*/ 52 h 208"/>
              <a:gd name="T44" fmla="*/ 110 w 1106"/>
              <a:gd name="T45" fmla="*/ 140 h 208"/>
              <a:gd name="T46" fmla="*/ 38 w 1106"/>
              <a:gd name="T47" fmla="*/ 158 h 208"/>
              <a:gd name="T48" fmla="*/ 16 w 1106"/>
              <a:gd name="T49" fmla="*/ 168 h 208"/>
              <a:gd name="T50" fmla="*/ 4 w 1106"/>
              <a:gd name="T51" fmla="*/ 180 h 208"/>
              <a:gd name="T52" fmla="*/ 0 w 1106"/>
              <a:gd name="T53" fmla="*/ 190 h 208"/>
              <a:gd name="T54" fmla="*/ 2 w 1106"/>
              <a:gd name="T55" fmla="*/ 198 h 208"/>
              <a:gd name="T56" fmla="*/ 12 w 1106"/>
              <a:gd name="T57" fmla="*/ 204 h 208"/>
              <a:gd name="T58" fmla="*/ 1082 w 1106"/>
              <a:gd name="T59" fmla="*/ 208 h 208"/>
              <a:gd name="T60" fmla="*/ 1090 w 1106"/>
              <a:gd name="T61" fmla="*/ 208 h 208"/>
              <a:gd name="T62" fmla="*/ 1102 w 1106"/>
              <a:gd name="T63" fmla="*/ 204 h 208"/>
              <a:gd name="T64" fmla="*/ 1106 w 1106"/>
              <a:gd name="T65" fmla="*/ 198 h 208"/>
              <a:gd name="T66" fmla="*/ 1102 w 1106"/>
              <a:gd name="T67" fmla="*/ 188 h 208"/>
              <a:gd name="T68" fmla="*/ 1086 w 1106"/>
              <a:gd name="T69" fmla="*/ 172 h 208"/>
              <a:gd name="T70" fmla="*/ 1038 w 1106"/>
              <a:gd name="T71" fmla="*/ 150 h 208"/>
              <a:gd name="T72" fmla="*/ 1004 w 1106"/>
              <a:gd name="T73" fmla="*/ 14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6" h="208">
                <a:moveTo>
                  <a:pt x="1004" y="140"/>
                </a:moveTo>
                <a:lnTo>
                  <a:pt x="636" y="52"/>
                </a:lnTo>
                <a:lnTo>
                  <a:pt x="636" y="0"/>
                </a:lnTo>
                <a:lnTo>
                  <a:pt x="608" y="0"/>
                </a:lnTo>
                <a:lnTo>
                  <a:pt x="608" y="24"/>
                </a:lnTo>
                <a:lnTo>
                  <a:pt x="608" y="24"/>
                </a:lnTo>
                <a:lnTo>
                  <a:pt x="610" y="30"/>
                </a:lnTo>
                <a:lnTo>
                  <a:pt x="620" y="42"/>
                </a:lnTo>
                <a:lnTo>
                  <a:pt x="620" y="42"/>
                </a:lnTo>
                <a:lnTo>
                  <a:pt x="626" y="52"/>
                </a:lnTo>
                <a:lnTo>
                  <a:pt x="634" y="64"/>
                </a:lnTo>
                <a:lnTo>
                  <a:pt x="638" y="76"/>
                </a:lnTo>
                <a:lnTo>
                  <a:pt x="640" y="92"/>
                </a:lnTo>
                <a:lnTo>
                  <a:pt x="640" y="92"/>
                </a:lnTo>
                <a:lnTo>
                  <a:pt x="638" y="106"/>
                </a:lnTo>
                <a:lnTo>
                  <a:pt x="636" y="120"/>
                </a:lnTo>
                <a:lnTo>
                  <a:pt x="630" y="134"/>
                </a:lnTo>
                <a:lnTo>
                  <a:pt x="622" y="146"/>
                </a:lnTo>
                <a:lnTo>
                  <a:pt x="622" y="146"/>
                </a:lnTo>
                <a:lnTo>
                  <a:pt x="610" y="158"/>
                </a:lnTo>
                <a:lnTo>
                  <a:pt x="596" y="166"/>
                </a:lnTo>
                <a:lnTo>
                  <a:pt x="580" y="172"/>
                </a:lnTo>
                <a:lnTo>
                  <a:pt x="560" y="174"/>
                </a:lnTo>
                <a:lnTo>
                  <a:pt x="560" y="174"/>
                </a:lnTo>
                <a:lnTo>
                  <a:pt x="540" y="172"/>
                </a:lnTo>
                <a:lnTo>
                  <a:pt x="522" y="166"/>
                </a:lnTo>
                <a:lnTo>
                  <a:pt x="508" y="158"/>
                </a:lnTo>
                <a:lnTo>
                  <a:pt x="496" y="146"/>
                </a:lnTo>
                <a:lnTo>
                  <a:pt x="496" y="146"/>
                </a:lnTo>
                <a:lnTo>
                  <a:pt x="488" y="134"/>
                </a:lnTo>
                <a:lnTo>
                  <a:pt x="482" y="120"/>
                </a:lnTo>
                <a:lnTo>
                  <a:pt x="480" y="106"/>
                </a:lnTo>
                <a:lnTo>
                  <a:pt x="478" y="92"/>
                </a:lnTo>
                <a:lnTo>
                  <a:pt x="478" y="92"/>
                </a:lnTo>
                <a:lnTo>
                  <a:pt x="480" y="78"/>
                </a:lnTo>
                <a:lnTo>
                  <a:pt x="484" y="64"/>
                </a:lnTo>
                <a:lnTo>
                  <a:pt x="490" y="54"/>
                </a:lnTo>
                <a:lnTo>
                  <a:pt x="496" y="44"/>
                </a:lnTo>
                <a:lnTo>
                  <a:pt x="496" y="44"/>
                </a:lnTo>
                <a:lnTo>
                  <a:pt x="506" y="32"/>
                </a:lnTo>
                <a:lnTo>
                  <a:pt x="506" y="28"/>
                </a:lnTo>
                <a:lnTo>
                  <a:pt x="506" y="0"/>
                </a:lnTo>
                <a:lnTo>
                  <a:pt x="480" y="0"/>
                </a:lnTo>
                <a:lnTo>
                  <a:pt x="480" y="52"/>
                </a:lnTo>
                <a:lnTo>
                  <a:pt x="110" y="140"/>
                </a:lnTo>
                <a:lnTo>
                  <a:pt x="110" y="140"/>
                </a:lnTo>
                <a:lnTo>
                  <a:pt x="70" y="148"/>
                </a:lnTo>
                <a:lnTo>
                  <a:pt x="38" y="158"/>
                </a:lnTo>
                <a:lnTo>
                  <a:pt x="26" y="162"/>
                </a:lnTo>
                <a:lnTo>
                  <a:pt x="16" y="168"/>
                </a:lnTo>
                <a:lnTo>
                  <a:pt x="10" y="174"/>
                </a:lnTo>
                <a:lnTo>
                  <a:pt x="4" y="180"/>
                </a:lnTo>
                <a:lnTo>
                  <a:pt x="0" y="184"/>
                </a:lnTo>
                <a:lnTo>
                  <a:pt x="0" y="190"/>
                </a:lnTo>
                <a:lnTo>
                  <a:pt x="0" y="194"/>
                </a:lnTo>
                <a:lnTo>
                  <a:pt x="2" y="198"/>
                </a:lnTo>
                <a:lnTo>
                  <a:pt x="6" y="202"/>
                </a:lnTo>
                <a:lnTo>
                  <a:pt x="12" y="204"/>
                </a:lnTo>
                <a:lnTo>
                  <a:pt x="28" y="208"/>
                </a:lnTo>
                <a:lnTo>
                  <a:pt x="1082" y="208"/>
                </a:lnTo>
                <a:lnTo>
                  <a:pt x="1082" y="208"/>
                </a:lnTo>
                <a:lnTo>
                  <a:pt x="1090" y="208"/>
                </a:lnTo>
                <a:lnTo>
                  <a:pt x="1096" y="206"/>
                </a:lnTo>
                <a:lnTo>
                  <a:pt x="1102" y="204"/>
                </a:lnTo>
                <a:lnTo>
                  <a:pt x="1104" y="202"/>
                </a:lnTo>
                <a:lnTo>
                  <a:pt x="1106" y="198"/>
                </a:lnTo>
                <a:lnTo>
                  <a:pt x="1104" y="194"/>
                </a:lnTo>
                <a:lnTo>
                  <a:pt x="1102" y="188"/>
                </a:lnTo>
                <a:lnTo>
                  <a:pt x="1098" y="184"/>
                </a:lnTo>
                <a:lnTo>
                  <a:pt x="1086" y="172"/>
                </a:lnTo>
                <a:lnTo>
                  <a:pt x="1064" y="160"/>
                </a:lnTo>
                <a:lnTo>
                  <a:pt x="1038" y="150"/>
                </a:lnTo>
                <a:lnTo>
                  <a:pt x="1004" y="140"/>
                </a:lnTo>
                <a:lnTo>
                  <a:pt x="1004" y="14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</a:t>
            </a:r>
            <a:endParaRPr lang="zh-CN" altLang="en-US" dirty="0"/>
          </a:p>
        </p:txBody>
      </p:sp>
      <p:sp>
        <p:nvSpPr>
          <p:cNvPr id="95" name="Freeform 94"/>
          <p:cNvSpPr>
            <a:spLocks/>
          </p:cNvSpPr>
          <p:nvPr/>
        </p:nvSpPr>
        <p:spPr bwMode="auto">
          <a:xfrm>
            <a:off x="6635750" y="941388"/>
            <a:ext cx="9525" cy="12700"/>
          </a:xfrm>
          <a:custGeom>
            <a:avLst/>
            <a:gdLst>
              <a:gd name="T0" fmla="*/ 0 w 6"/>
              <a:gd name="T1" fmla="*/ 0 h 8"/>
              <a:gd name="T2" fmla="*/ 0 w 6"/>
              <a:gd name="T3" fmla="*/ 0 h 8"/>
              <a:gd name="T4" fmla="*/ 0 w 6"/>
              <a:gd name="T5" fmla="*/ 6 h 8"/>
              <a:gd name="T6" fmla="*/ 0 w 6"/>
              <a:gd name="T7" fmla="*/ 8 h 8"/>
              <a:gd name="T8" fmla="*/ 2 w 6"/>
              <a:gd name="T9" fmla="*/ 8 h 8"/>
              <a:gd name="T10" fmla="*/ 4 w 6"/>
              <a:gd name="T11" fmla="*/ 6 h 8"/>
              <a:gd name="T12" fmla="*/ 6 w 6"/>
              <a:gd name="T13" fmla="*/ 4 h 8"/>
              <a:gd name="T14" fmla="*/ 6 w 6"/>
              <a:gd name="T15" fmla="*/ 2 h 8"/>
              <a:gd name="T16" fmla="*/ 4 w 6"/>
              <a:gd name="T17" fmla="*/ 2 h 8"/>
              <a:gd name="T18" fmla="*/ 0 w 6"/>
              <a:gd name="T19" fmla="*/ 0 h 8"/>
              <a:gd name="T20" fmla="*/ 0 w 6"/>
              <a:gd name="T2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8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7382304" y="2049749"/>
            <a:ext cx="4080680" cy="1332000"/>
            <a:chOff x="7165075" y="1951626"/>
            <a:chExt cx="4080680" cy="1332000"/>
          </a:xfrm>
        </p:grpSpPr>
        <p:sp>
          <p:nvSpPr>
            <p:cNvPr id="97" name="矩形 96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7382304" y="3672416"/>
            <a:ext cx="4080680" cy="1332000"/>
            <a:chOff x="7165075" y="3649356"/>
            <a:chExt cx="4080680" cy="1332000"/>
          </a:xfrm>
        </p:grpSpPr>
        <p:sp>
          <p:nvSpPr>
            <p:cNvPr id="102" name="矩形 101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104" name="文本框 103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7382304" y="5295083"/>
            <a:ext cx="4080680" cy="1332000"/>
            <a:chOff x="7165075" y="5128720"/>
            <a:chExt cx="4080680" cy="1332000"/>
          </a:xfrm>
        </p:grpSpPr>
        <p:sp>
          <p:nvSpPr>
            <p:cNvPr id="107" name="矩形 106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0383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83070" y="1489075"/>
            <a:ext cx="892175" cy="1285875"/>
          </a:xfrm>
          <a:custGeom>
            <a:avLst/>
            <a:gdLst>
              <a:gd name="T0" fmla="*/ 266 w 562"/>
              <a:gd name="T1" fmla="*/ 0 h 810"/>
              <a:gd name="T2" fmla="*/ 266 w 562"/>
              <a:gd name="T3" fmla="*/ 0 h 810"/>
              <a:gd name="T4" fmla="*/ 262 w 562"/>
              <a:gd name="T5" fmla="*/ 0 h 810"/>
              <a:gd name="T6" fmla="*/ 262 w 562"/>
              <a:gd name="T7" fmla="*/ 0 h 810"/>
              <a:gd name="T8" fmla="*/ 254 w 562"/>
              <a:gd name="T9" fmla="*/ 2 h 810"/>
              <a:gd name="T10" fmla="*/ 246 w 562"/>
              <a:gd name="T11" fmla="*/ 6 h 810"/>
              <a:gd name="T12" fmla="*/ 240 w 562"/>
              <a:gd name="T13" fmla="*/ 12 h 810"/>
              <a:gd name="T14" fmla="*/ 236 w 562"/>
              <a:gd name="T15" fmla="*/ 20 h 810"/>
              <a:gd name="T16" fmla="*/ 0 w 562"/>
              <a:gd name="T17" fmla="*/ 810 h 810"/>
              <a:gd name="T18" fmla="*/ 230 w 562"/>
              <a:gd name="T19" fmla="*/ 806 h 810"/>
              <a:gd name="T20" fmla="*/ 230 w 562"/>
              <a:gd name="T21" fmla="*/ 786 h 810"/>
              <a:gd name="T22" fmla="*/ 230 w 562"/>
              <a:gd name="T23" fmla="*/ 786 h 810"/>
              <a:gd name="T24" fmla="*/ 228 w 562"/>
              <a:gd name="T25" fmla="*/ 780 h 810"/>
              <a:gd name="T26" fmla="*/ 216 w 562"/>
              <a:gd name="T27" fmla="*/ 766 h 810"/>
              <a:gd name="T28" fmla="*/ 216 w 562"/>
              <a:gd name="T29" fmla="*/ 766 h 810"/>
              <a:gd name="T30" fmla="*/ 210 w 562"/>
              <a:gd name="T31" fmla="*/ 756 h 810"/>
              <a:gd name="T32" fmla="*/ 204 w 562"/>
              <a:gd name="T33" fmla="*/ 744 h 810"/>
              <a:gd name="T34" fmla="*/ 198 w 562"/>
              <a:gd name="T35" fmla="*/ 730 h 810"/>
              <a:gd name="T36" fmla="*/ 196 w 562"/>
              <a:gd name="T37" fmla="*/ 714 h 810"/>
              <a:gd name="T38" fmla="*/ 196 w 562"/>
              <a:gd name="T39" fmla="*/ 714 h 810"/>
              <a:gd name="T40" fmla="*/ 196 w 562"/>
              <a:gd name="T41" fmla="*/ 700 h 810"/>
              <a:gd name="T42" fmla="*/ 200 w 562"/>
              <a:gd name="T43" fmla="*/ 684 h 810"/>
              <a:gd name="T44" fmla="*/ 206 w 562"/>
              <a:gd name="T45" fmla="*/ 670 h 810"/>
              <a:gd name="T46" fmla="*/ 214 w 562"/>
              <a:gd name="T47" fmla="*/ 656 h 810"/>
              <a:gd name="T48" fmla="*/ 214 w 562"/>
              <a:gd name="T49" fmla="*/ 656 h 810"/>
              <a:gd name="T50" fmla="*/ 226 w 562"/>
              <a:gd name="T51" fmla="*/ 646 h 810"/>
              <a:gd name="T52" fmla="*/ 242 w 562"/>
              <a:gd name="T53" fmla="*/ 636 h 810"/>
              <a:gd name="T54" fmla="*/ 260 w 562"/>
              <a:gd name="T55" fmla="*/ 630 h 810"/>
              <a:gd name="T56" fmla="*/ 280 w 562"/>
              <a:gd name="T57" fmla="*/ 628 h 810"/>
              <a:gd name="T58" fmla="*/ 280 w 562"/>
              <a:gd name="T59" fmla="*/ 628 h 810"/>
              <a:gd name="T60" fmla="*/ 302 w 562"/>
              <a:gd name="T61" fmla="*/ 630 h 810"/>
              <a:gd name="T62" fmla="*/ 320 w 562"/>
              <a:gd name="T63" fmla="*/ 636 h 810"/>
              <a:gd name="T64" fmla="*/ 336 w 562"/>
              <a:gd name="T65" fmla="*/ 646 h 810"/>
              <a:gd name="T66" fmla="*/ 348 w 562"/>
              <a:gd name="T67" fmla="*/ 656 h 810"/>
              <a:gd name="T68" fmla="*/ 348 w 562"/>
              <a:gd name="T69" fmla="*/ 656 h 810"/>
              <a:gd name="T70" fmla="*/ 356 w 562"/>
              <a:gd name="T71" fmla="*/ 670 h 810"/>
              <a:gd name="T72" fmla="*/ 362 w 562"/>
              <a:gd name="T73" fmla="*/ 686 h 810"/>
              <a:gd name="T74" fmla="*/ 366 w 562"/>
              <a:gd name="T75" fmla="*/ 700 h 810"/>
              <a:gd name="T76" fmla="*/ 366 w 562"/>
              <a:gd name="T77" fmla="*/ 714 h 810"/>
              <a:gd name="T78" fmla="*/ 366 w 562"/>
              <a:gd name="T79" fmla="*/ 714 h 810"/>
              <a:gd name="T80" fmla="*/ 364 w 562"/>
              <a:gd name="T81" fmla="*/ 730 h 810"/>
              <a:gd name="T82" fmla="*/ 360 w 562"/>
              <a:gd name="T83" fmla="*/ 744 h 810"/>
              <a:gd name="T84" fmla="*/ 354 w 562"/>
              <a:gd name="T85" fmla="*/ 756 h 810"/>
              <a:gd name="T86" fmla="*/ 348 w 562"/>
              <a:gd name="T87" fmla="*/ 766 h 810"/>
              <a:gd name="T88" fmla="*/ 348 w 562"/>
              <a:gd name="T89" fmla="*/ 766 h 810"/>
              <a:gd name="T90" fmla="*/ 338 w 562"/>
              <a:gd name="T91" fmla="*/ 778 h 810"/>
              <a:gd name="T92" fmla="*/ 336 w 562"/>
              <a:gd name="T93" fmla="*/ 782 h 810"/>
              <a:gd name="T94" fmla="*/ 336 w 562"/>
              <a:gd name="T95" fmla="*/ 804 h 810"/>
              <a:gd name="T96" fmla="*/ 562 w 562"/>
              <a:gd name="T97" fmla="*/ 800 h 810"/>
              <a:gd name="T98" fmla="*/ 292 w 562"/>
              <a:gd name="T99" fmla="*/ 20 h 810"/>
              <a:gd name="T100" fmla="*/ 292 w 562"/>
              <a:gd name="T101" fmla="*/ 20 h 810"/>
              <a:gd name="T102" fmla="*/ 288 w 562"/>
              <a:gd name="T103" fmla="*/ 12 h 810"/>
              <a:gd name="T104" fmla="*/ 282 w 562"/>
              <a:gd name="T105" fmla="*/ 6 h 810"/>
              <a:gd name="T106" fmla="*/ 274 w 562"/>
              <a:gd name="T107" fmla="*/ 2 h 810"/>
              <a:gd name="T108" fmla="*/ 266 w 562"/>
              <a:gd name="T109" fmla="*/ 0 h 810"/>
              <a:gd name="T110" fmla="*/ 266 w 562"/>
              <a:gd name="T111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2" h="810">
                <a:moveTo>
                  <a:pt x="266" y="0"/>
                </a:moveTo>
                <a:lnTo>
                  <a:pt x="266" y="0"/>
                </a:lnTo>
                <a:lnTo>
                  <a:pt x="262" y="0"/>
                </a:lnTo>
                <a:lnTo>
                  <a:pt x="262" y="0"/>
                </a:lnTo>
                <a:lnTo>
                  <a:pt x="254" y="2"/>
                </a:lnTo>
                <a:lnTo>
                  <a:pt x="246" y="6"/>
                </a:lnTo>
                <a:lnTo>
                  <a:pt x="240" y="12"/>
                </a:lnTo>
                <a:lnTo>
                  <a:pt x="236" y="20"/>
                </a:lnTo>
                <a:lnTo>
                  <a:pt x="0" y="810"/>
                </a:lnTo>
                <a:lnTo>
                  <a:pt x="230" y="806"/>
                </a:lnTo>
                <a:lnTo>
                  <a:pt x="230" y="786"/>
                </a:lnTo>
                <a:lnTo>
                  <a:pt x="230" y="786"/>
                </a:lnTo>
                <a:lnTo>
                  <a:pt x="228" y="780"/>
                </a:lnTo>
                <a:lnTo>
                  <a:pt x="216" y="766"/>
                </a:lnTo>
                <a:lnTo>
                  <a:pt x="216" y="766"/>
                </a:lnTo>
                <a:lnTo>
                  <a:pt x="210" y="756"/>
                </a:lnTo>
                <a:lnTo>
                  <a:pt x="204" y="744"/>
                </a:lnTo>
                <a:lnTo>
                  <a:pt x="198" y="730"/>
                </a:lnTo>
                <a:lnTo>
                  <a:pt x="196" y="714"/>
                </a:lnTo>
                <a:lnTo>
                  <a:pt x="196" y="714"/>
                </a:lnTo>
                <a:lnTo>
                  <a:pt x="196" y="700"/>
                </a:lnTo>
                <a:lnTo>
                  <a:pt x="200" y="684"/>
                </a:lnTo>
                <a:lnTo>
                  <a:pt x="206" y="670"/>
                </a:lnTo>
                <a:lnTo>
                  <a:pt x="214" y="656"/>
                </a:lnTo>
                <a:lnTo>
                  <a:pt x="214" y="656"/>
                </a:lnTo>
                <a:lnTo>
                  <a:pt x="226" y="646"/>
                </a:lnTo>
                <a:lnTo>
                  <a:pt x="242" y="636"/>
                </a:lnTo>
                <a:lnTo>
                  <a:pt x="260" y="630"/>
                </a:lnTo>
                <a:lnTo>
                  <a:pt x="280" y="628"/>
                </a:lnTo>
                <a:lnTo>
                  <a:pt x="280" y="628"/>
                </a:lnTo>
                <a:lnTo>
                  <a:pt x="302" y="630"/>
                </a:lnTo>
                <a:lnTo>
                  <a:pt x="320" y="636"/>
                </a:lnTo>
                <a:lnTo>
                  <a:pt x="336" y="646"/>
                </a:lnTo>
                <a:lnTo>
                  <a:pt x="348" y="656"/>
                </a:lnTo>
                <a:lnTo>
                  <a:pt x="348" y="656"/>
                </a:lnTo>
                <a:lnTo>
                  <a:pt x="356" y="670"/>
                </a:lnTo>
                <a:lnTo>
                  <a:pt x="362" y="686"/>
                </a:lnTo>
                <a:lnTo>
                  <a:pt x="366" y="700"/>
                </a:lnTo>
                <a:lnTo>
                  <a:pt x="366" y="714"/>
                </a:lnTo>
                <a:lnTo>
                  <a:pt x="366" y="714"/>
                </a:lnTo>
                <a:lnTo>
                  <a:pt x="364" y="730"/>
                </a:lnTo>
                <a:lnTo>
                  <a:pt x="360" y="744"/>
                </a:lnTo>
                <a:lnTo>
                  <a:pt x="354" y="756"/>
                </a:lnTo>
                <a:lnTo>
                  <a:pt x="348" y="766"/>
                </a:lnTo>
                <a:lnTo>
                  <a:pt x="348" y="766"/>
                </a:lnTo>
                <a:lnTo>
                  <a:pt x="338" y="778"/>
                </a:lnTo>
                <a:lnTo>
                  <a:pt x="336" y="782"/>
                </a:lnTo>
                <a:lnTo>
                  <a:pt x="336" y="804"/>
                </a:lnTo>
                <a:lnTo>
                  <a:pt x="562" y="800"/>
                </a:lnTo>
                <a:lnTo>
                  <a:pt x="292" y="20"/>
                </a:lnTo>
                <a:lnTo>
                  <a:pt x="292" y="20"/>
                </a:lnTo>
                <a:lnTo>
                  <a:pt x="288" y="12"/>
                </a:lnTo>
                <a:lnTo>
                  <a:pt x="282" y="6"/>
                </a:lnTo>
                <a:lnTo>
                  <a:pt x="274" y="2"/>
                </a:lnTo>
                <a:lnTo>
                  <a:pt x="266" y="0"/>
                </a:lnTo>
                <a:lnTo>
                  <a:pt x="266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408445" y="2540000"/>
            <a:ext cx="1320800" cy="1508125"/>
          </a:xfrm>
          <a:custGeom>
            <a:avLst/>
            <a:gdLst>
              <a:gd name="T0" fmla="*/ 798 w 832"/>
              <a:gd name="T1" fmla="*/ 742 h 950"/>
              <a:gd name="T2" fmla="*/ 772 w 832"/>
              <a:gd name="T3" fmla="*/ 740 h 950"/>
              <a:gd name="T4" fmla="*/ 730 w 832"/>
              <a:gd name="T5" fmla="*/ 736 h 950"/>
              <a:gd name="T6" fmla="*/ 674 w 832"/>
              <a:gd name="T7" fmla="*/ 698 h 950"/>
              <a:gd name="T8" fmla="*/ 412 w 832"/>
              <a:gd name="T9" fmla="*/ 182 h 950"/>
              <a:gd name="T10" fmla="*/ 414 w 832"/>
              <a:gd name="T11" fmla="*/ 110 h 950"/>
              <a:gd name="T12" fmla="*/ 430 w 832"/>
              <a:gd name="T13" fmla="*/ 84 h 950"/>
              <a:gd name="T14" fmla="*/ 442 w 832"/>
              <a:gd name="T15" fmla="*/ 52 h 950"/>
              <a:gd name="T16" fmla="*/ 440 w 832"/>
              <a:gd name="T17" fmla="*/ 32 h 950"/>
              <a:gd name="T18" fmla="*/ 432 w 832"/>
              <a:gd name="T19" fmla="*/ 16 h 950"/>
              <a:gd name="T20" fmla="*/ 406 w 832"/>
              <a:gd name="T21" fmla="*/ 2 h 950"/>
              <a:gd name="T22" fmla="*/ 392 w 832"/>
              <a:gd name="T23" fmla="*/ 0 h 950"/>
              <a:gd name="T24" fmla="*/ 356 w 832"/>
              <a:gd name="T25" fmla="*/ 10 h 950"/>
              <a:gd name="T26" fmla="*/ 346 w 832"/>
              <a:gd name="T27" fmla="*/ 24 h 950"/>
              <a:gd name="T28" fmla="*/ 340 w 832"/>
              <a:gd name="T29" fmla="*/ 52 h 950"/>
              <a:gd name="T30" fmla="*/ 344 w 832"/>
              <a:gd name="T31" fmla="*/ 70 h 950"/>
              <a:gd name="T32" fmla="*/ 366 w 832"/>
              <a:gd name="T33" fmla="*/ 100 h 950"/>
              <a:gd name="T34" fmla="*/ 374 w 832"/>
              <a:gd name="T35" fmla="*/ 122 h 950"/>
              <a:gd name="T36" fmla="*/ 98 w 832"/>
              <a:gd name="T37" fmla="*/ 190 h 950"/>
              <a:gd name="T38" fmla="*/ 116 w 832"/>
              <a:gd name="T39" fmla="*/ 668 h 950"/>
              <a:gd name="T40" fmla="*/ 122 w 832"/>
              <a:gd name="T41" fmla="*/ 644 h 950"/>
              <a:gd name="T42" fmla="*/ 132 w 832"/>
              <a:gd name="T43" fmla="*/ 620 h 950"/>
              <a:gd name="T44" fmla="*/ 150 w 832"/>
              <a:gd name="T45" fmla="*/ 596 h 950"/>
              <a:gd name="T46" fmla="*/ 192 w 832"/>
              <a:gd name="T47" fmla="*/ 576 h 950"/>
              <a:gd name="T48" fmla="*/ 224 w 832"/>
              <a:gd name="T49" fmla="*/ 578 h 950"/>
              <a:gd name="T50" fmla="*/ 270 w 832"/>
              <a:gd name="T51" fmla="*/ 610 h 950"/>
              <a:gd name="T52" fmla="*/ 288 w 832"/>
              <a:gd name="T53" fmla="*/ 646 h 950"/>
              <a:gd name="T54" fmla="*/ 290 w 832"/>
              <a:gd name="T55" fmla="*/ 680 h 950"/>
              <a:gd name="T56" fmla="*/ 266 w 832"/>
              <a:gd name="T57" fmla="*/ 720 h 950"/>
              <a:gd name="T58" fmla="*/ 242 w 832"/>
              <a:gd name="T59" fmla="*/ 738 h 950"/>
              <a:gd name="T60" fmla="*/ 204 w 832"/>
              <a:gd name="T61" fmla="*/ 746 h 950"/>
              <a:gd name="T62" fmla="*/ 184 w 832"/>
              <a:gd name="T63" fmla="*/ 748 h 950"/>
              <a:gd name="T64" fmla="*/ 294 w 832"/>
              <a:gd name="T65" fmla="*/ 940 h 950"/>
              <a:gd name="T66" fmla="*/ 524 w 832"/>
              <a:gd name="T67" fmla="*/ 946 h 950"/>
              <a:gd name="T68" fmla="*/ 654 w 832"/>
              <a:gd name="T69" fmla="*/ 732 h 950"/>
              <a:gd name="T70" fmla="*/ 716 w 832"/>
              <a:gd name="T71" fmla="*/ 776 h 950"/>
              <a:gd name="T72" fmla="*/ 728 w 832"/>
              <a:gd name="T73" fmla="*/ 804 h 950"/>
              <a:gd name="T74" fmla="*/ 748 w 832"/>
              <a:gd name="T75" fmla="*/ 832 h 950"/>
              <a:gd name="T76" fmla="*/ 766 w 832"/>
              <a:gd name="T77" fmla="*/ 840 h 950"/>
              <a:gd name="T78" fmla="*/ 784 w 832"/>
              <a:gd name="T79" fmla="*/ 842 h 950"/>
              <a:gd name="T80" fmla="*/ 812 w 832"/>
              <a:gd name="T81" fmla="*/ 830 h 950"/>
              <a:gd name="T82" fmla="*/ 826 w 832"/>
              <a:gd name="T83" fmla="*/ 806 h 950"/>
              <a:gd name="T84" fmla="*/ 830 w 832"/>
              <a:gd name="T85" fmla="*/ 776 h 950"/>
              <a:gd name="T86" fmla="*/ 820 w 832"/>
              <a:gd name="T87" fmla="*/ 760 h 950"/>
              <a:gd name="T88" fmla="*/ 804 w 832"/>
              <a:gd name="T89" fmla="*/ 746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32" h="950">
                <a:moveTo>
                  <a:pt x="804" y="746"/>
                </a:moveTo>
                <a:lnTo>
                  <a:pt x="804" y="746"/>
                </a:lnTo>
                <a:lnTo>
                  <a:pt x="798" y="742"/>
                </a:lnTo>
                <a:lnTo>
                  <a:pt x="790" y="740"/>
                </a:lnTo>
                <a:lnTo>
                  <a:pt x="772" y="740"/>
                </a:lnTo>
                <a:lnTo>
                  <a:pt x="772" y="740"/>
                </a:lnTo>
                <a:lnTo>
                  <a:pt x="752" y="742"/>
                </a:lnTo>
                <a:lnTo>
                  <a:pt x="740" y="740"/>
                </a:lnTo>
                <a:lnTo>
                  <a:pt x="730" y="736"/>
                </a:lnTo>
                <a:lnTo>
                  <a:pt x="730" y="736"/>
                </a:lnTo>
                <a:lnTo>
                  <a:pt x="728" y="736"/>
                </a:lnTo>
                <a:lnTo>
                  <a:pt x="674" y="698"/>
                </a:lnTo>
                <a:lnTo>
                  <a:pt x="796" y="498"/>
                </a:lnTo>
                <a:lnTo>
                  <a:pt x="686" y="178"/>
                </a:lnTo>
                <a:lnTo>
                  <a:pt x="412" y="182"/>
                </a:lnTo>
                <a:lnTo>
                  <a:pt x="412" y="120"/>
                </a:lnTo>
                <a:lnTo>
                  <a:pt x="412" y="120"/>
                </a:lnTo>
                <a:lnTo>
                  <a:pt x="414" y="110"/>
                </a:lnTo>
                <a:lnTo>
                  <a:pt x="418" y="100"/>
                </a:lnTo>
                <a:lnTo>
                  <a:pt x="430" y="84"/>
                </a:lnTo>
                <a:lnTo>
                  <a:pt x="430" y="84"/>
                </a:lnTo>
                <a:lnTo>
                  <a:pt x="440" y="70"/>
                </a:lnTo>
                <a:lnTo>
                  <a:pt x="442" y="62"/>
                </a:lnTo>
                <a:lnTo>
                  <a:pt x="442" y="52"/>
                </a:lnTo>
                <a:lnTo>
                  <a:pt x="442" y="52"/>
                </a:lnTo>
                <a:lnTo>
                  <a:pt x="442" y="42"/>
                </a:lnTo>
                <a:lnTo>
                  <a:pt x="440" y="32"/>
                </a:lnTo>
                <a:lnTo>
                  <a:pt x="436" y="24"/>
                </a:lnTo>
                <a:lnTo>
                  <a:pt x="432" y="16"/>
                </a:lnTo>
                <a:lnTo>
                  <a:pt x="432" y="16"/>
                </a:lnTo>
                <a:lnTo>
                  <a:pt x="426" y="10"/>
                </a:lnTo>
                <a:lnTo>
                  <a:pt x="416" y="4"/>
                </a:lnTo>
                <a:lnTo>
                  <a:pt x="406" y="2"/>
                </a:lnTo>
                <a:lnTo>
                  <a:pt x="392" y="0"/>
                </a:lnTo>
                <a:lnTo>
                  <a:pt x="392" y="0"/>
                </a:lnTo>
                <a:lnTo>
                  <a:pt x="392" y="0"/>
                </a:lnTo>
                <a:lnTo>
                  <a:pt x="376" y="2"/>
                </a:lnTo>
                <a:lnTo>
                  <a:pt x="366" y="4"/>
                </a:lnTo>
                <a:lnTo>
                  <a:pt x="356" y="10"/>
                </a:lnTo>
                <a:lnTo>
                  <a:pt x="350" y="16"/>
                </a:lnTo>
                <a:lnTo>
                  <a:pt x="350" y="16"/>
                </a:lnTo>
                <a:lnTo>
                  <a:pt x="346" y="24"/>
                </a:lnTo>
                <a:lnTo>
                  <a:pt x="342" y="32"/>
                </a:lnTo>
                <a:lnTo>
                  <a:pt x="340" y="42"/>
                </a:lnTo>
                <a:lnTo>
                  <a:pt x="340" y="52"/>
                </a:lnTo>
                <a:lnTo>
                  <a:pt x="340" y="52"/>
                </a:lnTo>
                <a:lnTo>
                  <a:pt x="340" y="62"/>
                </a:lnTo>
                <a:lnTo>
                  <a:pt x="344" y="70"/>
                </a:lnTo>
                <a:lnTo>
                  <a:pt x="354" y="84"/>
                </a:lnTo>
                <a:lnTo>
                  <a:pt x="354" y="84"/>
                </a:lnTo>
                <a:lnTo>
                  <a:pt x="366" y="100"/>
                </a:lnTo>
                <a:lnTo>
                  <a:pt x="372" y="110"/>
                </a:lnTo>
                <a:lnTo>
                  <a:pt x="374" y="122"/>
                </a:lnTo>
                <a:lnTo>
                  <a:pt x="374" y="122"/>
                </a:lnTo>
                <a:lnTo>
                  <a:pt x="374" y="122"/>
                </a:lnTo>
                <a:lnTo>
                  <a:pt x="374" y="184"/>
                </a:lnTo>
                <a:lnTo>
                  <a:pt x="98" y="190"/>
                </a:lnTo>
                <a:lnTo>
                  <a:pt x="0" y="516"/>
                </a:lnTo>
                <a:lnTo>
                  <a:pt x="108" y="672"/>
                </a:lnTo>
                <a:lnTo>
                  <a:pt x="116" y="668"/>
                </a:lnTo>
                <a:lnTo>
                  <a:pt x="116" y="668"/>
                </a:lnTo>
                <a:lnTo>
                  <a:pt x="118" y="662"/>
                </a:lnTo>
                <a:lnTo>
                  <a:pt x="122" y="644"/>
                </a:lnTo>
                <a:lnTo>
                  <a:pt x="122" y="644"/>
                </a:lnTo>
                <a:lnTo>
                  <a:pt x="126" y="632"/>
                </a:lnTo>
                <a:lnTo>
                  <a:pt x="132" y="620"/>
                </a:lnTo>
                <a:lnTo>
                  <a:pt x="140" y="608"/>
                </a:lnTo>
                <a:lnTo>
                  <a:pt x="150" y="596"/>
                </a:lnTo>
                <a:lnTo>
                  <a:pt x="150" y="596"/>
                </a:lnTo>
                <a:lnTo>
                  <a:pt x="162" y="588"/>
                </a:lnTo>
                <a:lnTo>
                  <a:pt x="176" y="580"/>
                </a:lnTo>
                <a:lnTo>
                  <a:pt x="192" y="576"/>
                </a:lnTo>
                <a:lnTo>
                  <a:pt x="208" y="574"/>
                </a:lnTo>
                <a:lnTo>
                  <a:pt x="208" y="574"/>
                </a:lnTo>
                <a:lnTo>
                  <a:pt x="224" y="578"/>
                </a:lnTo>
                <a:lnTo>
                  <a:pt x="240" y="584"/>
                </a:lnTo>
                <a:lnTo>
                  <a:pt x="256" y="594"/>
                </a:lnTo>
                <a:lnTo>
                  <a:pt x="270" y="610"/>
                </a:lnTo>
                <a:lnTo>
                  <a:pt x="270" y="610"/>
                </a:lnTo>
                <a:lnTo>
                  <a:pt x="282" y="626"/>
                </a:lnTo>
                <a:lnTo>
                  <a:pt x="288" y="646"/>
                </a:lnTo>
                <a:lnTo>
                  <a:pt x="292" y="664"/>
                </a:lnTo>
                <a:lnTo>
                  <a:pt x="290" y="680"/>
                </a:lnTo>
                <a:lnTo>
                  <a:pt x="290" y="680"/>
                </a:lnTo>
                <a:lnTo>
                  <a:pt x="284" y="696"/>
                </a:lnTo>
                <a:lnTo>
                  <a:pt x="276" y="708"/>
                </a:lnTo>
                <a:lnTo>
                  <a:pt x="266" y="720"/>
                </a:lnTo>
                <a:lnTo>
                  <a:pt x="256" y="730"/>
                </a:lnTo>
                <a:lnTo>
                  <a:pt x="256" y="730"/>
                </a:lnTo>
                <a:lnTo>
                  <a:pt x="242" y="738"/>
                </a:lnTo>
                <a:lnTo>
                  <a:pt x="228" y="742"/>
                </a:lnTo>
                <a:lnTo>
                  <a:pt x="216" y="746"/>
                </a:lnTo>
                <a:lnTo>
                  <a:pt x="204" y="746"/>
                </a:lnTo>
                <a:lnTo>
                  <a:pt x="204" y="746"/>
                </a:lnTo>
                <a:lnTo>
                  <a:pt x="188" y="746"/>
                </a:lnTo>
                <a:lnTo>
                  <a:pt x="184" y="748"/>
                </a:lnTo>
                <a:lnTo>
                  <a:pt x="168" y="760"/>
                </a:lnTo>
                <a:lnTo>
                  <a:pt x="294" y="940"/>
                </a:lnTo>
                <a:lnTo>
                  <a:pt x="294" y="940"/>
                </a:lnTo>
                <a:lnTo>
                  <a:pt x="298" y="946"/>
                </a:lnTo>
                <a:lnTo>
                  <a:pt x="300" y="950"/>
                </a:lnTo>
                <a:lnTo>
                  <a:pt x="524" y="946"/>
                </a:lnTo>
                <a:lnTo>
                  <a:pt x="524" y="946"/>
                </a:lnTo>
                <a:lnTo>
                  <a:pt x="526" y="938"/>
                </a:lnTo>
                <a:lnTo>
                  <a:pt x="654" y="732"/>
                </a:lnTo>
                <a:lnTo>
                  <a:pt x="708" y="768"/>
                </a:lnTo>
                <a:lnTo>
                  <a:pt x="708" y="768"/>
                </a:lnTo>
                <a:lnTo>
                  <a:pt x="716" y="776"/>
                </a:lnTo>
                <a:lnTo>
                  <a:pt x="722" y="786"/>
                </a:lnTo>
                <a:lnTo>
                  <a:pt x="728" y="804"/>
                </a:lnTo>
                <a:lnTo>
                  <a:pt x="728" y="804"/>
                </a:lnTo>
                <a:lnTo>
                  <a:pt x="736" y="820"/>
                </a:lnTo>
                <a:lnTo>
                  <a:pt x="742" y="826"/>
                </a:lnTo>
                <a:lnTo>
                  <a:pt x="748" y="832"/>
                </a:lnTo>
                <a:lnTo>
                  <a:pt x="748" y="832"/>
                </a:lnTo>
                <a:lnTo>
                  <a:pt x="756" y="836"/>
                </a:lnTo>
                <a:lnTo>
                  <a:pt x="766" y="840"/>
                </a:lnTo>
                <a:lnTo>
                  <a:pt x="776" y="842"/>
                </a:lnTo>
                <a:lnTo>
                  <a:pt x="784" y="842"/>
                </a:lnTo>
                <a:lnTo>
                  <a:pt x="784" y="842"/>
                </a:lnTo>
                <a:lnTo>
                  <a:pt x="794" y="842"/>
                </a:lnTo>
                <a:lnTo>
                  <a:pt x="802" y="836"/>
                </a:lnTo>
                <a:lnTo>
                  <a:pt x="812" y="830"/>
                </a:lnTo>
                <a:lnTo>
                  <a:pt x="820" y="818"/>
                </a:lnTo>
                <a:lnTo>
                  <a:pt x="820" y="818"/>
                </a:lnTo>
                <a:lnTo>
                  <a:pt x="826" y="806"/>
                </a:lnTo>
                <a:lnTo>
                  <a:pt x="830" y="794"/>
                </a:lnTo>
                <a:lnTo>
                  <a:pt x="832" y="784"/>
                </a:lnTo>
                <a:lnTo>
                  <a:pt x="830" y="776"/>
                </a:lnTo>
                <a:lnTo>
                  <a:pt x="830" y="776"/>
                </a:lnTo>
                <a:lnTo>
                  <a:pt x="826" y="768"/>
                </a:lnTo>
                <a:lnTo>
                  <a:pt x="820" y="760"/>
                </a:lnTo>
                <a:lnTo>
                  <a:pt x="814" y="752"/>
                </a:lnTo>
                <a:lnTo>
                  <a:pt x="804" y="746"/>
                </a:lnTo>
                <a:lnTo>
                  <a:pt x="804" y="74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288045" y="3324225"/>
            <a:ext cx="1406525" cy="901700"/>
          </a:xfrm>
          <a:custGeom>
            <a:avLst/>
            <a:gdLst>
              <a:gd name="T0" fmla="*/ 856 w 886"/>
              <a:gd name="T1" fmla="*/ 0 h 568"/>
              <a:gd name="T2" fmla="*/ 856 w 886"/>
              <a:gd name="T3" fmla="*/ 0 h 568"/>
              <a:gd name="T4" fmla="*/ 0 w 886"/>
              <a:gd name="T5" fmla="*/ 20 h 568"/>
              <a:gd name="T6" fmla="*/ 86 w 886"/>
              <a:gd name="T7" fmla="*/ 262 h 568"/>
              <a:gd name="T8" fmla="*/ 122 w 886"/>
              <a:gd name="T9" fmla="*/ 252 h 568"/>
              <a:gd name="T10" fmla="*/ 122 w 886"/>
              <a:gd name="T11" fmla="*/ 252 h 568"/>
              <a:gd name="T12" fmla="*/ 126 w 886"/>
              <a:gd name="T13" fmla="*/ 246 h 568"/>
              <a:gd name="T14" fmla="*/ 136 w 886"/>
              <a:gd name="T15" fmla="*/ 232 h 568"/>
              <a:gd name="T16" fmla="*/ 136 w 886"/>
              <a:gd name="T17" fmla="*/ 232 h 568"/>
              <a:gd name="T18" fmla="*/ 142 w 886"/>
              <a:gd name="T19" fmla="*/ 222 h 568"/>
              <a:gd name="T20" fmla="*/ 152 w 886"/>
              <a:gd name="T21" fmla="*/ 212 h 568"/>
              <a:gd name="T22" fmla="*/ 164 w 886"/>
              <a:gd name="T23" fmla="*/ 204 h 568"/>
              <a:gd name="T24" fmla="*/ 178 w 886"/>
              <a:gd name="T25" fmla="*/ 196 h 568"/>
              <a:gd name="T26" fmla="*/ 178 w 886"/>
              <a:gd name="T27" fmla="*/ 196 h 568"/>
              <a:gd name="T28" fmla="*/ 194 w 886"/>
              <a:gd name="T29" fmla="*/ 192 h 568"/>
              <a:gd name="T30" fmla="*/ 208 w 886"/>
              <a:gd name="T31" fmla="*/ 190 h 568"/>
              <a:gd name="T32" fmla="*/ 224 w 886"/>
              <a:gd name="T33" fmla="*/ 192 h 568"/>
              <a:gd name="T34" fmla="*/ 240 w 886"/>
              <a:gd name="T35" fmla="*/ 196 h 568"/>
              <a:gd name="T36" fmla="*/ 240 w 886"/>
              <a:gd name="T37" fmla="*/ 196 h 568"/>
              <a:gd name="T38" fmla="*/ 254 w 886"/>
              <a:gd name="T39" fmla="*/ 204 h 568"/>
              <a:gd name="T40" fmla="*/ 268 w 886"/>
              <a:gd name="T41" fmla="*/ 216 h 568"/>
              <a:gd name="T42" fmla="*/ 278 w 886"/>
              <a:gd name="T43" fmla="*/ 232 h 568"/>
              <a:gd name="T44" fmla="*/ 286 w 886"/>
              <a:gd name="T45" fmla="*/ 250 h 568"/>
              <a:gd name="T46" fmla="*/ 286 w 886"/>
              <a:gd name="T47" fmla="*/ 250 h 568"/>
              <a:gd name="T48" fmla="*/ 292 w 886"/>
              <a:gd name="T49" fmla="*/ 270 h 568"/>
              <a:gd name="T50" fmla="*/ 292 w 886"/>
              <a:gd name="T51" fmla="*/ 290 h 568"/>
              <a:gd name="T52" fmla="*/ 288 w 886"/>
              <a:gd name="T53" fmla="*/ 308 h 568"/>
              <a:gd name="T54" fmla="*/ 282 w 886"/>
              <a:gd name="T55" fmla="*/ 322 h 568"/>
              <a:gd name="T56" fmla="*/ 282 w 886"/>
              <a:gd name="T57" fmla="*/ 322 h 568"/>
              <a:gd name="T58" fmla="*/ 270 w 886"/>
              <a:gd name="T59" fmla="*/ 336 h 568"/>
              <a:gd name="T60" fmla="*/ 258 w 886"/>
              <a:gd name="T61" fmla="*/ 346 h 568"/>
              <a:gd name="T62" fmla="*/ 246 w 886"/>
              <a:gd name="T63" fmla="*/ 352 h 568"/>
              <a:gd name="T64" fmla="*/ 232 w 886"/>
              <a:gd name="T65" fmla="*/ 358 h 568"/>
              <a:gd name="T66" fmla="*/ 232 w 886"/>
              <a:gd name="T67" fmla="*/ 358 h 568"/>
              <a:gd name="T68" fmla="*/ 216 w 886"/>
              <a:gd name="T69" fmla="*/ 362 h 568"/>
              <a:gd name="T70" fmla="*/ 202 w 886"/>
              <a:gd name="T71" fmla="*/ 362 h 568"/>
              <a:gd name="T72" fmla="*/ 188 w 886"/>
              <a:gd name="T73" fmla="*/ 360 h 568"/>
              <a:gd name="T74" fmla="*/ 178 w 886"/>
              <a:gd name="T75" fmla="*/ 356 h 568"/>
              <a:gd name="T76" fmla="*/ 178 w 886"/>
              <a:gd name="T77" fmla="*/ 356 h 568"/>
              <a:gd name="T78" fmla="*/ 162 w 886"/>
              <a:gd name="T79" fmla="*/ 352 h 568"/>
              <a:gd name="T80" fmla="*/ 158 w 886"/>
              <a:gd name="T81" fmla="*/ 350 h 568"/>
              <a:gd name="T82" fmla="*/ 120 w 886"/>
              <a:gd name="T83" fmla="*/ 362 h 568"/>
              <a:gd name="T84" fmla="*/ 192 w 886"/>
              <a:gd name="T85" fmla="*/ 568 h 568"/>
              <a:gd name="T86" fmla="*/ 874 w 886"/>
              <a:gd name="T87" fmla="*/ 52 h 568"/>
              <a:gd name="T88" fmla="*/ 874 w 886"/>
              <a:gd name="T89" fmla="*/ 52 h 568"/>
              <a:gd name="T90" fmla="*/ 882 w 886"/>
              <a:gd name="T91" fmla="*/ 44 h 568"/>
              <a:gd name="T92" fmla="*/ 886 w 886"/>
              <a:gd name="T93" fmla="*/ 34 h 568"/>
              <a:gd name="T94" fmla="*/ 884 w 886"/>
              <a:gd name="T95" fmla="*/ 22 h 568"/>
              <a:gd name="T96" fmla="*/ 880 w 886"/>
              <a:gd name="T97" fmla="*/ 12 h 568"/>
              <a:gd name="T98" fmla="*/ 880 w 886"/>
              <a:gd name="T99" fmla="*/ 12 h 568"/>
              <a:gd name="T100" fmla="*/ 874 w 886"/>
              <a:gd name="T101" fmla="*/ 8 h 568"/>
              <a:gd name="T102" fmla="*/ 870 w 886"/>
              <a:gd name="T103" fmla="*/ 4 h 568"/>
              <a:gd name="T104" fmla="*/ 862 w 886"/>
              <a:gd name="T105" fmla="*/ 2 h 568"/>
              <a:gd name="T106" fmla="*/ 856 w 886"/>
              <a:gd name="T107" fmla="*/ 0 h 568"/>
              <a:gd name="T108" fmla="*/ 856 w 886"/>
              <a:gd name="T109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6" h="568">
                <a:moveTo>
                  <a:pt x="856" y="0"/>
                </a:moveTo>
                <a:lnTo>
                  <a:pt x="856" y="0"/>
                </a:lnTo>
                <a:lnTo>
                  <a:pt x="0" y="20"/>
                </a:lnTo>
                <a:lnTo>
                  <a:pt x="86" y="262"/>
                </a:lnTo>
                <a:lnTo>
                  <a:pt x="122" y="252"/>
                </a:lnTo>
                <a:lnTo>
                  <a:pt x="122" y="252"/>
                </a:lnTo>
                <a:lnTo>
                  <a:pt x="126" y="246"/>
                </a:lnTo>
                <a:lnTo>
                  <a:pt x="136" y="232"/>
                </a:lnTo>
                <a:lnTo>
                  <a:pt x="136" y="232"/>
                </a:lnTo>
                <a:lnTo>
                  <a:pt x="142" y="222"/>
                </a:lnTo>
                <a:lnTo>
                  <a:pt x="152" y="212"/>
                </a:lnTo>
                <a:lnTo>
                  <a:pt x="164" y="204"/>
                </a:lnTo>
                <a:lnTo>
                  <a:pt x="178" y="196"/>
                </a:lnTo>
                <a:lnTo>
                  <a:pt x="178" y="196"/>
                </a:lnTo>
                <a:lnTo>
                  <a:pt x="194" y="192"/>
                </a:lnTo>
                <a:lnTo>
                  <a:pt x="208" y="190"/>
                </a:lnTo>
                <a:lnTo>
                  <a:pt x="224" y="192"/>
                </a:lnTo>
                <a:lnTo>
                  <a:pt x="240" y="196"/>
                </a:lnTo>
                <a:lnTo>
                  <a:pt x="240" y="196"/>
                </a:lnTo>
                <a:lnTo>
                  <a:pt x="254" y="204"/>
                </a:lnTo>
                <a:lnTo>
                  <a:pt x="268" y="216"/>
                </a:lnTo>
                <a:lnTo>
                  <a:pt x="278" y="232"/>
                </a:lnTo>
                <a:lnTo>
                  <a:pt x="286" y="250"/>
                </a:lnTo>
                <a:lnTo>
                  <a:pt x="286" y="250"/>
                </a:lnTo>
                <a:lnTo>
                  <a:pt x="292" y="270"/>
                </a:lnTo>
                <a:lnTo>
                  <a:pt x="292" y="290"/>
                </a:lnTo>
                <a:lnTo>
                  <a:pt x="288" y="308"/>
                </a:lnTo>
                <a:lnTo>
                  <a:pt x="282" y="322"/>
                </a:lnTo>
                <a:lnTo>
                  <a:pt x="282" y="322"/>
                </a:lnTo>
                <a:lnTo>
                  <a:pt x="270" y="336"/>
                </a:lnTo>
                <a:lnTo>
                  <a:pt x="258" y="346"/>
                </a:lnTo>
                <a:lnTo>
                  <a:pt x="246" y="352"/>
                </a:lnTo>
                <a:lnTo>
                  <a:pt x="232" y="358"/>
                </a:lnTo>
                <a:lnTo>
                  <a:pt x="232" y="358"/>
                </a:lnTo>
                <a:lnTo>
                  <a:pt x="216" y="362"/>
                </a:lnTo>
                <a:lnTo>
                  <a:pt x="202" y="362"/>
                </a:lnTo>
                <a:lnTo>
                  <a:pt x="188" y="360"/>
                </a:lnTo>
                <a:lnTo>
                  <a:pt x="178" y="356"/>
                </a:lnTo>
                <a:lnTo>
                  <a:pt x="178" y="356"/>
                </a:lnTo>
                <a:lnTo>
                  <a:pt x="162" y="352"/>
                </a:lnTo>
                <a:lnTo>
                  <a:pt x="158" y="350"/>
                </a:lnTo>
                <a:lnTo>
                  <a:pt x="120" y="362"/>
                </a:lnTo>
                <a:lnTo>
                  <a:pt x="192" y="568"/>
                </a:lnTo>
                <a:lnTo>
                  <a:pt x="874" y="52"/>
                </a:lnTo>
                <a:lnTo>
                  <a:pt x="874" y="52"/>
                </a:lnTo>
                <a:lnTo>
                  <a:pt x="882" y="44"/>
                </a:lnTo>
                <a:lnTo>
                  <a:pt x="886" y="34"/>
                </a:lnTo>
                <a:lnTo>
                  <a:pt x="884" y="22"/>
                </a:lnTo>
                <a:lnTo>
                  <a:pt x="880" y="12"/>
                </a:lnTo>
                <a:lnTo>
                  <a:pt x="880" y="12"/>
                </a:lnTo>
                <a:lnTo>
                  <a:pt x="874" y="8"/>
                </a:lnTo>
                <a:lnTo>
                  <a:pt x="870" y="4"/>
                </a:lnTo>
                <a:lnTo>
                  <a:pt x="862" y="2"/>
                </a:lnTo>
                <a:lnTo>
                  <a:pt x="856" y="0"/>
                </a:lnTo>
                <a:lnTo>
                  <a:pt x="856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284745" y="3359150"/>
            <a:ext cx="1254125" cy="1422400"/>
          </a:xfrm>
          <a:custGeom>
            <a:avLst/>
            <a:gdLst>
              <a:gd name="T0" fmla="*/ 172 w 790"/>
              <a:gd name="T1" fmla="*/ 176 h 896"/>
              <a:gd name="T2" fmla="*/ 194 w 790"/>
              <a:gd name="T3" fmla="*/ 190 h 896"/>
              <a:gd name="T4" fmla="*/ 218 w 790"/>
              <a:gd name="T5" fmla="*/ 190 h 896"/>
              <a:gd name="T6" fmla="*/ 230 w 790"/>
              <a:gd name="T7" fmla="*/ 190 h 896"/>
              <a:gd name="T8" fmla="*/ 258 w 790"/>
              <a:gd name="T9" fmla="*/ 194 h 896"/>
              <a:gd name="T10" fmla="*/ 272 w 790"/>
              <a:gd name="T11" fmla="*/ 202 h 896"/>
              <a:gd name="T12" fmla="*/ 294 w 790"/>
              <a:gd name="T13" fmla="*/ 222 h 896"/>
              <a:gd name="T14" fmla="*/ 310 w 790"/>
              <a:gd name="T15" fmla="*/ 250 h 896"/>
              <a:gd name="T16" fmla="*/ 312 w 790"/>
              <a:gd name="T17" fmla="*/ 266 h 896"/>
              <a:gd name="T18" fmla="*/ 306 w 790"/>
              <a:gd name="T19" fmla="*/ 302 h 896"/>
              <a:gd name="T20" fmla="*/ 296 w 790"/>
              <a:gd name="T21" fmla="*/ 320 h 896"/>
              <a:gd name="T22" fmla="*/ 268 w 790"/>
              <a:gd name="T23" fmla="*/ 348 h 896"/>
              <a:gd name="T24" fmla="*/ 236 w 790"/>
              <a:gd name="T25" fmla="*/ 360 h 896"/>
              <a:gd name="T26" fmla="*/ 218 w 790"/>
              <a:gd name="T27" fmla="*/ 360 h 896"/>
              <a:gd name="T28" fmla="*/ 190 w 790"/>
              <a:gd name="T29" fmla="*/ 350 h 896"/>
              <a:gd name="T30" fmla="*/ 176 w 790"/>
              <a:gd name="T31" fmla="*/ 342 h 896"/>
              <a:gd name="T32" fmla="*/ 156 w 790"/>
              <a:gd name="T33" fmla="*/ 322 h 896"/>
              <a:gd name="T34" fmla="*/ 146 w 790"/>
              <a:gd name="T35" fmla="*/ 300 h 896"/>
              <a:gd name="T36" fmla="*/ 140 w 790"/>
              <a:gd name="T37" fmla="*/ 284 h 896"/>
              <a:gd name="T38" fmla="*/ 118 w 790"/>
              <a:gd name="T39" fmla="*/ 266 h 896"/>
              <a:gd name="T40" fmla="*/ 8 w 790"/>
              <a:gd name="T41" fmla="*/ 442 h 896"/>
              <a:gd name="T42" fmla="*/ 0 w 790"/>
              <a:gd name="T43" fmla="*/ 452 h 896"/>
              <a:gd name="T44" fmla="*/ 76 w 790"/>
              <a:gd name="T45" fmla="*/ 668 h 896"/>
              <a:gd name="T46" fmla="*/ 80 w 790"/>
              <a:gd name="T47" fmla="*/ 666 h 896"/>
              <a:gd name="T48" fmla="*/ 314 w 790"/>
              <a:gd name="T49" fmla="*/ 714 h 896"/>
              <a:gd name="T50" fmla="*/ 298 w 790"/>
              <a:gd name="T51" fmla="*/ 770 h 896"/>
              <a:gd name="T52" fmla="*/ 286 w 790"/>
              <a:gd name="T53" fmla="*/ 790 h 896"/>
              <a:gd name="T54" fmla="*/ 272 w 790"/>
              <a:gd name="T55" fmla="*/ 802 h 896"/>
              <a:gd name="T56" fmla="*/ 254 w 790"/>
              <a:gd name="T57" fmla="*/ 820 h 896"/>
              <a:gd name="T58" fmla="*/ 252 w 790"/>
              <a:gd name="T59" fmla="*/ 828 h 896"/>
              <a:gd name="T60" fmla="*/ 248 w 790"/>
              <a:gd name="T61" fmla="*/ 848 h 896"/>
              <a:gd name="T62" fmla="*/ 252 w 790"/>
              <a:gd name="T63" fmla="*/ 866 h 896"/>
              <a:gd name="T64" fmla="*/ 256 w 790"/>
              <a:gd name="T65" fmla="*/ 874 h 896"/>
              <a:gd name="T66" fmla="*/ 272 w 790"/>
              <a:gd name="T67" fmla="*/ 888 h 896"/>
              <a:gd name="T68" fmla="*/ 286 w 790"/>
              <a:gd name="T69" fmla="*/ 892 h 896"/>
              <a:gd name="T70" fmla="*/ 312 w 790"/>
              <a:gd name="T71" fmla="*/ 896 h 896"/>
              <a:gd name="T72" fmla="*/ 330 w 790"/>
              <a:gd name="T73" fmla="*/ 888 h 896"/>
              <a:gd name="T74" fmla="*/ 336 w 790"/>
              <a:gd name="T75" fmla="*/ 882 h 896"/>
              <a:gd name="T76" fmla="*/ 346 w 790"/>
              <a:gd name="T77" fmla="*/ 866 h 896"/>
              <a:gd name="T78" fmla="*/ 350 w 790"/>
              <a:gd name="T79" fmla="*/ 856 h 896"/>
              <a:gd name="T80" fmla="*/ 350 w 790"/>
              <a:gd name="T81" fmla="*/ 840 h 896"/>
              <a:gd name="T82" fmla="*/ 346 w 790"/>
              <a:gd name="T83" fmla="*/ 822 h 896"/>
              <a:gd name="T84" fmla="*/ 336 w 790"/>
              <a:gd name="T85" fmla="*/ 792 h 896"/>
              <a:gd name="T86" fmla="*/ 336 w 790"/>
              <a:gd name="T87" fmla="*/ 780 h 896"/>
              <a:gd name="T88" fmla="*/ 352 w 790"/>
              <a:gd name="T89" fmla="*/ 722 h 896"/>
              <a:gd name="T90" fmla="*/ 790 w 790"/>
              <a:gd name="T91" fmla="*/ 572 h 896"/>
              <a:gd name="T92" fmla="*/ 276 w 790"/>
              <a:gd name="T93" fmla="*/ 8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90" h="896">
                <a:moveTo>
                  <a:pt x="276" y="8"/>
                </a:moveTo>
                <a:lnTo>
                  <a:pt x="172" y="176"/>
                </a:lnTo>
                <a:lnTo>
                  <a:pt x="194" y="190"/>
                </a:lnTo>
                <a:lnTo>
                  <a:pt x="194" y="190"/>
                </a:lnTo>
                <a:lnTo>
                  <a:pt x="200" y="192"/>
                </a:lnTo>
                <a:lnTo>
                  <a:pt x="218" y="190"/>
                </a:lnTo>
                <a:lnTo>
                  <a:pt x="218" y="190"/>
                </a:lnTo>
                <a:lnTo>
                  <a:pt x="230" y="190"/>
                </a:lnTo>
                <a:lnTo>
                  <a:pt x="244" y="190"/>
                </a:lnTo>
                <a:lnTo>
                  <a:pt x="258" y="194"/>
                </a:lnTo>
                <a:lnTo>
                  <a:pt x="272" y="202"/>
                </a:lnTo>
                <a:lnTo>
                  <a:pt x="272" y="202"/>
                </a:lnTo>
                <a:lnTo>
                  <a:pt x="284" y="212"/>
                </a:lnTo>
                <a:lnTo>
                  <a:pt x="294" y="222"/>
                </a:lnTo>
                <a:lnTo>
                  <a:pt x="304" y="234"/>
                </a:lnTo>
                <a:lnTo>
                  <a:pt x="310" y="250"/>
                </a:lnTo>
                <a:lnTo>
                  <a:pt x="310" y="250"/>
                </a:lnTo>
                <a:lnTo>
                  <a:pt x="312" y="266"/>
                </a:lnTo>
                <a:lnTo>
                  <a:pt x="312" y="284"/>
                </a:lnTo>
                <a:lnTo>
                  <a:pt x="306" y="302"/>
                </a:lnTo>
                <a:lnTo>
                  <a:pt x="296" y="320"/>
                </a:lnTo>
                <a:lnTo>
                  <a:pt x="296" y="320"/>
                </a:lnTo>
                <a:lnTo>
                  <a:pt x="284" y="336"/>
                </a:lnTo>
                <a:lnTo>
                  <a:pt x="268" y="348"/>
                </a:lnTo>
                <a:lnTo>
                  <a:pt x="252" y="358"/>
                </a:lnTo>
                <a:lnTo>
                  <a:pt x="236" y="360"/>
                </a:lnTo>
                <a:lnTo>
                  <a:pt x="236" y="360"/>
                </a:lnTo>
                <a:lnTo>
                  <a:pt x="218" y="360"/>
                </a:lnTo>
                <a:lnTo>
                  <a:pt x="204" y="356"/>
                </a:lnTo>
                <a:lnTo>
                  <a:pt x="190" y="350"/>
                </a:lnTo>
                <a:lnTo>
                  <a:pt x="176" y="342"/>
                </a:lnTo>
                <a:lnTo>
                  <a:pt x="176" y="342"/>
                </a:lnTo>
                <a:lnTo>
                  <a:pt x="166" y="332"/>
                </a:lnTo>
                <a:lnTo>
                  <a:pt x="156" y="322"/>
                </a:lnTo>
                <a:lnTo>
                  <a:pt x="150" y="310"/>
                </a:lnTo>
                <a:lnTo>
                  <a:pt x="146" y="300"/>
                </a:lnTo>
                <a:lnTo>
                  <a:pt x="146" y="300"/>
                </a:lnTo>
                <a:lnTo>
                  <a:pt x="140" y="284"/>
                </a:lnTo>
                <a:lnTo>
                  <a:pt x="138" y="280"/>
                </a:lnTo>
                <a:lnTo>
                  <a:pt x="118" y="266"/>
                </a:lnTo>
                <a:lnTo>
                  <a:pt x="8" y="442"/>
                </a:lnTo>
                <a:lnTo>
                  <a:pt x="8" y="442"/>
                </a:lnTo>
                <a:lnTo>
                  <a:pt x="6" y="448"/>
                </a:lnTo>
                <a:lnTo>
                  <a:pt x="0" y="452"/>
                </a:lnTo>
                <a:lnTo>
                  <a:pt x="76" y="668"/>
                </a:lnTo>
                <a:lnTo>
                  <a:pt x="76" y="668"/>
                </a:lnTo>
                <a:lnTo>
                  <a:pt x="80" y="666"/>
                </a:lnTo>
                <a:lnTo>
                  <a:pt x="80" y="666"/>
                </a:lnTo>
                <a:lnTo>
                  <a:pt x="86" y="666"/>
                </a:lnTo>
                <a:lnTo>
                  <a:pt x="314" y="714"/>
                </a:lnTo>
                <a:lnTo>
                  <a:pt x="298" y="770"/>
                </a:lnTo>
                <a:lnTo>
                  <a:pt x="298" y="770"/>
                </a:lnTo>
                <a:lnTo>
                  <a:pt x="294" y="782"/>
                </a:lnTo>
                <a:lnTo>
                  <a:pt x="286" y="790"/>
                </a:lnTo>
                <a:lnTo>
                  <a:pt x="272" y="802"/>
                </a:lnTo>
                <a:lnTo>
                  <a:pt x="272" y="802"/>
                </a:lnTo>
                <a:lnTo>
                  <a:pt x="260" y="814"/>
                </a:lnTo>
                <a:lnTo>
                  <a:pt x="254" y="820"/>
                </a:lnTo>
                <a:lnTo>
                  <a:pt x="252" y="828"/>
                </a:lnTo>
                <a:lnTo>
                  <a:pt x="252" y="828"/>
                </a:lnTo>
                <a:lnTo>
                  <a:pt x="248" y="838"/>
                </a:lnTo>
                <a:lnTo>
                  <a:pt x="248" y="848"/>
                </a:lnTo>
                <a:lnTo>
                  <a:pt x="248" y="858"/>
                </a:lnTo>
                <a:lnTo>
                  <a:pt x="252" y="866"/>
                </a:lnTo>
                <a:lnTo>
                  <a:pt x="252" y="866"/>
                </a:lnTo>
                <a:lnTo>
                  <a:pt x="256" y="874"/>
                </a:lnTo>
                <a:lnTo>
                  <a:pt x="262" y="882"/>
                </a:lnTo>
                <a:lnTo>
                  <a:pt x="272" y="888"/>
                </a:lnTo>
                <a:lnTo>
                  <a:pt x="286" y="892"/>
                </a:lnTo>
                <a:lnTo>
                  <a:pt x="286" y="892"/>
                </a:lnTo>
                <a:lnTo>
                  <a:pt x="300" y="896"/>
                </a:lnTo>
                <a:lnTo>
                  <a:pt x="312" y="896"/>
                </a:lnTo>
                <a:lnTo>
                  <a:pt x="322" y="892"/>
                </a:lnTo>
                <a:lnTo>
                  <a:pt x="330" y="888"/>
                </a:lnTo>
                <a:lnTo>
                  <a:pt x="330" y="888"/>
                </a:lnTo>
                <a:lnTo>
                  <a:pt x="336" y="882"/>
                </a:lnTo>
                <a:lnTo>
                  <a:pt x="342" y="876"/>
                </a:lnTo>
                <a:lnTo>
                  <a:pt x="346" y="866"/>
                </a:lnTo>
                <a:lnTo>
                  <a:pt x="350" y="856"/>
                </a:lnTo>
                <a:lnTo>
                  <a:pt x="350" y="856"/>
                </a:lnTo>
                <a:lnTo>
                  <a:pt x="352" y="848"/>
                </a:lnTo>
                <a:lnTo>
                  <a:pt x="350" y="840"/>
                </a:lnTo>
                <a:lnTo>
                  <a:pt x="346" y="822"/>
                </a:lnTo>
                <a:lnTo>
                  <a:pt x="346" y="822"/>
                </a:lnTo>
                <a:lnTo>
                  <a:pt x="338" y="804"/>
                </a:lnTo>
                <a:lnTo>
                  <a:pt x="336" y="792"/>
                </a:lnTo>
                <a:lnTo>
                  <a:pt x="336" y="780"/>
                </a:lnTo>
                <a:lnTo>
                  <a:pt x="336" y="780"/>
                </a:lnTo>
                <a:lnTo>
                  <a:pt x="336" y="780"/>
                </a:lnTo>
                <a:lnTo>
                  <a:pt x="352" y="722"/>
                </a:lnTo>
                <a:lnTo>
                  <a:pt x="542" y="760"/>
                </a:lnTo>
                <a:lnTo>
                  <a:pt x="790" y="572"/>
                </a:lnTo>
                <a:lnTo>
                  <a:pt x="590" y="0"/>
                </a:lnTo>
                <a:lnTo>
                  <a:pt x="276" y="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383295" y="3679825"/>
            <a:ext cx="314325" cy="190500"/>
          </a:xfrm>
          <a:custGeom>
            <a:avLst/>
            <a:gdLst>
              <a:gd name="T0" fmla="*/ 168 w 198"/>
              <a:gd name="T1" fmla="*/ 4 h 120"/>
              <a:gd name="T2" fmla="*/ 168 w 198"/>
              <a:gd name="T3" fmla="*/ 4 h 120"/>
              <a:gd name="T4" fmla="*/ 158 w 198"/>
              <a:gd name="T5" fmla="*/ 2 h 120"/>
              <a:gd name="T6" fmla="*/ 150 w 198"/>
              <a:gd name="T7" fmla="*/ 0 h 120"/>
              <a:gd name="T8" fmla="*/ 150 w 198"/>
              <a:gd name="T9" fmla="*/ 0 h 120"/>
              <a:gd name="T10" fmla="*/ 150 w 198"/>
              <a:gd name="T11" fmla="*/ 0 h 120"/>
              <a:gd name="T12" fmla="*/ 140 w 198"/>
              <a:gd name="T13" fmla="*/ 2 h 120"/>
              <a:gd name="T14" fmla="*/ 130 w 198"/>
              <a:gd name="T15" fmla="*/ 4 h 120"/>
              <a:gd name="T16" fmla="*/ 130 w 198"/>
              <a:gd name="T17" fmla="*/ 4 h 120"/>
              <a:gd name="T18" fmla="*/ 122 w 198"/>
              <a:gd name="T19" fmla="*/ 8 h 120"/>
              <a:gd name="T20" fmla="*/ 114 w 198"/>
              <a:gd name="T21" fmla="*/ 14 h 120"/>
              <a:gd name="T22" fmla="*/ 104 w 198"/>
              <a:gd name="T23" fmla="*/ 26 h 120"/>
              <a:gd name="T24" fmla="*/ 104 w 198"/>
              <a:gd name="T25" fmla="*/ 26 h 120"/>
              <a:gd name="T26" fmla="*/ 92 w 198"/>
              <a:gd name="T27" fmla="*/ 44 h 120"/>
              <a:gd name="T28" fmla="*/ 84 w 198"/>
              <a:gd name="T29" fmla="*/ 52 h 120"/>
              <a:gd name="T30" fmla="*/ 74 w 198"/>
              <a:gd name="T31" fmla="*/ 58 h 120"/>
              <a:gd name="T32" fmla="*/ 74 w 198"/>
              <a:gd name="T33" fmla="*/ 58 h 120"/>
              <a:gd name="T34" fmla="*/ 74 w 198"/>
              <a:gd name="T35" fmla="*/ 58 h 120"/>
              <a:gd name="T36" fmla="*/ 0 w 198"/>
              <a:gd name="T37" fmla="*/ 82 h 120"/>
              <a:gd name="T38" fmla="*/ 12 w 198"/>
              <a:gd name="T39" fmla="*/ 120 h 120"/>
              <a:gd name="T40" fmla="*/ 88 w 198"/>
              <a:gd name="T41" fmla="*/ 94 h 120"/>
              <a:gd name="T42" fmla="*/ 88 w 198"/>
              <a:gd name="T43" fmla="*/ 94 h 120"/>
              <a:gd name="T44" fmla="*/ 98 w 198"/>
              <a:gd name="T45" fmla="*/ 92 h 120"/>
              <a:gd name="T46" fmla="*/ 110 w 198"/>
              <a:gd name="T47" fmla="*/ 94 h 120"/>
              <a:gd name="T48" fmla="*/ 128 w 198"/>
              <a:gd name="T49" fmla="*/ 100 h 120"/>
              <a:gd name="T50" fmla="*/ 128 w 198"/>
              <a:gd name="T51" fmla="*/ 100 h 120"/>
              <a:gd name="T52" fmla="*/ 144 w 198"/>
              <a:gd name="T53" fmla="*/ 104 h 120"/>
              <a:gd name="T54" fmla="*/ 152 w 198"/>
              <a:gd name="T55" fmla="*/ 104 h 120"/>
              <a:gd name="T56" fmla="*/ 160 w 198"/>
              <a:gd name="T57" fmla="*/ 102 h 120"/>
              <a:gd name="T58" fmla="*/ 160 w 198"/>
              <a:gd name="T59" fmla="*/ 102 h 120"/>
              <a:gd name="T60" fmla="*/ 170 w 198"/>
              <a:gd name="T61" fmla="*/ 98 h 120"/>
              <a:gd name="T62" fmla="*/ 180 w 198"/>
              <a:gd name="T63" fmla="*/ 94 h 120"/>
              <a:gd name="T64" fmla="*/ 186 w 198"/>
              <a:gd name="T65" fmla="*/ 88 h 120"/>
              <a:gd name="T66" fmla="*/ 192 w 198"/>
              <a:gd name="T67" fmla="*/ 80 h 120"/>
              <a:gd name="T68" fmla="*/ 192 w 198"/>
              <a:gd name="T69" fmla="*/ 80 h 120"/>
              <a:gd name="T70" fmla="*/ 196 w 198"/>
              <a:gd name="T71" fmla="*/ 72 h 120"/>
              <a:gd name="T72" fmla="*/ 198 w 198"/>
              <a:gd name="T73" fmla="*/ 62 h 120"/>
              <a:gd name="T74" fmla="*/ 198 w 198"/>
              <a:gd name="T75" fmla="*/ 52 h 120"/>
              <a:gd name="T76" fmla="*/ 194 w 198"/>
              <a:gd name="T77" fmla="*/ 38 h 120"/>
              <a:gd name="T78" fmla="*/ 194 w 198"/>
              <a:gd name="T79" fmla="*/ 38 h 120"/>
              <a:gd name="T80" fmla="*/ 190 w 198"/>
              <a:gd name="T81" fmla="*/ 24 h 120"/>
              <a:gd name="T82" fmla="*/ 182 w 198"/>
              <a:gd name="T83" fmla="*/ 14 h 120"/>
              <a:gd name="T84" fmla="*/ 176 w 198"/>
              <a:gd name="T85" fmla="*/ 8 h 120"/>
              <a:gd name="T86" fmla="*/ 168 w 198"/>
              <a:gd name="T87" fmla="*/ 4 h 120"/>
              <a:gd name="T88" fmla="*/ 168 w 198"/>
              <a:gd name="T89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8" h="120">
                <a:moveTo>
                  <a:pt x="168" y="4"/>
                </a:moveTo>
                <a:lnTo>
                  <a:pt x="168" y="4"/>
                </a:lnTo>
                <a:lnTo>
                  <a:pt x="158" y="2"/>
                </a:lnTo>
                <a:lnTo>
                  <a:pt x="150" y="0"/>
                </a:lnTo>
                <a:lnTo>
                  <a:pt x="150" y="0"/>
                </a:lnTo>
                <a:lnTo>
                  <a:pt x="150" y="0"/>
                </a:lnTo>
                <a:lnTo>
                  <a:pt x="140" y="2"/>
                </a:lnTo>
                <a:lnTo>
                  <a:pt x="130" y="4"/>
                </a:lnTo>
                <a:lnTo>
                  <a:pt x="130" y="4"/>
                </a:lnTo>
                <a:lnTo>
                  <a:pt x="122" y="8"/>
                </a:lnTo>
                <a:lnTo>
                  <a:pt x="114" y="14"/>
                </a:lnTo>
                <a:lnTo>
                  <a:pt x="104" y="26"/>
                </a:lnTo>
                <a:lnTo>
                  <a:pt x="104" y="26"/>
                </a:lnTo>
                <a:lnTo>
                  <a:pt x="92" y="44"/>
                </a:lnTo>
                <a:lnTo>
                  <a:pt x="84" y="52"/>
                </a:lnTo>
                <a:lnTo>
                  <a:pt x="74" y="58"/>
                </a:lnTo>
                <a:lnTo>
                  <a:pt x="74" y="58"/>
                </a:lnTo>
                <a:lnTo>
                  <a:pt x="74" y="58"/>
                </a:lnTo>
                <a:lnTo>
                  <a:pt x="0" y="82"/>
                </a:lnTo>
                <a:lnTo>
                  <a:pt x="12" y="120"/>
                </a:lnTo>
                <a:lnTo>
                  <a:pt x="88" y="94"/>
                </a:lnTo>
                <a:lnTo>
                  <a:pt x="88" y="94"/>
                </a:lnTo>
                <a:lnTo>
                  <a:pt x="98" y="92"/>
                </a:lnTo>
                <a:lnTo>
                  <a:pt x="110" y="94"/>
                </a:lnTo>
                <a:lnTo>
                  <a:pt x="128" y="100"/>
                </a:lnTo>
                <a:lnTo>
                  <a:pt x="128" y="100"/>
                </a:lnTo>
                <a:lnTo>
                  <a:pt x="144" y="104"/>
                </a:lnTo>
                <a:lnTo>
                  <a:pt x="152" y="104"/>
                </a:lnTo>
                <a:lnTo>
                  <a:pt x="160" y="102"/>
                </a:lnTo>
                <a:lnTo>
                  <a:pt x="160" y="102"/>
                </a:lnTo>
                <a:lnTo>
                  <a:pt x="170" y="98"/>
                </a:lnTo>
                <a:lnTo>
                  <a:pt x="180" y="94"/>
                </a:lnTo>
                <a:lnTo>
                  <a:pt x="186" y="88"/>
                </a:lnTo>
                <a:lnTo>
                  <a:pt x="192" y="80"/>
                </a:lnTo>
                <a:lnTo>
                  <a:pt x="192" y="80"/>
                </a:lnTo>
                <a:lnTo>
                  <a:pt x="196" y="72"/>
                </a:lnTo>
                <a:lnTo>
                  <a:pt x="198" y="62"/>
                </a:lnTo>
                <a:lnTo>
                  <a:pt x="198" y="52"/>
                </a:lnTo>
                <a:lnTo>
                  <a:pt x="194" y="38"/>
                </a:lnTo>
                <a:lnTo>
                  <a:pt x="194" y="38"/>
                </a:lnTo>
                <a:lnTo>
                  <a:pt x="190" y="24"/>
                </a:lnTo>
                <a:lnTo>
                  <a:pt x="182" y="14"/>
                </a:lnTo>
                <a:lnTo>
                  <a:pt x="176" y="8"/>
                </a:lnTo>
                <a:lnTo>
                  <a:pt x="168" y="4"/>
                </a:lnTo>
                <a:lnTo>
                  <a:pt x="168" y="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436895" y="3400425"/>
            <a:ext cx="1400175" cy="1212850"/>
          </a:xfrm>
          <a:custGeom>
            <a:avLst/>
            <a:gdLst>
              <a:gd name="T0" fmla="*/ 774 w 882"/>
              <a:gd name="T1" fmla="*/ 180 h 764"/>
              <a:gd name="T2" fmla="*/ 796 w 882"/>
              <a:gd name="T3" fmla="*/ 172 h 764"/>
              <a:gd name="T4" fmla="*/ 832 w 882"/>
              <a:gd name="T5" fmla="*/ 168 h 764"/>
              <a:gd name="T6" fmla="*/ 846 w 882"/>
              <a:gd name="T7" fmla="*/ 162 h 764"/>
              <a:gd name="T8" fmla="*/ 866 w 882"/>
              <a:gd name="T9" fmla="*/ 138 h 764"/>
              <a:gd name="T10" fmla="*/ 870 w 882"/>
              <a:gd name="T11" fmla="*/ 120 h 764"/>
              <a:gd name="T12" fmla="*/ 856 w 882"/>
              <a:gd name="T13" fmla="*/ 88 h 764"/>
              <a:gd name="T14" fmla="*/ 836 w 882"/>
              <a:gd name="T15" fmla="*/ 72 h 764"/>
              <a:gd name="T16" fmla="*/ 818 w 882"/>
              <a:gd name="T17" fmla="*/ 66 h 764"/>
              <a:gd name="T18" fmla="*/ 792 w 882"/>
              <a:gd name="T19" fmla="*/ 74 h 764"/>
              <a:gd name="T20" fmla="*/ 776 w 882"/>
              <a:gd name="T21" fmla="*/ 86 h 764"/>
              <a:gd name="T22" fmla="*/ 766 w 882"/>
              <a:gd name="T23" fmla="*/ 110 h 764"/>
              <a:gd name="T24" fmla="*/ 750 w 882"/>
              <a:gd name="T25" fmla="*/ 150 h 764"/>
              <a:gd name="T26" fmla="*/ 708 w 882"/>
              <a:gd name="T27" fmla="*/ 182 h 764"/>
              <a:gd name="T28" fmla="*/ 178 w 882"/>
              <a:gd name="T29" fmla="*/ 288 h 764"/>
              <a:gd name="T30" fmla="*/ 114 w 882"/>
              <a:gd name="T31" fmla="*/ 264 h 764"/>
              <a:gd name="T32" fmla="*/ 94 w 882"/>
              <a:gd name="T33" fmla="*/ 242 h 764"/>
              <a:gd name="T34" fmla="*/ 68 w 882"/>
              <a:gd name="T35" fmla="*/ 220 h 764"/>
              <a:gd name="T36" fmla="*/ 48 w 882"/>
              <a:gd name="T37" fmla="*/ 216 h 764"/>
              <a:gd name="T38" fmla="*/ 30 w 882"/>
              <a:gd name="T39" fmla="*/ 220 h 764"/>
              <a:gd name="T40" fmla="*/ 8 w 882"/>
              <a:gd name="T41" fmla="*/ 240 h 764"/>
              <a:gd name="T42" fmla="*/ 0 w 882"/>
              <a:gd name="T43" fmla="*/ 268 h 764"/>
              <a:gd name="T44" fmla="*/ 6 w 882"/>
              <a:gd name="T45" fmla="*/ 296 h 764"/>
              <a:gd name="T46" fmla="*/ 18 w 882"/>
              <a:gd name="T47" fmla="*/ 310 h 764"/>
              <a:gd name="T48" fmla="*/ 36 w 882"/>
              <a:gd name="T49" fmla="*/ 318 h 764"/>
              <a:gd name="T50" fmla="*/ 70 w 882"/>
              <a:gd name="T51" fmla="*/ 314 h 764"/>
              <a:gd name="T52" fmla="*/ 100 w 882"/>
              <a:gd name="T53" fmla="*/ 306 h 764"/>
              <a:gd name="T54" fmla="*/ 114 w 882"/>
              <a:gd name="T55" fmla="*/ 308 h 764"/>
              <a:gd name="T56" fmla="*/ 352 w 882"/>
              <a:gd name="T57" fmla="*/ 764 h 764"/>
              <a:gd name="T58" fmla="*/ 490 w 882"/>
              <a:gd name="T59" fmla="*/ 726 h 764"/>
              <a:gd name="T60" fmla="*/ 472 w 882"/>
              <a:gd name="T61" fmla="*/ 712 h 764"/>
              <a:gd name="T62" fmla="*/ 442 w 882"/>
              <a:gd name="T63" fmla="*/ 684 h 764"/>
              <a:gd name="T64" fmla="*/ 430 w 882"/>
              <a:gd name="T65" fmla="*/ 656 h 764"/>
              <a:gd name="T66" fmla="*/ 432 w 882"/>
              <a:gd name="T67" fmla="*/ 610 h 764"/>
              <a:gd name="T68" fmla="*/ 450 w 882"/>
              <a:gd name="T69" fmla="*/ 582 h 764"/>
              <a:gd name="T70" fmla="*/ 484 w 882"/>
              <a:gd name="T71" fmla="*/ 560 h 764"/>
              <a:gd name="T72" fmla="*/ 542 w 882"/>
              <a:gd name="T73" fmla="*/ 556 h 764"/>
              <a:gd name="T74" fmla="*/ 570 w 882"/>
              <a:gd name="T75" fmla="*/ 574 h 764"/>
              <a:gd name="T76" fmla="*/ 594 w 882"/>
              <a:gd name="T77" fmla="*/ 612 h 764"/>
              <a:gd name="T78" fmla="*/ 598 w 882"/>
              <a:gd name="T79" fmla="*/ 642 h 764"/>
              <a:gd name="T80" fmla="*/ 594 w 882"/>
              <a:gd name="T81" fmla="*/ 666 h 764"/>
              <a:gd name="T82" fmla="*/ 596 w 882"/>
              <a:gd name="T83" fmla="*/ 704 h 764"/>
              <a:gd name="T84" fmla="*/ 814 w 882"/>
              <a:gd name="T85" fmla="*/ 652 h 764"/>
              <a:gd name="T86" fmla="*/ 882 w 882"/>
              <a:gd name="T87" fmla="*/ 430 h 764"/>
              <a:gd name="T88" fmla="*/ 874 w 882"/>
              <a:gd name="T89" fmla="*/ 422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2" h="764">
                <a:moveTo>
                  <a:pt x="874" y="422"/>
                </a:moveTo>
                <a:lnTo>
                  <a:pt x="730" y="214"/>
                </a:lnTo>
                <a:lnTo>
                  <a:pt x="774" y="180"/>
                </a:lnTo>
                <a:lnTo>
                  <a:pt x="774" y="180"/>
                </a:lnTo>
                <a:lnTo>
                  <a:pt x="784" y="174"/>
                </a:lnTo>
                <a:lnTo>
                  <a:pt x="796" y="172"/>
                </a:lnTo>
                <a:lnTo>
                  <a:pt x="814" y="170"/>
                </a:lnTo>
                <a:lnTo>
                  <a:pt x="814" y="170"/>
                </a:lnTo>
                <a:lnTo>
                  <a:pt x="832" y="168"/>
                </a:lnTo>
                <a:lnTo>
                  <a:pt x="840" y="166"/>
                </a:lnTo>
                <a:lnTo>
                  <a:pt x="846" y="162"/>
                </a:lnTo>
                <a:lnTo>
                  <a:pt x="846" y="162"/>
                </a:lnTo>
                <a:lnTo>
                  <a:pt x="854" y="154"/>
                </a:lnTo>
                <a:lnTo>
                  <a:pt x="860" y="146"/>
                </a:lnTo>
                <a:lnTo>
                  <a:pt x="866" y="138"/>
                </a:lnTo>
                <a:lnTo>
                  <a:pt x="870" y="130"/>
                </a:lnTo>
                <a:lnTo>
                  <a:pt x="870" y="130"/>
                </a:lnTo>
                <a:lnTo>
                  <a:pt x="870" y="120"/>
                </a:lnTo>
                <a:lnTo>
                  <a:pt x="868" y="112"/>
                </a:lnTo>
                <a:lnTo>
                  <a:pt x="864" y="100"/>
                </a:lnTo>
                <a:lnTo>
                  <a:pt x="856" y="88"/>
                </a:lnTo>
                <a:lnTo>
                  <a:pt x="856" y="88"/>
                </a:lnTo>
                <a:lnTo>
                  <a:pt x="846" y="78"/>
                </a:lnTo>
                <a:lnTo>
                  <a:pt x="836" y="72"/>
                </a:lnTo>
                <a:lnTo>
                  <a:pt x="828" y="68"/>
                </a:lnTo>
                <a:lnTo>
                  <a:pt x="818" y="66"/>
                </a:lnTo>
                <a:lnTo>
                  <a:pt x="818" y="66"/>
                </a:lnTo>
                <a:lnTo>
                  <a:pt x="810" y="68"/>
                </a:lnTo>
                <a:lnTo>
                  <a:pt x="800" y="70"/>
                </a:lnTo>
                <a:lnTo>
                  <a:pt x="792" y="74"/>
                </a:lnTo>
                <a:lnTo>
                  <a:pt x="784" y="80"/>
                </a:lnTo>
                <a:lnTo>
                  <a:pt x="784" y="80"/>
                </a:lnTo>
                <a:lnTo>
                  <a:pt x="776" y="86"/>
                </a:lnTo>
                <a:lnTo>
                  <a:pt x="772" y="94"/>
                </a:lnTo>
                <a:lnTo>
                  <a:pt x="766" y="110"/>
                </a:lnTo>
                <a:lnTo>
                  <a:pt x="766" y="110"/>
                </a:lnTo>
                <a:lnTo>
                  <a:pt x="762" y="130"/>
                </a:lnTo>
                <a:lnTo>
                  <a:pt x="758" y="140"/>
                </a:lnTo>
                <a:lnTo>
                  <a:pt x="750" y="150"/>
                </a:lnTo>
                <a:lnTo>
                  <a:pt x="750" y="150"/>
                </a:lnTo>
                <a:lnTo>
                  <a:pt x="750" y="150"/>
                </a:lnTo>
                <a:lnTo>
                  <a:pt x="708" y="182"/>
                </a:lnTo>
                <a:lnTo>
                  <a:pt x="580" y="0"/>
                </a:lnTo>
                <a:lnTo>
                  <a:pt x="264" y="6"/>
                </a:lnTo>
                <a:lnTo>
                  <a:pt x="178" y="288"/>
                </a:lnTo>
                <a:lnTo>
                  <a:pt x="124" y="270"/>
                </a:lnTo>
                <a:lnTo>
                  <a:pt x="124" y="270"/>
                </a:lnTo>
                <a:lnTo>
                  <a:pt x="114" y="264"/>
                </a:lnTo>
                <a:lnTo>
                  <a:pt x="106" y="258"/>
                </a:lnTo>
                <a:lnTo>
                  <a:pt x="94" y="242"/>
                </a:lnTo>
                <a:lnTo>
                  <a:pt x="94" y="242"/>
                </a:lnTo>
                <a:lnTo>
                  <a:pt x="82" y="228"/>
                </a:lnTo>
                <a:lnTo>
                  <a:pt x="76" y="224"/>
                </a:lnTo>
                <a:lnTo>
                  <a:pt x="68" y="220"/>
                </a:lnTo>
                <a:lnTo>
                  <a:pt x="68" y="220"/>
                </a:lnTo>
                <a:lnTo>
                  <a:pt x="58" y="218"/>
                </a:lnTo>
                <a:lnTo>
                  <a:pt x="48" y="216"/>
                </a:lnTo>
                <a:lnTo>
                  <a:pt x="38" y="218"/>
                </a:lnTo>
                <a:lnTo>
                  <a:pt x="30" y="220"/>
                </a:lnTo>
                <a:lnTo>
                  <a:pt x="30" y="220"/>
                </a:lnTo>
                <a:lnTo>
                  <a:pt x="22" y="224"/>
                </a:lnTo>
                <a:lnTo>
                  <a:pt x="14" y="230"/>
                </a:lnTo>
                <a:lnTo>
                  <a:pt x="8" y="240"/>
                </a:lnTo>
                <a:lnTo>
                  <a:pt x="2" y="252"/>
                </a:lnTo>
                <a:lnTo>
                  <a:pt x="2" y="252"/>
                </a:lnTo>
                <a:lnTo>
                  <a:pt x="0" y="268"/>
                </a:lnTo>
                <a:lnTo>
                  <a:pt x="0" y="280"/>
                </a:lnTo>
                <a:lnTo>
                  <a:pt x="2" y="288"/>
                </a:lnTo>
                <a:lnTo>
                  <a:pt x="6" y="296"/>
                </a:lnTo>
                <a:lnTo>
                  <a:pt x="6" y="296"/>
                </a:lnTo>
                <a:lnTo>
                  <a:pt x="10" y="304"/>
                </a:lnTo>
                <a:lnTo>
                  <a:pt x="18" y="310"/>
                </a:lnTo>
                <a:lnTo>
                  <a:pt x="26" y="314"/>
                </a:lnTo>
                <a:lnTo>
                  <a:pt x="36" y="318"/>
                </a:lnTo>
                <a:lnTo>
                  <a:pt x="36" y="318"/>
                </a:lnTo>
                <a:lnTo>
                  <a:pt x="46" y="320"/>
                </a:lnTo>
                <a:lnTo>
                  <a:pt x="54" y="320"/>
                </a:lnTo>
                <a:lnTo>
                  <a:pt x="70" y="314"/>
                </a:lnTo>
                <a:lnTo>
                  <a:pt x="70" y="314"/>
                </a:lnTo>
                <a:lnTo>
                  <a:pt x="90" y="308"/>
                </a:lnTo>
                <a:lnTo>
                  <a:pt x="100" y="306"/>
                </a:lnTo>
                <a:lnTo>
                  <a:pt x="112" y="306"/>
                </a:lnTo>
                <a:lnTo>
                  <a:pt x="112" y="306"/>
                </a:lnTo>
                <a:lnTo>
                  <a:pt x="114" y="308"/>
                </a:lnTo>
                <a:lnTo>
                  <a:pt x="168" y="324"/>
                </a:lnTo>
                <a:lnTo>
                  <a:pt x="90" y="584"/>
                </a:lnTo>
                <a:lnTo>
                  <a:pt x="352" y="764"/>
                </a:lnTo>
                <a:lnTo>
                  <a:pt x="492" y="730"/>
                </a:lnTo>
                <a:lnTo>
                  <a:pt x="490" y="726"/>
                </a:lnTo>
                <a:lnTo>
                  <a:pt x="490" y="726"/>
                </a:lnTo>
                <a:lnTo>
                  <a:pt x="486" y="720"/>
                </a:lnTo>
                <a:lnTo>
                  <a:pt x="472" y="712"/>
                </a:lnTo>
                <a:lnTo>
                  <a:pt x="472" y="712"/>
                </a:lnTo>
                <a:lnTo>
                  <a:pt x="462" y="706"/>
                </a:lnTo>
                <a:lnTo>
                  <a:pt x="450" y="696"/>
                </a:lnTo>
                <a:lnTo>
                  <a:pt x="442" y="684"/>
                </a:lnTo>
                <a:lnTo>
                  <a:pt x="434" y="670"/>
                </a:lnTo>
                <a:lnTo>
                  <a:pt x="434" y="670"/>
                </a:lnTo>
                <a:lnTo>
                  <a:pt x="430" y="656"/>
                </a:lnTo>
                <a:lnTo>
                  <a:pt x="428" y="640"/>
                </a:lnTo>
                <a:lnTo>
                  <a:pt x="428" y="626"/>
                </a:lnTo>
                <a:lnTo>
                  <a:pt x="432" y="610"/>
                </a:lnTo>
                <a:lnTo>
                  <a:pt x="432" y="610"/>
                </a:lnTo>
                <a:lnTo>
                  <a:pt x="438" y="594"/>
                </a:lnTo>
                <a:lnTo>
                  <a:pt x="450" y="582"/>
                </a:lnTo>
                <a:lnTo>
                  <a:pt x="466" y="570"/>
                </a:lnTo>
                <a:lnTo>
                  <a:pt x="484" y="560"/>
                </a:lnTo>
                <a:lnTo>
                  <a:pt x="484" y="560"/>
                </a:lnTo>
                <a:lnTo>
                  <a:pt x="504" y="554"/>
                </a:lnTo>
                <a:lnTo>
                  <a:pt x="524" y="554"/>
                </a:lnTo>
                <a:lnTo>
                  <a:pt x="542" y="556"/>
                </a:lnTo>
                <a:lnTo>
                  <a:pt x="556" y="564"/>
                </a:lnTo>
                <a:lnTo>
                  <a:pt x="556" y="564"/>
                </a:lnTo>
                <a:lnTo>
                  <a:pt x="570" y="574"/>
                </a:lnTo>
                <a:lnTo>
                  <a:pt x="580" y="586"/>
                </a:lnTo>
                <a:lnTo>
                  <a:pt x="588" y="598"/>
                </a:lnTo>
                <a:lnTo>
                  <a:pt x="594" y="612"/>
                </a:lnTo>
                <a:lnTo>
                  <a:pt x="594" y="612"/>
                </a:lnTo>
                <a:lnTo>
                  <a:pt x="598" y="628"/>
                </a:lnTo>
                <a:lnTo>
                  <a:pt x="598" y="642"/>
                </a:lnTo>
                <a:lnTo>
                  <a:pt x="596" y="654"/>
                </a:lnTo>
                <a:lnTo>
                  <a:pt x="594" y="666"/>
                </a:lnTo>
                <a:lnTo>
                  <a:pt x="594" y="666"/>
                </a:lnTo>
                <a:lnTo>
                  <a:pt x="590" y="680"/>
                </a:lnTo>
                <a:lnTo>
                  <a:pt x="588" y="686"/>
                </a:lnTo>
                <a:lnTo>
                  <a:pt x="596" y="704"/>
                </a:lnTo>
                <a:lnTo>
                  <a:pt x="814" y="652"/>
                </a:lnTo>
                <a:lnTo>
                  <a:pt x="814" y="652"/>
                </a:lnTo>
                <a:lnTo>
                  <a:pt x="814" y="652"/>
                </a:lnTo>
                <a:lnTo>
                  <a:pt x="816" y="652"/>
                </a:lnTo>
                <a:lnTo>
                  <a:pt x="882" y="430"/>
                </a:lnTo>
                <a:lnTo>
                  <a:pt x="882" y="430"/>
                </a:lnTo>
                <a:lnTo>
                  <a:pt x="878" y="426"/>
                </a:lnTo>
                <a:lnTo>
                  <a:pt x="874" y="422"/>
                </a:lnTo>
                <a:lnTo>
                  <a:pt x="874" y="422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392320" y="3409950"/>
            <a:ext cx="1397000" cy="879475"/>
          </a:xfrm>
          <a:custGeom>
            <a:avLst/>
            <a:gdLst>
              <a:gd name="T0" fmla="*/ 0 w 880"/>
              <a:gd name="T1" fmla="*/ 46 h 554"/>
              <a:gd name="T2" fmla="*/ 0 w 880"/>
              <a:gd name="T3" fmla="*/ 46 h 554"/>
              <a:gd name="T4" fmla="*/ 2 w 880"/>
              <a:gd name="T5" fmla="*/ 54 h 554"/>
              <a:gd name="T6" fmla="*/ 4 w 880"/>
              <a:gd name="T7" fmla="*/ 60 h 554"/>
              <a:gd name="T8" fmla="*/ 8 w 880"/>
              <a:gd name="T9" fmla="*/ 66 h 554"/>
              <a:gd name="T10" fmla="*/ 12 w 880"/>
              <a:gd name="T11" fmla="*/ 70 h 554"/>
              <a:gd name="T12" fmla="*/ 714 w 880"/>
              <a:gd name="T13" fmla="*/ 554 h 554"/>
              <a:gd name="T14" fmla="*/ 778 w 880"/>
              <a:gd name="T15" fmla="*/ 338 h 554"/>
              <a:gd name="T16" fmla="*/ 762 w 880"/>
              <a:gd name="T17" fmla="*/ 334 h 554"/>
              <a:gd name="T18" fmla="*/ 762 w 880"/>
              <a:gd name="T19" fmla="*/ 334 h 554"/>
              <a:gd name="T20" fmla="*/ 756 w 880"/>
              <a:gd name="T21" fmla="*/ 334 h 554"/>
              <a:gd name="T22" fmla="*/ 740 w 880"/>
              <a:gd name="T23" fmla="*/ 340 h 554"/>
              <a:gd name="T24" fmla="*/ 740 w 880"/>
              <a:gd name="T25" fmla="*/ 340 h 554"/>
              <a:gd name="T26" fmla="*/ 728 w 880"/>
              <a:gd name="T27" fmla="*/ 344 h 554"/>
              <a:gd name="T28" fmla="*/ 716 w 880"/>
              <a:gd name="T29" fmla="*/ 346 h 554"/>
              <a:gd name="T30" fmla="*/ 700 w 880"/>
              <a:gd name="T31" fmla="*/ 348 h 554"/>
              <a:gd name="T32" fmla="*/ 684 w 880"/>
              <a:gd name="T33" fmla="*/ 344 h 554"/>
              <a:gd name="T34" fmla="*/ 684 w 880"/>
              <a:gd name="T35" fmla="*/ 344 h 554"/>
              <a:gd name="T36" fmla="*/ 670 w 880"/>
              <a:gd name="T37" fmla="*/ 338 h 554"/>
              <a:gd name="T38" fmla="*/ 656 w 880"/>
              <a:gd name="T39" fmla="*/ 332 h 554"/>
              <a:gd name="T40" fmla="*/ 644 w 880"/>
              <a:gd name="T41" fmla="*/ 322 h 554"/>
              <a:gd name="T42" fmla="*/ 634 w 880"/>
              <a:gd name="T43" fmla="*/ 308 h 554"/>
              <a:gd name="T44" fmla="*/ 634 w 880"/>
              <a:gd name="T45" fmla="*/ 308 h 554"/>
              <a:gd name="T46" fmla="*/ 628 w 880"/>
              <a:gd name="T47" fmla="*/ 294 h 554"/>
              <a:gd name="T48" fmla="*/ 624 w 880"/>
              <a:gd name="T49" fmla="*/ 276 h 554"/>
              <a:gd name="T50" fmla="*/ 624 w 880"/>
              <a:gd name="T51" fmla="*/ 258 h 554"/>
              <a:gd name="T52" fmla="*/ 628 w 880"/>
              <a:gd name="T53" fmla="*/ 238 h 554"/>
              <a:gd name="T54" fmla="*/ 628 w 880"/>
              <a:gd name="T55" fmla="*/ 238 h 554"/>
              <a:gd name="T56" fmla="*/ 636 w 880"/>
              <a:gd name="T57" fmla="*/ 218 h 554"/>
              <a:gd name="T58" fmla="*/ 648 w 880"/>
              <a:gd name="T59" fmla="*/ 202 h 554"/>
              <a:gd name="T60" fmla="*/ 662 w 880"/>
              <a:gd name="T61" fmla="*/ 190 h 554"/>
              <a:gd name="T62" fmla="*/ 676 w 880"/>
              <a:gd name="T63" fmla="*/ 182 h 554"/>
              <a:gd name="T64" fmla="*/ 676 w 880"/>
              <a:gd name="T65" fmla="*/ 182 h 554"/>
              <a:gd name="T66" fmla="*/ 692 w 880"/>
              <a:gd name="T67" fmla="*/ 178 h 554"/>
              <a:gd name="T68" fmla="*/ 708 w 880"/>
              <a:gd name="T69" fmla="*/ 176 h 554"/>
              <a:gd name="T70" fmla="*/ 722 w 880"/>
              <a:gd name="T71" fmla="*/ 178 h 554"/>
              <a:gd name="T72" fmla="*/ 736 w 880"/>
              <a:gd name="T73" fmla="*/ 182 h 554"/>
              <a:gd name="T74" fmla="*/ 736 w 880"/>
              <a:gd name="T75" fmla="*/ 182 h 554"/>
              <a:gd name="T76" fmla="*/ 752 w 880"/>
              <a:gd name="T77" fmla="*/ 190 h 554"/>
              <a:gd name="T78" fmla="*/ 762 w 880"/>
              <a:gd name="T79" fmla="*/ 198 h 554"/>
              <a:gd name="T80" fmla="*/ 772 w 880"/>
              <a:gd name="T81" fmla="*/ 206 h 554"/>
              <a:gd name="T82" fmla="*/ 780 w 880"/>
              <a:gd name="T83" fmla="*/ 216 h 554"/>
              <a:gd name="T84" fmla="*/ 780 w 880"/>
              <a:gd name="T85" fmla="*/ 216 h 554"/>
              <a:gd name="T86" fmla="*/ 788 w 880"/>
              <a:gd name="T87" fmla="*/ 228 h 554"/>
              <a:gd name="T88" fmla="*/ 792 w 880"/>
              <a:gd name="T89" fmla="*/ 232 h 554"/>
              <a:gd name="T90" fmla="*/ 808 w 880"/>
              <a:gd name="T91" fmla="*/ 238 h 554"/>
              <a:gd name="T92" fmla="*/ 880 w 880"/>
              <a:gd name="T93" fmla="*/ 0 h 554"/>
              <a:gd name="T94" fmla="*/ 28 w 880"/>
              <a:gd name="T95" fmla="*/ 18 h 554"/>
              <a:gd name="T96" fmla="*/ 28 w 880"/>
              <a:gd name="T97" fmla="*/ 18 h 554"/>
              <a:gd name="T98" fmla="*/ 18 w 880"/>
              <a:gd name="T99" fmla="*/ 20 h 554"/>
              <a:gd name="T100" fmla="*/ 8 w 880"/>
              <a:gd name="T101" fmla="*/ 26 h 554"/>
              <a:gd name="T102" fmla="*/ 2 w 880"/>
              <a:gd name="T103" fmla="*/ 36 h 554"/>
              <a:gd name="T104" fmla="*/ 0 w 880"/>
              <a:gd name="T105" fmla="*/ 46 h 554"/>
              <a:gd name="T106" fmla="*/ 0 w 880"/>
              <a:gd name="T107" fmla="*/ 46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80" h="554">
                <a:moveTo>
                  <a:pt x="0" y="46"/>
                </a:moveTo>
                <a:lnTo>
                  <a:pt x="0" y="46"/>
                </a:lnTo>
                <a:lnTo>
                  <a:pt x="2" y="54"/>
                </a:lnTo>
                <a:lnTo>
                  <a:pt x="4" y="60"/>
                </a:lnTo>
                <a:lnTo>
                  <a:pt x="8" y="66"/>
                </a:lnTo>
                <a:lnTo>
                  <a:pt x="12" y="70"/>
                </a:lnTo>
                <a:lnTo>
                  <a:pt x="714" y="554"/>
                </a:lnTo>
                <a:lnTo>
                  <a:pt x="778" y="338"/>
                </a:lnTo>
                <a:lnTo>
                  <a:pt x="762" y="334"/>
                </a:lnTo>
                <a:lnTo>
                  <a:pt x="762" y="334"/>
                </a:lnTo>
                <a:lnTo>
                  <a:pt x="756" y="334"/>
                </a:lnTo>
                <a:lnTo>
                  <a:pt x="740" y="340"/>
                </a:lnTo>
                <a:lnTo>
                  <a:pt x="740" y="340"/>
                </a:lnTo>
                <a:lnTo>
                  <a:pt x="728" y="344"/>
                </a:lnTo>
                <a:lnTo>
                  <a:pt x="716" y="346"/>
                </a:lnTo>
                <a:lnTo>
                  <a:pt x="700" y="348"/>
                </a:lnTo>
                <a:lnTo>
                  <a:pt x="684" y="344"/>
                </a:lnTo>
                <a:lnTo>
                  <a:pt x="684" y="344"/>
                </a:lnTo>
                <a:lnTo>
                  <a:pt x="670" y="338"/>
                </a:lnTo>
                <a:lnTo>
                  <a:pt x="656" y="332"/>
                </a:lnTo>
                <a:lnTo>
                  <a:pt x="644" y="322"/>
                </a:lnTo>
                <a:lnTo>
                  <a:pt x="634" y="308"/>
                </a:lnTo>
                <a:lnTo>
                  <a:pt x="634" y="308"/>
                </a:lnTo>
                <a:lnTo>
                  <a:pt x="628" y="294"/>
                </a:lnTo>
                <a:lnTo>
                  <a:pt x="624" y="276"/>
                </a:lnTo>
                <a:lnTo>
                  <a:pt x="624" y="258"/>
                </a:lnTo>
                <a:lnTo>
                  <a:pt x="628" y="238"/>
                </a:lnTo>
                <a:lnTo>
                  <a:pt x="628" y="238"/>
                </a:lnTo>
                <a:lnTo>
                  <a:pt x="636" y="218"/>
                </a:lnTo>
                <a:lnTo>
                  <a:pt x="648" y="202"/>
                </a:lnTo>
                <a:lnTo>
                  <a:pt x="662" y="190"/>
                </a:lnTo>
                <a:lnTo>
                  <a:pt x="676" y="182"/>
                </a:lnTo>
                <a:lnTo>
                  <a:pt x="676" y="182"/>
                </a:lnTo>
                <a:lnTo>
                  <a:pt x="692" y="178"/>
                </a:lnTo>
                <a:lnTo>
                  <a:pt x="708" y="176"/>
                </a:lnTo>
                <a:lnTo>
                  <a:pt x="722" y="178"/>
                </a:lnTo>
                <a:lnTo>
                  <a:pt x="736" y="182"/>
                </a:lnTo>
                <a:lnTo>
                  <a:pt x="736" y="182"/>
                </a:lnTo>
                <a:lnTo>
                  <a:pt x="752" y="190"/>
                </a:lnTo>
                <a:lnTo>
                  <a:pt x="762" y="198"/>
                </a:lnTo>
                <a:lnTo>
                  <a:pt x="772" y="206"/>
                </a:lnTo>
                <a:lnTo>
                  <a:pt x="780" y="216"/>
                </a:lnTo>
                <a:lnTo>
                  <a:pt x="780" y="216"/>
                </a:lnTo>
                <a:lnTo>
                  <a:pt x="788" y="228"/>
                </a:lnTo>
                <a:lnTo>
                  <a:pt x="792" y="232"/>
                </a:lnTo>
                <a:lnTo>
                  <a:pt x="808" y="238"/>
                </a:lnTo>
                <a:lnTo>
                  <a:pt x="880" y="0"/>
                </a:lnTo>
                <a:lnTo>
                  <a:pt x="28" y="18"/>
                </a:lnTo>
                <a:lnTo>
                  <a:pt x="28" y="18"/>
                </a:lnTo>
                <a:lnTo>
                  <a:pt x="18" y="20"/>
                </a:lnTo>
                <a:lnTo>
                  <a:pt x="8" y="26"/>
                </a:lnTo>
                <a:lnTo>
                  <a:pt x="2" y="36"/>
                </a:lnTo>
                <a:lnTo>
                  <a:pt x="0" y="46"/>
                </a:lnTo>
                <a:lnTo>
                  <a:pt x="0" y="4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840245" y="4464050"/>
            <a:ext cx="1425575" cy="1174750"/>
          </a:xfrm>
          <a:custGeom>
            <a:avLst/>
            <a:gdLst>
              <a:gd name="T0" fmla="*/ 648 w 898"/>
              <a:gd name="T1" fmla="*/ 92 h 740"/>
              <a:gd name="T2" fmla="*/ 656 w 898"/>
              <a:gd name="T3" fmla="*/ 114 h 740"/>
              <a:gd name="T4" fmla="*/ 664 w 898"/>
              <a:gd name="T5" fmla="*/ 138 h 740"/>
              <a:gd name="T6" fmla="*/ 662 w 898"/>
              <a:gd name="T7" fmla="*/ 170 h 740"/>
              <a:gd name="T8" fmla="*/ 642 w 898"/>
              <a:gd name="T9" fmla="*/ 210 h 740"/>
              <a:gd name="T10" fmla="*/ 614 w 898"/>
              <a:gd name="T11" fmla="*/ 228 h 740"/>
              <a:gd name="T12" fmla="*/ 558 w 898"/>
              <a:gd name="T13" fmla="*/ 230 h 740"/>
              <a:gd name="T14" fmla="*/ 522 w 898"/>
              <a:gd name="T15" fmla="*/ 210 h 740"/>
              <a:gd name="T16" fmla="*/ 500 w 898"/>
              <a:gd name="T17" fmla="*/ 184 h 740"/>
              <a:gd name="T18" fmla="*/ 496 w 898"/>
              <a:gd name="T19" fmla="*/ 138 h 740"/>
              <a:gd name="T20" fmla="*/ 504 w 898"/>
              <a:gd name="T21" fmla="*/ 108 h 740"/>
              <a:gd name="T22" fmla="*/ 530 w 898"/>
              <a:gd name="T23" fmla="*/ 80 h 740"/>
              <a:gd name="T24" fmla="*/ 546 w 898"/>
              <a:gd name="T25" fmla="*/ 66 h 740"/>
              <a:gd name="T26" fmla="*/ 358 w 898"/>
              <a:gd name="T27" fmla="*/ 10 h 740"/>
              <a:gd name="T28" fmla="*/ 168 w 898"/>
              <a:gd name="T29" fmla="*/ 134 h 740"/>
              <a:gd name="T30" fmla="*/ 174 w 898"/>
              <a:gd name="T31" fmla="*/ 382 h 740"/>
              <a:gd name="T32" fmla="*/ 108 w 898"/>
              <a:gd name="T33" fmla="*/ 382 h 740"/>
              <a:gd name="T34" fmla="*/ 82 w 898"/>
              <a:gd name="T35" fmla="*/ 368 h 740"/>
              <a:gd name="T36" fmla="*/ 50 w 898"/>
              <a:gd name="T37" fmla="*/ 356 h 740"/>
              <a:gd name="T38" fmla="*/ 30 w 898"/>
              <a:gd name="T39" fmla="*/ 360 h 740"/>
              <a:gd name="T40" fmla="*/ 14 w 898"/>
              <a:gd name="T41" fmla="*/ 368 h 740"/>
              <a:gd name="T42" fmla="*/ 0 w 898"/>
              <a:gd name="T43" fmla="*/ 394 h 740"/>
              <a:gd name="T44" fmla="*/ 2 w 898"/>
              <a:gd name="T45" fmla="*/ 424 h 740"/>
              <a:gd name="T46" fmla="*/ 18 w 898"/>
              <a:gd name="T47" fmla="*/ 450 h 740"/>
              <a:gd name="T48" fmla="*/ 34 w 898"/>
              <a:gd name="T49" fmla="*/ 456 h 740"/>
              <a:gd name="T50" fmla="*/ 54 w 898"/>
              <a:gd name="T51" fmla="*/ 458 h 740"/>
              <a:gd name="T52" fmla="*/ 84 w 898"/>
              <a:gd name="T53" fmla="*/ 444 h 740"/>
              <a:gd name="T54" fmla="*/ 110 w 898"/>
              <a:gd name="T55" fmla="*/ 426 h 740"/>
              <a:gd name="T56" fmla="*/ 122 w 898"/>
              <a:gd name="T57" fmla="*/ 422 h 740"/>
              <a:gd name="T58" fmla="*/ 396 w 898"/>
              <a:gd name="T59" fmla="*/ 740 h 740"/>
              <a:gd name="T60" fmla="*/ 682 w 898"/>
              <a:gd name="T61" fmla="*/ 618 h 740"/>
              <a:gd name="T62" fmla="*/ 690 w 898"/>
              <a:gd name="T63" fmla="*/ 658 h 740"/>
              <a:gd name="T64" fmla="*/ 694 w 898"/>
              <a:gd name="T65" fmla="*/ 682 h 740"/>
              <a:gd name="T66" fmla="*/ 704 w 898"/>
              <a:gd name="T67" fmla="*/ 698 h 740"/>
              <a:gd name="T68" fmla="*/ 728 w 898"/>
              <a:gd name="T69" fmla="*/ 714 h 740"/>
              <a:gd name="T70" fmla="*/ 746 w 898"/>
              <a:gd name="T71" fmla="*/ 714 h 740"/>
              <a:gd name="T72" fmla="*/ 770 w 898"/>
              <a:gd name="T73" fmla="*/ 702 h 740"/>
              <a:gd name="T74" fmla="*/ 792 w 898"/>
              <a:gd name="T75" fmla="*/ 674 h 740"/>
              <a:gd name="T76" fmla="*/ 794 w 898"/>
              <a:gd name="T77" fmla="*/ 656 h 740"/>
              <a:gd name="T78" fmla="*/ 780 w 898"/>
              <a:gd name="T79" fmla="*/ 630 h 740"/>
              <a:gd name="T80" fmla="*/ 768 w 898"/>
              <a:gd name="T81" fmla="*/ 618 h 740"/>
              <a:gd name="T82" fmla="*/ 732 w 898"/>
              <a:gd name="T83" fmla="*/ 606 h 740"/>
              <a:gd name="T84" fmla="*/ 712 w 898"/>
              <a:gd name="T85" fmla="*/ 594 h 740"/>
              <a:gd name="T86" fmla="*/ 898 w 898"/>
              <a:gd name="T87" fmla="*/ 356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8" h="740">
                <a:moveTo>
                  <a:pt x="810" y="102"/>
                </a:moveTo>
                <a:lnTo>
                  <a:pt x="654" y="70"/>
                </a:lnTo>
                <a:lnTo>
                  <a:pt x="648" y="92"/>
                </a:lnTo>
                <a:lnTo>
                  <a:pt x="648" y="92"/>
                </a:lnTo>
                <a:lnTo>
                  <a:pt x="650" y="98"/>
                </a:lnTo>
                <a:lnTo>
                  <a:pt x="656" y="114"/>
                </a:lnTo>
                <a:lnTo>
                  <a:pt x="656" y="114"/>
                </a:lnTo>
                <a:lnTo>
                  <a:pt x="660" y="126"/>
                </a:lnTo>
                <a:lnTo>
                  <a:pt x="664" y="138"/>
                </a:lnTo>
                <a:lnTo>
                  <a:pt x="664" y="154"/>
                </a:lnTo>
                <a:lnTo>
                  <a:pt x="662" y="170"/>
                </a:lnTo>
                <a:lnTo>
                  <a:pt x="662" y="170"/>
                </a:lnTo>
                <a:lnTo>
                  <a:pt x="658" y="184"/>
                </a:lnTo>
                <a:lnTo>
                  <a:pt x="650" y="198"/>
                </a:lnTo>
                <a:lnTo>
                  <a:pt x="642" y="210"/>
                </a:lnTo>
                <a:lnTo>
                  <a:pt x="628" y="220"/>
                </a:lnTo>
                <a:lnTo>
                  <a:pt x="628" y="220"/>
                </a:lnTo>
                <a:lnTo>
                  <a:pt x="614" y="228"/>
                </a:lnTo>
                <a:lnTo>
                  <a:pt x="596" y="232"/>
                </a:lnTo>
                <a:lnTo>
                  <a:pt x="578" y="232"/>
                </a:lnTo>
                <a:lnTo>
                  <a:pt x="558" y="230"/>
                </a:lnTo>
                <a:lnTo>
                  <a:pt x="558" y="230"/>
                </a:lnTo>
                <a:lnTo>
                  <a:pt x="538" y="222"/>
                </a:lnTo>
                <a:lnTo>
                  <a:pt x="522" y="210"/>
                </a:lnTo>
                <a:lnTo>
                  <a:pt x="508" y="198"/>
                </a:lnTo>
                <a:lnTo>
                  <a:pt x="500" y="184"/>
                </a:lnTo>
                <a:lnTo>
                  <a:pt x="500" y="184"/>
                </a:lnTo>
                <a:lnTo>
                  <a:pt x="496" y="168"/>
                </a:lnTo>
                <a:lnTo>
                  <a:pt x="494" y="152"/>
                </a:lnTo>
                <a:lnTo>
                  <a:pt x="496" y="138"/>
                </a:lnTo>
                <a:lnTo>
                  <a:pt x="498" y="122"/>
                </a:lnTo>
                <a:lnTo>
                  <a:pt x="498" y="122"/>
                </a:lnTo>
                <a:lnTo>
                  <a:pt x="504" y="108"/>
                </a:lnTo>
                <a:lnTo>
                  <a:pt x="512" y="96"/>
                </a:lnTo>
                <a:lnTo>
                  <a:pt x="522" y="86"/>
                </a:lnTo>
                <a:lnTo>
                  <a:pt x="530" y="80"/>
                </a:lnTo>
                <a:lnTo>
                  <a:pt x="530" y="80"/>
                </a:lnTo>
                <a:lnTo>
                  <a:pt x="542" y="70"/>
                </a:lnTo>
                <a:lnTo>
                  <a:pt x="546" y="66"/>
                </a:lnTo>
                <a:lnTo>
                  <a:pt x="550" y="50"/>
                </a:lnTo>
                <a:lnTo>
                  <a:pt x="358" y="10"/>
                </a:lnTo>
                <a:lnTo>
                  <a:pt x="358" y="10"/>
                </a:lnTo>
                <a:lnTo>
                  <a:pt x="350" y="6"/>
                </a:lnTo>
                <a:lnTo>
                  <a:pt x="344" y="0"/>
                </a:lnTo>
                <a:lnTo>
                  <a:pt x="168" y="134"/>
                </a:lnTo>
                <a:lnTo>
                  <a:pt x="168" y="134"/>
                </a:lnTo>
                <a:lnTo>
                  <a:pt x="170" y="142"/>
                </a:lnTo>
                <a:lnTo>
                  <a:pt x="174" y="382"/>
                </a:lnTo>
                <a:lnTo>
                  <a:pt x="120" y="384"/>
                </a:lnTo>
                <a:lnTo>
                  <a:pt x="120" y="384"/>
                </a:lnTo>
                <a:lnTo>
                  <a:pt x="108" y="382"/>
                </a:lnTo>
                <a:lnTo>
                  <a:pt x="98" y="378"/>
                </a:lnTo>
                <a:lnTo>
                  <a:pt x="82" y="368"/>
                </a:lnTo>
                <a:lnTo>
                  <a:pt x="82" y="368"/>
                </a:lnTo>
                <a:lnTo>
                  <a:pt x="68" y="358"/>
                </a:lnTo>
                <a:lnTo>
                  <a:pt x="60" y="356"/>
                </a:lnTo>
                <a:lnTo>
                  <a:pt x="50" y="356"/>
                </a:lnTo>
                <a:lnTo>
                  <a:pt x="50" y="356"/>
                </a:lnTo>
                <a:lnTo>
                  <a:pt x="40" y="358"/>
                </a:lnTo>
                <a:lnTo>
                  <a:pt x="30" y="360"/>
                </a:lnTo>
                <a:lnTo>
                  <a:pt x="22" y="364"/>
                </a:lnTo>
                <a:lnTo>
                  <a:pt x="14" y="368"/>
                </a:lnTo>
                <a:lnTo>
                  <a:pt x="14" y="368"/>
                </a:lnTo>
                <a:lnTo>
                  <a:pt x="8" y="374"/>
                </a:lnTo>
                <a:lnTo>
                  <a:pt x="4" y="384"/>
                </a:lnTo>
                <a:lnTo>
                  <a:pt x="0" y="394"/>
                </a:lnTo>
                <a:lnTo>
                  <a:pt x="0" y="410"/>
                </a:lnTo>
                <a:lnTo>
                  <a:pt x="0" y="410"/>
                </a:lnTo>
                <a:lnTo>
                  <a:pt x="2" y="424"/>
                </a:lnTo>
                <a:lnTo>
                  <a:pt x="6" y="434"/>
                </a:lnTo>
                <a:lnTo>
                  <a:pt x="10" y="444"/>
                </a:lnTo>
                <a:lnTo>
                  <a:pt x="18" y="450"/>
                </a:lnTo>
                <a:lnTo>
                  <a:pt x="18" y="450"/>
                </a:lnTo>
                <a:lnTo>
                  <a:pt x="26" y="454"/>
                </a:lnTo>
                <a:lnTo>
                  <a:pt x="34" y="456"/>
                </a:lnTo>
                <a:lnTo>
                  <a:pt x="44" y="458"/>
                </a:lnTo>
                <a:lnTo>
                  <a:pt x="54" y="458"/>
                </a:lnTo>
                <a:lnTo>
                  <a:pt x="54" y="458"/>
                </a:lnTo>
                <a:lnTo>
                  <a:pt x="64" y="458"/>
                </a:lnTo>
                <a:lnTo>
                  <a:pt x="70" y="454"/>
                </a:lnTo>
                <a:lnTo>
                  <a:pt x="84" y="444"/>
                </a:lnTo>
                <a:lnTo>
                  <a:pt x="84" y="444"/>
                </a:lnTo>
                <a:lnTo>
                  <a:pt x="100" y="430"/>
                </a:lnTo>
                <a:lnTo>
                  <a:pt x="110" y="426"/>
                </a:lnTo>
                <a:lnTo>
                  <a:pt x="122" y="422"/>
                </a:lnTo>
                <a:lnTo>
                  <a:pt x="122" y="422"/>
                </a:lnTo>
                <a:lnTo>
                  <a:pt x="122" y="422"/>
                </a:lnTo>
                <a:lnTo>
                  <a:pt x="174" y="420"/>
                </a:lnTo>
                <a:lnTo>
                  <a:pt x="176" y="586"/>
                </a:lnTo>
                <a:lnTo>
                  <a:pt x="396" y="740"/>
                </a:lnTo>
                <a:lnTo>
                  <a:pt x="638" y="556"/>
                </a:lnTo>
                <a:lnTo>
                  <a:pt x="682" y="618"/>
                </a:lnTo>
                <a:lnTo>
                  <a:pt x="682" y="618"/>
                </a:lnTo>
                <a:lnTo>
                  <a:pt x="688" y="628"/>
                </a:lnTo>
                <a:lnTo>
                  <a:pt x="690" y="638"/>
                </a:lnTo>
                <a:lnTo>
                  <a:pt x="690" y="658"/>
                </a:lnTo>
                <a:lnTo>
                  <a:pt x="690" y="658"/>
                </a:lnTo>
                <a:lnTo>
                  <a:pt x="690" y="674"/>
                </a:lnTo>
                <a:lnTo>
                  <a:pt x="694" y="682"/>
                </a:lnTo>
                <a:lnTo>
                  <a:pt x="698" y="690"/>
                </a:lnTo>
                <a:lnTo>
                  <a:pt x="698" y="690"/>
                </a:lnTo>
                <a:lnTo>
                  <a:pt x="704" y="698"/>
                </a:lnTo>
                <a:lnTo>
                  <a:pt x="712" y="704"/>
                </a:lnTo>
                <a:lnTo>
                  <a:pt x="720" y="710"/>
                </a:lnTo>
                <a:lnTo>
                  <a:pt x="728" y="714"/>
                </a:lnTo>
                <a:lnTo>
                  <a:pt x="728" y="714"/>
                </a:lnTo>
                <a:lnTo>
                  <a:pt x="738" y="714"/>
                </a:lnTo>
                <a:lnTo>
                  <a:pt x="746" y="714"/>
                </a:lnTo>
                <a:lnTo>
                  <a:pt x="758" y="710"/>
                </a:lnTo>
                <a:lnTo>
                  <a:pt x="770" y="702"/>
                </a:lnTo>
                <a:lnTo>
                  <a:pt x="770" y="702"/>
                </a:lnTo>
                <a:lnTo>
                  <a:pt x="780" y="692"/>
                </a:lnTo>
                <a:lnTo>
                  <a:pt x="788" y="682"/>
                </a:lnTo>
                <a:lnTo>
                  <a:pt x="792" y="674"/>
                </a:lnTo>
                <a:lnTo>
                  <a:pt x="794" y="664"/>
                </a:lnTo>
                <a:lnTo>
                  <a:pt x="794" y="664"/>
                </a:lnTo>
                <a:lnTo>
                  <a:pt x="794" y="656"/>
                </a:lnTo>
                <a:lnTo>
                  <a:pt x="790" y="648"/>
                </a:lnTo>
                <a:lnTo>
                  <a:pt x="786" y="638"/>
                </a:lnTo>
                <a:lnTo>
                  <a:pt x="780" y="630"/>
                </a:lnTo>
                <a:lnTo>
                  <a:pt x="780" y="630"/>
                </a:lnTo>
                <a:lnTo>
                  <a:pt x="774" y="622"/>
                </a:lnTo>
                <a:lnTo>
                  <a:pt x="768" y="618"/>
                </a:lnTo>
                <a:lnTo>
                  <a:pt x="752" y="612"/>
                </a:lnTo>
                <a:lnTo>
                  <a:pt x="752" y="612"/>
                </a:lnTo>
                <a:lnTo>
                  <a:pt x="732" y="606"/>
                </a:lnTo>
                <a:lnTo>
                  <a:pt x="722" y="602"/>
                </a:lnTo>
                <a:lnTo>
                  <a:pt x="712" y="594"/>
                </a:lnTo>
                <a:lnTo>
                  <a:pt x="712" y="594"/>
                </a:lnTo>
                <a:lnTo>
                  <a:pt x="712" y="592"/>
                </a:lnTo>
                <a:lnTo>
                  <a:pt x="668" y="532"/>
                </a:lnTo>
                <a:lnTo>
                  <a:pt x="898" y="356"/>
                </a:lnTo>
                <a:lnTo>
                  <a:pt x="810" y="10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887745" y="4330700"/>
            <a:ext cx="1168400" cy="1327150"/>
          </a:xfrm>
          <a:custGeom>
            <a:avLst/>
            <a:gdLst>
              <a:gd name="T0" fmla="*/ 720 w 736"/>
              <a:gd name="T1" fmla="*/ 542 h 836"/>
              <a:gd name="T2" fmla="*/ 698 w 736"/>
              <a:gd name="T3" fmla="*/ 562 h 836"/>
              <a:gd name="T4" fmla="*/ 656 w 736"/>
              <a:gd name="T5" fmla="*/ 576 h 836"/>
              <a:gd name="T6" fmla="*/ 626 w 736"/>
              <a:gd name="T7" fmla="*/ 574 h 836"/>
              <a:gd name="T8" fmla="*/ 596 w 736"/>
              <a:gd name="T9" fmla="*/ 560 h 836"/>
              <a:gd name="T10" fmla="*/ 570 w 736"/>
              <a:gd name="T11" fmla="*/ 516 h 836"/>
              <a:gd name="T12" fmla="*/ 568 w 736"/>
              <a:gd name="T13" fmla="*/ 474 h 836"/>
              <a:gd name="T14" fmla="*/ 592 w 736"/>
              <a:gd name="T15" fmla="*/ 426 h 836"/>
              <a:gd name="T16" fmla="*/ 620 w 736"/>
              <a:gd name="T17" fmla="*/ 412 h 836"/>
              <a:gd name="T18" fmla="*/ 650 w 736"/>
              <a:gd name="T19" fmla="*/ 406 h 836"/>
              <a:gd name="T20" fmla="*/ 690 w 736"/>
              <a:gd name="T21" fmla="*/ 418 h 836"/>
              <a:gd name="T22" fmla="*/ 714 w 736"/>
              <a:gd name="T23" fmla="*/ 432 h 836"/>
              <a:gd name="T24" fmla="*/ 730 w 736"/>
              <a:gd name="T25" fmla="*/ 226 h 836"/>
              <a:gd name="T26" fmla="*/ 552 w 736"/>
              <a:gd name="T27" fmla="*/ 98 h 836"/>
              <a:gd name="T28" fmla="*/ 540 w 736"/>
              <a:gd name="T29" fmla="*/ 106 h 836"/>
              <a:gd name="T30" fmla="*/ 274 w 736"/>
              <a:gd name="T31" fmla="*/ 112 h 836"/>
              <a:gd name="T32" fmla="*/ 278 w 736"/>
              <a:gd name="T33" fmla="*/ 70 h 836"/>
              <a:gd name="T34" fmla="*/ 280 w 736"/>
              <a:gd name="T35" fmla="*/ 46 h 836"/>
              <a:gd name="T36" fmla="*/ 274 w 736"/>
              <a:gd name="T37" fmla="*/ 28 h 836"/>
              <a:gd name="T38" fmla="*/ 256 w 736"/>
              <a:gd name="T39" fmla="*/ 6 h 836"/>
              <a:gd name="T40" fmla="*/ 232 w 736"/>
              <a:gd name="T41" fmla="*/ 0 h 836"/>
              <a:gd name="T42" fmla="*/ 212 w 736"/>
              <a:gd name="T43" fmla="*/ 6 h 836"/>
              <a:gd name="T44" fmla="*/ 190 w 736"/>
              <a:gd name="T45" fmla="*/ 20 h 836"/>
              <a:gd name="T46" fmla="*/ 180 w 736"/>
              <a:gd name="T47" fmla="*/ 34 h 836"/>
              <a:gd name="T48" fmla="*/ 178 w 736"/>
              <a:gd name="T49" fmla="*/ 62 h 836"/>
              <a:gd name="T50" fmla="*/ 186 w 736"/>
              <a:gd name="T51" fmla="*/ 80 h 836"/>
              <a:gd name="T52" fmla="*/ 204 w 736"/>
              <a:gd name="T53" fmla="*/ 98 h 836"/>
              <a:gd name="T54" fmla="*/ 238 w 736"/>
              <a:gd name="T55" fmla="*/ 126 h 836"/>
              <a:gd name="T56" fmla="*/ 256 w 736"/>
              <a:gd name="T57" fmla="*/ 174 h 836"/>
              <a:gd name="T58" fmla="*/ 252 w 736"/>
              <a:gd name="T59" fmla="*/ 652 h 836"/>
              <a:gd name="T60" fmla="*/ 210 w 736"/>
              <a:gd name="T61" fmla="*/ 708 h 836"/>
              <a:gd name="T62" fmla="*/ 182 w 736"/>
              <a:gd name="T63" fmla="*/ 718 h 836"/>
              <a:gd name="T64" fmla="*/ 154 w 736"/>
              <a:gd name="T65" fmla="*/ 736 h 836"/>
              <a:gd name="T66" fmla="*/ 144 w 736"/>
              <a:gd name="T67" fmla="*/ 754 h 836"/>
              <a:gd name="T68" fmla="*/ 140 w 736"/>
              <a:gd name="T69" fmla="*/ 774 h 836"/>
              <a:gd name="T70" fmla="*/ 152 w 736"/>
              <a:gd name="T71" fmla="*/ 800 h 836"/>
              <a:gd name="T72" fmla="*/ 176 w 736"/>
              <a:gd name="T73" fmla="*/ 816 h 836"/>
              <a:gd name="T74" fmla="*/ 206 w 736"/>
              <a:gd name="T75" fmla="*/ 820 h 836"/>
              <a:gd name="T76" fmla="*/ 222 w 736"/>
              <a:gd name="T77" fmla="*/ 812 h 836"/>
              <a:gd name="T78" fmla="*/ 236 w 736"/>
              <a:gd name="T79" fmla="*/ 798 h 836"/>
              <a:gd name="T80" fmla="*/ 244 w 736"/>
              <a:gd name="T81" fmla="*/ 764 h 836"/>
              <a:gd name="T82" fmla="*/ 244 w 736"/>
              <a:gd name="T83" fmla="*/ 732 h 836"/>
              <a:gd name="T84" fmla="*/ 250 w 736"/>
              <a:gd name="T85" fmla="*/ 720 h 836"/>
              <a:gd name="T86" fmla="*/ 736 w 736"/>
              <a:gd name="T87" fmla="*/ 67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6" h="836">
                <a:moveTo>
                  <a:pt x="726" y="540"/>
                </a:moveTo>
                <a:lnTo>
                  <a:pt x="726" y="540"/>
                </a:lnTo>
                <a:lnTo>
                  <a:pt x="720" y="542"/>
                </a:lnTo>
                <a:lnTo>
                  <a:pt x="706" y="554"/>
                </a:lnTo>
                <a:lnTo>
                  <a:pt x="706" y="554"/>
                </a:lnTo>
                <a:lnTo>
                  <a:pt x="698" y="562"/>
                </a:lnTo>
                <a:lnTo>
                  <a:pt x="686" y="568"/>
                </a:lnTo>
                <a:lnTo>
                  <a:pt x="672" y="574"/>
                </a:lnTo>
                <a:lnTo>
                  <a:pt x="656" y="576"/>
                </a:lnTo>
                <a:lnTo>
                  <a:pt x="656" y="576"/>
                </a:lnTo>
                <a:lnTo>
                  <a:pt x="640" y="576"/>
                </a:lnTo>
                <a:lnTo>
                  <a:pt x="626" y="574"/>
                </a:lnTo>
                <a:lnTo>
                  <a:pt x="610" y="568"/>
                </a:lnTo>
                <a:lnTo>
                  <a:pt x="596" y="560"/>
                </a:lnTo>
                <a:lnTo>
                  <a:pt x="596" y="560"/>
                </a:lnTo>
                <a:lnTo>
                  <a:pt x="586" y="548"/>
                </a:lnTo>
                <a:lnTo>
                  <a:pt x="576" y="534"/>
                </a:lnTo>
                <a:lnTo>
                  <a:pt x="570" y="516"/>
                </a:lnTo>
                <a:lnTo>
                  <a:pt x="566" y="494"/>
                </a:lnTo>
                <a:lnTo>
                  <a:pt x="566" y="494"/>
                </a:lnTo>
                <a:lnTo>
                  <a:pt x="568" y="474"/>
                </a:lnTo>
                <a:lnTo>
                  <a:pt x="572" y="456"/>
                </a:lnTo>
                <a:lnTo>
                  <a:pt x="582" y="440"/>
                </a:lnTo>
                <a:lnTo>
                  <a:pt x="592" y="426"/>
                </a:lnTo>
                <a:lnTo>
                  <a:pt x="592" y="426"/>
                </a:lnTo>
                <a:lnTo>
                  <a:pt x="606" y="418"/>
                </a:lnTo>
                <a:lnTo>
                  <a:pt x="620" y="412"/>
                </a:lnTo>
                <a:lnTo>
                  <a:pt x="634" y="408"/>
                </a:lnTo>
                <a:lnTo>
                  <a:pt x="650" y="406"/>
                </a:lnTo>
                <a:lnTo>
                  <a:pt x="650" y="406"/>
                </a:lnTo>
                <a:lnTo>
                  <a:pt x="666" y="408"/>
                </a:lnTo>
                <a:lnTo>
                  <a:pt x="678" y="412"/>
                </a:lnTo>
                <a:lnTo>
                  <a:pt x="690" y="418"/>
                </a:lnTo>
                <a:lnTo>
                  <a:pt x="700" y="424"/>
                </a:lnTo>
                <a:lnTo>
                  <a:pt x="700" y="424"/>
                </a:lnTo>
                <a:lnTo>
                  <a:pt x="714" y="432"/>
                </a:lnTo>
                <a:lnTo>
                  <a:pt x="718" y="434"/>
                </a:lnTo>
                <a:lnTo>
                  <a:pt x="732" y="434"/>
                </a:lnTo>
                <a:lnTo>
                  <a:pt x="730" y="226"/>
                </a:lnTo>
                <a:lnTo>
                  <a:pt x="730" y="226"/>
                </a:lnTo>
                <a:lnTo>
                  <a:pt x="730" y="222"/>
                </a:lnTo>
                <a:lnTo>
                  <a:pt x="552" y="98"/>
                </a:lnTo>
                <a:lnTo>
                  <a:pt x="552" y="98"/>
                </a:lnTo>
                <a:lnTo>
                  <a:pt x="546" y="102"/>
                </a:lnTo>
                <a:lnTo>
                  <a:pt x="540" y="106"/>
                </a:lnTo>
                <a:lnTo>
                  <a:pt x="292" y="164"/>
                </a:lnTo>
                <a:lnTo>
                  <a:pt x="274" y="112"/>
                </a:lnTo>
                <a:lnTo>
                  <a:pt x="274" y="112"/>
                </a:lnTo>
                <a:lnTo>
                  <a:pt x="270" y="100"/>
                </a:lnTo>
                <a:lnTo>
                  <a:pt x="272" y="90"/>
                </a:lnTo>
                <a:lnTo>
                  <a:pt x="278" y="70"/>
                </a:lnTo>
                <a:lnTo>
                  <a:pt x="278" y="70"/>
                </a:lnTo>
                <a:lnTo>
                  <a:pt x="280" y="54"/>
                </a:lnTo>
                <a:lnTo>
                  <a:pt x="280" y="46"/>
                </a:lnTo>
                <a:lnTo>
                  <a:pt x="278" y="38"/>
                </a:lnTo>
                <a:lnTo>
                  <a:pt x="278" y="38"/>
                </a:lnTo>
                <a:lnTo>
                  <a:pt x="274" y="28"/>
                </a:lnTo>
                <a:lnTo>
                  <a:pt x="268" y="20"/>
                </a:lnTo>
                <a:lnTo>
                  <a:pt x="262" y="12"/>
                </a:lnTo>
                <a:lnTo>
                  <a:pt x="256" y="6"/>
                </a:lnTo>
                <a:lnTo>
                  <a:pt x="256" y="6"/>
                </a:lnTo>
                <a:lnTo>
                  <a:pt x="244" y="2"/>
                </a:lnTo>
                <a:lnTo>
                  <a:pt x="232" y="0"/>
                </a:lnTo>
                <a:lnTo>
                  <a:pt x="232" y="0"/>
                </a:lnTo>
                <a:lnTo>
                  <a:pt x="222" y="2"/>
                </a:lnTo>
                <a:lnTo>
                  <a:pt x="212" y="6"/>
                </a:lnTo>
                <a:lnTo>
                  <a:pt x="212" y="6"/>
                </a:lnTo>
                <a:lnTo>
                  <a:pt x="198" y="12"/>
                </a:lnTo>
                <a:lnTo>
                  <a:pt x="190" y="20"/>
                </a:lnTo>
                <a:lnTo>
                  <a:pt x="184" y="26"/>
                </a:lnTo>
                <a:lnTo>
                  <a:pt x="180" y="34"/>
                </a:lnTo>
                <a:lnTo>
                  <a:pt x="180" y="34"/>
                </a:lnTo>
                <a:lnTo>
                  <a:pt x="178" y="44"/>
                </a:lnTo>
                <a:lnTo>
                  <a:pt x="178" y="52"/>
                </a:lnTo>
                <a:lnTo>
                  <a:pt x="178" y="62"/>
                </a:lnTo>
                <a:lnTo>
                  <a:pt x="182" y="72"/>
                </a:lnTo>
                <a:lnTo>
                  <a:pt x="182" y="72"/>
                </a:lnTo>
                <a:lnTo>
                  <a:pt x="186" y="80"/>
                </a:lnTo>
                <a:lnTo>
                  <a:pt x="190" y="86"/>
                </a:lnTo>
                <a:lnTo>
                  <a:pt x="204" y="98"/>
                </a:lnTo>
                <a:lnTo>
                  <a:pt x="204" y="98"/>
                </a:lnTo>
                <a:lnTo>
                  <a:pt x="222" y="108"/>
                </a:lnTo>
                <a:lnTo>
                  <a:pt x="230" y="116"/>
                </a:lnTo>
                <a:lnTo>
                  <a:pt x="238" y="126"/>
                </a:lnTo>
                <a:lnTo>
                  <a:pt x="238" y="126"/>
                </a:lnTo>
                <a:lnTo>
                  <a:pt x="238" y="126"/>
                </a:lnTo>
                <a:lnTo>
                  <a:pt x="256" y="174"/>
                </a:lnTo>
                <a:lnTo>
                  <a:pt x="78" y="216"/>
                </a:lnTo>
                <a:lnTo>
                  <a:pt x="0" y="476"/>
                </a:lnTo>
                <a:lnTo>
                  <a:pt x="252" y="652"/>
                </a:lnTo>
                <a:lnTo>
                  <a:pt x="218" y="700"/>
                </a:lnTo>
                <a:lnTo>
                  <a:pt x="218" y="700"/>
                </a:lnTo>
                <a:lnTo>
                  <a:pt x="210" y="708"/>
                </a:lnTo>
                <a:lnTo>
                  <a:pt x="200" y="712"/>
                </a:lnTo>
                <a:lnTo>
                  <a:pt x="182" y="718"/>
                </a:lnTo>
                <a:lnTo>
                  <a:pt x="182" y="718"/>
                </a:lnTo>
                <a:lnTo>
                  <a:pt x="166" y="726"/>
                </a:lnTo>
                <a:lnTo>
                  <a:pt x="160" y="730"/>
                </a:lnTo>
                <a:lnTo>
                  <a:pt x="154" y="736"/>
                </a:lnTo>
                <a:lnTo>
                  <a:pt x="154" y="736"/>
                </a:lnTo>
                <a:lnTo>
                  <a:pt x="148" y="746"/>
                </a:lnTo>
                <a:lnTo>
                  <a:pt x="144" y="754"/>
                </a:lnTo>
                <a:lnTo>
                  <a:pt x="140" y="764"/>
                </a:lnTo>
                <a:lnTo>
                  <a:pt x="140" y="774"/>
                </a:lnTo>
                <a:lnTo>
                  <a:pt x="140" y="774"/>
                </a:lnTo>
                <a:lnTo>
                  <a:pt x="142" y="782"/>
                </a:lnTo>
                <a:lnTo>
                  <a:pt x="146" y="792"/>
                </a:lnTo>
                <a:lnTo>
                  <a:pt x="152" y="800"/>
                </a:lnTo>
                <a:lnTo>
                  <a:pt x="164" y="810"/>
                </a:lnTo>
                <a:lnTo>
                  <a:pt x="164" y="810"/>
                </a:lnTo>
                <a:lnTo>
                  <a:pt x="176" y="816"/>
                </a:lnTo>
                <a:lnTo>
                  <a:pt x="188" y="820"/>
                </a:lnTo>
                <a:lnTo>
                  <a:pt x="198" y="822"/>
                </a:lnTo>
                <a:lnTo>
                  <a:pt x="206" y="820"/>
                </a:lnTo>
                <a:lnTo>
                  <a:pt x="206" y="820"/>
                </a:lnTo>
                <a:lnTo>
                  <a:pt x="214" y="818"/>
                </a:lnTo>
                <a:lnTo>
                  <a:pt x="222" y="812"/>
                </a:lnTo>
                <a:lnTo>
                  <a:pt x="230" y="806"/>
                </a:lnTo>
                <a:lnTo>
                  <a:pt x="236" y="798"/>
                </a:lnTo>
                <a:lnTo>
                  <a:pt x="236" y="798"/>
                </a:lnTo>
                <a:lnTo>
                  <a:pt x="240" y="790"/>
                </a:lnTo>
                <a:lnTo>
                  <a:pt x="244" y="782"/>
                </a:lnTo>
                <a:lnTo>
                  <a:pt x="244" y="764"/>
                </a:lnTo>
                <a:lnTo>
                  <a:pt x="244" y="764"/>
                </a:lnTo>
                <a:lnTo>
                  <a:pt x="244" y="744"/>
                </a:lnTo>
                <a:lnTo>
                  <a:pt x="244" y="732"/>
                </a:lnTo>
                <a:lnTo>
                  <a:pt x="248" y="722"/>
                </a:lnTo>
                <a:lnTo>
                  <a:pt x="248" y="722"/>
                </a:lnTo>
                <a:lnTo>
                  <a:pt x="250" y="720"/>
                </a:lnTo>
                <a:lnTo>
                  <a:pt x="284" y="674"/>
                </a:lnTo>
                <a:lnTo>
                  <a:pt x="516" y="836"/>
                </a:lnTo>
                <a:lnTo>
                  <a:pt x="736" y="670"/>
                </a:lnTo>
                <a:lnTo>
                  <a:pt x="734" y="540"/>
                </a:lnTo>
                <a:lnTo>
                  <a:pt x="726" y="5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522870" y="5092700"/>
            <a:ext cx="1241425" cy="1406525"/>
          </a:xfrm>
          <a:custGeom>
            <a:avLst/>
            <a:gdLst>
              <a:gd name="T0" fmla="*/ 482 w 782"/>
              <a:gd name="T1" fmla="*/ 0 h 886"/>
              <a:gd name="T2" fmla="*/ 288 w 782"/>
              <a:gd name="T3" fmla="*/ 148 h 886"/>
              <a:gd name="T4" fmla="*/ 308 w 782"/>
              <a:gd name="T5" fmla="*/ 176 h 886"/>
              <a:gd name="T6" fmla="*/ 308 w 782"/>
              <a:gd name="T7" fmla="*/ 176 h 886"/>
              <a:gd name="T8" fmla="*/ 314 w 782"/>
              <a:gd name="T9" fmla="*/ 178 h 886"/>
              <a:gd name="T10" fmla="*/ 330 w 782"/>
              <a:gd name="T11" fmla="*/ 184 h 886"/>
              <a:gd name="T12" fmla="*/ 330 w 782"/>
              <a:gd name="T13" fmla="*/ 184 h 886"/>
              <a:gd name="T14" fmla="*/ 342 w 782"/>
              <a:gd name="T15" fmla="*/ 188 h 886"/>
              <a:gd name="T16" fmla="*/ 354 w 782"/>
              <a:gd name="T17" fmla="*/ 194 h 886"/>
              <a:gd name="T18" fmla="*/ 366 w 782"/>
              <a:gd name="T19" fmla="*/ 202 h 886"/>
              <a:gd name="T20" fmla="*/ 378 w 782"/>
              <a:gd name="T21" fmla="*/ 214 h 886"/>
              <a:gd name="T22" fmla="*/ 378 w 782"/>
              <a:gd name="T23" fmla="*/ 214 h 886"/>
              <a:gd name="T24" fmla="*/ 386 w 782"/>
              <a:gd name="T25" fmla="*/ 226 h 886"/>
              <a:gd name="T26" fmla="*/ 392 w 782"/>
              <a:gd name="T27" fmla="*/ 240 h 886"/>
              <a:gd name="T28" fmla="*/ 396 w 782"/>
              <a:gd name="T29" fmla="*/ 256 h 886"/>
              <a:gd name="T30" fmla="*/ 398 w 782"/>
              <a:gd name="T31" fmla="*/ 272 h 886"/>
              <a:gd name="T32" fmla="*/ 398 w 782"/>
              <a:gd name="T33" fmla="*/ 272 h 886"/>
              <a:gd name="T34" fmla="*/ 394 w 782"/>
              <a:gd name="T35" fmla="*/ 288 h 886"/>
              <a:gd name="T36" fmla="*/ 386 w 782"/>
              <a:gd name="T37" fmla="*/ 304 h 886"/>
              <a:gd name="T38" fmla="*/ 376 w 782"/>
              <a:gd name="T39" fmla="*/ 320 h 886"/>
              <a:gd name="T40" fmla="*/ 360 w 782"/>
              <a:gd name="T41" fmla="*/ 332 h 886"/>
              <a:gd name="T42" fmla="*/ 360 w 782"/>
              <a:gd name="T43" fmla="*/ 332 h 886"/>
              <a:gd name="T44" fmla="*/ 342 w 782"/>
              <a:gd name="T45" fmla="*/ 344 h 886"/>
              <a:gd name="T46" fmla="*/ 324 w 782"/>
              <a:gd name="T47" fmla="*/ 350 h 886"/>
              <a:gd name="T48" fmla="*/ 306 w 782"/>
              <a:gd name="T49" fmla="*/ 352 h 886"/>
              <a:gd name="T50" fmla="*/ 290 w 782"/>
              <a:gd name="T51" fmla="*/ 350 h 886"/>
              <a:gd name="T52" fmla="*/ 290 w 782"/>
              <a:gd name="T53" fmla="*/ 350 h 886"/>
              <a:gd name="T54" fmla="*/ 274 w 782"/>
              <a:gd name="T55" fmla="*/ 344 h 886"/>
              <a:gd name="T56" fmla="*/ 260 w 782"/>
              <a:gd name="T57" fmla="*/ 336 h 886"/>
              <a:gd name="T58" fmla="*/ 250 w 782"/>
              <a:gd name="T59" fmla="*/ 324 h 886"/>
              <a:gd name="T60" fmla="*/ 240 w 782"/>
              <a:gd name="T61" fmla="*/ 314 h 886"/>
              <a:gd name="T62" fmla="*/ 240 w 782"/>
              <a:gd name="T63" fmla="*/ 314 h 886"/>
              <a:gd name="T64" fmla="*/ 232 w 782"/>
              <a:gd name="T65" fmla="*/ 300 h 886"/>
              <a:gd name="T66" fmla="*/ 228 w 782"/>
              <a:gd name="T67" fmla="*/ 286 h 886"/>
              <a:gd name="T68" fmla="*/ 226 w 782"/>
              <a:gd name="T69" fmla="*/ 272 h 886"/>
              <a:gd name="T70" fmla="*/ 226 w 782"/>
              <a:gd name="T71" fmla="*/ 262 h 886"/>
              <a:gd name="T72" fmla="*/ 226 w 782"/>
              <a:gd name="T73" fmla="*/ 262 h 886"/>
              <a:gd name="T74" fmla="*/ 226 w 782"/>
              <a:gd name="T75" fmla="*/ 246 h 886"/>
              <a:gd name="T76" fmla="*/ 224 w 782"/>
              <a:gd name="T77" fmla="*/ 242 h 886"/>
              <a:gd name="T78" fmla="*/ 204 w 782"/>
              <a:gd name="T79" fmla="*/ 212 h 886"/>
              <a:gd name="T80" fmla="*/ 0 w 782"/>
              <a:gd name="T81" fmla="*/ 368 h 886"/>
              <a:gd name="T82" fmla="*/ 736 w 782"/>
              <a:gd name="T83" fmla="*/ 882 h 886"/>
              <a:gd name="T84" fmla="*/ 736 w 782"/>
              <a:gd name="T85" fmla="*/ 882 h 886"/>
              <a:gd name="T86" fmla="*/ 748 w 782"/>
              <a:gd name="T87" fmla="*/ 886 h 886"/>
              <a:gd name="T88" fmla="*/ 758 w 782"/>
              <a:gd name="T89" fmla="*/ 886 h 886"/>
              <a:gd name="T90" fmla="*/ 768 w 782"/>
              <a:gd name="T91" fmla="*/ 882 h 886"/>
              <a:gd name="T92" fmla="*/ 778 w 782"/>
              <a:gd name="T93" fmla="*/ 874 h 886"/>
              <a:gd name="T94" fmla="*/ 778 w 782"/>
              <a:gd name="T95" fmla="*/ 874 h 886"/>
              <a:gd name="T96" fmla="*/ 780 w 782"/>
              <a:gd name="T97" fmla="*/ 868 h 886"/>
              <a:gd name="T98" fmla="*/ 782 w 782"/>
              <a:gd name="T99" fmla="*/ 862 h 886"/>
              <a:gd name="T100" fmla="*/ 782 w 782"/>
              <a:gd name="T101" fmla="*/ 854 h 886"/>
              <a:gd name="T102" fmla="*/ 780 w 782"/>
              <a:gd name="T103" fmla="*/ 848 h 886"/>
              <a:gd name="T104" fmla="*/ 482 w 782"/>
              <a:gd name="T105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82" h="886">
                <a:moveTo>
                  <a:pt x="482" y="0"/>
                </a:moveTo>
                <a:lnTo>
                  <a:pt x="288" y="148"/>
                </a:lnTo>
                <a:lnTo>
                  <a:pt x="308" y="176"/>
                </a:lnTo>
                <a:lnTo>
                  <a:pt x="308" y="176"/>
                </a:lnTo>
                <a:lnTo>
                  <a:pt x="314" y="178"/>
                </a:lnTo>
                <a:lnTo>
                  <a:pt x="330" y="184"/>
                </a:lnTo>
                <a:lnTo>
                  <a:pt x="330" y="184"/>
                </a:lnTo>
                <a:lnTo>
                  <a:pt x="342" y="188"/>
                </a:lnTo>
                <a:lnTo>
                  <a:pt x="354" y="194"/>
                </a:lnTo>
                <a:lnTo>
                  <a:pt x="366" y="202"/>
                </a:lnTo>
                <a:lnTo>
                  <a:pt x="378" y="214"/>
                </a:lnTo>
                <a:lnTo>
                  <a:pt x="378" y="214"/>
                </a:lnTo>
                <a:lnTo>
                  <a:pt x="386" y="226"/>
                </a:lnTo>
                <a:lnTo>
                  <a:pt x="392" y="240"/>
                </a:lnTo>
                <a:lnTo>
                  <a:pt x="396" y="256"/>
                </a:lnTo>
                <a:lnTo>
                  <a:pt x="398" y="272"/>
                </a:lnTo>
                <a:lnTo>
                  <a:pt x="398" y="272"/>
                </a:lnTo>
                <a:lnTo>
                  <a:pt x="394" y="288"/>
                </a:lnTo>
                <a:lnTo>
                  <a:pt x="386" y="304"/>
                </a:lnTo>
                <a:lnTo>
                  <a:pt x="376" y="320"/>
                </a:lnTo>
                <a:lnTo>
                  <a:pt x="360" y="332"/>
                </a:lnTo>
                <a:lnTo>
                  <a:pt x="360" y="332"/>
                </a:lnTo>
                <a:lnTo>
                  <a:pt x="342" y="344"/>
                </a:lnTo>
                <a:lnTo>
                  <a:pt x="324" y="350"/>
                </a:lnTo>
                <a:lnTo>
                  <a:pt x="306" y="352"/>
                </a:lnTo>
                <a:lnTo>
                  <a:pt x="290" y="350"/>
                </a:lnTo>
                <a:lnTo>
                  <a:pt x="290" y="350"/>
                </a:lnTo>
                <a:lnTo>
                  <a:pt x="274" y="344"/>
                </a:lnTo>
                <a:lnTo>
                  <a:pt x="260" y="336"/>
                </a:lnTo>
                <a:lnTo>
                  <a:pt x="250" y="324"/>
                </a:lnTo>
                <a:lnTo>
                  <a:pt x="240" y="314"/>
                </a:lnTo>
                <a:lnTo>
                  <a:pt x="240" y="314"/>
                </a:lnTo>
                <a:lnTo>
                  <a:pt x="232" y="300"/>
                </a:lnTo>
                <a:lnTo>
                  <a:pt x="228" y="286"/>
                </a:lnTo>
                <a:lnTo>
                  <a:pt x="226" y="272"/>
                </a:lnTo>
                <a:lnTo>
                  <a:pt x="226" y="262"/>
                </a:lnTo>
                <a:lnTo>
                  <a:pt x="226" y="262"/>
                </a:lnTo>
                <a:lnTo>
                  <a:pt x="226" y="246"/>
                </a:lnTo>
                <a:lnTo>
                  <a:pt x="224" y="242"/>
                </a:lnTo>
                <a:lnTo>
                  <a:pt x="204" y="212"/>
                </a:lnTo>
                <a:lnTo>
                  <a:pt x="0" y="368"/>
                </a:lnTo>
                <a:lnTo>
                  <a:pt x="736" y="882"/>
                </a:lnTo>
                <a:lnTo>
                  <a:pt x="736" y="882"/>
                </a:lnTo>
                <a:lnTo>
                  <a:pt x="748" y="886"/>
                </a:lnTo>
                <a:lnTo>
                  <a:pt x="758" y="886"/>
                </a:lnTo>
                <a:lnTo>
                  <a:pt x="768" y="882"/>
                </a:lnTo>
                <a:lnTo>
                  <a:pt x="778" y="874"/>
                </a:lnTo>
                <a:lnTo>
                  <a:pt x="778" y="874"/>
                </a:lnTo>
                <a:lnTo>
                  <a:pt x="780" y="868"/>
                </a:lnTo>
                <a:lnTo>
                  <a:pt x="782" y="862"/>
                </a:lnTo>
                <a:lnTo>
                  <a:pt x="782" y="854"/>
                </a:lnTo>
                <a:lnTo>
                  <a:pt x="780" y="848"/>
                </a:lnTo>
                <a:lnTo>
                  <a:pt x="482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452770" y="5149850"/>
            <a:ext cx="1203325" cy="1419225"/>
          </a:xfrm>
          <a:custGeom>
            <a:avLst/>
            <a:gdLst>
              <a:gd name="T0" fmla="*/ 552 w 758"/>
              <a:gd name="T1" fmla="*/ 222 h 894"/>
              <a:gd name="T2" fmla="*/ 552 w 758"/>
              <a:gd name="T3" fmla="*/ 222 h 894"/>
              <a:gd name="T4" fmla="*/ 550 w 758"/>
              <a:gd name="T5" fmla="*/ 230 h 894"/>
              <a:gd name="T6" fmla="*/ 552 w 758"/>
              <a:gd name="T7" fmla="*/ 246 h 894"/>
              <a:gd name="T8" fmla="*/ 552 w 758"/>
              <a:gd name="T9" fmla="*/ 246 h 894"/>
              <a:gd name="T10" fmla="*/ 552 w 758"/>
              <a:gd name="T11" fmla="*/ 258 h 894"/>
              <a:gd name="T12" fmla="*/ 550 w 758"/>
              <a:gd name="T13" fmla="*/ 272 h 894"/>
              <a:gd name="T14" fmla="*/ 546 w 758"/>
              <a:gd name="T15" fmla="*/ 286 h 894"/>
              <a:gd name="T16" fmla="*/ 538 w 758"/>
              <a:gd name="T17" fmla="*/ 300 h 894"/>
              <a:gd name="T18" fmla="*/ 538 w 758"/>
              <a:gd name="T19" fmla="*/ 300 h 894"/>
              <a:gd name="T20" fmla="*/ 528 w 758"/>
              <a:gd name="T21" fmla="*/ 312 h 894"/>
              <a:gd name="T22" fmla="*/ 518 w 758"/>
              <a:gd name="T23" fmla="*/ 322 h 894"/>
              <a:gd name="T24" fmla="*/ 504 w 758"/>
              <a:gd name="T25" fmla="*/ 332 h 894"/>
              <a:gd name="T26" fmla="*/ 488 w 758"/>
              <a:gd name="T27" fmla="*/ 338 h 894"/>
              <a:gd name="T28" fmla="*/ 488 w 758"/>
              <a:gd name="T29" fmla="*/ 338 h 894"/>
              <a:gd name="T30" fmla="*/ 472 w 758"/>
              <a:gd name="T31" fmla="*/ 340 h 894"/>
              <a:gd name="T32" fmla="*/ 454 w 758"/>
              <a:gd name="T33" fmla="*/ 338 h 894"/>
              <a:gd name="T34" fmla="*/ 436 w 758"/>
              <a:gd name="T35" fmla="*/ 332 h 894"/>
              <a:gd name="T36" fmla="*/ 418 w 758"/>
              <a:gd name="T37" fmla="*/ 320 h 894"/>
              <a:gd name="T38" fmla="*/ 418 w 758"/>
              <a:gd name="T39" fmla="*/ 320 h 894"/>
              <a:gd name="T40" fmla="*/ 402 w 758"/>
              <a:gd name="T41" fmla="*/ 308 h 894"/>
              <a:gd name="T42" fmla="*/ 392 w 758"/>
              <a:gd name="T43" fmla="*/ 292 h 894"/>
              <a:gd name="T44" fmla="*/ 384 w 758"/>
              <a:gd name="T45" fmla="*/ 274 h 894"/>
              <a:gd name="T46" fmla="*/ 380 w 758"/>
              <a:gd name="T47" fmla="*/ 258 h 894"/>
              <a:gd name="T48" fmla="*/ 380 w 758"/>
              <a:gd name="T49" fmla="*/ 258 h 894"/>
              <a:gd name="T50" fmla="*/ 382 w 758"/>
              <a:gd name="T51" fmla="*/ 242 h 894"/>
              <a:gd name="T52" fmla="*/ 386 w 758"/>
              <a:gd name="T53" fmla="*/ 228 h 894"/>
              <a:gd name="T54" fmla="*/ 392 w 758"/>
              <a:gd name="T55" fmla="*/ 214 h 894"/>
              <a:gd name="T56" fmla="*/ 400 w 758"/>
              <a:gd name="T57" fmla="*/ 200 h 894"/>
              <a:gd name="T58" fmla="*/ 400 w 758"/>
              <a:gd name="T59" fmla="*/ 200 h 894"/>
              <a:gd name="T60" fmla="*/ 410 w 758"/>
              <a:gd name="T61" fmla="*/ 190 h 894"/>
              <a:gd name="T62" fmla="*/ 422 w 758"/>
              <a:gd name="T63" fmla="*/ 182 h 894"/>
              <a:gd name="T64" fmla="*/ 434 w 758"/>
              <a:gd name="T65" fmla="*/ 176 h 894"/>
              <a:gd name="T66" fmla="*/ 444 w 758"/>
              <a:gd name="T67" fmla="*/ 172 h 894"/>
              <a:gd name="T68" fmla="*/ 444 w 758"/>
              <a:gd name="T69" fmla="*/ 172 h 894"/>
              <a:gd name="T70" fmla="*/ 460 w 758"/>
              <a:gd name="T71" fmla="*/ 166 h 894"/>
              <a:gd name="T72" fmla="*/ 464 w 758"/>
              <a:gd name="T73" fmla="*/ 164 h 894"/>
              <a:gd name="T74" fmla="*/ 474 w 758"/>
              <a:gd name="T75" fmla="*/ 148 h 894"/>
              <a:gd name="T76" fmla="*/ 262 w 758"/>
              <a:gd name="T77" fmla="*/ 0 h 894"/>
              <a:gd name="T78" fmla="*/ 2 w 758"/>
              <a:gd name="T79" fmla="*/ 856 h 894"/>
              <a:gd name="T80" fmla="*/ 2 w 758"/>
              <a:gd name="T81" fmla="*/ 856 h 894"/>
              <a:gd name="T82" fmla="*/ 0 w 758"/>
              <a:gd name="T83" fmla="*/ 868 h 894"/>
              <a:gd name="T84" fmla="*/ 4 w 758"/>
              <a:gd name="T85" fmla="*/ 878 h 894"/>
              <a:gd name="T86" fmla="*/ 12 w 758"/>
              <a:gd name="T87" fmla="*/ 888 h 894"/>
              <a:gd name="T88" fmla="*/ 22 w 758"/>
              <a:gd name="T89" fmla="*/ 892 h 894"/>
              <a:gd name="T90" fmla="*/ 22 w 758"/>
              <a:gd name="T91" fmla="*/ 892 h 894"/>
              <a:gd name="T92" fmla="*/ 28 w 758"/>
              <a:gd name="T93" fmla="*/ 894 h 894"/>
              <a:gd name="T94" fmla="*/ 34 w 758"/>
              <a:gd name="T95" fmla="*/ 894 h 894"/>
              <a:gd name="T96" fmla="*/ 42 w 758"/>
              <a:gd name="T97" fmla="*/ 892 h 894"/>
              <a:gd name="T98" fmla="*/ 48 w 758"/>
              <a:gd name="T99" fmla="*/ 888 h 894"/>
              <a:gd name="T100" fmla="*/ 758 w 758"/>
              <a:gd name="T101" fmla="*/ 346 h 894"/>
              <a:gd name="T102" fmla="*/ 562 w 758"/>
              <a:gd name="T103" fmla="*/ 210 h 894"/>
              <a:gd name="T104" fmla="*/ 552 w 758"/>
              <a:gd name="T105" fmla="*/ 222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58" h="894">
                <a:moveTo>
                  <a:pt x="552" y="222"/>
                </a:moveTo>
                <a:lnTo>
                  <a:pt x="552" y="222"/>
                </a:lnTo>
                <a:lnTo>
                  <a:pt x="550" y="230"/>
                </a:lnTo>
                <a:lnTo>
                  <a:pt x="552" y="246"/>
                </a:lnTo>
                <a:lnTo>
                  <a:pt x="552" y="246"/>
                </a:lnTo>
                <a:lnTo>
                  <a:pt x="552" y="258"/>
                </a:lnTo>
                <a:lnTo>
                  <a:pt x="550" y="272"/>
                </a:lnTo>
                <a:lnTo>
                  <a:pt x="546" y="286"/>
                </a:lnTo>
                <a:lnTo>
                  <a:pt x="538" y="300"/>
                </a:lnTo>
                <a:lnTo>
                  <a:pt x="538" y="300"/>
                </a:lnTo>
                <a:lnTo>
                  <a:pt x="528" y="312"/>
                </a:lnTo>
                <a:lnTo>
                  <a:pt x="518" y="322"/>
                </a:lnTo>
                <a:lnTo>
                  <a:pt x="504" y="332"/>
                </a:lnTo>
                <a:lnTo>
                  <a:pt x="488" y="338"/>
                </a:lnTo>
                <a:lnTo>
                  <a:pt x="488" y="338"/>
                </a:lnTo>
                <a:lnTo>
                  <a:pt x="472" y="340"/>
                </a:lnTo>
                <a:lnTo>
                  <a:pt x="454" y="338"/>
                </a:lnTo>
                <a:lnTo>
                  <a:pt x="436" y="332"/>
                </a:lnTo>
                <a:lnTo>
                  <a:pt x="418" y="320"/>
                </a:lnTo>
                <a:lnTo>
                  <a:pt x="418" y="320"/>
                </a:lnTo>
                <a:lnTo>
                  <a:pt x="402" y="308"/>
                </a:lnTo>
                <a:lnTo>
                  <a:pt x="392" y="292"/>
                </a:lnTo>
                <a:lnTo>
                  <a:pt x="384" y="274"/>
                </a:lnTo>
                <a:lnTo>
                  <a:pt x="380" y="258"/>
                </a:lnTo>
                <a:lnTo>
                  <a:pt x="380" y="258"/>
                </a:lnTo>
                <a:lnTo>
                  <a:pt x="382" y="242"/>
                </a:lnTo>
                <a:lnTo>
                  <a:pt x="386" y="228"/>
                </a:lnTo>
                <a:lnTo>
                  <a:pt x="392" y="214"/>
                </a:lnTo>
                <a:lnTo>
                  <a:pt x="400" y="200"/>
                </a:lnTo>
                <a:lnTo>
                  <a:pt x="400" y="200"/>
                </a:lnTo>
                <a:lnTo>
                  <a:pt x="410" y="190"/>
                </a:lnTo>
                <a:lnTo>
                  <a:pt x="422" y="182"/>
                </a:lnTo>
                <a:lnTo>
                  <a:pt x="434" y="176"/>
                </a:lnTo>
                <a:lnTo>
                  <a:pt x="444" y="172"/>
                </a:lnTo>
                <a:lnTo>
                  <a:pt x="444" y="172"/>
                </a:lnTo>
                <a:lnTo>
                  <a:pt x="460" y="166"/>
                </a:lnTo>
                <a:lnTo>
                  <a:pt x="464" y="164"/>
                </a:lnTo>
                <a:lnTo>
                  <a:pt x="474" y="148"/>
                </a:lnTo>
                <a:lnTo>
                  <a:pt x="262" y="0"/>
                </a:lnTo>
                <a:lnTo>
                  <a:pt x="2" y="856"/>
                </a:lnTo>
                <a:lnTo>
                  <a:pt x="2" y="856"/>
                </a:lnTo>
                <a:lnTo>
                  <a:pt x="0" y="868"/>
                </a:lnTo>
                <a:lnTo>
                  <a:pt x="4" y="878"/>
                </a:lnTo>
                <a:lnTo>
                  <a:pt x="12" y="888"/>
                </a:lnTo>
                <a:lnTo>
                  <a:pt x="22" y="892"/>
                </a:lnTo>
                <a:lnTo>
                  <a:pt x="22" y="892"/>
                </a:lnTo>
                <a:lnTo>
                  <a:pt x="28" y="894"/>
                </a:lnTo>
                <a:lnTo>
                  <a:pt x="34" y="894"/>
                </a:lnTo>
                <a:lnTo>
                  <a:pt x="42" y="892"/>
                </a:lnTo>
                <a:lnTo>
                  <a:pt x="48" y="888"/>
                </a:lnTo>
                <a:lnTo>
                  <a:pt x="758" y="346"/>
                </a:lnTo>
                <a:lnTo>
                  <a:pt x="562" y="210"/>
                </a:lnTo>
                <a:lnTo>
                  <a:pt x="552" y="2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7112640" y="1641894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05D88"/>
                </a:solidFill>
              </a:rPr>
              <a:t>输入标题一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112640" y="2248179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974633" y="3450135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F8C8C"/>
                </a:solidFill>
              </a:rPr>
              <a:t>输入标题二</a:t>
            </a:r>
            <a:endParaRPr lang="zh-CN" altLang="en-US" sz="3200" b="1" dirty="0">
              <a:solidFill>
                <a:srgbClr val="EF8C8C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974633" y="4056420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F8C8C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F8C8C"/>
              </a:solidFill>
            </a:endParaRPr>
          </a:p>
          <a:p>
            <a:r>
              <a:rPr lang="zh-CN" altLang="en-US" sz="2000" dirty="0">
                <a:solidFill>
                  <a:srgbClr val="EF8C8C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F8C8C"/>
                </a:solidFill>
              </a:rPr>
              <a:t>说明</a:t>
            </a:r>
            <a:endParaRPr lang="zh-CN" altLang="en-US" sz="2000" dirty="0">
              <a:solidFill>
                <a:srgbClr val="EF8C8C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8021564" y="5464504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3BC18"/>
                </a:solidFill>
              </a:rPr>
              <a:t>输入标题</a:t>
            </a:r>
            <a:r>
              <a:rPr lang="zh-CN" altLang="en-US" sz="3200" b="1" dirty="0">
                <a:solidFill>
                  <a:srgbClr val="E3BC18"/>
                </a:solidFill>
              </a:rPr>
              <a:t>三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8021564" y="6070789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415222" y="4659618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四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1415222" y="5265903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请输入相关内容说明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说明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838324" y="1861939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四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1838324" y="2468224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请输入相关内容说明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说明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48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126705" y="1969377"/>
            <a:ext cx="2051883" cy="1408338"/>
          </a:xfrm>
          <a:custGeom>
            <a:avLst/>
            <a:gdLst>
              <a:gd name="T0" fmla="*/ 444 w 1320"/>
              <a:gd name="T1" fmla="*/ 454 h 906"/>
              <a:gd name="T2" fmla="*/ 398 w 1320"/>
              <a:gd name="T3" fmla="*/ 500 h 906"/>
              <a:gd name="T4" fmla="*/ 378 w 1320"/>
              <a:gd name="T5" fmla="*/ 512 h 906"/>
              <a:gd name="T6" fmla="*/ 358 w 1320"/>
              <a:gd name="T7" fmla="*/ 514 h 906"/>
              <a:gd name="T8" fmla="*/ 332 w 1320"/>
              <a:gd name="T9" fmla="*/ 522 h 906"/>
              <a:gd name="T10" fmla="*/ 324 w 1320"/>
              <a:gd name="T11" fmla="*/ 528 h 906"/>
              <a:gd name="T12" fmla="*/ 312 w 1320"/>
              <a:gd name="T13" fmla="*/ 546 h 906"/>
              <a:gd name="T14" fmla="*/ 306 w 1320"/>
              <a:gd name="T15" fmla="*/ 564 h 906"/>
              <a:gd name="T16" fmla="*/ 306 w 1320"/>
              <a:gd name="T17" fmla="*/ 574 h 906"/>
              <a:gd name="T18" fmla="*/ 314 w 1320"/>
              <a:gd name="T19" fmla="*/ 596 h 906"/>
              <a:gd name="T20" fmla="*/ 324 w 1320"/>
              <a:gd name="T21" fmla="*/ 606 h 906"/>
              <a:gd name="T22" fmla="*/ 346 w 1320"/>
              <a:gd name="T23" fmla="*/ 622 h 906"/>
              <a:gd name="T24" fmla="*/ 366 w 1320"/>
              <a:gd name="T25" fmla="*/ 626 h 906"/>
              <a:gd name="T26" fmla="*/ 376 w 1320"/>
              <a:gd name="T27" fmla="*/ 624 h 906"/>
              <a:gd name="T28" fmla="*/ 394 w 1320"/>
              <a:gd name="T29" fmla="*/ 614 h 906"/>
              <a:gd name="T30" fmla="*/ 402 w 1320"/>
              <a:gd name="T31" fmla="*/ 606 h 906"/>
              <a:gd name="T32" fmla="*/ 412 w 1320"/>
              <a:gd name="T33" fmla="*/ 590 h 906"/>
              <a:gd name="T34" fmla="*/ 416 w 1320"/>
              <a:gd name="T35" fmla="*/ 572 h 906"/>
              <a:gd name="T36" fmla="*/ 418 w 1320"/>
              <a:gd name="T37" fmla="*/ 550 h 906"/>
              <a:gd name="T38" fmla="*/ 428 w 1320"/>
              <a:gd name="T39" fmla="*/ 528 h 906"/>
              <a:gd name="T40" fmla="*/ 428 w 1320"/>
              <a:gd name="T41" fmla="*/ 528 h 906"/>
              <a:gd name="T42" fmla="*/ 896 w 1320"/>
              <a:gd name="T43" fmla="*/ 906 h 906"/>
              <a:gd name="T44" fmla="*/ 898 w 1320"/>
              <a:gd name="T45" fmla="*/ 906 h 906"/>
              <a:gd name="T46" fmla="*/ 1320 w 1320"/>
              <a:gd name="T47" fmla="*/ 508 h 906"/>
              <a:gd name="T48" fmla="*/ 1304 w 1320"/>
              <a:gd name="T49" fmla="*/ 508 h 906"/>
              <a:gd name="T50" fmla="*/ 1282 w 1320"/>
              <a:gd name="T51" fmla="*/ 522 h 906"/>
              <a:gd name="T52" fmla="*/ 1272 w 1320"/>
              <a:gd name="T53" fmla="*/ 530 h 906"/>
              <a:gd name="T54" fmla="*/ 1244 w 1320"/>
              <a:gd name="T55" fmla="*/ 542 h 906"/>
              <a:gd name="T56" fmla="*/ 1228 w 1320"/>
              <a:gd name="T57" fmla="*/ 544 h 906"/>
              <a:gd name="T58" fmla="*/ 1196 w 1320"/>
              <a:gd name="T59" fmla="*/ 540 h 906"/>
              <a:gd name="T60" fmla="*/ 1166 w 1320"/>
              <a:gd name="T61" fmla="*/ 524 h 906"/>
              <a:gd name="T62" fmla="*/ 1154 w 1320"/>
              <a:gd name="T63" fmla="*/ 512 h 906"/>
              <a:gd name="T64" fmla="*/ 1138 w 1320"/>
              <a:gd name="T65" fmla="*/ 476 h 906"/>
              <a:gd name="T66" fmla="*/ 1136 w 1320"/>
              <a:gd name="T67" fmla="*/ 454 h 906"/>
              <a:gd name="T68" fmla="*/ 1138 w 1320"/>
              <a:gd name="T69" fmla="*/ 432 h 906"/>
              <a:gd name="T70" fmla="*/ 1152 w 1320"/>
              <a:gd name="T71" fmla="*/ 396 h 906"/>
              <a:gd name="T72" fmla="*/ 1166 w 1320"/>
              <a:gd name="T73" fmla="*/ 382 h 906"/>
              <a:gd name="T74" fmla="*/ 1196 w 1320"/>
              <a:gd name="T75" fmla="*/ 366 h 906"/>
              <a:gd name="T76" fmla="*/ 1228 w 1320"/>
              <a:gd name="T77" fmla="*/ 362 h 906"/>
              <a:gd name="T78" fmla="*/ 1244 w 1320"/>
              <a:gd name="T79" fmla="*/ 364 h 906"/>
              <a:gd name="T80" fmla="*/ 1270 w 1320"/>
              <a:gd name="T81" fmla="*/ 376 h 906"/>
              <a:gd name="T82" fmla="*/ 1280 w 1320"/>
              <a:gd name="T83" fmla="*/ 382 h 906"/>
              <a:gd name="T84" fmla="*/ 1298 w 1320"/>
              <a:gd name="T85" fmla="*/ 394 h 906"/>
              <a:gd name="T86" fmla="*/ 1320 w 1320"/>
              <a:gd name="T87" fmla="*/ 0 h 906"/>
              <a:gd name="T88" fmla="*/ 40 w 1320"/>
              <a:gd name="T89" fmla="*/ 0 h 906"/>
              <a:gd name="T90" fmla="*/ 20 w 1320"/>
              <a:gd name="T91" fmla="*/ 2 h 906"/>
              <a:gd name="T92" fmla="*/ 0 w 1320"/>
              <a:gd name="T93" fmla="*/ 1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20" h="906">
                <a:moveTo>
                  <a:pt x="0" y="10"/>
                </a:moveTo>
                <a:lnTo>
                  <a:pt x="444" y="454"/>
                </a:lnTo>
                <a:lnTo>
                  <a:pt x="398" y="500"/>
                </a:lnTo>
                <a:lnTo>
                  <a:pt x="398" y="500"/>
                </a:lnTo>
                <a:lnTo>
                  <a:pt x="388" y="508"/>
                </a:lnTo>
                <a:lnTo>
                  <a:pt x="378" y="512"/>
                </a:lnTo>
                <a:lnTo>
                  <a:pt x="358" y="514"/>
                </a:lnTo>
                <a:lnTo>
                  <a:pt x="358" y="514"/>
                </a:lnTo>
                <a:lnTo>
                  <a:pt x="340" y="520"/>
                </a:lnTo>
                <a:lnTo>
                  <a:pt x="332" y="522"/>
                </a:lnTo>
                <a:lnTo>
                  <a:pt x="324" y="528"/>
                </a:lnTo>
                <a:lnTo>
                  <a:pt x="324" y="528"/>
                </a:lnTo>
                <a:lnTo>
                  <a:pt x="318" y="538"/>
                </a:lnTo>
                <a:lnTo>
                  <a:pt x="312" y="546"/>
                </a:lnTo>
                <a:lnTo>
                  <a:pt x="308" y="556"/>
                </a:lnTo>
                <a:lnTo>
                  <a:pt x="306" y="564"/>
                </a:lnTo>
                <a:lnTo>
                  <a:pt x="306" y="564"/>
                </a:lnTo>
                <a:lnTo>
                  <a:pt x="306" y="574"/>
                </a:lnTo>
                <a:lnTo>
                  <a:pt x="308" y="584"/>
                </a:lnTo>
                <a:lnTo>
                  <a:pt x="314" y="596"/>
                </a:lnTo>
                <a:lnTo>
                  <a:pt x="324" y="606"/>
                </a:lnTo>
                <a:lnTo>
                  <a:pt x="324" y="606"/>
                </a:lnTo>
                <a:lnTo>
                  <a:pt x="336" y="616"/>
                </a:lnTo>
                <a:lnTo>
                  <a:pt x="346" y="622"/>
                </a:lnTo>
                <a:lnTo>
                  <a:pt x="356" y="626"/>
                </a:lnTo>
                <a:lnTo>
                  <a:pt x="366" y="626"/>
                </a:lnTo>
                <a:lnTo>
                  <a:pt x="366" y="626"/>
                </a:lnTo>
                <a:lnTo>
                  <a:pt x="376" y="624"/>
                </a:lnTo>
                <a:lnTo>
                  <a:pt x="384" y="620"/>
                </a:lnTo>
                <a:lnTo>
                  <a:pt x="394" y="614"/>
                </a:lnTo>
                <a:lnTo>
                  <a:pt x="402" y="606"/>
                </a:lnTo>
                <a:lnTo>
                  <a:pt x="402" y="606"/>
                </a:lnTo>
                <a:lnTo>
                  <a:pt x="408" y="598"/>
                </a:lnTo>
                <a:lnTo>
                  <a:pt x="412" y="590"/>
                </a:lnTo>
                <a:lnTo>
                  <a:pt x="414" y="582"/>
                </a:lnTo>
                <a:lnTo>
                  <a:pt x="416" y="572"/>
                </a:lnTo>
                <a:lnTo>
                  <a:pt x="416" y="572"/>
                </a:lnTo>
                <a:lnTo>
                  <a:pt x="418" y="550"/>
                </a:lnTo>
                <a:lnTo>
                  <a:pt x="422" y="540"/>
                </a:lnTo>
                <a:lnTo>
                  <a:pt x="428" y="528"/>
                </a:lnTo>
                <a:lnTo>
                  <a:pt x="428" y="528"/>
                </a:lnTo>
                <a:lnTo>
                  <a:pt x="428" y="528"/>
                </a:lnTo>
                <a:lnTo>
                  <a:pt x="472" y="484"/>
                </a:lnTo>
                <a:lnTo>
                  <a:pt x="896" y="906"/>
                </a:lnTo>
                <a:lnTo>
                  <a:pt x="896" y="906"/>
                </a:lnTo>
                <a:lnTo>
                  <a:pt x="898" y="906"/>
                </a:lnTo>
                <a:lnTo>
                  <a:pt x="1320" y="906"/>
                </a:lnTo>
                <a:lnTo>
                  <a:pt x="1320" y="508"/>
                </a:lnTo>
                <a:lnTo>
                  <a:pt x="1304" y="508"/>
                </a:lnTo>
                <a:lnTo>
                  <a:pt x="1304" y="508"/>
                </a:lnTo>
                <a:lnTo>
                  <a:pt x="1296" y="510"/>
                </a:lnTo>
                <a:lnTo>
                  <a:pt x="1282" y="522"/>
                </a:lnTo>
                <a:lnTo>
                  <a:pt x="1282" y="522"/>
                </a:lnTo>
                <a:lnTo>
                  <a:pt x="1272" y="530"/>
                </a:lnTo>
                <a:lnTo>
                  <a:pt x="1260" y="536"/>
                </a:lnTo>
                <a:lnTo>
                  <a:pt x="1244" y="542"/>
                </a:lnTo>
                <a:lnTo>
                  <a:pt x="1228" y="544"/>
                </a:lnTo>
                <a:lnTo>
                  <a:pt x="1228" y="544"/>
                </a:lnTo>
                <a:lnTo>
                  <a:pt x="1212" y="542"/>
                </a:lnTo>
                <a:lnTo>
                  <a:pt x="1196" y="540"/>
                </a:lnTo>
                <a:lnTo>
                  <a:pt x="1180" y="534"/>
                </a:lnTo>
                <a:lnTo>
                  <a:pt x="1166" y="524"/>
                </a:lnTo>
                <a:lnTo>
                  <a:pt x="1166" y="524"/>
                </a:lnTo>
                <a:lnTo>
                  <a:pt x="1154" y="512"/>
                </a:lnTo>
                <a:lnTo>
                  <a:pt x="1144" y="496"/>
                </a:lnTo>
                <a:lnTo>
                  <a:pt x="1138" y="476"/>
                </a:lnTo>
                <a:lnTo>
                  <a:pt x="1136" y="454"/>
                </a:lnTo>
                <a:lnTo>
                  <a:pt x="1136" y="454"/>
                </a:lnTo>
                <a:lnTo>
                  <a:pt x="1136" y="442"/>
                </a:lnTo>
                <a:lnTo>
                  <a:pt x="1138" y="432"/>
                </a:lnTo>
                <a:lnTo>
                  <a:pt x="1144" y="412"/>
                </a:lnTo>
                <a:lnTo>
                  <a:pt x="1152" y="396"/>
                </a:lnTo>
                <a:lnTo>
                  <a:pt x="1166" y="382"/>
                </a:lnTo>
                <a:lnTo>
                  <a:pt x="1166" y="382"/>
                </a:lnTo>
                <a:lnTo>
                  <a:pt x="1180" y="372"/>
                </a:lnTo>
                <a:lnTo>
                  <a:pt x="1196" y="366"/>
                </a:lnTo>
                <a:lnTo>
                  <a:pt x="1212" y="364"/>
                </a:lnTo>
                <a:lnTo>
                  <a:pt x="1228" y="362"/>
                </a:lnTo>
                <a:lnTo>
                  <a:pt x="1228" y="362"/>
                </a:lnTo>
                <a:lnTo>
                  <a:pt x="1244" y="364"/>
                </a:lnTo>
                <a:lnTo>
                  <a:pt x="1258" y="370"/>
                </a:lnTo>
                <a:lnTo>
                  <a:pt x="1270" y="376"/>
                </a:lnTo>
                <a:lnTo>
                  <a:pt x="1280" y="382"/>
                </a:lnTo>
                <a:lnTo>
                  <a:pt x="1280" y="382"/>
                </a:lnTo>
                <a:lnTo>
                  <a:pt x="1294" y="392"/>
                </a:lnTo>
                <a:lnTo>
                  <a:pt x="1298" y="394"/>
                </a:lnTo>
                <a:lnTo>
                  <a:pt x="1320" y="394"/>
                </a:lnTo>
                <a:lnTo>
                  <a:pt x="1320" y="0"/>
                </a:lnTo>
                <a:lnTo>
                  <a:pt x="40" y="0"/>
                </a:lnTo>
                <a:lnTo>
                  <a:pt x="40" y="0"/>
                </a:lnTo>
                <a:lnTo>
                  <a:pt x="30" y="0"/>
                </a:lnTo>
                <a:lnTo>
                  <a:pt x="20" y="2"/>
                </a:lnTo>
                <a:lnTo>
                  <a:pt x="10" y="6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48528" y="1969377"/>
            <a:ext cx="1299526" cy="1408338"/>
          </a:xfrm>
          <a:custGeom>
            <a:avLst/>
            <a:gdLst>
              <a:gd name="T0" fmla="*/ 820 w 836"/>
              <a:gd name="T1" fmla="*/ 410 h 906"/>
              <a:gd name="T2" fmla="*/ 802 w 836"/>
              <a:gd name="T3" fmla="*/ 402 h 906"/>
              <a:gd name="T4" fmla="*/ 780 w 836"/>
              <a:gd name="T5" fmla="*/ 398 h 906"/>
              <a:gd name="T6" fmla="*/ 770 w 836"/>
              <a:gd name="T7" fmla="*/ 400 h 906"/>
              <a:gd name="T8" fmla="*/ 754 w 836"/>
              <a:gd name="T9" fmla="*/ 408 h 906"/>
              <a:gd name="T10" fmla="*/ 748 w 836"/>
              <a:gd name="T11" fmla="*/ 412 h 906"/>
              <a:gd name="T12" fmla="*/ 720 w 836"/>
              <a:gd name="T13" fmla="*/ 432 h 906"/>
              <a:gd name="T14" fmla="*/ 706 w 836"/>
              <a:gd name="T15" fmla="*/ 436 h 906"/>
              <a:gd name="T16" fmla="*/ 648 w 836"/>
              <a:gd name="T17" fmla="*/ 0 h 906"/>
              <a:gd name="T18" fmla="*/ 188 w 836"/>
              <a:gd name="T19" fmla="*/ 430 h 906"/>
              <a:gd name="T20" fmla="*/ 128 w 836"/>
              <a:gd name="T21" fmla="*/ 430 h 906"/>
              <a:gd name="T22" fmla="*/ 104 w 836"/>
              <a:gd name="T23" fmla="*/ 424 h 906"/>
              <a:gd name="T24" fmla="*/ 88 w 836"/>
              <a:gd name="T25" fmla="*/ 412 h 906"/>
              <a:gd name="T26" fmla="*/ 64 w 836"/>
              <a:gd name="T27" fmla="*/ 400 h 906"/>
              <a:gd name="T28" fmla="*/ 54 w 836"/>
              <a:gd name="T29" fmla="*/ 398 h 906"/>
              <a:gd name="T30" fmla="*/ 34 w 836"/>
              <a:gd name="T31" fmla="*/ 402 h 906"/>
              <a:gd name="T32" fmla="*/ 16 w 836"/>
              <a:gd name="T33" fmla="*/ 410 h 906"/>
              <a:gd name="T34" fmla="*/ 8 w 836"/>
              <a:gd name="T35" fmla="*/ 418 h 906"/>
              <a:gd name="T36" fmla="*/ 0 w 836"/>
              <a:gd name="T37" fmla="*/ 438 h 906"/>
              <a:gd name="T38" fmla="*/ 0 w 836"/>
              <a:gd name="T39" fmla="*/ 454 h 906"/>
              <a:gd name="T40" fmla="*/ 4 w 836"/>
              <a:gd name="T41" fmla="*/ 480 h 906"/>
              <a:gd name="T42" fmla="*/ 16 w 836"/>
              <a:gd name="T43" fmla="*/ 496 h 906"/>
              <a:gd name="T44" fmla="*/ 24 w 836"/>
              <a:gd name="T45" fmla="*/ 502 h 906"/>
              <a:gd name="T46" fmla="*/ 44 w 836"/>
              <a:gd name="T47" fmla="*/ 508 h 906"/>
              <a:gd name="T48" fmla="*/ 54 w 836"/>
              <a:gd name="T49" fmla="*/ 508 h 906"/>
              <a:gd name="T50" fmla="*/ 72 w 836"/>
              <a:gd name="T51" fmla="*/ 504 h 906"/>
              <a:gd name="T52" fmla="*/ 88 w 836"/>
              <a:gd name="T53" fmla="*/ 494 h 906"/>
              <a:gd name="T54" fmla="*/ 106 w 836"/>
              <a:gd name="T55" fmla="*/ 480 h 906"/>
              <a:gd name="T56" fmla="*/ 128 w 836"/>
              <a:gd name="T57" fmla="*/ 472 h 906"/>
              <a:gd name="T58" fmla="*/ 188 w 836"/>
              <a:gd name="T59" fmla="*/ 472 h 906"/>
              <a:gd name="T60" fmla="*/ 648 w 836"/>
              <a:gd name="T61" fmla="*/ 906 h 906"/>
              <a:gd name="T62" fmla="*/ 708 w 836"/>
              <a:gd name="T63" fmla="*/ 476 h 906"/>
              <a:gd name="T64" fmla="*/ 720 w 836"/>
              <a:gd name="T65" fmla="*/ 478 h 906"/>
              <a:gd name="T66" fmla="*/ 748 w 836"/>
              <a:gd name="T67" fmla="*/ 494 h 906"/>
              <a:gd name="T68" fmla="*/ 762 w 836"/>
              <a:gd name="T69" fmla="*/ 504 h 906"/>
              <a:gd name="T70" fmla="*/ 780 w 836"/>
              <a:gd name="T71" fmla="*/ 508 h 906"/>
              <a:gd name="T72" fmla="*/ 792 w 836"/>
              <a:gd name="T73" fmla="*/ 508 h 906"/>
              <a:gd name="T74" fmla="*/ 812 w 836"/>
              <a:gd name="T75" fmla="*/ 502 h 906"/>
              <a:gd name="T76" fmla="*/ 820 w 836"/>
              <a:gd name="T77" fmla="*/ 496 h 906"/>
              <a:gd name="T78" fmla="*/ 832 w 836"/>
              <a:gd name="T79" fmla="*/ 480 h 906"/>
              <a:gd name="T80" fmla="*/ 836 w 836"/>
              <a:gd name="T81" fmla="*/ 454 h 906"/>
              <a:gd name="T82" fmla="*/ 834 w 836"/>
              <a:gd name="T83" fmla="*/ 438 h 906"/>
              <a:gd name="T84" fmla="*/ 826 w 836"/>
              <a:gd name="T85" fmla="*/ 416 h 906"/>
              <a:gd name="T86" fmla="*/ 820 w 836"/>
              <a:gd name="T87" fmla="*/ 41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36" h="906">
                <a:moveTo>
                  <a:pt x="820" y="410"/>
                </a:moveTo>
                <a:lnTo>
                  <a:pt x="820" y="410"/>
                </a:lnTo>
                <a:lnTo>
                  <a:pt x="812" y="404"/>
                </a:lnTo>
                <a:lnTo>
                  <a:pt x="802" y="402"/>
                </a:lnTo>
                <a:lnTo>
                  <a:pt x="792" y="400"/>
                </a:lnTo>
                <a:lnTo>
                  <a:pt x="780" y="398"/>
                </a:lnTo>
                <a:lnTo>
                  <a:pt x="780" y="398"/>
                </a:lnTo>
                <a:lnTo>
                  <a:pt x="770" y="400"/>
                </a:lnTo>
                <a:lnTo>
                  <a:pt x="762" y="402"/>
                </a:lnTo>
                <a:lnTo>
                  <a:pt x="754" y="408"/>
                </a:lnTo>
                <a:lnTo>
                  <a:pt x="748" y="412"/>
                </a:lnTo>
                <a:lnTo>
                  <a:pt x="748" y="412"/>
                </a:lnTo>
                <a:lnTo>
                  <a:pt x="730" y="426"/>
                </a:lnTo>
                <a:lnTo>
                  <a:pt x="720" y="432"/>
                </a:lnTo>
                <a:lnTo>
                  <a:pt x="708" y="436"/>
                </a:lnTo>
                <a:lnTo>
                  <a:pt x="706" y="436"/>
                </a:lnTo>
                <a:lnTo>
                  <a:pt x="648" y="436"/>
                </a:lnTo>
                <a:lnTo>
                  <a:pt x="648" y="0"/>
                </a:lnTo>
                <a:lnTo>
                  <a:pt x="188" y="0"/>
                </a:lnTo>
                <a:lnTo>
                  <a:pt x="188" y="430"/>
                </a:lnTo>
                <a:lnTo>
                  <a:pt x="128" y="430"/>
                </a:lnTo>
                <a:lnTo>
                  <a:pt x="128" y="430"/>
                </a:lnTo>
                <a:lnTo>
                  <a:pt x="114" y="428"/>
                </a:lnTo>
                <a:lnTo>
                  <a:pt x="104" y="424"/>
                </a:lnTo>
                <a:lnTo>
                  <a:pt x="88" y="412"/>
                </a:lnTo>
                <a:lnTo>
                  <a:pt x="88" y="412"/>
                </a:lnTo>
                <a:lnTo>
                  <a:pt x="72" y="402"/>
                </a:lnTo>
                <a:lnTo>
                  <a:pt x="64" y="400"/>
                </a:lnTo>
                <a:lnTo>
                  <a:pt x="54" y="398"/>
                </a:lnTo>
                <a:lnTo>
                  <a:pt x="54" y="398"/>
                </a:lnTo>
                <a:lnTo>
                  <a:pt x="44" y="400"/>
                </a:lnTo>
                <a:lnTo>
                  <a:pt x="34" y="402"/>
                </a:lnTo>
                <a:lnTo>
                  <a:pt x="24" y="406"/>
                </a:lnTo>
                <a:lnTo>
                  <a:pt x="16" y="410"/>
                </a:lnTo>
                <a:lnTo>
                  <a:pt x="16" y="410"/>
                </a:lnTo>
                <a:lnTo>
                  <a:pt x="8" y="418"/>
                </a:lnTo>
                <a:lnTo>
                  <a:pt x="4" y="426"/>
                </a:lnTo>
                <a:lnTo>
                  <a:pt x="0" y="438"/>
                </a:lnTo>
                <a:lnTo>
                  <a:pt x="0" y="454"/>
                </a:lnTo>
                <a:lnTo>
                  <a:pt x="0" y="454"/>
                </a:lnTo>
                <a:lnTo>
                  <a:pt x="0" y="468"/>
                </a:lnTo>
                <a:lnTo>
                  <a:pt x="4" y="480"/>
                </a:lnTo>
                <a:lnTo>
                  <a:pt x="10" y="490"/>
                </a:lnTo>
                <a:lnTo>
                  <a:pt x="16" y="496"/>
                </a:lnTo>
                <a:lnTo>
                  <a:pt x="16" y="496"/>
                </a:lnTo>
                <a:lnTo>
                  <a:pt x="24" y="502"/>
                </a:lnTo>
                <a:lnTo>
                  <a:pt x="34" y="506"/>
                </a:lnTo>
                <a:lnTo>
                  <a:pt x="44" y="508"/>
                </a:lnTo>
                <a:lnTo>
                  <a:pt x="54" y="508"/>
                </a:lnTo>
                <a:lnTo>
                  <a:pt x="54" y="508"/>
                </a:lnTo>
                <a:lnTo>
                  <a:pt x="64" y="506"/>
                </a:lnTo>
                <a:lnTo>
                  <a:pt x="72" y="504"/>
                </a:lnTo>
                <a:lnTo>
                  <a:pt x="80" y="500"/>
                </a:lnTo>
                <a:lnTo>
                  <a:pt x="88" y="494"/>
                </a:lnTo>
                <a:lnTo>
                  <a:pt x="88" y="494"/>
                </a:lnTo>
                <a:lnTo>
                  <a:pt x="106" y="480"/>
                </a:lnTo>
                <a:lnTo>
                  <a:pt x="116" y="474"/>
                </a:lnTo>
                <a:lnTo>
                  <a:pt x="128" y="472"/>
                </a:lnTo>
                <a:lnTo>
                  <a:pt x="130" y="472"/>
                </a:lnTo>
                <a:lnTo>
                  <a:pt x="188" y="472"/>
                </a:lnTo>
                <a:lnTo>
                  <a:pt x="188" y="906"/>
                </a:lnTo>
                <a:lnTo>
                  <a:pt x="648" y="906"/>
                </a:lnTo>
                <a:lnTo>
                  <a:pt x="648" y="476"/>
                </a:lnTo>
                <a:lnTo>
                  <a:pt x="708" y="476"/>
                </a:lnTo>
                <a:lnTo>
                  <a:pt x="708" y="476"/>
                </a:lnTo>
                <a:lnTo>
                  <a:pt x="720" y="478"/>
                </a:lnTo>
                <a:lnTo>
                  <a:pt x="730" y="482"/>
                </a:lnTo>
                <a:lnTo>
                  <a:pt x="748" y="494"/>
                </a:lnTo>
                <a:lnTo>
                  <a:pt x="748" y="494"/>
                </a:lnTo>
                <a:lnTo>
                  <a:pt x="762" y="504"/>
                </a:lnTo>
                <a:lnTo>
                  <a:pt x="770" y="508"/>
                </a:lnTo>
                <a:lnTo>
                  <a:pt x="780" y="508"/>
                </a:lnTo>
                <a:lnTo>
                  <a:pt x="780" y="508"/>
                </a:lnTo>
                <a:lnTo>
                  <a:pt x="792" y="508"/>
                </a:lnTo>
                <a:lnTo>
                  <a:pt x="802" y="506"/>
                </a:lnTo>
                <a:lnTo>
                  <a:pt x="812" y="502"/>
                </a:lnTo>
                <a:lnTo>
                  <a:pt x="820" y="496"/>
                </a:lnTo>
                <a:lnTo>
                  <a:pt x="820" y="496"/>
                </a:lnTo>
                <a:lnTo>
                  <a:pt x="826" y="490"/>
                </a:lnTo>
                <a:lnTo>
                  <a:pt x="832" y="480"/>
                </a:lnTo>
                <a:lnTo>
                  <a:pt x="834" y="468"/>
                </a:lnTo>
                <a:lnTo>
                  <a:pt x="836" y="454"/>
                </a:lnTo>
                <a:lnTo>
                  <a:pt x="836" y="454"/>
                </a:lnTo>
                <a:lnTo>
                  <a:pt x="834" y="438"/>
                </a:lnTo>
                <a:lnTo>
                  <a:pt x="830" y="426"/>
                </a:lnTo>
                <a:lnTo>
                  <a:pt x="826" y="416"/>
                </a:lnTo>
                <a:lnTo>
                  <a:pt x="820" y="410"/>
                </a:lnTo>
                <a:lnTo>
                  <a:pt x="820" y="41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17994" y="1969377"/>
            <a:ext cx="1585546" cy="1408338"/>
          </a:xfrm>
          <a:custGeom>
            <a:avLst/>
            <a:gdLst>
              <a:gd name="T0" fmla="*/ 0 w 1020"/>
              <a:gd name="T1" fmla="*/ 400 h 906"/>
              <a:gd name="T2" fmla="*/ 16 w 1020"/>
              <a:gd name="T3" fmla="*/ 400 h 906"/>
              <a:gd name="T4" fmla="*/ 36 w 1020"/>
              <a:gd name="T5" fmla="*/ 384 h 906"/>
              <a:gd name="T6" fmla="*/ 46 w 1020"/>
              <a:gd name="T7" fmla="*/ 378 h 906"/>
              <a:gd name="T8" fmla="*/ 74 w 1020"/>
              <a:gd name="T9" fmla="*/ 366 h 906"/>
              <a:gd name="T10" fmla="*/ 92 w 1020"/>
              <a:gd name="T11" fmla="*/ 362 h 906"/>
              <a:gd name="T12" fmla="*/ 124 w 1020"/>
              <a:gd name="T13" fmla="*/ 368 h 906"/>
              <a:gd name="T14" fmla="*/ 154 w 1020"/>
              <a:gd name="T15" fmla="*/ 382 h 906"/>
              <a:gd name="T16" fmla="*/ 166 w 1020"/>
              <a:gd name="T17" fmla="*/ 396 h 906"/>
              <a:gd name="T18" fmla="*/ 182 w 1020"/>
              <a:gd name="T19" fmla="*/ 432 h 906"/>
              <a:gd name="T20" fmla="*/ 184 w 1020"/>
              <a:gd name="T21" fmla="*/ 452 h 906"/>
              <a:gd name="T22" fmla="*/ 182 w 1020"/>
              <a:gd name="T23" fmla="*/ 476 h 906"/>
              <a:gd name="T24" fmla="*/ 166 w 1020"/>
              <a:gd name="T25" fmla="*/ 512 h 906"/>
              <a:gd name="T26" fmla="*/ 154 w 1020"/>
              <a:gd name="T27" fmla="*/ 524 h 906"/>
              <a:gd name="T28" fmla="*/ 124 w 1020"/>
              <a:gd name="T29" fmla="*/ 540 h 906"/>
              <a:gd name="T30" fmla="*/ 92 w 1020"/>
              <a:gd name="T31" fmla="*/ 544 h 906"/>
              <a:gd name="T32" fmla="*/ 76 w 1020"/>
              <a:gd name="T33" fmla="*/ 542 h 906"/>
              <a:gd name="T34" fmla="*/ 48 w 1020"/>
              <a:gd name="T35" fmla="*/ 530 h 906"/>
              <a:gd name="T36" fmla="*/ 38 w 1020"/>
              <a:gd name="T37" fmla="*/ 524 h 906"/>
              <a:gd name="T38" fmla="*/ 20 w 1020"/>
              <a:gd name="T39" fmla="*/ 512 h 906"/>
              <a:gd name="T40" fmla="*/ 0 w 1020"/>
              <a:gd name="T41" fmla="*/ 906 h 906"/>
              <a:gd name="T42" fmla="*/ 122 w 1020"/>
              <a:gd name="T43" fmla="*/ 906 h 906"/>
              <a:gd name="T44" fmla="*/ 124 w 1020"/>
              <a:gd name="T45" fmla="*/ 906 h 906"/>
              <a:gd name="T46" fmla="*/ 584 w 1020"/>
              <a:gd name="T47" fmla="*/ 514 h 906"/>
              <a:gd name="T48" fmla="*/ 592 w 1020"/>
              <a:gd name="T49" fmla="*/ 524 h 906"/>
              <a:gd name="T50" fmla="*/ 600 w 1020"/>
              <a:gd name="T51" fmla="*/ 554 h 906"/>
              <a:gd name="T52" fmla="*/ 604 w 1020"/>
              <a:gd name="T53" fmla="*/ 572 h 906"/>
              <a:gd name="T54" fmla="*/ 612 w 1020"/>
              <a:gd name="T55" fmla="*/ 588 h 906"/>
              <a:gd name="T56" fmla="*/ 622 w 1020"/>
              <a:gd name="T57" fmla="*/ 594 h 906"/>
              <a:gd name="T58" fmla="*/ 640 w 1020"/>
              <a:gd name="T59" fmla="*/ 606 h 906"/>
              <a:gd name="T60" fmla="*/ 650 w 1020"/>
              <a:gd name="T61" fmla="*/ 608 h 906"/>
              <a:gd name="T62" fmla="*/ 668 w 1020"/>
              <a:gd name="T63" fmla="*/ 604 h 906"/>
              <a:gd name="T64" fmla="*/ 692 w 1020"/>
              <a:gd name="T65" fmla="*/ 588 h 906"/>
              <a:gd name="T66" fmla="*/ 700 w 1020"/>
              <a:gd name="T67" fmla="*/ 576 h 906"/>
              <a:gd name="T68" fmla="*/ 710 w 1020"/>
              <a:gd name="T69" fmla="*/ 556 h 906"/>
              <a:gd name="T70" fmla="*/ 710 w 1020"/>
              <a:gd name="T71" fmla="*/ 546 h 906"/>
              <a:gd name="T72" fmla="*/ 704 w 1020"/>
              <a:gd name="T73" fmla="*/ 528 h 906"/>
              <a:gd name="T74" fmla="*/ 690 w 1020"/>
              <a:gd name="T75" fmla="*/ 510 h 906"/>
              <a:gd name="T76" fmla="*/ 682 w 1020"/>
              <a:gd name="T77" fmla="*/ 504 h 906"/>
              <a:gd name="T78" fmla="*/ 666 w 1020"/>
              <a:gd name="T79" fmla="*/ 498 h 906"/>
              <a:gd name="T80" fmla="*/ 656 w 1020"/>
              <a:gd name="T81" fmla="*/ 496 h 906"/>
              <a:gd name="T82" fmla="*/ 624 w 1020"/>
              <a:gd name="T83" fmla="*/ 492 h 906"/>
              <a:gd name="T84" fmla="*/ 612 w 1020"/>
              <a:gd name="T85" fmla="*/ 484 h 906"/>
              <a:gd name="T86" fmla="*/ 580 w 1020"/>
              <a:gd name="T87" fmla="*/ 452 h 906"/>
              <a:gd name="T88" fmla="*/ 1020 w 1020"/>
              <a:gd name="T89" fmla="*/ 10 h 906"/>
              <a:gd name="T90" fmla="*/ 1000 w 1020"/>
              <a:gd name="T91" fmla="*/ 2 h 906"/>
              <a:gd name="T92" fmla="*/ 980 w 1020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20" h="906">
                <a:moveTo>
                  <a:pt x="0" y="0"/>
                </a:moveTo>
                <a:lnTo>
                  <a:pt x="0" y="400"/>
                </a:lnTo>
                <a:lnTo>
                  <a:pt x="16" y="400"/>
                </a:lnTo>
                <a:lnTo>
                  <a:pt x="16" y="400"/>
                </a:lnTo>
                <a:lnTo>
                  <a:pt x="22" y="396"/>
                </a:lnTo>
                <a:lnTo>
                  <a:pt x="36" y="384"/>
                </a:lnTo>
                <a:lnTo>
                  <a:pt x="36" y="384"/>
                </a:lnTo>
                <a:lnTo>
                  <a:pt x="46" y="378"/>
                </a:lnTo>
                <a:lnTo>
                  <a:pt x="60" y="370"/>
                </a:lnTo>
                <a:lnTo>
                  <a:pt x="74" y="366"/>
                </a:lnTo>
                <a:lnTo>
                  <a:pt x="92" y="362"/>
                </a:lnTo>
                <a:lnTo>
                  <a:pt x="92" y="362"/>
                </a:lnTo>
                <a:lnTo>
                  <a:pt x="108" y="364"/>
                </a:lnTo>
                <a:lnTo>
                  <a:pt x="124" y="368"/>
                </a:lnTo>
                <a:lnTo>
                  <a:pt x="140" y="374"/>
                </a:lnTo>
                <a:lnTo>
                  <a:pt x="154" y="382"/>
                </a:lnTo>
                <a:lnTo>
                  <a:pt x="154" y="382"/>
                </a:lnTo>
                <a:lnTo>
                  <a:pt x="166" y="396"/>
                </a:lnTo>
                <a:lnTo>
                  <a:pt x="176" y="412"/>
                </a:lnTo>
                <a:lnTo>
                  <a:pt x="182" y="432"/>
                </a:lnTo>
                <a:lnTo>
                  <a:pt x="184" y="452"/>
                </a:lnTo>
                <a:lnTo>
                  <a:pt x="184" y="452"/>
                </a:lnTo>
                <a:lnTo>
                  <a:pt x="184" y="464"/>
                </a:lnTo>
                <a:lnTo>
                  <a:pt x="182" y="476"/>
                </a:lnTo>
                <a:lnTo>
                  <a:pt x="176" y="494"/>
                </a:lnTo>
                <a:lnTo>
                  <a:pt x="166" y="512"/>
                </a:lnTo>
                <a:lnTo>
                  <a:pt x="154" y="524"/>
                </a:lnTo>
                <a:lnTo>
                  <a:pt x="154" y="524"/>
                </a:lnTo>
                <a:lnTo>
                  <a:pt x="140" y="534"/>
                </a:lnTo>
                <a:lnTo>
                  <a:pt x="124" y="540"/>
                </a:lnTo>
                <a:lnTo>
                  <a:pt x="108" y="542"/>
                </a:lnTo>
                <a:lnTo>
                  <a:pt x="92" y="544"/>
                </a:lnTo>
                <a:lnTo>
                  <a:pt x="92" y="544"/>
                </a:lnTo>
                <a:lnTo>
                  <a:pt x="76" y="542"/>
                </a:lnTo>
                <a:lnTo>
                  <a:pt x="60" y="538"/>
                </a:lnTo>
                <a:lnTo>
                  <a:pt x="48" y="530"/>
                </a:lnTo>
                <a:lnTo>
                  <a:pt x="38" y="524"/>
                </a:lnTo>
                <a:lnTo>
                  <a:pt x="38" y="524"/>
                </a:lnTo>
                <a:lnTo>
                  <a:pt x="24" y="514"/>
                </a:lnTo>
                <a:lnTo>
                  <a:pt x="20" y="512"/>
                </a:lnTo>
                <a:lnTo>
                  <a:pt x="0" y="512"/>
                </a:lnTo>
                <a:lnTo>
                  <a:pt x="0" y="906"/>
                </a:lnTo>
                <a:lnTo>
                  <a:pt x="122" y="906"/>
                </a:lnTo>
                <a:lnTo>
                  <a:pt x="122" y="906"/>
                </a:lnTo>
                <a:lnTo>
                  <a:pt x="124" y="906"/>
                </a:lnTo>
                <a:lnTo>
                  <a:pt x="124" y="906"/>
                </a:lnTo>
                <a:lnTo>
                  <a:pt x="550" y="480"/>
                </a:lnTo>
                <a:lnTo>
                  <a:pt x="584" y="514"/>
                </a:lnTo>
                <a:lnTo>
                  <a:pt x="584" y="514"/>
                </a:lnTo>
                <a:lnTo>
                  <a:pt x="592" y="524"/>
                </a:lnTo>
                <a:lnTo>
                  <a:pt x="596" y="534"/>
                </a:lnTo>
                <a:lnTo>
                  <a:pt x="600" y="554"/>
                </a:lnTo>
                <a:lnTo>
                  <a:pt x="600" y="554"/>
                </a:lnTo>
                <a:lnTo>
                  <a:pt x="604" y="572"/>
                </a:lnTo>
                <a:lnTo>
                  <a:pt x="608" y="580"/>
                </a:lnTo>
                <a:lnTo>
                  <a:pt x="612" y="588"/>
                </a:lnTo>
                <a:lnTo>
                  <a:pt x="612" y="588"/>
                </a:lnTo>
                <a:lnTo>
                  <a:pt x="622" y="594"/>
                </a:lnTo>
                <a:lnTo>
                  <a:pt x="630" y="600"/>
                </a:lnTo>
                <a:lnTo>
                  <a:pt x="640" y="606"/>
                </a:lnTo>
                <a:lnTo>
                  <a:pt x="650" y="608"/>
                </a:lnTo>
                <a:lnTo>
                  <a:pt x="650" y="608"/>
                </a:lnTo>
                <a:lnTo>
                  <a:pt x="658" y="608"/>
                </a:lnTo>
                <a:lnTo>
                  <a:pt x="668" y="604"/>
                </a:lnTo>
                <a:lnTo>
                  <a:pt x="680" y="598"/>
                </a:lnTo>
                <a:lnTo>
                  <a:pt x="692" y="588"/>
                </a:lnTo>
                <a:lnTo>
                  <a:pt x="692" y="588"/>
                </a:lnTo>
                <a:lnTo>
                  <a:pt x="700" y="576"/>
                </a:lnTo>
                <a:lnTo>
                  <a:pt x="706" y="566"/>
                </a:lnTo>
                <a:lnTo>
                  <a:pt x="710" y="556"/>
                </a:lnTo>
                <a:lnTo>
                  <a:pt x="710" y="546"/>
                </a:lnTo>
                <a:lnTo>
                  <a:pt x="710" y="546"/>
                </a:lnTo>
                <a:lnTo>
                  <a:pt x="708" y="536"/>
                </a:lnTo>
                <a:lnTo>
                  <a:pt x="704" y="528"/>
                </a:lnTo>
                <a:lnTo>
                  <a:pt x="698" y="518"/>
                </a:lnTo>
                <a:lnTo>
                  <a:pt x="690" y="510"/>
                </a:lnTo>
                <a:lnTo>
                  <a:pt x="690" y="510"/>
                </a:lnTo>
                <a:lnTo>
                  <a:pt x="682" y="504"/>
                </a:lnTo>
                <a:lnTo>
                  <a:pt x="674" y="500"/>
                </a:lnTo>
                <a:lnTo>
                  <a:pt x="666" y="498"/>
                </a:lnTo>
                <a:lnTo>
                  <a:pt x="656" y="496"/>
                </a:lnTo>
                <a:lnTo>
                  <a:pt x="656" y="496"/>
                </a:lnTo>
                <a:lnTo>
                  <a:pt x="634" y="494"/>
                </a:lnTo>
                <a:lnTo>
                  <a:pt x="624" y="492"/>
                </a:lnTo>
                <a:lnTo>
                  <a:pt x="612" y="484"/>
                </a:lnTo>
                <a:lnTo>
                  <a:pt x="612" y="484"/>
                </a:lnTo>
                <a:lnTo>
                  <a:pt x="612" y="484"/>
                </a:lnTo>
                <a:lnTo>
                  <a:pt x="580" y="452"/>
                </a:lnTo>
                <a:lnTo>
                  <a:pt x="1020" y="10"/>
                </a:lnTo>
                <a:lnTo>
                  <a:pt x="1020" y="10"/>
                </a:lnTo>
                <a:lnTo>
                  <a:pt x="1010" y="6"/>
                </a:lnTo>
                <a:lnTo>
                  <a:pt x="1000" y="2"/>
                </a:lnTo>
                <a:lnTo>
                  <a:pt x="990" y="0"/>
                </a:lnTo>
                <a:lnTo>
                  <a:pt x="980" y="0"/>
                </a:lnTo>
                <a:lnTo>
                  <a:pt x="0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257380" y="2028446"/>
            <a:ext cx="1408338" cy="1576219"/>
          </a:xfrm>
          <a:custGeom>
            <a:avLst/>
            <a:gdLst>
              <a:gd name="T0" fmla="*/ 482 w 906"/>
              <a:gd name="T1" fmla="*/ 418 h 1014"/>
              <a:gd name="T2" fmla="*/ 488 w 906"/>
              <a:gd name="T3" fmla="*/ 422 h 1014"/>
              <a:gd name="T4" fmla="*/ 506 w 906"/>
              <a:gd name="T5" fmla="*/ 424 h 1014"/>
              <a:gd name="T6" fmla="*/ 534 w 906"/>
              <a:gd name="T7" fmla="*/ 430 h 1014"/>
              <a:gd name="T8" fmla="*/ 562 w 906"/>
              <a:gd name="T9" fmla="*/ 446 h 1014"/>
              <a:gd name="T10" fmla="*/ 572 w 906"/>
              <a:gd name="T11" fmla="*/ 458 h 1014"/>
              <a:gd name="T12" fmla="*/ 588 w 906"/>
              <a:gd name="T13" fmla="*/ 488 h 1014"/>
              <a:gd name="T14" fmla="*/ 592 w 906"/>
              <a:gd name="T15" fmla="*/ 504 h 1014"/>
              <a:gd name="T16" fmla="*/ 586 w 906"/>
              <a:gd name="T17" fmla="*/ 540 h 1014"/>
              <a:gd name="T18" fmla="*/ 562 w 906"/>
              <a:gd name="T19" fmla="*/ 576 h 1014"/>
              <a:gd name="T20" fmla="*/ 554 w 906"/>
              <a:gd name="T21" fmla="*/ 582 h 1014"/>
              <a:gd name="T22" fmla="*/ 528 w 906"/>
              <a:gd name="T23" fmla="*/ 600 h 1014"/>
              <a:gd name="T24" fmla="*/ 492 w 906"/>
              <a:gd name="T25" fmla="*/ 604 h 1014"/>
              <a:gd name="T26" fmla="*/ 474 w 906"/>
              <a:gd name="T27" fmla="*/ 602 h 1014"/>
              <a:gd name="T28" fmla="*/ 446 w 906"/>
              <a:gd name="T29" fmla="*/ 586 h 1014"/>
              <a:gd name="T30" fmla="*/ 434 w 906"/>
              <a:gd name="T31" fmla="*/ 574 h 1014"/>
              <a:gd name="T32" fmla="*/ 416 w 906"/>
              <a:gd name="T33" fmla="*/ 548 h 1014"/>
              <a:gd name="T34" fmla="*/ 410 w 906"/>
              <a:gd name="T35" fmla="*/ 522 h 1014"/>
              <a:gd name="T36" fmla="*/ 408 w 906"/>
              <a:gd name="T37" fmla="*/ 506 h 1014"/>
              <a:gd name="T38" fmla="*/ 400 w 906"/>
              <a:gd name="T39" fmla="*/ 496 h 1014"/>
              <a:gd name="T40" fmla="*/ 0 w 906"/>
              <a:gd name="T41" fmla="*/ 896 h 1014"/>
              <a:gd name="T42" fmla="*/ 0 w 906"/>
              <a:gd name="T43" fmla="*/ 1014 h 1014"/>
              <a:gd name="T44" fmla="*/ 494 w 906"/>
              <a:gd name="T45" fmla="*/ 992 h 1014"/>
              <a:gd name="T46" fmla="*/ 492 w 906"/>
              <a:gd name="T47" fmla="*/ 986 h 1014"/>
              <a:gd name="T48" fmla="*/ 480 w 906"/>
              <a:gd name="T49" fmla="*/ 972 h 1014"/>
              <a:gd name="T50" fmla="*/ 466 w 906"/>
              <a:gd name="T51" fmla="*/ 948 h 1014"/>
              <a:gd name="T52" fmla="*/ 458 w 906"/>
              <a:gd name="T53" fmla="*/ 916 h 1014"/>
              <a:gd name="T54" fmla="*/ 460 w 906"/>
              <a:gd name="T55" fmla="*/ 900 h 1014"/>
              <a:gd name="T56" fmla="*/ 468 w 906"/>
              <a:gd name="T57" fmla="*/ 868 h 1014"/>
              <a:gd name="T58" fmla="*/ 478 w 906"/>
              <a:gd name="T59" fmla="*/ 854 h 1014"/>
              <a:gd name="T60" fmla="*/ 506 w 906"/>
              <a:gd name="T61" fmla="*/ 832 h 1014"/>
              <a:gd name="T62" fmla="*/ 548 w 906"/>
              <a:gd name="T63" fmla="*/ 824 h 1014"/>
              <a:gd name="T64" fmla="*/ 560 w 906"/>
              <a:gd name="T65" fmla="*/ 824 h 1014"/>
              <a:gd name="T66" fmla="*/ 590 w 906"/>
              <a:gd name="T67" fmla="*/ 832 h 1014"/>
              <a:gd name="T68" fmla="*/ 620 w 906"/>
              <a:gd name="T69" fmla="*/ 854 h 1014"/>
              <a:gd name="T70" fmla="*/ 630 w 906"/>
              <a:gd name="T71" fmla="*/ 868 h 1014"/>
              <a:gd name="T72" fmla="*/ 638 w 906"/>
              <a:gd name="T73" fmla="*/ 900 h 1014"/>
              <a:gd name="T74" fmla="*/ 640 w 906"/>
              <a:gd name="T75" fmla="*/ 916 h 1014"/>
              <a:gd name="T76" fmla="*/ 632 w 906"/>
              <a:gd name="T77" fmla="*/ 946 h 1014"/>
              <a:gd name="T78" fmla="*/ 620 w 906"/>
              <a:gd name="T79" fmla="*/ 970 h 1014"/>
              <a:gd name="T80" fmla="*/ 610 w 906"/>
              <a:gd name="T81" fmla="*/ 982 h 1014"/>
              <a:gd name="T82" fmla="*/ 608 w 906"/>
              <a:gd name="T83" fmla="*/ 1014 h 1014"/>
              <a:gd name="T84" fmla="*/ 906 w 906"/>
              <a:gd name="T85" fmla="*/ 42 h 1014"/>
              <a:gd name="T86" fmla="*/ 906 w 906"/>
              <a:gd name="T87" fmla="*/ 32 h 1014"/>
              <a:gd name="T88" fmla="*/ 900 w 906"/>
              <a:gd name="T89" fmla="*/ 10 h 1014"/>
              <a:gd name="T90" fmla="*/ 480 w 906"/>
              <a:gd name="T91" fmla="*/ 416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6" h="1014">
                <a:moveTo>
                  <a:pt x="480" y="416"/>
                </a:moveTo>
                <a:lnTo>
                  <a:pt x="482" y="418"/>
                </a:lnTo>
                <a:lnTo>
                  <a:pt x="482" y="418"/>
                </a:lnTo>
                <a:lnTo>
                  <a:pt x="488" y="422"/>
                </a:lnTo>
                <a:lnTo>
                  <a:pt x="506" y="424"/>
                </a:lnTo>
                <a:lnTo>
                  <a:pt x="506" y="424"/>
                </a:lnTo>
                <a:lnTo>
                  <a:pt x="520" y="426"/>
                </a:lnTo>
                <a:lnTo>
                  <a:pt x="534" y="430"/>
                </a:lnTo>
                <a:lnTo>
                  <a:pt x="548" y="436"/>
                </a:lnTo>
                <a:lnTo>
                  <a:pt x="562" y="446"/>
                </a:lnTo>
                <a:lnTo>
                  <a:pt x="562" y="446"/>
                </a:lnTo>
                <a:lnTo>
                  <a:pt x="572" y="458"/>
                </a:lnTo>
                <a:lnTo>
                  <a:pt x="582" y="472"/>
                </a:lnTo>
                <a:lnTo>
                  <a:pt x="588" y="488"/>
                </a:lnTo>
                <a:lnTo>
                  <a:pt x="592" y="504"/>
                </a:lnTo>
                <a:lnTo>
                  <a:pt x="592" y="504"/>
                </a:lnTo>
                <a:lnTo>
                  <a:pt x="590" y="522"/>
                </a:lnTo>
                <a:lnTo>
                  <a:pt x="586" y="540"/>
                </a:lnTo>
                <a:lnTo>
                  <a:pt x="576" y="558"/>
                </a:lnTo>
                <a:lnTo>
                  <a:pt x="562" y="576"/>
                </a:lnTo>
                <a:lnTo>
                  <a:pt x="562" y="576"/>
                </a:lnTo>
                <a:lnTo>
                  <a:pt x="554" y="582"/>
                </a:lnTo>
                <a:lnTo>
                  <a:pt x="546" y="590"/>
                </a:lnTo>
                <a:lnTo>
                  <a:pt x="528" y="600"/>
                </a:lnTo>
                <a:lnTo>
                  <a:pt x="508" y="604"/>
                </a:lnTo>
                <a:lnTo>
                  <a:pt x="492" y="604"/>
                </a:lnTo>
                <a:lnTo>
                  <a:pt x="492" y="604"/>
                </a:lnTo>
                <a:lnTo>
                  <a:pt x="474" y="602"/>
                </a:lnTo>
                <a:lnTo>
                  <a:pt x="458" y="594"/>
                </a:lnTo>
                <a:lnTo>
                  <a:pt x="446" y="586"/>
                </a:lnTo>
                <a:lnTo>
                  <a:pt x="434" y="574"/>
                </a:lnTo>
                <a:lnTo>
                  <a:pt x="434" y="574"/>
                </a:lnTo>
                <a:lnTo>
                  <a:pt x="424" y="562"/>
                </a:lnTo>
                <a:lnTo>
                  <a:pt x="416" y="548"/>
                </a:lnTo>
                <a:lnTo>
                  <a:pt x="412" y="534"/>
                </a:lnTo>
                <a:lnTo>
                  <a:pt x="410" y="522"/>
                </a:lnTo>
                <a:lnTo>
                  <a:pt x="410" y="522"/>
                </a:lnTo>
                <a:lnTo>
                  <a:pt x="408" y="506"/>
                </a:lnTo>
                <a:lnTo>
                  <a:pt x="406" y="502"/>
                </a:lnTo>
                <a:lnTo>
                  <a:pt x="400" y="496"/>
                </a:lnTo>
                <a:lnTo>
                  <a:pt x="0" y="896"/>
                </a:lnTo>
                <a:lnTo>
                  <a:pt x="0" y="896"/>
                </a:lnTo>
                <a:lnTo>
                  <a:pt x="0" y="900"/>
                </a:lnTo>
                <a:lnTo>
                  <a:pt x="0" y="1014"/>
                </a:lnTo>
                <a:lnTo>
                  <a:pt x="494" y="1014"/>
                </a:lnTo>
                <a:lnTo>
                  <a:pt x="494" y="992"/>
                </a:lnTo>
                <a:lnTo>
                  <a:pt x="494" y="992"/>
                </a:lnTo>
                <a:lnTo>
                  <a:pt x="492" y="986"/>
                </a:lnTo>
                <a:lnTo>
                  <a:pt x="480" y="972"/>
                </a:lnTo>
                <a:lnTo>
                  <a:pt x="480" y="972"/>
                </a:lnTo>
                <a:lnTo>
                  <a:pt x="472" y="960"/>
                </a:lnTo>
                <a:lnTo>
                  <a:pt x="466" y="948"/>
                </a:lnTo>
                <a:lnTo>
                  <a:pt x="460" y="932"/>
                </a:lnTo>
                <a:lnTo>
                  <a:pt x="458" y="916"/>
                </a:lnTo>
                <a:lnTo>
                  <a:pt x="458" y="916"/>
                </a:lnTo>
                <a:lnTo>
                  <a:pt x="460" y="900"/>
                </a:lnTo>
                <a:lnTo>
                  <a:pt x="462" y="884"/>
                </a:lnTo>
                <a:lnTo>
                  <a:pt x="468" y="868"/>
                </a:lnTo>
                <a:lnTo>
                  <a:pt x="478" y="854"/>
                </a:lnTo>
                <a:lnTo>
                  <a:pt x="478" y="854"/>
                </a:lnTo>
                <a:lnTo>
                  <a:pt x="490" y="842"/>
                </a:lnTo>
                <a:lnTo>
                  <a:pt x="506" y="832"/>
                </a:lnTo>
                <a:lnTo>
                  <a:pt x="526" y="826"/>
                </a:lnTo>
                <a:lnTo>
                  <a:pt x="548" y="824"/>
                </a:lnTo>
                <a:lnTo>
                  <a:pt x="548" y="824"/>
                </a:lnTo>
                <a:lnTo>
                  <a:pt x="560" y="824"/>
                </a:lnTo>
                <a:lnTo>
                  <a:pt x="570" y="826"/>
                </a:lnTo>
                <a:lnTo>
                  <a:pt x="590" y="832"/>
                </a:lnTo>
                <a:lnTo>
                  <a:pt x="608" y="842"/>
                </a:lnTo>
                <a:lnTo>
                  <a:pt x="620" y="854"/>
                </a:lnTo>
                <a:lnTo>
                  <a:pt x="620" y="854"/>
                </a:lnTo>
                <a:lnTo>
                  <a:pt x="630" y="868"/>
                </a:lnTo>
                <a:lnTo>
                  <a:pt x="636" y="884"/>
                </a:lnTo>
                <a:lnTo>
                  <a:pt x="638" y="900"/>
                </a:lnTo>
                <a:lnTo>
                  <a:pt x="640" y="916"/>
                </a:lnTo>
                <a:lnTo>
                  <a:pt x="640" y="916"/>
                </a:lnTo>
                <a:lnTo>
                  <a:pt x="638" y="932"/>
                </a:lnTo>
                <a:lnTo>
                  <a:pt x="632" y="946"/>
                </a:lnTo>
                <a:lnTo>
                  <a:pt x="626" y="960"/>
                </a:lnTo>
                <a:lnTo>
                  <a:pt x="620" y="970"/>
                </a:lnTo>
                <a:lnTo>
                  <a:pt x="620" y="970"/>
                </a:lnTo>
                <a:lnTo>
                  <a:pt x="610" y="982"/>
                </a:lnTo>
                <a:lnTo>
                  <a:pt x="608" y="988"/>
                </a:lnTo>
                <a:lnTo>
                  <a:pt x="608" y="1014"/>
                </a:lnTo>
                <a:lnTo>
                  <a:pt x="906" y="1014"/>
                </a:lnTo>
                <a:lnTo>
                  <a:pt x="906" y="42"/>
                </a:lnTo>
                <a:lnTo>
                  <a:pt x="906" y="42"/>
                </a:lnTo>
                <a:lnTo>
                  <a:pt x="906" y="32"/>
                </a:lnTo>
                <a:lnTo>
                  <a:pt x="904" y="20"/>
                </a:lnTo>
                <a:lnTo>
                  <a:pt x="900" y="10"/>
                </a:lnTo>
                <a:lnTo>
                  <a:pt x="894" y="0"/>
                </a:lnTo>
                <a:lnTo>
                  <a:pt x="480" y="41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064526" y="2031555"/>
            <a:ext cx="1408338" cy="1759645"/>
          </a:xfrm>
          <a:custGeom>
            <a:avLst/>
            <a:gdLst>
              <a:gd name="T0" fmla="*/ 496 w 906"/>
              <a:gd name="T1" fmla="*/ 512 h 1132"/>
              <a:gd name="T2" fmla="*/ 490 w 906"/>
              <a:gd name="T3" fmla="*/ 536 h 1132"/>
              <a:gd name="T4" fmla="*/ 488 w 906"/>
              <a:gd name="T5" fmla="*/ 550 h 1132"/>
              <a:gd name="T6" fmla="*/ 478 w 906"/>
              <a:gd name="T7" fmla="*/ 578 h 1132"/>
              <a:gd name="T8" fmla="*/ 468 w 906"/>
              <a:gd name="T9" fmla="*/ 592 h 1132"/>
              <a:gd name="T10" fmla="*/ 442 w 906"/>
              <a:gd name="T11" fmla="*/ 612 h 1132"/>
              <a:gd name="T12" fmla="*/ 410 w 906"/>
              <a:gd name="T13" fmla="*/ 622 h 1132"/>
              <a:gd name="T14" fmla="*/ 392 w 906"/>
              <a:gd name="T15" fmla="*/ 620 h 1132"/>
              <a:gd name="T16" fmla="*/ 356 w 906"/>
              <a:gd name="T17" fmla="*/ 606 h 1132"/>
              <a:gd name="T18" fmla="*/ 338 w 906"/>
              <a:gd name="T19" fmla="*/ 592 h 1132"/>
              <a:gd name="T20" fmla="*/ 324 w 906"/>
              <a:gd name="T21" fmla="*/ 576 h 1132"/>
              <a:gd name="T22" fmla="*/ 310 w 906"/>
              <a:gd name="T23" fmla="*/ 538 h 1132"/>
              <a:gd name="T24" fmla="*/ 310 w 906"/>
              <a:gd name="T25" fmla="*/ 520 h 1132"/>
              <a:gd name="T26" fmla="*/ 320 w 906"/>
              <a:gd name="T27" fmla="*/ 488 h 1132"/>
              <a:gd name="T28" fmla="*/ 340 w 906"/>
              <a:gd name="T29" fmla="*/ 464 h 1132"/>
              <a:gd name="T30" fmla="*/ 352 w 906"/>
              <a:gd name="T31" fmla="*/ 454 h 1132"/>
              <a:gd name="T32" fmla="*/ 380 w 906"/>
              <a:gd name="T33" fmla="*/ 442 h 1132"/>
              <a:gd name="T34" fmla="*/ 392 w 906"/>
              <a:gd name="T35" fmla="*/ 440 h 1132"/>
              <a:gd name="T36" fmla="*/ 412 w 906"/>
              <a:gd name="T37" fmla="*/ 434 h 1132"/>
              <a:gd name="T38" fmla="*/ 12 w 906"/>
              <a:gd name="T39" fmla="*/ 0 h 1132"/>
              <a:gd name="T40" fmla="*/ 6 w 906"/>
              <a:gd name="T41" fmla="*/ 8 h 1132"/>
              <a:gd name="T42" fmla="*/ 0 w 906"/>
              <a:gd name="T43" fmla="*/ 30 h 1132"/>
              <a:gd name="T44" fmla="*/ 0 w 906"/>
              <a:gd name="T45" fmla="*/ 948 h 1132"/>
              <a:gd name="T46" fmla="*/ 366 w 906"/>
              <a:gd name="T47" fmla="*/ 1006 h 1132"/>
              <a:gd name="T48" fmla="*/ 364 w 906"/>
              <a:gd name="T49" fmla="*/ 1018 h 1132"/>
              <a:gd name="T50" fmla="*/ 348 w 906"/>
              <a:gd name="T51" fmla="*/ 1044 h 1132"/>
              <a:gd name="T52" fmla="*/ 338 w 906"/>
              <a:gd name="T53" fmla="*/ 1060 h 1132"/>
              <a:gd name="T54" fmla="*/ 334 w 906"/>
              <a:gd name="T55" fmla="*/ 1078 h 1132"/>
              <a:gd name="T56" fmla="*/ 336 w 906"/>
              <a:gd name="T57" fmla="*/ 1088 h 1132"/>
              <a:gd name="T58" fmla="*/ 342 w 906"/>
              <a:gd name="T59" fmla="*/ 1108 h 1132"/>
              <a:gd name="T60" fmla="*/ 346 w 906"/>
              <a:gd name="T61" fmla="*/ 1116 h 1132"/>
              <a:gd name="T62" fmla="*/ 362 w 906"/>
              <a:gd name="T63" fmla="*/ 1128 h 1132"/>
              <a:gd name="T64" fmla="*/ 390 w 906"/>
              <a:gd name="T65" fmla="*/ 1132 h 1132"/>
              <a:gd name="T66" fmla="*/ 404 w 906"/>
              <a:gd name="T67" fmla="*/ 1132 h 1132"/>
              <a:gd name="T68" fmla="*/ 426 w 906"/>
              <a:gd name="T69" fmla="*/ 1122 h 1132"/>
              <a:gd name="T70" fmla="*/ 432 w 906"/>
              <a:gd name="T71" fmla="*/ 1116 h 1132"/>
              <a:gd name="T72" fmla="*/ 442 w 906"/>
              <a:gd name="T73" fmla="*/ 1098 h 1132"/>
              <a:gd name="T74" fmla="*/ 444 w 906"/>
              <a:gd name="T75" fmla="*/ 1078 h 1132"/>
              <a:gd name="T76" fmla="*/ 444 w 906"/>
              <a:gd name="T77" fmla="*/ 1068 h 1132"/>
              <a:gd name="T78" fmla="*/ 436 w 906"/>
              <a:gd name="T79" fmla="*/ 1052 h 1132"/>
              <a:gd name="T80" fmla="*/ 430 w 906"/>
              <a:gd name="T81" fmla="*/ 1044 h 1132"/>
              <a:gd name="T82" fmla="*/ 410 w 906"/>
              <a:gd name="T83" fmla="*/ 1016 h 1132"/>
              <a:gd name="T84" fmla="*/ 408 w 906"/>
              <a:gd name="T85" fmla="*/ 1002 h 1132"/>
              <a:gd name="T86" fmla="*/ 906 w 906"/>
              <a:gd name="T87" fmla="*/ 948 h 1132"/>
              <a:gd name="T88" fmla="*/ 906 w 906"/>
              <a:gd name="T89" fmla="*/ 898 h 1132"/>
              <a:gd name="T90" fmla="*/ 906 w 906"/>
              <a:gd name="T91" fmla="*/ 896 h 1132"/>
              <a:gd name="T92" fmla="*/ 510 w 906"/>
              <a:gd name="T93" fmla="*/ 498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06" h="1132">
                <a:moveTo>
                  <a:pt x="496" y="512"/>
                </a:moveTo>
                <a:lnTo>
                  <a:pt x="496" y="512"/>
                </a:lnTo>
                <a:lnTo>
                  <a:pt x="494" y="518"/>
                </a:lnTo>
                <a:lnTo>
                  <a:pt x="490" y="536"/>
                </a:lnTo>
                <a:lnTo>
                  <a:pt x="490" y="536"/>
                </a:lnTo>
                <a:lnTo>
                  <a:pt x="488" y="550"/>
                </a:lnTo>
                <a:lnTo>
                  <a:pt x="484" y="564"/>
                </a:lnTo>
                <a:lnTo>
                  <a:pt x="478" y="578"/>
                </a:lnTo>
                <a:lnTo>
                  <a:pt x="468" y="592"/>
                </a:lnTo>
                <a:lnTo>
                  <a:pt x="468" y="592"/>
                </a:lnTo>
                <a:lnTo>
                  <a:pt x="456" y="602"/>
                </a:lnTo>
                <a:lnTo>
                  <a:pt x="442" y="612"/>
                </a:lnTo>
                <a:lnTo>
                  <a:pt x="426" y="618"/>
                </a:lnTo>
                <a:lnTo>
                  <a:pt x="410" y="622"/>
                </a:lnTo>
                <a:lnTo>
                  <a:pt x="410" y="622"/>
                </a:lnTo>
                <a:lnTo>
                  <a:pt x="392" y="620"/>
                </a:lnTo>
                <a:lnTo>
                  <a:pt x="374" y="616"/>
                </a:lnTo>
                <a:lnTo>
                  <a:pt x="356" y="606"/>
                </a:lnTo>
                <a:lnTo>
                  <a:pt x="338" y="592"/>
                </a:lnTo>
                <a:lnTo>
                  <a:pt x="338" y="592"/>
                </a:lnTo>
                <a:lnTo>
                  <a:pt x="332" y="584"/>
                </a:lnTo>
                <a:lnTo>
                  <a:pt x="324" y="576"/>
                </a:lnTo>
                <a:lnTo>
                  <a:pt x="314" y="558"/>
                </a:lnTo>
                <a:lnTo>
                  <a:pt x="310" y="538"/>
                </a:lnTo>
                <a:lnTo>
                  <a:pt x="310" y="520"/>
                </a:lnTo>
                <a:lnTo>
                  <a:pt x="310" y="520"/>
                </a:lnTo>
                <a:lnTo>
                  <a:pt x="314" y="504"/>
                </a:lnTo>
                <a:lnTo>
                  <a:pt x="320" y="488"/>
                </a:lnTo>
                <a:lnTo>
                  <a:pt x="328" y="476"/>
                </a:lnTo>
                <a:lnTo>
                  <a:pt x="340" y="464"/>
                </a:lnTo>
                <a:lnTo>
                  <a:pt x="340" y="464"/>
                </a:lnTo>
                <a:lnTo>
                  <a:pt x="352" y="454"/>
                </a:lnTo>
                <a:lnTo>
                  <a:pt x="366" y="446"/>
                </a:lnTo>
                <a:lnTo>
                  <a:pt x="380" y="442"/>
                </a:lnTo>
                <a:lnTo>
                  <a:pt x="392" y="440"/>
                </a:lnTo>
                <a:lnTo>
                  <a:pt x="392" y="440"/>
                </a:lnTo>
                <a:lnTo>
                  <a:pt x="408" y="436"/>
                </a:lnTo>
                <a:lnTo>
                  <a:pt x="412" y="434"/>
                </a:lnTo>
                <a:lnTo>
                  <a:pt x="430" y="418"/>
                </a:lnTo>
                <a:lnTo>
                  <a:pt x="12" y="0"/>
                </a:lnTo>
                <a:lnTo>
                  <a:pt x="12" y="0"/>
                </a:lnTo>
                <a:lnTo>
                  <a:pt x="6" y="8"/>
                </a:lnTo>
                <a:lnTo>
                  <a:pt x="2" y="18"/>
                </a:lnTo>
                <a:lnTo>
                  <a:pt x="0" y="30"/>
                </a:lnTo>
                <a:lnTo>
                  <a:pt x="0" y="40"/>
                </a:lnTo>
                <a:lnTo>
                  <a:pt x="0" y="948"/>
                </a:lnTo>
                <a:lnTo>
                  <a:pt x="366" y="948"/>
                </a:lnTo>
                <a:lnTo>
                  <a:pt x="366" y="1006"/>
                </a:lnTo>
                <a:lnTo>
                  <a:pt x="366" y="1006"/>
                </a:lnTo>
                <a:lnTo>
                  <a:pt x="364" y="1018"/>
                </a:lnTo>
                <a:lnTo>
                  <a:pt x="360" y="1028"/>
                </a:lnTo>
                <a:lnTo>
                  <a:pt x="348" y="1044"/>
                </a:lnTo>
                <a:lnTo>
                  <a:pt x="348" y="1044"/>
                </a:lnTo>
                <a:lnTo>
                  <a:pt x="338" y="1060"/>
                </a:lnTo>
                <a:lnTo>
                  <a:pt x="336" y="1068"/>
                </a:lnTo>
                <a:lnTo>
                  <a:pt x="334" y="1078"/>
                </a:lnTo>
                <a:lnTo>
                  <a:pt x="334" y="1078"/>
                </a:lnTo>
                <a:lnTo>
                  <a:pt x="336" y="1088"/>
                </a:lnTo>
                <a:lnTo>
                  <a:pt x="338" y="1098"/>
                </a:lnTo>
                <a:lnTo>
                  <a:pt x="342" y="1108"/>
                </a:lnTo>
                <a:lnTo>
                  <a:pt x="346" y="1116"/>
                </a:lnTo>
                <a:lnTo>
                  <a:pt x="346" y="1116"/>
                </a:lnTo>
                <a:lnTo>
                  <a:pt x="354" y="1124"/>
                </a:lnTo>
                <a:lnTo>
                  <a:pt x="362" y="1128"/>
                </a:lnTo>
                <a:lnTo>
                  <a:pt x="374" y="1132"/>
                </a:lnTo>
                <a:lnTo>
                  <a:pt x="390" y="1132"/>
                </a:lnTo>
                <a:lnTo>
                  <a:pt x="390" y="1132"/>
                </a:lnTo>
                <a:lnTo>
                  <a:pt x="404" y="1132"/>
                </a:lnTo>
                <a:lnTo>
                  <a:pt x="416" y="1128"/>
                </a:lnTo>
                <a:lnTo>
                  <a:pt x="426" y="1122"/>
                </a:lnTo>
                <a:lnTo>
                  <a:pt x="432" y="1116"/>
                </a:lnTo>
                <a:lnTo>
                  <a:pt x="432" y="1116"/>
                </a:lnTo>
                <a:lnTo>
                  <a:pt x="438" y="1108"/>
                </a:lnTo>
                <a:lnTo>
                  <a:pt x="442" y="1098"/>
                </a:lnTo>
                <a:lnTo>
                  <a:pt x="444" y="1088"/>
                </a:lnTo>
                <a:lnTo>
                  <a:pt x="444" y="1078"/>
                </a:lnTo>
                <a:lnTo>
                  <a:pt x="444" y="1078"/>
                </a:lnTo>
                <a:lnTo>
                  <a:pt x="444" y="1068"/>
                </a:lnTo>
                <a:lnTo>
                  <a:pt x="440" y="1060"/>
                </a:lnTo>
                <a:lnTo>
                  <a:pt x="436" y="1052"/>
                </a:lnTo>
                <a:lnTo>
                  <a:pt x="430" y="1044"/>
                </a:lnTo>
                <a:lnTo>
                  <a:pt x="430" y="1044"/>
                </a:lnTo>
                <a:lnTo>
                  <a:pt x="416" y="1028"/>
                </a:lnTo>
                <a:lnTo>
                  <a:pt x="410" y="1016"/>
                </a:lnTo>
                <a:lnTo>
                  <a:pt x="408" y="1004"/>
                </a:lnTo>
                <a:lnTo>
                  <a:pt x="408" y="1002"/>
                </a:lnTo>
                <a:lnTo>
                  <a:pt x="408" y="948"/>
                </a:lnTo>
                <a:lnTo>
                  <a:pt x="906" y="948"/>
                </a:lnTo>
                <a:lnTo>
                  <a:pt x="906" y="898"/>
                </a:lnTo>
                <a:lnTo>
                  <a:pt x="906" y="898"/>
                </a:lnTo>
                <a:lnTo>
                  <a:pt x="906" y="896"/>
                </a:lnTo>
                <a:lnTo>
                  <a:pt x="906" y="896"/>
                </a:lnTo>
                <a:lnTo>
                  <a:pt x="906" y="894"/>
                </a:lnTo>
                <a:lnTo>
                  <a:pt x="510" y="498"/>
                </a:lnTo>
                <a:lnTo>
                  <a:pt x="496" y="51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64526" y="3567358"/>
            <a:ext cx="1408338" cy="1367922"/>
          </a:xfrm>
          <a:custGeom>
            <a:avLst/>
            <a:gdLst>
              <a:gd name="T0" fmla="*/ 444 w 906"/>
              <a:gd name="T1" fmla="*/ 12 h 880"/>
              <a:gd name="T2" fmla="*/ 458 w 906"/>
              <a:gd name="T3" fmla="*/ 34 h 880"/>
              <a:gd name="T4" fmla="*/ 466 w 906"/>
              <a:gd name="T5" fmla="*/ 44 h 880"/>
              <a:gd name="T6" fmla="*/ 478 w 906"/>
              <a:gd name="T7" fmla="*/ 72 h 880"/>
              <a:gd name="T8" fmla="*/ 480 w 906"/>
              <a:gd name="T9" fmla="*/ 90 h 880"/>
              <a:gd name="T10" fmla="*/ 476 w 906"/>
              <a:gd name="T11" fmla="*/ 122 h 880"/>
              <a:gd name="T12" fmla="*/ 460 w 906"/>
              <a:gd name="T13" fmla="*/ 150 h 880"/>
              <a:gd name="T14" fmla="*/ 448 w 906"/>
              <a:gd name="T15" fmla="*/ 162 h 880"/>
              <a:gd name="T16" fmla="*/ 412 w 906"/>
              <a:gd name="T17" fmla="*/ 178 h 880"/>
              <a:gd name="T18" fmla="*/ 390 w 906"/>
              <a:gd name="T19" fmla="*/ 180 h 880"/>
              <a:gd name="T20" fmla="*/ 368 w 906"/>
              <a:gd name="T21" fmla="*/ 180 h 880"/>
              <a:gd name="T22" fmla="*/ 332 w 906"/>
              <a:gd name="T23" fmla="*/ 164 h 880"/>
              <a:gd name="T24" fmla="*/ 318 w 906"/>
              <a:gd name="T25" fmla="*/ 152 h 880"/>
              <a:gd name="T26" fmla="*/ 302 w 906"/>
              <a:gd name="T27" fmla="*/ 120 h 880"/>
              <a:gd name="T28" fmla="*/ 300 w 906"/>
              <a:gd name="T29" fmla="*/ 90 h 880"/>
              <a:gd name="T30" fmla="*/ 300 w 906"/>
              <a:gd name="T31" fmla="*/ 72 h 880"/>
              <a:gd name="T32" fmla="*/ 312 w 906"/>
              <a:gd name="T33" fmla="*/ 46 h 880"/>
              <a:gd name="T34" fmla="*/ 320 w 906"/>
              <a:gd name="T35" fmla="*/ 36 h 880"/>
              <a:gd name="T36" fmla="*/ 330 w 906"/>
              <a:gd name="T37" fmla="*/ 18 h 880"/>
              <a:gd name="T38" fmla="*/ 0 w 906"/>
              <a:gd name="T39" fmla="*/ 0 h 880"/>
              <a:gd name="T40" fmla="*/ 366 w 906"/>
              <a:gd name="T41" fmla="*/ 670 h 880"/>
              <a:gd name="T42" fmla="*/ 366 w 906"/>
              <a:gd name="T43" fmla="*/ 754 h 880"/>
              <a:gd name="T44" fmla="*/ 360 w 906"/>
              <a:gd name="T45" fmla="*/ 776 h 880"/>
              <a:gd name="T46" fmla="*/ 348 w 906"/>
              <a:gd name="T47" fmla="*/ 792 h 880"/>
              <a:gd name="T48" fmla="*/ 336 w 906"/>
              <a:gd name="T49" fmla="*/ 816 h 880"/>
              <a:gd name="T50" fmla="*/ 334 w 906"/>
              <a:gd name="T51" fmla="*/ 826 h 880"/>
              <a:gd name="T52" fmla="*/ 338 w 906"/>
              <a:gd name="T53" fmla="*/ 846 h 880"/>
              <a:gd name="T54" fmla="*/ 346 w 906"/>
              <a:gd name="T55" fmla="*/ 864 h 880"/>
              <a:gd name="T56" fmla="*/ 354 w 906"/>
              <a:gd name="T57" fmla="*/ 872 h 880"/>
              <a:gd name="T58" fmla="*/ 374 w 906"/>
              <a:gd name="T59" fmla="*/ 880 h 880"/>
              <a:gd name="T60" fmla="*/ 390 w 906"/>
              <a:gd name="T61" fmla="*/ 880 h 880"/>
              <a:gd name="T62" fmla="*/ 416 w 906"/>
              <a:gd name="T63" fmla="*/ 876 h 880"/>
              <a:gd name="T64" fmla="*/ 432 w 906"/>
              <a:gd name="T65" fmla="*/ 864 h 880"/>
              <a:gd name="T66" fmla="*/ 438 w 906"/>
              <a:gd name="T67" fmla="*/ 856 h 880"/>
              <a:gd name="T68" fmla="*/ 444 w 906"/>
              <a:gd name="T69" fmla="*/ 836 h 880"/>
              <a:gd name="T70" fmla="*/ 444 w 906"/>
              <a:gd name="T71" fmla="*/ 826 h 880"/>
              <a:gd name="T72" fmla="*/ 440 w 906"/>
              <a:gd name="T73" fmla="*/ 808 h 880"/>
              <a:gd name="T74" fmla="*/ 430 w 906"/>
              <a:gd name="T75" fmla="*/ 792 h 880"/>
              <a:gd name="T76" fmla="*/ 416 w 906"/>
              <a:gd name="T77" fmla="*/ 776 h 880"/>
              <a:gd name="T78" fmla="*/ 408 w 906"/>
              <a:gd name="T79" fmla="*/ 752 h 880"/>
              <a:gd name="T80" fmla="*/ 408 w 906"/>
              <a:gd name="T81" fmla="*/ 670 h 880"/>
              <a:gd name="T82" fmla="*/ 906 w 906"/>
              <a:gd name="T83" fmla="*/ 0 h 880"/>
              <a:gd name="T84" fmla="*/ 444 w 906"/>
              <a:gd name="T85" fmla="*/ 1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06" h="880">
                <a:moveTo>
                  <a:pt x="444" y="12"/>
                </a:moveTo>
                <a:lnTo>
                  <a:pt x="444" y="12"/>
                </a:lnTo>
                <a:lnTo>
                  <a:pt x="446" y="20"/>
                </a:lnTo>
                <a:lnTo>
                  <a:pt x="458" y="34"/>
                </a:lnTo>
                <a:lnTo>
                  <a:pt x="458" y="34"/>
                </a:lnTo>
                <a:lnTo>
                  <a:pt x="466" y="44"/>
                </a:lnTo>
                <a:lnTo>
                  <a:pt x="472" y="58"/>
                </a:lnTo>
                <a:lnTo>
                  <a:pt x="478" y="72"/>
                </a:lnTo>
                <a:lnTo>
                  <a:pt x="480" y="90"/>
                </a:lnTo>
                <a:lnTo>
                  <a:pt x="480" y="90"/>
                </a:lnTo>
                <a:lnTo>
                  <a:pt x="480" y="106"/>
                </a:lnTo>
                <a:lnTo>
                  <a:pt x="476" y="122"/>
                </a:lnTo>
                <a:lnTo>
                  <a:pt x="470" y="136"/>
                </a:lnTo>
                <a:lnTo>
                  <a:pt x="460" y="150"/>
                </a:lnTo>
                <a:lnTo>
                  <a:pt x="460" y="150"/>
                </a:lnTo>
                <a:lnTo>
                  <a:pt x="448" y="162"/>
                </a:lnTo>
                <a:lnTo>
                  <a:pt x="432" y="172"/>
                </a:lnTo>
                <a:lnTo>
                  <a:pt x="412" y="178"/>
                </a:lnTo>
                <a:lnTo>
                  <a:pt x="390" y="180"/>
                </a:lnTo>
                <a:lnTo>
                  <a:pt x="390" y="180"/>
                </a:lnTo>
                <a:lnTo>
                  <a:pt x="378" y="180"/>
                </a:lnTo>
                <a:lnTo>
                  <a:pt x="368" y="180"/>
                </a:lnTo>
                <a:lnTo>
                  <a:pt x="348" y="172"/>
                </a:lnTo>
                <a:lnTo>
                  <a:pt x="332" y="164"/>
                </a:lnTo>
                <a:lnTo>
                  <a:pt x="318" y="152"/>
                </a:lnTo>
                <a:lnTo>
                  <a:pt x="318" y="152"/>
                </a:lnTo>
                <a:lnTo>
                  <a:pt x="308" y="136"/>
                </a:lnTo>
                <a:lnTo>
                  <a:pt x="302" y="120"/>
                </a:lnTo>
                <a:lnTo>
                  <a:pt x="300" y="106"/>
                </a:lnTo>
                <a:lnTo>
                  <a:pt x="300" y="90"/>
                </a:lnTo>
                <a:lnTo>
                  <a:pt x="300" y="90"/>
                </a:lnTo>
                <a:lnTo>
                  <a:pt x="300" y="72"/>
                </a:lnTo>
                <a:lnTo>
                  <a:pt x="306" y="58"/>
                </a:lnTo>
                <a:lnTo>
                  <a:pt x="312" y="46"/>
                </a:lnTo>
                <a:lnTo>
                  <a:pt x="320" y="36"/>
                </a:lnTo>
                <a:lnTo>
                  <a:pt x="320" y="36"/>
                </a:lnTo>
                <a:lnTo>
                  <a:pt x="328" y="22"/>
                </a:lnTo>
                <a:lnTo>
                  <a:pt x="330" y="18"/>
                </a:lnTo>
                <a:lnTo>
                  <a:pt x="330" y="0"/>
                </a:lnTo>
                <a:lnTo>
                  <a:pt x="0" y="0"/>
                </a:lnTo>
                <a:lnTo>
                  <a:pt x="0" y="670"/>
                </a:lnTo>
                <a:lnTo>
                  <a:pt x="366" y="670"/>
                </a:lnTo>
                <a:lnTo>
                  <a:pt x="366" y="754"/>
                </a:lnTo>
                <a:lnTo>
                  <a:pt x="366" y="754"/>
                </a:lnTo>
                <a:lnTo>
                  <a:pt x="364" y="766"/>
                </a:lnTo>
                <a:lnTo>
                  <a:pt x="360" y="776"/>
                </a:lnTo>
                <a:lnTo>
                  <a:pt x="348" y="792"/>
                </a:lnTo>
                <a:lnTo>
                  <a:pt x="348" y="792"/>
                </a:lnTo>
                <a:lnTo>
                  <a:pt x="338" y="808"/>
                </a:lnTo>
                <a:lnTo>
                  <a:pt x="336" y="816"/>
                </a:lnTo>
                <a:lnTo>
                  <a:pt x="334" y="826"/>
                </a:lnTo>
                <a:lnTo>
                  <a:pt x="334" y="826"/>
                </a:lnTo>
                <a:lnTo>
                  <a:pt x="336" y="836"/>
                </a:lnTo>
                <a:lnTo>
                  <a:pt x="338" y="846"/>
                </a:lnTo>
                <a:lnTo>
                  <a:pt x="342" y="856"/>
                </a:lnTo>
                <a:lnTo>
                  <a:pt x="346" y="864"/>
                </a:lnTo>
                <a:lnTo>
                  <a:pt x="346" y="864"/>
                </a:lnTo>
                <a:lnTo>
                  <a:pt x="354" y="872"/>
                </a:lnTo>
                <a:lnTo>
                  <a:pt x="362" y="876"/>
                </a:lnTo>
                <a:lnTo>
                  <a:pt x="374" y="880"/>
                </a:lnTo>
                <a:lnTo>
                  <a:pt x="390" y="880"/>
                </a:lnTo>
                <a:lnTo>
                  <a:pt x="390" y="880"/>
                </a:lnTo>
                <a:lnTo>
                  <a:pt x="404" y="880"/>
                </a:lnTo>
                <a:lnTo>
                  <a:pt x="416" y="876"/>
                </a:lnTo>
                <a:lnTo>
                  <a:pt x="426" y="870"/>
                </a:lnTo>
                <a:lnTo>
                  <a:pt x="432" y="864"/>
                </a:lnTo>
                <a:lnTo>
                  <a:pt x="432" y="864"/>
                </a:lnTo>
                <a:lnTo>
                  <a:pt x="438" y="856"/>
                </a:lnTo>
                <a:lnTo>
                  <a:pt x="442" y="846"/>
                </a:lnTo>
                <a:lnTo>
                  <a:pt x="444" y="836"/>
                </a:lnTo>
                <a:lnTo>
                  <a:pt x="444" y="826"/>
                </a:lnTo>
                <a:lnTo>
                  <a:pt x="444" y="826"/>
                </a:lnTo>
                <a:lnTo>
                  <a:pt x="444" y="816"/>
                </a:lnTo>
                <a:lnTo>
                  <a:pt x="440" y="808"/>
                </a:lnTo>
                <a:lnTo>
                  <a:pt x="436" y="800"/>
                </a:lnTo>
                <a:lnTo>
                  <a:pt x="430" y="792"/>
                </a:lnTo>
                <a:lnTo>
                  <a:pt x="430" y="792"/>
                </a:lnTo>
                <a:lnTo>
                  <a:pt x="416" y="776"/>
                </a:lnTo>
                <a:lnTo>
                  <a:pt x="410" y="764"/>
                </a:lnTo>
                <a:lnTo>
                  <a:pt x="408" y="752"/>
                </a:lnTo>
                <a:lnTo>
                  <a:pt x="408" y="750"/>
                </a:lnTo>
                <a:lnTo>
                  <a:pt x="408" y="670"/>
                </a:lnTo>
                <a:lnTo>
                  <a:pt x="906" y="670"/>
                </a:lnTo>
                <a:lnTo>
                  <a:pt x="906" y="0"/>
                </a:lnTo>
                <a:lnTo>
                  <a:pt x="444" y="0"/>
                </a:lnTo>
                <a:lnTo>
                  <a:pt x="444" y="1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257380" y="3365279"/>
            <a:ext cx="1408338" cy="1548239"/>
          </a:xfrm>
          <a:custGeom>
            <a:avLst/>
            <a:gdLst>
              <a:gd name="T0" fmla="*/ 572 w 906"/>
              <a:gd name="T1" fmla="*/ 128 h 996"/>
              <a:gd name="T2" fmla="*/ 578 w 906"/>
              <a:gd name="T3" fmla="*/ 106 h 996"/>
              <a:gd name="T4" fmla="*/ 590 w 906"/>
              <a:gd name="T5" fmla="*/ 88 h 996"/>
              <a:gd name="T6" fmla="*/ 602 w 906"/>
              <a:gd name="T7" fmla="*/ 64 h 996"/>
              <a:gd name="T8" fmla="*/ 604 w 906"/>
              <a:gd name="T9" fmla="*/ 56 h 996"/>
              <a:gd name="T10" fmla="*/ 600 w 906"/>
              <a:gd name="T11" fmla="*/ 34 h 996"/>
              <a:gd name="T12" fmla="*/ 592 w 906"/>
              <a:gd name="T13" fmla="*/ 16 h 996"/>
              <a:gd name="T14" fmla="*/ 586 w 906"/>
              <a:gd name="T15" fmla="*/ 10 h 996"/>
              <a:gd name="T16" fmla="*/ 564 w 906"/>
              <a:gd name="T17" fmla="*/ 0 h 996"/>
              <a:gd name="T18" fmla="*/ 550 w 906"/>
              <a:gd name="T19" fmla="*/ 0 h 996"/>
              <a:gd name="T20" fmla="*/ 522 w 906"/>
              <a:gd name="T21" fmla="*/ 6 h 996"/>
              <a:gd name="T22" fmla="*/ 506 w 906"/>
              <a:gd name="T23" fmla="*/ 16 h 996"/>
              <a:gd name="T24" fmla="*/ 500 w 906"/>
              <a:gd name="T25" fmla="*/ 24 h 996"/>
              <a:gd name="T26" fmla="*/ 494 w 906"/>
              <a:gd name="T27" fmla="*/ 44 h 996"/>
              <a:gd name="T28" fmla="*/ 494 w 906"/>
              <a:gd name="T29" fmla="*/ 56 h 996"/>
              <a:gd name="T30" fmla="*/ 498 w 906"/>
              <a:gd name="T31" fmla="*/ 74 h 996"/>
              <a:gd name="T32" fmla="*/ 508 w 906"/>
              <a:gd name="T33" fmla="*/ 88 h 996"/>
              <a:gd name="T34" fmla="*/ 522 w 906"/>
              <a:gd name="T35" fmla="*/ 106 h 996"/>
              <a:gd name="T36" fmla="*/ 530 w 906"/>
              <a:gd name="T37" fmla="*/ 128 h 996"/>
              <a:gd name="T38" fmla="*/ 530 w 906"/>
              <a:gd name="T39" fmla="*/ 130 h 996"/>
              <a:gd name="T40" fmla="*/ 0 w 906"/>
              <a:gd name="T41" fmla="*/ 194 h 996"/>
              <a:gd name="T42" fmla="*/ 526 w 906"/>
              <a:gd name="T43" fmla="*/ 800 h 996"/>
              <a:gd name="T44" fmla="*/ 526 w 906"/>
              <a:gd name="T45" fmla="*/ 868 h 996"/>
              <a:gd name="T46" fmla="*/ 520 w 906"/>
              <a:gd name="T47" fmla="*/ 892 h 996"/>
              <a:gd name="T48" fmla="*/ 508 w 906"/>
              <a:gd name="T49" fmla="*/ 908 h 996"/>
              <a:gd name="T50" fmla="*/ 496 w 906"/>
              <a:gd name="T51" fmla="*/ 932 h 996"/>
              <a:gd name="T52" fmla="*/ 494 w 906"/>
              <a:gd name="T53" fmla="*/ 940 h 996"/>
              <a:gd name="T54" fmla="*/ 498 w 906"/>
              <a:gd name="T55" fmla="*/ 962 h 996"/>
              <a:gd name="T56" fmla="*/ 506 w 906"/>
              <a:gd name="T57" fmla="*/ 980 h 996"/>
              <a:gd name="T58" fmla="*/ 512 w 906"/>
              <a:gd name="T59" fmla="*/ 988 h 996"/>
              <a:gd name="T60" fmla="*/ 534 w 906"/>
              <a:gd name="T61" fmla="*/ 996 h 996"/>
              <a:gd name="T62" fmla="*/ 548 w 906"/>
              <a:gd name="T63" fmla="*/ 996 h 996"/>
              <a:gd name="T64" fmla="*/ 576 w 906"/>
              <a:gd name="T65" fmla="*/ 992 h 996"/>
              <a:gd name="T66" fmla="*/ 592 w 906"/>
              <a:gd name="T67" fmla="*/ 980 h 996"/>
              <a:gd name="T68" fmla="*/ 598 w 906"/>
              <a:gd name="T69" fmla="*/ 972 h 996"/>
              <a:gd name="T70" fmla="*/ 602 w 906"/>
              <a:gd name="T71" fmla="*/ 952 h 996"/>
              <a:gd name="T72" fmla="*/ 604 w 906"/>
              <a:gd name="T73" fmla="*/ 940 h 996"/>
              <a:gd name="T74" fmla="*/ 600 w 906"/>
              <a:gd name="T75" fmla="*/ 924 h 996"/>
              <a:gd name="T76" fmla="*/ 590 w 906"/>
              <a:gd name="T77" fmla="*/ 908 h 996"/>
              <a:gd name="T78" fmla="*/ 576 w 906"/>
              <a:gd name="T79" fmla="*/ 890 h 996"/>
              <a:gd name="T80" fmla="*/ 568 w 906"/>
              <a:gd name="T81" fmla="*/ 868 h 996"/>
              <a:gd name="T82" fmla="*/ 568 w 906"/>
              <a:gd name="T83" fmla="*/ 800 h 996"/>
              <a:gd name="T84" fmla="*/ 906 w 906"/>
              <a:gd name="T85" fmla="*/ 194 h 996"/>
              <a:gd name="T86" fmla="*/ 572 w 906"/>
              <a:gd name="T87" fmla="*/ 128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6" h="996">
                <a:moveTo>
                  <a:pt x="572" y="128"/>
                </a:moveTo>
                <a:lnTo>
                  <a:pt x="572" y="128"/>
                </a:lnTo>
                <a:lnTo>
                  <a:pt x="574" y="116"/>
                </a:lnTo>
                <a:lnTo>
                  <a:pt x="578" y="106"/>
                </a:lnTo>
                <a:lnTo>
                  <a:pt x="590" y="88"/>
                </a:lnTo>
                <a:lnTo>
                  <a:pt x="590" y="88"/>
                </a:lnTo>
                <a:lnTo>
                  <a:pt x="600" y="74"/>
                </a:lnTo>
                <a:lnTo>
                  <a:pt x="602" y="64"/>
                </a:lnTo>
                <a:lnTo>
                  <a:pt x="604" y="56"/>
                </a:lnTo>
                <a:lnTo>
                  <a:pt x="604" y="56"/>
                </a:lnTo>
                <a:lnTo>
                  <a:pt x="602" y="44"/>
                </a:lnTo>
                <a:lnTo>
                  <a:pt x="600" y="34"/>
                </a:lnTo>
                <a:lnTo>
                  <a:pt x="598" y="24"/>
                </a:lnTo>
                <a:lnTo>
                  <a:pt x="592" y="16"/>
                </a:lnTo>
                <a:lnTo>
                  <a:pt x="592" y="16"/>
                </a:lnTo>
                <a:lnTo>
                  <a:pt x="586" y="10"/>
                </a:lnTo>
                <a:lnTo>
                  <a:pt x="576" y="4"/>
                </a:lnTo>
                <a:lnTo>
                  <a:pt x="564" y="0"/>
                </a:lnTo>
                <a:lnTo>
                  <a:pt x="550" y="0"/>
                </a:lnTo>
                <a:lnTo>
                  <a:pt x="550" y="0"/>
                </a:lnTo>
                <a:lnTo>
                  <a:pt x="534" y="2"/>
                </a:lnTo>
                <a:lnTo>
                  <a:pt x="522" y="6"/>
                </a:lnTo>
                <a:lnTo>
                  <a:pt x="512" y="10"/>
                </a:lnTo>
                <a:lnTo>
                  <a:pt x="506" y="16"/>
                </a:lnTo>
                <a:lnTo>
                  <a:pt x="506" y="16"/>
                </a:lnTo>
                <a:lnTo>
                  <a:pt x="500" y="24"/>
                </a:lnTo>
                <a:lnTo>
                  <a:pt x="496" y="34"/>
                </a:lnTo>
                <a:lnTo>
                  <a:pt x="494" y="44"/>
                </a:lnTo>
                <a:lnTo>
                  <a:pt x="494" y="56"/>
                </a:lnTo>
                <a:lnTo>
                  <a:pt x="494" y="56"/>
                </a:lnTo>
                <a:lnTo>
                  <a:pt x="496" y="66"/>
                </a:lnTo>
                <a:lnTo>
                  <a:pt x="498" y="74"/>
                </a:lnTo>
                <a:lnTo>
                  <a:pt x="502" y="82"/>
                </a:lnTo>
                <a:lnTo>
                  <a:pt x="508" y="88"/>
                </a:lnTo>
                <a:lnTo>
                  <a:pt x="508" y="88"/>
                </a:lnTo>
                <a:lnTo>
                  <a:pt x="522" y="106"/>
                </a:lnTo>
                <a:lnTo>
                  <a:pt x="528" y="116"/>
                </a:lnTo>
                <a:lnTo>
                  <a:pt x="530" y="128"/>
                </a:lnTo>
                <a:lnTo>
                  <a:pt x="530" y="128"/>
                </a:lnTo>
                <a:lnTo>
                  <a:pt x="530" y="130"/>
                </a:lnTo>
                <a:lnTo>
                  <a:pt x="530" y="194"/>
                </a:lnTo>
                <a:lnTo>
                  <a:pt x="0" y="194"/>
                </a:lnTo>
                <a:lnTo>
                  <a:pt x="0" y="800"/>
                </a:lnTo>
                <a:lnTo>
                  <a:pt x="526" y="800"/>
                </a:lnTo>
                <a:lnTo>
                  <a:pt x="526" y="868"/>
                </a:lnTo>
                <a:lnTo>
                  <a:pt x="526" y="868"/>
                </a:lnTo>
                <a:lnTo>
                  <a:pt x="524" y="882"/>
                </a:lnTo>
                <a:lnTo>
                  <a:pt x="520" y="892"/>
                </a:lnTo>
                <a:lnTo>
                  <a:pt x="508" y="908"/>
                </a:lnTo>
                <a:lnTo>
                  <a:pt x="508" y="908"/>
                </a:lnTo>
                <a:lnTo>
                  <a:pt x="498" y="924"/>
                </a:lnTo>
                <a:lnTo>
                  <a:pt x="496" y="932"/>
                </a:lnTo>
                <a:lnTo>
                  <a:pt x="494" y="940"/>
                </a:lnTo>
                <a:lnTo>
                  <a:pt x="494" y="940"/>
                </a:lnTo>
                <a:lnTo>
                  <a:pt x="494" y="952"/>
                </a:lnTo>
                <a:lnTo>
                  <a:pt x="498" y="962"/>
                </a:lnTo>
                <a:lnTo>
                  <a:pt x="500" y="972"/>
                </a:lnTo>
                <a:lnTo>
                  <a:pt x="506" y="980"/>
                </a:lnTo>
                <a:lnTo>
                  <a:pt x="506" y="980"/>
                </a:lnTo>
                <a:lnTo>
                  <a:pt x="512" y="988"/>
                </a:lnTo>
                <a:lnTo>
                  <a:pt x="522" y="992"/>
                </a:lnTo>
                <a:lnTo>
                  <a:pt x="534" y="996"/>
                </a:lnTo>
                <a:lnTo>
                  <a:pt x="548" y="996"/>
                </a:lnTo>
                <a:lnTo>
                  <a:pt x="548" y="996"/>
                </a:lnTo>
                <a:lnTo>
                  <a:pt x="564" y="996"/>
                </a:lnTo>
                <a:lnTo>
                  <a:pt x="576" y="992"/>
                </a:lnTo>
                <a:lnTo>
                  <a:pt x="586" y="986"/>
                </a:lnTo>
                <a:lnTo>
                  <a:pt x="592" y="980"/>
                </a:lnTo>
                <a:lnTo>
                  <a:pt x="592" y="980"/>
                </a:lnTo>
                <a:lnTo>
                  <a:pt x="598" y="972"/>
                </a:lnTo>
                <a:lnTo>
                  <a:pt x="600" y="962"/>
                </a:lnTo>
                <a:lnTo>
                  <a:pt x="602" y="952"/>
                </a:lnTo>
                <a:lnTo>
                  <a:pt x="604" y="940"/>
                </a:lnTo>
                <a:lnTo>
                  <a:pt x="604" y="940"/>
                </a:lnTo>
                <a:lnTo>
                  <a:pt x="602" y="932"/>
                </a:lnTo>
                <a:lnTo>
                  <a:pt x="600" y="924"/>
                </a:lnTo>
                <a:lnTo>
                  <a:pt x="596" y="916"/>
                </a:lnTo>
                <a:lnTo>
                  <a:pt x="590" y="908"/>
                </a:lnTo>
                <a:lnTo>
                  <a:pt x="590" y="908"/>
                </a:lnTo>
                <a:lnTo>
                  <a:pt x="576" y="890"/>
                </a:lnTo>
                <a:lnTo>
                  <a:pt x="570" y="880"/>
                </a:lnTo>
                <a:lnTo>
                  <a:pt x="568" y="868"/>
                </a:lnTo>
                <a:lnTo>
                  <a:pt x="568" y="866"/>
                </a:lnTo>
                <a:lnTo>
                  <a:pt x="568" y="800"/>
                </a:lnTo>
                <a:lnTo>
                  <a:pt x="906" y="800"/>
                </a:lnTo>
                <a:lnTo>
                  <a:pt x="906" y="194"/>
                </a:lnTo>
                <a:lnTo>
                  <a:pt x="572" y="194"/>
                </a:lnTo>
                <a:lnTo>
                  <a:pt x="572" y="12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064526" y="4671023"/>
            <a:ext cx="1408338" cy="1837368"/>
          </a:xfrm>
          <a:custGeom>
            <a:avLst/>
            <a:gdLst>
              <a:gd name="T0" fmla="*/ 444 w 906"/>
              <a:gd name="T1" fmla="*/ 38 h 1182"/>
              <a:gd name="T2" fmla="*/ 458 w 906"/>
              <a:gd name="T3" fmla="*/ 60 h 1182"/>
              <a:gd name="T4" fmla="*/ 466 w 906"/>
              <a:gd name="T5" fmla="*/ 70 h 1182"/>
              <a:gd name="T6" fmla="*/ 478 w 906"/>
              <a:gd name="T7" fmla="*/ 98 h 1182"/>
              <a:gd name="T8" fmla="*/ 480 w 906"/>
              <a:gd name="T9" fmla="*/ 116 h 1182"/>
              <a:gd name="T10" fmla="*/ 476 w 906"/>
              <a:gd name="T11" fmla="*/ 148 h 1182"/>
              <a:gd name="T12" fmla="*/ 460 w 906"/>
              <a:gd name="T13" fmla="*/ 176 h 1182"/>
              <a:gd name="T14" fmla="*/ 448 w 906"/>
              <a:gd name="T15" fmla="*/ 188 h 1182"/>
              <a:gd name="T16" fmla="*/ 412 w 906"/>
              <a:gd name="T17" fmla="*/ 204 h 1182"/>
              <a:gd name="T18" fmla="*/ 390 w 906"/>
              <a:gd name="T19" fmla="*/ 206 h 1182"/>
              <a:gd name="T20" fmla="*/ 368 w 906"/>
              <a:gd name="T21" fmla="*/ 206 h 1182"/>
              <a:gd name="T22" fmla="*/ 332 w 906"/>
              <a:gd name="T23" fmla="*/ 190 h 1182"/>
              <a:gd name="T24" fmla="*/ 318 w 906"/>
              <a:gd name="T25" fmla="*/ 178 h 1182"/>
              <a:gd name="T26" fmla="*/ 302 w 906"/>
              <a:gd name="T27" fmla="*/ 146 h 1182"/>
              <a:gd name="T28" fmla="*/ 300 w 906"/>
              <a:gd name="T29" fmla="*/ 116 h 1182"/>
              <a:gd name="T30" fmla="*/ 300 w 906"/>
              <a:gd name="T31" fmla="*/ 98 h 1182"/>
              <a:gd name="T32" fmla="*/ 312 w 906"/>
              <a:gd name="T33" fmla="*/ 72 h 1182"/>
              <a:gd name="T34" fmla="*/ 320 w 906"/>
              <a:gd name="T35" fmla="*/ 62 h 1182"/>
              <a:gd name="T36" fmla="*/ 330 w 906"/>
              <a:gd name="T37" fmla="*/ 44 h 1182"/>
              <a:gd name="T38" fmla="*/ 0 w 906"/>
              <a:gd name="T39" fmla="*/ 0 h 1182"/>
              <a:gd name="T40" fmla="*/ 0 w 906"/>
              <a:gd name="T41" fmla="*/ 1142 h 1182"/>
              <a:gd name="T42" fmla="*/ 2 w 906"/>
              <a:gd name="T43" fmla="*/ 1162 h 1182"/>
              <a:gd name="T44" fmla="*/ 12 w 906"/>
              <a:gd name="T45" fmla="*/ 1182 h 1182"/>
              <a:gd name="T46" fmla="*/ 412 w 906"/>
              <a:gd name="T47" fmla="*/ 782 h 1182"/>
              <a:gd name="T48" fmla="*/ 394 w 906"/>
              <a:gd name="T49" fmla="*/ 778 h 1182"/>
              <a:gd name="T50" fmla="*/ 366 w 906"/>
              <a:gd name="T51" fmla="*/ 772 h 1182"/>
              <a:gd name="T52" fmla="*/ 338 w 906"/>
              <a:gd name="T53" fmla="*/ 756 h 1182"/>
              <a:gd name="T54" fmla="*/ 328 w 906"/>
              <a:gd name="T55" fmla="*/ 744 h 1182"/>
              <a:gd name="T56" fmla="*/ 312 w 906"/>
              <a:gd name="T57" fmla="*/ 714 h 1182"/>
              <a:gd name="T58" fmla="*/ 308 w 906"/>
              <a:gd name="T59" fmla="*/ 698 h 1182"/>
              <a:gd name="T60" fmla="*/ 314 w 906"/>
              <a:gd name="T61" fmla="*/ 662 h 1182"/>
              <a:gd name="T62" fmla="*/ 338 w 906"/>
              <a:gd name="T63" fmla="*/ 626 h 1182"/>
              <a:gd name="T64" fmla="*/ 346 w 906"/>
              <a:gd name="T65" fmla="*/ 620 h 1182"/>
              <a:gd name="T66" fmla="*/ 372 w 906"/>
              <a:gd name="T67" fmla="*/ 602 h 1182"/>
              <a:gd name="T68" fmla="*/ 410 w 906"/>
              <a:gd name="T69" fmla="*/ 598 h 1182"/>
              <a:gd name="T70" fmla="*/ 426 w 906"/>
              <a:gd name="T71" fmla="*/ 602 h 1182"/>
              <a:gd name="T72" fmla="*/ 454 w 906"/>
              <a:gd name="T73" fmla="*/ 616 h 1182"/>
              <a:gd name="T74" fmla="*/ 466 w 906"/>
              <a:gd name="T75" fmla="*/ 628 h 1182"/>
              <a:gd name="T76" fmla="*/ 484 w 906"/>
              <a:gd name="T77" fmla="*/ 654 h 1182"/>
              <a:gd name="T78" fmla="*/ 490 w 906"/>
              <a:gd name="T79" fmla="*/ 680 h 1182"/>
              <a:gd name="T80" fmla="*/ 494 w 906"/>
              <a:gd name="T81" fmla="*/ 698 h 1182"/>
              <a:gd name="T82" fmla="*/ 906 w 906"/>
              <a:gd name="T83" fmla="*/ 286 h 1182"/>
              <a:gd name="T84" fmla="*/ 906 w 906"/>
              <a:gd name="T85" fmla="*/ 0 h 1182"/>
              <a:gd name="T86" fmla="*/ 444 w 906"/>
              <a:gd name="T87" fmla="*/ 3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6" h="1182">
                <a:moveTo>
                  <a:pt x="444" y="38"/>
                </a:moveTo>
                <a:lnTo>
                  <a:pt x="444" y="38"/>
                </a:lnTo>
                <a:lnTo>
                  <a:pt x="446" y="46"/>
                </a:lnTo>
                <a:lnTo>
                  <a:pt x="458" y="60"/>
                </a:lnTo>
                <a:lnTo>
                  <a:pt x="458" y="60"/>
                </a:lnTo>
                <a:lnTo>
                  <a:pt x="466" y="70"/>
                </a:lnTo>
                <a:lnTo>
                  <a:pt x="472" y="84"/>
                </a:lnTo>
                <a:lnTo>
                  <a:pt x="478" y="98"/>
                </a:lnTo>
                <a:lnTo>
                  <a:pt x="480" y="116"/>
                </a:lnTo>
                <a:lnTo>
                  <a:pt x="480" y="116"/>
                </a:lnTo>
                <a:lnTo>
                  <a:pt x="480" y="132"/>
                </a:lnTo>
                <a:lnTo>
                  <a:pt x="476" y="148"/>
                </a:lnTo>
                <a:lnTo>
                  <a:pt x="470" y="162"/>
                </a:lnTo>
                <a:lnTo>
                  <a:pt x="460" y="176"/>
                </a:lnTo>
                <a:lnTo>
                  <a:pt x="460" y="176"/>
                </a:lnTo>
                <a:lnTo>
                  <a:pt x="448" y="188"/>
                </a:lnTo>
                <a:lnTo>
                  <a:pt x="432" y="198"/>
                </a:lnTo>
                <a:lnTo>
                  <a:pt x="412" y="204"/>
                </a:lnTo>
                <a:lnTo>
                  <a:pt x="390" y="206"/>
                </a:lnTo>
                <a:lnTo>
                  <a:pt x="390" y="206"/>
                </a:lnTo>
                <a:lnTo>
                  <a:pt x="378" y="206"/>
                </a:lnTo>
                <a:lnTo>
                  <a:pt x="368" y="206"/>
                </a:lnTo>
                <a:lnTo>
                  <a:pt x="348" y="198"/>
                </a:lnTo>
                <a:lnTo>
                  <a:pt x="332" y="190"/>
                </a:lnTo>
                <a:lnTo>
                  <a:pt x="318" y="178"/>
                </a:lnTo>
                <a:lnTo>
                  <a:pt x="318" y="178"/>
                </a:lnTo>
                <a:lnTo>
                  <a:pt x="308" y="162"/>
                </a:lnTo>
                <a:lnTo>
                  <a:pt x="302" y="146"/>
                </a:lnTo>
                <a:lnTo>
                  <a:pt x="300" y="132"/>
                </a:lnTo>
                <a:lnTo>
                  <a:pt x="300" y="116"/>
                </a:lnTo>
                <a:lnTo>
                  <a:pt x="300" y="116"/>
                </a:lnTo>
                <a:lnTo>
                  <a:pt x="300" y="98"/>
                </a:lnTo>
                <a:lnTo>
                  <a:pt x="306" y="84"/>
                </a:lnTo>
                <a:lnTo>
                  <a:pt x="312" y="72"/>
                </a:lnTo>
                <a:lnTo>
                  <a:pt x="320" y="62"/>
                </a:lnTo>
                <a:lnTo>
                  <a:pt x="320" y="62"/>
                </a:lnTo>
                <a:lnTo>
                  <a:pt x="328" y="48"/>
                </a:lnTo>
                <a:lnTo>
                  <a:pt x="330" y="44"/>
                </a:lnTo>
                <a:lnTo>
                  <a:pt x="330" y="0"/>
                </a:lnTo>
                <a:lnTo>
                  <a:pt x="0" y="0"/>
                </a:lnTo>
                <a:lnTo>
                  <a:pt x="0" y="1142"/>
                </a:lnTo>
                <a:lnTo>
                  <a:pt x="0" y="1142"/>
                </a:lnTo>
                <a:lnTo>
                  <a:pt x="0" y="1152"/>
                </a:lnTo>
                <a:lnTo>
                  <a:pt x="2" y="1162"/>
                </a:lnTo>
                <a:lnTo>
                  <a:pt x="6" y="1172"/>
                </a:lnTo>
                <a:lnTo>
                  <a:pt x="12" y="1182"/>
                </a:lnTo>
                <a:lnTo>
                  <a:pt x="412" y="782"/>
                </a:lnTo>
                <a:lnTo>
                  <a:pt x="412" y="782"/>
                </a:lnTo>
                <a:lnTo>
                  <a:pt x="394" y="778"/>
                </a:lnTo>
                <a:lnTo>
                  <a:pt x="394" y="778"/>
                </a:lnTo>
                <a:lnTo>
                  <a:pt x="380" y="776"/>
                </a:lnTo>
                <a:lnTo>
                  <a:pt x="366" y="772"/>
                </a:lnTo>
                <a:lnTo>
                  <a:pt x="352" y="766"/>
                </a:lnTo>
                <a:lnTo>
                  <a:pt x="338" y="756"/>
                </a:lnTo>
                <a:lnTo>
                  <a:pt x="338" y="756"/>
                </a:lnTo>
                <a:lnTo>
                  <a:pt x="328" y="744"/>
                </a:lnTo>
                <a:lnTo>
                  <a:pt x="320" y="730"/>
                </a:lnTo>
                <a:lnTo>
                  <a:pt x="312" y="714"/>
                </a:lnTo>
                <a:lnTo>
                  <a:pt x="308" y="698"/>
                </a:lnTo>
                <a:lnTo>
                  <a:pt x="308" y="698"/>
                </a:lnTo>
                <a:lnTo>
                  <a:pt x="310" y="680"/>
                </a:lnTo>
                <a:lnTo>
                  <a:pt x="314" y="662"/>
                </a:lnTo>
                <a:lnTo>
                  <a:pt x="324" y="644"/>
                </a:lnTo>
                <a:lnTo>
                  <a:pt x="338" y="626"/>
                </a:lnTo>
                <a:lnTo>
                  <a:pt x="338" y="626"/>
                </a:lnTo>
                <a:lnTo>
                  <a:pt x="346" y="620"/>
                </a:lnTo>
                <a:lnTo>
                  <a:pt x="354" y="612"/>
                </a:lnTo>
                <a:lnTo>
                  <a:pt x="372" y="602"/>
                </a:lnTo>
                <a:lnTo>
                  <a:pt x="392" y="598"/>
                </a:lnTo>
                <a:lnTo>
                  <a:pt x="410" y="598"/>
                </a:lnTo>
                <a:lnTo>
                  <a:pt x="410" y="598"/>
                </a:lnTo>
                <a:lnTo>
                  <a:pt x="426" y="602"/>
                </a:lnTo>
                <a:lnTo>
                  <a:pt x="442" y="608"/>
                </a:lnTo>
                <a:lnTo>
                  <a:pt x="454" y="616"/>
                </a:lnTo>
                <a:lnTo>
                  <a:pt x="466" y="628"/>
                </a:lnTo>
                <a:lnTo>
                  <a:pt x="466" y="628"/>
                </a:lnTo>
                <a:lnTo>
                  <a:pt x="476" y="640"/>
                </a:lnTo>
                <a:lnTo>
                  <a:pt x="484" y="654"/>
                </a:lnTo>
                <a:lnTo>
                  <a:pt x="488" y="668"/>
                </a:lnTo>
                <a:lnTo>
                  <a:pt x="490" y="680"/>
                </a:lnTo>
                <a:lnTo>
                  <a:pt x="490" y="680"/>
                </a:lnTo>
                <a:lnTo>
                  <a:pt x="494" y="698"/>
                </a:lnTo>
                <a:lnTo>
                  <a:pt x="906" y="286"/>
                </a:lnTo>
                <a:lnTo>
                  <a:pt x="906" y="286"/>
                </a:lnTo>
                <a:lnTo>
                  <a:pt x="906" y="284"/>
                </a:lnTo>
                <a:lnTo>
                  <a:pt x="906" y="0"/>
                </a:lnTo>
                <a:lnTo>
                  <a:pt x="444" y="0"/>
                </a:lnTo>
                <a:lnTo>
                  <a:pt x="444" y="3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257380" y="4671023"/>
            <a:ext cx="1408338" cy="1837368"/>
          </a:xfrm>
          <a:custGeom>
            <a:avLst/>
            <a:gdLst>
              <a:gd name="T0" fmla="*/ 602 w 906"/>
              <a:gd name="T1" fmla="*/ 24 h 1182"/>
              <a:gd name="T2" fmla="*/ 618 w 906"/>
              <a:gd name="T3" fmla="*/ 46 h 1182"/>
              <a:gd name="T4" fmla="*/ 624 w 906"/>
              <a:gd name="T5" fmla="*/ 56 h 1182"/>
              <a:gd name="T6" fmla="*/ 638 w 906"/>
              <a:gd name="T7" fmla="*/ 84 h 1182"/>
              <a:gd name="T8" fmla="*/ 640 w 906"/>
              <a:gd name="T9" fmla="*/ 100 h 1182"/>
              <a:gd name="T10" fmla="*/ 636 w 906"/>
              <a:gd name="T11" fmla="*/ 132 h 1182"/>
              <a:gd name="T12" fmla="*/ 620 w 906"/>
              <a:gd name="T13" fmla="*/ 162 h 1182"/>
              <a:gd name="T14" fmla="*/ 608 w 906"/>
              <a:gd name="T15" fmla="*/ 174 h 1182"/>
              <a:gd name="T16" fmla="*/ 572 w 906"/>
              <a:gd name="T17" fmla="*/ 190 h 1182"/>
              <a:gd name="T18" fmla="*/ 550 w 906"/>
              <a:gd name="T19" fmla="*/ 192 h 1182"/>
              <a:gd name="T20" fmla="*/ 528 w 906"/>
              <a:gd name="T21" fmla="*/ 190 h 1182"/>
              <a:gd name="T22" fmla="*/ 490 w 906"/>
              <a:gd name="T23" fmla="*/ 174 h 1182"/>
              <a:gd name="T24" fmla="*/ 478 w 906"/>
              <a:gd name="T25" fmla="*/ 162 h 1182"/>
              <a:gd name="T26" fmla="*/ 462 w 906"/>
              <a:gd name="T27" fmla="*/ 132 h 1182"/>
              <a:gd name="T28" fmla="*/ 458 w 906"/>
              <a:gd name="T29" fmla="*/ 100 h 1182"/>
              <a:gd name="T30" fmla="*/ 460 w 906"/>
              <a:gd name="T31" fmla="*/ 84 h 1182"/>
              <a:gd name="T32" fmla="*/ 472 w 906"/>
              <a:gd name="T33" fmla="*/ 58 h 1182"/>
              <a:gd name="T34" fmla="*/ 478 w 906"/>
              <a:gd name="T35" fmla="*/ 46 h 1182"/>
              <a:gd name="T36" fmla="*/ 490 w 906"/>
              <a:gd name="T37" fmla="*/ 28 h 1182"/>
              <a:gd name="T38" fmla="*/ 0 w 906"/>
              <a:gd name="T39" fmla="*/ 0 h 1182"/>
              <a:gd name="T40" fmla="*/ 0 w 906"/>
              <a:gd name="T41" fmla="*/ 284 h 1182"/>
              <a:gd name="T42" fmla="*/ 420 w 906"/>
              <a:gd name="T43" fmla="*/ 706 h 1182"/>
              <a:gd name="T44" fmla="*/ 432 w 906"/>
              <a:gd name="T45" fmla="*/ 694 h 1182"/>
              <a:gd name="T46" fmla="*/ 436 w 906"/>
              <a:gd name="T47" fmla="*/ 668 h 1182"/>
              <a:gd name="T48" fmla="*/ 438 w 906"/>
              <a:gd name="T49" fmla="*/ 656 h 1182"/>
              <a:gd name="T50" fmla="*/ 448 w 906"/>
              <a:gd name="T51" fmla="*/ 628 h 1182"/>
              <a:gd name="T52" fmla="*/ 460 w 906"/>
              <a:gd name="T53" fmla="*/ 614 h 1182"/>
              <a:gd name="T54" fmla="*/ 484 w 906"/>
              <a:gd name="T55" fmla="*/ 594 h 1182"/>
              <a:gd name="T56" fmla="*/ 518 w 906"/>
              <a:gd name="T57" fmla="*/ 584 h 1182"/>
              <a:gd name="T58" fmla="*/ 534 w 906"/>
              <a:gd name="T59" fmla="*/ 584 h 1182"/>
              <a:gd name="T60" fmla="*/ 572 w 906"/>
              <a:gd name="T61" fmla="*/ 600 h 1182"/>
              <a:gd name="T62" fmla="*/ 588 w 906"/>
              <a:gd name="T63" fmla="*/ 612 h 1182"/>
              <a:gd name="T64" fmla="*/ 602 w 906"/>
              <a:gd name="T65" fmla="*/ 630 h 1182"/>
              <a:gd name="T66" fmla="*/ 618 w 906"/>
              <a:gd name="T67" fmla="*/ 668 h 1182"/>
              <a:gd name="T68" fmla="*/ 618 w 906"/>
              <a:gd name="T69" fmla="*/ 684 h 1182"/>
              <a:gd name="T70" fmla="*/ 608 w 906"/>
              <a:gd name="T71" fmla="*/ 718 h 1182"/>
              <a:gd name="T72" fmla="*/ 588 w 906"/>
              <a:gd name="T73" fmla="*/ 742 h 1182"/>
              <a:gd name="T74" fmla="*/ 574 w 906"/>
              <a:gd name="T75" fmla="*/ 752 h 1182"/>
              <a:gd name="T76" fmla="*/ 548 w 906"/>
              <a:gd name="T77" fmla="*/ 764 h 1182"/>
              <a:gd name="T78" fmla="*/ 536 w 906"/>
              <a:gd name="T79" fmla="*/ 766 h 1182"/>
              <a:gd name="T80" fmla="*/ 514 w 906"/>
              <a:gd name="T81" fmla="*/ 770 h 1182"/>
              <a:gd name="T82" fmla="*/ 894 w 906"/>
              <a:gd name="T83" fmla="*/ 1182 h 1182"/>
              <a:gd name="T84" fmla="*/ 900 w 906"/>
              <a:gd name="T85" fmla="*/ 1174 h 1182"/>
              <a:gd name="T86" fmla="*/ 906 w 906"/>
              <a:gd name="T87" fmla="*/ 1152 h 1182"/>
              <a:gd name="T88" fmla="*/ 906 w 906"/>
              <a:gd name="T89" fmla="*/ 0 h 1182"/>
              <a:gd name="T90" fmla="*/ 602 w 906"/>
              <a:gd name="T91" fmla="*/ 2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6" h="1182">
                <a:moveTo>
                  <a:pt x="602" y="24"/>
                </a:moveTo>
                <a:lnTo>
                  <a:pt x="602" y="24"/>
                </a:lnTo>
                <a:lnTo>
                  <a:pt x="606" y="32"/>
                </a:lnTo>
                <a:lnTo>
                  <a:pt x="618" y="46"/>
                </a:lnTo>
                <a:lnTo>
                  <a:pt x="618" y="46"/>
                </a:lnTo>
                <a:lnTo>
                  <a:pt x="624" y="56"/>
                </a:lnTo>
                <a:lnTo>
                  <a:pt x="632" y="68"/>
                </a:lnTo>
                <a:lnTo>
                  <a:pt x="638" y="84"/>
                </a:lnTo>
                <a:lnTo>
                  <a:pt x="640" y="100"/>
                </a:lnTo>
                <a:lnTo>
                  <a:pt x="640" y="100"/>
                </a:lnTo>
                <a:lnTo>
                  <a:pt x="638" y="116"/>
                </a:lnTo>
                <a:lnTo>
                  <a:pt x="636" y="132"/>
                </a:lnTo>
                <a:lnTo>
                  <a:pt x="630" y="148"/>
                </a:lnTo>
                <a:lnTo>
                  <a:pt x="620" y="162"/>
                </a:lnTo>
                <a:lnTo>
                  <a:pt x="620" y="162"/>
                </a:lnTo>
                <a:lnTo>
                  <a:pt x="608" y="174"/>
                </a:lnTo>
                <a:lnTo>
                  <a:pt x="590" y="184"/>
                </a:lnTo>
                <a:lnTo>
                  <a:pt x="572" y="190"/>
                </a:lnTo>
                <a:lnTo>
                  <a:pt x="550" y="192"/>
                </a:lnTo>
                <a:lnTo>
                  <a:pt x="550" y="192"/>
                </a:lnTo>
                <a:lnTo>
                  <a:pt x="538" y="192"/>
                </a:lnTo>
                <a:lnTo>
                  <a:pt x="528" y="190"/>
                </a:lnTo>
                <a:lnTo>
                  <a:pt x="508" y="184"/>
                </a:lnTo>
                <a:lnTo>
                  <a:pt x="490" y="174"/>
                </a:lnTo>
                <a:lnTo>
                  <a:pt x="478" y="162"/>
                </a:lnTo>
                <a:lnTo>
                  <a:pt x="478" y="162"/>
                </a:lnTo>
                <a:lnTo>
                  <a:pt x="468" y="148"/>
                </a:lnTo>
                <a:lnTo>
                  <a:pt x="462" y="132"/>
                </a:lnTo>
                <a:lnTo>
                  <a:pt x="460" y="116"/>
                </a:lnTo>
                <a:lnTo>
                  <a:pt x="458" y="100"/>
                </a:lnTo>
                <a:lnTo>
                  <a:pt x="458" y="100"/>
                </a:lnTo>
                <a:lnTo>
                  <a:pt x="460" y="84"/>
                </a:lnTo>
                <a:lnTo>
                  <a:pt x="464" y="70"/>
                </a:lnTo>
                <a:lnTo>
                  <a:pt x="472" y="58"/>
                </a:lnTo>
                <a:lnTo>
                  <a:pt x="478" y="46"/>
                </a:lnTo>
                <a:lnTo>
                  <a:pt x="478" y="46"/>
                </a:lnTo>
                <a:lnTo>
                  <a:pt x="488" y="34"/>
                </a:lnTo>
                <a:lnTo>
                  <a:pt x="490" y="28"/>
                </a:lnTo>
                <a:lnTo>
                  <a:pt x="490" y="0"/>
                </a:lnTo>
                <a:lnTo>
                  <a:pt x="0" y="0"/>
                </a:lnTo>
                <a:lnTo>
                  <a:pt x="0" y="284"/>
                </a:lnTo>
                <a:lnTo>
                  <a:pt x="0" y="284"/>
                </a:lnTo>
                <a:lnTo>
                  <a:pt x="0" y="286"/>
                </a:lnTo>
                <a:lnTo>
                  <a:pt x="420" y="706"/>
                </a:lnTo>
                <a:lnTo>
                  <a:pt x="432" y="694"/>
                </a:lnTo>
                <a:lnTo>
                  <a:pt x="432" y="694"/>
                </a:lnTo>
                <a:lnTo>
                  <a:pt x="434" y="688"/>
                </a:lnTo>
                <a:lnTo>
                  <a:pt x="436" y="668"/>
                </a:lnTo>
                <a:lnTo>
                  <a:pt x="436" y="668"/>
                </a:lnTo>
                <a:lnTo>
                  <a:pt x="438" y="656"/>
                </a:lnTo>
                <a:lnTo>
                  <a:pt x="442" y="642"/>
                </a:lnTo>
                <a:lnTo>
                  <a:pt x="448" y="628"/>
                </a:lnTo>
                <a:lnTo>
                  <a:pt x="460" y="614"/>
                </a:lnTo>
                <a:lnTo>
                  <a:pt x="460" y="614"/>
                </a:lnTo>
                <a:lnTo>
                  <a:pt x="472" y="604"/>
                </a:lnTo>
                <a:lnTo>
                  <a:pt x="484" y="594"/>
                </a:lnTo>
                <a:lnTo>
                  <a:pt x="500" y="588"/>
                </a:lnTo>
                <a:lnTo>
                  <a:pt x="518" y="584"/>
                </a:lnTo>
                <a:lnTo>
                  <a:pt x="518" y="584"/>
                </a:lnTo>
                <a:lnTo>
                  <a:pt x="534" y="584"/>
                </a:lnTo>
                <a:lnTo>
                  <a:pt x="552" y="590"/>
                </a:lnTo>
                <a:lnTo>
                  <a:pt x="572" y="600"/>
                </a:lnTo>
                <a:lnTo>
                  <a:pt x="588" y="612"/>
                </a:lnTo>
                <a:lnTo>
                  <a:pt x="588" y="612"/>
                </a:lnTo>
                <a:lnTo>
                  <a:pt x="596" y="622"/>
                </a:lnTo>
                <a:lnTo>
                  <a:pt x="602" y="630"/>
                </a:lnTo>
                <a:lnTo>
                  <a:pt x="612" y="648"/>
                </a:lnTo>
                <a:lnTo>
                  <a:pt x="618" y="668"/>
                </a:lnTo>
                <a:lnTo>
                  <a:pt x="618" y="684"/>
                </a:lnTo>
                <a:lnTo>
                  <a:pt x="618" y="684"/>
                </a:lnTo>
                <a:lnTo>
                  <a:pt x="614" y="702"/>
                </a:lnTo>
                <a:lnTo>
                  <a:pt x="608" y="718"/>
                </a:lnTo>
                <a:lnTo>
                  <a:pt x="598" y="730"/>
                </a:lnTo>
                <a:lnTo>
                  <a:pt x="588" y="742"/>
                </a:lnTo>
                <a:lnTo>
                  <a:pt x="588" y="742"/>
                </a:lnTo>
                <a:lnTo>
                  <a:pt x="574" y="752"/>
                </a:lnTo>
                <a:lnTo>
                  <a:pt x="560" y="760"/>
                </a:lnTo>
                <a:lnTo>
                  <a:pt x="548" y="764"/>
                </a:lnTo>
                <a:lnTo>
                  <a:pt x="536" y="766"/>
                </a:lnTo>
                <a:lnTo>
                  <a:pt x="536" y="766"/>
                </a:lnTo>
                <a:lnTo>
                  <a:pt x="520" y="768"/>
                </a:lnTo>
                <a:lnTo>
                  <a:pt x="514" y="770"/>
                </a:lnTo>
                <a:lnTo>
                  <a:pt x="498" y="786"/>
                </a:lnTo>
                <a:lnTo>
                  <a:pt x="894" y="1182"/>
                </a:lnTo>
                <a:lnTo>
                  <a:pt x="894" y="1182"/>
                </a:lnTo>
                <a:lnTo>
                  <a:pt x="900" y="1174"/>
                </a:lnTo>
                <a:lnTo>
                  <a:pt x="904" y="1162"/>
                </a:lnTo>
                <a:lnTo>
                  <a:pt x="906" y="1152"/>
                </a:lnTo>
                <a:lnTo>
                  <a:pt x="906" y="1142"/>
                </a:lnTo>
                <a:lnTo>
                  <a:pt x="906" y="0"/>
                </a:lnTo>
                <a:lnTo>
                  <a:pt x="602" y="0"/>
                </a:lnTo>
                <a:lnTo>
                  <a:pt x="602" y="2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26705" y="5159122"/>
            <a:ext cx="2051883" cy="1411447"/>
          </a:xfrm>
          <a:custGeom>
            <a:avLst/>
            <a:gdLst>
              <a:gd name="T0" fmla="*/ 456 w 1320"/>
              <a:gd name="T1" fmla="*/ 438 h 908"/>
              <a:gd name="T2" fmla="*/ 430 w 1320"/>
              <a:gd name="T3" fmla="*/ 412 h 908"/>
              <a:gd name="T4" fmla="*/ 418 w 1320"/>
              <a:gd name="T5" fmla="*/ 392 h 908"/>
              <a:gd name="T6" fmla="*/ 416 w 1320"/>
              <a:gd name="T7" fmla="*/ 372 h 908"/>
              <a:gd name="T8" fmla="*/ 408 w 1320"/>
              <a:gd name="T9" fmla="*/ 346 h 908"/>
              <a:gd name="T10" fmla="*/ 402 w 1320"/>
              <a:gd name="T11" fmla="*/ 338 h 908"/>
              <a:gd name="T12" fmla="*/ 384 w 1320"/>
              <a:gd name="T13" fmla="*/ 326 h 908"/>
              <a:gd name="T14" fmla="*/ 366 w 1320"/>
              <a:gd name="T15" fmla="*/ 318 h 908"/>
              <a:gd name="T16" fmla="*/ 356 w 1320"/>
              <a:gd name="T17" fmla="*/ 320 h 908"/>
              <a:gd name="T18" fmla="*/ 334 w 1320"/>
              <a:gd name="T19" fmla="*/ 328 h 908"/>
              <a:gd name="T20" fmla="*/ 324 w 1320"/>
              <a:gd name="T21" fmla="*/ 338 h 908"/>
              <a:gd name="T22" fmla="*/ 308 w 1320"/>
              <a:gd name="T23" fmla="*/ 360 h 908"/>
              <a:gd name="T24" fmla="*/ 304 w 1320"/>
              <a:gd name="T25" fmla="*/ 380 h 908"/>
              <a:gd name="T26" fmla="*/ 306 w 1320"/>
              <a:gd name="T27" fmla="*/ 390 h 908"/>
              <a:gd name="T28" fmla="*/ 316 w 1320"/>
              <a:gd name="T29" fmla="*/ 408 h 908"/>
              <a:gd name="T30" fmla="*/ 324 w 1320"/>
              <a:gd name="T31" fmla="*/ 416 h 908"/>
              <a:gd name="T32" fmla="*/ 340 w 1320"/>
              <a:gd name="T33" fmla="*/ 426 h 908"/>
              <a:gd name="T34" fmla="*/ 358 w 1320"/>
              <a:gd name="T35" fmla="*/ 430 h 908"/>
              <a:gd name="T36" fmla="*/ 380 w 1320"/>
              <a:gd name="T37" fmla="*/ 432 h 908"/>
              <a:gd name="T38" fmla="*/ 402 w 1320"/>
              <a:gd name="T39" fmla="*/ 442 h 908"/>
              <a:gd name="T40" fmla="*/ 402 w 1320"/>
              <a:gd name="T41" fmla="*/ 442 h 908"/>
              <a:gd name="T42" fmla="*/ 0 w 1320"/>
              <a:gd name="T43" fmla="*/ 896 h 908"/>
              <a:gd name="T44" fmla="*/ 8 w 1320"/>
              <a:gd name="T45" fmla="*/ 902 h 908"/>
              <a:gd name="T46" fmla="*/ 30 w 1320"/>
              <a:gd name="T47" fmla="*/ 908 h 908"/>
              <a:gd name="T48" fmla="*/ 1320 w 1320"/>
              <a:gd name="T49" fmla="*/ 908 h 908"/>
              <a:gd name="T50" fmla="*/ 1276 w 1320"/>
              <a:gd name="T51" fmla="*/ 508 h 908"/>
              <a:gd name="T52" fmla="*/ 1270 w 1320"/>
              <a:gd name="T53" fmla="*/ 512 h 908"/>
              <a:gd name="T54" fmla="*/ 1256 w 1320"/>
              <a:gd name="T55" fmla="*/ 522 h 908"/>
              <a:gd name="T56" fmla="*/ 1232 w 1320"/>
              <a:gd name="T57" fmla="*/ 538 h 908"/>
              <a:gd name="T58" fmla="*/ 1200 w 1320"/>
              <a:gd name="T59" fmla="*/ 544 h 908"/>
              <a:gd name="T60" fmla="*/ 1184 w 1320"/>
              <a:gd name="T61" fmla="*/ 544 h 908"/>
              <a:gd name="T62" fmla="*/ 1152 w 1320"/>
              <a:gd name="T63" fmla="*/ 536 h 908"/>
              <a:gd name="T64" fmla="*/ 1138 w 1320"/>
              <a:gd name="T65" fmla="*/ 526 h 908"/>
              <a:gd name="T66" fmla="*/ 1116 w 1320"/>
              <a:gd name="T67" fmla="*/ 496 h 908"/>
              <a:gd name="T68" fmla="*/ 1108 w 1320"/>
              <a:gd name="T69" fmla="*/ 454 h 908"/>
              <a:gd name="T70" fmla="*/ 1108 w 1320"/>
              <a:gd name="T71" fmla="*/ 444 h 908"/>
              <a:gd name="T72" fmla="*/ 1116 w 1320"/>
              <a:gd name="T73" fmla="*/ 414 h 908"/>
              <a:gd name="T74" fmla="*/ 1138 w 1320"/>
              <a:gd name="T75" fmla="*/ 384 h 908"/>
              <a:gd name="T76" fmla="*/ 1152 w 1320"/>
              <a:gd name="T77" fmla="*/ 374 h 908"/>
              <a:gd name="T78" fmla="*/ 1184 w 1320"/>
              <a:gd name="T79" fmla="*/ 366 h 908"/>
              <a:gd name="T80" fmla="*/ 1200 w 1320"/>
              <a:gd name="T81" fmla="*/ 364 h 908"/>
              <a:gd name="T82" fmla="*/ 1232 w 1320"/>
              <a:gd name="T83" fmla="*/ 370 h 908"/>
              <a:gd name="T84" fmla="*/ 1254 w 1320"/>
              <a:gd name="T85" fmla="*/ 384 h 908"/>
              <a:gd name="T86" fmla="*/ 1268 w 1320"/>
              <a:gd name="T87" fmla="*/ 394 h 908"/>
              <a:gd name="T88" fmla="*/ 1320 w 1320"/>
              <a:gd name="T89" fmla="*/ 396 h 908"/>
              <a:gd name="T90" fmla="*/ 898 w 1320"/>
              <a:gd name="T91" fmla="*/ 2 h 908"/>
              <a:gd name="T92" fmla="*/ 894 w 1320"/>
              <a:gd name="T93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20" h="908">
                <a:moveTo>
                  <a:pt x="894" y="0"/>
                </a:moveTo>
                <a:lnTo>
                  <a:pt x="456" y="438"/>
                </a:lnTo>
                <a:lnTo>
                  <a:pt x="430" y="412"/>
                </a:lnTo>
                <a:lnTo>
                  <a:pt x="430" y="412"/>
                </a:lnTo>
                <a:lnTo>
                  <a:pt x="422" y="402"/>
                </a:lnTo>
                <a:lnTo>
                  <a:pt x="418" y="392"/>
                </a:lnTo>
                <a:lnTo>
                  <a:pt x="416" y="372"/>
                </a:lnTo>
                <a:lnTo>
                  <a:pt x="416" y="372"/>
                </a:lnTo>
                <a:lnTo>
                  <a:pt x="410" y="354"/>
                </a:lnTo>
                <a:lnTo>
                  <a:pt x="408" y="346"/>
                </a:lnTo>
                <a:lnTo>
                  <a:pt x="402" y="338"/>
                </a:lnTo>
                <a:lnTo>
                  <a:pt x="402" y="338"/>
                </a:lnTo>
                <a:lnTo>
                  <a:pt x="392" y="332"/>
                </a:lnTo>
                <a:lnTo>
                  <a:pt x="384" y="326"/>
                </a:lnTo>
                <a:lnTo>
                  <a:pt x="374" y="322"/>
                </a:lnTo>
                <a:lnTo>
                  <a:pt x="366" y="318"/>
                </a:lnTo>
                <a:lnTo>
                  <a:pt x="366" y="318"/>
                </a:lnTo>
                <a:lnTo>
                  <a:pt x="356" y="320"/>
                </a:lnTo>
                <a:lnTo>
                  <a:pt x="346" y="322"/>
                </a:lnTo>
                <a:lnTo>
                  <a:pt x="334" y="328"/>
                </a:lnTo>
                <a:lnTo>
                  <a:pt x="324" y="338"/>
                </a:lnTo>
                <a:lnTo>
                  <a:pt x="324" y="338"/>
                </a:lnTo>
                <a:lnTo>
                  <a:pt x="314" y="350"/>
                </a:lnTo>
                <a:lnTo>
                  <a:pt x="308" y="360"/>
                </a:lnTo>
                <a:lnTo>
                  <a:pt x="304" y="370"/>
                </a:lnTo>
                <a:lnTo>
                  <a:pt x="304" y="380"/>
                </a:lnTo>
                <a:lnTo>
                  <a:pt x="304" y="380"/>
                </a:lnTo>
                <a:lnTo>
                  <a:pt x="306" y="390"/>
                </a:lnTo>
                <a:lnTo>
                  <a:pt x="310" y="398"/>
                </a:lnTo>
                <a:lnTo>
                  <a:pt x="316" y="408"/>
                </a:lnTo>
                <a:lnTo>
                  <a:pt x="324" y="416"/>
                </a:lnTo>
                <a:lnTo>
                  <a:pt x="324" y="416"/>
                </a:lnTo>
                <a:lnTo>
                  <a:pt x="332" y="422"/>
                </a:lnTo>
                <a:lnTo>
                  <a:pt x="340" y="426"/>
                </a:lnTo>
                <a:lnTo>
                  <a:pt x="348" y="428"/>
                </a:lnTo>
                <a:lnTo>
                  <a:pt x="358" y="430"/>
                </a:lnTo>
                <a:lnTo>
                  <a:pt x="358" y="430"/>
                </a:lnTo>
                <a:lnTo>
                  <a:pt x="380" y="432"/>
                </a:lnTo>
                <a:lnTo>
                  <a:pt x="390" y="436"/>
                </a:lnTo>
                <a:lnTo>
                  <a:pt x="402" y="442"/>
                </a:lnTo>
                <a:lnTo>
                  <a:pt x="402" y="442"/>
                </a:lnTo>
                <a:lnTo>
                  <a:pt x="402" y="442"/>
                </a:lnTo>
                <a:lnTo>
                  <a:pt x="428" y="468"/>
                </a:lnTo>
                <a:lnTo>
                  <a:pt x="0" y="896"/>
                </a:lnTo>
                <a:lnTo>
                  <a:pt x="0" y="896"/>
                </a:lnTo>
                <a:lnTo>
                  <a:pt x="8" y="902"/>
                </a:lnTo>
                <a:lnTo>
                  <a:pt x="18" y="906"/>
                </a:lnTo>
                <a:lnTo>
                  <a:pt x="30" y="908"/>
                </a:lnTo>
                <a:lnTo>
                  <a:pt x="40" y="908"/>
                </a:lnTo>
                <a:lnTo>
                  <a:pt x="1320" y="908"/>
                </a:lnTo>
                <a:lnTo>
                  <a:pt x="1320" y="508"/>
                </a:lnTo>
                <a:lnTo>
                  <a:pt x="1276" y="508"/>
                </a:lnTo>
                <a:lnTo>
                  <a:pt x="1276" y="508"/>
                </a:lnTo>
                <a:lnTo>
                  <a:pt x="1270" y="512"/>
                </a:lnTo>
                <a:lnTo>
                  <a:pt x="1256" y="522"/>
                </a:lnTo>
                <a:lnTo>
                  <a:pt x="1256" y="522"/>
                </a:lnTo>
                <a:lnTo>
                  <a:pt x="1244" y="530"/>
                </a:lnTo>
                <a:lnTo>
                  <a:pt x="1232" y="538"/>
                </a:lnTo>
                <a:lnTo>
                  <a:pt x="1218" y="542"/>
                </a:lnTo>
                <a:lnTo>
                  <a:pt x="1200" y="544"/>
                </a:lnTo>
                <a:lnTo>
                  <a:pt x="1200" y="544"/>
                </a:lnTo>
                <a:lnTo>
                  <a:pt x="1184" y="544"/>
                </a:lnTo>
                <a:lnTo>
                  <a:pt x="1168" y="542"/>
                </a:lnTo>
                <a:lnTo>
                  <a:pt x="1152" y="536"/>
                </a:lnTo>
                <a:lnTo>
                  <a:pt x="1138" y="526"/>
                </a:lnTo>
                <a:lnTo>
                  <a:pt x="1138" y="526"/>
                </a:lnTo>
                <a:lnTo>
                  <a:pt x="1126" y="512"/>
                </a:lnTo>
                <a:lnTo>
                  <a:pt x="1116" y="496"/>
                </a:lnTo>
                <a:lnTo>
                  <a:pt x="1110" y="476"/>
                </a:lnTo>
                <a:lnTo>
                  <a:pt x="1108" y="454"/>
                </a:lnTo>
                <a:lnTo>
                  <a:pt x="1108" y="454"/>
                </a:lnTo>
                <a:lnTo>
                  <a:pt x="1108" y="444"/>
                </a:lnTo>
                <a:lnTo>
                  <a:pt x="1110" y="432"/>
                </a:lnTo>
                <a:lnTo>
                  <a:pt x="1116" y="414"/>
                </a:lnTo>
                <a:lnTo>
                  <a:pt x="1126" y="396"/>
                </a:lnTo>
                <a:lnTo>
                  <a:pt x="1138" y="384"/>
                </a:lnTo>
                <a:lnTo>
                  <a:pt x="1138" y="384"/>
                </a:lnTo>
                <a:lnTo>
                  <a:pt x="1152" y="374"/>
                </a:lnTo>
                <a:lnTo>
                  <a:pt x="1168" y="368"/>
                </a:lnTo>
                <a:lnTo>
                  <a:pt x="1184" y="366"/>
                </a:lnTo>
                <a:lnTo>
                  <a:pt x="1200" y="364"/>
                </a:lnTo>
                <a:lnTo>
                  <a:pt x="1200" y="364"/>
                </a:lnTo>
                <a:lnTo>
                  <a:pt x="1216" y="366"/>
                </a:lnTo>
                <a:lnTo>
                  <a:pt x="1232" y="370"/>
                </a:lnTo>
                <a:lnTo>
                  <a:pt x="1244" y="378"/>
                </a:lnTo>
                <a:lnTo>
                  <a:pt x="1254" y="384"/>
                </a:lnTo>
                <a:lnTo>
                  <a:pt x="1254" y="384"/>
                </a:lnTo>
                <a:lnTo>
                  <a:pt x="1268" y="394"/>
                </a:lnTo>
                <a:lnTo>
                  <a:pt x="1272" y="396"/>
                </a:lnTo>
                <a:lnTo>
                  <a:pt x="1320" y="396"/>
                </a:lnTo>
                <a:lnTo>
                  <a:pt x="1320" y="2"/>
                </a:lnTo>
                <a:lnTo>
                  <a:pt x="898" y="2"/>
                </a:lnTo>
                <a:lnTo>
                  <a:pt x="898" y="2"/>
                </a:lnTo>
                <a:lnTo>
                  <a:pt x="894" y="0"/>
                </a:lnTo>
                <a:lnTo>
                  <a:pt x="894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092608" y="5159122"/>
            <a:ext cx="1510932" cy="1411447"/>
          </a:xfrm>
          <a:custGeom>
            <a:avLst/>
            <a:gdLst>
              <a:gd name="T0" fmla="*/ 596 w 972"/>
              <a:gd name="T1" fmla="*/ 432 h 908"/>
              <a:gd name="T2" fmla="*/ 616 w 972"/>
              <a:gd name="T3" fmla="*/ 420 h 908"/>
              <a:gd name="T4" fmla="*/ 636 w 972"/>
              <a:gd name="T5" fmla="*/ 416 h 908"/>
              <a:gd name="T6" fmla="*/ 662 w 972"/>
              <a:gd name="T7" fmla="*/ 408 h 908"/>
              <a:gd name="T8" fmla="*/ 668 w 972"/>
              <a:gd name="T9" fmla="*/ 402 h 908"/>
              <a:gd name="T10" fmla="*/ 682 w 972"/>
              <a:gd name="T11" fmla="*/ 386 h 908"/>
              <a:gd name="T12" fmla="*/ 688 w 972"/>
              <a:gd name="T13" fmla="*/ 366 h 908"/>
              <a:gd name="T14" fmla="*/ 688 w 972"/>
              <a:gd name="T15" fmla="*/ 358 h 908"/>
              <a:gd name="T16" fmla="*/ 680 w 972"/>
              <a:gd name="T17" fmla="*/ 336 h 908"/>
              <a:gd name="T18" fmla="*/ 670 w 972"/>
              <a:gd name="T19" fmla="*/ 324 h 908"/>
              <a:gd name="T20" fmla="*/ 646 w 972"/>
              <a:gd name="T21" fmla="*/ 310 h 908"/>
              <a:gd name="T22" fmla="*/ 626 w 972"/>
              <a:gd name="T23" fmla="*/ 306 h 908"/>
              <a:gd name="T24" fmla="*/ 618 w 972"/>
              <a:gd name="T25" fmla="*/ 308 h 908"/>
              <a:gd name="T26" fmla="*/ 600 w 972"/>
              <a:gd name="T27" fmla="*/ 318 h 908"/>
              <a:gd name="T28" fmla="*/ 592 w 972"/>
              <a:gd name="T29" fmla="*/ 326 h 908"/>
              <a:gd name="T30" fmla="*/ 582 w 972"/>
              <a:gd name="T31" fmla="*/ 340 h 908"/>
              <a:gd name="T32" fmla="*/ 578 w 972"/>
              <a:gd name="T33" fmla="*/ 360 h 908"/>
              <a:gd name="T34" fmla="*/ 576 w 972"/>
              <a:gd name="T35" fmla="*/ 380 h 908"/>
              <a:gd name="T36" fmla="*/ 566 w 972"/>
              <a:gd name="T37" fmla="*/ 402 h 908"/>
              <a:gd name="T38" fmla="*/ 564 w 972"/>
              <a:gd name="T39" fmla="*/ 404 h 908"/>
              <a:gd name="T40" fmla="*/ 76 w 972"/>
              <a:gd name="T41" fmla="*/ 0 h 908"/>
              <a:gd name="T42" fmla="*/ 74 w 972"/>
              <a:gd name="T43" fmla="*/ 2 h 908"/>
              <a:gd name="T44" fmla="*/ 0 w 972"/>
              <a:gd name="T45" fmla="*/ 400 h 908"/>
              <a:gd name="T46" fmla="*/ 36 w 972"/>
              <a:gd name="T47" fmla="*/ 400 h 908"/>
              <a:gd name="T48" fmla="*/ 58 w 972"/>
              <a:gd name="T49" fmla="*/ 386 h 908"/>
              <a:gd name="T50" fmla="*/ 68 w 972"/>
              <a:gd name="T51" fmla="*/ 378 h 908"/>
              <a:gd name="T52" fmla="*/ 96 w 972"/>
              <a:gd name="T53" fmla="*/ 366 h 908"/>
              <a:gd name="T54" fmla="*/ 114 w 972"/>
              <a:gd name="T55" fmla="*/ 364 h 908"/>
              <a:gd name="T56" fmla="*/ 144 w 972"/>
              <a:gd name="T57" fmla="*/ 368 h 908"/>
              <a:gd name="T58" fmla="*/ 174 w 972"/>
              <a:gd name="T59" fmla="*/ 384 h 908"/>
              <a:gd name="T60" fmla="*/ 186 w 972"/>
              <a:gd name="T61" fmla="*/ 396 h 908"/>
              <a:gd name="T62" fmla="*/ 202 w 972"/>
              <a:gd name="T63" fmla="*/ 432 h 908"/>
              <a:gd name="T64" fmla="*/ 204 w 972"/>
              <a:gd name="T65" fmla="*/ 454 h 908"/>
              <a:gd name="T66" fmla="*/ 202 w 972"/>
              <a:gd name="T67" fmla="*/ 476 h 908"/>
              <a:gd name="T68" fmla="*/ 188 w 972"/>
              <a:gd name="T69" fmla="*/ 512 h 908"/>
              <a:gd name="T70" fmla="*/ 176 w 972"/>
              <a:gd name="T71" fmla="*/ 526 h 908"/>
              <a:gd name="T72" fmla="*/ 144 w 972"/>
              <a:gd name="T73" fmla="*/ 542 h 908"/>
              <a:gd name="T74" fmla="*/ 114 w 972"/>
              <a:gd name="T75" fmla="*/ 544 h 908"/>
              <a:gd name="T76" fmla="*/ 96 w 972"/>
              <a:gd name="T77" fmla="*/ 544 h 908"/>
              <a:gd name="T78" fmla="*/ 70 w 972"/>
              <a:gd name="T79" fmla="*/ 532 h 908"/>
              <a:gd name="T80" fmla="*/ 60 w 972"/>
              <a:gd name="T81" fmla="*/ 526 h 908"/>
              <a:gd name="T82" fmla="*/ 42 w 972"/>
              <a:gd name="T83" fmla="*/ 514 h 908"/>
              <a:gd name="T84" fmla="*/ 0 w 972"/>
              <a:gd name="T85" fmla="*/ 908 h 908"/>
              <a:gd name="T86" fmla="*/ 932 w 972"/>
              <a:gd name="T87" fmla="*/ 908 h 908"/>
              <a:gd name="T88" fmla="*/ 954 w 972"/>
              <a:gd name="T89" fmla="*/ 906 h 908"/>
              <a:gd name="T90" fmla="*/ 972 w 972"/>
              <a:gd name="T91" fmla="*/ 896 h 908"/>
              <a:gd name="T92" fmla="*/ 596 w 972"/>
              <a:gd name="T93" fmla="*/ 43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72" h="908">
                <a:moveTo>
                  <a:pt x="596" y="432"/>
                </a:moveTo>
                <a:lnTo>
                  <a:pt x="596" y="432"/>
                </a:lnTo>
                <a:lnTo>
                  <a:pt x="604" y="424"/>
                </a:lnTo>
                <a:lnTo>
                  <a:pt x="616" y="420"/>
                </a:lnTo>
                <a:lnTo>
                  <a:pt x="636" y="416"/>
                </a:lnTo>
                <a:lnTo>
                  <a:pt x="636" y="416"/>
                </a:lnTo>
                <a:lnTo>
                  <a:pt x="654" y="412"/>
                </a:lnTo>
                <a:lnTo>
                  <a:pt x="662" y="408"/>
                </a:lnTo>
                <a:lnTo>
                  <a:pt x="668" y="402"/>
                </a:lnTo>
                <a:lnTo>
                  <a:pt x="668" y="402"/>
                </a:lnTo>
                <a:lnTo>
                  <a:pt x="676" y="394"/>
                </a:lnTo>
                <a:lnTo>
                  <a:pt x="682" y="386"/>
                </a:lnTo>
                <a:lnTo>
                  <a:pt x="686" y="376"/>
                </a:lnTo>
                <a:lnTo>
                  <a:pt x="688" y="366"/>
                </a:lnTo>
                <a:lnTo>
                  <a:pt x="688" y="366"/>
                </a:lnTo>
                <a:lnTo>
                  <a:pt x="688" y="358"/>
                </a:lnTo>
                <a:lnTo>
                  <a:pt x="686" y="348"/>
                </a:lnTo>
                <a:lnTo>
                  <a:pt x="680" y="336"/>
                </a:lnTo>
                <a:lnTo>
                  <a:pt x="670" y="324"/>
                </a:lnTo>
                <a:lnTo>
                  <a:pt x="670" y="324"/>
                </a:lnTo>
                <a:lnTo>
                  <a:pt x="658" y="316"/>
                </a:lnTo>
                <a:lnTo>
                  <a:pt x="646" y="310"/>
                </a:lnTo>
                <a:lnTo>
                  <a:pt x="636" y="306"/>
                </a:lnTo>
                <a:lnTo>
                  <a:pt x="626" y="306"/>
                </a:lnTo>
                <a:lnTo>
                  <a:pt x="626" y="306"/>
                </a:lnTo>
                <a:lnTo>
                  <a:pt x="618" y="308"/>
                </a:lnTo>
                <a:lnTo>
                  <a:pt x="608" y="312"/>
                </a:lnTo>
                <a:lnTo>
                  <a:pt x="600" y="318"/>
                </a:lnTo>
                <a:lnTo>
                  <a:pt x="592" y="326"/>
                </a:lnTo>
                <a:lnTo>
                  <a:pt x="592" y="326"/>
                </a:lnTo>
                <a:lnTo>
                  <a:pt x="586" y="334"/>
                </a:lnTo>
                <a:lnTo>
                  <a:pt x="582" y="340"/>
                </a:lnTo>
                <a:lnTo>
                  <a:pt x="580" y="350"/>
                </a:lnTo>
                <a:lnTo>
                  <a:pt x="578" y="360"/>
                </a:lnTo>
                <a:lnTo>
                  <a:pt x="578" y="360"/>
                </a:lnTo>
                <a:lnTo>
                  <a:pt x="576" y="380"/>
                </a:lnTo>
                <a:lnTo>
                  <a:pt x="572" y="392"/>
                </a:lnTo>
                <a:lnTo>
                  <a:pt x="566" y="402"/>
                </a:lnTo>
                <a:lnTo>
                  <a:pt x="566" y="402"/>
                </a:lnTo>
                <a:lnTo>
                  <a:pt x="564" y="404"/>
                </a:lnTo>
                <a:lnTo>
                  <a:pt x="522" y="446"/>
                </a:lnTo>
                <a:lnTo>
                  <a:pt x="76" y="0"/>
                </a:lnTo>
                <a:lnTo>
                  <a:pt x="76" y="0"/>
                </a:lnTo>
                <a:lnTo>
                  <a:pt x="74" y="2"/>
                </a:lnTo>
                <a:lnTo>
                  <a:pt x="0" y="2"/>
                </a:lnTo>
                <a:lnTo>
                  <a:pt x="0" y="400"/>
                </a:lnTo>
                <a:lnTo>
                  <a:pt x="36" y="400"/>
                </a:lnTo>
                <a:lnTo>
                  <a:pt x="36" y="400"/>
                </a:lnTo>
                <a:lnTo>
                  <a:pt x="44" y="398"/>
                </a:lnTo>
                <a:lnTo>
                  <a:pt x="58" y="386"/>
                </a:lnTo>
                <a:lnTo>
                  <a:pt x="58" y="386"/>
                </a:lnTo>
                <a:lnTo>
                  <a:pt x="68" y="378"/>
                </a:lnTo>
                <a:lnTo>
                  <a:pt x="80" y="372"/>
                </a:lnTo>
                <a:lnTo>
                  <a:pt x="96" y="366"/>
                </a:lnTo>
                <a:lnTo>
                  <a:pt x="114" y="364"/>
                </a:lnTo>
                <a:lnTo>
                  <a:pt x="114" y="364"/>
                </a:lnTo>
                <a:lnTo>
                  <a:pt x="128" y="366"/>
                </a:lnTo>
                <a:lnTo>
                  <a:pt x="144" y="368"/>
                </a:lnTo>
                <a:lnTo>
                  <a:pt x="160" y="374"/>
                </a:lnTo>
                <a:lnTo>
                  <a:pt x="174" y="384"/>
                </a:lnTo>
                <a:lnTo>
                  <a:pt x="174" y="384"/>
                </a:lnTo>
                <a:lnTo>
                  <a:pt x="186" y="396"/>
                </a:lnTo>
                <a:lnTo>
                  <a:pt x="196" y="412"/>
                </a:lnTo>
                <a:lnTo>
                  <a:pt x="202" y="432"/>
                </a:lnTo>
                <a:lnTo>
                  <a:pt x="204" y="454"/>
                </a:lnTo>
                <a:lnTo>
                  <a:pt x="204" y="454"/>
                </a:lnTo>
                <a:lnTo>
                  <a:pt x="204" y="466"/>
                </a:lnTo>
                <a:lnTo>
                  <a:pt x="202" y="476"/>
                </a:lnTo>
                <a:lnTo>
                  <a:pt x="196" y="496"/>
                </a:lnTo>
                <a:lnTo>
                  <a:pt x="188" y="512"/>
                </a:lnTo>
                <a:lnTo>
                  <a:pt x="176" y="526"/>
                </a:lnTo>
                <a:lnTo>
                  <a:pt x="176" y="526"/>
                </a:lnTo>
                <a:lnTo>
                  <a:pt x="160" y="536"/>
                </a:lnTo>
                <a:lnTo>
                  <a:pt x="144" y="542"/>
                </a:lnTo>
                <a:lnTo>
                  <a:pt x="128" y="544"/>
                </a:lnTo>
                <a:lnTo>
                  <a:pt x="114" y="544"/>
                </a:lnTo>
                <a:lnTo>
                  <a:pt x="114" y="544"/>
                </a:lnTo>
                <a:lnTo>
                  <a:pt x="96" y="544"/>
                </a:lnTo>
                <a:lnTo>
                  <a:pt x="82" y="538"/>
                </a:lnTo>
                <a:lnTo>
                  <a:pt x="70" y="532"/>
                </a:lnTo>
                <a:lnTo>
                  <a:pt x="60" y="526"/>
                </a:lnTo>
                <a:lnTo>
                  <a:pt x="60" y="526"/>
                </a:lnTo>
                <a:lnTo>
                  <a:pt x="46" y="516"/>
                </a:lnTo>
                <a:lnTo>
                  <a:pt x="42" y="514"/>
                </a:lnTo>
                <a:lnTo>
                  <a:pt x="0" y="514"/>
                </a:lnTo>
                <a:lnTo>
                  <a:pt x="0" y="908"/>
                </a:lnTo>
                <a:lnTo>
                  <a:pt x="932" y="908"/>
                </a:lnTo>
                <a:lnTo>
                  <a:pt x="932" y="908"/>
                </a:lnTo>
                <a:lnTo>
                  <a:pt x="942" y="908"/>
                </a:lnTo>
                <a:lnTo>
                  <a:pt x="954" y="906"/>
                </a:lnTo>
                <a:lnTo>
                  <a:pt x="964" y="902"/>
                </a:lnTo>
                <a:lnTo>
                  <a:pt x="972" y="896"/>
                </a:lnTo>
                <a:lnTo>
                  <a:pt x="552" y="476"/>
                </a:lnTo>
                <a:lnTo>
                  <a:pt x="596" y="43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2905003" y="5780905"/>
            <a:ext cx="332653" cy="170990"/>
          </a:xfrm>
          <a:custGeom>
            <a:avLst/>
            <a:gdLst>
              <a:gd name="T0" fmla="*/ 88 w 214"/>
              <a:gd name="T1" fmla="*/ 14 h 110"/>
              <a:gd name="T2" fmla="*/ 88 w 214"/>
              <a:gd name="T3" fmla="*/ 14 h 110"/>
              <a:gd name="T4" fmla="*/ 74 w 214"/>
              <a:gd name="T5" fmla="*/ 4 h 110"/>
              <a:gd name="T6" fmla="*/ 66 w 214"/>
              <a:gd name="T7" fmla="*/ 2 h 110"/>
              <a:gd name="T8" fmla="*/ 56 w 214"/>
              <a:gd name="T9" fmla="*/ 0 h 110"/>
              <a:gd name="T10" fmla="*/ 56 w 214"/>
              <a:gd name="T11" fmla="*/ 0 h 110"/>
              <a:gd name="T12" fmla="*/ 44 w 214"/>
              <a:gd name="T13" fmla="*/ 0 h 110"/>
              <a:gd name="T14" fmla="*/ 34 w 214"/>
              <a:gd name="T15" fmla="*/ 2 h 110"/>
              <a:gd name="T16" fmla="*/ 24 w 214"/>
              <a:gd name="T17" fmla="*/ 6 h 110"/>
              <a:gd name="T18" fmla="*/ 16 w 214"/>
              <a:gd name="T19" fmla="*/ 12 h 110"/>
              <a:gd name="T20" fmla="*/ 16 w 214"/>
              <a:gd name="T21" fmla="*/ 12 h 110"/>
              <a:gd name="T22" fmla="*/ 10 w 214"/>
              <a:gd name="T23" fmla="*/ 18 h 110"/>
              <a:gd name="T24" fmla="*/ 4 w 214"/>
              <a:gd name="T25" fmla="*/ 28 h 110"/>
              <a:gd name="T26" fmla="*/ 2 w 214"/>
              <a:gd name="T27" fmla="*/ 40 h 110"/>
              <a:gd name="T28" fmla="*/ 0 w 214"/>
              <a:gd name="T29" fmla="*/ 54 h 110"/>
              <a:gd name="T30" fmla="*/ 0 w 214"/>
              <a:gd name="T31" fmla="*/ 54 h 110"/>
              <a:gd name="T32" fmla="*/ 2 w 214"/>
              <a:gd name="T33" fmla="*/ 70 h 110"/>
              <a:gd name="T34" fmla="*/ 6 w 214"/>
              <a:gd name="T35" fmla="*/ 82 h 110"/>
              <a:gd name="T36" fmla="*/ 10 w 214"/>
              <a:gd name="T37" fmla="*/ 92 h 110"/>
              <a:gd name="T38" fmla="*/ 18 w 214"/>
              <a:gd name="T39" fmla="*/ 98 h 110"/>
              <a:gd name="T40" fmla="*/ 18 w 214"/>
              <a:gd name="T41" fmla="*/ 98 h 110"/>
              <a:gd name="T42" fmla="*/ 24 w 214"/>
              <a:gd name="T43" fmla="*/ 104 h 110"/>
              <a:gd name="T44" fmla="*/ 34 w 214"/>
              <a:gd name="T45" fmla="*/ 106 h 110"/>
              <a:gd name="T46" fmla="*/ 44 w 214"/>
              <a:gd name="T47" fmla="*/ 108 h 110"/>
              <a:gd name="T48" fmla="*/ 56 w 214"/>
              <a:gd name="T49" fmla="*/ 110 h 110"/>
              <a:gd name="T50" fmla="*/ 56 w 214"/>
              <a:gd name="T51" fmla="*/ 110 h 110"/>
              <a:gd name="T52" fmla="*/ 66 w 214"/>
              <a:gd name="T53" fmla="*/ 108 h 110"/>
              <a:gd name="T54" fmla="*/ 74 w 214"/>
              <a:gd name="T55" fmla="*/ 106 h 110"/>
              <a:gd name="T56" fmla="*/ 82 w 214"/>
              <a:gd name="T57" fmla="*/ 100 h 110"/>
              <a:gd name="T58" fmla="*/ 90 w 214"/>
              <a:gd name="T59" fmla="*/ 94 h 110"/>
              <a:gd name="T60" fmla="*/ 90 w 214"/>
              <a:gd name="T61" fmla="*/ 94 h 110"/>
              <a:gd name="T62" fmla="*/ 106 w 214"/>
              <a:gd name="T63" fmla="*/ 82 h 110"/>
              <a:gd name="T64" fmla="*/ 116 w 214"/>
              <a:gd name="T65" fmla="*/ 76 h 110"/>
              <a:gd name="T66" fmla="*/ 128 w 214"/>
              <a:gd name="T67" fmla="*/ 72 h 110"/>
              <a:gd name="T68" fmla="*/ 130 w 214"/>
              <a:gd name="T69" fmla="*/ 72 h 110"/>
              <a:gd name="T70" fmla="*/ 214 w 214"/>
              <a:gd name="T71" fmla="*/ 72 h 110"/>
              <a:gd name="T72" fmla="*/ 214 w 214"/>
              <a:gd name="T73" fmla="*/ 32 h 110"/>
              <a:gd name="T74" fmla="*/ 128 w 214"/>
              <a:gd name="T75" fmla="*/ 32 h 110"/>
              <a:gd name="T76" fmla="*/ 128 w 214"/>
              <a:gd name="T77" fmla="*/ 32 h 110"/>
              <a:gd name="T78" fmla="*/ 116 w 214"/>
              <a:gd name="T79" fmla="*/ 30 h 110"/>
              <a:gd name="T80" fmla="*/ 106 w 214"/>
              <a:gd name="T81" fmla="*/ 26 h 110"/>
              <a:gd name="T82" fmla="*/ 88 w 214"/>
              <a:gd name="T83" fmla="*/ 14 h 110"/>
              <a:gd name="T84" fmla="*/ 88 w 214"/>
              <a:gd name="T85" fmla="*/ 1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4" h="110">
                <a:moveTo>
                  <a:pt x="88" y="14"/>
                </a:moveTo>
                <a:lnTo>
                  <a:pt x="88" y="14"/>
                </a:lnTo>
                <a:lnTo>
                  <a:pt x="74" y="4"/>
                </a:lnTo>
                <a:lnTo>
                  <a:pt x="66" y="2"/>
                </a:lnTo>
                <a:lnTo>
                  <a:pt x="56" y="0"/>
                </a:lnTo>
                <a:lnTo>
                  <a:pt x="56" y="0"/>
                </a:lnTo>
                <a:lnTo>
                  <a:pt x="44" y="0"/>
                </a:lnTo>
                <a:lnTo>
                  <a:pt x="34" y="2"/>
                </a:lnTo>
                <a:lnTo>
                  <a:pt x="24" y="6"/>
                </a:lnTo>
                <a:lnTo>
                  <a:pt x="16" y="12"/>
                </a:lnTo>
                <a:lnTo>
                  <a:pt x="16" y="12"/>
                </a:lnTo>
                <a:lnTo>
                  <a:pt x="10" y="18"/>
                </a:lnTo>
                <a:lnTo>
                  <a:pt x="4" y="28"/>
                </a:lnTo>
                <a:lnTo>
                  <a:pt x="2" y="40"/>
                </a:lnTo>
                <a:lnTo>
                  <a:pt x="0" y="54"/>
                </a:lnTo>
                <a:lnTo>
                  <a:pt x="0" y="54"/>
                </a:lnTo>
                <a:lnTo>
                  <a:pt x="2" y="70"/>
                </a:lnTo>
                <a:lnTo>
                  <a:pt x="6" y="82"/>
                </a:lnTo>
                <a:lnTo>
                  <a:pt x="10" y="92"/>
                </a:lnTo>
                <a:lnTo>
                  <a:pt x="18" y="98"/>
                </a:lnTo>
                <a:lnTo>
                  <a:pt x="18" y="98"/>
                </a:lnTo>
                <a:lnTo>
                  <a:pt x="24" y="104"/>
                </a:lnTo>
                <a:lnTo>
                  <a:pt x="34" y="106"/>
                </a:lnTo>
                <a:lnTo>
                  <a:pt x="44" y="108"/>
                </a:lnTo>
                <a:lnTo>
                  <a:pt x="56" y="110"/>
                </a:lnTo>
                <a:lnTo>
                  <a:pt x="56" y="110"/>
                </a:lnTo>
                <a:lnTo>
                  <a:pt x="66" y="108"/>
                </a:lnTo>
                <a:lnTo>
                  <a:pt x="74" y="106"/>
                </a:lnTo>
                <a:lnTo>
                  <a:pt x="82" y="100"/>
                </a:lnTo>
                <a:lnTo>
                  <a:pt x="90" y="94"/>
                </a:lnTo>
                <a:lnTo>
                  <a:pt x="90" y="94"/>
                </a:lnTo>
                <a:lnTo>
                  <a:pt x="106" y="82"/>
                </a:lnTo>
                <a:lnTo>
                  <a:pt x="116" y="76"/>
                </a:lnTo>
                <a:lnTo>
                  <a:pt x="128" y="72"/>
                </a:lnTo>
                <a:lnTo>
                  <a:pt x="130" y="72"/>
                </a:lnTo>
                <a:lnTo>
                  <a:pt x="214" y="72"/>
                </a:lnTo>
                <a:lnTo>
                  <a:pt x="214" y="32"/>
                </a:lnTo>
                <a:lnTo>
                  <a:pt x="128" y="32"/>
                </a:lnTo>
                <a:lnTo>
                  <a:pt x="128" y="32"/>
                </a:lnTo>
                <a:lnTo>
                  <a:pt x="116" y="30"/>
                </a:lnTo>
                <a:lnTo>
                  <a:pt x="106" y="26"/>
                </a:lnTo>
                <a:lnTo>
                  <a:pt x="88" y="14"/>
                </a:lnTo>
                <a:lnTo>
                  <a:pt x="88" y="14"/>
                </a:lnTo>
                <a:close/>
              </a:path>
            </a:pathLst>
          </a:custGeom>
          <a:solidFill>
            <a:srgbClr val="F3E6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3240766" y="5162231"/>
            <a:ext cx="1116100" cy="1408338"/>
          </a:xfrm>
          <a:custGeom>
            <a:avLst/>
            <a:gdLst>
              <a:gd name="T0" fmla="*/ 700 w 718"/>
              <a:gd name="T1" fmla="*/ 410 h 906"/>
              <a:gd name="T2" fmla="*/ 700 w 718"/>
              <a:gd name="T3" fmla="*/ 410 h 906"/>
              <a:gd name="T4" fmla="*/ 692 w 718"/>
              <a:gd name="T5" fmla="*/ 404 h 906"/>
              <a:gd name="T6" fmla="*/ 682 w 718"/>
              <a:gd name="T7" fmla="*/ 400 h 906"/>
              <a:gd name="T8" fmla="*/ 672 w 718"/>
              <a:gd name="T9" fmla="*/ 398 h 906"/>
              <a:gd name="T10" fmla="*/ 662 w 718"/>
              <a:gd name="T11" fmla="*/ 398 h 906"/>
              <a:gd name="T12" fmla="*/ 662 w 718"/>
              <a:gd name="T13" fmla="*/ 398 h 906"/>
              <a:gd name="T14" fmla="*/ 652 w 718"/>
              <a:gd name="T15" fmla="*/ 400 h 906"/>
              <a:gd name="T16" fmla="*/ 644 w 718"/>
              <a:gd name="T17" fmla="*/ 402 h 906"/>
              <a:gd name="T18" fmla="*/ 636 w 718"/>
              <a:gd name="T19" fmla="*/ 406 h 906"/>
              <a:gd name="T20" fmla="*/ 628 w 718"/>
              <a:gd name="T21" fmla="*/ 412 h 906"/>
              <a:gd name="T22" fmla="*/ 628 w 718"/>
              <a:gd name="T23" fmla="*/ 412 h 906"/>
              <a:gd name="T24" fmla="*/ 610 w 718"/>
              <a:gd name="T25" fmla="*/ 426 h 906"/>
              <a:gd name="T26" fmla="*/ 600 w 718"/>
              <a:gd name="T27" fmla="*/ 432 h 906"/>
              <a:gd name="T28" fmla="*/ 588 w 718"/>
              <a:gd name="T29" fmla="*/ 434 h 906"/>
              <a:gd name="T30" fmla="*/ 586 w 718"/>
              <a:gd name="T31" fmla="*/ 434 h 906"/>
              <a:gd name="T32" fmla="*/ 508 w 718"/>
              <a:gd name="T33" fmla="*/ 434 h 906"/>
              <a:gd name="T34" fmla="*/ 508 w 718"/>
              <a:gd name="T35" fmla="*/ 0 h 906"/>
              <a:gd name="T36" fmla="*/ 0 w 718"/>
              <a:gd name="T37" fmla="*/ 0 h 906"/>
              <a:gd name="T38" fmla="*/ 0 w 718"/>
              <a:gd name="T39" fmla="*/ 906 h 906"/>
              <a:gd name="T40" fmla="*/ 508 w 718"/>
              <a:gd name="T41" fmla="*/ 906 h 906"/>
              <a:gd name="T42" fmla="*/ 508 w 718"/>
              <a:gd name="T43" fmla="*/ 476 h 906"/>
              <a:gd name="T44" fmla="*/ 590 w 718"/>
              <a:gd name="T45" fmla="*/ 476 h 906"/>
              <a:gd name="T46" fmla="*/ 590 w 718"/>
              <a:gd name="T47" fmla="*/ 476 h 906"/>
              <a:gd name="T48" fmla="*/ 602 w 718"/>
              <a:gd name="T49" fmla="*/ 478 h 906"/>
              <a:gd name="T50" fmla="*/ 612 w 718"/>
              <a:gd name="T51" fmla="*/ 482 h 906"/>
              <a:gd name="T52" fmla="*/ 628 w 718"/>
              <a:gd name="T53" fmla="*/ 494 h 906"/>
              <a:gd name="T54" fmla="*/ 628 w 718"/>
              <a:gd name="T55" fmla="*/ 494 h 906"/>
              <a:gd name="T56" fmla="*/ 644 w 718"/>
              <a:gd name="T57" fmla="*/ 504 h 906"/>
              <a:gd name="T58" fmla="*/ 652 w 718"/>
              <a:gd name="T59" fmla="*/ 506 h 906"/>
              <a:gd name="T60" fmla="*/ 662 w 718"/>
              <a:gd name="T61" fmla="*/ 508 h 906"/>
              <a:gd name="T62" fmla="*/ 662 w 718"/>
              <a:gd name="T63" fmla="*/ 508 h 906"/>
              <a:gd name="T64" fmla="*/ 672 w 718"/>
              <a:gd name="T65" fmla="*/ 506 h 906"/>
              <a:gd name="T66" fmla="*/ 682 w 718"/>
              <a:gd name="T67" fmla="*/ 504 h 906"/>
              <a:gd name="T68" fmla="*/ 692 w 718"/>
              <a:gd name="T69" fmla="*/ 500 h 906"/>
              <a:gd name="T70" fmla="*/ 700 w 718"/>
              <a:gd name="T71" fmla="*/ 496 h 906"/>
              <a:gd name="T72" fmla="*/ 700 w 718"/>
              <a:gd name="T73" fmla="*/ 496 h 906"/>
              <a:gd name="T74" fmla="*/ 708 w 718"/>
              <a:gd name="T75" fmla="*/ 488 h 906"/>
              <a:gd name="T76" fmla="*/ 712 w 718"/>
              <a:gd name="T77" fmla="*/ 480 h 906"/>
              <a:gd name="T78" fmla="*/ 716 w 718"/>
              <a:gd name="T79" fmla="*/ 468 h 906"/>
              <a:gd name="T80" fmla="*/ 718 w 718"/>
              <a:gd name="T81" fmla="*/ 452 h 906"/>
              <a:gd name="T82" fmla="*/ 718 w 718"/>
              <a:gd name="T83" fmla="*/ 452 h 906"/>
              <a:gd name="T84" fmla="*/ 716 w 718"/>
              <a:gd name="T85" fmla="*/ 438 h 906"/>
              <a:gd name="T86" fmla="*/ 712 w 718"/>
              <a:gd name="T87" fmla="*/ 426 h 906"/>
              <a:gd name="T88" fmla="*/ 706 w 718"/>
              <a:gd name="T89" fmla="*/ 416 h 906"/>
              <a:gd name="T90" fmla="*/ 700 w 718"/>
              <a:gd name="T91" fmla="*/ 410 h 906"/>
              <a:gd name="T92" fmla="*/ 700 w 718"/>
              <a:gd name="T93" fmla="*/ 41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18" h="906">
                <a:moveTo>
                  <a:pt x="700" y="410"/>
                </a:moveTo>
                <a:lnTo>
                  <a:pt x="700" y="410"/>
                </a:lnTo>
                <a:lnTo>
                  <a:pt x="692" y="404"/>
                </a:lnTo>
                <a:lnTo>
                  <a:pt x="682" y="400"/>
                </a:lnTo>
                <a:lnTo>
                  <a:pt x="672" y="398"/>
                </a:lnTo>
                <a:lnTo>
                  <a:pt x="662" y="398"/>
                </a:lnTo>
                <a:lnTo>
                  <a:pt x="662" y="398"/>
                </a:lnTo>
                <a:lnTo>
                  <a:pt x="652" y="400"/>
                </a:lnTo>
                <a:lnTo>
                  <a:pt x="644" y="402"/>
                </a:lnTo>
                <a:lnTo>
                  <a:pt x="636" y="406"/>
                </a:lnTo>
                <a:lnTo>
                  <a:pt x="628" y="412"/>
                </a:lnTo>
                <a:lnTo>
                  <a:pt x="628" y="412"/>
                </a:lnTo>
                <a:lnTo>
                  <a:pt x="610" y="426"/>
                </a:lnTo>
                <a:lnTo>
                  <a:pt x="600" y="432"/>
                </a:lnTo>
                <a:lnTo>
                  <a:pt x="588" y="434"/>
                </a:lnTo>
                <a:lnTo>
                  <a:pt x="586" y="434"/>
                </a:lnTo>
                <a:lnTo>
                  <a:pt x="508" y="434"/>
                </a:lnTo>
                <a:lnTo>
                  <a:pt x="508" y="0"/>
                </a:lnTo>
                <a:lnTo>
                  <a:pt x="0" y="0"/>
                </a:lnTo>
                <a:lnTo>
                  <a:pt x="0" y="906"/>
                </a:lnTo>
                <a:lnTo>
                  <a:pt x="508" y="906"/>
                </a:lnTo>
                <a:lnTo>
                  <a:pt x="508" y="476"/>
                </a:lnTo>
                <a:lnTo>
                  <a:pt x="590" y="476"/>
                </a:lnTo>
                <a:lnTo>
                  <a:pt x="590" y="476"/>
                </a:lnTo>
                <a:lnTo>
                  <a:pt x="602" y="478"/>
                </a:lnTo>
                <a:lnTo>
                  <a:pt x="612" y="482"/>
                </a:lnTo>
                <a:lnTo>
                  <a:pt x="628" y="494"/>
                </a:lnTo>
                <a:lnTo>
                  <a:pt x="628" y="494"/>
                </a:lnTo>
                <a:lnTo>
                  <a:pt x="644" y="504"/>
                </a:lnTo>
                <a:lnTo>
                  <a:pt x="652" y="506"/>
                </a:lnTo>
                <a:lnTo>
                  <a:pt x="662" y="508"/>
                </a:lnTo>
                <a:lnTo>
                  <a:pt x="662" y="508"/>
                </a:lnTo>
                <a:lnTo>
                  <a:pt x="672" y="506"/>
                </a:lnTo>
                <a:lnTo>
                  <a:pt x="682" y="504"/>
                </a:lnTo>
                <a:lnTo>
                  <a:pt x="692" y="500"/>
                </a:lnTo>
                <a:lnTo>
                  <a:pt x="700" y="496"/>
                </a:lnTo>
                <a:lnTo>
                  <a:pt x="700" y="496"/>
                </a:lnTo>
                <a:lnTo>
                  <a:pt x="708" y="488"/>
                </a:lnTo>
                <a:lnTo>
                  <a:pt x="712" y="480"/>
                </a:lnTo>
                <a:lnTo>
                  <a:pt x="716" y="468"/>
                </a:lnTo>
                <a:lnTo>
                  <a:pt x="718" y="452"/>
                </a:lnTo>
                <a:lnTo>
                  <a:pt x="718" y="452"/>
                </a:lnTo>
                <a:lnTo>
                  <a:pt x="716" y="438"/>
                </a:lnTo>
                <a:lnTo>
                  <a:pt x="712" y="426"/>
                </a:lnTo>
                <a:lnTo>
                  <a:pt x="706" y="416"/>
                </a:lnTo>
                <a:lnTo>
                  <a:pt x="700" y="410"/>
                </a:lnTo>
                <a:lnTo>
                  <a:pt x="700" y="41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7273120" y="2023969"/>
            <a:ext cx="4080680" cy="998532"/>
            <a:chOff x="8348723" y="2133153"/>
            <a:chExt cx="4080680" cy="998532"/>
          </a:xfrm>
        </p:grpSpPr>
        <p:sp>
          <p:nvSpPr>
            <p:cNvPr id="106" name="矩形 10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7273120" y="3220004"/>
            <a:ext cx="4080680" cy="998532"/>
            <a:chOff x="8348723" y="2133153"/>
            <a:chExt cx="4080680" cy="998532"/>
          </a:xfrm>
        </p:grpSpPr>
        <p:sp>
          <p:nvSpPr>
            <p:cNvPr id="111" name="矩形 11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7273120" y="4416039"/>
            <a:ext cx="4080680" cy="998532"/>
            <a:chOff x="8348723" y="2133153"/>
            <a:chExt cx="4080680" cy="998532"/>
          </a:xfrm>
        </p:grpSpPr>
        <p:sp>
          <p:nvSpPr>
            <p:cNvPr id="116" name="矩形 11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7273120" y="5612074"/>
            <a:ext cx="4080680" cy="998532"/>
            <a:chOff x="8348723" y="2133153"/>
            <a:chExt cx="4080680" cy="998532"/>
          </a:xfrm>
        </p:grpSpPr>
        <p:sp>
          <p:nvSpPr>
            <p:cNvPr id="121" name="矩形 12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2609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588193" y="1383065"/>
            <a:ext cx="1156590" cy="951214"/>
          </a:xfrm>
          <a:custGeom>
            <a:avLst/>
            <a:gdLst>
              <a:gd name="T0" fmla="*/ 642 w 642"/>
              <a:gd name="T1" fmla="*/ 354 h 528"/>
              <a:gd name="T2" fmla="*/ 614 w 642"/>
              <a:gd name="T3" fmla="*/ 280 h 528"/>
              <a:gd name="T4" fmla="*/ 584 w 642"/>
              <a:gd name="T5" fmla="*/ 214 h 528"/>
              <a:gd name="T6" fmla="*/ 548 w 642"/>
              <a:gd name="T7" fmla="*/ 152 h 528"/>
              <a:gd name="T8" fmla="*/ 506 w 642"/>
              <a:gd name="T9" fmla="*/ 100 h 528"/>
              <a:gd name="T10" fmla="*/ 452 w 642"/>
              <a:gd name="T11" fmla="*/ 58 h 528"/>
              <a:gd name="T12" fmla="*/ 388 w 642"/>
              <a:gd name="T13" fmla="*/ 26 h 528"/>
              <a:gd name="T14" fmla="*/ 308 w 642"/>
              <a:gd name="T15" fmla="*/ 6 h 528"/>
              <a:gd name="T16" fmla="*/ 214 w 642"/>
              <a:gd name="T17" fmla="*/ 0 h 528"/>
              <a:gd name="T18" fmla="*/ 168 w 642"/>
              <a:gd name="T19" fmla="*/ 4 h 528"/>
              <a:gd name="T20" fmla="*/ 118 w 642"/>
              <a:gd name="T21" fmla="*/ 8 h 528"/>
              <a:gd name="T22" fmla="*/ 168 w 642"/>
              <a:gd name="T23" fmla="*/ 82 h 528"/>
              <a:gd name="T24" fmla="*/ 220 w 642"/>
              <a:gd name="T25" fmla="*/ 142 h 528"/>
              <a:gd name="T26" fmla="*/ 274 w 642"/>
              <a:gd name="T27" fmla="*/ 190 h 528"/>
              <a:gd name="T28" fmla="*/ 328 w 642"/>
              <a:gd name="T29" fmla="*/ 228 h 528"/>
              <a:gd name="T30" fmla="*/ 384 w 642"/>
              <a:gd name="T31" fmla="*/ 258 h 528"/>
              <a:gd name="T32" fmla="*/ 438 w 642"/>
              <a:gd name="T33" fmla="*/ 282 h 528"/>
              <a:gd name="T34" fmla="*/ 542 w 642"/>
              <a:gd name="T35" fmla="*/ 312 h 528"/>
              <a:gd name="T36" fmla="*/ 506 w 642"/>
              <a:gd name="T37" fmla="*/ 310 h 528"/>
              <a:gd name="T38" fmla="*/ 438 w 642"/>
              <a:gd name="T39" fmla="*/ 296 h 528"/>
              <a:gd name="T40" fmla="*/ 376 w 642"/>
              <a:gd name="T41" fmla="*/ 276 h 528"/>
              <a:gd name="T42" fmla="*/ 316 w 642"/>
              <a:gd name="T43" fmla="*/ 248 h 528"/>
              <a:gd name="T44" fmla="*/ 256 w 642"/>
              <a:gd name="T45" fmla="*/ 212 h 528"/>
              <a:gd name="T46" fmla="*/ 162 w 642"/>
              <a:gd name="T47" fmla="*/ 142 h 528"/>
              <a:gd name="T48" fmla="*/ 20 w 642"/>
              <a:gd name="T49" fmla="*/ 20 h 528"/>
              <a:gd name="T50" fmla="*/ 8 w 642"/>
              <a:gd name="T51" fmla="*/ 12 h 528"/>
              <a:gd name="T52" fmla="*/ 2 w 642"/>
              <a:gd name="T53" fmla="*/ 10 h 528"/>
              <a:gd name="T54" fmla="*/ 0 w 642"/>
              <a:gd name="T55" fmla="*/ 16 h 528"/>
              <a:gd name="T56" fmla="*/ 12 w 642"/>
              <a:gd name="T57" fmla="*/ 42 h 528"/>
              <a:gd name="T58" fmla="*/ 36 w 642"/>
              <a:gd name="T59" fmla="*/ 86 h 528"/>
              <a:gd name="T60" fmla="*/ 76 w 642"/>
              <a:gd name="T61" fmla="*/ 140 h 528"/>
              <a:gd name="T62" fmla="*/ 128 w 642"/>
              <a:gd name="T63" fmla="*/ 204 h 528"/>
              <a:gd name="T64" fmla="*/ 188 w 642"/>
              <a:gd name="T65" fmla="*/ 266 h 528"/>
              <a:gd name="T66" fmla="*/ 254 w 642"/>
              <a:gd name="T67" fmla="*/ 326 h 528"/>
              <a:gd name="T68" fmla="*/ 448 w 642"/>
              <a:gd name="T69" fmla="*/ 354 h 528"/>
              <a:gd name="T70" fmla="*/ 448 w 642"/>
              <a:gd name="T71" fmla="*/ 412 h 528"/>
              <a:gd name="T72" fmla="*/ 444 w 642"/>
              <a:gd name="T73" fmla="*/ 432 h 528"/>
              <a:gd name="T74" fmla="*/ 432 w 642"/>
              <a:gd name="T75" fmla="*/ 448 h 528"/>
              <a:gd name="T76" fmla="*/ 422 w 642"/>
              <a:gd name="T77" fmla="*/ 470 h 528"/>
              <a:gd name="T78" fmla="*/ 420 w 642"/>
              <a:gd name="T79" fmla="*/ 478 h 528"/>
              <a:gd name="T80" fmla="*/ 422 w 642"/>
              <a:gd name="T81" fmla="*/ 498 h 528"/>
              <a:gd name="T82" fmla="*/ 430 w 642"/>
              <a:gd name="T83" fmla="*/ 514 h 528"/>
              <a:gd name="T84" fmla="*/ 436 w 642"/>
              <a:gd name="T85" fmla="*/ 520 h 528"/>
              <a:gd name="T86" fmla="*/ 456 w 642"/>
              <a:gd name="T87" fmla="*/ 528 h 528"/>
              <a:gd name="T88" fmla="*/ 470 w 642"/>
              <a:gd name="T89" fmla="*/ 528 h 528"/>
              <a:gd name="T90" fmla="*/ 494 w 642"/>
              <a:gd name="T91" fmla="*/ 524 h 528"/>
              <a:gd name="T92" fmla="*/ 510 w 642"/>
              <a:gd name="T93" fmla="*/ 514 h 528"/>
              <a:gd name="T94" fmla="*/ 514 w 642"/>
              <a:gd name="T95" fmla="*/ 506 h 528"/>
              <a:gd name="T96" fmla="*/ 520 w 642"/>
              <a:gd name="T97" fmla="*/ 488 h 528"/>
              <a:gd name="T98" fmla="*/ 520 w 642"/>
              <a:gd name="T99" fmla="*/ 478 h 528"/>
              <a:gd name="T100" fmla="*/ 516 w 642"/>
              <a:gd name="T101" fmla="*/ 462 h 528"/>
              <a:gd name="T102" fmla="*/ 506 w 642"/>
              <a:gd name="T103" fmla="*/ 448 h 528"/>
              <a:gd name="T104" fmla="*/ 490 w 642"/>
              <a:gd name="T105" fmla="*/ 424 h 528"/>
              <a:gd name="T106" fmla="*/ 486 w 642"/>
              <a:gd name="T107" fmla="*/ 41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2" h="528">
                <a:moveTo>
                  <a:pt x="486" y="354"/>
                </a:moveTo>
                <a:lnTo>
                  <a:pt x="642" y="354"/>
                </a:lnTo>
                <a:lnTo>
                  <a:pt x="642" y="354"/>
                </a:lnTo>
                <a:lnTo>
                  <a:pt x="614" y="280"/>
                </a:lnTo>
                <a:lnTo>
                  <a:pt x="600" y="246"/>
                </a:lnTo>
                <a:lnTo>
                  <a:pt x="584" y="214"/>
                </a:lnTo>
                <a:lnTo>
                  <a:pt x="568" y="182"/>
                </a:lnTo>
                <a:lnTo>
                  <a:pt x="548" y="152"/>
                </a:lnTo>
                <a:lnTo>
                  <a:pt x="528" y="126"/>
                </a:lnTo>
                <a:lnTo>
                  <a:pt x="506" y="100"/>
                </a:lnTo>
                <a:lnTo>
                  <a:pt x="480" y="78"/>
                </a:lnTo>
                <a:lnTo>
                  <a:pt x="452" y="58"/>
                </a:lnTo>
                <a:lnTo>
                  <a:pt x="422" y="40"/>
                </a:lnTo>
                <a:lnTo>
                  <a:pt x="388" y="26"/>
                </a:lnTo>
                <a:lnTo>
                  <a:pt x="350" y="14"/>
                </a:lnTo>
                <a:lnTo>
                  <a:pt x="308" y="6"/>
                </a:lnTo>
                <a:lnTo>
                  <a:pt x="264" y="2"/>
                </a:lnTo>
                <a:lnTo>
                  <a:pt x="214" y="0"/>
                </a:lnTo>
                <a:lnTo>
                  <a:pt x="214" y="0"/>
                </a:lnTo>
                <a:lnTo>
                  <a:pt x="168" y="4"/>
                </a:lnTo>
                <a:lnTo>
                  <a:pt x="118" y="8"/>
                </a:lnTo>
                <a:lnTo>
                  <a:pt x="118" y="8"/>
                </a:lnTo>
                <a:lnTo>
                  <a:pt x="142" y="46"/>
                </a:lnTo>
                <a:lnTo>
                  <a:pt x="168" y="82"/>
                </a:lnTo>
                <a:lnTo>
                  <a:pt x="194" y="112"/>
                </a:lnTo>
                <a:lnTo>
                  <a:pt x="220" y="142"/>
                </a:lnTo>
                <a:lnTo>
                  <a:pt x="246" y="166"/>
                </a:lnTo>
                <a:lnTo>
                  <a:pt x="274" y="190"/>
                </a:lnTo>
                <a:lnTo>
                  <a:pt x="302" y="210"/>
                </a:lnTo>
                <a:lnTo>
                  <a:pt x="328" y="228"/>
                </a:lnTo>
                <a:lnTo>
                  <a:pt x="356" y="244"/>
                </a:lnTo>
                <a:lnTo>
                  <a:pt x="384" y="258"/>
                </a:lnTo>
                <a:lnTo>
                  <a:pt x="410" y="270"/>
                </a:lnTo>
                <a:lnTo>
                  <a:pt x="438" y="282"/>
                </a:lnTo>
                <a:lnTo>
                  <a:pt x="490" y="298"/>
                </a:lnTo>
                <a:lnTo>
                  <a:pt x="542" y="312"/>
                </a:lnTo>
                <a:lnTo>
                  <a:pt x="542" y="312"/>
                </a:lnTo>
                <a:lnTo>
                  <a:pt x="506" y="310"/>
                </a:lnTo>
                <a:lnTo>
                  <a:pt x="472" y="304"/>
                </a:lnTo>
                <a:lnTo>
                  <a:pt x="438" y="296"/>
                </a:lnTo>
                <a:lnTo>
                  <a:pt x="408" y="288"/>
                </a:lnTo>
                <a:lnTo>
                  <a:pt x="376" y="276"/>
                </a:lnTo>
                <a:lnTo>
                  <a:pt x="346" y="264"/>
                </a:lnTo>
                <a:lnTo>
                  <a:pt x="316" y="248"/>
                </a:lnTo>
                <a:lnTo>
                  <a:pt x="286" y="230"/>
                </a:lnTo>
                <a:lnTo>
                  <a:pt x="256" y="212"/>
                </a:lnTo>
                <a:lnTo>
                  <a:pt x="226" y="190"/>
                </a:lnTo>
                <a:lnTo>
                  <a:pt x="162" y="142"/>
                </a:lnTo>
                <a:lnTo>
                  <a:pt x="94" y="84"/>
                </a:lnTo>
                <a:lnTo>
                  <a:pt x="20" y="20"/>
                </a:lnTo>
                <a:lnTo>
                  <a:pt x="20" y="20"/>
                </a:lnTo>
                <a:lnTo>
                  <a:pt x="8" y="12"/>
                </a:lnTo>
                <a:lnTo>
                  <a:pt x="4" y="10"/>
                </a:lnTo>
                <a:lnTo>
                  <a:pt x="2" y="10"/>
                </a:lnTo>
                <a:lnTo>
                  <a:pt x="0" y="12"/>
                </a:lnTo>
                <a:lnTo>
                  <a:pt x="0" y="16"/>
                </a:lnTo>
                <a:lnTo>
                  <a:pt x="4" y="26"/>
                </a:lnTo>
                <a:lnTo>
                  <a:pt x="12" y="42"/>
                </a:lnTo>
                <a:lnTo>
                  <a:pt x="22" y="62"/>
                </a:lnTo>
                <a:lnTo>
                  <a:pt x="36" y="86"/>
                </a:lnTo>
                <a:lnTo>
                  <a:pt x="56" y="112"/>
                </a:lnTo>
                <a:lnTo>
                  <a:pt x="76" y="140"/>
                </a:lnTo>
                <a:lnTo>
                  <a:pt x="100" y="172"/>
                </a:lnTo>
                <a:lnTo>
                  <a:pt x="128" y="204"/>
                </a:lnTo>
                <a:lnTo>
                  <a:pt x="156" y="236"/>
                </a:lnTo>
                <a:lnTo>
                  <a:pt x="188" y="266"/>
                </a:lnTo>
                <a:lnTo>
                  <a:pt x="220" y="298"/>
                </a:lnTo>
                <a:lnTo>
                  <a:pt x="254" y="326"/>
                </a:lnTo>
                <a:lnTo>
                  <a:pt x="290" y="354"/>
                </a:lnTo>
                <a:lnTo>
                  <a:pt x="448" y="354"/>
                </a:lnTo>
                <a:lnTo>
                  <a:pt x="448" y="412"/>
                </a:lnTo>
                <a:lnTo>
                  <a:pt x="448" y="412"/>
                </a:lnTo>
                <a:lnTo>
                  <a:pt x="448" y="424"/>
                </a:lnTo>
                <a:lnTo>
                  <a:pt x="444" y="432"/>
                </a:lnTo>
                <a:lnTo>
                  <a:pt x="432" y="448"/>
                </a:lnTo>
                <a:lnTo>
                  <a:pt x="432" y="448"/>
                </a:lnTo>
                <a:lnTo>
                  <a:pt x="424" y="462"/>
                </a:lnTo>
                <a:lnTo>
                  <a:pt x="422" y="470"/>
                </a:lnTo>
                <a:lnTo>
                  <a:pt x="420" y="478"/>
                </a:lnTo>
                <a:lnTo>
                  <a:pt x="420" y="478"/>
                </a:lnTo>
                <a:lnTo>
                  <a:pt x="420" y="488"/>
                </a:lnTo>
                <a:lnTo>
                  <a:pt x="422" y="498"/>
                </a:lnTo>
                <a:lnTo>
                  <a:pt x="426" y="506"/>
                </a:lnTo>
                <a:lnTo>
                  <a:pt x="430" y="514"/>
                </a:lnTo>
                <a:lnTo>
                  <a:pt x="430" y="514"/>
                </a:lnTo>
                <a:lnTo>
                  <a:pt x="436" y="520"/>
                </a:lnTo>
                <a:lnTo>
                  <a:pt x="446" y="526"/>
                </a:lnTo>
                <a:lnTo>
                  <a:pt x="456" y="528"/>
                </a:lnTo>
                <a:lnTo>
                  <a:pt x="470" y="528"/>
                </a:lnTo>
                <a:lnTo>
                  <a:pt x="470" y="528"/>
                </a:lnTo>
                <a:lnTo>
                  <a:pt x="484" y="528"/>
                </a:lnTo>
                <a:lnTo>
                  <a:pt x="494" y="524"/>
                </a:lnTo>
                <a:lnTo>
                  <a:pt x="504" y="520"/>
                </a:lnTo>
                <a:lnTo>
                  <a:pt x="510" y="514"/>
                </a:lnTo>
                <a:lnTo>
                  <a:pt x="510" y="514"/>
                </a:lnTo>
                <a:lnTo>
                  <a:pt x="514" y="506"/>
                </a:lnTo>
                <a:lnTo>
                  <a:pt x="518" y="498"/>
                </a:lnTo>
                <a:lnTo>
                  <a:pt x="520" y="488"/>
                </a:lnTo>
                <a:lnTo>
                  <a:pt x="520" y="478"/>
                </a:lnTo>
                <a:lnTo>
                  <a:pt x="520" y="478"/>
                </a:lnTo>
                <a:lnTo>
                  <a:pt x="518" y="470"/>
                </a:lnTo>
                <a:lnTo>
                  <a:pt x="516" y="462"/>
                </a:lnTo>
                <a:lnTo>
                  <a:pt x="506" y="448"/>
                </a:lnTo>
                <a:lnTo>
                  <a:pt x="506" y="448"/>
                </a:lnTo>
                <a:lnTo>
                  <a:pt x="494" y="432"/>
                </a:lnTo>
                <a:lnTo>
                  <a:pt x="490" y="424"/>
                </a:lnTo>
                <a:lnTo>
                  <a:pt x="486" y="412"/>
                </a:lnTo>
                <a:lnTo>
                  <a:pt x="486" y="410"/>
                </a:lnTo>
                <a:lnTo>
                  <a:pt x="486" y="35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982874" y="1408287"/>
            <a:ext cx="1059307" cy="925993"/>
          </a:xfrm>
          <a:custGeom>
            <a:avLst/>
            <a:gdLst>
              <a:gd name="T0" fmla="*/ 296 w 588"/>
              <a:gd name="T1" fmla="*/ 44 h 514"/>
              <a:gd name="T2" fmla="*/ 254 w 588"/>
              <a:gd name="T3" fmla="*/ 16 h 514"/>
              <a:gd name="T4" fmla="*/ 228 w 588"/>
              <a:gd name="T5" fmla="*/ 4 h 514"/>
              <a:gd name="T6" fmla="*/ 204 w 588"/>
              <a:gd name="T7" fmla="*/ 0 h 514"/>
              <a:gd name="T8" fmla="*/ 194 w 588"/>
              <a:gd name="T9" fmla="*/ 0 h 514"/>
              <a:gd name="T10" fmla="*/ 162 w 588"/>
              <a:gd name="T11" fmla="*/ 8 h 514"/>
              <a:gd name="T12" fmla="*/ 136 w 588"/>
              <a:gd name="T13" fmla="*/ 30 h 514"/>
              <a:gd name="T14" fmla="*/ 110 w 588"/>
              <a:gd name="T15" fmla="*/ 60 h 514"/>
              <a:gd name="T16" fmla="*/ 86 w 588"/>
              <a:gd name="T17" fmla="*/ 102 h 514"/>
              <a:gd name="T18" fmla="*/ 44 w 588"/>
              <a:gd name="T19" fmla="*/ 208 h 514"/>
              <a:gd name="T20" fmla="*/ 0 w 588"/>
              <a:gd name="T21" fmla="*/ 340 h 514"/>
              <a:gd name="T22" fmla="*/ 256 w 588"/>
              <a:gd name="T23" fmla="*/ 398 h 514"/>
              <a:gd name="T24" fmla="*/ 256 w 588"/>
              <a:gd name="T25" fmla="*/ 410 h 514"/>
              <a:gd name="T26" fmla="*/ 240 w 588"/>
              <a:gd name="T27" fmla="*/ 434 h 514"/>
              <a:gd name="T28" fmla="*/ 232 w 588"/>
              <a:gd name="T29" fmla="*/ 448 h 514"/>
              <a:gd name="T30" fmla="*/ 228 w 588"/>
              <a:gd name="T31" fmla="*/ 464 h 514"/>
              <a:gd name="T32" fmla="*/ 228 w 588"/>
              <a:gd name="T33" fmla="*/ 474 h 514"/>
              <a:gd name="T34" fmla="*/ 234 w 588"/>
              <a:gd name="T35" fmla="*/ 492 h 514"/>
              <a:gd name="T36" fmla="*/ 238 w 588"/>
              <a:gd name="T37" fmla="*/ 500 h 514"/>
              <a:gd name="T38" fmla="*/ 254 w 588"/>
              <a:gd name="T39" fmla="*/ 512 h 514"/>
              <a:gd name="T40" fmla="*/ 278 w 588"/>
              <a:gd name="T41" fmla="*/ 514 h 514"/>
              <a:gd name="T42" fmla="*/ 292 w 588"/>
              <a:gd name="T43" fmla="*/ 514 h 514"/>
              <a:gd name="T44" fmla="*/ 312 w 588"/>
              <a:gd name="T45" fmla="*/ 506 h 514"/>
              <a:gd name="T46" fmla="*/ 318 w 588"/>
              <a:gd name="T47" fmla="*/ 500 h 514"/>
              <a:gd name="T48" fmla="*/ 326 w 588"/>
              <a:gd name="T49" fmla="*/ 484 h 514"/>
              <a:gd name="T50" fmla="*/ 328 w 588"/>
              <a:gd name="T51" fmla="*/ 464 h 514"/>
              <a:gd name="T52" fmla="*/ 326 w 588"/>
              <a:gd name="T53" fmla="*/ 456 h 514"/>
              <a:gd name="T54" fmla="*/ 314 w 588"/>
              <a:gd name="T55" fmla="*/ 434 h 514"/>
              <a:gd name="T56" fmla="*/ 302 w 588"/>
              <a:gd name="T57" fmla="*/ 418 h 514"/>
              <a:gd name="T58" fmla="*/ 294 w 588"/>
              <a:gd name="T59" fmla="*/ 398 h 514"/>
              <a:gd name="T60" fmla="*/ 294 w 588"/>
              <a:gd name="T61" fmla="*/ 340 h 514"/>
              <a:gd name="T62" fmla="*/ 588 w 588"/>
              <a:gd name="T63" fmla="*/ 340 h 514"/>
              <a:gd name="T64" fmla="*/ 516 w 588"/>
              <a:gd name="T65" fmla="*/ 300 h 514"/>
              <a:gd name="T66" fmla="*/ 462 w 588"/>
              <a:gd name="T67" fmla="*/ 258 h 514"/>
              <a:gd name="T68" fmla="*/ 422 w 588"/>
              <a:gd name="T69" fmla="*/ 218 h 514"/>
              <a:gd name="T70" fmla="*/ 390 w 588"/>
              <a:gd name="T71" fmla="*/ 178 h 514"/>
              <a:gd name="T72" fmla="*/ 344 w 588"/>
              <a:gd name="T73" fmla="*/ 102 h 514"/>
              <a:gd name="T74" fmla="*/ 310 w 588"/>
              <a:gd name="T75" fmla="*/ 56 h 514"/>
              <a:gd name="T76" fmla="*/ 296 w 588"/>
              <a:gd name="T77" fmla="*/ 4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88" h="514">
                <a:moveTo>
                  <a:pt x="296" y="44"/>
                </a:moveTo>
                <a:lnTo>
                  <a:pt x="296" y="44"/>
                </a:lnTo>
                <a:lnTo>
                  <a:pt x="268" y="24"/>
                </a:lnTo>
                <a:lnTo>
                  <a:pt x="254" y="16"/>
                </a:lnTo>
                <a:lnTo>
                  <a:pt x="240" y="10"/>
                </a:lnTo>
                <a:lnTo>
                  <a:pt x="228" y="4"/>
                </a:lnTo>
                <a:lnTo>
                  <a:pt x="216" y="2"/>
                </a:lnTo>
                <a:lnTo>
                  <a:pt x="204" y="0"/>
                </a:lnTo>
                <a:lnTo>
                  <a:pt x="194" y="0"/>
                </a:lnTo>
                <a:lnTo>
                  <a:pt x="194" y="0"/>
                </a:lnTo>
                <a:lnTo>
                  <a:pt x="178" y="2"/>
                </a:lnTo>
                <a:lnTo>
                  <a:pt x="162" y="8"/>
                </a:lnTo>
                <a:lnTo>
                  <a:pt x="148" y="18"/>
                </a:lnTo>
                <a:lnTo>
                  <a:pt x="136" y="30"/>
                </a:lnTo>
                <a:lnTo>
                  <a:pt x="122" y="44"/>
                </a:lnTo>
                <a:lnTo>
                  <a:pt x="110" y="60"/>
                </a:lnTo>
                <a:lnTo>
                  <a:pt x="98" y="80"/>
                </a:lnTo>
                <a:lnTo>
                  <a:pt x="86" y="102"/>
                </a:lnTo>
                <a:lnTo>
                  <a:pt x="64" y="150"/>
                </a:lnTo>
                <a:lnTo>
                  <a:pt x="44" y="208"/>
                </a:lnTo>
                <a:lnTo>
                  <a:pt x="22" y="270"/>
                </a:lnTo>
                <a:lnTo>
                  <a:pt x="0" y="340"/>
                </a:lnTo>
                <a:lnTo>
                  <a:pt x="256" y="340"/>
                </a:lnTo>
                <a:lnTo>
                  <a:pt x="256" y="398"/>
                </a:lnTo>
                <a:lnTo>
                  <a:pt x="256" y="398"/>
                </a:lnTo>
                <a:lnTo>
                  <a:pt x="256" y="410"/>
                </a:lnTo>
                <a:lnTo>
                  <a:pt x="252" y="418"/>
                </a:lnTo>
                <a:lnTo>
                  <a:pt x="240" y="434"/>
                </a:lnTo>
                <a:lnTo>
                  <a:pt x="240" y="434"/>
                </a:lnTo>
                <a:lnTo>
                  <a:pt x="232" y="448"/>
                </a:lnTo>
                <a:lnTo>
                  <a:pt x="230" y="456"/>
                </a:lnTo>
                <a:lnTo>
                  <a:pt x="228" y="464"/>
                </a:lnTo>
                <a:lnTo>
                  <a:pt x="228" y="464"/>
                </a:lnTo>
                <a:lnTo>
                  <a:pt x="228" y="474"/>
                </a:lnTo>
                <a:lnTo>
                  <a:pt x="230" y="484"/>
                </a:lnTo>
                <a:lnTo>
                  <a:pt x="234" y="492"/>
                </a:lnTo>
                <a:lnTo>
                  <a:pt x="238" y="500"/>
                </a:lnTo>
                <a:lnTo>
                  <a:pt x="238" y="500"/>
                </a:lnTo>
                <a:lnTo>
                  <a:pt x="244" y="506"/>
                </a:lnTo>
                <a:lnTo>
                  <a:pt x="254" y="512"/>
                </a:lnTo>
                <a:lnTo>
                  <a:pt x="264" y="514"/>
                </a:lnTo>
                <a:lnTo>
                  <a:pt x="278" y="514"/>
                </a:lnTo>
                <a:lnTo>
                  <a:pt x="278" y="514"/>
                </a:lnTo>
                <a:lnTo>
                  <a:pt x="292" y="514"/>
                </a:lnTo>
                <a:lnTo>
                  <a:pt x="302" y="510"/>
                </a:lnTo>
                <a:lnTo>
                  <a:pt x="312" y="506"/>
                </a:lnTo>
                <a:lnTo>
                  <a:pt x="318" y="500"/>
                </a:lnTo>
                <a:lnTo>
                  <a:pt x="318" y="500"/>
                </a:lnTo>
                <a:lnTo>
                  <a:pt x="322" y="492"/>
                </a:lnTo>
                <a:lnTo>
                  <a:pt x="326" y="484"/>
                </a:lnTo>
                <a:lnTo>
                  <a:pt x="328" y="474"/>
                </a:lnTo>
                <a:lnTo>
                  <a:pt x="328" y="464"/>
                </a:lnTo>
                <a:lnTo>
                  <a:pt x="328" y="464"/>
                </a:lnTo>
                <a:lnTo>
                  <a:pt x="326" y="456"/>
                </a:lnTo>
                <a:lnTo>
                  <a:pt x="324" y="448"/>
                </a:lnTo>
                <a:lnTo>
                  <a:pt x="314" y="434"/>
                </a:lnTo>
                <a:lnTo>
                  <a:pt x="314" y="434"/>
                </a:lnTo>
                <a:lnTo>
                  <a:pt x="302" y="418"/>
                </a:lnTo>
                <a:lnTo>
                  <a:pt x="298" y="410"/>
                </a:lnTo>
                <a:lnTo>
                  <a:pt x="294" y="398"/>
                </a:lnTo>
                <a:lnTo>
                  <a:pt x="294" y="396"/>
                </a:lnTo>
                <a:lnTo>
                  <a:pt x="294" y="340"/>
                </a:lnTo>
                <a:lnTo>
                  <a:pt x="588" y="340"/>
                </a:lnTo>
                <a:lnTo>
                  <a:pt x="588" y="340"/>
                </a:lnTo>
                <a:lnTo>
                  <a:pt x="550" y="320"/>
                </a:lnTo>
                <a:lnTo>
                  <a:pt x="516" y="300"/>
                </a:lnTo>
                <a:lnTo>
                  <a:pt x="488" y="280"/>
                </a:lnTo>
                <a:lnTo>
                  <a:pt x="462" y="258"/>
                </a:lnTo>
                <a:lnTo>
                  <a:pt x="440" y="238"/>
                </a:lnTo>
                <a:lnTo>
                  <a:pt x="422" y="218"/>
                </a:lnTo>
                <a:lnTo>
                  <a:pt x="404" y="198"/>
                </a:lnTo>
                <a:lnTo>
                  <a:pt x="390" y="178"/>
                </a:lnTo>
                <a:lnTo>
                  <a:pt x="364" y="138"/>
                </a:lnTo>
                <a:lnTo>
                  <a:pt x="344" y="102"/>
                </a:lnTo>
                <a:lnTo>
                  <a:pt x="322" y="70"/>
                </a:lnTo>
                <a:lnTo>
                  <a:pt x="310" y="56"/>
                </a:lnTo>
                <a:lnTo>
                  <a:pt x="296" y="44"/>
                </a:lnTo>
                <a:lnTo>
                  <a:pt x="296" y="4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83818" y="2092873"/>
            <a:ext cx="1322332" cy="717014"/>
          </a:xfrm>
          <a:custGeom>
            <a:avLst/>
            <a:gdLst>
              <a:gd name="T0" fmla="*/ 496 w 734"/>
              <a:gd name="T1" fmla="*/ 20 h 398"/>
              <a:gd name="T2" fmla="*/ 514 w 734"/>
              <a:gd name="T3" fmla="*/ 44 h 398"/>
              <a:gd name="T4" fmla="*/ 526 w 734"/>
              <a:gd name="T5" fmla="*/ 84 h 398"/>
              <a:gd name="T6" fmla="*/ 522 w 734"/>
              <a:gd name="T7" fmla="*/ 112 h 398"/>
              <a:gd name="T8" fmla="*/ 508 w 734"/>
              <a:gd name="T9" fmla="*/ 140 h 398"/>
              <a:gd name="T10" fmla="*/ 464 w 734"/>
              <a:gd name="T11" fmla="*/ 166 h 398"/>
              <a:gd name="T12" fmla="*/ 424 w 734"/>
              <a:gd name="T13" fmla="*/ 166 h 398"/>
              <a:gd name="T14" fmla="*/ 380 w 734"/>
              <a:gd name="T15" fmla="*/ 140 h 398"/>
              <a:gd name="T16" fmla="*/ 366 w 734"/>
              <a:gd name="T17" fmla="*/ 112 h 398"/>
              <a:gd name="T18" fmla="*/ 362 w 734"/>
              <a:gd name="T19" fmla="*/ 84 h 398"/>
              <a:gd name="T20" fmla="*/ 374 w 734"/>
              <a:gd name="T21" fmla="*/ 44 h 398"/>
              <a:gd name="T22" fmla="*/ 388 w 734"/>
              <a:gd name="T23" fmla="*/ 22 h 398"/>
              <a:gd name="T24" fmla="*/ 154 w 734"/>
              <a:gd name="T25" fmla="*/ 0 h 398"/>
              <a:gd name="T26" fmla="*/ 86 w 734"/>
              <a:gd name="T27" fmla="*/ 196 h 398"/>
              <a:gd name="T28" fmla="*/ 24 w 734"/>
              <a:gd name="T29" fmla="*/ 348 h 398"/>
              <a:gd name="T30" fmla="*/ 148 w 734"/>
              <a:gd name="T31" fmla="*/ 388 h 398"/>
              <a:gd name="T32" fmla="*/ 136 w 734"/>
              <a:gd name="T33" fmla="*/ 370 h 398"/>
              <a:gd name="T34" fmla="*/ 122 w 734"/>
              <a:gd name="T35" fmla="*/ 348 h 398"/>
              <a:gd name="T36" fmla="*/ 116 w 734"/>
              <a:gd name="T37" fmla="*/ 320 h 398"/>
              <a:gd name="T38" fmla="*/ 124 w 734"/>
              <a:gd name="T39" fmla="*/ 276 h 398"/>
              <a:gd name="T40" fmla="*/ 144 w 734"/>
              <a:gd name="T41" fmla="*/ 252 h 398"/>
              <a:gd name="T42" fmla="*/ 198 w 734"/>
              <a:gd name="T43" fmla="*/ 236 h 398"/>
              <a:gd name="T44" fmla="*/ 236 w 734"/>
              <a:gd name="T45" fmla="*/ 244 h 398"/>
              <a:gd name="T46" fmla="*/ 262 w 734"/>
              <a:gd name="T47" fmla="*/ 262 h 398"/>
              <a:gd name="T48" fmla="*/ 280 w 734"/>
              <a:gd name="T49" fmla="*/ 306 h 398"/>
              <a:gd name="T50" fmla="*/ 278 w 734"/>
              <a:gd name="T51" fmla="*/ 334 h 398"/>
              <a:gd name="T52" fmla="*/ 262 w 734"/>
              <a:gd name="T53" fmla="*/ 368 h 398"/>
              <a:gd name="T54" fmla="*/ 252 w 734"/>
              <a:gd name="T55" fmla="*/ 384 h 398"/>
              <a:gd name="T56" fmla="*/ 734 w 734"/>
              <a:gd name="T57" fmla="*/ 248 h 398"/>
              <a:gd name="T58" fmla="*/ 710 w 734"/>
              <a:gd name="T59" fmla="*/ 250 h 398"/>
              <a:gd name="T60" fmla="*/ 688 w 734"/>
              <a:gd name="T61" fmla="*/ 268 h 398"/>
              <a:gd name="T62" fmla="*/ 646 w 734"/>
              <a:gd name="T63" fmla="*/ 280 h 398"/>
              <a:gd name="T64" fmla="*/ 618 w 734"/>
              <a:gd name="T65" fmla="*/ 278 h 398"/>
              <a:gd name="T66" fmla="*/ 590 w 734"/>
              <a:gd name="T67" fmla="*/ 264 h 398"/>
              <a:gd name="T68" fmla="*/ 566 w 734"/>
              <a:gd name="T69" fmla="*/ 218 h 398"/>
              <a:gd name="T70" fmla="*/ 564 w 734"/>
              <a:gd name="T71" fmla="*/ 178 h 398"/>
              <a:gd name="T72" fmla="*/ 590 w 734"/>
              <a:gd name="T73" fmla="*/ 134 h 398"/>
              <a:gd name="T74" fmla="*/ 618 w 734"/>
              <a:gd name="T75" fmla="*/ 120 h 398"/>
              <a:gd name="T76" fmla="*/ 646 w 734"/>
              <a:gd name="T77" fmla="*/ 116 h 398"/>
              <a:gd name="T78" fmla="*/ 686 w 734"/>
              <a:gd name="T79" fmla="*/ 128 h 398"/>
              <a:gd name="T80" fmla="*/ 708 w 734"/>
              <a:gd name="T81" fmla="*/ 144 h 398"/>
              <a:gd name="T82" fmla="*/ 734 w 734"/>
              <a:gd name="T8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4" h="398">
                <a:moveTo>
                  <a:pt x="494" y="14"/>
                </a:moveTo>
                <a:lnTo>
                  <a:pt x="494" y="14"/>
                </a:lnTo>
                <a:lnTo>
                  <a:pt x="496" y="20"/>
                </a:lnTo>
                <a:lnTo>
                  <a:pt x="506" y="34"/>
                </a:lnTo>
                <a:lnTo>
                  <a:pt x="506" y="34"/>
                </a:lnTo>
                <a:lnTo>
                  <a:pt x="514" y="44"/>
                </a:lnTo>
                <a:lnTo>
                  <a:pt x="520" y="54"/>
                </a:lnTo>
                <a:lnTo>
                  <a:pt x="524" y="68"/>
                </a:lnTo>
                <a:lnTo>
                  <a:pt x="526" y="84"/>
                </a:lnTo>
                <a:lnTo>
                  <a:pt x="526" y="84"/>
                </a:lnTo>
                <a:lnTo>
                  <a:pt x="526" y="98"/>
                </a:lnTo>
                <a:lnTo>
                  <a:pt x="522" y="112"/>
                </a:lnTo>
                <a:lnTo>
                  <a:pt x="518" y="128"/>
                </a:lnTo>
                <a:lnTo>
                  <a:pt x="508" y="140"/>
                </a:lnTo>
                <a:lnTo>
                  <a:pt x="508" y="140"/>
                </a:lnTo>
                <a:lnTo>
                  <a:pt x="498" y="152"/>
                </a:lnTo>
                <a:lnTo>
                  <a:pt x="482" y="160"/>
                </a:lnTo>
                <a:lnTo>
                  <a:pt x="464" y="166"/>
                </a:lnTo>
                <a:lnTo>
                  <a:pt x="444" y="168"/>
                </a:lnTo>
                <a:lnTo>
                  <a:pt x="444" y="168"/>
                </a:lnTo>
                <a:lnTo>
                  <a:pt x="424" y="166"/>
                </a:lnTo>
                <a:lnTo>
                  <a:pt x="406" y="160"/>
                </a:lnTo>
                <a:lnTo>
                  <a:pt x="390" y="152"/>
                </a:lnTo>
                <a:lnTo>
                  <a:pt x="380" y="140"/>
                </a:lnTo>
                <a:lnTo>
                  <a:pt x="380" y="140"/>
                </a:lnTo>
                <a:lnTo>
                  <a:pt x="370" y="126"/>
                </a:lnTo>
                <a:lnTo>
                  <a:pt x="366" y="112"/>
                </a:lnTo>
                <a:lnTo>
                  <a:pt x="362" y="98"/>
                </a:lnTo>
                <a:lnTo>
                  <a:pt x="362" y="84"/>
                </a:lnTo>
                <a:lnTo>
                  <a:pt x="362" y="84"/>
                </a:lnTo>
                <a:lnTo>
                  <a:pt x="364" y="68"/>
                </a:lnTo>
                <a:lnTo>
                  <a:pt x="368" y="56"/>
                </a:lnTo>
                <a:lnTo>
                  <a:pt x="374" y="44"/>
                </a:lnTo>
                <a:lnTo>
                  <a:pt x="380" y="34"/>
                </a:lnTo>
                <a:lnTo>
                  <a:pt x="380" y="34"/>
                </a:lnTo>
                <a:lnTo>
                  <a:pt x="388" y="22"/>
                </a:lnTo>
                <a:lnTo>
                  <a:pt x="390" y="18"/>
                </a:lnTo>
                <a:lnTo>
                  <a:pt x="390" y="0"/>
                </a:lnTo>
                <a:lnTo>
                  <a:pt x="154" y="0"/>
                </a:lnTo>
                <a:lnTo>
                  <a:pt x="154" y="0"/>
                </a:lnTo>
                <a:lnTo>
                  <a:pt x="122" y="96"/>
                </a:lnTo>
                <a:lnTo>
                  <a:pt x="86" y="196"/>
                </a:lnTo>
                <a:lnTo>
                  <a:pt x="68" y="248"/>
                </a:lnTo>
                <a:lnTo>
                  <a:pt x="46" y="298"/>
                </a:lnTo>
                <a:lnTo>
                  <a:pt x="24" y="348"/>
                </a:lnTo>
                <a:lnTo>
                  <a:pt x="0" y="398"/>
                </a:lnTo>
                <a:lnTo>
                  <a:pt x="148" y="398"/>
                </a:lnTo>
                <a:lnTo>
                  <a:pt x="148" y="388"/>
                </a:lnTo>
                <a:lnTo>
                  <a:pt x="148" y="388"/>
                </a:lnTo>
                <a:lnTo>
                  <a:pt x="146" y="382"/>
                </a:lnTo>
                <a:lnTo>
                  <a:pt x="136" y="370"/>
                </a:lnTo>
                <a:lnTo>
                  <a:pt x="136" y="370"/>
                </a:lnTo>
                <a:lnTo>
                  <a:pt x="128" y="360"/>
                </a:lnTo>
                <a:lnTo>
                  <a:pt x="122" y="348"/>
                </a:lnTo>
                <a:lnTo>
                  <a:pt x="118" y="336"/>
                </a:lnTo>
                <a:lnTo>
                  <a:pt x="116" y="320"/>
                </a:lnTo>
                <a:lnTo>
                  <a:pt x="116" y="320"/>
                </a:lnTo>
                <a:lnTo>
                  <a:pt x="116" y="306"/>
                </a:lnTo>
                <a:lnTo>
                  <a:pt x="118" y="290"/>
                </a:lnTo>
                <a:lnTo>
                  <a:pt x="124" y="276"/>
                </a:lnTo>
                <a:lnTo>
                  <a:pt x="132" y="264"/>
                </a:lnTo>
                <a:lnTo>
                  <a:pt x="132" y="264"/>
                </a:lnTo>
                <a:lnTo>
                  <a:pt x="144" y="252"/>
                </a:lnTo>
                <a:lnTo>
                  <a:pt x="160" y="244"/>
                </a:lnTo>
                <a:lnTo>
                  <a:pt x="178" y="238"/>
                </a:lnTo>
                <a:lnTo>
                  <a:pt x="198" y="236"/>
                </a:lnTo>
                <a:lnTo>
                  <a:pt x="198" y="236"/>
                </a:lnTo>
                <a:lnTo>
                  <a:pt x="218" y="238"/>
                </a:lnTo>
                <a:lnTo>
                  <a:pt x="236" y="244"/>
                </a:lnTo>
                <a:lnTo>
                  <a:pt x="250" y="252"/>
                </a:lnTo>
                <a:lnTo>
                  <a:pt x="262" y="262"/>
                </a:lnTo>
                <a:lnTo>
                  <a:pt x="262" y="262"/>
                </a:lnTo>
                <a:lnTo>
                  <a:pt x="272" y="276"/>
                </a:lnTo>
                <a:lnTo>
                  <a:pt x="276" y="290"/>
                </a:lnTo>
                <a:lnTo>
                  <a:pt x="280" y="306"/>
                </a:lnTo>
                <a:lnTo>
                  <a:pt x="280" y="320"/>
                </a:lnTo>
                <a:lnTo>
                  <a:pt x="280" y="320"/>
                </a:lnTo>
                <a:lnTo>
                  <a:pt x="278" y="334"/>
                </a:lnTo>
                <a:lnTo>
                  <a:pt x="274" y="348"/>
                </a:lnTo>
                <a:lnTo>
                  <a:pt x="268" y="360"/>
                </a:lnTo>
                <a:lnTo>
                  <a:pt x="262" y="368"/>
                </a:lnTo>
                <a:lnTo>
                  <a:pt x="262" y="368"/>
                </a:lnTo>
                <a:lnTo>
                  <a:pt x="252" y="380"/>
                </a:lnTo>
                <a:lnTo>
                  <a:pt x="252" y="384"/>
                </a:lnTo>
                <a:lnTo>
                  <a:pt x="252" y="398"/>
                </a:lnTo>
                <a:lnTo>
                  <a:pt x="734" y="398"/>
                </a:lnTo>
                <a:lnTo>
                  <a:pt x="734" y="248"/>
                </a:lnTo>
                <a:lnTo>
                  <a:pt x="716" y="248"/>
                </a:lnTo>
                <a:lnTo>
                  <a:pt x="716" y="248"/>
                </a:lnTo>
                <a:lnTo>
                  <a:pt x="710" y="250"/>
                </a:lnTo>
                <a:lnTo>
                  <a:pt x="698" y="260"/>
                </a:lnTo>
                <a:lnTo>
                  <a:pt x="698" y="260"/>
                </a:lnTo>
                <a:lnTo>
                  <a:pt x="688" y="268"/>
                </a:lnTo>
                <a:lnTo>
                  <a:pt x="676" y="274"/>
                </a:lnTo>
                <a:lnTo>
                  <a:pt x="662" y="280"/>
                </a:lnTo>
                <a:lnTo>
                  <a:pt x="646" y="280"/>
                </a:lnTo>
                <a:lnTo>
                  <a:pt x="646" y="280"/>
                </a:lnTo>
                <a:lnTo>
                  <a:pt x="632" y="280"/>
                </a:lnTo>
                <a:lnTo>
                  <a:pt x="618" y="278"/>
                </a:lnTo>
                <a:lnTo>
                  <a:pt x="604" y="272"/>
                </a:lnTo>
                <a:lnTo>
                  <a:pt x="590" y="264"/>
                </a:lnTo>
                <a:lnTo>
                  <a:pt x="590" y="264"/>
                </a:lnTo>
                <a:lnTo>
                  <a:pt x="580" y="252"/>
                </a:lnTo>
                <a:lnTo>
                  <a:pt x="572" y="236"/>
                </a:lnTo>
                <a:lnTo>
                  <a:pt x="566" y="218"/>
                </a:lnTo>
                <a:lnTo>
                  <a:pt x="564" y="198"/>
                </a:lnTo>
                <a:lnTo>
                  <a:pt x="564" y="198"/>
                </a:lnTo>
                <a:lnTo>
                  <a:pt x="564" y="178"/>
                </a:lnTo>
                <a:lnTo>
                  <a:pt x="570" y="160"/>
                </a:lnTo>
                <a:lnTo>
                  <a:pt x="580" y="146"/>
                </a:lnTo>
                <a:lnTo>
                  <a:pt x="590" y="134"/>
                </a:lnTo>
                <a:lnTo>
                  <a:pt x="590" y="134"/>
                </a:lnTo>
                <a:lnTo>
                  <a:pt x="604" y="126"/>
                </a:lnTo>
                <a:lnTo>
                  <a:pt x="618" y="120"/>
                </a:lnTo>
                <a:lnTo>
                  <a:pt x="632" y="116"/>
                </a:lnTo>
                <a:lnTo>
                  <a:pt x="646" y="116"/>
                </a:lnTo>
                <a:lnTo>
                  <a:pt x="646" y="116"/>
                </a:lnTo>
                <a:lnTo>
                  <a:pt x="662" y="118"/>
                </a:lnTo>
                <a:lnTo>
                  <a:pt x="676" y="122"/>
                </a:lnTo>
                <a:lnTo>
                  <a:pt x="686" y="128"/>
                </a:lnTo>
                <a:lnTo>
                  <a:pt x="696" y="134"/>
                </a:lnTo>
                <a:lnTo>
                  <a:pt x="696" y="134"/>
                </a:lnTo>
                <a:lnTo>
                  <a:pt x="708" y="144"/>
                </a:lnTo>
                <a:lnTo>
                  <a:pt x="712" y="144"/>
                </a:lnTo>
                <a:lnTo>
                  <a:pt x="734" y="144"/>
                </a:lnTo>
                <a:lnTo>
                  <a:pt x="734" y="0"/>
                </a:lnTo>
                <a:lnTo>
                  <a:pt x="494" y="0"/>
                </a:lnTo>
                <a:lnTo>
                  <a:pt x="494" y="1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757538" y="2092873"/>
            <a:ext cx="1322332" cy="1034085"/>
          </a:xfrm>
          <a:custGeom>
            <a:avLst/>
            <a:gdLst>
              <a:gd name="T0" fmla="*/ 734 w 734"/>
              <a:gd name="T1" fmla="*/ 398 h 574"/>
              <a:gd name="T2" fmla="*/ 652 w 734"/>
              <a:gd name="T3" fmla="*/ 250 h 574"/>
              <a:gd name="T4" fmla="*/ 594 w 734"/>
              <a:gd name="T5" fmla="*/ 98 h 574"/>
              <a:gd name="T6" fmla="*/ 426 w 734"/>
              <a:gd name="T7" fmla="*/ 14 h 574"/>
              <a:gd name="T8" fmla="*/ 438 w 734"/>
              <a:gd name="T9" fmla="*/ 34 h 574"/>
              <a:gd name="T10" fmla="*/ 452 w 734"/>
              <a:gd name="T11" fmla="*/ 54 h 574"/>
              <a:gd name="T12" fmla="*/ 458 w 734"/>
              <a:gd name="T13" fmla="*/ 84 h 574"/>
              <a:gd name="T14" fmla="*/ 450 w 734"/>
              <a:gd name="T15" fmla="*/ 128 h 574"/>
              <a:gd name="T16" fmla="*/ 430 w 734"/>
              <a:gd name="T17" fmla="*/ 152 h 574"/>
              <a:gd name="T18" fmla="*/ 376 w 734"/>
              <a:gd name="T19" fmla="*/ 168 h 574"/>
              <a:gd name="T20" fmla="*/ 338 w 734"/>
              <a:gd name="T21" fmla="*/ 160 h 574"/>
              <a:gd name="T22" fmla="*/ 312 w 734"/>
              <a:gd name="T23" fmla="*/ 140 h 574"/>
              <a:gd name="T24" fmla="*/ 294 w 734"/>
              <a:gd name="T25" fmla="*/ 98 h 574"/>
              <a:gd name="T26" fmla="*/ 296 w 734"/>
              <a:gd name="T27" fmla="*/ 68 h 574"/>
              <a:gd name="T28" fmla="*/ 312 w 734"/>
              <a:gd name="T29" fmla="*/ 34 h 574"/>
              <a:gd name="T30" fmla="*/ 322 w 734"/>
              <a:gd name="T31" fmla="*/ 18 h 574"/>
              <a:gd name="T32" fmla="*/ 264 w 734"/>
              <a:gd name="T33" fmla="*/ 0 h 574"/>
              <a:gd name="T34" fmla="*/ 258 w 734"/>
              <a:gd name="T35" fmla="*/ 0 h 574"/>
              <a:gd name="T36" fmla="*/ 116 w 734"/>
              <a:gd name="T37" fmla="*/ 178 h 574"/>
              <a:gd name="T38" fmla="*/ 96 w 734"/>
              <a:gd name="T39" fmla="*/ 172 h 574"/>
              <a:gd name="T40" fmla="*/ 66 w 734"/>
              <a:gd name="T41" fmla="*/ 152 h 574"/>
              <a:gd name="T42" fmla="*/ 50 w 734"/>
              <a:gd name="T43" fmla="*/ 148 h 574"/>
              <a:gd name="T44" fmla="*/ 22 w 734"/>
              <a:gd name="T45" fmla="*/ 154 h 574"/>
              <a:gd name="T46" fmla="*/ 8 w 734"/>
              <a:gd name="T47" fmla="*/ 166 h 574"/>
              <a:gd name="T48" fmla="*/ 0 w 734"/>
              <a:gd name="T49" fmla="*/ 198 h 574"/>
              <a:gd name="T50" fmla="*/ 4 w 734"/>
              <a:gd name="T51" fmla="*/ 224 h 574"/>
              <a:gd name="T52" fmla="*/ 16 w 734"/>
              <a:gd name="T53" fmla="*/ 238 h 574"/>
              <a:gd name="T54" fmla="*/ 40 w 734"/>
              <a:gd name="T55" fmla="*/ 248 h 574"/>
              <a:gd name="T56" fmla="*/ 60 w 734"/>
              <a:gd name="T57" fmla="*/ 248 h 574"/>
              <a:gd name="T58" fmla="*/ 80 w 734"/>
              <a:gd name="T59" fmla="*/ 236 h 574"/>
              <a:gd name="T60" fmla="*/ 116 w 734"/>
              <a:gd name="T61" fmla="*/ 214 h 574"/>
              <a:gd name="T62" fmla="*/ 178 w 734"/>
              <a:gd name="T63" fmla="*/ 398 h 574"/>
              <a:gd name="T64" fmla="*/ 444 w 734"/>
              <a:gd name="T65" fmla="*/ 458 h 574"/>
              <a:gd name="T66" fmla="*/ 428 w 734"/>
              <a:gd name="T67" fmla="*/ 494 h 574"/>
              <a:gd name="T68" fmla="*/ 416 w 734"/>
              <a:gd name="T69" fmla="*/ 516 h 574"/>
              <a:gd name="T70" fmla="*/ 416 w 734"/>
              <a:gd name="T71" fmla="*/ 534 h 574"/>
              <a:gd name="T72" fmla="*/ 426 w 734"/>
              <a:gd name="T73" fmla="*/ 560 h 574"/>
              <a:gd name="T74" fmla="*/ 440 w 734"/>
              <a:gd name="T75" fmla="*/ 570 h 574"/>
              <a:gd name="T76" fmla="*/ 466 w 734"/>
              <a:gd name="T77" fmla="*/ 574 h 574"/>
              <a:gd name="T78" fmla="*/ 498 w 734"/>
              <a:gd name="T79" fmla="*/ 566 h 574"/>
              <a:gd name="T80" fmla="*/ 510 w 734"/>
              <a:gd name="T81" fmla="*/ 552 h 574"/>
              <a:gd name="T82" fmla="*/ 516 w 734"/>
              <a:gd name="T83" fmla="*/ 524 h 574"/>
              <a:gd name="T84" fmla="*/ 512 w 734"/>
              <a:gd name="T85" fmla="*/ 508 h 574"/>
              <a:gd name="T86" fmla="*/ 490 w 734"/>
              <a:gd name="T87" fmla="*/ 478 h 574"/>
              <a:gd name="T88" fmla="*/ 482 w 734"/>
              <a:gd name="T89" fmla="*/ 456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4" h="574">
                <a:moveTo>
                  <a:pt x="482" y="398"/>
                </a:moveTo>
                <a:lnTo>
                  <a:pt x="734" y="398"/>
                </a:lnTo>
                <a:lnTo>
                  <a:pt x="734" y="398"/>
                </a:lnTo>
                <a:lnTo>
                  <a:pt x="704" y="350"/>
                </a:lnTo>
                <a:lnTo>
                  <a:pt x="676" y="300"/>
                </a:lnTo>
                <a:lnTo>
                  <a:pt x="652" y="250"/>
                </a:lnTo>
                <a:lnTo>
                  <a:pt x="632" y="200"/>
                </a:lnTo>
                <a:lnTo>
                  <a:pt x="612" y="150"/>
                </a:lnTo>
                <a:lnTo>
                  <a:pt x="594" y="98"/>
                </a:lnTo>
                <a:lnTo>
                  <a:pt x="562" y="0"/>
                </a:lnTo>
                <a:lnTo>
                  <a:pt x="426" y="0"/>
                </a:lnTo>
                <a:lnTo>
                  <a:pt x="426" y="14"/>
                </a:lnTo>
                <a:lnTo>
                  <a:pt x="426" y="14"/>
                </a:lnTo>
                <a:lnTo>
                  <a:pt x="428" y="20"/>
                </a:lnTo>
                <a:lnTo>
                  <a:pt x="438" y="34"/>
                </a:lnTo>
                <a:lnTo>
                  <a:pt x="438" y="34"/>
                </a:lnTo>
                <a:lnTo>
                  <a:pt x="446" y="44"/>
                </a:lnTo>
                <a:lnTo>
                  <a:pt x="452" y="54"/>
                </a:lnTo>
                <a:lnTo>
                  <a:pt x="456" y="68"/>
                </a:lnTo>
                <a:lnTo>
                  <a:pt x="458" y="84"/>
                </a:lnTo>
                <a:lnTo>
                  <a:pt x="458" y="84"/>
                </a:lnTo>
                <a:lnTo>
                  <a:pt x="458" y="98"/>
                </a:lnTo>
                <a:lnTo>
                  <a:pt x="454" y="112"/>
                </a:lnTo>
                <a:lnTo>
                  <a:pt x="450" y="128"/>
                </a:lnTo>
                <a:lnTo>
                  <a:pt x="440" y="140"/>
                </a:lnTo>
                <a:lnTo>
                  <a:pt x="440" y="140"/>
                </a:lnTo>
                <a:lnTo>
                  <a:pt x="430" y="152"/>
                </a:lnTo>
                <a:lnTo>
                  <a:pt x="414" y="160"/>
                </a:lnTo>
                <a:lnTo>
                  <a:pt x="396" y="166"/>
                </a:lnTo>
                <a:lnTo>
                  <a:pt x="376" y="168"/>
                </a:lnTo>
                <a:lnTo>
                  <a:pt x="376" y="168"/>
                </a:lnTo>
                <a:lnTo>
                  <a:pt x="356" y="166"/>
                </a:lnTo>
                <a:lnTo>
                  <a:pt x="338" y="160"/>
                </a:lnTo>
                <a:lnTo>
                  <a:pt x="322" y="152"/>
                </a:lnTo>
                <a:lnTo>
                  <a:pt x="312" y="140"/>
                </a:lnTo>
                <a:lnTo>
                  <a:pt x="312" y="140"/>
                </a:lnTo>
                <a:lnTo>
                  <a:pt x="302" y="126"/>
                </a:lnTo>
                <a:lnTo>
                  <a:pt x="298" y="112"/>
                </a:lnTo>
                <a:lnTo>
                  <a:pt x="294" y="98"/>
                </a:lnTo>
                <a:lnTo>
                  <a:pt x="294" y="84"/>
                </a:lnTo>
                <a:lnTo>
                  <a:pt x="294" y="84"/>
                </a:lnTo>
                <a:lnTo>
                  <a:pt x="296" y="68"/>
                </a:lnTo>
                <a:lnTo>
                  <a:pt x="300" y="56"/>
                </a:lnTo>
                <a:lnTo>
                  <a:pt x="306" y="44"/>
                </a:lnTo>
                <a:lnTo>
                  <a:pt x="312" y="34"/>
                </a:lnTo>
                <a:lnTo>
                  <a:pt x="312" y="34"/>
                </a:lnTo>
                <a:lnTo>
                  <a:pt x="320" y="22"/>
                </a:lnTo>
                <a:lnTo>
                  <a:pt x="322" y="18"/>
                </a:lnTo>
                <a:lnTo>
                  <a:pt x="322" y="0"/>
                </a:lnTo>
                <a:lnTo>
                  <a:pt x="264" y="0"/>
                </a:lnTo>
                <a:lnTo>
                  <a:pt x="264" y="0"/>
                </a:lnTo>
                <a:lnTo>
                  <a:pt x="274" y="4"/>
                </a:lnTo>
                <a:lnTo>
                  <a:pt x="274" y="4"/>
                </a:lnTo>
                <a:lnTo>
                  <a:pt x="258" y="0"/>
                </a:lnTo>
                <a:lnTo>
                  <a:pt x="178" y="0"/>
                </a:lnTo>
                <a:lnTo>
                  <a:pt x="178" y="178"/>
                </a:lnTo>
                <a:lnTo>
                  <a:pt x="116" y="178"/>
                </a:lnTo>
                <a:lnTo>
                  <a:pt x="116" y="178"/>
                </a:lnTo>
                <a:lnTo>
                  <a:pt x="106" y="176"/>
                </a:lnTo>
                <a:lnTo>
                  <a:pt x="96" y="172"/>
                </a:lnTo>
                <a:lnTo>
                  <a:pt x="80" y="160"/>
                </a:lnTo>
                <a:lnTo>
                  <a:pt x="80" y="160"/>
                </a:lnTo>
                <a:lnTo>
                  <a:pt x="66" y="152"/>
                </a:lnTo>
                <a:lnTo>
                  <a:pt x="58" y="150"/>
                </a:lnTo>
                <a:lnTo>
                  <a:pt x="50" y="148"/>
                </a:lnTo>
                <a:lnTo>
                  <a:pt x="50" y="148"/>
                </a:lnTo>
                <a:lnTo>
                  <a:pt x="40" y="150"/>
                </a:lnTo>
                <a:lnTo>
                  <a:pt x="30" y="152"/>
                </a:lnTo>
                <a:lnTo>
                  <a:pt x="22" y="154"/>
                </a:lnTo>
                <a:lnTo>
                  <a:pt x="14" y="160"/>
                </a:lnTo>
                <a:lnTo>
                  <a:pt x="14" y="160"/>
                </a:lnTo>
                <a:lnTo>
                  <a:pt x="8" y="166"/>
                </a:lnTo>
                <a:lnTo>
                  <a:pt x="4" y="174"/>
                </a:lnTo>
                <a:lnTo>
                  <a:pt x="0" y="184"/>
                </a:lnTo>
                <a:lnTo>
                  <a:pt x="0" y="198"/>
                </a:lnTo>
                <a:lnTo>
                  <a:pt x="0" y="198"/>
                </a:lnTo>
                <a:lnTo>
                  <a:pt x="2" y="212"/>
                </a:lnTo>
                <a:lnTo>
                  <a:pt x="4" y="224"/>
                </a:lnTo>
                <a:lnTo>
                  <a:pt x="10" y="232"/>
                </a:lnTo>
                <a:lnTo>
                  <a:pt x="16" y="238"/>
                </a:lnTo>
                <a:lnTo>
                  <a:pt x="16" y="238"/>
                </a:lnTo>
                <a:lnTo>
                  <a:pt x="22" y="242"/>
                </a:lnTo>
                <a:lnTo>
                  <a:pt x="30" y="246"/>
                </a:lnTo>
                <a:lnTo>
                  <a:pt x="40" y="248"/>
                </a:lnTo>
                <a:lnTo>
                  <a:pt x="50" y="248"/>
                </a:lnTo>
                <a:lnTo>
                  <a:pt x="50" y="248"/>
                </a:lnTo>
                <a:lnTo>
                  <a:pt x="60" y="248"/>
                </a:lnTo>
                <a:lnTo>
                  <a:pt x="66" y="244"/>
                </a:lnTo>
                <a:lnTo>
                  <a:pt x="80" y="236"/>
                </a:lnTo>
                <a:lnTo>
                  <a:pt x="80" y="236"/>
                </a:lnTo>
                <a:lnTo>
                  <a:pt x="96" y="222"/>
                </a:lnTo>
                <a:lnTo>
                  <a:pt x="106" y="218"/>
                </a:lnTo>
                <a:lnTo>
                  <a:pt x="116" y="214"/>
                </a:lnTo>
                <a:lnTo>
                  <a:pt x="118" y="214"/>
                </a:lnTo>
                <a:lnTo>
                  <a:pt x="178" y="214"/>
                </a:lnTo>
                <a:lnTo>
                  <a:pt x="178" y="398"/>
                </a:lnTo>
                <a:lnTo>
                  <a:pt x="444" y="398"/>
                </a:lnTo>
                <a:lnTo>
                  <a:pt x="444" y="458"/>
                </a:lnTo>
                <a:lnTo>
                  <a:pt x="444" y="458"/>
                </a:lnTo>
                <a:lnTo>
                  <a:pt x="442" y="468"/>
                </a:lnTo>
                <a:lnTo>
                  <a:pt x="438" y="478"/>
                </a:lnTo>
                <a:lnTo>
                  <a:pt x="428" y="494"/>
                </a:lnTo>
                <a:lnTo>
                  <a:pt x="428" y="494"/>
                </a:lnTo>
                <a:lnTo>
                  <a:pt x="420" y="508"/>
                </a:lnTo>
                <a:lnTo>
                  <a:pt x="416" y="516"/>
                </a:lnTo>
                <a:lnTo>
                  <a:pt x="416" y="524"/>
                </a:lnTo>
                <a:lnTo>
                  <a:pt x="416" y="524"/>
                </a:lnTo>
                <a:lnTo>
                  <a:pt x="416" y="534"/>
                </a:lnTo>
                <a:lnTo>
                  <a:pt x="418" y="544"/>
                </a:lnTo>
                <a:lnTo>
                  <a:pt x="422" y="552"/>
                </a:lnTo>
                <a:lnTo>
                  <a:pt x="426" y="560"/>
                </a:lnTo>
                <a:lnTo>
                  <a:pt x="426" y="560"/>
                </a:lnTo>
                <a:lnTo>
                  <a:pt x="432" y="566"/>
                </a:lnTo>
                <a:lnTo>
                  <a:pt x="440" y="570"/>
                </a:lnTo>
                <a:lnTo>
                  <a:pt x="452" y="574"/>
                </a:lnTo>
                <a:lnTo>
                  <a:pt x="466" y="574"/>
                </a:lnTo>
                <a:lnTo>
                  <a:pt x="466" y="574"/>
                </a:lnTo>
                <a:lnTo>
                  <a:pt x="480" y="574"/>
                </a:lnTo>
                <a:lnTo>
                  <a:pt x="490" y="570"/>
                </a:lnTo>
                <a:lnTo>
                  <a:pt x="498" y="566"/>
                </a:lnTo>
                <a:lnTo>
                  <a:pt x="504" y="558"/>
                </a:lnTo>
                <a:lnTo>
                  <a:pt x="504" y="558"/>
                </a:lnTo>
                <a:lnTo>
                  <a:pt x="510" y="552"/>
                </a:lnTo>
                <a:lnTo>
                  <a:pt x="512" y="544"/>
                </a:lnTo>
                <a:lnTo>
                  <a:pt x="514" y="534"/>
                </a:lnTo>
                <a:lnTo>
                  <a:pt x="516" y="524"/>
                </a:lnTo>
                <a:lnTo>
                  <a:pt x="516" y="524"/>
                </a:lnTo>
                <a:lnTo>
                  <a:pt x="514" y="516"/>
                </a:lnTo>
                <a:lnTo>
                  <a:pt x="512" y="508"/>
                </a:lnTo>
                <a:lnTo>
                  <a:pt x="502" y="494"/>
                </a:lnTo>
                <a:lnTo>
                  <a:pt x="502" y="494"/>
                </a:lnTo>
                <a:lnTo>
                  <a:pt x="490" y="478"/>
                </a:lnTo>
                <a:lnTo>
                  <a:pt x="484" y="468"/>
                </a:lnTo>
                <a:lnTo>
                  <a:pt x="482" y="458"/>
                </a:lnTo>
                <a:lnTo>
                  <a:pt x="482" y="456"/>
                </a:lnTo>
                <a:lnTo>
                  <a:pt x="482" y="39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092912" y="2575686"/>
            <a:ext cx="1163796" cy="1563739"/>
          </a:xfrm>
          <a:custGeom>
            <a:avLst/>
            <a:gdLst>
              <a:gd name="T0" fmla="*/ 548 w 646"/>
              <a:gd name="T1" fmla="*/ 106 h 868"/>
              <a:gd name="T2" fmla="*/ 564 w 646"/>
              <a:gd name="T3" fmla="*/ 82 h 868"/>
              <a:gd name="T4" fmla="*/ 576 w 646"/>
              <a:gd name="T5" fmla="*/ 52 h 868"/>
              <a:gd name="T6" fmla="*/ 572 w 646"/>
              <a:gd name="T7" fmla="*/ 32 h 868"/>
              <a:gd name="T8" fmla="*/ 564 w 646"/>
              <a:gd name="T9" fmla="*/ 16 h 868"/>
              <a:gd name="T10" fmla="*/ 540 w 646"/>
              <a:gd name="T11" fmla="*/ 2 h 868"/>
              <a:gd name="T12" fmla="*/ 512 w 646"/>
              <a:gd name="T13" fmla="*/ 2 h 868"/>
              <a:gd name="T14" fmla="*/ 486 w 646"/>
              <a:gd name="T15" fmla="*/ 16 h 868"/>
              <a:gd name="T16" fmla="*/ 478 w 646"/>
              <a:gd name="T17" fmla="*/ 32 h 868"/>
              <a:gd name="T18" fmla="*/ 476 w 646"/>
              <a:gd name="T19" fmla="*/ 52 h 868"/>
              <a:gd name="T20" fmla="*/ 488 w 646"/>
              <a:gd name="T21" fmla="*/ 82 h 868"/>
              <a:gd name="T22" fmla="*/ 506 w 646"/>
              <a:gd name="T23" fmla="*/ 106 h 868"/>
              <a:gd name="T24" fmla="*/ 508 w 646"/>
              <a:gd name="T25" fmla="*/ 170 h 868"/>
              <a:gd name="T26" fmla="*/ 284 w 646"/>
              <a:gd name="T27" fmla="*/ 210 h 868"/>
              <a:gd name="T28" fmla="*/ 202 w 646"/>
              <a:gd name="T29" fmla="*/ 326 h 868"/>
              <a:gd name="T30" fmla="*/ 104 w 646"/>
              <a:gd name="T31" fmla="*/ 428 h 868"/>
              <a:gd name="T32" fmla="*/ 124 w 646"/>
              <a:gd name="T33" fmla="*/ 428 h 868"/>
              <a:gd name="T34" fmla="*/ 194 w 646"/>
              <a:gd name="T35" fmla="*/ 402 h 868"/>
              <a:gd name="T36" fmla="*/ 244 w 646"/>
              <a:gd name="T37" fmla="*/ 394 h 868"/>
              <a:gd name="T38" fmla="*/ 274 w 646"/>
              <a:gd name="T39" fmla="*/ 404 h 868"/>
              <a:gd name="T40" fmla="*/ 288 w 646"/>
              <a:gd name="T41" fmla="*/ 430 h 868"/>
              <a:gd name="T42" fmla="*/ 282 w 646"/>
              <a:gd name="T43" fmla="*/ 468 h 868"/>
              <a:gd name="T44" fmla="*/ 234 w 646"/>
              <a:gd name="T45" fmla="*/ 558 h 868"/>
              <a:gd name="T46" fmla="*/ 114 w 646"/>
              <a:gd name="T47" fmla="*/ 698 h 868"/>
              <a:gd name="T48" fmla="*/ 0 w 646"/>
              <a:gd name="T49" fmla="*/ 804 h 868"/>
              <a:gd name="T50" fmla="*/ 264 w 646"/>
              <a:gd name="T51" fmla="*/ 666 h 868"/>
              <a:gd name="T52" fmla="*/ 426 w 646"/>
              <a:gd name="T53" fmla="*/ 596 h 868"/>
              <a:gd name="T54" fmla="*/ 478 w 646"/>
              <a:gd name="T55" fmla="*/ 588 h 868"/>
              <a:gd name="T56" fmla="*/ 488 w 646"/>
              <a:gd name="T57" fmla="*/ 602 h 868"/>
              <a:gd name="T58" fmla="*/ 472 w 646"/>
              <a:gd name="T59" fmla="*/ 634 h 868"/>
              <a:gd name="T60" fmla="*/ 370 w 646"/>
              <a:gd name="T61" fmla="*/ 750 h 868"/>
              <a:gd name="T62" fmla="*/ 250 w 646"/>
              <a:gd name="T63" fmla="*/ 868 h 868"/>
              <a:gd name="T64" fmla="*/ 402 w 646"/>
              <a:gd name="T65" fmla="*/ 788 h 868"/>
              <a:gd name="T66" fmla="*/ 528 w 646"/>
              <a:gd name="T67" fmla="*/ 718 h 868"/>
              <a:gd name="T68" fmla="*/ 646 w 646"/>
              <a:gd name="T69" fmla="*/ 464 h 868"/>
              <a:gd name="T70" fmla="*/ 622 w 646"/>
              <a:gd name="T71" fmla="*/ 466 h 868"/>
              <a:gd name="T72" fmla="*/ 600 w 646"/>
              <a:gd name="T73" fmla="*/ 484 h 868"/>
              <a:gd name="T74" fmla="*/ 558 w 646"/>
              <a:gd name="T75" fmla="*/ 496 h 868"/>
              <a:gd name="T76" fmla="*/ 530 w 646"/>
              <a:gd name="T77" fmla="*/ 494 h 868"/>
              <a:gd name="T78" fmla="*/ 502 w 646"/>
              <a:gd name="T79" fmla="*/ 480 h 868"/>
              <a:gd name="T80" fmla="*/ 478 w 646"/>
              <a:gd name="T81" fmla="*/ 434 h 868"/>
              <a:gd name="T82" fmla="*/ 476 w 646"/>
              <a:gd name="T83" fmla="*/ 394 h 868"/>
              <a:gd name="T84" fmla="*/ 502 w 646"/>
              <a:gd name="T85" fmla="*/ 350 h 868"/>
              <a:gd name="T86" fmla="*/ 530 w 646"/>
              <a:gd name="T87" fmla="*/ 336 h 868"/>
              <a:gd name="T88" fmla="*/ 558 w 646"/>
              <a:gd name="T89" fmla="*/ 332 h 868"/>
              <a:gd name="T90" fmla="*/ 598 w 646"/>
              <a:gd name="T91" fmla="*/ 344 h 868"/>
              <a:gd name="T92" fmla="*/ 620 w 646"/>
              <a:gd name="T93" fmla="*/ 360 h 868"/>
              <a:gd name="T94" fmla="*/ 646 w 646"/>
              <a:gd name="T95" fmla="*/ 17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46" h="868">
                <a:moveTo>
                  <a:pt x="546" y="116"/>
                </a:moveTo>
                <a:lnTo>
                  <a:pt x="546" y="116"/>
                </a:lnTo>
                <a:lnTo>
                  <a:pt x="548" y="106"/>
                </a:lnTo>
                <a:lnTo>
                  <a:pt x="552" y="96"/>
                </a:lnTo>
                <a:lnTo>
                  <a:pt x="564" y="82"/>
                </a:lnTo>
                <a:lnTo>
                  <a:pt x="564" y="82"/>
                </a:lnTo>
                <a:lnTo>
                  <a:pt x="572" y="68"/>
                </a:lnTo>
                <a:lnTo>
                  <a:pt x="574" y="60"/>
                </a:lnTo>
                <a:lnTo>
                  <a:pt x="576" y="52"/>
                </a:lnTo>
                <a:lnTo>
                  <a:pt x="576" y="52"/>
                </a:lnTo>
                <a:lnTo>
                  <a:pt x="574" y="42"/>
                </a:lnTo>
                <a:lnTo>
                  <a:pt x="572" y="32"/>
                </a:lnTo>
                <a:lnTo>
                  <a:pt x="570" y="24"/>
                </a:lnTo>
                <a:lnTo>
                  <a:pt x="564" y="16"/>
                </a:lnTo>
                <a:lnTo>
                  <a:pt x="564" y="16"/>
                </a:lnTo>
                <a:lnTo>
                  <a:pt x="558" y="10"/>
                </a:lnTo>
                <a:lnTo>
                  <a:pt x="550" y="4"/>
                </a:lnTo>
                <a:lnTo>
                  <a:pt x="540" y="2"/>
                </a:lnTo>
                <a:lnTo>
                  <a:pt x="526" y="0"/>
                </a:lnTo>
                <a:lnTo>
                  <a:pt x="526" y="0"/>
                </a:lnTo>
                <a:lnTo>
                  <a:pt x="512" y="2"/>
                </a:lnTo>
                <a:lnTo>
                  <a:pt x="500" y="6"/>
                </a:lnTo>
                <a:lnTo>
                  <a:pt x="492" y="10"/>
                </a:lnTo>
                <a:lnTo>
                  <a:pt x="486" y="16"/>
                </a:lnTo>
                <a:lnTo>
                  <a:pt x="486" y="16"/>
                </a:lnTo>
                <a:lnTo>
                  <a:pt x="482" y="24"/>
                </a:lnTo>
                <a:lnTo>
                  <a:pt x="478" y="32"/>
                </a:lnTo>
                <a:lnTo>
                  <a:pt x="476" y="42"/>
                </a:lnTo>
                <a:lnTo>
                  <a:pt x="476" y="52"/>
                </a:lnTo>
                <a:lnTo>
                  <a:pt x="476" y="52"/>
                </a:lnTo>
                <a:lnTo>
                  <a:pt x="476" y="60"/>
                </a:lnTo>
                <a:lnTo>
                  <a:pt x="480" y="68"/>
                </a:lnTo>
                <a:lnTo>
                  <a:pt x="488" y="82"/>
                </a:lnTo>
                <a:lnTo>
                  <a:pt x="488" y="82"/>
                </a:lnTo>
                <a:lnTo>
                  <a:pt x="502" y="98"/>
                </a:lnTo>
                <a:lnTo>
                  <a:pt x="506" y="106"/>
                </a:lnTo>
                <a:lnTo>
                  <a:pt x="508" y="118"/>
                </a:lnTo>
                <a:lnTo>
                  <a:pt x="508" y="118"/>
                </a:lnTo>
                <a:lnTo>
                  <a:pt x="508" y="170"/>
                </a:lnTo>
                <a:lnTo>
                  <a:pt x="308" y="170"/>
                </a:lnTo>
                <a:lnTo>
                  <a:pt x="308" y="170"/>
                </a:lnTo>
                <a:lnTo>
                  <a:pt x="284" y="210"/>
                </a:lnTo>
                <a:lnTo>
                  <a:pt x="258" y="250"/>
                </a:lnTo>
                <a:lnTo>
                  <a:pt x="232" y="290"/>
                </a:lnTo>
                <a:lnTo>
                  <a:pt x="202" y="326"/>
                </a:lnTo>
                <a:lnTo>
                  <a:pt x="172" y="362"/>
                </a:lnTo>
                <a:lnTo>
                  <a:pt x="138" y="396"/>
                </a:lnTo>
                <a:lnTo>
                  <a:pt x="104" y="428"/>
                </a:lnTo>
                <a:lnTo>
                  <a:pt x="66" y="456"/>
                </a:lnTo>
                <a:lnTo>
                  <a:pt x="66" y="456"/>
                </a:lnTo>
                <a:lnTo>
                  <a:pt x="124" y="428"/>
                </a:lnTo>
                <a:lnTo>
                  <a:pt x="148" y="418"/>
                </a:lnTo>
                <a:lnTo>
                  <a:pt x="172" y="408"/>
                </a:lnTo>
                <a:lnTo>
                  <a:pt x="194" y="402"/>
                </a:lnTo>
                <a:lnTo>
                  <a:pt x="212" y="398"/>
                </a:lnTo>
                <a:lnTo>
                  <a:pt x="228" y="396"/>
                </a:lnTo>
                <a:lnTo>
                  <a:pt x="244" y="394"/>
                </a:lnTo>
                <a:lnTo>
                  <a:pt x="256" y="396"/>
                </a:lnTo>
                <a:lnTo>
                  <a:pt x="266" y="400"/>
                </a:lnTo>
                <a:lnTo>
                  <a:pt x="274" y="404"/>
                </a:lnTo>
                <a:lnTo>
                  <a:pt x="280" y="412"/>
                </a:lnTo>
                <a:lnTo>
                  <a:pt x="284" y="420"/>
                </a:lnTo>
                <a:lnTo>
                  <a:pt x="288" y="430"/>
                </a:lnTo>
                <a:lnTo>
                  <a:pt x="288" y="442"/>
                </a:lnTo>
                <a:lnTo>
                  <a:pt x="286" y="454"/>
                </a:lnTo>
                <a:lnTo>
                  <a:pt x="282" y="468"/>
                </a:lnTo>
                <a:lnTo>
                  <a:pt x="276" y="484"/>
                </a:lnTo>
                <a:lnTo>
                  <a:pt x="258" y="518"/>
                </a:lnTo>
                <a:lnTo>
                  <a:pt x="234" y="558"/>
                </a:lnTo>
                <a:lnTo>
                  <a:pt x="200" y="602"/>
                </a:lnTo>
                <a:lnTo>
                  <a:pt x="162" y="648"/>
                </a:lnTo>
                <a:lnTo>
                  <a:pt x="114" y="698"/>
                </a:lnTo>
                <a:lnTo>
                  <a:pt x="60" y="750"/>
                </a:lnTo>
                <a:lnTo>
                  <a:pt x="0" y="804"/>
                </a:lnTo>
                <a:lnTo>
                  <a:pt x="0" y="804"/>
                </a:lnTo>
                <a:lnTo>
                  <a:pt x="100" y="750"/>
                </a:lnTo>
                <a:lnTo>
                  <a:pt x="188" y="704"/>
                </a:lnTo>
                <a:lnTo>
                  <a:pt x="264" y="666"/>
                </a:lnTo>
                <a:lnTo>
                  <a:pt x="330" y="634"/>
                </a:lnTo>
                <a:lnTo>
                  <a:pt x="384" y="612"/>
                </a:lnTo>
                <a:lnTo>
                  <a:pt x="426" y="596"/>
                </a:lnTo>
                <a:lnTo>
                  <a:pt x="458" y="588"/>
                </a:lnTo>
                <a:lnTo>
                  <a:pt x="468" y="588"/>
                </a:lnTo>
                <a:lnTo>
                  <a:pt x="478" y="588"/>
                </a:lnTo>
                <a:lnTo>
                  <a:pt x="484" y="590"/>
                </a:lnTo>
                <a:lnTo>
                  <a:pt x="486" y="596"/>
                </a:lnTo>
                <a:lnTo>
                  <a:pt x="488" y="602"/>
                </a:lnTo>
                <a:lnTo>
                  <a:pt x="484" y="612"/>
                </a:lnTo>
                <a:lnTo>
                  <a:pt x="480" y="622"/>
                </a:lnTo>
                <a:lnTo>
                  <a:pt x="472" y="634"/>
                </a:lnTo>
                <a:lnTo>
                  <a:pt x="448" y="666"/>
                </a:lnTo>
                <a:lnTo>
                  <a:pt x="414" y="704"/>
                </a:lnTo>
                <a:lnTo>
                  <a:pt x="370" y="750"/>
                </a:lnTo>
                <a:lnTo>
                  <a:pt x="316" y="806"/>
                </a:lnTo>
                <a:lnTo>
                  <a:pt x="250" y="868"/>
                </a:lnTo>
                <a:lnTo>
                  <a:pt x="250" y="868"/>
                </a:lnTo>
                <a:lnTo>
                  <a:pt x="282" y="848"/>
                </a:lnTo>
                <a:lnTo>
                  <a:pt x="320" y="830"/>
                </a:lnTo>
                <a:lnTo>
                  <a:pt x="402" y="788"/>
                </a:lnTo>
                <a:lnTo>
                  <a:pt x="402" y="788"/>
                </a:lnTo>
                <a:lnTo>
                  <a:pt x="466" y="750"/>
                </a:lnTo>
                <a:lnTo>
                  <a:pt x="528" y="718"/>
                </a:lnTo>
                <a:lnTo>
                  <a:pt x="588" y="692"/>
                </a:lnTo>
                <a:lnTo>
                  <a:pt x="646" y="670"/>
                </a:lnTo>
                <a:lnTo>
                  <a:pt x="646" y="464"/>
                </a:lnTo>
                <a:lnTo>
                  <a:pt x="628" y="464"/>
                </a:lnTo>
                <a:lnTo>
                  <a:pt x="628" y="464"/>
                </a:lnTo>
                <a:lnTo>
                  <a:pt x="622" y="466"/>
                </a:lnTo>
                <a:lnTo>
                  <a:pt x="610" y="476"/>
                </a:lnTo>
                <a:lnTo>
                  <a:pt x="610" y="476"/>
                </a:lnTo>
                <a:lnTo>
                  <a:pt x="600" y="484"/>
                </a:lnTo>
                <a:lnTo>
                  <a:pt x="588" y="490"/>
                </a:lnTo>
                <a:lnTo>
                  <a:pt x="574" y="496"/>
                </a:lnTo>
                <a:lnTo>
                  <a:pt x="558" y="496"/>
                </a:lnTo>
                <a:lnTo>
                  <a:pt x="558" y="496"/>
                </a:lnTo>
                <a:lnTo>
                  <a:pt x="544" y="496"/>
                </a:lnTo>
                <a:lnTo>
                  <a:pt x="530" y="494"/>
                </a:lnTo>
                <a:lnTo>
                  <a:pt x="516" y="488"/>
                </a:lnTo>
                <a:lnTo>
                  <a:pt x="502" y="480"/>
                </a:lnTo>
                <a:lnTo>
                  <a:pt x="502" y="480"/>
                </a:lnTo>
                <a:lnTo>
                  <a:pt x="492" y="468"/>
                </a:lnTo>
                <a:lnTo>
                  <a:pt x="484" y="452"/>
                </a:lnTo>
                <a:lnTo>
                  <a:pt x="478" y="434"/>
                </a:lnTo>
                <a:lnTo>
                  <a:pt x="476" y="414"/>
                </a:lnTo>
                <a:lnTo>
                  <a:pt x="476" y="414"/>
                </a:lnTo>
                <a:lnTo>
                  <a:pt x="476" y="394"/>
                </a:lnTo>
                <a:lnTo>
                  <a:pt x="482" y="376"/>
                </a:lnTo>
                <a:lnTo>
                  <a:pt x="492" y="362"/>
                </a:lnTo>
                <a:lnTo>
                  <a:pt x="502" y="350"/>
                </a:lnTo>
                <a:lnTo>
                  <a:pt x="502" y="350"/>
                </a:lnTo>
                <a:lnTo>
                  <a:pt x="516" y="342"/>
                </a:lnTo>
                <a:lnTo>
                  <a:pt x="530" y="336"/>
                </a:lnTo>
                <a:lnTo>
                  <a:pt x="544" y="332"/>
                </a:lnTo>
                <a:lnTo>
                  <a:pt x="558" y="332"/>
                </a:lnTo>
                <a:lnTo>
                  <a:pt x="558" y="332"/>
                </a:lnTo>
                <a:lnTo>
                  <a:pt x="574" y="334"/>
                </a:lnTo>
                <a:lnTo>
                  <a:pt x="588" y="338"/>
                </a:lnTo>
                <a:lnTo>
                  <a:pt x="598" y="344"/>
                </a:lnTo>
                <a:lnTo>
                  <a:pt x="608" y="350"/>
                </a:lnTo>
                <a:lnTo>
                  <a:pt x="608" y="350"/>
                </a:lnTo>
                <a:lnTo>
                  <a:pt x="620" y="360"/>
                </a:lnTo>
                <a:lnTo>
                  <a:pt x="624" y="360"/>
                </a:lnTo>
                <a:lnTo>
                  <a:pt x="646" y="360"/>
                </a:lnTo>
                <a:lnTo>
                  <a:pt x="646" y="170"/>
                </a:lnTo>
                <a:lnTo>
                  <a:pt x="546" y="170"/>
                </a:lnTo>
                <a:lnTo>
                  <a:pt x="546" y="11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008096" y="2881948"/>
            <a:ext cx="998054" cy="1127766"/>
          </a:xfrm>
          <a:custGeom>
            <a:avLst/>
            <a:gdLst>
              <a:gd name="T0" fmla="*/ 116 w 554"/>
              <a:gd name="T1" fmla="*/ 224 h 626"/>
              <a:gd name="T2" fmla="*/ 80 w 554"/>
              <a:gd name="T3" fmla="*/ 206 h 626"/>
              <a:gd name="T4" fmla="*/ 58 w 554"/>
              <a:gd name="T5" fmla="*/ 196 h 626"/>
              <a:gd name="T6" fmla="*/ 40 w 554"/>
              <a:gd name="T7" fmla="*/ 196 h 626"/>
              <a:gd name="T8" fmla="*/ 14 w 554"/>
              <a:gd name="T9" fmla="*/ 206 h 626"/>
              <a:gd name="T10" fmla="*/ 4 w 554"/>
              <a:gd name="T11" fmla="*/ 220 h 626"/>
              <a:gd name="T12" fmla="*/ 0 w 554"/>
              <a:gd name="T13" fmla="*/ 244 h 626"/>
              <a:gd name="T14" fmla="*/ 10 w 554"/>
              <a:gd name="T15" fmla="*/ 278 h 626"/>
              <a:gd name="T16" fmla="*/ 22 w 554"/>
              <a:gd name="T17" fmla="*/ 288 h 626"/>
              <a:gd name="T18" fmla="*/ 50 w 554"/>
              <a:gd name="T19" fmla="*/ 294 h 626"/>
              <a:gd name="T20" fmla="*/ 66 w 554"/>
              <a:gd name="T21" fmla="*/ 290 h 626"/>
              <a:gd name="T22" fmla="*/ 96 w 554"/>
              <a:gd name="T23" fmla="*/ 268 h 626"/>
              <a:gd name="T24" fmla="*/ 118 w 554"/>
              <a:gd name="T25" fmla="*/ 260 h 626"/>
              <a:gd name="T26" fmla="*/ 178 w 554"/>
              <a:gd name="T27" fmla="*/ 490 h 626"/>
              <a:gd name="T28" fmla="*/ 298 w 554"/>
              <a:gd name="T29" fmla="*/ 468 h 626"/>
              <a:gd name="T30" fmla="*/ 336 w 554"/>
              <a:gd name="T31" fmla="*/ 510 h 626"/>
              <a:gd name="T32" fmla="*/ 320 w 554"/>
              <a:gd name="T33" fmla="*/ 546 h 626"/>
              <a:gd name="T34" fmla="*/ 308 w 554"/>
              <a:gd name="T35" fmla="*/ 568 h 626"/>
              <a:gd name="T36" fmla="*/ 308 w 554"/>
              <a:gd name="T37" fmla="*/ 586 h 626"/>
              <a:gd name="T38" fmla="*/ 318 w 554"/>
              <a:gd name="T39" fmla="*/ 612 h 626"/>
              <a:gd name="T40" fmla="*/ 332 w 554"/>
              <a:gd name="T41" fmla="*/ 624 h 626"/>
              <a:gd name="T42" fmla="*/ 356 w 554"/>
              <a:gd name="T43" fmla="*/ 626 h 626"/>
              <a:gd name="T44" fmla="*/ 390 w 554"/>
              <a:gd name="T45" fmla="*/ 618 h 626"/>
              <a:gd name="T46" fmla="*/ 402 w 554"/>
              <a:gd name="T47" fmla="*/ 604 h 626"/>
              <a:gd name="T48" fmla="*/ 406 w 554"/>
              <a:gd name="T49" fmla="*/ 576 h 626"/>
              <a:gd name="T50" fmla="*/ 404 w 554"/>
              <a:gd name="T51" fmla="*/ 560 h 626"/>
              <a:gd name="T52" fmla="*/ 382 w 554"/>
              <a:gd name="T53" fmla="*/ 530 h 626"/>
              <a:gd name="T54" fmla="*/ 374 w 554"/>
              <a:gd name="T55" fmla="*/ 508 h 626"/>
              <a:gd name="T56" fmla="*/ 410 w 554"/>
              <a:gd name="T57" fmla="*/ 464 h 626"/>
              <a:gd name="T58" fmla="*/ 516 w 554"/>
              <a:gd name="T59" fmla="*/ 478 h 626"/>
              <a:gd name="T60" fmla="*/ 554 w 554"/>
              <a:gd name="T61" fmla="*/ 294 h 626"/>
              <a:gd name="T62" fmla="*/ 530 w 554"/>
              <a:gd name="T63" fmla="*/ 296 h 626"/>
              <a:gd name="T64" fmla="*/ 508 w 554"/>
              <a:gd name="T65" fmla="*/ 314 h 626"/>
              <a:gd name="T66" fmla="*/ 466 w 554"/>
              <a:gd name="T67" fmla="*/ 326 h 626"/>
              <a:gd name="T68" fmla="*/ 438 w 554"/>
              <a:gd name="T69" fmla="*/ 324 h 626"/>
              <a:gd name="T70" fmla="*/ 410 w 554"/>
              <a:gd name="T71" fmla="*/ 310 h 626"/>
              <a:gd name="T72" fmla="*/ 386 w 554"/>
              <a:gd name="T73" fmla="*/ 264 h 626"/>
              <a:gd name="T74" fmla="*/ 384 w 554"/>
              <a:gd name="T75" fmla="*/ 224 h 626"/>
              <a:gd name="T76" fmla="*/ 410 w 554"/>
              <a:gd name="T77" fmla="*/ 180 h 626"/>
              <a:gd name="T78" fmla="*/ 438 w 554"/>
              <a:gd name="T79" fmla="*/ 166 h 626"/>
              <a:gd name="T80" fmla="*/ 466 w 554"/>
              <a:gd name="T81" fmla="*/ 162 h 626"/>
              <a:gd name="T82" fmla="*/ 506 w 554"/>
              <a:gd name="T83" fmla="*/ 174 h 626"/>
              <a:gd name="T84" fmla="*/ 528 w 554"/>
              <a:gd name="T85" fmla="*/ 190 h 626"/>
              <a:gd name="T86" fmla="*/ 554 w 554"/>
              <a:gd name="T8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54" h="626">
                <a:moveTo>
                  <a:pt x="178" y="224"/>
                </a:moveTo>
                <a:lnTo>
                  <a:pt x="116" y="224"/>
                </a:lnTo>
                <a:lnTo>
                  <a:pt x="116" y="224"/>
                </a:lnTo>
                <a:lnTo>
                  <a:pt x="106" y="222"/>
                </a:lnTo>
                <a:lnTo>
                  <a:pt x="96" y="218"/>
                </a:lnTo>
                <a:lnTo>
                  <a:pt x="80" y="206"/>
                </a:lnTo>
                <a:lnTo>
                  <a:pt x="80" y="206"/>
                </a:lnTo>
                <a:lnTo>
                  <a:pt x="66" y="198"/>
                </a:lnTo>
                <a:lnTo>
                  <a:pt x="58" y="196"/>
                </a:lnTo>
                <a:lnTo>
                  <a:pt x="50" y="194"/>
                </a:lnTo>
                <a:lnTo>
                  <a:pt x="50" y="194"/>
                </a:lnTo>
                <a:lnTo>
                  <a:pt x="40" y="196"/>
                </a:lnTo>
                <a:lnTo>
                  <a:pt x="30" y="198"/>
                </a:lnTo>
                <a:lnTo>
                  <a:pt x="22" y="200"/>
                </a:lnTo>
                <a:lnTo>
                  <a:pt x="14" y="206"/>
                </a:lnTo>
                <a:lnTo>
                  <a:pt x="14" y="206"/>
                </a:lnTo>
                <a:lnTo>
                  <a:pt x="8" y="212"/>
                </a:lnTo>
                <a:lnTo>
                  <a:pt x="4" y="220"/>
                </a:lnTo>
                <a:lnTo>
                  <a:pt x="0" y="230"/>
                </a:lnTo>
                <a:lnTo>
                  <a:pt x="0" y="244"/>
                </a:lnTo>
                <a:lnTo>
                  <a:pt x="0" y="244"/>
                </a:lnTo>
                <a:lnTo>
                  <a:pt x="2" y="258"/>
                </a:lnTo>
                <a:lnTo>
                  <a:pt x="4" y="270"/>
                </a:lnTo>
                <a:lnTo>
                  <a:pt x="10" y="278"/>
                </a:lnTo>
                <a:lnTo>
                  <a:pt x="16" y="284"/>
                </a:lnTo>
                <a:lnTo>
                  <a:pt x="16" y="284"/>
                </a:lnTo>
                <a:lnTo>
                  <a:pt x="22" y="288"/>
                </a:lnTo>
                <a:lnTo>
                  <a:pt x="30" y="292"/>
                </a:lnTo>
                <a:lnTo>
                  <a:pt x="40" y="294"/>
                </a:lnTo>
                <a:lnTo>
                  <a:pt x="50" y="294"/>
                </a:lnTo>
                <a:lnTo>
                  <a:pt x="50" y="294"/>
                </a:lnTo>
                <a:lnTo>
                  <a:pt x="60" y="294"/>
                </a:lnTo>
                <a:lnTo>
                  <a:pt x="66" y="290"/>
                </a:lnTo>
                <a:lnTo>
                  <a:pt x="80" y="282"/>
                </a:lnTo>
                <a:lnTo>
                  <a:pt x="80" y="282"/>
                </a:lnTo>
                <a:lnTo>
                  <a:pt x="96" y="268"/>
                </a:lnTo>
                <a:lnTo>
                  <a:pt x="106" y="264"/>
                </a:lnTo>
                <a:lnTo>
                  <a:pt x="116" y="260"/>
                </a:lnTo>
                <a:lnTo>
                  <a:pt x="118" y="260"/>
                </a:lnTo>
                <a:lnTo>
                  <a:pt x="178" y="260"/>
                </a:lnTo>
                <a:lnTo>
                  <a:pt x="178" y="490"/>
                </a:lnTo>
                <a:lnTo>
                  <a:pt x="178" y="490"/>
                </a:lnTo>
                <a:lnTo>
                  <a:pt x="220" y="480"/>
                </a:lnTo>
                <a:lnTo>
                  <a:pt x="258" y="472"/>
                </a:lnTo>
                <a:lnTo>
                  <a:pt x="298" y="468"/>
                </a:lnTo>
                <a:lnTo>
                  <a:pt x="336" y="464"/>
                </a:lnTo>
                <a:lnTo>
                  <a:pt x="336" y="510"/>
                </a:lnTo>
                <a:lnTo>
                  <a:pt x="336" y="510"/>
                </a:lnTo>
                <a:lnTo>
                  <a:pt x="334" y="522"/>
                </a:lnTo>
                <a:lnTo>
                  <a:pt x="330" y="530"/>
                </a:lnTo>
                <a:lnTo>
                  <a:pt x="320" y="546"/>
                </a:lnTo>
                <a:lnTo>
                  <a:pt x="320" y="546"/>
                </a:lnTo>
                <a:lnTo>
                  <a:pt x="310" y="560"/>
                </a:lnTo>
                <a:lnTo>
                  <a:pt x="308" y="568"/>
                </a:lnTo>
                <a:lnTo>
                  <a:pt x="308" y="576"/>
                </a:lnTo>
                <a:lnTo>
                  <a:pt x="308" y="576"/>
                </a:lnTo>
                <a:lnTo>
                  <a:pt x="308" y="586"/>
                </a:lnTo>
                <a:lnTo>
                  <a:pt x="310" y="596"/>
                </a:lnTo>
                <a:lnTo>
                  <a:pt x="312" y="604"/>
                </a:lnTo>
                <a:lnTo>
                  <a:pt x="318" y="612"/>
                </a:lnTo>
                <a:lnTo>
                  <a:pt x="318" y="612"/>
                </a:lnTo>
                <a:lnTo>
                  <a:pt x="324" y="618"/>
                </a:lnTo>
                <a:lnTo>
                  <a:pt x="332" y="624"/>
                </a:lnTo>
                <a:lnTo>
                  <a:pt x="342" y="626"/>
                </a:lnTo>
                <a:lnTo>
                  <a:pt x="356" y="626"/>
                </a:lnTo>
                <a:lnTo>
                  <a:pt x="356" y="626"/>
                </a:lnTo>
                <a:lnTo>
                  <a:pt x="370" y="626"/>
                </a:lnTo>
                <a:lnTo>
                  <a:pt x="382" y="622"/>
                </a:lnTo>
                <a:lnTo>
                  <a:pt x="390" y="618"/>
                </a:lnTo>
                <a:lnTo>
                  <a:pt x="396" y="612"/>
                </a:lnTo>
                <a:lnTo>
                  <a:pt x="396" y="612"/>
                </a:lnTo>
                <a:lnTo>
                  <a:pt x="402" y="604"/>
                </a:lnTo>
                <a:lnTo>
                  <a:pt x="404" y="596"/>
                </a:lnTo>
                <a:lnTo>
                  <a:pt x="406" y="586"/>
                </a:lnTo>
                <a:lnTo>
                  <a:pt x="406" y="576"/>
                </a:lnTo>
                <a:lnTo>
                  <a:pt x="406" y="576"/>
                </a:lnTo>
                <a:lnTo>
                  <a:pt x="406" y="568"/>
                </a:lnTo>
                <a:lnTo>
                  <a:pt x="404" y="560"/>
                </a:lnTo>
                <a:lnTo>
                  <a:pt x="394" y="546"/>
                </a:lnTo>
                <a:lnTo>
                  <a:pt x="394" y="546"/>
                </a:lnTo>
                <a:lnTo>
                  <a:pt x="382" y="530"/>
                </a:lnTo>
                <a:lnTo>
                  <a:pt x="376" y="520"/>
                </a:lnTo>
                <a:lnTo>
                  <a:pt x="374" y="510"/>
                </a:lnTo>
                <a:lnTo>
                  <a:pt x="374" y="508"/>
                </a:lnTo>
                <a:lnTo>
                  <a:pt x="374" y="464"/>
                </a:lnTo>
                <a:lnTo>
                  <a:pt x="374" y="464"/>
                </a:lnTo>
                <a:lnTo>
                  <a:pt x="410" y="464"/>
                </a:lnTo>
                <a:lnTo>
                  <a:pt x="446" y="468"/>
                </a:lnTo>
                <a:lnTo>
                  <a:pt x="482" y="472"/>
                </a:lnTo>
                <a:lnTo>
                  <a:pt x="516" y="478"/>
                </a:lnTo>
                <a:lnTo>
                  <a:pt x="516" y="478"/>
                </a:lnTo>
                <a:lnTo>
                  <a:pt x="554" y="488"/>
                </a:lnTo>
                <a:lnTo>
                  <a:pt x="554" y="294"/>
                </a:lnTo>
                <a:lnTo>
                  <a:pt x="536" y="294"/>
                </a:lnTo>
                <a:lnTo>
                  <a:pt x="536" y="294"/>
                </a:lnTo>
                <a:lnTo>
                  <a:pt x="530" y="296"/>
                </a:lnTo>
                <a:lnTo>
                  <a:pt x="518" y="306"/>
                </a:lnTo>
                <a:lnTo>
                  <a:pt x="518" y="306"/>
                </a:lnTo>
                <a:lnTo>
                  <a:pt x="508" y="314"/>
                </a:lnTo>
                <a:lnTo>
                  <a:pt x="496" y="320"/>
                </a:lnTo>
                <a:lnTo>
                  <a:pt x="482" y="326"/>
                </a:lnTo>
                <a:lnTo>
                  <a:pt x="466" y="326"/>
                </a:lnTo>
                <a:lnTo>
                  <a:pt x="466" y="326"/>
                </a:lnTo>
                <a:lnTo>
                  <a:pt x="452" y="326"/>
                </a:lnTo>
                <a:lnTo>
                  <a:pt x="438" y="324"/>
                </a:lnTo>
                <a:lnTo>
                  <a:pt x="424" y="318"/>
                </a:lnTo>
                <a:lnTo>
                  <a:pt x="410" y="310"/>
                </a:lnTo>
                <a:lnTo>
                  <a:pt x="410" y="310"/>
                </a:lnTo>
                <a:lnTo>
                  <a:pt x="400" y="298"/>
                </a:lnTo>
                <a:lnTo>
                  <a:pt x="392" y="282"/>
                </a:lnTo>
                <a:lnTo>
                  <a:pt x="386" y="264"/>
                </a:lnTo>
                <a:lnTo>
                  <a:pt x="384" y="244"/>
                </a:lnTo>
                <a:lnTo>
                  <a:pt x="384" y="244"/>
                </a:lnTo>
                <a:lnTo>
                  <a:pt x="384" y="224"/>
                </a:lnTo>
                <a:lnTo>
                  <a:pt x="390" y="206"/>
                </a:lnTo>
                <a:lnTo>
                  <a:pt x="400" y="192"/>
                </a:lnTo>
                <a:lnTo>
                  <a:pt x="410" y="180"/>
                </a:lnTo>
                <a:lnTo>
                  <a:pt x="410" y="180"/>
                </a:lnTo>
                <a:lnTo>
                  <a:pt x="424" y="172"/>
                </a:lnTo>
                <a:lnTo>
                  <a:pt x="438" y="166"/>
                </a:lnTo>
                <a:lnTo>
                  <a:pt x="452" y="162"/>
                </a:lnTo>
                <a:lnTo>
                  <a:pt x="466" y="162"/>
                </a:lnTo>
                <a:lnTo>
                  <a:pt x="466" y="162"/>
                </a:lnTo>
                <a:lnTo>
                  <a:pt x="482" y="164"/>
                </a:lnTo>
                <a:lnTo>
                  <a:pt x="496" y="168"/>
                </a:lnTo>
                <a:lnTo>
                  <a:pt x="506" y="174"/>
                </a:lnTo>
                <a:lnTo>
                  <a:pt x="516" y="180"/>
                </a:lnTo>
                <a:lnTo>
                  <a:pt x="516" y="180"/>
                </a:lnTo>
                <a:lnTo>
                  <a:pt x="528" y="190"/>
                </a:lnTo>
                <a:lnTo>
                  <a:pt x="532" y="190"/>
                </a:lnTo>
                <a:lnTo>
                  <a:pt x="554" y="190"/>
                </a:lnTo>
                <a:lnTo>
                  <a:pt x="554" y="0"/>
                </a:lnTo>
                <a:lnTo>
                  <a:pt x="178" y="0"/>
                </a:lnTo>
                <a:lnTo>
                  <a:pt x="178" y="22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757538" y="2881948"/>
            <a:ext cx="1988903" cy="1210636"/>
          </a:xfrm>
          <a:custGeom>
            <a:avLst/>
            <a:gdLst>
              <a:gd name="T0" fmla="*/ 1000 w 1104"/>
              <a:gd name="T1" fmla="*/ 518 h 672"/>
              <a:gd name="T2" fmla="*/ 848 w 1104"/>
              <a:gd name="T3" fmla="*/ 428 h 672"/>
              <a:gd name="T4" fmla="*/ 776 w 1104"/>
              <a:gd name="T5" fmla="*/ 372 h 672"/>
              <a:gd name="T6" fmla="*/ 736 w 1104"/>
              <a:gd name="T7" fmla="*/ 326 h 672"/>
              <a:gd name="T8" fmla="*/ 726 w 1104"/>
              <a:gd name="T9" fmla="*/ 288 h 672"/>
              <a:gd name="T10" fmla="*/ 742 w 1104"/>
              <a:gd name="T11" fmla="*/ 258 h 672"/>
              <a:gd name="T12" fmla="*/ 778 w 1104"/>
              <a:gd name="T13" fmla="*/ 236 h 672"/>
              <a:gd name="T14" fmla="*/ 878 w 1104"/>
              <a:gd name="T15" fmla="*/ 212 h 672"/>
              <a:gd name="T16" fmla="*/ 1040 w 1104"/>
              <a:gd name="T17" fmla="*/ 202 h 672"/>
              <a:gd name="T18" fmla="*/ 954 w 1104"/>
              <a:gd name="T19" fmla="*/ 160 h 672"/>
              <a:gd name="T20" fmla="*/ 848 w 1104"/>
              <a:gd name="T21" fmla="*/ 86 h 672"/>
              <a:gd name="T22" fmla="*/ 764 w 1104"/>
              <a:gd name="T23" fmla="*/ 0 h 672"/>
              <a:gd name="T24" fmla="*/ 514 w 1104"/>
              <a:gd name="T25" fmla="*/ 16 h 672"/>
              <a:gd name="T26" fmla="*/ 528 w 1104"/>
              <a:gd name="T27" fmla="*/ 34 h 672"/>
              <a:gd name="T28" fmla="*/ 546 w 1104"/>
              <a:gd name="T29" fmla="*/ 70 h 672"/>
              <a:gd name="T30" fmla="*/ 548 w 1104"/>
              <a:gd name="T31" fmla="*/ 100 h 672"/>
              <a:gd name="T32" fmla="*/ 530 w 1104"/>
              <a:gd name="T33" fmla="*/ 142 h 672"/>
              <a:gd name="T34" fmla="*/ 504 w 1104"/>
              <a:gd name="T35" fmla="*/ 162 h 672"/>
              <a:gd name="T36" fmla="*/ 466 w 1104"/>
              <a:gd name="T37" fmla="*/ 168 h 672"/>
              <a:gd name="T38" fmla="*/ 412 w 1104"/>
              <a:gd name="T39" fmla="*/ 152 h 672"/>
              <a:gd name="T40" fmla="*/ 392 w 1104"/>
              <a:gd name="T41" fmla="*/ 128 h 672"/>
              <a:gd name="T42" fmla="*/ 384 w 1104"/>
              <a:gd name="T43" fmla="*/ 86 h 672"/>
              <a:gd name="T44" fmla="*/ 390 w 1104"/>
              <a:gd name="T45" fmla="*/ 58 h 672"/>
              <a:gd name="T46" fmla="*/ 402 w 1104"/>
              <a:gd name="T47" fmla="*/ 36 h 672"/>
              <a:gd name="T48" fmla="*/ 412 w 1104"/>
              <a:gd name="T49" fmla="*/ 0 h 672"/>
              <a:gd name="T50" fmla="*/ 116 w 1104"/>
              <a:gd name="T51" fmla="*/ 224 h 672"/>
              <a:gd name="T52" fmla="*/ 96 w 1104"/>
              <a:gd name="T53" fmla="*/ 218 h 672"/>
              <a:gd name="T54" fmla="*/ 66 w 1104"/>
              <a:gd name="T55" fmla="*/ 198 h 672"/>
              <a:gd name="T56" fmla="*/ 50 w 1104"/>
              <a:gd name="T57" fmla="*/ 194 h 672"/>
              <a:gd name="T58" fmla="*/ 22 w 1104"/>
              <a:gd name="T59" fmla="*/ 200 h 672"/>
              <a:gd name="T60" fmla="*/ 8 w 1104"/>
              <a:gd name="T61" fmla="*/ 212 h 672"/>
              <a:gd name="T62" fmla="*/ 0 w 1104"/>
              <a:gd name="T63" fmla="*/ 244 h 672"/>
              <a:gd name="T64" fmla="*/ 4 w 1104"/>
              <a:gd name="T65" fmla="*/ 270 h 672"/>
              <a:gd name="T66" fmla="*/ 16 w 1104"/>
              <a:gd name="T67" fmla="*/ 284 h 672"/>
              <a:gd name="T68" fmla="*/ 40 w 1104"/>
              <a:gd name="T69" fmla="*/ 294 h 672"/>
              <a:gd name="T70" fmla="*/ 60 w 1104"/>
              <a:gd name="T71" fmla="*/ 294 h 672"/>
              <a:gd name="T72" fmla="*/ 80 w 1104"/>
              <a:gd name="T73" fmla="*/ 282 h 672"/>
              <a:gd name="T74" fmla="*/ 116 w 1104"/>
              <a:gd name="T75" fmla="*/ 260 h 672"/>
              <a:gd name="T76" fmla="*/ 178 w 1104"/>
              <a:gd name="T77" fmla="*/ 498 h 672"/>
              <a:gd name="T78" fmla="*/ 276 w 1104"/>
              <a:gd name="T79" fmla="*/ 536 h 672"/>
              <a:gd name="T80" fmla="*/ 432 w 1104"/>
              <a:gd name="T81" fmla="*/ 616 h 672"/>
              <a:gd name="T82" fmla="*/ 486 w 1104"/>
              <a:gd name="T83" fmla="*/ 644 h 672"/>
              <a:gd name="T84" fmla="*/ 448 w 1104"/>
              <a:gd name="T85" fmla="*/ 594 h 672"/>
              <a:gd name="T86" fmla="*/ 442 w 1104"/>
              <a:gd name="T87" fmla="*/ 564 h 672"/>
              <a:gd name="T88" fmla="*/ 460 w 1104"/>
              <a:gd name="T89" fmla="*/ 566 h 672"/>
              <a:gd name="T90" fmla="*/ 798 w 1104"/>
              <a:gd name="T91" fmla="*/ 658 h 672"/>
              <a:gd name="T92" fmla="*/ 856 w 1104"/>
              <a:gd name="T93" fmla="*/ 672 h 672"/>
              <a:gd name="T94" fmla="*/ 736 w 1104"/>
              <a:gd name="T95" fmla="*/ 612 h 672"/>
              <a:gd name="T96" fmla="*/ 586 w 1104"/>
              <a:gd name="T97" fmla="*/ 526 h 672"/>
              <a:gd name="T98" fmla="*/ 540 w 1104"/>
              <a:gd name="T99" fmla="*/ 486 h 672"/>
              <a:gd name="T100" fmla="*/ 536 w 1104"/>
              <a:gd name="T101" fmla="*/ 470 h 672"/>
              <a:gd name="T102" fmla="*/ 562 w 1104"/>
              <a:gd name="T103" fmla="*/ 460 h 672"/>
              <a:gd name="T104" fmla="*/ 648 w 1104"/>
              <a:gd name="T105" fmla="*/ 466 h 672"/>
              <a:gd name="T106" fmla="*/ 838 w 1104"/>
              <a:gd name="T107" fmla="*/ 502 h 672"/>
              <a:gd name="T108" fmla="*/ 1104 w 1104"/>
              <a:gd name="T109" fmla="*/ 57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04" h="672">
                <a:moveTo>
                  <a:pt x="1104" y="570"/>
                </a:moveTo>
                <a:lnTo>
                  <a:pt x="1104" y="570"/>
                </a:lnTo>
                <a:lnTo>
                  <a:pt x="1000" y="518"/>
                </a:lnTo>
                <a:lnTo>
                  <a:pt x="916" y="470"/>
                </a:lnTo>
                <a:lnTo>
                  <a:pt x="880" y="448"/>
                </a:lnTo>
                <a:lnTo>
                  <a:pt x="848" y="428"/>
                </a:lnTo>
                <a:lnTo>
                  <a:pt x="820" y="408"/>
                </a:lnTo>
                <a:lnTo>
                  <a:pt x="796" y="390"/>
                </a:lnTo>
                <a:lnTo>
                  <a:pt x="776" y="372"/>
                </a:lnTo>
                <a:lnTo>
                  <a:pt x="758" y="356"/>
                </a:lnTo>
                <a:lnTo>
                  <a:pt x="746" y="340"/>
                </a:lnTo>
                <a:lnTo>
                  <a:pt x="736" y="326"/>
                </a:lnTo>
                <a:lnTo>
                  <a:pt x="730" y="312"/>
                </a:lnTo>
                <a:lnTo>
                  <a:pt x="726" y="300"/>
                </a:lnTo>
                <a:lnTo>
                  <a:pt x="726" y="288"/>
                </a:lnTo>
                <a:lnTo>
                  <a:pt x="728" y="278"/>
                </a:lnTo>
                <a:lnTo>
                  <a:pt x="734" y="268"/>
                </a:lnTo>
                <a:lnTo>
                  <a:pt x="742" y="258"/>
                </a:lnTo>
                <a:lnTo>
                  <a:pt x="752" y="250"/>
                </a:lnTo>
                <a:lnTo>
                  <a:pt x="764" y="242"/>
                </a:lnTo>
                <a:lnTo>
                  <a:pt x="778" y="236"/>
                </a:lnTo>
                <a:lnTo>
                  <a:pt x="794" y="230"/>
                </a:lnTo>
                <a:lnTo>
                  <a:pt x="834" y="220"/>
                </a:lnTo>
                <a:lnTo>
                  <a:pt x="878" y="212"/>
                </a:lnTo>
                <a:lnTo>
                  <a:pt x="928" y="206"/>
                </a:lnTo>
                <a:lnTo>
                  <a:pt x="982" y="204"/>
                </a:lnTo>
                <a:lnTo>
                  <a:pt x="1040" y="202"/>
                </a:lnTo>
                <a:lnTo>
                  <a:pt x="1040" y="202"/>
                </a:lnTo>
                <a:lnTo>
                  <a:pt x="996" y="182"/>
                </a:lnTo>
                <a:lnTo>
                  <a:pt x="954" y="160"/>
                </a:lnTo>
                <a:lnTo>
                  <a:pt x="916" y="136"/>
                </a:lnTo>
                <a:lnTo>
                  <a:pt x="880" y="112"/>
                </a:lnTo>
                <a:lnTo>
                  <a:pt x="848" y="86"/>
                </a:lnTo>
                <a:lnTo>
                  <a:pt x="818" y="58"/>
                </a:lnTo>
                <a:lnTo>
                  <a:pt x="790" y="30"/>
                </a:lnTo>
                <a:lnTo>
                  <a:pt x="764" y="0"/>
                </a:lnTo>
                <a:lnTo>
                  <a:pt x="514" y="0"/>
                </a:lnTo>
                <a:lnTo>
                  <a:pt x="514" y="16"/>
                </a:lnTo>
                <a:lnTo>
                  <a:pt x="514" y="16"/>
                </a:lnTo>
                <a:lnTo>
                  <a:pt x="518" y="22"/>
                </a:lnTo>
                <a:lnTo>
                  <a:pt x="528" y="34"/>
                </a:lnTo>
                <a:lnTo>
                  <a:pt x="528" y="34"/>
                </a:lnTo>
                <a:lnTo>
                  <a:pt x="534" y="44"/>
                </a:lnTo>
                <a:lnTo>
                  <a:pt x="542" y="56"/>
                </a:lnTo>
                <a:lnTo>
                  <a:pt x="546" y="70"/>
                </a:lnTo>
                <a:lnTo>
                  <a:pt x="548" y="86"/>
                </a:lnTo>
                <a:lnTo>
                  <a:pt x="548" y="86"/>
                </a:lnTo>
                <a:lnTo>
                  <a:pt x="548" y="100"/>
                </a:lnTo>
                <a:lnTo>
                  <a:pt x="544" y="114"/>
                </a:lnTo>
                <a:lnTo>
                  <a:pt x="538" y="128"/>
                </a:lnTo>
                <a:lnTo>
                  <a:pt x="530" y="142"/>
                </a:lnTo>
                <a:lnTo>
                  <a:pt x="530" y="142"/>
                </a:lnTo>
                <a:lnTo>
                  <a:pt x="518" y="152"/>
                </a:lnTo>
                <a:lnTo>
                  <a:pt x="504" y="162"/>
                </a:lnTo>
                <a:lnTo>
                  <a:pt x="486" y="166"/>
                </a:lnTo>
                <a:lnTo>
                  <a:pt x="466" y="168"/>
                </a:lnTo>
                <a:lnTo>
                  <a:pt x="466" y="168"/>
                </a:lnTo>
                <a:lnTo>
                  <a:pt x="446" y="168"/>
                </a:lnTo>
                <a:lnTo>
                  <a:pt x="428" y="162"/>
                </a:lnTo>
                <a:lnTo>
                  <a:pt x="412" y="152"/>
                </a:lnTo>
                <a:lnTo>
                  <a:pt x="400" y="142"/>
                </a:lnTo>
                <a:lnTo>
                  <a:pt x="400" y="142"/>
                </a:lnTo>
                <a:lnTo>
                  <a:pt x="392" y="128"/>
                </a:lnTo>
                <a:lnTo>
                  <a:pt x="386" y="114"/>
                </a:lnTo>
                <a:lnTo>
                  <a:pt x="384" y="100"/>
                </a:lnTo>
                <a:lnTo>
                  <a:pt x="384" y="86"/>
                </a:lnTo>
                <a:lnTo>
                  <a:pt x="384" y="86"/>
                </a:lnTo>
                <a:lnTo>
                  <a:pt x="384" y="70"/>
                </a:lnTo>
                <a:lnTo>
                  <a:pt x="390" y="58"/>
                </a:lnTo>
                <a:lnTo>
                  <a:pt x="396" y="46"/>
                </a:lnTo>
                <a:lnTo>
                  <a:pt x="402" y="36"/>
                </a:lnTo>
                <a:lnTo>
                  <a:pt x="402" y="36"/>
                </a:lnTo>
                <a:lnTo>
                  <a:pt x="410" y="24"/>
                </a:lnTo>
                <a:lnTo>
                  <a:pt x="412" y="20"/>
                </a:lnTo>
                <a:lnTo>
                  <a:pt x="412" y="0"/>
                </a:lnTo>
                <a:lnTo>
                  <a:pt x="178" y="0"/>
                </a:lnTo>
                <a:lnTo>
                  <a:pt x="178" y="224"/>
                </a:lnTo>
                <a:lnTo>
                  <a:pt x="116" y="224"/>
                </a:lnTo>
                <a:lnTo>
                  <a:pt x="116" y="224"/>
                </a:lnTo>
                <a:lnTo>
                  <a:pt x="106" y="222"/>
                </a:lnTo>
                <a:lnTo>
                  <a:pt x="96" y="218"/>
                </a:lnTo>
                <a:lnTo>
                  <a:pt x="80" y="206"/>
                </a:lnTo>
                <a:lnTo>
                  <a:pt x="80" y="206"/>
                </a:lnTo>
                <a:lnTo>
                  <a:pt x="66" y="198"/>
                </a:lnTo>
                <a:lnTo>
                  <a:pt x="58" y="196"/>
                </a:lnTo>
                <a:lnTo>
                  <a:pt x="50" y="194"/>
                </a:lnTo>
                <a:lnTo>
                  <a:pt x="50" y="194"/>
                </a:lnTo>
                <a:lnTo>
                  <a:pt x="40" y="196"/>
                </a:lnTo>
                <a:lnTo>
                  <a:pt x="30" y="198"/>
                </a:lnTo>
                <a:lnTo>
                  <a:pt x="22" y="200"/>
                </a:lnTo>
                <a:lnTo>
                  <a:pt x="14" y="206"/>
                </a:lnTo>
                <a:lnTo>
                  <a:pt x="14" y="206"/>
                </a:lnTo>
                <a:lnTo>
                  <a:pt x="8" y="212"/>
                </a:lnTo>
                <a:lnTo>
                  <a:pt x="4" y="220"/>
                </a:lnTo>
                <a:lnTo>
                  <a:pt x="0" y="230"/>
                </a:lnTo>
                <a:lnTo>
                  <a:pt x="0" y="244"/>
                </a:lnTo>
                <a:lnTo>
                  <a:pt x="0" y="244"/>
                </a:lnTo>
                <a:lnTo>
                  <a:pt x="2" y="258"/>
                </a:lnTo>
                <a:lnTo>
                  <a:pt x="4" y="270"/>
                </a:lnTo>
                <a:lnTo>
                  <a:pt x="10" y="278"/>
                </a:lnTo>
                <a:lnTo>
                  <a:pt x="16" y="284"/>
                </a:lnTo>
                <a:lnTo>
                  <a:pt x="16" y="284"/>
                </a:lnTo>
                <a:lnTo>
                  <a:pt x="22" y="288"/>
                </a:lnTo>
                <a:lnTo>
                  <a:pt x="30" y="292"/>
                </a:lnTo>
                <a:lnTo>
                  <a:pt x="40" y="294"/>
                </a:lnTo>
                <a:lnTo>
                  <a:pt x="50" y="294"/>
                </a:lnTo>
                <a:lnTo>
                  <a:pt x="50" y="294"/>
                </a:lnTo>
                <a:lnTo>
                  <a:pt x="60" y="294"/>
                </a:lnTo>
                <a:lnTo>
                  <a:pt x="66" y="290"/>
                </a:lnTo>
                <a:lnTo>
                  <a:pt x="80" y="282"/>
                </a:lnTo>
                <a:lnTo>
                  <a:pt x="80" y="282"/>
                </a:lnTo>
                <a:lnTo>
                  <a:pt x="96" y="268"/>
                </a:lnTo>
                <a:lnTo>
                  <a:pt x="106" y="264"/>
                </a:lnTo>
                <a:lnTo>
                  <a:pt x="116" y="260"/>
                </a:lnTo>
                <a:lnTo>
                  <a:pt x="118" y="260"/>
                </a:lnTo>
                <a:lnTo>
                  <a:pt x="178" y="260"/>
                </a:lnTo>
                <a:lnTo>
                  <a:pt x="178" y="498"/>
                </a:lnTo>
                <a:lnTo>
                  <a:pt x="178" y="498"/>
                </a:lnTo>
                <a:lnTo>
                  <a:pt x="230" y="516"/>
                </a:lnTo>
                <a:lnTo>
                  <a:pt x="276" y="536"/>
                </a:lnTo>
                <a:lnTo>
                  <a:pt x="320" y="556"/>
                </a:lnTo>
                <a:lnTo>
                  <a:pt x="362" y="576"/>
                </a:lnTo>
                <a:lnTo>
                  <a:pt x="432" y="616"/>
                </a:lnTo>
                <a:lnTo>
                  <a:pt x="460" y="632"/>
                </a:lnTo>
                <a:lnTo>
                  <a:pt x="486" y="644"/>
                </a:lnTo>
                <a:lnTo>
                  <a:pt x="486" y="644"/>
                </a:lnTo>
                <a:lnTo>
                  <a:pt x="466" y="624"/>
                </a:lnTo>
                <a:lnTo>
                  <a:pt x="452" y="604"/>
                </a:lnTo>
                <a:lnTo>
                  <a:pt x="448" y="594"/>
                </a:lnTo>
                <a:lnTo>
                  <a:pt x="444" y="584"/>
                </a:lnTo>
                <a:lnTo>
                  <a:pt x="442" y="574"/>
                </a:lnTo>
                <a:lnTo>
                  <a:pt x="442" y="564"/>
                </a:lnTo>
                <a:lnTo>
                  <a:pt x="442" y="564"/>
                </a:lnTo>
                <a:lnTo>
                  <a:pt x="446" y="564"/>
                </a:lnTo>
                <a:lnTo>
                  <a:pt x="460" y="566"/>
                </a:lnTo>
                <a:lnTo>
                  <a:pt x="508" y="578"/>
                </a:lnTo>
                <a:lnTo>
                  <a:pt x="656" y="618"/>
                </a:lnTo>
                <a:lnTo>
                  <a:pt x="798" y="658"/>
                </a:lnTo>
                <a:lnTo>
                  <a:pt x="842" y="668"/>
                </a:lnTo>
                <a:lnTo>
                  <a:pt x="854" y="672"/>
                </a:lnTo>
                <a:lnTo>
                  <a:pt x="856" y="672"/>
                </a:lnTo>
                <a:lnTo>
                  <a:pt x="854" y="670"/>
                </a:lnTo>
                <a:lnTo>
                  <a:pt x="854" y="670"/>
                </a:lnTo>
                <a:lnTo>
                  <a:pt x="736" y="612"/>
                </a:lnTo>
                <a:lnTo>
                  <a:pt x="648" y="564"/>
                </a:lnTo>
                <a:lnTo>
                  <a:pt x="614" y="542"/>
                </a:lnTo>
                <a:lnTo>
                  <a:pt x="586" y="526"/>
                </a:lnTo>
                <a:lnTo>
                  <a:pt x="566" y="510"/>
                </a:lnTo>
                <a:lnTo>
                  <a:pt x="550" y="496"/>
                </a:lnTo>
                <a:lnTo>
                  <a:pt x="540" y="486"/>
                </a:lnTo>
                <a:lnTo>
                  <a:pt x="536" y="476"/>
                </a:lnTo>
                <a:lnTo>
                  <a:pt x="536" y="474"/>
                </a:lnTo>
                <a:lnTo>
                  <a:pt x="536" y="470"/>
                </a:lnTo>
                <a:lnTo>
                  <a:pt x="540" y="464"/>
                </a:lnTo>
                <a:lnTo>
                  <a:pt x="550" y="462"/>
                </a:lnTo>
                <a:lnTo>
                  <a:pt x="562" y="460"/>
                </a:lnTo>
                <a:lnTo>
                  <a:pt x="580" y="458"/>
                </a:lnTo>
                <a:lnTo>
                  <a:pt x="598" y="460"/>
                </a:lnTo>
                <a:lnTo>
                  <a:pt x="648" y="466"/>
                </a:lnTo>
                <a:lnTo>
                  <a:pt x="704" y="474"/>
                </a:lnTo>
                <a:lnTo>
                  <a:pt x="770" y="488"/>
                </a:lnTo>
                <a:lnTo>
                  <a:pt x="838" y="502"/>
                </a:lnTo>
                <a:lnTo>
                  <a:pt x="978" y="536"/>
                </a:lnTo>
                <a:lnTo>
                  <a:pt x="1104" y="570"/>
                </a:lnTo>
                <a:lnTo>
                  <a:pt x="1104" y="57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45900" y="3789926"/>
            <a:ext cx="1261080" cy="1289904"/>
          </a:xfrm>
          <a:custGeom>
            <a:avLst/>
            <a:gdLst>
              <a:gd name="T0" fmla="*/ 376 w 700"/>
              <a:gd name="T1" fmla="*/ 14 h 716"/>
              <a:gd name="T2" fmla="*/ 274 w 700"/>
              <a:gd name="T3" fmla="*/ 0 h 716"/>
              <a:gd name="T4" fmla="*/ 274 w 700"/>
              <a:gd name="T5" fmla="*/ 2 h 716"/>
              <a:gd name="T6" fmla="*/ 288 w 700"/>
              <a:gd name="T7" fmla="*/ 22 h 716"/>
              <a:gd name="T8" fmla="*/ 294 w 700"/>
              <a:gd name="T9" fmla="*/ 32 h 716"/>
              <a:gd name="T10" fmla="*/ 306 w 700"/>
              <a:gd name="T11" fmla="*/ 56 h 716"/>
              <a:gd name="T12" fmla="*/ 308 w 700"/>
              <a:gd name="T13" fmla="*/ 72 h 716"/>
              <a:gd name="T14" fmla="*/ 304 w 700"/>
              <a:gd name="T15" fmla="*/ 100 h 716"/>
              <a:gd name="T16" fmla="*/ 290 w 700"/>
              <a:gd name="T17" fmla="*/ 128 h 716"/>
              <a:gd name="T18" fmla="*/ 278 w 700"/>
              <a:gd name="T19" fmla="*/ 140 h 716"/>
              <a:gd name="T20" fmla="*/ 246 w 700"/>
              <a:gd name="T21" fmla="*/ 154 h 716"/>
              <a:gd name="T22" fmla="*/ 226 w 700"/>
              <a:gd name="T23" fmla="*/ 156 h 716"/>
              <a:gd name="T24" fmla="*/ 188 w 700"/>
              <a:gd name="T25" fmla="*/ 148 h 716"/>
              <a:gd name="T26" fmla="*/ 160 w 700"/>
              <a:gd name="T27" fmla="*/ 128 h 716"/>
              <a:gd name="T28" fmla="*/ 152 w 700"/>
              <a:gd name="T29" fmla="*/ 114 h 716"/>
              <a:gd name="T30" fmla="*/ 144 w 700"/>
              <a:gd name="T31" fmla="*/ 86 h 716"/>
              <a:gd name="T32" fmla="*/ 142 w 700"/>
              <a:gd name="T33" fmla="*/ 72 h 716"/>
              <a:gd name="T34" fmla="*/ 148 w 700"/>
              <a:gd name="T35" fmla="*/ 44 h 716"/>
              <a:gd name="T36" fmla="*/ 160 w 700"/>
              <a:gd name="T37" fmla="*/ 22 h 716"/>
              <a:gd name="T38" fmla="*/ 170 w 700"/>
              <a:gd name="T39" fmla="*/ 10 h 716"/>
              <a:gd name="T40" fmla="*/ 172 w 700"/>
              <a:gd name="T41" fmla="*/ 2 h 716"/>
              <a:gd name="T42" fmla="*/ 130 w 700"/>
              <a:gd name="T43" fmla="*/ 8 h 716"/>
              <a:gd name="T44" fmla="*/ 44 w 700"/>
              <a:gd name="T45" fmla="*/ 26 h 716"/>
              <a:gd name="T46" fmla="*/ 0 w 700"/>
              <a:gd name="T47" fmla="*/ 40 h 716"/>
              <a:gd name="T48" fmla="*/ 28 w 700"/>
              <a:gd name="T49" fmla="*/ 166 h 716"/>
              <a:gd name="T50" fmla="*/ 68 w 700"/>
              <a:gd name="T51" fmla="*/ 282 h 716"/>
              <a:gd name="T52" fmla="*/ 120 w 700"/>
              <a:gd name="T53" fmla="*/ 386 h 716"/>
              <a:gd name="T54" fmla="*/ 180 w 700"/>
              <a:gd name="T55" fmla="*/ 480 h 716"/>
              <a:gd name="T56" fmla="*/ 246 w 700"/>
              <a:gd name="T57" fmla="*/ 560 h 716"/>
              <a:gd name="T58" fmla="*/ 314 w 700"/>
              <a:gd name="T59" fmla="*/ 626 h 716"/>
              <a:gd name="T60" fmla="*/ 384 w 700"/>
              <a:gd name="T61" fmla="*/ 674 h 716"/>
              <a:gd name="T62" fmla="*/ 452 w 700"/>
              <a:gd name="T63" fmla="*/ 704 h 716"/>
              <a:gd name="T64" fmla="*/ 500 w 700"/>
              <a:gd name="T65" fmla="*/ 716 h 716"/>
              <a:gd name="T66" fmla="*/ 530 w 700"/>
              <a:gd name="T67" fmla="*/ 716 h 716"/>
              <a:gd name="T68" fmla="*/ 560 w 700"/>
              <a:gd name="T69" fmla="*/ 710 h 716"/>
              <a:gd name="T70" fmla="*/ 588 w 700"/>
              <a:gd name="T71" fmla="*/ 700 h 716"/>
              <a:gd name="T72" fmla="*/ 612 w 700"/>
              <a:gd name="T73" fmla="*/ 684 h 716"/>
              <a:gd name="T74" fmla="*/ 634 w 700"/>
              <a:gd name="T75" fmla="*/ 664 h 716"/>
              <a:gd name="T76" fmla="*/ 654 w 700"/>
              <a:gd name="T77" fmla="*/ 636 h 716"/>
              <a:gd name="T78" fmla="*/ 672 w 700"/>
              <a:gd name="T79" fmla="*/ 602 h 716"/>
              <a:gd name="T80" fmla="*/ 684 w 700"/>
              <a:gd name="T81" fmla="*/ 562 h 716"/>
              <a:gd name="T82" fmla="*/ 694 w 700"/>
              <a:gd name="T83" fmla="*/ 514 h 716"/>
              <a:gd name="T84" fmla="*/ 700 w 700"/>
              <a:gd name="T85" fmla="*/ 432 h 716"/>
              <a:gd name="T86" fmla="*/ 694 w 700"/>
              <a:gd name="T87" fmla="*/ 296 h 716"/>
              <a:gd name="T88" fmla="*/ 666 w 700"/>
              <a:gd name="T89" fmla="*/ 130 h 716"/>
              <a:gd name="T90" fmla="*/ 606 w 700"/>
              <a:gd name="T91" fmla="*/ 98 h 716"/>
              <a:gd name="T92" fmla="*/ 538 w 700"/>
              <a:gd name="T93" fmla="*/ 66 h 716"/>
              <a:gd name="T94" fmla="*/ 460 w 700"/>
              <a:gd name="T95" fmla="*/ 36 h 716"/>
              <a:gd name="T96" fmla="*/ 376 w 700"/>
              <a:gd name="T97" fmla="*/ 14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00" h="716">
                <a:moveTo>
                  <a:pt x="376" y="14"/>
                </a:moveTo>
                <a:lnTo>
                  <a:pt x="376" y="14"/>
                </a:lnTo>
                <a:lnTo>
                  <a:pt x="326" y="6"/>
                </a:lnTo>
                <a:lnTo>
                  <a:pt x="274" y="0"/>
                </a:lnTo>
                <a:lnTo>
                  <a:pt x="274" y="2"/>
                </a:lnTo>
                <a:lnTo>
                  <a:pt x="274" y="2"/>
                </a:lnTo>
                <a:lnTo>
                  <a:pt x="278" y="8"/>
                </a:lnTo>
                <a:lnTo>
                  <a:pt x="288" y="22"/>
                </a:lnTo>
                <a:lnTo>
                  <a:pt x="288" y="22"/>
                </a:lnTo>
                <a:lnTo>
                  <a:pt x="294" y="32"/>
                </a:lnTo>
                <a:lnTo>
                  <a:pt x="300" y="42"/>
                </a:lnTo>
                <a:lnTo>
                  <a:pt x="306" y="56"/>
                </a:lnTo>
                <a:lnTo>
                  <a:pt x="308" y="72"/>
                </a:lnTo>
                <a:lnTo>
                  <a:pt x="308" y="72"/>
                </a:lnTo>
                <a:lnTo>
                  <a:pt x="306" y="86"/>
                </a:lnTo>
                <a:lnTo>
                  <a:pt x="304" y="100"/>
                </a:lnTo>
                <a:lnTo>
                  <a:pt x="298" y="116"/>
                </a:lnTo>
                <a:lnTo>
                  <a:pt x="290" y="128"/>
                </a:lnTo>
                <a:lnTo>
                  <a:pt x="290" y="128"/>
                </a:lnTo>
                <a:lnTo>
                  <a:pt x="278" y="140"/>
                </a:lnTo>
                <a:lnTo>
                  <a:pt x="264" y="148"/>
                </a:lnTo>
                <a:lnTo>
                  <a:pt x="246" y="154"/>
                </a:lnTo>
                <a:lnTo>
                  <a:pt x="226" y="156"/>
                </a:lnTo>
                <a:lnTo>
                  <a:pt x="226" y="156"/>
                </a:lnTo>
                <a:lnTo>
                  <a:pt x="206" y="154"/>
                </a:lnTo>
                <a:lnTo>
                  <a:pt x="188" y="148"/>
                </a:lnTo>
                <a:lnTo>
                  <a:pt x="172" y="140"/>
                </a:lnTo>
                <a:lnTo>
                  <a:pt x="160" y="128"/>
                </a:lnTo>
                <a:lnTo>
                  <a:pt x="160" y="128"/>
                </a:lnTo>
                <a:lnTo>
                  <a:pt x="152" y="114"/>
                </a:lnTo>
                <a:lnTo>
                  <a:pt x="146" y="100"/>
                </a:lnTo>
                <a:lnTo>
                  <a:pt x="144" y="86"/>
                </a:lnTo>
                <a:lnTo>
                  <a:pt x="142" y="72"/>
                </a:lnTo>
                <a:lnTo>
                  <a:pt x="142" y="72"/>
                </a:lnTo>
                <a:lnTo>
                  <a:pt x="144" y="56"/>
                </a:lnTo>
                <a:lnTo>
                  <a:pt x="148" y="44"/>
                </a:lnTo>
                <a:lnTo>
                  <a:pt x="154" y="32"/>
                </a:lnTo>
                <a:lnTo>
                  <a:pt x="160" y="22"/>
                </a:lnTo>
                <a:lnTo>
                  <a:pt x="160" y="22"/>
                </a:lnTo>
                <a:lnTo>
                  <a:pt x="170" y="10"/>
                </a:lnTo>
                <a:lnTo>
                  <a:pt x="172" y="6"/>
                </a:lnTo>
                <a:lnTo>
                  <a:pt x="172" y="2"/>
                </a:lnTo>
                <a:lnTo>
                  <a:pt x="172" y="2"/>
                </a:lnTo>
                <a:lnTo>
                  <a:pt x="130" y="8"/>
                </a:lnTo>
                <a:lnTo>
                  <a:pt x="88" y="16"/>
                </a:lnTo>
                <a:lnTo>
                  <a:pt x="44" y="26"/>
                </a:lnTo>
                <a:lnTo>
                  <a:pt x="0" y="40"/>
                </a:lnTo>
                <a:lnTo>
                  <a:pt x="0" y="40"/>
                </a:lnTo>
                <a:lnTo>
                  <a:pt x="12" y="104"/>
                </a:lnTo>
                <a:lnTo>
                  <a:pt x="28" y="166"/>
                </a:lnTo>
                <a:lnTo>
                  <a:pt x="46" y="224"/>
                </a:lnTo>
                <a:lnTo>
                  <a:pt x="68" y="282"/>
                </a:lnTo>
                <a:lnTo>
                  <a:pt x="94" y="336"/>
                </a:lnTo>
                <a:lnTo>
                  <a:pt x="120" y="386"/>
                </a:lnTo>
                <a:lnTo>
                  <a:pt x="150" y="436"/>
                </a:lnTo>
                <a:lnTo>
                  <a:pt x="180" y="480"/>
                </a:lnTo>
                <a:lnTo>
                  <a:pt x="212" y="522"/>
                </a:lnTo>
                <a:lnTo>
                  <a:pt x="246" y="560"/>
                </a:lnTo>
                <a:lnTo>
                  <a:pt x="280" y="594"/>
                </a:lnTo>
                <a:lnTo>
                  <a:pt x="314" y="626"/>
                </a:lnTo>
                <a:lnTo>
                  <a:pt x="348" y="652"/>
                </a:lnTo>
                <a:lnTo>
                  <a:pt x="384" y="674"/>
                </a:lnTo>
                <a:lnTo>
                  <a:pt x="418" y="692"/>
                </a:lnTo>
                <a:lnTo>
                  <a:pt x="452" y="704"/>
                </a:lnTo>
                <a:lnTo>
                  <a:pt x="484" y="712"/>
                </a:lnTo>
                <a:lnTo>
                  <a:pt x="500" y="716"/>
                </a:lnTo>
                <a:lnTo>
                  <a:pt x="516" y="716"/>
                </a:lnTo>
                <a:lnTo>
                  <a:pt x="530" y="716"/>
                </a:lnTo>
                <a:lnTo>
                  <a:pt x="546" y="714"/>
                </a:lnTo>
                <a:lnTo>
                  <a:pt x="560" y="710"/>
                </a:lnTo>
                <a:lnTo>
                  <a:pt x="574" y="706"/>
                </a:lnTo>
                <a:lnTo>
                  <a:pt x="588" y="700"/>
                </a:lnTo>
                <a:lnTo>
                  <a:pt x="600" y="694"/>
                </a:lnTo>
                <a:lnTo>
                  <a:pt x="612" y="684"/>
                </a:lnTo>
                <a:lnTo>
                  <a:pt x="624" y="674"/>
                </a:lnTo>
                <a:lnTo>
                  <a:pt x="634" y="664"/>
                </a:lnTo>
                <a:lnTo>
                  <a:pt x="646" y="650"/>
                </a:lnTo>
                <a:lnTo>
                  <a:pt x="654" y="636"/>
                </a:lnTo>
                <a:lnTo>
                  <a:pt x="664" y="620"/>
                </a:lnTo>
                <a:lnTo>
                  <a:pt x="672" y="602"/>
                </a:lnTo>
                <a:lnTo>
                  <a:pt x="678" y="582"/>
                </a:lnTo>
                <a:lnTo>
                  <a:pt x="684" y="562"/>
                </a:lnTo>
                <a:lnTo>
                  <a:pt x="690" y="538"/>
                </a:lnTo>
                <a:lnTo>
                  <a:pt x="694" y="514"/>
                </a:lnTo>
                <a:lnTo>
                  <a:pt x="696" y="488"/>
                </a:lnTo>
                <a:lnTo>
                  <a:pt x="700" y="432"/>
                </a:lnTo>
                <a:lnTo>
                  <a:pt x="700" y="366"/>
                </a:lnTo>
                <a:lnTo>
                  <a:pt x="694" y="296"/>
                </a:lnTo>
                <a:lnTo>
                  <a:pt x="682" y="216"/>
                </a:lnTo>
                <a:lnTo>
                  <a:pt x="666" y="130"/>
                </a:lnTo>
                <a:lnTo>
                  <a:pt x="666" y="130"/>
                </a:lnTo>
                <a:lnTo>
                  <a:pt x="606" y="98"/>
                </a:lnTo>
                <a:lnTo>
                  <a:pt x="572" y="82"/>
                </a:lnTo>
                <a:lnTo>
                  <a:pt x="538" y="66"/>
                </a:lnTo>
                <a:lnTo>
                  <a:pt x="500" y="50"/>
                </a:lnTo>
                <a:lnTo>
                  <a:pt x="460" y="36"/>
                </a:lnTo>
                <a:lnTo>
                  <a:pt x="420" y="24"/>
                </a:lnTo>
                <a:lnTo>
                  <a:pt x="376" y="14"/>
                </a:lnTo>
                <a:lnTo>
                  <a:pt x="376" y="14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442412" y="3869193"/>
            <a:ext cx="1217843" cy="1534914"/>
          </a:xfrm>
          <a:custGeom>
            <a:avLst/>
            <a:gdLst>
              <a:gd name="T0" fmla="*/ 676 w 676"/>
              <a:gd name="T1" fmla="*/ 678 h 852"/>
              <a:gd name="T2" fmla="*/ 576 w 676"/>
              <a:gd name="T3" fmla="*/ 504 h 852"/>
              <a:gd name="T4" fmla="*/ 490 w 676"/>
              <a:gd name="T5" fmla="*/ 382 h 852"/>
              <a:gd name="T6" fmla="*/ 454 w 676"/>
              <a:gd name="T7" fmla="*/ 350 h 852"/>
              <a:gd name="T8" fmla="*/ 436 w 676"/>
              <a:gd name="T9" fmla="*/ 344 h 852"/>
              <a:gd name="T10" fmla="*/ 420 w 676"/>
              <a:gd name="T11" fmla="*/ 346 h 852"/>
              <a:gd name="T12" fmla="*/ 402 w 676"/>
              <a:gd name="T13" fmla="*/ 368 h 852"/>
              <a:gd name="T14" fmla="*/ 390 w 676"/>
              <a:gd name="T15" fmla="*/ 452 h 852"/>
              <a:gd name="T16" fmla="*/ 376 w 676"/>
              <a:gd name="T17" fmla="*/ 440 h 852"/>
              <a:gd name="T18" fmla="*/ 356 w 676"/>
              <a:gd name="T19" fmla="*/ 296 h 852"/>
              <a:gd name="T20" fmla="*/ 362 w 676"/>
              <a:gd name="T21" fmla="*/ 180 h 852"/>
              <a:gd name="T22" fmla="*/ 386 w 676"/>
              <a:gd name="T23" fmla="*/ 92 h 852"/>
              <a:gd name="T24" fmla="*/ 416 w 676"/>
              <a:gd name="T25" fmla="*/ 30 h 852"/>
              <a:gd name="T26" fmla="*/ 438 w 676"/>
              <a:gd name="T27" fmla="*/ 0 h 852"/>
              <a:gd name="T28" fmla="*/ 358 w 676"/>
              <a:gd name="T29" fmla="*/ 32 h 852"/>
              <a:gd name="T30" fmla="*/ 350 w 676"/>
              <a:gd name="T31" fmla="*/ 92 h 852"/>
              <a:gd name="T32" fmla="*/ 326 w 676"/>
              <a:gd name="T33" fmla="*/ 144 h 852"/>
              <a:gd name="T34" fmla="*/ 288 w 676"/>
              <a:gd name="T35" fmla="*/ 188 h 852"/>
              <a:gd name="T36" fmla="*/ 204 w 676"/>
              <a:gd name="T37" fmla="*/ 250 h 852"/>
              <a:gd name="T38" fmla="*/ 116 w 676"/>
              <a:gd name="T39" fmla="*/ 500 h 852"/>
              <a:gd name="T40" fmla="*/ 96 w 676"/>
              <a:gd name="T41" fmla="*/ 496 h 852"/>
              <a:gd name="T42" fmla="*/ 66 w 676"/>
              <a:gd name="T43" fmla="*/ 476 h 852"/>
              <a:gd name="T44" fmla="*/ 50 w 676"/>
              <a:gd name="T45" fmla="*/ 472 h 852"/>
              <a:gd name="T46" fmla="*/ 22 w 676"/>
              <a:gd name="T47" fmla="*/ 478 h 852"/>
              <a:gd name="T48" fmla="*/ 8 w 676"/>
              <a:gd name="T49" fmla="*/ 488 h 852"/>
              <a:gd name="T50" fmla="*/ 0 w 676"/>
              <a:gd name="T51" fmla="*/ 522 h 852"/>
              <a:gd name="T52" fmla="*/ 4 w 676"/>
              <a:gd name="T53" fmla="*/ 546 h 852"/>
              <a:gd name="T54" fmla="*/ 14 w 676"/>
              <a:gd name="T55" fmla="*/ 562 h 852"/>
              <a:gd name="T56" fmla="*/ 40 w 676"/>
              <a:gd name="T57" fmla="*/ 572 h 852"/>
              <a:gd name="T58" fmla="*/ 58 w 676"/>
              <a:gd name="T59" fmla="*/ 570 h 852"/>
              <a:gd name="T60" fmla="*/ 80 w 676"/>
              <a:gd name="T61" fmla="*/ 558 h 852"/>
              <a:gd name="T62" fmla="*/ 116 w 676"/>
              <a:gd name="T63" fmla="*/ 538 h 852"/>
              <a:gd name="T64" fmla="*/ 164 w 676"/>
              <a:gd name="T65" fmla="*/ 678 h 852"/>
              <a:gd name="T66" fmla="*/ 412 w 676"/>
              <a:gd name="T67" fmla="*/ 736 h 852"/>
              <a:gd name="T68" fmla="*/ 396 w 676"/>
              <a:gd name="T69" fmla="*/ 772 h 852"/>
              <a:gd name="T70" fmla="*/ 384 w 676"/>
              <a:gd name="T71" fmla="*/ 794 h 852"/>
              <a:gd name="T72" fmla="*/ 384 w 676"/>
              <a:gd name="T73" fmla="*/ 812 h 852"/>
              <a:gd name="T74" fmla="*/ 394 w 676"/>
              <a:gd name="T75" fmla="*/ 838 h 852"/>
              <a:gd name="T76" fmla="*/ 408 w 676"/>
              <a:gd name="T77" fmla="*/ 848 h 852"/>
              <a:gd name="T78" fmla="*/ 432 w 676"/>
              <a:gd name="T79" fmla="*/ 852 h 852"/>
              <a:gd name="T80" fmla="*/ 466 w 676"/>
              <a:gd name="T81" fmla="*/ 844 h 852"/>
              <a:gd name="T82" fmla="*/ 478 w 676"/>
              <a:gd name="T83" fmla="*/ 830 h 852"/>
              <a:gd name="T84" fmla="*/ 482 w 676"/>
              <a:gd name="T85" fmla="*/ 802 h 852"/>
              <a:gd name="T86" fmla="*/ 480 w 676"/>
              <a:gd name="T87" fmla="*/ 786 h 852"/>
              <a:gd name="T88" fmla="*/ 458 w 676"/>
              <a:gd name="T89" fmla="*/ 756 h 852"/>
              <a:gd name="T90" fmla="*/ 450 w 676"/>
              <a:gd name="T91" fmla="*/ 734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6" h="852">
                <a:moveTo>
                  <a:pt x="450" y="678"/>
                </a:moveTo>
                <a:lnTo>
                  <a:pt x="676" y="678"/>
                </a:lnTo>
                <a:lnTo>
                  <a:pt x="676" y="678"/>
                </a:lnTo>
                <a:lnTo>
                  <a:pt x="642" y="616"/>
                </a:lnTo>
                <a:lnTo>
                  <a:pt x="608" y="558"/>
                </a:lnTo>
                <a:lnTo>
                  <a:pt x="576" y="504"/>
                </a:lnTo>
                <a:lnTo>
                  <a:pt x="546" y="456"/>
                </a:lnTo>
                <a:lnTo>
                  <a:pt x="516" y="414"/>
                </a:lnTo>
                <a:lnTo>
                  <a:pt x="490" y="382"/>
                </a:lnTo>
                <a:lnTo>
                  <a:pt x="476" y="368"/>
                </a:lnTo>
                <a:lnTo>
                  <a:pt x="464" y="358"/>
                </a:lnTo>
                <a:lnTo>
                  <a:pt x="454" y="350"/>
                </a:lnTo>
                <a:lnTo>
                  <a:pt x="442" y="344"/>
                </a:lnTo>
                <a:lnTo>
                  <a:pt x="442" y="344"/>
                </a:lnTo>
                <a:lnTo>
                  <a:pt x="436" y="344"/>
                </a:lnTo>
                <a:lnTo>
                  <a:pt x="430" y="342"/>
                </a:lnTo>
                <a:lnTo>
                  <a:pt x="424" y="344"/>
                </a:lnTo>
                <a:lnTo>
                  <a:pt x="420" y="346"/>
                </a:lnTo>
                <a:lnTo>
                  <a:pt x="414" y="350"/>
                </a:lnTo>
                <a:lnTo>
                  <a:pt x="410" y="354"/>
                </a:lnTo>
                <a:lnTo>
                  <a:pt x="402" y="368"/>
                </a:lnTo>
                <a:lnTo>
                  <a:pt x="396" y="390"/>
                </a:lnTo>
                <a:lnTo>
                  <a:pt x="392" y="418"/>
                </a:lnTo>
                <a:lnTo>
                  <a:pt x="390" y="452"/>
                </a:lnTo>
                <a:lnTo>
                  <a:pt x="390" y="492"/>
                </a:lnTo>
                <a:lnTo>
                  <a:pt x="390" y="492"/>
                </a:lnTo>
                <a:lnTo>
                  <a:pt x="376" y="440"/>
                </a:lnTo>
                <a:lnTo>
                  <a:pt x="366" y="388"/>
                </a:lnTo>
                <a:lnTo>
                  <a:pt x="358" y="342"/>
                </a:lnTo>
                <a:lnTo>
                  <a:pt x="356" y="296"/>
                </a:lnTo>
                <a:lnTo>
                  <a:pt x="356" y="254"/>
                </a:lnTo>
                <a:lnTo>
                  <a:pt x="358" y="216"/>
                </a:lnTo>
                <a:lnTo>
                  <a:pt x="362" y="180"/>
                </a:lnTo>
                <a:lnTo>
                  <a:pt x="370" y="148"/>
                </a:lnTo>
                <a:lnTo>
                  <a:pt x="378" y="118"/>
                </a:lnTo>
                <a:lnTo>
                  <a:pt x="386" y="92"/>
                </a:lnTo>
                <a:lnTo>
                  <a:pt x="396" y="68"/>
                </a:lnTo>
                <a:lnTo>
                  <a:pt x="406" y="48"/>
                </a:lnTo>
                <a:lnTo>
                  <a:pt x="416" y="30"/>
                </a:lnTo>
                <a:lnTo>
                  <a:pt x="424" y="18"/>
                </a:lnTo>
                <a:lnTo>
                  <a:pt x="438" y="0"/>
                </a:lnTo>
                <a:lnTo>
                  <a:pt x="438" y="0"/>
                </a:lnTo>
                <a:lnTo>
                  <a:pt x="398" y="14"/>
                </a:lnTo>
                <a:lnTo>
                  <a:pt x="358" y="32"/>
                </a:lnTo>
                <a:lnTo>
                  <a:pt x="358" y="32"/>
                </a:lnTo>
                <a:lnTo>
                  <a:pt x="358" y="54"/>
                </a:lnTo>
                <a:lnTo>
                  <a:pt x="354" y="74"/>
                </a:lnTo>
                <a:lnTo>
                  <a:pt x="350" y="92"/>
                </a:lnTo>
                <a:lnTo>
                  <a:pt x="344" y="110"/>
                </a:lnTo>
                <a:lnTo>
                  <a:pt x="336" y="128"/>
                </a:lnTo>
                <a:lnTo>
                  <a:pt x="326" y="144"/>
                </a:lnTo>
                <a:lnTo>
                  <a:pt x="314" y="158"/>
                </a:lnTo>
                <a:lnTo>
                  <a:pt x="302" y="174"/>
                </a:lnTo>
                <a:lnTo>
                  <a:pt x="288" y="188"/>
                </a:lnTo>
                <a:lnTo>
                  <a:pt x="274" y="202"/>
                </a:lnTo>
                <a:lnTo>
                  <a:pt x="240" y="226"/>
                </a:lnTo>
                <a:lnTo>
                  <a:pt x="204" y="250"/>
                </a:lnTo>
                <a:lnTo>
                  <a:pt x="164" y="274"/>
                </a:lnTo>
                <a:lnTo>
                  <a:pt x="164" y="500"/>
                </a:lnTo>
                <a:lnTo>
                  <a:pt x="116" y="500"/>
                </a:lnTo>
                <a:lnTo>
                  <a:pt x="116" y="500"/>
                </a:lnTo>
                <a:lnTo>
                  <a:pt x="104" y="500"/>
                </a:lnTo>
                <a:lnTo>
                  <a:pt x="96" y="496"/>
                </a:lnTo>
                <a:lnTo>
                  <a:pt x="80" y="484"/>
                </a:lnTo>
                <a:lnTo>
                  <a:pt x="80" y="484"/>
                </a:lnTo>
                <a:lnTo>
                  <a:pt x="66" y="476"/>
                </a:lnTo>
                <a:lnTo>
                  <a:pt x="58" y="472"/>
                </a:lnTo>
                <a:lnTo>
                  <a:pt x="50" y="472"/>
                </a:lnTo>
                <a:lnTo>
                  <a:pt x="50" y="472"/>
                </a:lnTo>
                <a:lnTo>
                  <a:pt x="40" y="472"/>
                </a:lnTo>
                <a:lnTo>
                  <a:pt x="30" y="474"/>
                </a:lnTo>
                <a:lnTo>
                  <a:pt x="22" y="478"/>
                </a:lnTo>
                <a:lnTo>
                  <a:pt x="14" y="482"/>
                </a:lnTo>
                <a:lnTo>
                  <a:pt x="14" y="482"/>
                </a:lnTo>
                <a:lnTo>
                  <a:pt x="8" y="488"/>
                </a:lnTo>
                <a:lnTo>
                  <a:pt x="4" y="496"/>
                </a:lnTo>
                <a:lnTo>
                  <a:pt x="0" y="508"/>
                </a:lnTo>
                <a:lnTo>
                  <a:pt x="0" y="522"/>
                </a:lnTo>
                <a:lnTo>
                  <a:pt x="0" y="522"/>
                </a:lnTo>
                <a:lnTo>
                  <a:pt x="0" y="536"/>
                </a:lnTo>
                <a:lnTo>
                  <a:pt x="4" y="546"/>
                </a:lnTo>
                <a:lnTo>
                  <a:pt x="8" y="556"/>
                </a:lnTo>
                <a:lnTo>
                  <a:pt x="14" y="562"/>
                </a:lnTo>
                <a:lnTo>
                  <a:pt x="14" y="562"/>
                </a:lnTo>
                <a:lnTo>
                  <a:pt x="22" y="566"/>
                </a:lnTo>
                <a:lnTo>
                  <a:pt x="30" y="570"/>
                </a:lnTo>
                <a:lnTo>
                  <a:pt x="40" y="572"/>
                </a:lnTo>
                <a:lnTo>
                  <a:pt x="50" y="572"/>
                </a:lnTo>
                <a:lnTo>
                  <a:pt x="50" y="572"/>
                </a:lnTo>
                <a:lnTo>
                  <a:pt x="58" y="570"/>
                </a:lnTo>
                <a:lnTo>
                  <a:pt x="66" y="568"/>
                </a:lnTo>
                <a:lnTo>
                  <a:pt x="80" y="558"/>
                </a:lnTo>
                <a:lnTo>
                  <a:pt x="80" y="558"/>
                </a:lnTo>
                <a:lnTo>
                  <a:pt x="96" y="546"/>
                </a:lnTo>
                <a:lnTo>
                  <a:pt x="106" y="542"/>
                </a:lnTo>
                <a:lnTo>
                  <a:pt x="116" y="538"/>
                </a:lnTo>
                <a:lnTo>
                  <a:pt x="118" y="538"/>
                </a:lnTo>
                <a:lnTo>
                  <a:pt x="164" y="538"/>
                </a:lnTo>
                <a:lnTo>
                  <a:pt x="164" y="678"/>
                </a:lnTo>
                <a:lnTo>
                  <a:pt x="412" y="678"/>
                </a:lnTo>
                <a:lnTo>
                  <a:pt x="412" y="736"/>
                </a:lnTo>
                <a:lnTo>
                  <a:pt x="412" y="736"/>
                </a:lnTo>
                <a:lnTo>
                  <a:pt x="410" y="748"/>
                </a:lnTo>
                <a:lnTo>
                  <a:pt x="406" y="756"/>
                </a:lnTo>
                <a:lnTo>
                  <a:pt x="396" y="772"/>
                </a:lnTo>
                <a:lnTo>
                  <a:pt x="396" y="772"/>
                </a:lnTo>
                <a:lnTo>
                  <a:pt x="386" y="786"/>
                </a:lnTo>
                <a:lnTo>
                  <a:pt x="384" y="794"/>
                </a:lnTo>
                <a:lnTo>
                  <a:pt x="384" y="802"/>
                </a:lnTo>
                <a:lnTo>
                  <a:pt x="384" y="802"/>
                </a:lnTo>
                <a:lnTo>
                  <a:pt x="384" y="812"/>
                </a:lnTo>
                <a:lnTo>
                  <a:pt x="386" y="822"/>
                </a:lnTo>
                <a:lnTo>
                  <a:pt x="390" y="830"/>
                </a:lnTo>
                <a:lnTo>
                  <a:pt x="394" y="838"/>
                </a:lnTo>
                <a:lnTo>
                  <a:pt x="394" y="838"/>
                </a:lnTo>
                <a:lnTo>
                  <a:pt x="400" y="844"/>
                </a:lnTo>
                <a:lnTo>
                  <a:pt x="408" y="848"/>
                </a:lnTo>
                <a:lnTo>
                  <a:pt x="420" y="852"/>
                </a:lnTo>
                <a:lnTo>
                  <a:pt x="432" y="852"/>
                </a:lnTo>
                <a:lnTo>
                  <a:pt x="432" y="852"/>
                </a:lnTo>
                <a:lnTo>
                  <a:pt x="448" y="852"/>
                </a:lnTo>
                <a:lnTo>
                  <a:pt x="458" y="848"/>
                </a:lnTo>
                <a:lnTo>
                  <a:pt x="466" y="844"/>
                </a:lnTo>
                <a:lnTo>
                  <a:pt x="472" y="838"/>
                </a:lnTo>
                <a:lnTo>
                  <a:pt x="472" y="838"/>
                </a:lnTo>
                <a:lnTo>
                  <a:pt x="478" y="830"/>
                </a:lnTo>
                <a:lnTo>
                  <a:pt x="480" y="822"/>
                </a:lnTo>
                <a:lnTo>
                  <a:pt x="482" y="812"/>
                </a:lnTo>
                <a:lnTo>
                  <a:pt x="482" y="802"/>
                </a:lnTo>
                <a:lnTo>
                  <a:pt x="482" y="802"/>
                </a:lnTo>
                <a:lnTo>
                  <a:pt x="482" y="794"/>
                </a:lnTo>
                <a:lnTo>
                  <a:pt x="480" y="786"/>
                </a:lnTo>
                <a:lnTo>
                  <a:pt x="470" y="772"/>
                </a:lnTo>
                <a:lnTo>
                  <a:pt x="470" y="772"/>
                </a:lnTo>
                <a:lnTo>
                  <a:pt x="458" y="756"/>
                </a:lnTo>
                <a:lnTo>
                  <a:pt x="452" y="746"/>
                </a:lnTo>
                <a:lnTo>
                  <a:pt x="450" y="736"/>
                </a:lnTo>
                <a:lnTo>
                  <a:pt x="450" y="734"/>
                </a:lnTo>
                <a:lnTo>
                  <a:pt x="450" y="67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618675" y="4052951"/>
            <a:ext cx="727823" cy="1351157"/>
          </a:xfrm>
          <a:custGeom>
            <a:avLst/>
            <a:gdLst>
              <a:gd name="T0" fmla="*/ 0 w 404"/>
              <a:gd name="T1" fmla="*/ 34 h 750"/>
              <a:gd name="T2" fmla="*/ 72 w 404"/>
              <a:gd name="T3" fmla="*/ 82 h 750"/>
              <a:gd name="T4" fmla="*/ 142 w 404"/>
              <a:gd name="T5" fmla="*/ 136 h 750"/>
              <a:gd name="T6" fmla="*/ 200 w 404"/>
              <a:gd name="T7" fmla="*/ 192 h 750"/>
              <a:gd name="T8" fmla="*/ 218 w 404"/>
              <a:gd name="T9" fmla="*/ 218 h 750"/>
              <a:gd name="T10" fmla="*/ 230 w 404"/>
              <a:gd name="T11" fmla="*/ 242 h 750"/>
              <a:gd name="T12" fmla="*/ 204 w 404"/>
              <a:gd name="T13" fmla="*/ 228 h 750"/>
              <a:gd name="T14" fmla="*/ 180 w 404"/>
              <a:gd name="T15" fmla="*/ 220 h 750"/>
              <a:gd name="T16" fmla="*/ 158 w 404"/>
              <a:gd name="T17" fmla="*/ 220 h 750"/>
              <a:gd name="T18" fmla="*/ 138 w 404"/>
              <a:gd name="T19" fmla="*/ 224 h 750"/>
              <a:gd name="T20" fmla="*/ 118 w 404"/>
              <a:gd name="T21" fmla="*/ 232 h 750"/>
              <a:gd name="T22" fmla="*/ 86 w 404"/>
              <a:gd name="T23" fmla="*/ 266 h 750"/>
              <a:gd name="T24" fmla="*/ 60 w 404"/>
              <a:gd name="T25" fmla="*/ 314 h 750"/>
              <a:gd name="T26" fmla="*/ 38 w 404"/>
              <a:gd name="T27" fmla="*/ 376 h 750"/>
              <a:gd name="T28" fmla="*/ 20 w 404"/>
              <a:gd name="T29" fmla="*/ 450 h 750"/>
              <a:gd name="T30" fmla="*/ 2 w 404"/>
              <a:gd name="T31" fmla="*/ 576 h 750"/>
              <a:gd name="T32" fmla="*/ 180 w 404"/>
              <a:gd name="T33" fmla="*/ 634 h 750"/>
              <a:gd name="T34" fmla="*/ 178 w 404"/>
              <a:gd name="T35" fmla="*/ 646 h 750"/>
              <a:gd name="T36" fmla="*/ 164 w 404"/>
              <a:gd name="T37" fmla="*/ 670 h 750"/>
              <a:gd name="T38" fmla="*/ 154 w 404"/>
              <a:gd name="T39" fmla="*/ 684 h 750"/>
              <a:gd name="T40" fmla="*/ 152 w 404"/>
              <a:gd name="T41" fmla="*/ 700 h 750"/>
              <a:gd name="T42" fmla="*/ 152 w 404"/>
              <a:gd name="T43" fmla="*/ 710 h 750"/>
              <a:gd name="T44" fmla="*/ 158 w 404"/>
              <a:gd name="T45" fmla="*/ 728 h 750"/>
              <a:gd name="T46" fmla="*/ 162 w 404"/>
              <a:gd name="T47" fmla="*/ 736 h 750"/>
              <a:gd name="T48" fmla="*/ 176 w 404"/>
              <a:gd name="T49" fmla="*/ 746 h 750"/>
              <a:gd name="T50" fmla="*/ 200 w 404"/>
              <a:gd name="T51" fmla="*/ 750 h 750"/>
              <a:gd name="T52" fmla="*/ 216 w 404"/>
              <a:gd name="T53" fmla="*/ 750 h 750"/>
              <a:gd name="T54" fmla="*/ 234 w 404"/>
              <a:gd name="T55" fmla="*/ 742 h 750"/>
              <a:gd name="T56" fmla="*/ 240 w 404"/>
              <a:gd name="T57" fmla="*/ 736 h 750"/>
              <a:gd name="T58" fmla="*/ 248 w 404"/>
              <a:gd name="T59" fmla="*/ 720 h 750"/>
              <a:gd name="T60" fmla="*/ 250 w 404"/>
              <a:gd name="T61" fmla="*/ 700 h 750"/>
              <a:gd name="T62" fmla="*/ 250 w 404"/>
              <a:gd name="T63" fmla="*/ 692 h 750"/>
              <a:gd name="T64" fmla="*/ 238 w 404"/>
              <a:gd name="T65" fmla="*/ 670 h 750"/>
              <a:gd name="T66" fmla="*/ 226 w 404"/>
              <a:gd name="T67" fmla="*/ 654 h 750"/>
              <a:gd name="T68" fmla="*/ 218 w 404"/>
              <a:gd name="T69" fmla="*/ 634 h 750"/>
              <a:gd name="T70" fmla="*/ 218 w 404"/>
              <a:gd name="T71" fmla="*/ 576 h 750"/>
              <a:gd name="T72" fmla="*/ 404 w 404"/>
              <a:gd name="T73" fmla="*/ 468 h 750"/>
              <a:gd name="T74" fmla="*/ 384 w 404"/>
              <a:gd name="T75" fmla="*/ 468 h 750"/>
              <a:gd name="T76" fmla="*/ 364 w 404"/>
              <a:gd name="T77" fmla="*/ 482 h 750"/>
              <a:gd name="T78" fmla="*/ 354 w 404"/>
              <a:gd name="T79" fmla="*/ 488 h 750"/>
              <a:gd name="T80" fmla="*/ 330 w 404"/>
              <a:gd name="T81" fmla="*/ 500 h 750"/>
              <a:gd name="T82" fmla="*/ 314 w 404"/>
              <a:gd name="T83" fmla="*/ 502 h 750"/>
              <a:gd name="T84" fmla="*/ 286 w 404"/>
              <a:gd name="T85" fmla="*/ 498 h 750"/>
              <a:gd name="T86" fmla="*/ 258 w 404"/>
              <a:gd name="T87" fmla="*/ 484 h 750"/>
              <a:gd name="T88" fmla="*/ 248 w 404"/>
              <a:gd name="T89" fmla="*/ 472 h 750"/>
              <a:gd name="T90" fmla="*/ 232 w 404"/>
              <a:gd name="T91" fmla="*/ 440 h 750"/>
              <a:gd name="T92" fmla="*/ 230 w 404"/>
              <a:gd name="T93" fmla="*/ 420 h 750"/>
              <a:gd name="T94" fmla="*/ 238 w 404"/>
              <a:gd name="T95" fmla="*/ 382 h 750"/>
              <a:gd name="T96" fmla="*/ 258 w 404"/>
              <a:gd name="T97" fmla="*/ 354 h 750"/>
              <a:gd name="T98" fmla="*/ 272 w 404"/>
              <a:gd name="T99" fmla="*/ 346 h 750"/>
              <a:gd name="T100" fmla="*/ 300 w 404"/>
              <a:gd name="T101" fmla="*/ 338 h 750"/>
              <a:gd name="T102" fmla="*/ 314 w 404"/>
              <a:gd name="T103" fmla="*/ 338 h 750"/>
              <a:gd name="T104" fmla="*/ 342 w 404"/>
              <a:gd name="T105" fmla="*/ 344 h 750"/>
              <a:gd name="T106" fmla="*/ 364 w 404"/>
              <a:gd name="T107" fmla="*/ 356 h 750"/>
              <a:gd name="T108" fmla="*/ 376 w 404"/>
              <a:gd name="T109" fmla="*/ 364 h 750"/>
              <a:gd name="T110" fmla="*/ 404 w 404"/>
              <a:gd name="T111" fmla="*/ 366 h 750"/>
              <a:gd name="T112" fmla="*/ 404 w 404"/>
              <a:gd name="T113" fmla="*/ 238 h 750"/>
              <a:gd name="T114" fmla="*/ 298 w 404"/>
              <a:gd name="T115" fmla="*/ 174 h 750"/>
              <a:gd name="T116" fmla="*/ 140 w 404"/>
              <a:gd name="T117" fmla="*/ 84 h 750"/>
              <a:gd name="T118" fmla="*/ 50 w 404"/>
              <a:gd name="T119" fmla="*/ 28 h 750"/>
              <a:gd name="T120" fmla="*/ 0 w 404"/>
              <a:gd name="T121" fmla="*/ 34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4" h="750">
                <a:moveTo>
                  <a:pt x="0" y="34"/>
                </a:moveTo>
                <a:lnTo>
                  <a:pt x="0" y="34"/>
                </a:lnTo>
                <a:lnTo>
                  <a:pt x="0" y="34"/>
                </a:lnTo>
                <a:lnTo>
                  <a:pt x="72" y="82"/>
                </a:lnTo>
                <a:lnTo>
                  <a:pt x="108" y="110"/>
                </a:lnTo>
                <a:lnTo>
                  <a:pt x="142" y="136"/>
                </a:lnTo>
                <a:lnTo>
                  <a:pt x="174" y="164"/>
                </a:lnTo>
                <a:lnTo>
                  <a:pt x="200" y="192"/>
                </a:lnTo>
                <a:lnTo>
                  <a:pt x="210" y="204"/>
                </a:lnTo>
                <a:lnTo>
                  <a:pt x="218" y="218"/>
                </a:lnTo>
                <a:lnTo>
                  <a:pt x="226" y="230"/>
                </a:lnTo>
                <a:lnTo>
                  <a:pt x="230" y="242"/>
                </a:lnTo>
                <a:lnTo>
                  <a:pt x="230" y="242"/>
                </a:lnTo>
                <a:lnTo>
                  <a:pt x="204" y="228"/>
                </a:lnTo>
                <a:lnTo>
                  <a:pt x="192" y="224"/>
                </a:lnTo>
                <a:lnTo>
                  <a:pt x="180" y="220"/>
                </a:lnTo>
                <a:lnTo>
                  <a:pt x="168" y="220"/>
                </a:lnTo>
                <a:lnTo>
                  <a:pt x="158" y="220"/>
                </a:lnTo>
                <a:lnTo>
                  <a:pt x="148" y="220"/>
                </a:lnTo>
                <a:lnTo>
                  <a:pt x="138" y="224"/>
                </a:lnTo>
                <a:lnTo>
                  <a:pt x="128" y="228"/>
                </a:lnTo>
                <a:lnTo>
                  <a:pt x="118" y="232"/>
                </a:lnTo>
                <a:lnTo>
                  <a:pt x="102" y="246"/>
                </a:lnTo>
                <a:lnTo>
                  <a:pt x="86" y="266"/>
                </a:lnTo>
                <a:lnTo>
                  <a:pt x="72" y="288"/>
                </a:lnTo>
                <a:lnTo>
                  <a:pt x="60" y="314"/>
                </a:lnTo>
                <a:lnTo>
                  <a:pt x="48" y="344"/>
                </a:lnTo>
                <a:lnTo>
                  <a:pt x="38" y="376"/>
                </a:lnTo>
                <a:lnTo>
                  <a:pt x="28" y="412"/>
                </a:lnTo>
                <a:lnTo>
                  <a:pt x="20" y="450"/>
                </a:lnTo>
                <a:lnTo>
                  <a:pt x="14" y="490"/>
                </a:lnTo>
                <a:lnTo>
                  <a:pt x="2" y="576"/>
                </a:lnTo>
                <a:lnTo>
                  <a:pt x="180" y="576"/>
                </a:lnTo>
                <a:lnTo>
                  <a:pt x="180" y="634"/>
                </a:lnTo>
                <a:lnTo>
                  <a:pt x="180" y="634"/>
                </a:lnTo>
                <a:lnTo>
                  <a:pt x="178" y="646"/>
                </a:lnTo>
                <a:lnTo>
                  <a:pt x="174" y="654"/>
                </a:lnTo>
                <a:lnTo>
                  <a:pt x="164" y="670"/>
                </a:lnTo>
                <a:lnTo>
                  <a:pt x="164" y="670"/>
                </a:lnTo>
                <a:lnTo>
                  <a:pt x="154" y="684"/>
                </a:lnTo>
                <a:lnTo>
                  <a:pt x="152" y="692"/>
                </a:lnTo>
                <a:lnTo>
                  <a:pt x="152" y="700"/>
                </a:lnTo>
                <a:lnTo>
                  <a:pt x="152" y="700"/>
                </a:lnTo>
                <a:lnTo>
                  <a:pt x="152" y="710"/>
                </a:lnTo>
                <a:lnTo>
                  <a:pt x="154" y="720"/>
                </a:lnTo>
                <a:lnTo>
                  <a:pt x="158" y="728"/>
                </a:lnTo>
                <a:lnTo>
                  <a:pt x="162" y="736"/>
                </a:lnTo>
                <a:lnTo>
                  <a:pt x="162" y="736"/>
                </a:lnTo>
                <a:lnTo>
                  <a:pt x="168" y="742"/>
                </a:lnTo>
                <a:lnTo>
                  <a:pt x="176" y="746"/>
                </a:lnTo>
                <a:lnTo>
                  <a:pt x="188" y="750"/>
                </a:lnTo>
                <a:lnTo>
                  <a:pt x="200" y="750"/>
                </a:lnTo>
                <a:lnTo>
                  <a:pt x="200" y="750"/>
                </a:lnTo>
                <a:lnTo>
                  <a:pt x="216" y="750"/>
                </a:lnTo>
                <a:lnTo>
                  <a:pt x="226" y="746"/>
                </a:lnTo>
                <a:lnTo>
                  <a:pt x="234" y="742"/>
                </a:lnTo>
                <a:lnTo>
                  <a:pt x="240" y="736"/>
                </a:lnTo>
                <a:lnTo>
                  <a:pt x="240" y="736"/>
                </a:lnTo>
                <a:lnTo>
                  <a:pt x="246" y="728"/>
                </a:lnTo>
                <a:lnTo>
                  <a:pt x="248" y="720"/>
                </a:lnTo>
                <a:lnTo>
                  <a:pt x="250" y="710"/>
                </a:lnTo>
                <a:lnTo>
                  <a:pt x="250" y="700"/>
                </a:lnTo>
                <a:lnTo>
                  <a:pt x="250" y="700"/>
                </a:lnTo>
                <a:lnTo>
                  <a:pt x="250" y="692"/>
                </a:lnTo>
                <a:lnTo>
                  <a:pt x="248" y="684"/>
                </a:lnTo>
                <a:lnTo>
                  <a:pt x="238" y="670"/>
                </a:lnTo>
                <a:lnTo>
                  <a:pt x="238" y="670"/>
                </a:lnTo>
                <a:lnTo>
                  <a:pt x="226" y="654"/>
                </a:lnTo>
                <a:lnTo>
                  <a:pt x="220" y="644"/>
                </a:lnTo>
                <a:lnTo>
                  <a:pt x="218" y="634"/>
                </a:lnTo>
                <a:lnTo>
                  <a:pt x="218" y="632"/>
                </a:lnTo>
                <a:lnTo>
                  <a:pt x="218" y="576"/>
                </a:lnTo>
                <a:lnTo>
                  <a:pt x="404" y="576"/>
                </a:lnTo>
                <a:lnTo>
                  <a:pt x="404" y="468"/>
                </a:lnTo>
                <a:lnTo>
                  <a:pt x="384" y="468"/>
                </a:lnTo>
                <a:lnTo>
                  <a:pt x="384" y="468"/>
                </a:lnTo>
                <a:lnTo>
                  <a:pt x="378" y="472"/>
                </a:lnTo>
                <a:lnTo>
                  <a:pt x="364" y="482"/>
                </a:lnTo>
                <a:lnTo>
                  <a:pt x="364" y="482"/>
                </a:lnTo>
                <a:lnTo>
                  <a:pt x="354" y="488"/>
                </a:lnTo>
                <a:lnTo>
                  <a:pt x="344" y="496"/>
                </a:lnTo>
                <a:lnTo>
                  <a:pt x="330" y="500"/>
                </a:lnTo>
                <a:lnTo>
                  <a:pt x="314" y="502"/>
                </a:lnTo>
                <a:lnTo>
                  <a:pt x="314" y="502"/>
                </a:lnTo>
                <a:lnTo>
                  <a:pt x="300" y="502"/>
                </a:lnTo>
                <a:lnTo>
                  <a:pt x="286" y="498"/>
                </a:lnTo>
                <a:lnTo>
                  <a:pt x="272" y="494"/>
                </a:lnTo>
                <a:lnTo>
                  <a:pt x="258" y="484"/>
                </a:lnTo>
                <a:lnTo>
                  <a:pt x="258" y="484"/>
                </a:lnTo>
                <a:lnTo>
                  <a:pt x="248" y="472"/>
                </a:lnTo>
                <a:lnTo>
                  <a:pt x="238" y="458"/>
                </a:lnTo>
                <a:lnTo>
                  <a:pt x="232" y="440"/>
                </a:lnTo>
                <a:lnTo>
                  <a:pt x="230" y="420"/>
                </a:lnTo>
                <a:lnTo>
                  <a:pt x="230" y="420"/>
                </a:lnTo>
                <a:lnTo>
                  <a:pt x="232" y="400"/>
                </a:lnTo>
                <a:lnTo>
                  <a:pt x="238" y="382"/>
                </a:lnTo>
                <a:lnTo>
                  <a:pt x="246" y="366"/>
                </a:lnTo>
                <a:lnTo>
                  <a:pt x="258" y="354"/>
                </a:lnTo>
                <a:lnTo>
                  <a:pt x="258" y="354"/>
                </a:lnTo>
                <a:lnTo>
                  <a:pt x="272" y="346"/>
                </a:lnTo>
                <a:lnTo>
                  <a:pt x="286" y="342"/>
                </a:lnTo>
                <a:lnTo>
                  <a:pt x="300" y="338"/>
                </a:lnTo>
                <a:lnTo>
                  <a:pt x="314" y="338"/>
                </a:lnTo>
                <a:lnTo>
                  <a:pt x="314" y="338"/>
                </a:lnTo>
                <a:lnTo>
                  <a:pt x="330" y="340"/>
                </a:lnTo>
                <a:lnTo>
                  <a:pt x="342" y="344"/>
                </a:lnTo>
                <a:lnTo>
                  <a:pt x="354" y="350"/>
                </a:lnTo>
                <a:lnTo>
                  <a:pt x="364" y="356"/>
                </a:lnTo>
                <a:lnTo>
                  <a:pt x="364" y="356"/>
                </a:lnTo>
                <a:lnTo>
                  <a:pt x="376" y="364"/>
                </a:lnTo>
                <a:lnTo>
                  <a:pt x="380" y="366"/>
                </a:lnTo>
                <a:lnTo>
                  <a:pt x="404" y="366"/>
                </a:lnTo>
                <a:lnTo>
                  <a:pt x="404" y="238"/>
                </a:lnTo>
                <a:lnTo>
                  <a:pt x="404" y="238"/>
                </a:lnTo>
                <a:lnTo>
                  <a:pt x="352" y="206"/>
                </a:lnTo>
                <a:lnTo>
                  <a:pt x="298" y="174"/>
                </a:lnTo>
                <a:lnTo>
                  <a:pt x="190" y="114"/>
                </a:lnTo>
                <a:lnTo>
                  <a:pt x="140" y="84"/>
                </a:lnTo>
                <a:lnTo>
                  <a:pt x="92" y="56"/>
                </a:lnTo>
                <a:lnTo>
                  <a:pt x="50" y="28"/>
                </a:lnTo>
                <a:lnTo>
                  <a:pt x="16" y="0"/>
                </a:lnTo>
                <a:lnTo>
                  <a:pt x="0" y="3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865918" y="4402450"/>
            <a:ext cx="799885" cy="1736687"/>
          </a:xfrm>
          <a:custGeom>
            <a:avLst/>
            <a:gdLst>
              <a:gd name="T0" fmla="*/ 92 w 444"/>
              <a:gd name="T1" fmla="*/ 386 h 964"/>
              <a:gd name="T2" fmla="*/ 30 w 444"/>
              <a:gd name="T3" fmla="*/ 572 h 964"/>
              <a:gd name="T4" fmla="*/ 12 w 444"/>
              <a:gd name="T5" fmla="*/ 676 h 964"/>
              <a:gd name="T6" fmla="*/ 218 w 444"/>
              <a:gd name="T7" fmla="*/ 798 h 964"/>
              <a:gd name="T8" fmla="*/ 216 w 444"/>
              <a:gd name="T9" fmla="*/ 860 h 964"/>
              <a:gd name="T10" fmla="*/ 200 w 444"/>
              <a:gd name="T11" fmla="*/ 884 h 964"/>
              <a:gd name="T12" fmla="*/ 188 w 444"/>
              <a:gd name="T13" fmla="*/ 914 h 964"/>
              <a:gd name="T14" fmla="*/ 192 w 444"/>
              <a:gd name="T15" fmla="*/ 934 h 964"/>
              <a:gd name="T16" fmla="*/ 200 w 444"/>
              <a:gd name="T17" fmla="*/ 950 h 964"/>
              <a:gd name="T18" fmla="*/ 224 w 444"/>
              <a:gd name="T19" fmla="*/ 964 h 964"/>
              <a:gd name="T20" fmla="*/ 252 w 444"/>
              <a:gd name="T21" fmla="*/ 964 h 964"/>
              <a:gd name="T22" fmla="*/ 278 w 444"/>
              <a:gd name="T23" fmla="*/ 950 h 964"/>
              <a:gd name="T24" fmla="*/ 286 w 444"/>
              <a:gd name="T25" fmla="*/ 934 h 964"/>
              <a:gd name="T26" fmla="*/ 288 w 444"/>
              <a:gd name="T27" fmla="*/ 914 h 964"/>
              <a:gd name="T28" fmla="*/ 276 w 444"/>
              <a:gd name="T29" fmla="*/ 884 h 964"/>
              <a:gd name="T30" fmla="*/ 258 w 444"/>
              <a:gd name="T31" fmla="*/ 858 h 964"/>
              <a:gd name="T32" fmla="*/ 256 w 444"/>
              <a:gd name="T33" fmla="*/ 798 h 964"/>
              <a:gd name="T34" fmla="*/ 440 w 444"/>
              <a:gd name="T35" fmla="*/ 658 h 964"/>
              <a:gd name="T36" fmla="*/ 420 w 444"/>
              <a:gd name="T37" fmla="*/ 672 h 964"/>
              <a:gd name="T38" fmla="*/ 400 w 444"/>
              <a:gd name="T39" fmla="*/ 686 h 964"/>
              <a:gd name="T40" fmla="*/ 370 w 444"/>
              <a:gd name="T41" fmla="*/ 692 h 964"/>
              <a:gd name="T42" fmla="*/ 328 w 444"/>
              <a:gd name="T43" fmla="*/ 684 h 964"/>
              <a:gd name="T44" fmla="*/ 304 w 444"/>
              <a:gd name="T45" fmla="*/ 662 h 964"/>
              <a:gd name="T46" fmla="*/ 286 w 444"/>
              <a:gd name="T47" fmla="*/ 610 h 964"/>
              <a:gd name="T48" fmla="*/ 294 w 444"/>
              <a:gd name="T49" fmla="*/ 572 h 964"/>
              <a:gd name="T50" fmla="*/ 314 w 444"/>
              <a:gd name="T51" fmla="*/ 544 h 964"/>
              <a:gd name="T52" fmla="*/ 356 w 444"/>
              <a:gd name="T53" fmla="*/ 528 h 964"/>
              <a:gd name="T54" fmla="*/ 386 w 444"/>
              <a:gd name="T55" fmla="*/ 530 h 964"/>
              <a:gd name="T56" fmla="*/ 420 w 444"/>
              <a:gd name="T57" fmla="*/ 546 h 964"/>
              <a:gd name="T58" fmla="*/ 436 w 444"/>
              <a:gd name="T59" fmla="*/ 556 h 964"/>
              <a:gd name="T60" fmla="*/ 440 w 444"/>
              <a:gd name="T61" fmla="*/ 274 h 964"/>
              <a:gd name="T62" fmla="*/ 420 w 444"/>
              <a:gd name="T63" fmla="*/ 288 h 964"/>
              <a:gd name="T64" fmla="*/ 400 w 444"/>
              <a:gd name="T65" fmla="*/ 302 h 964"/>
              <a:gd name="T66" fmla="*/ 370 w 444"/>
              <a:gd name="T67" fmla="*/ 308 h 964"/>
              <a:gd name="T68" fmla="*/ 328 w 444"/>
              <a:gd name="T69" fmla="*/ 300 h 964"/>
              <a:gd name="T70" fmla="*/ 304 w 444"/>
              <a:gd name="T71" fmla="*/ 278 h 964"/>
              <a:gd name="T72" fmla="*/ 286 w 444"/>
              <a:gd name="T73" fmla="*/ 226 h 964"/>
              <a:gd name="T74" fmla="*/ 294 w 444"/>
              <a:gd name="T75" fmla="*/ 188 h 964"/>
              <a:gd name="T76" fmla="*/ 314 w 444"/>
              <a:gd name="T77" fmla="*/ 160 h 964"/>
              <a:gd name="T78" fmla="*/ 356 w 444"/>
              <a:gd name="T79" fmla="*/ 144 h 964"/>
              <a:gd name="T80" fmla="*/ 386 w 444"/>
              <a:gd name="T81" fmla="*/ 146 h 964"/>
              <a:gd name="T82" fmla="*/ 420 w 444"/>
              <a:gd name="T83" fmla="*/ 162 h 964"/>
              <a:gd name="T84" fmla="*/ 436 w 444"/>
              <a:gd name="T85" fmla="*/ 172 h 964"/>
              <a:gd name="T86" fmla="*/ 444 w 444"/>
              <a:gd name="T87" fmla="*/ 0 h 964"/>
              <a:gd name="T88" fmla="*/ 272 w 444"/>
              <a:gd name="T89" fmla="*/ 102 h 964"/>
              <a:gd name="T90" fmla="*/ 202 w 444"/>
              <a:gd name="T91" fmla="*/ 164 h 964"/>
              <a:gd name="T92" fmla="*/ 162 w 444"/>
              <a:gd name="T93" fmla="*/ 220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4" h="964">
                <a:moveTo>
                  <a:pt x="152" y="242"/>
                </a:moveTo>
                <a:lnTo>
                  <a:pt x="152" y="242"/>
                </a:lnTo>
                <a:lnTo>
                  <a:pt x="92" y="386"/>
                </a:lnTo>
                <a:lnTo>
                  <a:pt x="68" y="448"/>
                </a:lnTo>
                <a:lnTo>
                  <a:pt x="48" y="510"/>
                </a:lnTo>
                <a:lnTo>
                  <a:pt x="30" y="572"/>
                </a:lnTo>
                <a:lnTo>
                  <a:pt x="24" y="606"/>
                </a:lnTo>
                <a:lnTo>
                  <a:pt x="16" y="640"/>
                </a:lnTo>
                <a:lnTo>
                  <a:pt x="12" y="676"/>
                </a:lnTo>
                <a:lnTo>
                  <a:pt x="6" y="714"/>
                </a:lnTo>
                <a:lnTo>
                  <a:pt x="0" y="798"/>
                </a:lnTo>
                <a:lnTo>
                  <a:pt x="218" y="798"/>
                </a:lnTo>
                <a:lnTo>
                  <a:pt x="218" y="848"/>
                </a:lnTo>
                <a:lnTo>
                  <a:pt x="218" y="848"/>
                </a:lnTo>
                <a:lnTo>
                  <a:pt x="216" y="860"/>
                </a:lnTo>
                <a:lnTo>
                  <a:pt x="212" y="868"/>
                </a:lnTo>
                <a:lnTo>
                  <a:pt x="200" y="884"/>
                </a:lnTo>
                <a:lnTo>
                  <a:pt x="200" y="884"/>
                </a:lnTo>
                <a:lnTo>
                  <a:pt x="192" y="898"/>
                </a:lnTo>
                <a:lnTo>
                  <a:pt x="190" y="906"/>
                </a:lnTo>
                <a:lnTo>
                  <a:pt x="188" y="914"/>
                </a:lnTo>
                <a:lnTo>
                  <a:pt x="188" y="914"/>
                </a:lnTo>
                <a:lnTo>
                  <a:pt x="190" y="924"/>
                </a:lnTo>
                <a:lnTo>
                  <a:pt x="192" y="934"/>
                </a:lnTo>
                <a:lnTo>
                  <a:pt x="194" y="942"/>
                </a:lnTo>
                <a:lnTo>
                  <a:pt x="200" y="950"/>
                </a:lnTo>
                <a:lnTo>
                  <a:pt x="200" y="950"/>
                </a:lnTo>
                <a:lnTo>
                  <a:pt x="206" y="956"/>
                </a:lnTo>
                <a:lnTo>
                  <a:pt x="214" y="960"/>
                </a:lnTo>
                <a:lnTo>
                  <a:pt x="224" y="964"/>
                </a:lnTo>
                <a:lnTo>
                  <a:pt x="238" y="964"/>
                </a:lnTo>
                <a:lnTo>
                  <a:pt x="238" y="964"/>
                </a:lnTo>
                <a:lnTo>
                  <a:pt x="252" y="964"/>
                </a:lnTo>
                <a:lnTo>
                  <a:pt x="264" y="960"/>
                </a:lnTo>
                <a:lnTo>
                  <a:pt x="272" y="956"/>
                </a:lnTo>
                <a:lnTo>
                  <a:pt x="278" y="950"/>
                </a:lnTo>
                <a:lnTo>
                  <a:pt x="278" y="950"/>
                </a:lnTo>
                <a:lnTo>
                  <a:pt x="282" y="942"/>
                </a:lnTo>
                <a:lnTo>
                  <a:pt x="286" y="934"/>
                </a:lnTo>
                <a:lnTo>
                  <a:pt x="288" y="924"/>
                </a:lnTo>
                <a:lnTo>
                  <a:pt x="288" y="914"/>
                </a:lnTo>
                <a:lnTo>
                  <a:pt x="288" y="914"/>
                </a:lnTo>
                <a:lnTo>
                  <a:pt x="288" y="906"/>
                </a:lnTo>
                <a:lnTo>
                  <a:pt x="284" y="898"/>
                </a:lnTo>
                <a:lnTo>
                  <a:pt x="276" y="884"/>
                </a:lnTo>
                <a:lnTo>
                  <a:pt x="276" y="884"/>
                </a:lnTo>
                <a:lnTo>
                  <a:pt x="264" y="868"/>
                </a:lnTo>
                <a:lnTo>
                  <a:pt x="258" y="858"/>
                </a:lnTo>
                <a:lnTo>
                  <a:pt x="256" y="848"/>
                </a:lnTo>
                <a:lnTo>
                  <a:pt x="256" y="846"/>
                </a:lnTo>
                <a:lnTo>
                  <a:pt x="256" y="798"/>
                </a:lnTo>
                <a:lnTo>
                  <a:pt x="444" y="798"/>
                </a:lnTo>
                <a:lnTo>
                  <a:pt x="444" y="658"/>
                </a:lnTo>
                <a:lnTo>
                  <a:pt x="440" y="658"/>
                </a:lnTo>
                <a:lnTo>
                  <a:pt x="440" y="658"/>
                </a:lnTo>
                <a:lnTo>
                  <a:pt x="434" y="662"/>
                </a:lnTo>
                <a:lnTo>
                  <a:pt x="420" y="672"/>
                </a:lnTo>
                <a:lnTo>
                  <a:pt x="420" y="672"/>
                </a:lnTo>
                <a:lnTo>
                  <a:pt x="410" y="678"/>
                </a:lnTo>
                <a:lnTo>
                  <a:pt x="400" y="686"/>
                </a:lnTo>
                <a:lnTo>
                  <a:pt x="386" y="690"/>
                </a:lnTo>
                <a:lnTo>
                  <a:pt x="370" y="692"/>
                </a:lnTo>
                <a:lnTo>
                  <a:pt x="370" y="692"/>
                </a:lnTo>
                <a:lnTo>
                  <a:pt x="356" y="692"/>
                </a:lnTo>
                <a:lnTo>
                  <a:pt x="342" y="688"/>
                </a:lnTo>
                <a:lnTo>
                  <a:pt x="328" y="684"/>
                </a:lnTo>
                <a:lnTo>
                  <a:pt x="314" y="674"/>
                </a:lnTo>
                <a:lnTo>
                  <a:pt x="314" y="674"/>
                </a:lnTo>
                <a:lnTo>
                  <a:pt x="304" y="662"/>
                </a:lnTo>
                <a:lnTo>
                  <a:pt x="294" y="648"/>
                </a:lnTo>
                <a:lnTo>
                  <a:pt x="288" y="630"/>
                </a:lnTo>
                <a:lnTo>
                  <a:pt x="286" y="610"/>
                </a:lnTo>
                <a:lnTo>
                  <a:pt x="286" y="610"/>
                </a:lnTo>
                <a:lnTo>
                  <a:pt x="288" y="590"/>
                </a:lnTo>
                <a:lnTo>
                  <a:pt x="294" y="572"/>
                </a:lnTo>
                <a:lnTo>
                  <a:pt x="302" y="556"/>
                </a:lnTo>
                <a:lnTo>
                  <a:pt x="314" y="544"/>
                </a:lnTo>
                <a:lnTo>
                  <a:pt x="314" y="544"/>
                </a:lnTo>
                <a:lnTo>
                  <a:pt x="328" y="536"/>
                </a:lnTo>
                <a:lnTo>
                  <a:pt x="342" y="532"/>
                </a:lnTo>
                <a:lnTo>
                  <a:pt x="356" y="528"/>
                </a:lnTo>
                <a:lnTo>
                  <a:pt x="370" y="528"/>
                </a:lnTo>
                <a:lnTo>
                  <a:pt x="370" y="528"/>
                </a:lnTo>
                <a:lnTo>
                  <a:pt x="386" y="530"/>
                </a:lnTo>
                <a:lnTo>
                  <a:pt x="398" y="534"/>
                </a:lnTo>
                <a:lnTo>
                  <a:pt x="410" y="540"/>
                </a:lnTo>
                <a:lnTo>
                  <a:pt x="420" y="546"/>
                </a:lnTo>
                <a:lnTo>
                  <a:pt x="420" y="546"/>
                </a:lnTo>
                <a:lnTo>
                  <a:pt x="432" y="554"/>
                </a:lnTo>
                <a:lnTo>
                  <a:pt x="436" y="556"/>
                </a:lnTo>
                <a:lnTo>
                  <a:pt x="444" y="556"/>
                </a:lnTo>
                <a:lnTo>
                  <a:pt x="444" y="274"/>
                </a:lnTo>
                <a:lnTo>
                  <a:pt x="440" y="274"/>
                </a:lnTo>
                <a:lnTo>
                  <a:pt x="440" y="274"/>
                </a:lnTo>
                <a:lnTo>
                  <a:pt x="434" y="278"/>
                </a:lnTo>
                <a:lnTo>
                  <a:pt x="420" y="288"/>
                </a:lnTo>
                <a:lnTo>
                  <a:pt x="420" y="288"/>
                </a:lnTo>
                <a:lnTo>
                  <a:pt x="410" y="294"/>
                </a:lnTo>
                <a:lnTo>
                  <a:pt x="400" y="302"/>
                </a:lnTo>
                <a:lnTo>
                  <a:pt x="386" y="306"/>
                </a:lnTo>
                <a:lnTo>
                  <a:pt x="370" y="308"/>
                </a:lnTo>
                <a:lnTo>
                  <a:pt x="370" y="308"/>
                </a:lnTo>
                <a:lnTo>
                  <a:pt x="356" y="308"/>
                </a:lnTo>
                <a:lnTo>
                  <a:pt x="342" y="304"/>
                </a:lnTo>
                <a:lnTo>
                  <a:pt x="328" y="300"/>
                </a:lnTo>
                <a:lnTo>
                  <a:pt x="314" y="290"/>
                </a:lnTo>
                <a:lnTo>
                  <a:pt x="314" y="290"/>
                </a:lnTo>
                <a:lnTo>
                  <a:pt x="304" y="278"/>
                </a:lnTo>
                <a:lnTo>
                  <a:pt x="294" y="264"/>
                </a:lnTo>
                <a:lnTo>
                  <a:pt x="288" y="246"/>
                </a:lnTo>
                <a:lnTo>
                  <a:pt x="286" y="226"/>
                </a:lnTo>
                <a:lnTo>
                  <a:pt x="286" y="226"/>
                </a:lnTo>
                <a:lnTo>
                  <a:pt x="288" y="206"/>
                </a:lnTo>
                <a:lnTo>
                  <a:pt x="294" y="188"/>
                </a:lnTo>
                <a:lnTo>
                  <a:pt x="302" y="172"/>
                </a:lnTo>
                <a:lnTo>
                  <a:pt x="314" y="160"/>
                </a:lnTo>
                <a:lnTo>
                  <a:pt x="314" y="160"/>
                </a:lnTo>
                <a:lnTo>
                  <a:pt x="328" y="152"/>
                </a:lnTo>
                <a:lnTo>
                  <a:pt x="342" y="148"/>
                </a:lnTo>
                <a:lnTo>
                  <a:pt x="356" y="144"/>
                </a:lnTo>
                <a:lnTo>
                  <a:pt x="370" y="144"/>
                </a:lnTo>
                <a:lnTo>
                  <a:pt x="370" y="144"/>
                </a:lnTo>
                <a:lnTo>
                  <a:pt x="386" y="146"/>
                </a:lnTo>
                <a:lnTo>
                  <a:pt x="398" y="150"/>
                </a:lnTo>
                <a:lnTo>
                  <a:pt x="410" y="156"/>
                </a:lnTo>
                <a:lnTo>
                  <a:pt x="420" y="162"/>
                </a:lnTo>
                <a:lnTo>
                  <a:pt x="420" y="162"/>
                </a:lnTo>
                <a:lnTo>
                  <a:pt x="432" y="170"/>
                </a:lnTo>
                <a:lnTo>
                  <a:pt x="436" y="172"/>
                </a:lnTo>
                <a:lnTo>
                  <a:pt x="444" y="172"/>
                </a:lnTo>
                <a:lnTo>
                  <a:pt x="444" y="0"/>
                </a:lnTo>
                <a:lnTo>
                  <a:pt x="444" y="0"/>
                </a:lnTo>
                <a:lnTo>
                  <a:pt x="356" y="48"/>
                </a:lnTo>
                <a:lnTo>
                  <a:pt x="314" y="74"/>
                </a:lnTo>
                <a:lnTo>
                  <a:pt x="272" y="102"/>
                </a:lnTo>
                <a:lnTo>
                  <a:pt x="234" y="132"/>
                </a:lnTo>
                <a:lnTo>
                  <a:pt x="218" y="148"/>
                </a:lnTo>
                <a:lnTo>
                  <a:pt x="202" y="164"/>
                </a:lnTo>
                <a:lnTo>
                  <a:pt x="188" y="182"/>
                </a:lnTo>
                <a:lnTo>
                  <a:pt x="174" y="200"/>
                </a:lnTo>
                <a:lnTo>
                  <a:pt x="162" y="220"/>
                </a:lnTo>
                <a:lnTo>
                  <a:pt x="152" y="242"/>
                </a:lnTo>
                <a:lnTo>
                  <a:pt x="152" y="24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7094282" y="4532161"/>
            <a:ext cx="886359" cy="1606976"/>
          </a:xfrm>
          <a:custGeom>
            <a:avLst/>
            <a:gdLst>
              <a:gd name="T0" fmla="*/ 492 w 492"/>
              <a:gd name="T1" fmla="*/ 726 h 892"/>
              <a:gd name="T2" fmla="*/ 488 w 492"/>
              <a:gd name="T3" fmla="*/ 686 h 892"/>
              <a:gd name="T4" fmla="*/ 474 w 492"/>
              <a:gd name="T5" fmla="*/ 610 h 892"/>
              <a:gd name="T6" fmla="*/ 446 w 492"/>
              <a:gd name="T7" fmla="*/ 502 h 892"/>
              <a:gd name="T8" fmla="*/ 400 w 492"/>
              <a:gd name="T9" fmla="*/ 368 h 892"/>
              <a:gd name="T10" fmla="*/ 350 w 492"/>
              <a:gd name="T11" fmla="*/ 236 h 892"/>
              <a:gd name="T12" fmla="*/ 328 w 492"/>
              <a:gd name="T13" fmla="*/ 170 h 892"/>
              <a:gd name="T14" fmla="*/ 306 w 492"/>
              <a:gd name="T15" fmla="*/ 126 h 892"/>
              <a:gd name="T16" fmla="*/ 274 w 492"/>
              <a:gd name="T17" fmla="*/ 82 h 892"/>
              <a:gd name="T18" fmla="*/ 230 w 492"/>
              <a:gd name="T19" fmla="*/ 40 h 892"/>
              <a:gd name="T20" fmla="*/ 180 w 492"/>
              <a:gd name="T21" fmla="*/ 0 h 892"/>
              <a:gd name="T22" fmla="*/ 116 w 492"/>
              <a:gd name="T23" fmla="*/ 132 h 892"/>
              <a:gd name="T24" fmla="*/ 104 w 492"/>
              <a:gd name="T25" fmla="*/ 132 h 892"/>
              <a:gd name="T26" fmla="*/ 80 w 492"/>
              <a:gd name="T27" fmla="*/ 116 h 892"/>
              <a:gd name="T28" fmla="*/ 66 w 492"/>
              <a:gd name="T29" fmla="*/ 108 h 892"/>
              <a:gd name="T30" fmla="*/ 50 w 492"/>
              <a:gd name="T31" fmla="*/ 104 h 892"/>
              <a:gd name="T32" fmla="*/ 40 w 492"/>
              <a:gd name="T33" fmla="*/ 104 h 892"/>
              <a:gd name="T34" fmla="*/ 22 w 492"/>
              <a:gd name="T35" fmla="*/ 110 h 892"/>
              <a:gd name="T36" fmla="*/ 14 w 492"/>
              <a:gd name="T37" fmla="*/ 114 h 892"/>
              <a:gd name="T38" fmla="*/ 4 w 492"/>
              <a:gd name="T39" fmla="*/ 128 h 892"/>
              <a:gd name="T40" fmla="*/ 0 w 492"/>
              <a:gd name="T41" fmla="*/ 154 h 892"/>
              <a:gd name="T42" fmla="*/ 0 w 492"/>
              <a:gd name="T43" fmla="*/ 168 h 892"/>
              <a:gd name="T44" fmla="*/ 8 w 492"/>
              <a:gd name="T45" fmla="*/ 188 h 892"/>
              <a:gd name="T46" fmla="*/ 14 w 492"/>
              <a:gd name="T47" fmla="*/ 194 h 892"/>
              <a:gd name="T48" fmla="*/ 30 w 492"/>
              <a:gd name="T49" fmla="*/ 202 h 892"/>
              <a:gd name="T50" fmla="*/ 50 w 492"/>
              <a:gd name="T51" fmla="*/ 204 h 892"/>
              <a:gd name="T52" fmla="*/ 58 w 492"/>
              <a:gd name="T53" fmla="*/ 202 h 892"/>
              <a:gd name="T54" fmla="*/ 80 w 492"/>
              <a:gd name="T55" fmla="*/ 190 h 892"/>
              <a:gd name="T56" fmla="*/ 96 w 492"/>
              <a:gd name="T57" fmla="*/ 178 h 892"/>
              <a:gd name="T58" fmla="*/ 116 w 492"/>
              <a:gd name="T59" fmla="*/ 170 h 892"/>
              <a:gd name="T60" fmla="*/ 180 w 492"/>
              <a:gd name="T61" fmla="*/ 170 h 892"/>
              <a:gd name="T62" fmla="*/ 266 w 492"/>
              <a:gd name="T63" fmla="*/ 726 h 892"/>
              <a:gd name="T64" fmla="*/ 266 w 492"/>
              <a:gd name="T65" fmla="*/ 776 h 892"/>
              <a:gd name="T66" fmla="*/ 260 w 492"/>
              <a:gd name="T67" fmla="*/ 796 h 892"/>
              <a:gd name="T68" fmla="*/ 248 w 492"/>
              <a:gd name="T69" fmla="*/ 812 h 892"/>
              <a:gd name="T70" fmla="*/ 238 w 492"/>
              <a:gd name="T71" fmla="*/ 834 h 892"/>
              <a:gd name="T72" fmla="*/ 236 w 492"/>
              <a:gd name="T73" fmla="*/ 842 h 892"/>
              <a:gd name="T74" fmla="*/ 240 w 492"/>
              <a:gd name="T75" fmla="*/ 862 h 892"/>
              <a:gd name="T76" fmla="*/ 248 w 492"/>
              <a:gd name="T77" fmla="*/ 878 h 892"/>
              <a:gd name="T78" fmla="*/ 254 w 492"/>
              <a:gd name="T79" fmla="*/ 884 h 892"/>
              <a:gd name="T80" fmla="*/ 272 w 492"/>
              <a:gd name="T81" fmla="*/ 892 h 892"/>
              <a:gd name="T82" fmla="*/ 286 w 492"/>
              <a:gd name="T83" fmla="*/ 892 h 892"/>
              <a:gd name="T84" fmla="*/ 312 w 492"/>
              <a:gd name="T85" fmla="*/ 888 h 892"/>
              <a:gd name="T86" fmla="*/ 326 w 492"/>
              <a:gd name="T87" fmla="*/ 878 h 892"/>
              <a:gd name="T88" fmla="*/ 330 w 492"/>
              <a:gd name="T89" fmla="*/ 870 h 892"/>
              <a:gd name="T90" fmla="*/ 336 w 492"/>
              <a:gd name="T91" fmla="*/ 852 h 892"/>
              <a:gd name="T92" fmla="*/ 336 w 492"/>
              <a:gd name="T93" fmla="*/ 842 h 892"/>
              <a:gd name="T94" fmla="*/ 332 w 492"/>
              <a:gd name="T95" fmla="*/ 826 h 892"/>
              <a:gd name="T96" fmla="*/ 324 w 492"/>
              <a:gd name="T97" fmla="*/ 812 h 892"/>
              <a:gd name="T98" fmla="*/ 306 w 492"/>
              <a:gd name="T99" fmla="*/ 786 h 892"/>
              <a:gd name="T100" fmla="*/ 304 w 492"/>
              <a:gd name="T101" fmla="*/ 774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2" h="892">
                <a:moveTo>
                  <a:pt x="304" y="726"/>
                </a:moveTo>
                <a:lnTo>
                  <a:pt x="492" y="726"/>
                </a:lnTo>
                <a:lnTo>
                  <a:pt x="492" y="726"/>
                </a:lnTo>
                <a:lnTo>
                  <a:pt x="488" y="686"/>
                </a:lnTo>
                <a:lnTo>
                  <a:pt x="482" y="648"/>
                </a:lnTo>
                <a:lnTo>
                  <a:pt x="474" y="610"/>
                </a:lnTo>
                <a:lnTo>
                  <a:pt x="466" y="574"/>
                </a:lnTo>
                <a:lnTo>
                  <a:pt x="446" y="502"/>
                </a:lnTo>
                <a:lnTo>
                  <a:pt x="424" y="434"/>
                </a:lnTo>
                <a:lnTo>
                  <a:pt x="400" y="368"/>
                </a:lnTo>
                <a:lnTo>
                  <a:pt x="374" y="302"/>
                </a:lnTo>
                <a:lnTo>
                  <a:pt x="350" y="236"/>
                </a:lnTo>
                <a:lnTo>
                  <a:pt x="328" y="170"/>
                </a:lnTo>
                <a:lnTo>
                  <a:pt x="328" y="170"/>
                </a:lnTo>
                <a:lnTo>
                  <a:pt x="318" y="148"/>
                </a:lnTo>
                <a:lnTo>
                  <a:pt x="306" y="126"/>
                </a:lnTo>
                <a:lnTo>
                  <a:pt x="292" y="104"/>
                </a:lnTo>
                <a:lnTo>
                  <a:pt x="274" y="82"/>
                </a:lnTo>
                <a:lnTo>
                  <a:pt x="254" y="62"/>
                </a:lnTo>
                <a:lnTo>
                  <a:pt x="230" y="40"/>
                </a:lnTo>
                <a:lnTo>
                  <a:pt x="206" y="20"/>
                </a:lnTo>
                <a:lnTo>
                  <a:pt x="180" y="0"/>
                </a:lnTo>
                <a:lnTo>
                  <a:pt x="180" y="132"/>
                </a:lnTo>
                <a:lnTo>
                  <a:pt x="116" y="132"/>
                </a:lnTo>
                <a:lnTo>
                  <a:pt x="116" y="132"/>
                </a:lnTo>
                <a:lnTo>
                  <a:pt x="104" y="132"/>
                </a:lnTo>
                <a:lnTo>
                  <a:pt x="96" y="128"/>
                </a:lnTo>
                <a:lnTo>
                  <a:pt x="80" y="116"/>
                </a:lnTo>
                <a:lnTo>
                  <a:pt x="80" y="116"/>
                </a:lnTo>
                <a:lnTo>
                  <a:pt x="66" y="108"/>
                </a:lnTo>
                <a:lnTo>
                  <a:pt x="58" y="104"/>
                </a:lnTo>
                <a:lnTo>
                  <a:pt x="50" y="104"/>
                </a:lnTo>
                <a:lnTo>
                  <a:pt x="50" y="104"/>
                </a:lnTo>
                <a:lnTo>
                  <a:pt x="40" y="104"/>
                </a:lnTo>
                <a:lnTo>
                  <a:pt x="30" y="106"/>
                </a:lnTo>
                <a:lnTo>
                  <a:pt x="22" y="110"/>
                </a:lnTo>
                <a:lnTo>
                  <a:pt x="14" y="114"/>
                </a:lnTo>
                <a:lnTo>
                  <a:pt x="14" y="114"/>
                </a:lnTo>
                <a:lnTo>
                  <a:pt x="8" y="120"/>
                </a:lnTo>
                <a:lnTo>
                  <a:pt x="4" y="128"/>
                </a:lnTo>
                <a:lnTo>
                  <a:pt x="0" y="140"/>
                </a:lnTo>
                <a:lnTo>
                  <a:pt x="0" y="154"/>
                </a:lnTo>
                <a:lnTo>
                  <a:pt x="0" y="154"/>
                </a:lnTo>
                <a:lnTo>
                  <a:pt x="0" y="168"/>
                </a:lnTo>
                <a:lnTo>
                  <a:pt x="4" y="178"/>
                </a:lnTo>
                <a:lnTo>
                  <a:pt x="8" y="188"/>
                </a:lnTo>
                <a:lnTo>
                  <a:pt x="14" y="194"/>
                </a:lnTo>
                <a:lnTo>
                  <a:pt x="14" y="194"/>
                </a:lnTo>
                <a:lnTo>
                  <a:pt x="22" y="198"/>
                </a:lnTo>
                <a:lnTo>
                  <a:pt x="30" y="202"/>
                </a:lnTo>
                <a:lnTo>
                  <a:pt x="40" y="204"/>
                </a:lnTo>
                <a:lnTo>
                  <a:pt x="50" y="204"/>
                </a:lnTo>
                <a:lnTo>
                  <a:pt x="50" y="204"/>
                </a:lnTo>
                <a:lnTo>
                  <a:pt x="58" y="202"/>
                </a:lnTo>
                <a:lnTo>
                  <a:pt x="66" y="200"/>
                </a:lnTo>
                <a:lnTo>
                  <a:pt x="80" y="190"/>
                </a:lnTo>
                <a:lnTo>
                  <a:pt x="80" y="190"/>
                </a:lnTo>
                <a:lnTo>
                  <a:pt x="96" y="178"/>
                </a:lnTo>
                <a:lnTo>
                  <a:pt x="106" y="174"/>
                </a:lnTo>
                <a:lnTo>
                  <a:pt x="116" y="170"/>
                </a:lnTo>
                <a:lnTo>
                  <a:pt x="118" y="170"/>
                </a:lnTo>
                <a:lnTo>
                  <a:pt x="180" y="170"/>
                </a:lnTo>
                <a:lnTo>
                  <a:pt x="180" y="726"/>
                </a:lnTo>
                <a:lnTo>
                  <a:pt x="266" y="726"/>
                </a:lnTo>
                <a:lnTo>
                  <a:pt x="266" y="776"/>
                </a:lnTo>
                <a:lnTo>
                  <a:pt x="266" y="776"/>
                </a:lnTo>
                <a:lnTo>
                  <a:pt x="264" y="788"/>
                </a:lnTo>
                <a:lnTo>
                  <a:pt x="260" y="796"/>
                </a:lnTo>
                <a:lnTo>
                  <a:pt x="248" y="812"/>
                </a:lnTo>
                <a:lnTo>
                  <a:pt x="248" y="812"/>
                </a:lnTo>
                <a:lnTo>
                  <a:pt x="240" y="826"/>
                </a:lnTo>
                <a:lnTo>
                  <a:pt x="238" y="834"/>
                </a:lnTo>
                <a:lnTo>
                  <a:pt x="236" y="842"/>
                </a:lnTo>
                <a:lnTo>
                  <a:pt x="236" y="842"/>
                </a:lnTo>
                <a:lnTo>
                  <a:pt x="238" y="852"/>
                </a:lnTo>
                <a:lnTo>
                  <a:pt x="240" y="862"/>
                </a:lnTo>
                <a:lnTo>
                  <a:pt x="242" y="870"/>
                </a:lnTo>
                <a:lnTo>
                  <a:pt x="248" y="878"/>
                </a:lnTo>
                <a:lnTo>
                  <a:pt x="248" y="878"/>
                </a:lnTo>
                <a:lnTo>
                  <a:pt x="254" y="884"/>
                </a:lnTo>
                <a:lnTo>
                  <a:pt x="262" y="888"/>
                </a:lnTo>
                <a:lnTo>
                  <a:pt x="272" y="892"/>
                </a:lnTo>
                <a:lnTo>
                  <a:pt x="286" y="892"/>
                </a:lnTo>
                <a:lnTo>
                  <a:pt x="286" y="892"/>
                </a:lnTo>
                <a:lnTo>
                  <a:pt x="300" y="892"/>
                </a:lnTo>
                <a:lnTo>
                  <a:pt x="312" y="888"/>
                </a:lnTo>
                <a:lnTo>
                  <a:pt x="320" y="884"/>
                </a:lnTo>
                <a:lnTo>
                  <a:pt x="326" y="878"/>
                </a:lnTo>
                <a:lnTo>
                  <a:pt x="326" y="878"/>
                </a:lnTo>
                <a:lnTo>
                  <a:pt x="330" y="870"/>
                </a:lnTo>
                <a:lnTo>
                  <a:pt x="334" y="862"/>
                </a:lnTo>
                <a:lnTo>
                  <a:pt x="336" y="852"/>
                </a:lnTo>
                <a:lnTo>
                  <a:pt x="336" y="842"/>
                </a:lnTo>
                <a:lnTo>
                  <a:pt x="336" y="842"/>
                </a:lnTo>
                <a:lnTo>
                  <a:pt x="336" y="834"/>
                </a:lnTo>
                <a:lnTo>
                  <a:pt x="332" y="826"/>
                </a:lnTo>
                <a:lnTo>
                  <a:pt x="324" y="812"/>
                </a:lnTo>
                <a:lnTo>
                  <a:pt x="324" y="812"/>
                </a:lnTo>
                <a:lnTo>
                  <a:pt x="312" y="796"/>
                </a:lnTo>
                <a:lnTo>
                  <a:pt x="306" y="786"/>
                </a:lnTo>
                <a:lnTo>
                  <a:pt x="304" y="776"/>
                </a:lnTo>
                <a:lnTo>
                  <a:pt x="304" y="774"/>
                </a:lnTo>
                <a:lnTo>
                  <a:pt x="304" y="72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442412" y="5162701"/>
            <a:ext cx="1585357" cy="677380"/>
          </a:xfrm>
          <a:custGeom>
            <a:avLst/>
            <a:gdLst>
              <a:gd name="T0" fmla="*/ 482 w 880"/>
              <a:gd name="T1" fmla="*/ 14 h 376"/>
              <a:gd name="T2" fmla="*/ 486 w 880"/>
              <a:gd name="T3" fmla="*/ 20 h 376"/>
              <a:gd name="T4" fmla="*/ 496 w 880"/>
              <a:gd name="T5" fmla="*/ 34 h 376"/>
              <a:gd name="T6" fmla="*/ 508 w 880"/>
              <a:gd name="T7" fmla="*/ 54 h 376"/>
              <a:gd name="T8" fmla="*/ 516 w 880"/>
              <a:gd name="T9" fmla="*/ 84 h 376"/>
              <a:gd name="T10" fmla="*/ 514 w 880"/>
              <a:gd name="T11" fmla="*/ 98 h 376"/>
              <a:gd name="T12" fmla="*/ 506 w 880"/>
              <a:gd name="T13" fmla="*/ 126 h 376"/>
              <a:gd name="T14" fmla="*/ 498 w 880"/>
              <a:gd name="T15" fmla="*/ 140 h 376"/>
              <a:gd name="T16" fmla="*/ 472 w 880"/>
              <a:gd name="T17" fmla="*/ 160 h 376"/>
              <a:gd name="T18" fmla="*/ 434 w 880"/>
              <a:gd name="T19" fmla="*/ 168 h 376"/>
              <a:gd name="T20" fmla="*/ 414 w 880"/>
              <a:gd name="T21" fmla="*/ 166 h 376"/>
              <a:gd name="T22" fmla="*/ 380 w 880"/>
              <a:gd name="T23" fmla="*/ 152 h 376"/>
              <a:gd name="T24" fmla="*/ 368 w 880"/>
              <a:gd name="T25" fmla="*/ 140 h 376"/>
              <a:gd name="T26" fmla="*/ 354 w 880"/>
              <a:gd name="T27" fmla="*/ 112 h 376"/>
              <a:gd name="T28" fmla="*/ 350 w 880"/>
              <a:gd name="T29" fmla="*/ 84 h 376"/>
              <a:gd name="T30" fmla="*/ 352 w 880"/>
              <a:gd name="T31" fmla="*/ 68 h 376"/>
              <a:gd name="T32" fmla="*/ 362 w 880"/>
              <a:gd name="T33" fmla="*/ 44 h 376"/>
              <a:gd name="T34" fmla="*/ 368 w 880"/>
              <a:gd name="T35" fmla="*/ 34 h 376"/>
              <a:gd name="T36" fmla="*/ 380 w 880"/>
              <a:gd name="T37" fmla="*/ 18 h 376"/>
              <a:gd name="T38" fmla="*/ 164 w 880"/>
              <a:gd name="T39" fmla="*/ 0 h 376"/>
              <a:gd name="T40" fmla="*/ 116 w 880"/>
              <a:gd name="T41" fmla="*/ 166 h 376"/>
              <a:gd name="T42" fmla="*/ 104 w 880"/>
              <a:gd name="T43" fmla="*/ 166 h 376"/>
              <a:gd name="T44" fmla="*/ 80 w 880"/>
              <a:gd name="T45" fmla="*/ 150 h 376"/>
              <a:gd name="T46" fmla="*/ 66 w 880"/>
              <a:gd name="T47" fmla="*/ 142 h 376"/>
              <a:gd name="T48" fmla="*/ 50 w 880"/>
              <a:gd name="T49" fmla="*/ 138 h 376"/>
              <a:gd name="T50" fmla="*/ 40 w 880"/>
              <a:gd name="T51" fmla="*/ 138 h 376"/>
              <a:gd name="T52" fmla="*/ 22 w 880"/>
              <a:gd name="T53" fmla="*/ 144 h 376"/>
              <a:gd name="T54" fmla="*/ 14 w 880"/>
              <a:gd name="T55" fmla="*/ 148 h 376"/>
              <a:gd name="T56" fmla="*/ 4 w 880"/>
              <a:gd name="T57" fmla="*/ 162 h 376"/>
              <a:gd name="T58" fmla="*/ 0 w 880"/>
              <a:gd name="T59" fmla="*/ 188 h 376"/>
              <a:gd name="T60" fmla="*/ 0 w 880"/>
              <a:gd name="T61" fmla="*/ 202 h 376"/>
              <a:gd name="T62" fmla="*/ 8 w 880"/>
              <a:gd name="T63" fmla="*/ 222 h 376"/>
              <a:gd name="T64" fmla="*/ 14 w 880"/>
              <a:gd name="T65" fmla="*/ 228 h 376"/>
              <a:gd name="T66" fmla="*/ 30 w 880"/>
              <a:gd name="T67" fmla="*/ 236 h 376"/>
              <a:gd name="T68" fmla="*/ 50 w 880"/>
              <a:gd name="T69" fmla="*/ 238 h 376"/>
              <a:gd name="T70" fmla="*/ 58 w 880"/>
              <a:gd name="T71" fmla="*/ 236 h 376"/>
              <a:gd name="T72" fmla="*/ 80 w 880"/>
              <a:gd name="T73" fmla="*/ 224 h 376"/>
              <a:gd name="T74" fmla="*/ 96 w 880"/>
              <a:gd name="T75" fmla="*/ 212 h 376"/>
              <a:gd name="T76" fmla="*/ 116 w 880"/>
              <a:gd name="T77" fmla="*/ 204 h 376"/>
              <a:gd name="T78" fmla="*/ 164 w 880"/>
              <a:gd name="T79" fmla="*/ 204 h 376"/>
              <a:gd name="T80" fmla="*/ 880 w 880"/>
              <a:gd name="T81" fmla="*/ 376 h 376"/>
              <a:gd name="T82" fmla="*/ 794 w 880"/>
              <a:gd name="T83" fmla="*/ 194 h 376"/>
              <a:gd name="T84" fmla="*/ 696 w 880"/>
              <a:gd name="T85" fmla="*/ 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80" h="376">
                <a:moveTo>
                  <a:pt x="482" y="0"/>
                </a:moveTo>
                <a:lnTo>
                  <a:pt x="482" y="14"/>
                </a:lnTo>
                <a:lnTo>
                  <a:pt x="482" y="14"/>
                </a:lnTo>
                <a:lnTo>
                  <a:pt x="486" y="20"/>
                </a:lnTo>
                <a:lnTo>
                  <a:pt x="496" y="34"/>
                </a:lnTo>
                <a:lnTo>
                  <a:pt x="496" y="34"/>
                </a:lnTo>
                <a:lnTo>
                  <a:pt x="502" y="42"/>
                </a:lnTo>
                <a:lnTo>
                  <a:pt x="508" y="54"/>
                </a:lnTo>
                <a:lnTo>
                  <a:pt x="514" y="68"/>
                </a:lnTo>
                <a:lnTo>
                  <a:pt x="516" y="84"/>
                </a:lnTo>
                <a:lnTo>
                  <a:pt x="516" y="84"/>
                </a:lnTo>
                <a:lnTo>
                  <a:pt x="514" y="98"/>
                </a:lnTo>
                <a:lnTo>
                  <a:pt x="512" y="112"/>
                </a:lnTo>
                <a:lnTo>
                  <a:pt x="506" y="126"/>
                </a:lnTo>
                <a:lnTo>
                  <a:pt x="498" y="140"/>
                </a:lnTo>
                <a:lnTo>
                  <a:pt x="498" y="140"/>
                </a:lnTo>
                <a:lnTo>
                  <a:pt x="486" y="150"/>
                </a:lnTo>
                <a:lnTo>
                  <a:pt x="472" y="160"/>
                </a:lnTo>
                <a:lnTo>
                  <a:pt x="454" y="166"/>
                </a:lnTo>
                <a:lnTo>
                  <a:pt x="434" y="168"/>
                </a:lnTo>
                <a:lnTo>
                  <a:pt x="434" y="168"/>
                </a:lnTo>
                <a:lnTo>
                  <a:pt x="414" y="166"/>
                </a:lnTo>
                <a:lnTo>
                  <a:pt x="396" y="160"/>
                </a:lnTo>
                <a:lnTo>
                  <a:pt x="380" y="152"/>
                </a:lnTo>
                <a:lnTo>
                  <a:pt x="368" y="140"/>
                </a:lnTo>
                <a:lnTo>
                  <a:pt x="368" y="140"/>
                </a:lnTo>
                <a:lnTo>
                  <a:pt x="360" y="126"/>
                </a:lnTo>
                <a:lnTo>
                  <a:pt x="354" y="112"/>
                </a:lnTo>
                <a:lnTo>
                  <a:pt x="352" y="98"/>
                </a:lnTo>
                <a:lnTo>
                  <a:pt x="350" y="84"/>
                </a:lnTo>
                <a:lnTo>
                  <a:pt x="350" y="84"/>
                </a:lnTo>
                <a:lnTo>
                  <a:pt x="352" y="68"/>
                </a:lnTo>
                <a:lnTo>
                  <a:pt x="356" y="56"/>
                </a:lnTo>
                <a:lnTo>
                  <a:pt x="362" y="44"/>
                </a:lnTo>
                <a:lnTo>
                  <a:pt x="368" y="34"/>
                </a:lnTo>
                <a:lnTo>
                  <a:pt x="368" y="34"/>
                </a:lnTo>
                <a:lnTo>
                  <a:pt x="378" y="22"/>
                </a:lnTo>
                <a:lnTo>
                  <a:pt x="380" y="18"/>
                </a:lnTo>
                <a:lnTo>
                  <a:pt x="380" y="0"/>
                </a:lnTo>
                <a:lnTo>
                  <a:pt x="164" y="0"/>
                </a:lnTo>
                <a:lnTo>
                  <a:pt x="164" y="166"/>
                </a:lnTo>
                <a:lnTo>
                  <a:pt x="116" y="166"/>
                </a:lnTo>
                <a:lnTo>
                  <a:pt x="116" y="166"/>
                </a:lnTo>
                <a:lnTo>
                  <a:pt x="104" y="166"/>
                </a:lnTo>
                <a:lnTo>
                  <a:pt x="96" y="162"/>
                </a:lnTo>
                <a:lnTo>
                  <a:pt x="80" y="150"/>
                </a:lnTo>
                <a:lnTo>
                  <a:pt x="80" y="150"/>
                </a:lnTo>
                <a:lnTo>
                  <a:pt x="66" y="142"/>
                </a:lnTo>
                <a:lnTo>
                  <a:pt x="58" y="138"/>
                </a:lnTo>
                <a:lnTo>
                  <a:pt x="50" y="138"/>
                </a:lnTo>
                <a:lnTo>
                  <a:pt x="50" y="138"/>
                </a:lnTo>
                <a:lnTo>
                  <a:pt x="40" y="138"/>
                </a:lnTo>
                <a:lnTo>
                  <a:pt x="30" y="140"/>
                </a:lnTo>
                <a:lnTo>
                  <a:pt x="22" y="144"/>
                </a:lnTo>
                <a:lnTo>
                  <a:pt x="14" y="148"/>
                </a:lnTo>
                <a:lnTo>
                  <a:pt x="14" y="148"/>
                </a:lnTo>
                <a:lnTo>
                  <a:pt x="8" y="154"/>
                </a:lnTo>
                <a:lnTo>
                  <a:pt x="4" y="162"/>
                </a:lnTo>
                <a:lnTo>
                  <a:pt x="0" y="174"/>
                </a:lnTo>
                <a:lnTo>
                  <a:pt x="0" y="188"/>
                </a:lnTo>
                <a:lnTo>
                  <a:pt x="0" y="188"/>
                </a:lnTo>
                <a:lnTo>
                  <a:pt x="0" y="202"/>
                </a:lnTo>
                <a:lnTo>
                  <a:pt x="4" y="212"/>
                </a:lnTo>
                <a:lnTo>
                  <a:pt x="8" y="222"/>
                </a:lnTo>
                <a:lnTo>
                  <a:pt x="14" y="228"/>
                </a:lnTo>
                <a:lnTo>
                  <a:pt x="14" y="228"/>
                </a:lnTo>
                <a:lnTo>
                  <a:pt x="22" y="232"/>
                </a:lnTo>
                <a:lnTo>
                  <a:pt x="30" y="236"/>
                </a:lnTo>
                <a:lnTo>
                  <a:pt x="40" y="238"/>
                </a:lnTo>
                <a:lnTo>
                  <a:pt x="50" y="238"/>
                </a:lnTo>
                <a:lnTo>
                  <a:pt x="50" y="238"/>
                </a:lnTo>
                <a:lnTo>
                  <a:pt x="58" y="236"/>
                </a:lnTo>
                <a:lnTo>
                  <a:pt x="66" y="234"/>
                </a:lnTo>
                <a:lnTo>
                  <a:pt x="80" y="224"/>
                </a:lnTo>
                <a:lnTo>
                  <a:pt x="80" y="224"/>
                </a:lnTo>
                <a:lnTo>
                  <a:pt x="96" y="212"/>
                </a:lnTo>
                <a:lnTo>
                  <a:pt x="106" y="208"/>
                </a:lnTo>
                <a:lnTo>
                  <a:pt x="116" y="204"/>
                </a:lnTo>
                <a:lnTo>
                  <a:pt x="118" y="204"/>
                </a:lnTo>
                <a:lnTo>
                  <a:pt x="164" y="204"/>
                </a:lnTo>
                <a:lnTo>
                  <a:pt x="164" y="376"/>
                </a:lnTo>
                <a:lnTo>
                  <a:pt x="880" y="376"/>
                </a:lnTo>
                <a:lnTo>
                  <a:pt x="880" y="376"/>
                </a:lnTo>
                <a:lnTo>
                  <a:pt x="794" y="194"/>
                </a:lnTo>
                <a:lnTo>
                  <a:pt x="746" y="98"/>
                </a:lnTo>
                <a:lnTo>
                  <a:pt x="696" y="0"/>
                </a:lnTo>
                <a:lnTo>
                  <a:pt x="482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589850" y="5162701"/>
            <a:ext cx="756648" cy="677380"/>
          </a:xfrm>
          <a:custGeom>
            <a:avLst/>
            <a:gdLst>
              <a:gd name="T0" fmla="*/ 266 w 420"/>
              <a:gd name="T1" fmla="*/ 14 h 376"/>
              <a:gd name="T2" fmla="*/ 266 w 420"/>
              <a:gd name="T3" fmla="*/ 14 h 376"/>
              <a:gd name="T4" fmla="*/ 270 w 420"/>
              <a:gd name="T5" fmla="*/ 20 h 376"/>
              <a:gd name="T6" fmla="*/ 280 w 420"/>
              <a:gd name="T7" fmla="*/ 34 h 376"/>
              <a:gd name="T8" fmla="*/ 280 w 420"/>
              <a:gd name="T9" fmla="*/ 34 h 376"/>
              <a:gd name="T10" fmla="*/ 286 w 420"/>
              <a:gd name="T11" fmla="*/ 42 h 376"/>
              <a:gd name="T12" fmla="*/ 292 w 420"/>
              <a:gd name="T13" fmla="*/ 54 h 376"/>
              <a:gd name="T14" fmla="*/ 298 w 420"/>
              <a:gd name="T15" fmla="*/ 68 h 376"/>
              <a:gd name="T16" fmla="*/ 300 w 420"/>
              <a:gd name="T17" fmla="*/ 84 h 376"/>
              <a:gd name="T18" fmla="*/ 300 w 420"/>
              <a:gd name="T19" fmla="*/ 84 h 376"/>
              <a:gd name="T20" fmla="*/ 298 w 420"/>
              <a:gd name="T21" fmla="*/ 98 h 376"/>
              <a:gd name="T22" fmla="*/ 296 w 420"/>
              <a:gd name="T23" fmla="*/ 112 h 376"/>
              <a:gd name="T24" fmla="*/ 290 w 420"/>
              <a:gd name="T25" fmla="*/ 126 h 376"/>
              <a:gd name="T26" fmla="*/ 282 w 420"/>
              <a:gd name="T27" fmla="*/ 140 h 376"/>
              <a:gd name="T28" fmla="*/ 282 w 420"/>
              <a:gd name="T29" fmla="*/ 140 h 376"/>
              <a:gd name="T30" fmla="*/ 270 w 420"/>
              <a:gd name="T31" fmla="*/ 150 h 376"/>
              <a:gd name="T32" fmla="*/ 256 w 420"/>
              <a:gd name="T33" fmla="*/ 160 h 376"/>
              <a:gd name="T34" fmla="*/ 238 w 420"/>
              <a:gd name="T35" fmla="*/ 166 h 376"/>
              <a:gd name="T36" fmla="*/ 218 w 420"/>
              <a:gd name="T37" fmla="*/ 168 h 376"/>
              <a:gd name="T38" fmla="*/ 218 w 420"/>
              <a:gd name="T39" fmla="*/ 168 h 376"/>
              <a:gd name="T40" fmla="*/ 198 w 420"/>
              <a:gd name="T41" fmla="*/ 166 h 376"/>
              <a:gd name="T42" fmla="*/ 180 w 420"/>
              <a:gd name="T43" fmla="*/ 160 h 376"/>
              <a:gd name="T44" fmla="*/ 164 w 420"/>
              <a:gd name="T45" fmla="*/ 152 h 376"/>
              <a:gd name="T46" fmla="*/ 152 w 420"/>
              <a:gd name="T47" fmla="*/ 140 h 376"/>
              <a:gd name="T48" fmla="*/ 152 w 420"/>
              <a:gd name="T49" fmla="*/ 140 h 376"/>
              <a:gd name="T50" fmla="*/ 144 w 420"/>
              <a:gd name="T51" fmla="*/ 126 h 376"/>
              <a:gd name="T52" fmla="*/ 138 w 420"/>
              <a:gd name="T53" fmla="*/ 112 h 376"/>
              <a:gd name="T54" fmla="*/ 136 w 420"/>
              <a:gd name="T55" fmla="*/ 98 h 376"/>
              <a:gd name="T56" fmla="*/ 134 w 420"/>
              <a:gd name="T57" fmla="*/ 84 h 376"/>
              <a:gd name="T58" fmla="*/ 134 w 420"/>
              <a:gd name="T59" fmla="*/ 84 h 376"/>
              <a:gd name="T60" fmla="*/ 136 w 420"/>
              <a:gd name="T61" fmla="*/ 68 h 376"/>
              <a:gd name="T62" fmla="*/ 140 w 420"/>
              <a:gd name="T63" fmla="*/ 56 h 376"/>
              <a:gd name="T64" fmla="*/ 146 w 420"/>
              <a:gd name="T65" fmla="*/ 44 h 376"/>
              <a:gd name="T66" fmla="*/ 152 w 420"/>
              <a:gd name="T67" fmla="*/ 34 h 376"/>
              <a:gd name="T68" fmla="*/ 152 w 420"/>
              <a:gd name="T69" fmla="*/ 34 h 376"/>
              <a:gd name="T70" fmla="*/ 162 w 420"/>
              <a:gd name="T71" fmla="*/ 22 h 376"/>
              <a:gd name="T72" fmla="*/ 164 w 420"/>
              <a:gd name="T73" fmla="*/ 18 h 376"/>
              <a:gd name="T74" fmla="*/ 164 w 420"/>
              <a:gd name="T75" fmla="*/ 0 h 376"/>
              <a:gd name="T76" fmla="*/ 14 w 420"/>
              <a:gd name="T77" fmla="*/ 0 h 376"/>
              <a:gd name="T78" fmla="*/ 14 w 420"/>
              <a:gd name="T79" fmla="*/ 0 h 376"/>
              <a:gd name="T80" fmla="*/ 8 w 420"/>
              <a:gd name="T81" fmla="*/ 98 h 376"/>
              <a:gd name="T82" fmla="*/ 4 w 420"/>
              <a:gd name="T83" fmla="*/ 196 h 376"/>
              <a:gd name="T84" fmla="*/ 2 w 420"/>
              <a:gd name="T85" fmla="*/ 288 h 376"/>
              <a:gd name="T86" fmla="*/ 0 w 420"/>
              <a:gd name="T87" fmla="*/ 376 h 376"/>
              <a:gd name="T88" fmla="*/ 420 w 420"/>
              <a:gd name="T89" fmla="*/ 376 h 376"/>
              <a:gd name="T90" fmla="*/ 420 w 420"/>
              <a:gd name="T91" fmla="*/ 0 h 376"/>
              <a:gd name="T92" fmla="*/ 266 w 420"/>
              <a:gd name="T93" fmla="*/ 0 h 376"/>
              <a:gd name="T94" fmla="*/ 266 w 420"/>
              <a:gd name="T95" fmla="*/ 14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0" h="376">
                <a:moveTo>
                  <a:pt x="266" y="14"/>
                </a:moveTo>
                <a:lnTo>
                  <a:pt x="266" y="14"/>
                </a:lnTo>
                <a:lnTo>
                  <a:pt x="270" y="20"/>
                </a:lnTo>
                <a:lnTo>
                  <a:pt x="280" y="34"/>
                </a:lnTo>
                <a:lnTo>
                  <a:pt x="280" y="34"/>
                </a:lnTo>
                <a:lnTo>
                  <a:pt x="286" y="42"/>
                </a:lnTo>
                <a:lnTo>
                  <a:pt x="292" y="54"/>
                </a:lnTo>
                <a:lnTo>
                  <a:pt x="298" y="68"/>
                </a:lnTo>
                <a:lnTo>
                  <a:pt x="300" y="84"/>
                </a:lnTo>
                <a:lnTo>
                  <a:pt x="300" y="84"/>
                </a:lnTo>
                <a:lnTo>
                  <a:pt x="298" y="98"/>
                </a:lnTo>
                <a:lnTo>
                  <a:pt x="296" y="112"/>
                </a:lnTo>
                <a:lnTo>
                  <a:pt x="290" y="126"/>
                </a:lnTo>
                <a:lnTo>
                  <a:pt x="282" y="140"/>
                </a:lnTo>
                <a:lnTo>
                  <a:pt x="282" y="140"/>
                </a:lnTo>
                <a:lnTo>
                  <a:pt x="270" y="150"/>
                </a:lnTo>
                <a:lnTo>
                  <a:pt x="256" y="160"/>
                </a:lnTo>
                <a:lnTo>
                  <a:pt x="238" y="166"/>
                </a:lnTo>
                <a:lnTo>
                  <a:pt x="218" y="168"/>
                </a:lnTo>
                <a:lnTo>
                  <a:pt x="218" y="168"/>
                </a:lnTo>
                <a:lnTo>
                  <a:pt x="198" y="166"/>
                </a:lnTo>
                <a:lnTo>
                  <a:pt x="180" y="160"/>
                </a:lnTo>
                <a:lnTo>
                  <a:pt x="164" y="152"/>
                </a:lnTo>
                <a:lnTo>
                  <a:pt x="152" y="140"/>
                </a:lnTo>
                <a:lnTo>
                  <a:pt x="152" y="140"/>
                </a:lnTo>
                <a:lnTo>
                  <a:pt x="144" y="126"/>
                </a:lnTo>
                <a:lnTo>
                  <a:pt x="138" y="112"/>
                </a:lnTo>
                <a:lnTo>
                  <a:pt x="136" y="98"/>
                </a:lnTo>
                <a:lnTo>
                  <a:pt x="134" y="84"/>
                </a:lnTo>
                <a:lnTo>
                  <a:pt x="134" y="84"/>
                </a:lnTo>
                <a:lnTo>
                  <a:pt x="136" y="68"/>
                </a:lnTo>
                <a:lnTo>
                  <a:pt x="140" y="56"/>
                </a:lnTo>
                <a:lnTo>
                  <a:pt x="146" y="44"/>
                </a:lnTo>
                <a:lnTo>
                  <a:pt x="152" y="34"/>
                </a:lnTo>
                <a:lnTo>
                  <a:pt x="152" y="34"/>
                </a:lnTo>
                <a:lnTo>
                  <a:pt x="162" y="22"/>
                </a:lnTo>
                <a:lnTo>
                  <a:pt x="164" y="18"/>
                </a:lnTo>
                <a:lnTo>
                  <a:pt x="164" y="0"/>
                </a:lnTo>
                <a:lnTo>
                  <a:pt x="14" y="0"/>
                </a:lnTo>
                <a:lnTo>
                  <a:pt x="14" y="0"/>
                </a:lnTo>
                <a:lnTo>
                  <a:pt x="8" y="98"/>
                </a:lnTo>
                <a:lnTo>
                  <a:pt x="4" y="196"/>
                </a:lnTo>
                <a:lnTo>
                  <a:pt x="2" y="288"/>
                </a:lnTo>
                <a:lnTo>
                  <a:pt x="0" y="376"/>
                </a:lnTo>
                <a:lnTo>
                  <a:pt x="420" y="376"/>
                </a:lnTo>
                <a:lnTo>
                  <a:pt x="420" y="0"/>
                </a:lnTo>
                <a:lnTo>
                  <a:pt x="266" y="0"/>
                </a:lnTo>
                <a:lnTo>
                  <a:pt x="266" y="1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3862315" y="5912143"/>
            <a:ext cx="1866398" cy="785472"/>
          </a:xfrm>
          <a:custGeom>
            <a:avLst/>
            <a:gdLst>
              <a:gd name="T0" fmla="*/ 1020 w 1036"/>
              <a:gd name="T1" fmla="*/ 178 h 436"/>
              <a:gd name="T2" fmla="*/ 1004 w 1036"/>
              <a:gd name="T3" fmla="*/ 172 h 436"/>
              <a:gd name="T4" fmla="*/ 984 w 1036"/>
              <a:gd name="T5" fmla="*/ 168 h 436"/>
              <a:gd name="T6" fmla="*/ 976 w 1036"/>
              <a:gd name="T7" fmla="*/ 170 h 436"/>
              <a:gd name="T8" fmla="*/ 954 w 1036"/>
              <a:gd name="T9" fmla="*/ 182 h 436"/>
              <a:gd name="T10" fmla="*/ 940 w 1036"/>
              <a:gd name="T11" fmla="*/ 194 h 436"/>
              <a:gd name="T12" fmla="*/ 918 w 1036"/>
              <a:gd name="T13" fmla="*/ 202 h 436"/>
              <a:gd name="T14" fmla="*/ 862 w 1036"/>
              <a:gd name="T15" fmla="*/ 202 h 436"/>
              <a:gd name="T16" fmla="*/ 290 w 1036"/>
              <a:gd name="T17" fmla="*/ 0 h 436"/>
              <a:gd name="T18" fmla="*/ 290 w 1036"/>
              <a:gd name="T19" fmla="*/ 6 h 436"/>
              <a:gd name="T20" fmla="*/ 302 w 1036"/>
              <a:gd name="T21" fmla="*/ 26 h 436"/>
              <a:gd name="T22" fmla="*/ 310 w 1036"/>
              <a:gd name="T23" fmla="*/ 34 h 436"/>
              <a:gd name="T24" fmla="*/ 322 w 1036"/>
              <a:gd name="T25" fmla="*/ 60 h 436"/>
              <a:gd name="T26" fmla="*/ 324 w 1036"/>
              <a:gd name="T27" fmla="*/ 76 h 436"/>
              <a:gd name="T28" fmla="*/ 320 w 1036"/>
              <a:gd name="T29" fmla="*/ 104 h 436"/>
              <a:gd name="T30" fmla="*/ 306 w 1036"/>
              <a:gd name="T31" fmla="*/ 132 h 436"/>
              <a:gd name="T32" fmla="*/ 294 w 1036"/>
              <a:gd name="T33" fmla="*/ 142 h 436"/>
              <a:gd name="T34" fmla="*/ 262 w 1036"/>
              <a:gd name="T35" fmla="*/ 158 h 436"/>
              <a:gd name="T36" fmla="*/ 242 w 1036"/>
              <a:gd name="T37" fmla="*/ 160 h 436"/>
              <a:gd name="T38" fmla="*/ 202 w 1036"/>
              <a:gd name="T39" fmla="*/ 152 h 436"/>
              <a:gd name="T40" fmla="*/ 176 w 1036"/>
              <a:gd name="T41" fmla="*/ 132 h 436"/>
              <a:gd name="T42" fmla="*/ 168 w 1036"/>
              <a:gd name="T43" fmla="*/ 118 h 436"/>
              <a:gd name="T44" fmla="*/ 160 w 1036"/>
              <a:gd name="T45" fmla="*/ 90 h 436"/>
              <a:gd name="T46" fmla="*/ 158 w 1036"/>
              <a:gd name="T47" fmla="*/ 76 h 436"/>
              <a:gd name="T48" fmla="*/ 164 w 1036"/>
              <a:gd name="T49" fmla="*/ 48 h 436"/>
              <a:gd name="T50" fmla="*/ 176 w 1036"/>
              <a:gd name="T51" fmla="*/ 26 h 436"/>
              <a:gd name="T52" fmla="*/ 186 w 1036"/>
              <a:gd name="T53" fmla="*/ 14 h 436"/>
              <a:gd name="T54" fmla="*/ 188 w 1036"/>
              <a:gd name="T55" fmla="*/ 0 h 436"/>
              <a:gd name="T56" fmla="*/ 2 w 1036"/>
              <a:gd name="T57" fmla="*/ 0 h 436"/>
              <a:gd name="T58" fmla="*/ 0 w 1036"/>
              <a:gd name="T59" fmla="*/ 18 h 436"/>
              <a:gd name="T60" fmla="*/ 2 w 1036"/>
              <a:gd name="T61" fmla="*/ 100 h 436"/>
              <a:gd name="T62" fmla="*/ 10 w 1036"/>
              <a:gd name="T63" fmla="*/ 176 h 436"/>
              <a:gd name="T64" fmla="*/ 26 w 1036"/>
              <a:gd name="T65" fmla="*/ 246 h 436"/>
              <a:gd name="T66" fmla="*/ 52 w 1036"/>
              <a:gd name="T67" fmla="*/ 306 h 436"/>
              <a:gd name="T68" fmla="*/ 90 w 1036"/>
              <a:gd name="T69" fmla="*/ 358 h 436"/>
              <a:gd name="T70" fmla="*/ 128 w 1036"/>
              <a:gd name="T71" fmla="*/ 388 h 436"/>
              <a:gd name="T72" fmla="*/ 158 w 1036"/>
              <a:gd name="T73" fmla="*/ 404 h 436"/>
              <a:gd name="T74" fmla="*/ 190 w 1036"/>
              <a:gd name="T75" fmla="*/ 418 h 436"/>
              <a:gd name="T76" fmla="*/ 248 w 1036"/>
              <a:gd name="T77" fmla="*/ 430 h 436"/>
              <a:gd name="T78" fmla="*/ 290 w 1036"/>
              <a:gd name="T79" fmla="*/ 432 h 436"/>
              <a:gd name="T80" fmla="*/ 862 w 1036"/>
              <a:gd name="T81" fmla="*/ 436 h 436"/>
              <a:gd name="T82" fmla="*/ 920 w 1036"/>
              <a:gd name="T83" fmla="*/ 240 h 436"/>
              <a:gd name="T84" fmla="*/ 930 w 1036"/>
              <a:gd name="T85" fmla="*/ 240 h 436"/>
              <a:gd name="T86" fmla="*/ 954 w 1036"/>
              <a:gd name="T87" fmla="*/ 256 h 436"/>
              <a:gd name="T88" fmla="*/ 970 w 1036"/>
              <a:gd name="T89" fmla="*/ 264 h 436"/>
              <a:gd name="T90" fmla="*/ 984 w 1036"/>
              <a:gd name="T91" fmla="*/ 268 h 436"/>
              <a:gd name="T92" fmla="*/ 996 w 1036"/>
              <a:gd name="T93" fmla="*/ 268 h 436"/>
              <a:gd name="T94" fmla="*/ 1014 w 1036"/>
              <a:gd name="T95" fmla="*/ 262 h 436"/>
              <a:gd name="T96" fmla="*/ 1020 w 1036"/>
              <a:gd name="T97" fmla="*/ 258 h 436"/>
              <a:gd name="T98" fmla="*/ 1032 w 1036"/>
              <a:gd name="T99" fmla="*/ 244 h 436"/>
              <a:gd name="T100" fmla="*/ 1036 w 1036"/>
              <a:gd name="T101" fmla="*/ 218 h 436"/>
              <a:gd name="T102" fmla="*/ 1034 w 1036"/>
              <a:gd name="T103" fmla="*/ 204 h 436"/>
              <a:gd name="T104" fmla="*/ 1026 w 1036"/>
              <a:gd name="T105" fmla="*/ 186 h 436"/>
              <a:gd name="T106" fmla="*/ 1020 w 1036"/>
              <a:gd name="T107" fmla="*/ 178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6" h="436">
                <a:moveTo>
                  <a:pt x="1020" y="178"/>
                </a:moveTo>
                <a:lnTo>
                  <a:pt x="1020" y="178"/>
                </a:lnTo>
                <a:lnTo>
                  <a:pt x="1012" y="174"/>
                </a:lnTo>
                <a:lnTo>
                  <a:pt x="1004" y="172"/>
                </a:lnTo>
                <a:lnTo>
                  <a:pt x="996" y="170"/>
                </a:lnTo>
                <a:lnTo>
                  <a:pt x="984" y="168"/>
                </a:lnTo>
                <a:lnTo>
                  <a:pt x="984" y="168"/>
                </a:lnTo>
                <a:lnTo>
                  <a:pt x="976" y="170"/>
                </a:lnTo>
                <a:lnTo>
                  <a:pt x="968" y="172"/>
                </a:lnTo>
                <a:lnTo>
                  <a:pt x="954" y="182"/>
                </a:lnTo>
                <a:lnTo>
                  <a:pt x="954" y="182"/>
                </a:lnTo>
                <a:lnTo>
                  <a:pt x="940" y="194"/>
                </a:lnTo>
                <a:lnTo>
                  <a:pt x="930" y="200"/>
                </a:lnTo>
                <a:lnTo>
                  <a:pt x="918" y="202"/>
                </a:lnTo>
                <a:lnTo>
                  <a:pt x="918" y="202"/>
                </a:lnTo>
                <a:lnTo>
                  <a:pt x="862" y="202"/>
                </a:lnTo>
                <a:lnTo>
                  <a:pt x="862" y="0"/>
                </a:lnTo>
                <a:lnTo>
                  <a:pt x="290" y="0"/>
                </a:lnTo>
                <a:lnTo>
                  <a:pt x="290" y="6"/>
                </a:lnTo>
                <a:lnTo>
                  <a:pt x="290" y="6"/>
                </a:lnTo>
                <a:lnTo>
                  <a:pt x="292" y="12"/>
                </a:lnTo>
                <a:lnTo>
                  <a:pt x="302" y="26"/>
                </a:lnTo>
                <a:lnTo>
                  <a:pt x="302" y="26"/>
                </a:lnTo>
                <a:lnTo>
                  <a:pt x="310" y="34"/>
                </a:lnTo>
                <a:lnTo>
                  <a:pt x="316" y="46"/>
                </a:lnTo>
                <a:lnTo>
                  <a:pt x="322" y="60"/>
                </a:lnTo>
                <a:lnTo>
                  <a:pt x="324" y="76"/>
                </a:lnTo>
                <a:lnTo>
                  <a:pt x="324" y="76"/>
                </a:lnTo>
                <a:lnTo>
                  <a:pt x="322" y="90"/>
                </a:lnTo>
                <a:lnTo>
                  <a:pt x="320" y="104"/>
                </a:lnTo>
                <a:lnTo>
                  <a:pt x="314" y="118"/>
                </a:lnTo>
                <a:lnTo>
                  <a:pt x="306" y="132"/>
                </a:lnTo>
                <a:lnTo>
                  <a:pt x="306" y="132"/>
                </a:lnTo>
                <a:lnTo>
                  <a:pt x="294" y="142"/>
                </a:lnTo>
                <a:lnTo>
                  <a:pt x="278" y="152"/>
                </a:lnTo>
                <a:lnTo>
                  <a:pt x="262" y="158"/>
                </a:lnTo>
                <a:lnTo>
                  <a:pt x="242" y="160"/>
                </a:lnTo>
                <a:lnTo>
                  <a:pt x="242" y="160"/>
                </a:lnTo>
                <a:lnTo>
                  <a:pt x="222" y="158"/>
                </a:lnTo>
                <a:lnTo>
                  <a:pt x="202" y="152"/>
                </a:lnTo>
                <a:lnTo>
                  <a:pt x="188" y="144"/>
                </a:lnTo>
                <a:lnTo>
                  <a:pt x="176" y="132"/>
                </a:lnTo>
                <a:lnTo>
                  <a:pt x="176" y="132"/>
                </a:lnTo>
                <a:lnTo>
                  <a:pt x="168" y="118"/>
                </a:lnTo>
                <a:lnTo>
                  <a:pt x="162" y="104"/>
                </a:lnTo>
                <a:lnTo>
                  <a:pt x="160" y="90"/>
                </a:lnTo>
                <a:lnTo>
                  <a:pt x="158" y="76"/>
                </a:lnTo>
                <a:lnTo>
                  <a:pt x="158" y="76"/>
                </a:lnTo>
                <a:lnTo>
                  <a:pt x="160" y="60"/>
                </a:lnTo>
                <a:lnTo>
                  <a:pt x="164" y="48"/>
                </a:lnTo>
                <a:lnTo>
                  <a:pt x="170" y="36"/>
                </a:lnTo>
                <a:lnTo>
                  <a:pt x="176" y="26"/>
                </a:lnTo>
                <a:lnTo>
                  <a:pt x="176" y="26"/>
                </a:lnTo>
                <a:lnTo>
                  <a:pt x="186" y="14"/>
                </a:lnTo>
                <a:lnTo>
                  <a:pt x="188" y="10"/>
                </a:lnTo>
                <a:lnTo>
                  <a:pt x="188" y="0"/>
                </a:lnTo>
                <a:lnTo>
                  <a:pt x="2" y="0"/>
                </a:lnTo>
                <a:lnTo>
                  <a:pt x="2" y="0"/>
                </a:lnTo>
                <a:lnTo>
                  <a:pt x="0" y="18"/>
                </a:lnTo>
                <a:lnTo>
                  <a:pt x="0" y="18"/>
                </a:lnTo>
                <a:lnTo>
                  <a:pt x="0" y="60"/>
                </a:lnTo>
                <a:lnTo>
                  <a:pt x="2" y="100"/>
                </a:lnTo>
                <a:lnTo>
                  <a:pt x="6" y="138"/>
                </a:lnTo>
                <a:lnTo>
                  <a:pt x="10" y="176"/>
                </a:lnTo>
                <a:lnTo>
                  <a:pt x="18" y="212"/>
                </a:lnTo>
                <a:lnTo>
                  <a:pt x="26" y="246"/>
                </a:lnTo>
                <a:lnTo>
                  <a:pt x="38" y="276"/>
                </a:lnTo>
                <a:lnTo>
                  <a:pt x="52" y="306"/>
                </a:lnTo>
                <a:lnTo>
                  <a:pt x="70" y="334"/>
                </a:lnTo>
                <a:lnTo>
                  <a:pt x="90" y="358"/>
                </a:lnTo>
                <a:lnTo>
                  <a:pt x="114" y="378"/>
                </a:lnTo>
                <a:lnTo>
                  <a:pt x="128" y="388"/>
                </a:lnTo>
                <a:lnTo>
                  <a:pt x="142" y="396"/>
                </a:lnTo>
                <a:lnTo>
                  <a:pt x="158" y="404"/>
                </a:lnTo>
                <a:lnTo>
                  <a:pt x="174" y="412"/>
                </a:lnTo>
                <a:lnTo>
                  <a:pt x="190" y="418"/>
                </a:lnTo>
                <a:lnTo>
                  <a:pt x="208" y="422"/>
                </a:lnTo>
                <a:lnTo>
                  <a:pt x="248" y="430"/>
                </a:lnTo>
                <a:lnTo>
                  <a:pt x="290" y="432"/>
                </a:lnTo>
                <a:lnTo>
                  <a:pt x="290" y="432"/>
                </a:lnTo>
                <a:lnTo>
                  <a:pt x="570" y="436"/>
                </a:lnTo>
                <a:lnTo>
                  <a:pt x="862" y="436"/>
                </a:lnTo>
                <a:lnTo>
                  <a:pt x="862" y="240"/>
                </a:lnTo>
                <a:lnTo>
                  <a:pt x="920" y="240"/>
                </a:lnTo>
                <a:lnTo>
                  <a:pt x="920" y="240"/>
                </a:lnTo>
                <a:lnTo>
                  <a:pt x="930" y="240"/>
                </a:lnTo>
                <a:lnTo>
                  <a:pt x="940" y="246"/>
                </a:lnTo>
                <a:lnTo>
                  <a:pt x="954" y="256"/>
                </a:lnTo>
                <a:lnTo>
                  <a:pt x="954" y="256"/>
                </a:lnTo>
                <a:lnTo>
                  <a:pt x="970" y="264"/>
                </a:lnTo>
                <a:lnTo>
                  <a:pt x="976" y="268"/>
                </a:lnTo>
                <a:lnTo>
                  <a:pt x="984" y="268"/>
                </a:lnTo>
                <a:lnTo>
                  <a:pt x="984" y="268"/>
                </a:lnTo>
                <a:lnTo>
                  <a:pt x="996" y="268"/>
                </a:lnTo>
                <a:lnTo>
                  <a:pt x="1004" y="266"/>
                </a:lnTo>
                <a:lnTo>
                  <a:pt x="1014" y="262"/>
                </a:lnTo>
                <a:lnTo>
                  <a:pt x="1020" y="258"/>
                </a:lnTo>
                <a:lnTo>
                  <a:pt x="1020" y="258"/>
                </a:lnTo>
                <a:lnTo>
                  <a:pt x="1028" y="252"/>
                </a:lnTo>
                <a:lnTo>
                  <a:pt x="1032" y="244"/>
                </a:lnTo>
                <a:lnTo>
                  <a:pt x="1034" y="232"/>
                </a:lnTo>
                <a:lnTo>
                  <a:pt x="1036" y="218"/>
                </a:lnTo>
                <a:lnTo>
                  <a:pt x="1036" y="218"/>
                </a:lnTo>
                <a:lnTo>
                  <a:pt x="1034" y="204"/>
                </a:lnTo>
                <a:lnTo>
                  <a:pt x="1032" y="194"/>
                </a:lnTo>
                <a:lnTo>
                  <a:pt x="1026" y="186"/>
                </a:lnTo>
                <a:lnTo>
                  <a:pt x="1020" y="178"/>
                </a:lnTo>
                <a:lnTo>
                  <a:pt x="1020" y="17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487306" y="5912143"/>
            <a:ext cx="1826764" cy="785472"/>
          </a:xfrm>
          <a:custGeom>
            <a:avLst/>
            <a:gdLst>
              <a:gd name="T0" fmla="*/ 998 w 1014"/>
              <a:gd name="T1" fmla="*/ 178 h 436"/>
              <a:gd name="T2" fmla="*/ 982 w 1014"/>
              <a:gd name="T3" fmla="*/ 172 h 436"/>
              <a:gd name="T4" fmla="*/ 962 w 1014"/>
              <a:gd name="T5" fmla="*/ 168 h 436"/>
              <a:gd name="T6" fmla="*/ 954 w 1014"/>
              <a:gd name="T7" fmla="*/ 170 h 436"/>
              <a:gd name="T8" fmla="*/ 932 w 1014"/>
              <a:gd name="T9" fmla="*/ 182 h 436"/>
              <a:gd name="T10" fmla="*/ 918 w 1014"/>
              <a:gd name="T11" fmla="*/ 194 h 436"/>
              <a:gd name="T12" fmla="*/ 896 w 1014"/>
              <a:gd name="T13" fmla="*/ 202 h 436"/>
              <a:gd name="T14" fmla="*/ 840 w 1014"/>
              <a:gd name="T15" fmla="*/ 202 h 436"/>
              <a:gd name="T16" fmla="*/ 612 w 1014"/>
              <a:gd name="T17" fmla="*/ 0 h 436"/>
              <a:gd name="T18" fmla="*/ 610 w 1014"/>
              <a:gd name="T19" fmla="*/ 96 h 436"/>
              <a:gd name="T20" fmla="*/ 608 w 1014"/>
              <a:gd name="T21" fmla="*/ 158 h 436"/>
              <a:gd name="T22" fmla="*/ 602 w 1014"/>
              <a:gd name="T23" fmla="*/ 196 h 436"/>
              <a:gd name="T24" fmla="*/ 586 w 1014"/>
              <a:gd name="T25" fmla="*/ 252 h 436"/>
              <a:gd name="T26" fmla="*/ 566 w 1014"/>
              <a:gd name="T27" fmla="*/ 288 h 436"/>
              <a:gd name="T28" fmla="*/ 548 w 1014"/>
              <a:gd name="T29" fmla="*/ 300 h 436"/>
              <a:gd name="T30" fmla="*/ 528 w 1014"/>
              <a:gd name="T31" fmla="*/ 302 h 436"/>
              <a:gd name="T32" fmla="*/ 500 w 1014"/>
              <a:gd name="T33" fmla="*/ 288 h 436"/>
              <a:gd name="T34" fmla="*/ 468 w 1014"/>
              <a:gd name="T35" fmla="*/ 258 h 436"/>
              <a:gd name="T36" fmla="*/ 434 w 1014"/>
              <a:gd name="T37" fmla="*/ 216 h 436"/>
              <a:gd name="T38" fmla="*/ 398 w 1014"/>
              <a:gd name="T39" fmla="*/ 162 h 436"/>
              <a:gd name="T40" fmla="*/ 370 w 1014"/>
              <a:gd name="T41" fmla="*/ 106 h 436"/>
              <a:gd name="T42" fmla="*/ 0 w 1014"/>
              <a:gd name="T43" fmla="*/ 0 h 436"/>
              <a:gd name="T44" fmla="*/ 14 w 1014"/>
              <a:gd name="T45" fmla="*/ 170 h 436"/>
              <a:gd name="T46" fmla="*/ 20 w 1014"/>
              <a:gd name="T47" fmla="*/ 166 h 436"/>
              <a:gd name="T48" fmla="*/ 32 w 1014"/>
              <a:gd name="T49" fmla="*/ 156 h 436"/>
              <a:gd name="T50" fmla="*/ 54 w 1014"/>
              <a:gd name="T51" fmla="*/ 142 h 436"/>
              <a:gd name="T52" fmla="*/ 82 w 1014"/>
              <a:gd name="T53" fmla="*/ 136 h 436"/>
              <a:gd name="T54" fmla="*/ 98 w 1014"/>
              <a:gd name="T55" fmla="*/ 136 h 436"/>
              <a:gd name="T56" fmla="*/ 126 w 1014"/>
              <a:gd name="T57" fmla="*/ 146 h 436"/>
              <a:gd name="T58" fmla="*/ 140 w 1014"/>
              <a:gd name="T59" fmla="*/ 154 h 436"/>
              <a:gd name="T60" fmla="*/ 158 w 1014"/>
              <a:gd name="T61" fmla="*/ 180 h 436"/>
              <a:gd name="T62" fmla="*/ 166 w 1014"/>
              <a:gd name="T63" fmla="*/ 218 h 436"/>
              <a:gd name="T64" fmla="*/ 164 w 1014"/>
              <a:gd name="T65" fmla="*/ 238 h 436"/>
              <a:gd name="T66" fmla="*/ 150 w 1014"/>
              <a:gd name="T67" fmla="*/ 272 h 436"/>
              <a:gd name="T68" fmla="*/ 140 w 1014"/>
              <a:gd name="T69" fmla="*/ 284 h 436"/>
              <a:gd name="T70" fmla="*/ 112 w 1014"/>
              <a:gd name="T71" fmla="*/ 298 h 436"/>
              <a:gd name="T72" fmla="*/ 82 w 1014"/>
              <a:gd name="T73" fmla="*/ 300 h 436"/>
              <a:gd name="T74" fmla="*/ 68 w 1014"/>
              <a:gd name="T75" fmla="*/ 300 h 436"/>
              <a:gd name="T76" fmla="*/ 44 w 1014"/>
              <a:gd name="T77" fmla="*/ 288 h 436"/>
              <a:gd name="T78" fmla="*/ 34 w 1014"/>
              <a:gd name="T79" fmla="*/ 282 h 436"/>
              <a:gd name="T80" fmla="*/ 18 w 1014"/>
              <a:gd name="T81" fmla="*/ 272 h 436"/>
              <a:gd name="T82" fmla="*/ 0 w 1014"/>
              <a:gd name="T83" fmla="*/ 436 h 436"/>
              <a:gd name="T84" fmla="*/ 454 w 1014"/>
              <a:gd name="T85" fmla="*/ 436 h 436"/>
              <a:gd name="T86" fmla="*/ 840 w 1014"/>
              <a:gd name="T87" fmla="*/ 240 h 436"/>
              <a:gd name="T88" fmla="*/ 898 w 1014"/>
              <a:gd name="T89" fmla="*/ 240 h 436"/>
              <a:gd name="T90" fmla="*/ 918 w 1014"/>
              <a:gd name="T91" fmla="*/ 246 h 436"/>
              <a:gd name="T92" fmla="*/ 932 w 1014"/>
              <a:gd name="T93" fmla="*/ 256 h 436"/>
              <a:gd name="T94" fmla="*/ 954 w 1014"/>
              <a:gd name="T95" fmla="*/ 268 h 436"/>
              <a:gd name="T96" fmla="*/ 962 w 1014"/>
              <a:gd name="T97" fmla="*/ 268 h 436"/>
              <a:gd name="T98" fmla="*/ 982 w 1014"/>
              <a:gd name="T99" fmla="*/ 266 h 436"/>
              <a:gd name="T100" fmla="*/ 998 w 1014"/>
              <a:gd name="T101" fmla="*/ 258 h 436"/>
              <a:gd name="T102" fmla="*/ 1006 w 1014"/>
              <a:gd name="T103" fmla="*/ 252 h 436"/>
              <a:gd name="T104" fmla="*/ 1012 w 1014"/>
              <a:gd name="T105" fmla="*/ 232 h 436"/>
              <a:gd name="T106" fmla="*/ 1014 w 1014"/>
              <a:gd name="T107" fmla="*/ 218 h 436"/>
              <a:gd name="T108" fmla="*/ 1010 w 1014"/>
              <a:gd name="T109" fmla="*/ 194 h 436"/>
              <a:gd name="T110" fmla="*/ 998 w 1014"/>
              <a:gd name="T111" fmla="*/ 178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4" h="436">
                <a:moveTo>
                  <a:pt x="998" y="178"/>
                </a:moveTo>
                <a:lnTo>
                  <a:pt x="998" y="178"/>
                </a:lnTo>
                <a:lnTo>
                  <a:pt x="990" y="174"/>
                </a:lnTo>
                <a:lnTo>
                  <a:pt x="982" y="172"/>
                </a:lnTo>
                <a:lnTo>
                  <a:pt x="974" y="170"/>
                </a:lnTo>
                <a:lnTo>
                  <a:pt x="962" y="168"/>
                </a:lnTo>
                <a:lnTo>
                  <a:pt x="962" y="168"/>
                </a:lnTo>
                <a:lnTo>
                  <a:pt x="954" y="170"/>
                </a:lnTo>
                <a:lnTo>
                  <a:pt x="946" y="172"/>
                </a:lnTo>
                <a:lnTo>
                  <a:pt x="932" y="182"/>
                </a:lnTo>
                <a:lnTo>
                  <a:pt x="932" y="182"/>
                </a:lnTo>
                <a:lnTo>
                  <a:pt x="918" y="194"/>
                </a:lnTo>
                <a:lnTo>
                  <a:pt x="908" y="200"/>
                </a:lnTo>
                <a:lnTo>
                  <a:pt x="896" y="202"/>
                </a:lnTo>
                <a:lnTo>
                  <a:pt x="896" y="202"/>
                </a:lnTo>
                <a:lnTo>
                  <a:pt x="840" y="202"/>
                </a:lnTo>
                <a:lnTo>
                  <a:pt x="840" y="0"/>
                </a:lnTo>
                <a:lnTo>
                  <a:pt x="612" y="0"/>
                </a:lnTo>
                <a:lnTo>
                  <a:pt x="612" y="0"/>
                </a:lnTo>
                <a:lnTo>
                  <a:pt x="610" y="96"/>
                </a:lnTo>
                <a:lnTo>
                  <a:pt x="610" y="132"/>
                </a:lnTo>
                <a:lnTo>
                  <a:pt x="608" y="158"/>
                </a:lnTo>
                <a:lnTo>
                  <a:pt x="608" y="158"/>
                </a:lnTo>
                <a:lnTo>
                  <a:pt x="602" y="196"/>
                </a:lnTo>
                <a:lnTo>
                  <a:pt x="594" y="228"/>
                </a:lnTo>
                <a:lnTo>
                  <a:pt x="586" y="252"/>
                </a:lnTo>
                <a:lnTo>
                  <a:pt x="576" y="272"/>
                </a:lnTo>
                <a:lnTo>
                  <a:pt x="566" y="288"/>
                </a:lnTo>
                <a:lnTo>
                  <a:pt x="554" y="296"/>
                </a:lnTo>
                <a:lnTo>
                  <a:pt x="548" y="300"/>
                </a:lnTo>
                <a:lnTo>
                  <a:pt x="542" y="302"/>
                </a:lnTo>
                <a:lnTo>
                  <a:pt x="528" y="302"/>
                </a:lnTo>
                <a:lnTo>
                  <a:pt x="514" y="296"/>
                </a:lnTo>
                <a:lnTo>
                  <a:pt x="500" y="288"/>
                </a:lnTo>
                <a:lnTo>
                  <a:pt x="484" y="276"/>
                </a:lnTo>
                <a:lnTo>
                  <a:pt x="468" y="258"/>
                </a:lnTo>
                <a:lnTo>
                  <a:pt x="452" y="238"/>
                </a:lnTo>
                <a:lnTo>
                  <a:pt x="434" y="216"/>
                </a:lnTo>
                <a:lnTo>
                  <a:pt x="398" y="162"/>
                </a:lnTo>
                <a:lnTo>
                  <a:pt x="398" y="162"/>
                </a:lnTo>
                <a:lnTo>
                  <a:pt x="386" y="142"/>
                </a:lnTo>
                <a:lnTo>
                  <a:pt x="370" y="106"/>
                </a:lnTo>
                <a:lnTo>
                  <a:pt x="320" y="0"/>
                </a:lnTo>
                <a:lnTo>
                  <a:pt x="0" y="0"/>
                </a:lnTo>
                <a:lnTo>
                  <a:pt x="0" y="170"/>
                </a:lnTo>
                <a:lnTo>
                  <a:pt x="14" y="170"/>
                </a:lnTo>
                <a:lnTo>
                  <a:pt x="14" y="170"/>
                </a:lnTo>
                <a:lnTo>
                  <a:pt x="20" y="166"/>
                </a:lnTo>
                <a:lnTo>
                  <a:pt x="32" y="156"/>
                </a:lnTo>
                <a:lnTo>
                  <a:pt x="32" y="156"/>
                </a:lnTo>
                <a:lnTo>
                  <a:pt x="42" y="150"/>
                </a:lnTo>
                <a:lnTo>
                  <a:pt x="54" y="142"/>
                </a:lnTo>
                <a:lnTo>
                  <a:pt x="68" y="138"/>
                </a:lnTo>
                <a:lnTo>
                  <a:pt x="82" y="136"/>
                </a:lnTo>
                <a:lnTo>
                  <a:pt x="82" y="136"/>
                </a:lnTo>
                <a:lnTo>
                  <a:pt x="98" y="136"/>
                </a:lnTo>
                <a:lnTo>
                  <a:pt x="112" y="140"/>
                </a:lnTo>
                <a:lnTo>
                  <a:pt x="126" y="146"/>
                </a:lnTo>
                <a:lnTo>
                  <a:pt x="140" y="154"/>
                </a:lnTo>
                <a:lnTo>
                  <a:pt x="140" y="154"/>
                </a:lnTo>
                <a:lnTo>
                  <a:pt x="150" y="166"/>
                </a:lnTo>
                <a:lnTo>
                  <a:pt x="158" y="180"/>
                </a:lnTo>
                <a:lnTo>
                  <a:pt x="164" y="198"/>
                </a:lnTo>
                <a:lnTo>
                  <a:pt x="166" y="218"/>
                </a:lnTo>
                <a:lnTo>
                  <a:pt x="166" y="218"/>
                </a:lnTo>
                <a:lnTo>
                  <a:pt x="164" y="238"/>
                </a:lnTo>
                <a:lnTo>
                  <a:pt x="158" y="256"/>
                </a:lnTo>
                <a:lnTo>
                  <a:pt x="150" y="272"/>
                </a:lnTo>
                <a:lnTo>
                  <a:pt x="140" y="284"/>
                </a:lnTo>
                <a:lnTo>
                  <a:pt x="140" y="284"/>
                </a:lnTo>
                <a:lnTo>
                  <a:pt x="126" y="292"/>
                </a:lnTo>
                <a:lnTo>
                  <a:pt x="112" y="298"/>
                </a:lnTo>
                <a:lnTo>
                  <a:pt x="98" y="300"/>
                </a:lnTo>
                <a:lnTo>
                  <a:pt x="82" y="300"/>
                </a:lnTo>
                <a:lnTo>
                  <a:pt x="82" y="300"/>
                </a:lnTo>
                <a:lnTo>
                  <a:pt x="68" y="300"/>
                </a:lnTo>
                <a:lnTo>
                  <a:pt x="54" y="294"/>
                </a:lnTo>
                <a:lnTo>
                  <a:pt x="44" y="288"/>
                </a:lnTo>
                <a:lnTo>
                  <a:pt x="34" y="282"/>
                </a:lnTo>
                <a:lnTo>
                  <a:pt x="34" y="282"/>
                </a:lnTo>
                <a:lnTo>
                  <a:pt x="22" y="274"/>
                </a:lnTo>
                <a:lnTo>
                  <a:pt x="18" y="272"/>
                </a:lnTo>
                <a:lnTo>
                  <a:pt x="0" y="272"/>
                </a:lnTo>
                <a:lnTo>
                  <a:pt x="0" y="436"/>
                </a:lnTo>
                <a:lnTo>
                  <a:pt x="0" y="436"/>
                </a:lnTo>
                <a:lnTo>
                  <a:pt x="454" y="436"/>
                </a:lnTo>
                <a:lnTo>
                  <a:pt x="840" y="434"/>
                </a:lnTo>
                <a:lnTo>
                  <a:pt x="840" y="240"/>
                </a:lnTo>
                <a:lnTo>
                  <a:pt x="898" y="240"/>
                </a:lnTo>
                <a:lnTo>
                  <a:pt x="898" y="240"/>
                </a:lnTo>
                <a:lnTo>
                  <a:pt x="908" y="240"/>
                </a:lnTo>
                <a:lnTo>
                  <a:pt x="918" y="246"/>
                </a:lnTo>
                <a:lnTo>
                  <a:pt x="932" y="256"/>
                </a:lnTo>
                <a:lnTo>
                  <a:pt x="932" y="256"/>
                </a:lnTo>
                <a:lnTo>
                  <a:pt x="948" y="264"/>
                </a:lnTo>
                <a:lnTo>
                  <a:pt x="954" y="268"/>
                </a:lnTo>
                <a:lnTo>
                  <a:pt x="962" y="268"/>
                </a:lnTo>
                <a:lnTo>
                  <a:pt x="962" y="268"/>
                </a:lnTo>
                <a:lnTo>
                  <a:pt x="974" y="268"/>
                </a:lnTo>
                <a:lnTo>
                  <a:pt x="982" y="266"/>
                </a:lnTo>
                <a:lnTo>
                  <a:pt x="992" y="262"/>
                </a:lnTo>
                <a:lnTo>
                  <a:pt x="998" y="258"/>
                </a:lnTo>
                <a:lnTo>
                  <a:pt x="998" y="258"/>
                </a:lnTo>
                <a:lnTo>
                  <a:pt x="1006" y="252"/>
                </a:lnTo>
                <a:lnTo>
                  <a:pt x="1010" y="244"/>
                </a:lnTo>
                <a:lnTo>
                  <a:pt x="1012" y="232"/>
                </a:lnTo>
                <a:lnTo>
                  <a:pt x="1014" y="218"/>
                </a:lnTo>
                <a:lnTo>
                  <a:pt x="1014" y="218"/>
                </a:lnTo>
                <a:lnTo>
                  <a:pt x="1012" y="204"/>
                </a:lnTo>
                <a:lnTo>
                  <a:pt x="1010" y="194"/>
                </a:lnTo>
                <a:lnTo>
                  <a:pt x="1004" y="186"/>
                </a:lnTo>
                <a:lnTo>
                  <a:pt x="998" y="178"/>
                </a:lnTo>
                <a:lnTo>
                  <a:pt x="998" y="17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7072663" y="5912143"/>
            <a:ext cx="918787" cy="781869"/>
          </a:xfrm>
          <a:custGeom>
            <a:avLst/>
            <a:gdLst>
              <a:gd name="T0" fmla="*/ 348 w 510"/>
              <a:gd name="T1" fmla="*/ 6 h 434"/>
              <a:gd name="T2" fmla="*/ 350 w 510"/>
              <a:gd name="T3" fmla="*/ 12 h 434"/>
              <a:gd name="T4" fmla="*/ 360 w 510"/>
              <a:gd name="T5" fmla="*/ 26 h 434"/>
              <a:gd name="T6" fmla="*/ 374 w 510"/>
              <a:gd name="T7" fmla="*/ 46 h 434"/>
              <a:gd name="T8" fmla="*/ 382 w 510"/>
              <a:gd name="T9" fmla="*/ 76 h 434"/>
              <a:gd name="T10" fmla="*/ 380 w 510"/>
              <a:gd name="T11" fmla="*/ 90 h 434"/>
              <a:gd name="T12" fmla="*/ 372 w 510"/>
              <a:gd name="T13" fmla="*/ 118 h 434"/>
              <a:gd name="T14" fmla="*/ 364 w 510"/>
              <a:gd name="T15" fmla="*/ 132 h 434"/>
              <a:gd name="T16" fmla="*/ 336 w 510"/>
              <a:gd name="T17" fmla="*/ 152 h 434"/>
              <a:gd name="T18" fmla="*/ 300 w 510"/>
              <a:gd name="T19" fmla="*/ 160 h 434"/>
              <a:gd name="T20" fmla="*/ 280 w 510"/>
              <a:gd name="T21" fmla="*/ 158 h 434"/>
              <a:gd name="T22" fmla="*/ 246 w 510"/>
              <a:gd name="T23" fmla="*/ 144 h 434"/>
              <a:gd name="T24" fmla="*/ 234 w 510"/>
              <a:gd name="T25" fmla="*/ 132 h 434"/>
              <a:gd name="T26" fmla="*/ 220 w 510"/>
              <a:gd name="T27" fmla="*/ 104 h 434"/>
              <a:gd name="T28" fmla="*/ 216 w 510"/>
              <a:gd name="T29" fmla="*/ 76 h 434"/>
              <a:gd name="T30" fmla="*/ 218 w 510"/>
              <a:gd name="T31" fmla="*/ 60 h 434"/>
              <a:gd name="T32" fmla="*/ 228 w 510"/>
              <a:gd name="T33" fmla="*/ 36 h 434"/>
              <a:gd name="T34" fmla="*/ 234 w 510"/>
              <a:gd name="T35" fmla="*/ 26 h 434"/>
              <a:gd name="T36" fmla="*/ 246 w 510"/>
              <a:gd name="T37" fmla="*/ 10 h 434"/>
              <a:gd name="T38" fmla="*/ 0 w 510"/>
              <a:gd name="T39" fmla="*/ 0 h 434"/>
              <a:gd name="T40" fmla="*/ 14 w 510"/>
              <a:gd name="T41" fmla="*/ 170 h 434"/>
              <a:gd name="T42" fmla="*/ 20 w 510"/>
              <a:gd name="T43" fmla="*/ 166 h 434"/>
              <a:gd name="T44" fmla="*/ 32 w 510"/>
              <a:gd name="T45" fmla="*/ 156 h 434"/>
              <a:gd name="T46" fmla="*/ 54 w 510"/>
              <a:gd name="T47" fmla="*/ 142 h 434"/>
              <a:gd name="T48" fmla="*/ 82 w 510"/>
              <a:gd name="T49" fmla="*/ 136 h 434"/>
              <a:gd name="T50" fmla="*/ 98 w 510"/>
              <a:gd name="T51" fmla="*/ 136 h 434"/>
              <a:gd name="T52" fmla="*/ 126 w 510"/>
              <a:gd name="T53" fmla="*/ 146 h 434"/>
              <a:gd name="T54" fmla="*/ 140 w 510"/>
              <a:gd name="T55" fmla="*/ 154 h 434"/>
              <a:gd name="T56" fmla="*/ 158 w 510"/>
              <a:gd name="T57" fmla="*/ 180 h 434"/>
              <a:gd name="T58" fmla="*/ 166 w 510"/>
              <a:gd name="T59" fmla="*/ 218 h 434"/>
              <a:gd name="T60" fmla="*/ 164 w 510"/>
              <a:gd name="T61" fmla="*/ 238 h 434"/>
              <a:gd name="T62" fmla="*/ 150 w 510"/>
              <a:gd name="T63" fmla="*/ 272 h 434"/>
              <a:gd name="T64" fmla="*/ 140 w 510"/>
              <a:gd name="T65" fmla="*/ 284 h 434"/>
              <a:gd name="T66" fmla="*/ 112 w 510"/>
              <a:gd name="T67" fmla="*/ 298 h 434"/>
              <a:gd name="T68" fmla="*/ 82 w 510"/>
              <a:gd name="T69" fmla="*/ 300 h 434"/>
              <a:gd name="T70" fmla="*/ 68 w 510"/>
              <a:gd name="T71" fmla="*/ 300 h 434"/>
              <a:gd name="T72" fmla="*/ 44 w 510"/>
              <a:gd name="T73" fmla="*/ 288 h 434"/>
              <a:gd name="T74" fmla="*/ 34 w 510"/>
              <a:gd name="T75" fmla="*/ 282 h 434"/>
              <a:gd name="T76" fmla="*/ 18 w 510"/>
              <a:gd name="T77" fmla="*/ 272 h 434"/>
              <a:gd name="T78" fmla="*/ 0 w 510"/>
              <a:gd name="T79" fmla="*/ 434 h 434"/>
              <a:gd name="T80" fmla="*/ 270 w 510"/>
              <a:gd name="T81" fmla="*/ 432 h 434"/>
              <a:gd name="T82" fmla="*/ 298 w 510"/>
              <a:gd name="T83" fmla="*/ 430 h 434"/>
              <a:gd name="T84" fmla="*/ 350 w 510"/>
              <a:gd name="T85" fmla="*/ 420 h 434"/>
              <a:gd name="T86" fmla="*/ 394 w 510"/>
              <a:gd name="T87" fmla="*/ 398 h 434"/>
              <a:gd name="T88" fmla="*/ 430 w 510"/>
              <a:gd name="T89" fmla="*/ 366 h 434"/>
              <a:gd name="T90" fmla="*/ 460 w 510"/>
              <a:gd name="T91" fmla="*/ 324 h 434"/>
              <a:gd name="T92" fmla="*/ 482 w 510"/>
              <a:gd name="T93" fmla="*/ 274 h 434"/>
              <a:gd name="T94" fmla="*/ 498 w 510"/>
              <a:gd name="T95" fmla="*/ 212 h 434"/>
              <a:gd name="T96" fmla="*/ 506 w 510"/>
              <a:gd name="T97" fmla="*/ 142 h 434"/>
              <a:gd name="T98" fmla="*/ 508 w 510"/>
              <a:gd name="T99" fmla="*/ 102 h 434"/>
              <a:gd name="T100" fmla="*/ 508 w 510"/>
              <a:gd name="T10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0" h="434">
                <a:moveTo>
                  <a:pt x="348" y="0"/>
                </a:moveTo>
                <a:lnTo>
                  <a:pt x="348" y="6"/>
                </a:lnTo>
                <a:lnTo>
                  <a:pt x="348" y="6"/>
                </a:lnTo>
                <a:lnTo>
                  <a:pt x="350" y="12"/>
                </a:lnTo>
                <a:lnTo>
                  <a:pt x="360" y="26"/>
                </a:lnTo>
                <a:lnTo>
                  <a:pt x="360" y="26"/>
                </a:lnTo>
                <a:lnTo>
                  <a:pt x="368" y="34"/>
                </a:lnTo>
                <a:lnTo>
                  <a:pt x="374" y="46"/>
                </a:lnTo>
                <a:lnTo>
                  <a:pt x="380" y="60"/>
                </a:lnTo>
                <a:lnTo>
                  <a:pt x="382" y="76"/>
                </a:lnTo>
                <a:lnTo>
                  <a:pt x="382" y="76"/>
                </a:lnTo>
                <a:lnTo>
                  <a:pt x="380" y="90"/>
                </a:lnTo>
                <a:lnTo>
                  <a:pt x="378" y="104"/>
                </a:lnTo>
                <a:lnTo>
                  <a:pt x="372" y="118"/>
                </a:lnTo>
                <a:lnTo>
                  <a:pt x="364" y="132"/>
                </a:lnTo>
                <a:lnTo>
                  <a:pt x="364" y="132"/>
                </a:lnTo>
                <a:lnTo>
                  <a:pt x="352" y="142"/>
                </a:lnTo>
                <a:lnTo>
                  <a:pt x="336" y="152"/>
                </a:lnTo>
                <a:lnTo>
                  <a:pt x="320" y="158"/>
                </a:lnTo>
                <a:lnTo>
                  <a:pt x="300" y="160"/>
                </a:lnTo>
                <a:lnTo>
                  <a:pt x="300" y="160"/>
                </a:lnTo>
                <a:lnTo>
                  <a:pt x="280" y="158"/>
                </a:lnTo>
                <a:lnTo>
                  <a:pt x="260" y="152"/>
                </a:lnTo>
                <a:lnTo>
                  <a:pt x="246" y="144"/>
                </a:lnTo>
                <a:lnTo>
                  <a:pt x="234" y="132"/>
                </a:lnTo>
                <a:lnTo>
                  <a:pt x="234" y="132"/>
                </a:lnTo>
                <a:lnTo>
                  <a:pt x="226" y="118"/>
                </a:lnTo>
                <a:lnTo>
                  <a:pt x="220" y="104"/>
                </a:lnTo>
                <a:lnTo>
                  <a:pt x="218" y="90"/>
                </a:lnTo>
                <a:lnTo>
                  <a:pt x="216" y="76"/>
                </a:lnTo>
                <a:lnTo>
                  <a:pt x="216" y="76"/>
                </a:lnTo>
                <a:lnTo>
                  <a:pt x="218" y="60"/>
                </a:lnTo>
                <a:lnTo>
                  <a:pt x="222" y="48"/>
                </a:lnTo>
                <a:lnTo>
                  <a:pt x="228" y="36"/>
                </a:lnTo>
                <a:lnTo>
                  <a:pt x="234" y="26"/>
                </a:lnTo>
                <a:lnTo>
                  <a:pt x="234" y="26"/>
                </a:lnTo>
                <a:lnTo>
                  <a:pt x="244" y="14"/>
                </a:lnTo>
                <a:lnTo>
                  <a:pt x="246" y="10"/>
                </a:lnTo>
                <a:lnTo>
                  <a:pt x="246" y="0"/>
                </a:lnTo>
                <a:lnTo>
                  <a:pt x="0" y="0"/>
                </a:lnTo>
                <a:lnTo>
                  <a:pt x="0" y="170"/>
                </a:lnTo>
                <a:lnTo>
                  <a:pt x="14" y="170"/>
                </a:lnTo>
                <a:lnTo>
                  <a:pt x="14" y="170"/>
                </a:lnTo>
                <a:lnTo>
                  <a:pt x="20" y="166"/>
                </a:lnTo>
                <a:lnTo>
                  <a:pt x="32" y="156"/>
                </a:lnTo>
                <a:lnTo>
                  <a:pt x="32" y="156"/>
                </a:lnTo>
                <a:lnTo>
                  <a:pt x="42" y="150"/>
                </a:lnTo>
                <a:lnTo>
                  <a:pt x="54" y="142"/>
                </a:lnTo>
                <a:lnTo>
                  <a:pt x="68" y="138"/>
                </a:lnTo>
                <a:lnTo>
                  <a:pt x="82" y="136"/>
                </a:lnTo>
                <a:lnTo>
                  <a:pt x="82" y="136"/>
                </a:lnTo>
                <a:lnTo>
                  <a:pt x="98" y="136"/>
                </a:lnTo>
                <a:lnTo>
                  <a:pt x="112" y="140"/>
                </a:lnTo>
                <a:lnTo>
                  <a:pt x="126" y="146"/>
                </a:lnTo>
                <a:lnTo>
                  <a:pt x="140" y="154"/>
                </a:lnTo>
                <a:lnTo>
                  <a:pt x="140" y="154"/>
                </a:lnTo>
                <a:lnTo>
                  <a:pt x="150" y="166"/>
                </a:lnTo>
                <a:lnTo>
                  <a:pt x="158" y="180"/>
                </a:lnTo>
                <a:lnTo>
                  <a:pt x="164" y="198"/>
                </a:lnTo>
                <a:lnTo>
                  <a:pt x="166" y="218"/>
                </a:lnTo>
                <a:lnTo>
                  <a:pt x="166" y="218"/>
                </a:lnTo>
                <a:lnTo>
                  <a:pt x="164" y="238"/>
                </a:lnTo>
                <a:lnTo>
                  <a:pt x="158" y="256"/>
                </a:lnTo>
                <a:lnTo>
                  <a:pt x="150" y="272"/>
                </a:lnTo>
                <a:lnTo>
                  <a:pt x="140" y="284"/>
                </a:lnTo>
                <a:lnTo>
                  <a:pt x="140" y="284"/>
                </a:lnTo>
                <a:lnTo>
                  <a:pt x="126" y="292"/>
                </a:lnTo>
                <a:lnTo>
                  <a:pt x="112" y="298"/>
                </a:lnTo>
                <a:lnTo>
                  <a:pt x="98" y="300"/>
                </a:lnTo>
                <a:lnTo>
                  <a:pt x="82" y="300"/>
                </a:lnTo>
                <a:lnTo>
                  <a:pt x="82" y="300"/>
                </a:lnTo>
                <a:lnTo>
                  <a:pt x="68" y="300"/>
                </a:lnTo>
                <a:lnTo>
                  <a:pt x="54" y="294"/>
                </a:lnTo>
                <a:lnTo>
                  <a:pt x="44" y="288"/>
                </a:lnTo>
                <a:lnTo>
                  <a:pt x="34" y="282"/>
                </a:lnTo>
                <a:lnTo>
                  <a:pt x="34" y="282"/>
                </a:lnTo>
                <a:lnTo>
                  <a:pt x="22" y="274"/>
                </a:lnTo>
                <a:lnTo>
                  <a:pt x="18" y="272"/>
                </a:lnTo>
                <a:lnTo>
                  <a:pt x="0" y="272"/>
                </a:lnTo>
                <a:lnTo>
                  <a:pt x="0" y="434"/>
                </a:lnTo>
                <a:lnTo>
                  <a:pt x="0" y="434"/>
                </a:lnTo>
                <a:lnTo>
                  <a:pt x="270" y="432"/>
                </a:lnTo>
                <a:lnTo>
                  <a:pt x="270" y="432"/>
                </a:lnTo>
                <a:lnTo>
                  <a:pt x="298" y="430"/>
                </a:lnTo>
                <a:lnTo>
                  <a:pt x="326" y="426"/>
                </a:lnTo>
                <a:lnTo>
                  <a:pt x="350" y="420"/>
                </a:lnTo>
                <a:lnTo>
                  <a:pt x="374" y="410"/>
                </a:lnTo>
                <a:lnTo>
                  <a:pt x="394" y="398"/>
                </a:lnTo>
                <a:lnTo>
                  <a:pt x="414" y="384"/>
                </a:lnTo>
                <a:lnTo>
                  <a:pt x="430" y="366"/>
                </a:lnTo>
                <a:lnTo>
                  <a:pt x="446" y="346"/>
                </a:lnTo>
                <a:lnTo>
                  <a:pt x="460" y="324"/>
                </a:lnTo>
                <a:lnTo>
                  <a:pt x="472" y="300"/>
                </a:lnTo>
                <a:lnTo>
                  <a:pt x="482" y="274"/>
                </a:lnTo>
                <a:lnTo>
                  <a:pt x="490" y="244"/>
                </a:lnTo>
                <a:lnTo>
                  <a:pt x="498" y="212"/>
                </a:lnTo>
                <a:lnTo>
                  <a:pt x="504" y="178"/>
                </a:lnTo>
                <a:lnTo>
                  <a:pt x="506" y="142"/>
                </a:lnTo>
                <a:lnTo>
                  <a:pt x="508" y="102"/>
                </a:lnTo>
                <a:lnTo>
                  <a:pt x="508" y="102"/>
                </a:lnTo>
                <a:lnTo>
                  <a:pt x="510" y="50"/>
                </a:lnTo>
                <a:lnTo>
                  <a:pt x="508" y="0"/>
                </a:lnTo>
                <a:lnTo>
                  <a:pt x="348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8423820" y="4468490"/>
            <a:ext cx="4080680" cy="998532"/>
            <a:chOff x="8348723" y="2133153"/>
            <a:chExt cx="4080680" cy="998532"/>
          </a:xfrm>
        </p:grpSpPr>
        <p:sp>
          <p:nvSpPr>
            <p:cNvPr id="106" name="矩形 10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08" name="文本框 10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8423820" y="5664525"/>
            <a:ext cx="4080680" cy="998532"/>
            <a:chOff x="8348723" y="2133153"/>
            <a:chExt cx="4080680" cy="998532"/>
          </a:xfrm>
        </p:grpSpPr>
        <p:sp>
          <p:nvSpPr>
            <p:cNvPr id="111" name="矩形 110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639169" y="3256431"/>
            <a:ext cx="4080680" cy="998532"/>
            <a:chOff x="8348723" y="2133153"/>
            <a:chExt cx="4080680" cy="998532"/>
          </a:xfrm>
        </p:grpSpPr>
        <p:sp>
          <p:nvSpPr>
            <p:cNvPr id="116" name="矩形 115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8564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5096497" y="2088379"/>
            <a:ext cx="1607157" cy="1268808"/>
          </a:xfrm>
          <a:custGeom>
            <a:avLst/>
            <a:gdLst>
              <a:gd name="T0" fmla="*/ 452 w 836"/>
              <a:gd name="T1" fmla="*/ 108 h 660"/>
              <a:gd name="T2" fmla="*/ 468 w 836"/>
              <a:gd name="T3" fmla="*/ 82 h 660"/>
              <a:gd name="T4" fmla="*/ 480 w 836"/>
              <a:gd name="T5" fmla="*/ 52 h 660"/>
              <a:gd name="T6" fmla="*/ 478 w 836"/>
              <a:gd name="T7" fmla="*/ 32 h 660"/>
              <a:gd name="T8" fmla="*/ 470 w 836"/>
              <a:gd name="T9" fmla="*/ 16 h 660"/>
              <a:gd name="T10" fmla="*/ 444 w 836"/>
              <a:gd name="T11" fmla="*/ 2 h 660"/>
              <a:gd name="T12" fmla="*/ 416 w 836"/>
              <a:gd name="T13" fmla="*/ 2 h 660"/>
              <a:gd name="T14" fmla="*/ 390 w 836"/>
              <a:gd name="T15" fmla="*/ 16 h 660"/>
              <a:gd name="T16" fmla="*/ 382 w 836"/>
              <a:gd name="T17" fmla="*/ 32 h 660"/>
              <a:gd name="T18" fmla="*/ 380 w 836"/>
              <a:gd name="T19" fmla="*/ 52 h 660"/>
              <a:gd name="T20" fmla="*/ 392 w 836"/>
              <a:gd name="T21" fmla="*/ 82 h 660"/>
              <a:gd name="T22" fmla="*/ 410 w 836"/>
              <a:gd name="T23" fmla="*/ 108 h 660"/>
              <a:gd name="T24" fmla="*/ 414 w 836"/>
              <a:gd name="T25" fmla="*/ 122 h 660"/>
              <a:gd name="T26" fmla="*/ 362 w 836"/>
              <a:gd name="T27" fmla="*/ 180 h 660"/>
              <a:gd name="T28" fmla="*/ 214 w 836"/>
              <a:gd name="T29" fmla="*/ 206 h 660"/>
              <a:gd name="T30" fmla="*/ 76 w 836"/>
              <a:gd name="T31" fmla="*/ 256 h 660"/>
              <a:gd name="T32" fmla="*/ 102 w 836"/>
              <a:gd name="T33" fmla="*/ 484 h 660"/>
              <a:gd name="T34" fmla="*/ 80 w 836"/>
              <a:gd name="T35" fmla="*/ 490 h 660"/>
              <a:gd name="T36" fmla="*/ 44 w 836"/>
              <a:gd name="T37" fmla="*/ 488 h 660"/>
              <a:gd name="T38" fmla="*/ 30 w 836"/>
              <a:gd name="T39" fmla="*/ 492 h 660"/>
              <a:gd name="T40" fmla="*/ 6 w 836"/>
              <a:gd name="T41" fmla="*/ 512 h 660"/>
              <a:gd name="T42" fmla="*/ 0 w 836"/>
              <a:gd name="T43" fmla="*/ 528 h 660"/>
              <a:gd name="T44" fmla="*/ 10 w 836"/>
              <a:gd name="T45" fmla="*/ 562 h 660"/>
              <a:gd name="T46" fmla="*/ 26 w 836"/>
              <a:gd name="T47" fmla="*/ 582 h 660"/>
              <a:gd name="T48" fmla="*/ 44 w 836"/>
              <a:gd name="T49" fmla="*/ 590 h 660"/>
              <a:gd name="T50" fmla="*/ 70 w 836"/>
              <a:gd name="T51" fmla="*/ 584 h 660"/>
              <a:gd name="T52" fmla="*/ 86 w 836"/>
              <a:gd name="T53" fmla="*/ 574 h 660"/>
              <a:gd name="T54" fmla="*/ 100 w 836"/>
              <a:gd name="T55" fmla="*/ 554 h 660"/>
              <a:gd name="T56" fmla="*/ 122 w 836"/>
              <a:gd name="T57" fmla="*/ 518 h 660"/>
              <a:gd name="T58" fmla="*/ 156 w 836"/>
              <a:gd name="T59" fmla="*/ 496 h 660"/>
              <a:gd name="T60" fmla="*/ 270 w 836"/>
              <a:gd name="T61" fmla="*/ 650 h 660"/>
              <a:gd name="T62" fmla="*/ 336 w 836"/>
              <a:gd name="T63" fmla="*/ 628 h 660"/>
              <a:gd name="T64" fmla="*/ 406 w 836"/>
              <a:gd name="T65" fmla="*/ 616 h 660"/>
              <a:gd name="T66" fmla="*/ 454 w 836"/>
              <a:gd name="T67" fmla="*/ 616 h 660"/>
              <a:gd name="T68" fmla="*/ 526 w 836"/>
              <a:gd name="T69" fmla="*/ 628 h 660"/>
              <a:gd name="T70" fmla="*/ 594 w 836"/>
              <a:gd name="T71" fmla="*/ 650 h 660"/>
              <a:gd name="T72" fmla="*/ 698 w 836"/>
              <a:gd name="T73" fmla="*/ 516 h 660"/>
              <a:gd name="T74" fmla="*/ 674 w 836"/>
              <a:gd name="T75" fmla="*/ 518 h 660"/>
              <a:gd name="T76" fmla="*/ 650 w 836"/>
              <a:gd name="T77" fmla="*/ 518 h 660"/>
              <a:gd name="T78" fmla="*/ 620 w 836"/>
              <a:gd name="T79" fmla="*/ 510 h 660"/>
              <a:gd name="T80" fmla="*/ 586 w 836"/>
              <a:gd name="T81" fmla="*/ 480 h 660"/>
              <a:gd name="T82" fmla="*/ 576 w 836"/>
              <a:gd name="T83" fmla="*/ 450 h 660"/>
              <a:gd name="T84" fmla="*/ 588 w 836"/>
              <a:gd name="T85" fmla="*/ 394 h 660"/>
              <a:gd name="T86" fmla="*/ 614 w 836"/>
              <a:gd name="T87" fmla="*/ 364 h 660"/>
              <a:gd name="T88" fmla="*/ 646 w 836"/>
              <a:gd name="T89" fmla="*/ 350 h 660"/>
              <a:gd name="T90" fmla="*/ 690 w 836"/>
              <a:gd name="T91" fmla="*/ 358 h 660"/>
              <a:gd name="T92" fmla="*/ 716 w 836"/>
              <a:gd name="T93" fmla="*/ 374 h 660"/>
              <a:gd name="T94" fmla="*/ 738 w 836"/>
              <a:gd name="T95" fmla="*/ 404 h 660"/>
              <a:gd name="T96" fmla="*/ 748 w 836"/>
              <a:gd name="T97" fmla="*/ 422 h 660"/>
              <a:gd name="T98" fmla="*/ 836 w 836"/>
              <a:gd name="T99" fmla="*/ 282 h 660"/>
              <a:gd name="T100" fmla="*/ 700 w 836"/>
              <a:gd name="T101" fmla="*/ 222 h 660"/>
              <a:gd name="T102" fmla="*/ 554 w 836"/>
              <a:gd name="T103" fmla="*/ 186 h 660"/>
              <a:gd name="T104" fmla="*/ 452 w 836"/>
              <a:gd name="T105" fmla="*/ 12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6" h="660">
                <a:moveTo>
                  <a:pt x="452" y="120"/>
                </a:moveTo>
                <a:lnTo>
                  <a:pt x="452" y="120"/>
                </a:lnTo>
                <a:lnTo>
                  <a:pt x="452" y="108"/>
                </a:lnTo>
                <a:lnTo>
                  <a:pt x="458" y="98"/>
                </a:lnTo>
                <a:lnTo>
                  <a:pt x="468" y="82"/>
                </a:lnTo>
                <a:lnTo>
                  <a:pt x="468" y="82"/>
                </a:lnTo>
                <a:lnTo>
                  <a:pt x="478" y="68"/>
                </a:lnTo>
                <a:lnTo>
                  <a:pt x="480" y="60"/>
                </a:lnTo>
                <a:lnTo>
                  <a:pt x="480" y="52"/>
                </a:lnTo>
                <a:lnTo>
                  <a:pt x="480" y="52"/>
                </a:lnTo>
                <a:lnTo>
                  <a:pt x="480" y="42"/>
                </a:lnTo>
                <a:lnTo>
                  <a:pt x="478" y="32"/>
                </a:lnTo>
                <a:lnTo>
                  <a:pt x="474" y="24"/>
                </a:lnTo>
                <a:lnTo>
                  <a:pt x="470" y="16"/>
                </a:lnTo>
                <a:lnTo>
                  <a:pt x="470" y="16"/>
                </a:lnTo>
                <a:lnTo>
                  <a:pt x="464" y="10"/>
                </a:lnTo>
                <a:lnTo>
                  <a:pt x="456" y="4"/>
                </a:lnTo>
                <a:lnTo>
                  <a:pt x="444" y="2"/>
                </a:lnTo>
                <a:lnTo>
                  <a:pt x="430" y="0"/>
                </a:lnTo>
                <a:lnTo>
                  <a:pt x="430" y="0"/>
                </a:lnTo>
                <a:lnTo>
                  <a:pt x="416" y="2"/>
                </a:lnTo>
                <a:lnTo>
                  <a:pt x="404" y="6"/>
                </a:lnTo>
                <a:lnTo>
                  <a:pt x="396" y="10"/>
                </a:lnTo>
                <a:lnTo>
                  <a:pt x="390" y="16"/>
                </a:lnTo>
                <a:lnTo>
                  <a:pt x="390" y="16"/>
                </a:lnTo>
                <a:lnTo>
                  <a:pt x="386" y="24"/>
                </a:lnTo>
                <a:lnTo>
                  <a:pt x="382" y="32"/>
                </a:lnTo>
                <a:lnTo>
                  <a:pt x="380" y="42"/>
                </a:lnTo>
                <a:lnTo>
                  <a:pt x="380" y="52"/>
                </a:lnTo>
                <a:lnTo>
                  <a:pt x="380" y="52"/>
                </a:lnTo>
                <a:lnTo>
                  <a:pt x="380" y="60"/>
                </a:lnTo>
                <a:lnTo>
                  <a:pt x="384" y="68"/>
                </a:lnTo>
                <a:lnTo>
                  <a:pt x="392" y="82"/>
                </a:lnTo>
                <a:lnTo>
                  <a:pt x="392" y="82"/>
                </a:lnTo>
                <a:lnTo>
                  <a:pt x="406" y="98"/>
                </a:lnTo>
                <a:lnTo>
                  <a:pt x="410" y="108"/>
                </a:lnTo>
                <a:lnTo>
                  <a:pt x="414" y="120"/>
                </a:lnTo>
                <a:lnTo>
                  <a:pt x="414" y="120"/>
                </a:lnTo>
                <a:lnTo>
                  <a:pt x="414" y="122"/>
                </a:lnTo>
                <a:lnTo>
                  <a:pt x="414" y="178"/>
                </a:lnTo>
                <a:lnTo>
                  <a:pt x="414" y="178"/>
                </a:lnTo>
                <a:lnTo>
                  <a:pt x="362" y="180"/>
                </a:lnTo>
                <a:lnTo>
                  <a:pt x="312" y="186"/>
                </a:lnTo>
                <a:lnTo>
                  <a:pt x="262" y="194"/>
                </a:lnTo>
                <a:lnTo>
                  <a:pt x="214" y="206"/>
                </a:lnTo>
                <a:lnTo>
                  <a:pt x="166" y="220"/>
                </a:lnTo>
                <a:lnTo>
                  <a:pt x="120" y="236"/>
                </a:lnTo>
                <a:lnTo>
                  <a:pt x="76" y="256"/>
                </a:lnTo>
                <a:lnTo>
                  <a:pt x="32" y="278"/>
                </a:lnTo>
                <a:lnTo>
                  <a:pt x="138" y="464"/>
                </a:lnTo>
                <a:lnTo>
                  <a:pt x="102" y="484"/>
                </a:lnTo>
                <a:lnTo>
                  <a:pt x="102" y="484"/>
                </a:lnTo>
                <a:lnTo>
                  <a:pt x="90" y="488"/>
                </a:lnTo>
                <a:lnTo>
                  <a:pt x="80" y="490"/>
                </a:lnTo>
                <a:lnTo>
                  <a:pt x="62" y="488"/>
                </a:lnTo>
                <a:lnTo>
                  <a:pt x="62" y="488"/>
                </a:lnTo>
                <a:lnTo>
                  <a:pt x="44" y="488"/>
                </a:lnTo>
                <a:lnTo>
                  <a:pt x="36" y="488"/>
                </a:lnTo>
                <a:lnTo>
                  <a:pt x="30" y="492"/>
                </a:lnTo>
                <a:lnTo>
                  <a:pt x="30" y="492"/>
                </a:lnTo>
                <a:lnTo>
                  <a:pt x="20" y="498"/>
                </a:lnTo>
                <a:lnTo>
                  <a:pt x="12" y="504"/>
                </a:lnTo>
                <a:lnTo>
                  <a:pt x="6" y="512"/>
                </a:lnTo>
                <a:lnTo>
                  <a:pt x="2" y="520"/>
                </a:lnTo>
                <a:lnTo>
                  <a:pt x="2" y="520"/>
                </a:lnTo>
                <a:lnTo>
                  <a:pt x="0" y="528"/>
                </a:lnTo>
                <a:lnTo>
                  <a:pt x="0" y="538"/>
                </a:lnTo>
                <a:lnTo>
                  <a:pt x="4" y="550"/>
                </a:lnTo>
                <a:lnTo>
                  <a:pt x="10" y="562"/>
                </a:lnTo>
                <a:lnTo>
                  <a:pt x="10" y="562"/>
                </a:lnTo>
                <a:lnTo>
                  <a:pt x="18" y="574"/>
                </a:lnTo>
                <a:lnTo>
                  <a:pt x="26" y="582"/>
                </a:lnTo>
                <a:lnTo>
                  <a:pt x="34" y="586"/>
                </a:lnTo>
                <a:lnTo>
                  <a:pt x="44" y="590"/>
                </a:lnTo>
                <a:lnTo>
                  <a:pt x="44" y="590"/>
                </a:lnTo>
                <a:lnTo>
                  <a:pt x="52" y="590"/>
                </a:lnTo>
                <a:lnTo>
                  <a:pt x="62" y="588"/>
                </a:lnTo>
                <a:lnTo>
                  <a:pt x="70" y="584"/>
                </a:lnTo>
                <a:lnTo>
                  <a:pt x="80" y="580"/>
                </a:lnTo>
                <a:lnTo>
                  <a:pt x="80" y="580"/>
                </a:lnTo>
                <a:lnTo>
                  <a:pt x="86" y="574"/>
                </a:lnTo>
                <a:lnTo>
                  <a:pt x="92" y="568"/>
                </a:lnTo>
                <a:lnTo>
                  <a:pt x="100" y="554"/>
                </a:lnTo>
                <a:lnTo>
                  <a:pt x="100" y="554"/>
                </a:lnTo>
                <a:lnTo>
                  <a:pt x="108" y="534"/>
                </a:lnTo>
                <a:lnTo>
                  <a:pt x="112" y="526"/>
                </a:lnTo>
                <a:lnTo>
                  <a:pt x="122" y="518"/>
                </a:lnTo>
                <a:lnTo>
                  <a:pt x="122" y="518"/>
                </a:lnTo>
                <a:lnTo>
                  <a:pt x="122" y="516"/>
                </a:lnTo>
                <a:lnTo>
                  <a:pt x="156" y="496"/>
                </a:lnTo>
                <a:lnTo>
                  <a:pt x="250" y="660"/>
                </a:lnTo>
                <a:lnTo>
                  <a:pt x="250" y="660"/>
                </a:lnTo>
                <a:lnTo>
                  <a:pt x="270" y="650"/>
                </a:lnTo>
                <a:lnTo>
                  <a:pt x="292" y="640"/>
                </a:lnTo>
                <a:lnTo>
                  <a:pt x="314" y="634"/>
                </a:lnTo>
                <a:lnTo>
                  <a:pt x="336" y="628"/>
                </a:lnTo>
                <a:lnTo>
                  <a:pt x="358" y="622"/>
                </a:lnTo>
                <a:lnTo>
                  <a:pt x="382" y="618"/>
                </a:lnTo>
                <a:lnTo>
                  <a:pt x="406" y="616"/>
                </a:lnTo>
                <a:lnTo>
                  <a:pt x="430" y="616"/>
                </a:lnTo>
                <a:lnTo>
                  <a:pt x="430" y="616"/>
                </a:lnTo>
                <a:lnTo>
                  <a:pt x="454" y="616"/>
                </a:lnTo>
                <a:lnTo>
                  <a:pt x="478" y="620"/>
                </a:lnTo>
                <a:lnTo>
                  <a:pt x="502" y="622"/>
                </a:lnTo>
                <a:lnTo>
                  <a:pt x="526" y="628"/>
                </a:lnTo>
                <a:lnTo>
                  <a:pt x="550" y="634"/>
                </a:lnTo>
                <a:lnTo>
                  <a:pt x="572" y="642"/>
                </a:lnTo>
                <a:lnTo>
                  <a:pt x="594" y="650"/>
                </a:lnTo>
                <a:lnTo>
                  <a:pt x="614" y="660"/>
                </a:lnTo>
                <a:lnTo>
                  <a:pt x="698" y="516"/>
                </a:lnTo>
                <a:lnTo>
                  <a:pt x="698" y="516"/>
                </a:lnTo>
                <a:lnTo>
                  <a:pt x="698" y="516"/>
                </a:lnTo>
                <a:lnTo>
                  <a:pt x="692" y="514"/>
                </a:lnTo>
                <a:lnTo>
                  <a:pt x="674" y="518"/>
                </a:lnTo>
                <a:lnTo>
                  <a:pt x="674" y="518"/>
                </a:lnTo>
                <a:lnTo>
                  <a:pt x="662" y="518"/>
                </a:lnTo>
                <a:lnTo>
                  <a:pt x="650" y="518"/>
                </a:lnTo>
                <a:lnTo>
                  <a:pt x="634" y="516"/>
                </a:lnTo>
                <a:lnTo>
                  <a:pt x="620" y="510"/>
                </a:lnTo>
                <a:lnTo>
                  <a:pt x="620" y="510"/>
                </a:lnTo>
                <a:lnTo>
                  <a:pt x="608" y="502"/>
                </a:lnTo>
                <a:lnTo>
                  <a:pt x="596" y="492"/>
                </a:lnTo>
                <a:lnTo>
                  <a:pt x="586" y="480"/>
                </a:lnTo>
                <a:lnTo>
                  <a:pt x="580" y="466"/>
                </a:lnTo>
                <a:lnTo>
                  <a:pt x="580" y="466"/>
                </a:lnTo>
                <a:lnTo>
                  <a:pt x="576" y="450"/>
                </a:lnTo>
                <a:lnTo>
                  <a:pt x="576" y="432"/>
                </a:lnTo>
                <a:lnTo>
                  <a:pt x="580" y="414"/>
                </a:lnTo>
                <a:lnTo>
                  <a:pt x="588" y="394"/>
                </a:lnTo>
                <a:lnTo>
                  <a:pt x="588" y="394"/>
                </a:lnTo>
                <a:lnTo>
                  <a:pt x="600" y="378"/>
                </a:lnTo>
                <a:lnTo>
                  <a:pt x="614" y="364"/>
                </a:lnTo>
                <a:lnTo>
                  <a:pt x="630" y="356"/>
                </a:lnTo>
                <a:lnTo>
                  <a:pt x="646" y="350"/>
                </a:lnTo>
                <a:lnTo>
                  <a:pt x="646" y="350"/>
                </a:lnTo>
                <a:lnTo>
                  <a:pt x="662" y="350"/>
                </a:lnTo>
                <a:lnTo>
                  <a:pt x="676" y="352"/>
                </a:lnTo>
                <a:lnTo>
                  <a:pt x="690" y="358"/>
                </a:lnTo>
                <a:lnTo>
                  <a:pt x="704" y="364"/>
                </a:lnTo>
                <a:lnTo>
                  <a:pt x="704" y="364"/>
                </a:lnTo>
                <a:lnTo>
                  <a:pt x="716" y="374"/>
                </a:lnTo>
                <a:lnTo>
                  <a:pt x="726" y="384"/>
                </a:lnTo>
                <a:lnTo>
                  <a:pt x="732" y="394"/>
                </a:lnTo>
                <a:lnTo>
                  <a:pt x="738" y="404"/>
                </a:lnTo>
                <a:lnTo>
                  <a:pt x="738" y="404"/>
                </a:lnTo>
                <a:lnTo>
                  <a:pt x="744" y="418"/>
                </a:lnTo>
                <a:lnTo>
                  <a:pt x="748" y="422"/>
                </a:lnTo>
                <a:lnTo>
                  <a:pt x="752" y="426"/>
                </a:lnTo>
                <a:lnTo>
                  <a:pt x="836" y="282"/>
                </a:lnTo>
                <a:lnTo>
                  <a:pt x="836" y="282"/>
                </a:lnTo>
                <a:lnTo>
                  <a:pt x="792" y="260"/>
                </a:lnTo>
                <a:lnTo>
                  <a:pt x="746" y="240"/>
                </a:lnTo>
                <a:lnTo>
                  <a:pt x="700" y="222"/>
                </a:lnTo>
                <a:lnTo>
                  <a:pt x="652" y="208"/>
                </a:lnTo>
                <a:lnTo>
                  <a:pt x="604" y="196"/>
                </a:lnTo>
                <a:lnTo>
                  <a:pt x="554" y="186"/>
                </a:lnTo>
                <a:lnTo>
                  <a:pt x="504" y="180"/>
                </a:lnTo>
                <a:lnTo>
                  <a:pt x="452" y="178"/>
                </a:lnTo>
                <a:lnTo>
                  <a:pt x="452" y="12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16021" y="2661265"/>
            <a:ext cx="1291877" cy="1664830"/>
          </a:xfrm>
          <a:custGeom>
            <a:avLst/>
            <a:gdLst>
              <a:gd name="T0" fmla="*/ 584 w 672"/>
              <a:gd name="T1" fmla="*/ 278 h 866"/>
              <a:gd name="T2" fmla="*/ 554 w 672"/>
              <a:gd name="T3" fmla="*/ 310 h 866"/>
              <a:gd name="T4" fmla="*/ 526 w 672"/>
              <a:gd name="T5" fmla="*/ 322 h 866"/>
              <a:gd name="T6" fmla="*/ 496 w 672"/>
              <a:gd name="T7" fmla="*/ 324 h 866"/>
              <a:gd name="T8" fmla="*/ 452 w 672"/>
              <a:gd name="T9" fmla="*/ 298 h 866"/>
              <a:gd name="T10" fmla="*/ 430 w 672"/>
              <a:gd name="T11" fmla="*/ 262 h 866"/>
              <a:gd name="T12" fmla="*/ 430 w 672"/>
              <a:gd name="T13" fmla="*/ 210 h 866"/>
              <a:gd name="T14" fmla="*/ 446 w 672"/>
              <a:gd name="T15" fmla="*/ 184 h 866"/>
              <a:gd name="T16" fmla="*/ 470 w 672"/>
              <a:gd name="T17" fmla="*/ 166 h 866"/>
              <a:gd name="T18" fmla="*/ 512 w 672"/>
              <a:gd name="T19" fmla="*/ 156 h 866"/>
              <a:gd name="T20" fmla="*/ 538 w 672"/>
              <a:gd name="T21" fmla="*/ 158 h 866"/>
              <a:gd name="T22" fmla="*/ 456 w 672"/>
              <a:gd name="T23" fmla="*/ 0 h 866"/>
              <a:gd name="T24" fmla="*/ 372 w 672"/>
              <a:gd name="T25" fmla="*/ 56 h 866"/>
              <a:gd name="T26" fmla="*/ 262 w 672"/>
              <a:gd name="T27" fmla="*/ 160 h 866"/>
              <a:gd name="T28" fmla="*/ 174 w 672"/>
              <a:gd name="T29" fmla="*/ 280 h 866"/>
              <a:gd name="T30" fmla="*/ 112 w 672"/>
              <a:gd name="T31" fmla="*/ 244 h 866"/>
              <a:gd name="T32" fmla="*/ 100 w 672"/>
              <a:gd name="T33" fmla="*/ 218 h 866"/>
              <a:gd name="T34" fmla="*/ 78 w 672"/>
              <a:gd name="T35" fmla="*/ 192 h 866"/>
              <a:gd name="T36" fmla="*/ 60 w 672"/>
              <a:gd name="T37" fmla="*/ 184 h 866"/>
              <a:gd name="T38" fmla="*/ 42 w 672"/>
              <a:gd name="T39" fmla="*/ 184 h 866"/>
              <a:gd name="T40" fmla="*/ 16 w 672"/>
              <a:gd name="T41" fmla="*/ 198 h 866"/>
              <a:gd name="T42" fmla="*/ 2 w 672"/>
              <a:gd name="T43" fmla="*/ 224 h 866"/>
              <a:gd name="T44" fmla="*/ 2 w 672"/>
              <a:gd name="T45" fmla="*/ 252 h 866"/>
              <a:gd name="T46" fmla="*/ 12 w 672"/>
              <a:gd name="T47" fmla="*/ 268 h 866"/>
              <a:gd name="T48" fmla="*/ 28 w 672"/>
              <a:gd name="T49" fmla="*/ 280 h 866"/>
              <a:gd name="T50" fmla="*/ 62 w 672"/>
              <a:gd name="T51" fmla="*/ 284 h 866"/>
              <a:gd name="T52" fmla="*/ 92 w 672"/>
              <a:gd name="T53" fmla="*/ 282 h 866"/>
              <a:gd name="T54" fmla="*/ 104 w 672"/>
              <a:gd name="T55" fmla="*/ 286 h 866"/>
              <a:gd name="T56" fmla="*/ 132 w 672"/>
              <a:gd name="T57" fmla="*/ 356 h 866"/>
              <a:gd name="T58" fmla="*/ 80 w 672"/>
              <a:gd name="T59" fmla="*/ 494 h 866"/>
              <a:gd name="T60" fmla="*/ 54 w 672"/>
              <a:gd name="T61" fmla="*/ 642 h 866"/>
              <a:gd name="T62" fmla="*/ 274 w 672"/>
              <a:gd name="T63" fmla="*/ 748 h 866"/>
              <a:gd name="T64" fmla="*/ 268 w 672"/>
              <a:gd name="T65" fmla="*/ 768 h 866"/>
              <a:gd name="T66" fmla="*/ 248 w 672"/>
              <a:gd name="T67" fmla="*/ 798 h 866"/>
              <a:gd name="T68" fmla="*/ 244 w 672"/>
              <a:gd name="T69" fmla="*/ 814 h 866"/>
              <a:gd name="T70" fmla="*/ 250 w 672"/>
              <a:gd name="T71" fmla="*/ 844 h 866"/>
              <a:gd name="T72" fmla="*/ 262 w 672"/>
              <a:gd name="T73" fmla="*/ 858 h 866"/>
              <a:gd name="T74" fmla="*/ 294 w 672"/>
              <a:gd name="T75" fmla="*/ 866 h 866"/>
              <a:gd name="T76" fmla="*/ 320 w 672"/>
              <a:gd name="T77" fmla="*/ 862 h 866"/>
              <a:gd name="T78" fmla="*/ 336 w 672"/>
              <a:gd name="T79" fmla="*/ 850 h 866"/>
              <a:gd name="T80" fmla="*/ 344 w 672"/>
              <a:gd name="T81" fmla="*/ 824 h 866"/>
              <a:gd name="T82" fmla="*/ 344 w 672"/>
              <a:gd name="T83" fmla="*/ 806 h 866"/>
              <a:gd name="T84" fmla="*/ 332 w 672"/>
              <a:gd name="T85" fmla="*/ 784 h 866"/>
              <a:gd name="T86" fmla="*/ 312 w 672"/>
              <a:gd name="T87" fmla="*/ 746 h 866"/>
              <a:gd name="T88" fmla="*/ 312 w 672"/>
              <a:gd name="T89" fmla="*/ 694 h 866"/>
              <a:gd name="T90" fmla="*/ 490 w 672"/>
              <a:gd name="T91" fmla="*/ 672 h 866"/>
              <a:gd name="T92" fmla="*/ 506 w 672"/>
              <a:gd name="T93" fmla="*/ 600 h 866"/>
              <a:gd name="T94" fmla="*/ 532 w 672"/>
              <a:gd name="T95" fmla="*/ 534 h 866"/>
              <a:gd name="T96" fmla="*/ 570 w 672"/>
              <a:gd name="T97" fmla="*/ 476 h 866"/>
              <a:gd name="T98" fmla="*/ 616 w 672"/>
              <a:gd name="T99" fmla="*/ 424 h 866"/>
              <a:gd name="T100" fmla="*/ 672 w 672"/>
              <a:gd name="T101" fmla="*/ 382 h 866"/>
              <a:gd name="T102" fmla="*/ 588 w 672"/>
              <a:gd name="T103" fmla="*/ 268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2" h="866">
                <a:moveTo>
                  <a:pt x="588" y="268"/>
                </a:moveTo>
                <a:lnTo>
                  <a:pt x="588" y="268"/>
                </a:lnTo>
                <a:lnTo>
                  <a:pt x="584" y="278"/>
                </a:lnTo>
                <a:lnTo>
                  <a:pt x="576" y="290"/>
                </a:lnTo>
                <a:lnTo>
                  <a:pt x="566" y="302"/>
                </a:lnTo>
                <a:lnTo>
                  <a:pt x="554" y="310"/>
                </a:lnTo>
                <a:lnTo>
                  <a:pt x="554" y="310"/>
                </a:lnTo>
                <a:lnTo>
                  <a:pt x="542" y="318"/>
                </a:lnTo>
                <a:lnTo>
                  <a:pt x="526" y="322"/>
                </a:lnTo>
                <a:lnTo>
                  <a:pt x="512" y="324"/>
                </a:lnTo>
                <a:lnTo>
                  <a:pt x="496" y="324"/>
                </a:lnTo>
                <a:lnTo>
                  <a:pt x="496" y="324"/>
                </a:lnTo>
                <a:lnTo>
                  <a:pt x="480" y="320"/>
                </a:lnTo>
                <a:lnTo>
                  <a:pt x="466" y="310"/>
                </a:lnTo>
                <a:lnTo>
                  <a:pt x="452" y="298"/>
                </a:lnTo>
                <a:lnTo>
                  <a:pt x="440" y="282"/>
                </a:lnTo>
                <a:lnTo>
                  <a:pt x="440" y="282"/>
                </a:lnTo>
                <a:lnTo>
                  <a:pt x="430" y="262"/>
                </a:lnTo>
                <a:lnTo>
                  <a:pt x="426" y="244"/>
                </a:lnTo>
                <a:lnTo>
                  <a:pt x="426" y="226"/>
                </a:lnTo>
                <a:lnTo>
                  <a:pt x="430" y="210"/>
                </a:lnTo>
                <a:lnTo>
                  <a:pt x="430" y="210"/>
                </a:lnTo>
                <a:lnTo>
                  <a:pt x="438" y="196"/>
                </a:lnTo>
                <a:lnTo>
                  <a:pt x="446" y="184"/>
                </a:lnTo>
                <a:lnTo>
                  <a:pt x="458" y="174"/>
                </a:lnTo>
                <a:lnTo>
                  <a:pt x="470" y="166"/>
                </a:lnTo>
                <a:lnTo>
                  <a:pt x="470" y="166"/>
                </a:lnTo>
                <a:lnTo>
                  <a:pt x="484" y="160"/>
                </a:lnTo>
                <a:lnTo>
                  <a:pt x="498" y="156"/>
                </a:lnTo>
                <a:lnTo>
                  <a:pt x="512" y="156"/>
                </a:lnTo>
                <a:lnTo>
                  <a:pt x="522" y="156"/>
                </a:lnTo>
                <a:lnTo>
                  <a:pt x="522" y="156"/>
                </a:lnTo>
                <a:lnTo>
                  <a:pt x="538" y="158"/>
                </a:lnTo>
                <a:lnTo>
                  <a:pt x="542" y="158"/>
                </a:lnTo>
                <a:lnTo>
                  <a:pt x="544" y="156"/>
                </a:lnTo>
                <a:lnTo>
                  <a:pt x="456" y="0"/>
                </a:lnTo>
                <a:lnTo>
                  <a:pt x="456" y="0"/>
                </a:lnTo>
                <a:lnTo>
                  <a:pt x="412" y="26"/>
                </a:lnTo>
                <a:lnTo>
                  <a:pt x="372" y="56"/>
                </a:lnTo>
                <a:lnTo>
                  <a:pt x="334" y="88"/>
                </a:lnTo>
                <a:lnTo>
                  <a:pt x="298" y="124"/>
                </a:lnTo>
                <a:lnTo>
                  <a:pt x="262" y="160"/>
                </a:lnTo>
                <a:lnTo>
                  <a:pt x="230" y="198"/>
                </a:lnTo>
                <a:lnTo>
                  <a:pt x="200" y="238"/>
                </a:lnTo>
                <a:lnTo>
                  <a:pt x="174" y="280"/>
                </a:lnTo>
                <a:lnTo>
                  <a:pt x="122" y="252"/>
                </a:lnTo>
                <a:lnTo>
                  <a:pt x="122" y="252"/>
                </a:lnTo>
                <a:lnTo>
                  <a:pt x="112" y="244"/>
                </a:lnTo>
                <a:lnTo>
                  <a:pt x="106" y="236"/>
                </a:lnTo>
                <a:lnTo>
                  <a:pt x="100" y="218"/>
                </a:lnTo>
                <a:lnTo>
                  <a:pt x="100" y="218"/>
                </a:lnTo>
                <a:lnTo>
                  <a:pt x="90" y="204"/>
                </a:lnTo>
                <a:lnTo>
                  <a:pt x="86" y="198"/>
                </a:lnTo>
                <a:lnTo>
                  <a:pt x="78" y="192"/>
                </a:lnTo>
                <a:lnTo>
                  <a:pt x="78" y="192"/>
                </a:lnTo>
                <a:lnTo>
                  <a:pt x="70" y="188"/>
                </a:lnTo>
                <a:lnTo>
                  <a:pt x="60" y="184"/>
                </a:lnTo>
                <a:lnTo>
                  <a:pt x="50" y="182"/>
                </a:lnTo>
                <a:lnTo>
                  <a:pt x="42" y="184"/>
                </a:lnTo>
                <a:lnTo>
                  <a:pt x="42" y="184"/>
                </a:lnTo>
                <a:lnTo>
                  <a:pt x="32" y="186"/>
                </a:lnTo>
                <a:lnTo>
                  <a:pt x="24" y="190"/>
                </a:lnTo>
                <a:lnTo>
                  <a:pt x="16" y="198"/>
                </a:lnTo>
                <a:lnTo>
                  <a:pt x="8" y="210"/>
                </a:lnTo>
                <a:lnTo>
                  <a:pt x="8" y="210"/>
                </a:lnTo>
                <a:lnTo>
                  <a:pt x="2" y="224"/>
                </a:lnTo>
                <a:lnTo>
                  <a:pt x="0" y="234"/>
                </a:lnTo>
                <a:lnTo>
                  <a:pt x="0" y="244"/>
                </a:lnTo>
                <a:lnTo>
                  <a:pt x="2" y="252"/>
                </a:lnTo>
                <a:lnTo>
                  <a:pt x="2" y="252"/>
                </a:lnTo>
                <a:lnTo>
                  <a:pt x="6" y="260"/>
                </a:lnTo>
                <a:lnTo>
                  <a:pt x="12" y="268"/>
                </a:lnTo>
                <a:lnTo>
                  <a:pt x="20" y="274"/>
                </a:lnTo>
                <a:lnTo>
                  <a:pt x="28" y="280"/>
                </a:lnTo>
                <a:lnTo>
                  <a:pt x="28" y="280"/>
                </a:lnTo>
                <a:lnTo>
                  <a:pt x="36" y="284"/>
                </a:lnTo>
                <a:lnTo>
                  <a:pt x="44" y="284"/>
                </a:lnTo>
                <a:lnTo>
                  <a:pt x="62" y="284"/>
                </a:lnTo>
                <a:lnTo>
                  <a:pt x="62" y="284"/>
                </a:lnTo>
                <a:lnTo>
                  <a:pt x="82" y="280"/>
                </a:lnTo>
                <a:lnTo>
                  <a:pt x="92" y="282"/>
                </a:lnTo>
                <a:lnTo>
                  <a:pt x="104" y="284"/>
                </a:lnTo>
                <a:lnTo>
                  <a:pt x="104" y="284"/>
                </a:lnTo>
                <a:lnTo>
                  <a:pt x="104" y="286"/>
                </a:lnTo>
                <a:lnTo>
                  <a:pt x="154" y="314"/>
                </a:lnTo>
                <a:lnTo>
                  <a:pt x="154" y="314"/>
                </a:lnTo>
                <a:lnTo>
                  <a:pt x="132" y="356"/>
                </a:lnTo>
                <a:lnTo>
                  <a:pt x="112" y="402"/>
                </a:lnTo>
                <a:lnTo>
                  <a:pt x="96" y="448"/>
                </a:lnTo>
                <a:lnTo>
                  <a:pt x="80" y="494"/>
                </a:lnTo>
                <a:lnTo>
                  <a:pt x="68" y="542"/>
                </a:lnTo>
                <a:lnTo>
                  <a:pt x="60" y="592"/>
                </a:lnTo>
                <a:lnTo>
                  <a:pt x="54" y="642"/>
                </a:lnTo>
                <a:lnTo>
                  <a:pt x="52" y="694"/>
                </a:lnTo>
                <a:lnTo>
                  <a:pt x="274" y="694"/>
                </a:lnTo>
                <a:lnTo>
                  <a:pt x="274" y="748"/>
                </a:lnTo>
                <a:lnTo>
                  <a:pt x="274" y="748"/>
                </a:lnTo>
                <a:lnTo>
                  <a:pt x="272" y="758"/>
                </a:lnTo>
                <a:lnTo>
                  <a:pt x="268" y="768"/>
                </a:lnTo>
                <a:lnTo>
                  <a:pt x="256" y="784"/>
                </a:lnTo>
                <a:lnTo>
                  <a:pt x="256" y="784"/>
                </a:lnTo>
                <a:lnTo>
                  <a:pt x="248" y="798"/>
                </a:lnTo>
                <a:lnTo>
                  <a:pt x="246" y="806"/>
                </a:lnTo>
                <a:lnTo>
                  <a:pt x="244" y="814"/>
                </a:lnTo>
                <a:lnTo>
                  <a:pt x="244" y="814"/>
                </a:lnTo>
                <a:lnTo>
                  <a:pt x="244" y="824"/>
                </a:lnTo>
                <a:lnTo>
                  <a:pt x="246" y="834"/>
                </a:lnTo>
                <a:lnTo>
                  <a:pt x="250" y="844"/>
                </a:lnTo>
                <a:lnTo>
                  <a:pt x="256" y="850"/>
                </a:lnTo>
                <a:lnTo>
                  <a:pt x="256" y="850"/>
                </a:lnTo>
                <a:lnTo>
                  <a:pt x="262" y="858"/>
                </a:lnTo>
                <a:lnTo>
                  <a:pt x="270" y="862"/>
                </a:lnTo>
                <a:lnTo>
                  <a:pt x="280" y="866"/>
                </a:lnTo>
                <a:lnTo>
                  <a:pt x="294" y="866"/>
                </a:lnTo>
                <a:lnTo>
                  <a:pt x="294" y="866"/>
                </a:lnTo>
                <a:lnTo>
                  <a:pt x="310" y="864"/>
                </a:lnTo>
                <a:lnTo>
                  <a:pt x="320" y="862"/>
                </a:lnTo>
                <a:lnTo>
                  <a:pt x="328" y="856"/>
                </a:lnTo>
                <a:lnTo>
                  <a:pt x="336" y="850"/>
                </a:lnTo>
                <a:lnTo>
                  <a:pt x="336" y="850"/>
                </a:lnTo>
                <a:lnTo>
                  <a:pt x="340" y="842"/>
                </a:lnTo>
                <a:lnTo>
                  <a:pt x="342" y="834"/>
                </a:lnTo>
                <a:lnTo>
                  <a:pt x="344" y="824"/>
                </a:lnTo>
                <a:lnTo>
                  <a:pt x="346" y="814"/>
                </a:lnTo>
                <a:lnTo>
                  <a:pt x="346" y="814"/>
                </a:lnTo>
                <a:lnTo>
                  <a:pt x="344" y="806"/>
                </a:lnTo>
                <a:lnTo>
                  <a:pt x="342" y="798"/>
                </a:lnTo>
                <a:lnTo>
                  <a:pt x="332" y="784"/>
                </a:lnTo>
                <a:lnTo>
                  <a:pt x="332" y="784"/>
                </a:lnTo>
                <a:lnTo>
                  <a:pt x="320" y="768"/>
                </a:lnTo>
                <a:lnTo>
                  <a:pt x="314" y="758"/>
                </a:lnTo>
                <a:lnTo>
                  <a:pt x="312" y="746"/>
                </a:lnTo>
                <a:lnTo>
                  <a:pt x="312" y="746"/>
                </a:lnTo>
                <a:lnTo>
                  <a:pt x="312" y="746"/>
                </a:lnTo>
                <a:lnTo>
                  <a:pt x="312" y="694"/>
                </a:lnTo>
                <a:lnTo>
                  <a:pt x="488" y="696"/>
                </a:lnTo>
                <a:lnTo>
                  <a:pt x="488" y="696"/>
                </a:lnTo>
                <a:lnTo>
                  <a:pt x="490" y="672"/>
                </a:lnTo>
                <a:lnTo>
                  <a:pt x="494" y="648"/>
                </a:lnTo>
                <a:lnTo>
                  <a:pt x="500" y="624"/>
                </a:lnTo>
                <a:lnTo>
                  <a:pt x="506" y="600"/>
                </a:lnTo>
                <a:lnTo>
                  <a:pt x="514" y="578"/>
                </a:lnTo>
                <a:lnTo>
                  <a:pt x="522" y="556"/>
                </a:lnTo>
                <a:lnTo>
                  <a:pt x="532" y="534"/>
                </a:lnTo>
                <a:lnTo>
                  <a:pt x="544" y="514"/>
                </a:lnTo>
                <a:lnTo>
                  <a:pt x="556" y="494"/>
                </a:lnTo>
                <a:lnTo>
                  <a:pt x="570" y="476"/>
                </a:lnTo>
                <a:lnTo>
                  <a:pt x="584" y="458"/>
                </a:lnTo>
                <a:lnTo>
                  <a:pt x="600" y="440"/>
                </a:lnTo>
                <a:lnTo>
                  <a:pt x="616" y="424"/>
                </a:lnTo>
                <a:lnTo>
                  <a:pt x="634" y="408"/>
                </a:lnTo>
                <a:lnTo>
                  <a:pt x="652" y="394"/>
                </a:lnTo>
                <a:lnTo>
                  <a:pt x="672" y="382"/>
                </a:lnTo>
                <a:lnTo>
                  <a:pt x="596" y="248"/>
                </a:lnTo>
                <a:lnTo>
                  <a:pt x="596" y="248"/>
                </a:lnTo>
                <a:lnTo>
                  <a:pt x="588" y="268"/>
                </a:lnTo>
                <a:lnTo>
                  <a:pt x="588" y="26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265338" y="2668955"/>
            <a:ext cx="1364930" cy="1341860"/>
          </a:xfrm>
          <a:custGeom>
            <a:avLst/>
            <a:gdLst>
              <a:gd name="T0" fmla="*/ 660 w 710"/>
              <a:gd name="T1" fmla="*/ 178 h 698"/>
              <a:gd name="T2" fmla="*/ 632 w 710"/>
              <a:gd name="T3" fmla="*/ 188 h 698"/>
              <a:gd name="T4" fmla="*/ 620 w 710"/>
              <a:gd name="T5" fmla="*/ 200 h 698"/>
              <a:gd name="T6" fmla="*/ 604 w 710"/>
              <a:gd name="T7" fmla="*/ 234 h 698"/>
              <a:gd name="T8" fmla="*/ 590 w 710"/>
              <a:gd name="T9" fmla="*/ 252 h 698"/>
              <a:gd name="T10" fmla="*/ 540 w 710"/>
              <a:gd name="T11" fmla="*/ 280 h 698"/>
              <a:gd name="T12" fmla="*/ 450 w 710"/>
              <a:gd name="T13" fmla="*/ 160 h 698"/>
              <a:gd name="T14" fmla="*/ 344 w 710"/>
              <a:gd name="T15" fmla="*/ 58 h 698"/>
              <a:gd name="T16" fmla="*/ 162 w 710"/>
              <a:gd name="T17" fmla="*/ 172 h 698"/>
              <a:gd name="T18" fmla="*/ 114 w 710"/>
              <a:gd name="T19" fmla="*/ 142 h 698"/>
              <a:gd name="T20" fmla="*/ 100 w 710"/>
              <a:gd name="T21" fmla="*/ 116 h 698"/>
              <a:gd name="T22" fmla="*/ 80 w 710"/>
              <a:gd name="T23" fmla="*/ 90 h 698"/>
              <a:gd name="T24" fmla="*/ 60 w 710"/>
              <a:gd name="T25" fmla="*/ 84 h 698"/>
              <a:gd name="T26" fmla="*/ 42 w 710"/>
              <a:gd name="T27" fmla="*/ 82 h 698"/>
              <a:gd name="T28" fmla="*/ 18 w 710"/>
              <a:gd name="T29" fmla="*/ 96 h 698"/>
              <a:gd name="T30" fmla="*/ 4 w 710"/>
              <a:gd name="T31" fmla="*/ 122 h 698"/>
              <a:gd name="T32" fmla="*/ 2 w 710"/>
              <a:gd name="T33" fmla="*/ 152 h 698"/>
              <a:gd name="T34" fmla="*/ 12 w 710"/>
              <a:gd name="T35" fmla="*/ 166 h 698"/>
              <a:gd name="T36" fmla="*/ 28 w 710"/>
              <a:gd name="T37" fmla="*/ 178 h 698"/>
              <a:gd name="T38" fmla="*/ 62 w 710"/>
              <a:gd name="T39" fmla="*/ 182 h 698"/>
              <a:gd name="T40" fmla="*/ 92 w 710"/>
              <a:gd name="T41" fmla="*/ 180 h 698"/>
              <a:gd name="T42" fmla="*/ 106 w 710"/>
              <a:gd name="T43" fmla="*/ 184 h 698"/>
              <a:gd name="T44" fmla="*/ 40 w 710"/>
              <a:gd name="T45" fmla="*/ 380 h 698"/>
              <a:gd name="T46" fmla="*/ 96 w 710"/>
              <a:gd name="T47" fmla="*/ 422 h 698"/>
              <a:gd name="T48" fmla="*/ 142 w 710"/>
              <a:gd name="T49" fmla="*/ 474 h 698"/>
              <a:gd name="T50" fmla="*/ 180 w 710"/>
              <a:gd name="T51" fmla="*/ 534 h 698"/>
              <a:gd name="T52" fmla="*/ 206 w 710"/>
              <a:gd name="T53" fmla="*/ 600 h 698"/>
              <a:gd name="T54" fmla="*/ 220 w 710"/>
              <a:gd name="T55" fmla="*/ 672 h 698"/>
              <a:gd name="T56" fmla="*/ 394 w 710"/>
              <a:gd name="T57" fmla="*/ 682 h 698"/>
              <a:gd name="T58" fmla="*/ 380 w 710"/>
              <a:gd name="T59" fmla="*/ 662 h 698"/>
              <a:gd name="T60" fmla="*/ 368 w 710"/>
              <a:gd name="T61" fmla="*/ 640 h 698"/>
              <a:gd name="T62" fmla="*/ 360 w 710"/>
              <a:gd name="T63" fmla="*/ 612 h 698"/>
              <a:gd name="T64" fmla="*/ 370 w 710"/>
              <a:gd name="T65" fmla="*/ 568 h 698"/>
              <a:gd name="T66" fmla="*/ 390 w 710"/>
              <a:gd name="T67" fmla="*/ 542 h 698"/>
              <a:gd name="T68" fmla="*/ 444 w 710"/>
              <a:gd name="T69" fmla="*/ 526 h 698"/>
              <a:gd name="T70" fmla="*/ 482 w 710"/>
              <a:gd name="T71" fmla="*/ 534 h 698"/>
              <a:gd name="T72" fmla="*/ 510 w 710"/>
              <a:gd name="T73" fmla="*/ 554 h 698"/>
              <a:gd name="T74" fmla="*/ 526 w 710"/>
              <a:gd name="T75" fmla="*/ 596 h 698"/>
              <a:gd name="T76" fmla="*/ 526 w 710"/>
              <a:gd name="T77" fmla="*/ 626 h 698"/>
              <a:gd name="T78" fmla="*/ 510 w 710"/>
              <a:gd name="T79" fmla="*/ 660 h 698"/>
              <a:gd name="T80" fmla="*/ 498 w 710"/>
              <a:gd name="T81" fmla="*/ 678 h 698"/>
              <a:gd name="T82" fmla="*/ 660 w 710"/>
              <a:gd name="T83" fmla="*/ 698 h 698"/>
              <a:gd name="T84" fmla="*/ 642 w 710"/>
              <a:gd name="T85" fmla="*/ 546 h 698"/>
              <a:gd name="T86" fmla="*/ 600 w 710"/>
              <a:gd name="T87" fmla="*/ 402 h 698"/>
              <a:gd name="T88" fmla="*/ 610 w 710"/>
              <a:gd name="T89" fmla="*/ 284 h 698"/>
              <a:gd name="T90" fmla="*/ 630 w 710"/>
              <a:gd name="T91" fmla="*/ 278 h 698"/>
              <a:gd name="T92" fmla="*/ 666 w 710"/>
              <a:gd name="T93" fmla="*/ 282 h 698"/>
              <a:gd name="T94" fmla="*/ 682 w 710"/>
              <a:gd name="T95" fmla="*/ 276 h 698"/>
              <a:gd name="T96" fmla="*/ 704 w 710"/>
              <a:gd name="T97" fmla="*/ 256 h 698"/>
              <a:gd name="T98" fmla="*/ 710 w 710"/>
              <a:gd name="T99" fmla="*/ 240 h 698"/>
              <a:gd name="T100" fmla="*/ 702 w 710"/>
              <a:gd name="T101" fmla="*/ 206 h 698"/>
              <a:gd name="T102" fmla="*/ 684 w 710"/>
              <a:gd name="T103" fmla="*/ 186 h 698"/>
              <a:gd name="T104" fmla="*/ 668 w 710"/>
              <a:gd name="T105" fmla="*/ 18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10" h="698">
                <a:moveTo>
                  <a:pt x="668" y="180"/>
                </a:moveTo>
                <a:lnTo>
                  <a:pt x="668" y="180"/>
                </a:lnTo>
                <a:lnTo>
                  <a:pt x="660" y="178"/>
                </a:lnTo>
                <a:lnTo>
                  <a:pt x="650" y="180"/>
                </a:lnTo>
                <a:lnTo>
                  <a:pt x="640" y="184"/>
                </a:lnTo>
                <a:lnTo>
                  <a:pt x="632" y="188"/>
                </a:lnTo>
                <a:lnTo>
                  <a:pt x="632" y="188"/>
                </a:lnTo>
                <a:lnTo>
                  <a:pt x="624" y="194"/>
                </a:lnTo>
                <a:lnTo>
                  <a:pt x="620" y="200"/>
                </a:lnTo>
                <a:lnTo>
                  <a:pt x="612" y="216"/>
                </a:lnTo>
                <a:lnTo>
                  <a:pt x="612" y="216"/>
                </a:lnTo>
                <a:lnTo>
                  <a:pt x="604" y="234"/>
                </a:lnTo>
                <a:lnTo>
                  <a:pt x="598" y="244"/>
                </a:lnTo>
                <a:lnTo>
                  <a:pt x="590" y="252"/>
                </a:lnTo>
                <a:lnTo>
                  <a:pt x="590" y="252"/>
                </a:lnTo>
                <a:lnTo>
                  <a:pt x="588" y="252"/>
                </a:lnTo>
                <a:lnTo>
                  <a:pt x="540" y="280"/>
                </a:lnTo>
                <a:lnTo>
                  <a:pt x="540" y="280"/>
                </a:lnTo>
                <a:lnTo>
                  <a:pt x="512" y="238"/>
                </a:lnTo>
                <a:lnTo>
                  <a:pt x="482" y="198"/>
                </a:lnTo>
                <a:lnTo>
                  <a:pt x="450" y="160"/>
                </a:lnTo>
                <a:lnTo>
                  <a:pt x="418" y="124"/>
                </a:lnTo>
                <a:lnTo>
                  <a:pt x="382" y="90"/>
                </a:lnTo>
                <a:lnTo>
                  <a:pt x="344" y="58"/>
                </a:lnTo>
                <a:lnTo>
                  <a:pt x="304" y="28"/>
                </a:lnTo>
                <a:lnTo>
                  <a:pt x="262" y="0"/>
                </a:lnTo>
                <a:lnTo>
                  <a:pt x="162" y="172"/>
                </a:lnTo>
                <a:lnTo>
                  <a:pt x="122" y="150"/>
                </a:lnTo>
                <a:lnTo>
                  <a:pt x="122" y="150"/>
                </a:lnTo>
                <a:lnTo>
                  <a:pt x="114" y="142"/>
                </a:lnTo>
                <a:lnTo>
                  <a:pt x="108" y="134"/>
                </a:lnTo>
                <a:lnTo>
                  <a:pt x="100" y="116"/>
                </a:lnTo>
                <a:lnTo>
                  <a:pt x="100" y="116"/>
                </a:lnTo>
                <a:lnTo>
                  <a:pt x="92" y="102"/>
                </a:lnTo>
                <a:lnTo>
                  <a:pt x="86" y="96"/>
                </a:lnTo>
                <a:lnTo>
                  <a:pt x="80" y="90"/>
                </a:lnTo>
                <a:lnTo>
                  <a:pt x="80" y="90"/>
                </a:lnTo>
                <a:lnTo>
                  <a:pt x="70" y="86"/>
                </a:lnTo>
                <a:lnTo>
                  <a:pt x="60" y="84"/>
                </a:lnTo>
                <a:lnTo>
                  <a:pt x="52" y="82"/>
                </a:lnTo>
                <a:lnTo>
                  <a:pt x="42" y="82"/>
                </a:lnTo>
                <a:lnTo>
                  <a:pt x="42" y="82"/>
                </a:lnTo>
                <a:lnTo>
                  <a:pt x="34" y="84"/>
                </a:lnTo>
                <a:lnTo>
                  <a:pt x="26" y="88"/>
                </a:lnTo>
                <a:lnTo>
                  <a:pt x="18" y="96"/>
                </a:lnTo>
                <a:lnTo>
                  <a:pt x="10" y="108"/>
                </a:lnTo>
                <a:lnTo>
                  <a:pt x="10" y="108"/>
                </a:lnTo>
                <a:lnTo>
                  <a:pt x="4" y="122"/>
                </a:lnTo>
                <a:lnTo>
                  <a:pt x="0" y="134"/>
                </a:lnTo>
                <a:lnTo>
                  <a:pt x="0" y="142"/>
                </a:lnTo>
                <a:lnTo>
                  <a:pt x="2" y="152"/>
                </a:lnTo>
                <a:lnTo>
                  <a:pt x="2" y="152"/>
                </a:lnTo>
                <a:lnTo>
                  <a:pt x="6" y="160"/>
                </a:lnTo>
                <a:lnTo>
                  <a:pt x="12" y="166"/>
                </a:lnTo>
                <a:lnTo>
                  <a:pt x="20" y="172"/>
                </a:lnTo>
                <a:lnTo>
                  <a:pt x="28" y="178"/>
                </a:lnTo>
                <a:lnTo>
                  <a:pt x="28" y="178"/>
                </a:lnTo>
                <a:lnTo>
                  <a:pt x="36" y="182"/>
                </a:lnTo>
                <a:lnTo>
                  <a:pt x="44" y="184"/>
                </a:lnTo>
                <a:lnTo>
                  <a:pt x="62" y="182"/>
                </a:lnTo>
                <a:lnTo>
                  <a:pt x="62" y="182"/>
                </a:lnTo>
                <a:lnTo>
                  <a:pt x="82" y="180"/>
                </a:lnTo>
                <a:lnTo>
                  <a:pt x="92" y="180"/>
                </a:lnTo>
                <a:lnTo>
                  <a:pt x="104" y="184"/>
                </a:lnTo>
                <a:lnTo>
                  <a:pt x="104" y="184"/>
                </a:lnTo>
                <a:lnTo>
                  <a:pt x="106" y="184"/>
                </a:lnTo>
                <a:lnTo>
                  <a:pt x="142" y="206"/>
                </a:lnTo>
                <a:lnTo>
                  <a:pt x="40" y="380"/>
                </a:lnTo>
                <a:lnTo>
                  <a:pt x="40" y="380"/>
                </a:lnTo>
                <a:lnTo>
                  <a:pt x="60" y="392"/>
                </a:lnTo>
                <a:lnTo>
                  <a:pt x="78" y="406"/>
                </a:lnTo>
                <a:lnTo>
                  <a:pt x="96" y="422"/>
                </a:lnTo>
                <a:lnTo>
                  <a:pt x="112" y="438"/>
                </a:lnTo>
                <a:lnTo>
                  <a:pt x="128" y="456"/>
                </a:lnTo>
                <a:lnTo>
                  <a:pt x="142" y="474"/>
                </a:lnTo>
                <a:lnTo>
                  <a:pt x="156" y="494"/>
                </a:lnTo>
                <a:lnTo>
                  <a:pt x="168" y="514"/>
                </a:lnTo>
                <a:lnTo>
                  <a:pt x="180" y="534"/>
                </a:lnTo>
                <a:lnTo>
                  <a:pt x="190" y="556"/>
                </a:lnTo>
                <a:lnTo>
                  <a:pt x="198" y="578"/>
                </a:lnTo>
                <a:lnTo>
                  <a:pt x="206" y="600"/>
                </a:lnTo>
                <a:lnTo>
                  <a:pt x="212" y="624"/>
                </a:lnTo>
                <a:lnTo>
                  <a:pt x="216" y="648"/>
                </a:lnTo>
                <a:lnTo>
                  <a:pt x="220" y="672"/>
                </a:lnTo>
                <a:lnTo>
                  <a:pt x="222" y="696"/>
                </a:lnTo>
                <a:lnTo>
                  <a:pt x="394" y="698"/>
                </a:lnTo>
                <a:lnTo>
                  <a:pt x="394" y="682"/>
                </a:lnTo>
                <a:lnTo>
                  <a:pt x="394" y="682"/>
                </a:lnTo>
                <a:lnTo>
                  <a:pt x="392" y="676"/>
                </a:lnTo>
                <a:lnTo>
                  <a:pt x="380" y="662"/>
                </a:lnTo>
                <a:lnTo>
                  <a:pt x="380" y="662"/>
                </a:lnTo>
                <a:lnTo>
                  <a:pt x="374" y="652"/>
                </a:lnTo>
                <a:lnTo>
                  <a:pt x="368" y="640"/>
                </a:lnTo>
                <a:lnTo>
                  <a:pt x="362" y="626"/>
                </a:lnTo>
                <a:lnTo>
                  <a:pt x="360" y="612"/>
                </a:lnTo>
                <a:lnTo>
                  <a:pt x="360" y="612"/>
                </a:lnTo>
                <a:lnTo>
                  <a:pt x="362" y="596"/>
                </a:lnTo>
                <a:lnTo>
                  <a:pt x="364" y="582"/>
                </a:lnTo>
                <a:lnTo>
                  <a:pt x="370" y="568"/>
                </a:lnTo>
                <a:lnTo>
                  <a:pt x="378" y="554"/>
                </a:lnTo>
                <a:lnTo>
                  <a:pt x="378" y="554"/>
                </a:lnTo>
                <a:lnTo>
                  <a:pt x="390" y="542"/>
                </a:lnTo>
                <a:lnTo>
                  <a:pt x="406" y="534"/>
                </a:lnTo>
                <a:lnTo>
                  <a:pt x="424" y="528"/>
                </a:lnTo>
                <a:lnTo>
                  <a:pt x="444" y="526"/>
                </a:lnTo>
                <a:lnTo>
                  <a:pt x="444" y="526"/>
                </a:lnTo>
                <a:lnTo>
                  <a:pt x="464" y="528"/>
                </a:lnTo>
                <a:lnTo>
                  <a:pt x="482" y="534"/>
                </a:lnTo>
                <a:lnTo>
                  <a:pt x="498" y="542"/>
                </a:lnTo>
                <a:lnTo>
                  <a:pt x="510" y="554"/>
                </a:lnTo>
                <a:lnTo>
                  <a:pt x="510" y="554"/>
                </a:lnTo>
                <a:lnTo>
                  <a:pt x="518" y="568"/>
                </a:lnTo>
                <a:lnTo>
                  <a:pt x="524" y="582"/>
                </a:lnTo>
                <a:lnTo>
                  <a:pt x="526" y="596"/>
                </a:lnTo>
                <a:lnTo>
                  <a:pt x="528" y="612"/>
                </a:lnTo>
                <a:lnTo>
                  <a:pt x="528" y="612"/>
                </a:lnTo>
                <a:lnTo>
                  <a:pt x="526" y="626"/>
                </a:lnTo>
                <a:lnTo>
                  <a:pt x="522" y="640"/>
                </a:lnTo>
                <a:lnTo>
                  <a:pt x="516" y="652"/>
                </a:lnTo>
                <a:lnTo>
                  <a:pt x="510" y="660"/>
                </a:lnTo>
                <a:lnTo>
                  <a:pt x="510" y="660"/>
                </a:lnTo>
                <a:lnTo>
                  <a:pt x="500" y="674"/>
                </a:lnTo>
                <a:lnTo>
                  <a:pt x="498" y="678"/>
                </a:lnTo>
                <a:lnTo>
                  <a:pt x="498" y="698"/>
                </a:lnTo>
                <a:lnTo>
                  <a:pt x="660" y="698"/>
                </a:lnTo>
                <a:lnTo>
                  <a:pt x="660" y="698"/>
                </a:lnTo>
                <a:lnTo>
                  <a:pt x="656" y="646"/>
                </a:lnTo>
                <a:lnTo>
                  <a:pt x="652" y="596"/>
                </a:lnTo>
                <a:lnTo>
                  <a:pt x="642" y="546"/>
                </a:lnTo>
                <a:lnTo>
                  <a:pt x="632" y="496"/>
                </a:lnTo>
                <a:lnTo>
                  <a:pt x="616" y="450"/>
                </a:lnTo>
                <a:lnTo>
                  <a:pt x="600" y="402"/>
                </a:lnTo>
                <a:lnTo>
                  <a:pt x="580" y="358"/>
                </a:lnTo>
                <a:lnTo>
                  <a:pt x="558" y="314"/>
                </a:lnTo>
                <a:lnTo>
                  <a:pt x="610" y="284"/>
                </a:lnTo>
                <a:lnTo>
                  <a:pt x="610" y="284"/>
                </a:lnTo>
                <a:lnTo>
                  <a:pt x="620" y="280"/>
                </a:lnTo>
                <a:lnTo>
                  <a:pt x="630" y="278"/>
                </a:lnTo>
                <a:lnTo>
                  <a:pt x="650" y="280"/>
                </a:lnTo>
                <a:lnTo>
                  <a:pt x="650" y="280"/>
                </a:lnTo>
                <a:lnTo>
                  <a:pt x="666" y="282"/>
                </a:lnTo>
                <a:lnTo>
                  <a:pt x="674" y="280"/>
                </a:lnTo>
                <a:lnTo>
                  <a:pt x="682" y="276"/>
                </a:lnTo>
                <a:lnTo>
                  <a:pt x="682" y="276"/>
                </a:lnTo>
                <a:lnTo>
                  <a:pt x="690" y="270"/>
                </a:lnTo>
                <a:lnTo>
                  <a:pt x="698" y="264"/>
                </a:lnTo>
                <a:lnTo>
                  <a:pt x="704" y="256"/>
                </a:lnTo>
                <a:lnTo>
                  <a:pt x="708" y="248"/>
                </a:lnTo>
                <a:lnTo>
                  <a:pt x="708" y="248"/>
                </a:lnTo>
                <a:lnTo>
                  <a:pt x="710" y="240"/>
                </a:lnTo>
                <a:lnTo>
                  <a:pt x="710" y="230"/>
                </a:lnTo>
                <a:lnTo>
                  <a:pt x="708" y="220"/>
                </a:lnTo>
                <a:lnTo>
                  <a:pt x="702" y="206"/>
                </a:lnTo>
                <a:lnTo>
                  <a:pt x="702" y="206"/>
                </a:lnTo>
                <a:lnTo>
                  <a:pt x="694" y="194"/>
                </a:lnTo>
                <a:lnTo>
                  <a:pt x="684" y="186"/>
                </a:lnTo>
                <a:lnTo>
                  <a:pt x="676" y="182"/>
                </a:lnTo>
                <a:lnTo>
                  <a:pt x="668" y="180"/>
                </a:lnTo>
                <a:lnTo>
                  <a:pt x="668" y="18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216021" y="4072333"/>
            <a:ext cx="1418758" cy="1341860"/>
          </a:xfrm>
          <a:custGeom>
            <a:avLst/>
            <a:gdLst>
              <a:gd name="T0" fmla="*/ 702 w 738"/>
              <a:gd name="T1" fmla="*/ 510 h 698"/>
              <a:gd name="T2" fmla="*/ 678 w 738"/>
              <a:gd name="T3" fmla="*/ 508 h 698"/>
              <a:gd name="T4" fmla="*/ 636 w 738"/>
              <a:gd name="T5" fmla="*/ 508 h 698"/>
              <a:gd name="T6" fmla="*/ 578 w 738"/>
              <a:gd name="T7" fmla="*/ 474 h 698"/>
              <a:gd name="T8" fmla="*/ 650 w 738"/>
              <a:gd name="T9" fmla="*/ 304 h 698"/>
              <a:gd name="T10" fmla="*/ 598 w 738"/>
              <a:gd name="T11" fmla="*/ 258 h 698"/>
              <a:gd name="T12" fmla="*/ 554 w 738"/>
              <a:gd name="T13" fmla="*/ 204 h 698"/>
              <a:gd name="T14" fmla="*/ 520 w 738"/>
              <a:gd name="T15" fmla="*/ 142 h 698"/>
              <a:gd name="T16" fmla="*/ 498 w 738"/>
              <a:gd name="T17" fmla="*/ 74 h 698"/>
              <a:gd name="T18" fmla="*/ 488 w 738"/>
              <a:gd name="T19" fmla="*/ 2 h 698"/>
              <a:gd name="T20" fmla="*/ 346 w 738"/>
              <a:gd name="T21" fmla="*/ 10 h 698"/>
              <a:gd name="T22" fmla="*/ 358 w 738"/>
              <a:gd name="T23" fmla="*/ 28 h 698"/>
              <a:gd name="T24" fmla="*/ 376 w 738"/>
              <a:gd name="T25" fmla="*/ 64 h 698"/>
              <a:gd name="T26" fmla="*/ 378 w 738"/>
              <a:gd name="T27" fmla="*/ 96 h 698"/>
              <a:gd name="T28" fmla="*/ 360 w 738"/>
              <a:gd name="T29" fmla="*/ 138 h 698"/>
              <a:gd name="T30" fmla="*/ 334 w 738"/>
              <a:gd name="T31" fmla="*/ 158 h 698"/>
              <a:gd name="T32" fmla="*/ 296 w 738"/>
              <a:gd name="T33" fmla="*/ 166 h 698"/>
              <a:gd name="T34" fmla="*/ 240 w 738"/>
              <a:gd name="T35" fmla="*/ 148 h 698"/>
              <a:gd name="T36" fmla="*/ 220 w 738"/>
              <a:gd name="T37" fmla="*/ 124 h 698"/>
              <a:gd name="T38" fmla="*/ 212 w 738"/>
              <a:gd name="T39" fmla="*/ 80 h 698"/>
              <a:gd name="T40" fmla="*/ 218 w 738"/>
              <a:gd name="T41" fmla="*/ 52 h 698"/>
              <a:gd name="T42" fmla="*/ 230 w 738"/>
              <a:gd name="T43" fmla="*/ 30 h 698"/>
              <a:gd name="T44" fmla="*/ 240 w 738"/>
              <a:gd name="T45" fmla="*/ 0 h 698"/>
              <a:gd name="T46" fmla="*/ 54 w 738"/>
              <a:gd name="T47" fmla="*/ 52 h 698"/>
              <a:gd name="T48" fmla="*/ 78 w 738"/>
              <a:gd name="T49" fmla="*/ 202 h 698"/>
              <a:gd name="T50" fmla="*/ 130 w 738"/>
              <a:gd name="T51" fmla="*/ 340 h 698"/>
              <a:gd name="T52" fmla="*/ 100 w 738"/>
              <a:gd name="T53" fmla="*/ 414 h 698"/>
              <a:gd name="T54" fmla="*/ 60 w 738"/>
              <a:gd name="T55" fmla="*/ 418 h 698"/>
              <a:gd name="T56" fmla="*/ 36 w 738"/>
              <a:gd name="T57" fmla="*/ 418 h 698"/>
              <a:gd name="T58" fmla="*/ 20 w 738"/>
              <a:gd name="T59" fmla="*/ 428 h 698"/>
              <a:gd name="T60" fmla="*/ 2 w 738"/>
              <a:gd name="T61" fmla="*/ 450 h 698"/>
              <a:gd name="T62" fmla="*/ 0 w 738"/>
              <a:gd name="T63" fmla="*/ 468 h 698"/>
              <a:gd name="T64" fmla="*/ 8 w 738"/>
              <a:gd name="T65" fmla="*/ 492 h 698"/>
              <a:gd name="T66" fmla="*/ 34 w 738"/>
              <a:gd name="T67" fmla="*/ 516 h 698"/>
              <a:gd name="T68" fmla="*/ 50 w 738"/>
              <a:gd name="T69" fmla="*/ 520 h 698"/>
              <a:gd name="T70" fmla="*/ 78 w 738"/>
              <a:gd name="T71" fmla="*/ 510 h 698"/>
              <a:gd name="T72" fmla="*/ 90 w 738"/>
              <a:gd name="T73" fmla="*/ 498 h 698"/>
              <a:gd name="T74" fmla="*/ 106 w 738"/>
              <a:gd name="T75" fmla="*/ 464 h 698"/>
              <a:gd name="T76" fmla="*/ 120 w 738"/>
              <a:gd name="T77" fmla="*/ 446 h 698"/>
              <a:gd name="T78" fmla="*/ 170 w 738"/>
              <a:gd name="T79" fmla="*/ 418 h 698"/>
              <a:gd name="T80" fmla="*/ 258 w 738"/>
              <a:gd name="T81" fmla="*/ 538 h 698"/>
              <a:gd name="T82" fmla="*/ 366 w 738"/>
              <a:gd name="T83" fmla="*/ 640 h 698"/>
              <a:gd name="T84" fmla="*/ 558 w 738"/>
              <a:gd name="T85" fmla="*/ 508 h 698"/>
              <a:gd name="T86" fmla="*/ 626 w 738"/>
              <a:gd name="T87" fmla="*/ 548 h 698"/>
              <a:gd name="T88" fmla="*/ 640 w 738"/>
              <a:gd name="T89" fmla="*/ 574 h 698"/>
              <a:gd name="T90" fmla="*/ 660 w 738"/>
              <a:gd name="T91" fmla="*/ 600 h 698"/>
              <a:gd name="T92" fmla="*/ 678 w 738"/>
              <a:gd name="T93" fmla="*/ 608 h 698"/>
              <a:gd name="T94" fmla="*/ 696 w 738"/>
              <a:gd name="T95" fmla="*/ 610 h 698"/>
              <a:gd name="T96" fmla="*/ 722 w 738"/>
              <a:gd name="T97" fmla="*/ 594 h 698"/>
              <a:gd name="T98" fmla="*/ 736 w 738"/>
              <a:gd name="T99" fmla="*/ 570 h 698"/>
              <a:gd name="T100" fmla="*/ 736 w 738"/>
              <a:gd name="T101" fmla="*/ 540 h 698"/>
              <a:gd name="T102" fmla="*/ 726 w 738"/>
              <a:gd name="T103" fmla="*/ 524 h 698"/>
              <a:gd name="T104" fmla="*/ 710 w 738"/>
              <a:gd name="T105" fmla="*/ 512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8" h="698">
                <a:moveTo>
                  <a:pt x="710" y="512"/>
                </a:moveTo>
                <a:lnTo>
                  <a:pt x="710" y="512"/>
                </a:lnTo>
                <a:lnTo>
                  <a:pt x="702" y="510"/>
                </a:lnTo>
                <a:lnTo>
                  <a:pt x="694" y="508"/>
                </a:lnTo>
                <a:lnTo>
                  <a:pt x="678" y="508"/>
                </a:lnTo>
                <a:lnTo>
                  <a:pt x="678" y="508"/>
                </a:lnTo>
                <a:lnTo>
                  <a:pt x="658" y="512"/>
                </a:lnTo>
                <a:lnTo>
                  <a:pt x="646" y="512"/>
                </a:lnTo>
                <a:lnTo>
                  <a:pt x="636" y="508"/>
                </a:lnTo>
                <a:lnTo>
                  <a:pt x="636" y="508"/>
                </a:lnTo>
                <a:lnTo>
                  <a:pt x="634" y="508"/>
                </a:lnTo>
                <a:lnTo>
                  <a:pt x="578" y="474"/>
                </a:lnTo>
                <a:lnTo>
                  <a:pt x="668" y="318"/>
                </a:lnTo>
                <a:lnTo>
                  <a:pt x="668" y="318"/>
                </a:lnTo>
                <a:lnTo>
                  <a:pt x="650" y="304"/>
                </a:lnTo>
                <a:lnTo>
                  <a:pt x="632" y="290"/>
                </a:lnTo>
                <a:lnTo>
                  <a:pt x="614" y="276"/>
                </a:lnTo>
                <a:lnTo>
                  <a:pt x="598" y="258"/>
                </a:lnTo>
                <a:lnTo>
                  <a:pt x="582" y="242"/>
                </a:lnTo>
                <a:lnTo>
                  <a:pt x="568" y="224"/>
                </a:lnTo>
                <a:lnTo>
                  <a:pt x="554" y="204"/>
                </a:lnTo>
                <a:lnTo>
                  <a:pt x="542" y="184"/>
                </a:lnTo>
                <a:lnTo>
                  <a:pt x="530" y="164"/>
                </a:lnTo>
                <a:lnTo>
                  <a:pt x="520" y="142"/>
                </a:lnTo>
                <a:lnTo>
                  <a:pt x="512" y="120"/>
                </a:lnTo>
                <a:lnTo>
                  <a:pt x="504" y="98"/>
                </a:lnTo>
                <a:lnTo>
                  <a:pt x="498" y="74"/>
                </a:lnTo>
                <a:lnTo>
                  <a:pt x="494" y="50"/>
                </a:lnTo>
                <a:lnTo>
                  <a:pt x="490" y="26"/>
                </a:lnTo>
                <a:lnTo>
                  <a:pt x="488" y="2"/>
                </a:lnTo>
                <a:lnTo>
                  <a:pt x="346" y="2"/>
                </a:lnTo>
                <a:lnTo>
                  <a:pt x="346" y="10"/>
                </a:lnTo>
                <a:lnTo>
                  <a:pt x="346" y="10"/>
                </a:lnTo>
                <a:lnTo>
                  <a:pt x="348" y="16"/>
                </a:lnTo>
                <a:lnTo>
                  <a:pt x="358" y="28"/>
                </a:lnTo>
                <a:lnTo>
                  <a:pt x="358" y="28"/>
                </a:lnTo>
                <a:lnTo>
                  <a:pt x="366" y="38"/>
                </a:lnTo>
                <a:lnTo>
                  <a:pt x="372" y="50"/>
                </a:lnTo>
                <a:lnTo>
                  <a:pt x="376" y="64"/>
                </a:lnTo>
                <a:lnTo>
                  <a:pt x="378" y="80"/>
                </a:lnTo>
                <a:lnTo>
                  <a:pt x="378" y="80"/>
                </a:lnTo>
                <a:lnTo>
                  <a:pt x="378" y="96"/>
                </a:lnTo>
                <a:lnTo>
                  <a:pt x="376" y="110"/>
                </a:lnTo>
                <a:lnTo>
                  <a:pt x="370" y="124"/>
                </a:lnTo>
                <a:lnTo>
                  <a:pt x="360" y="138"/>
                </a:lnTo>
                <a:lnTo>
                  <a:pt x="360" y="138"/>
                </a:lnTo>
                <a:lnTo>
                  <a:pt x="348" y="148"/>
                </a:lnTo>
                <a:lnTo>
                  <a:pt x="334" y="158"/>
                </a:lnTo>
                <a:lnTo>
                  <a:pt x="316" y="164"/>
                </a:lnTo>
                <a:lnTo>
                  <a:pt x="296" y="166"/>
                </a:lnTo>
                <a:lnTo>
                  <a:pt x="296" y="166"/>
                </a:lnTo>
                <a:lnTo>
                  <a:pt x="274" y="164"/>
                </a:lnTo>
                <a:lnTo>
                  <a:pt x="256" y="158"/>
                </a:lnTo>
                <a:lnTo>
                  <a:pt x="240" y="148"/>
                </a:lnTo>
                <a:lnTo>
                  <a:pt x="230" y="138"/>
                </a:lnTo>
                <a:lnTo>
                  <a:pt x="230" y="138"/>
                </a:lnTo>
                <a:lnTo>
                  <a:pt x="220" y="124"/>
                </a:lnTo>
                <a:lnTo>
                  <a:pt x="214" y="110"/>
                </a:lnTo>
                <a:lnTo>
                  <a:pt x="212" y="94"/>
                </a:lnTo>
                <a:lnTo>
                  <a:pt x="212" y="80"/>
                </a:lnTo>
                <a:lnTo>
                  <a:pt x="212" y="80"/>
                </a:lnTo>
                <a:lnTo>
                  <a:pt x="212" y="66"/>
                </a:lnTo>
                <a:lnTo>
                  <a:pt x="218" y="52"/>
                </a:lnTo>
                <a:lnTo>
                  <a:pt x="224" y="40"/>
                </a:lnTo>
                <a:lnTo>
                  <a:pt x="230" y="30"/>
                </a:lnTo>
                <a:lnTo>
                  <a:pt x="230" y="30"/>
                </a:lnTo>
                <a:lnTo>
                  <a:pt x="238" y="18"/>
                </a:lnTo>
                <a:lnTo>
                  <a:pt x="240" y="14"/>
                </a:lnTo>
                <a:lnTo>
                  <a:pt x="240" y="0"/>
                </a:lnTo>
                <a:lnTo>
                  <a:pt x="50" y="0"/>
                </a:lnTo>
                <a:lnTo>
                  <a:pt x="50" y="0"/>
                </a:lnTo>
                <a:lnTo>
                  <a:pt x="54" y="52"/>
                </a:lnTo>
                <a:lnTo>
                  <a:pt x="58" y="102"/>
                </a:lnTo>
                <a:lnTo>
                  <a:pt x="68" y="152"/>
                </a:lnTo>
                <a:lnTo>
                  <a:pt x="78" y="202"/>
                </a:lnTo>
                <a:lnTo>
                  <a:pt x="94" y="250"/>
                </a:lnTo>
                <a:lnTo>
                  <a:pt x="110" y="296"/>
                </a:lnTo>
                <a:lnTo>
                  <a:pt x="130" y="340"/>
                </a:lnTo>
                <a:lnTo>
                  <a:pt x="152" y="384"/>
                </a:lnTo>
                <a:lnTo>
                  <a:pt x="100" y="414"/>
                </a:lnTo>
                <a:lnTo>
                  <a:pt x="100" y="414"/>
                </a:lnTo>
                <a:lnTo>
                  <a:pt x="90" y="418"/>
                </a:lnTo>
                <a:lnTo>
                  <a:pt x="80" y="420"/>
                </a:lnTo>
                <a:lnTo>
                  <a:pt x="60" y="418"/>
                </a:lnTo>
                <a:lnTo>
                  <a:pt x="60" y="418"/>
                </a:lnTo>
                <a:lnTo>
                  <a:pt x="44" y="418"/>
                </a:lnTo>
                <a:lnTo>
                  <a:pt x="36" y="418"/>
                </a:lnTo>
                <a:lnTo>
                  <a:pt x="28" y="422"/>
                </a:lnTo>
                <a:lnTo>
                  <a:pt x="28" y="422"/>
                </a:lnTo>
                <a:lnTo>
                  <a:pt x="20" y="428"/>
                </a:lnTo>
                <a:lnTo>
                  <a:pt x="12" y="434"/>
                </a:lnTo>
                <a:lnTo>
                  <a:pt x="6" y="442"/>
                </a:lnTo>
                <a:lnTo>
                  <a:pt x="2" y="450"/>
                </a:lnTo>
                <a:lnTo>
                  <a:pt x="2" y="450"/>
                </a:lnTo>
                <a:lnTo>
                  <a:pt x="0" y="458"/>
                </a:lnTo>
                <a:lnTo>
                  <a:pt x="0" y="468"/>
                </a:lnTo>
                <a:lnTo>
                  <a:pt x="2" y="478"/>
                </a:lnTo>
                <a:lnTo>
                  <a:pt x="8" y="492"/>
                </a:lnTo>
                <a:lnTo>
                  <a:pt x="8" y="492"/>
                </a:lnTo>
                <a:lnTo>
                  <a:pt x="16" y="504"/>
                </a:lnTo>
                <a:lnTo>
                  <a:pt x="26" y="512"/>
                </a:lnTo>
                <a:lnTo>
                  <a:pt x="34" y="516"/>
                </a:lnTo>
                <a:lnTo>
                  <a:pt x="42" y="518"/>
                </a:lnTo>
                <a:lnTo>
                  <a:pt x="42" y="518"/>
                </a:lnTo>
                <a:lnTo>
                  <a:pt x="50" y="520"/>
                </a:lnTo>
                <a:lnTo>
                  <a:pt x="60" y="518"/>
                </a:lnTo>
                <a:lnTo>
                  <a:pt x="70" y="514"/>
                </a:lnTo>
                <a:lnTo>
                  <a:pt x="78" y="510"/>
                </a:lnTo>
                <a:lnTo>
                  <a:pt x="78" y="510"/>
                </a:lnTo>
                <a:lnTo>
                  <a:pt x="86" y="504"/>
                </a:lnTo>
                <a:lnTo>
                  <a:pt x="90" y="498"/>
                </a:lnTo>
                <a:lnTo>
                  <a:pt x="98" y="482"/>
                </a:lnTo>
                <a:lnTo>
                  <a:pt x="98" y="482"/>
                </a:lnTo>
                <a:lnTo>
                  <a:pt x="106" y="464"/>
                </a:lnTo>
                <a:lnTo>
                  <a:pt x="112" y="454"/>
                </a:lnTo>
                <a:lnTo>
                  <a:pt x="120" y="446"/>
                </a:lnTo>
                <a:lnTo>
                  <a:pt x="120" y="446"/>
                </a:lnTo>
                <a:lnTo>
                  <a:pt x="122" y="446"/>
                </a:lnTo>
                <a:lnTo>
                  <a:pt x="170" y="418"/>
                </a:lnTo>
                <a:lnTo>
                  <a:pt x="170" y="418"/>
                </a:lnTo>
                <a:lnTo>
                  <a:pt x="198" y="460"/>
                </a:lnTo>
                <a:lnTo>
                  <a:pt x="226" y="500"/>
                </a:lnTo>
                <a:lnTo>
                  <a:pt x="258" y="538"/>
                </a:lnTo>
                <a:lnTo>
                  <a:pt x="292" y="574"/>
                </a:lnTo>
                <a:lnTo>
                  <a:pt x="328" y="608"/>
                </a:lnTo>
                <a:lnTo>
                  <a:pt x="366" y="640"/>
                </a:lnTo>
                <a:lnTo>
                  <a:pt x="406" y="670"/>
                </a:lnTo>
                <a:lnTo>
                  <a:pt x="446" y="698"/>
                </a:lnTo>
                <a:lnTo>
                  <a:pt x="558" y="508"/>
                </a:lnTo>
                <a:lnTo>
                  <a:pt x="616" y="542"/>
                </a:lnTo>
                <a:lnTo>
                  <a:pt x="616" y="542"/>
                </a:lnTo>
                <a:lnTo>
                  <a:pt x="626" y="548"/>
                </a:lnTo>
                <a:lnTo>
                  <a:pt x="632" y="558"/>
                </a:lnTo>
                <a:lnTo>
                  <a:pt x="640" y="574"/>
                </a:lnTo>
                <a:lnTo>
                  <a:pt x="640" y="574"/>
                </a:lnTo>
                <a:lnTo>
                  <a:pt x="648" y="590"/>
                </a:lnTo>
                <a:lnTo>
                  <a:pt x="652" y="596"/>
                </a:lnTo>
                <a:lnTo>
                  <a:pt x="660" y="600"/>
                </a:lnTo>
                <a:lnTo>
                  <a:pt x="660" y="600"/>
                </a:lnTo>
                <a:lnTo>
                  <a:pt x="668" y="604"/>
                </a:lnTo>
                <a:lnTo>
                  <a:pt x="678" y="608"/>
                </a:lnTo>
                <a:lnTo>
                  <a:pt x="688" y="610"/>
                </a:lnTo>
                <a:lnTo>
                  <a:pt x="696" y="610"/>
                </a:lnTo>
                <a:lnTo>
                  <a:pt x="696" y="610"/>
                </a:lnTo>
                <a:lnTo>
                  <a:pt x="706" y="608"/>
                </a:lnTo>
                <a:lnTo>
                  <a:pt x="714" y="602"/>
                </a:lnTo>
                <a:lnTo>
                  <a:pt x="722" y="594"/>
                </a:lnTo>
                <a:lnTo>
                  <a:pt x="730" y="582"/>
                </a:lnTo>
                <a:lnTo>
                  <a:pt x="730" y="582"/>
                </a:lnTo>
                <a:lnTo>
                  <a:pt x="736" y="570"/>
                </a:lnTo>
                <a:lnTo>
                  <a:pt x="738" y="558"/>
                </a:lnTo>
                <a:lnTo>
                  <a:pt x="738" y="548"/>
                </a:lnTo>
                <a:lnTo>
                  <a:pt x="736" y="540"/>
                </a:lnTo>
                <a:lnTo>
                  <a:pt x="736" y="540"/>
                </a:lnTo>
                <a:lnTo>
                  <a:pt x="732" y="532"/>
                </a:lnTo>
                <a:lnTo>
                  <a:pt x="726" y="524"/>
                </a:lnTo>
                <a:lnTo>
                  <a:pt x="720" y="518"/>
                </a:lnTo>
                <a:lnTo>
                  <a:pt x="710" y="512"/>
                </a:lnTo>
                <a:lnTo>
                  <a:pt x="710" y="51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334546" y="3745519"/>
            <a:ext cx="1295722" cy="1676364"/>
          </a:xfrm>
          <a:custGeom>
            <a:avLst/>
            <a:gdLst>
              <a:gd name="T0" fmla="*/ 638 w 674"/>
              <a:gd name="T1" fmla="*/ 588 h 872"/>
              <a:gd name="T2" fmla="*/ 612 w 674"/>
              <a:gd name="T3" fmla="*/ 588 h 872"/>
              <a:gd name="T4" fmla="*/ 570 w 674"/>
              <a:gd name="T5" fmla="*/ 588 h 872"/>
              <a:gd name="T6" fmla="*/ 520 w 674"/>
              <a:gd name="T7" fmla="*/ 558 h 872"/>
              <a:gd name="T8" fmla="*/ 562 w 674"/>
              <a:gd name="T9" fmla="*/ 470 h 872"/>
              <a:gd name="T10" fmla="*/ 606 w 674"/>
              <a:gd name="T11" fmla="*/ 330 h 872"/>
              <a:gd name="T12" fmla="*/ 624 w 674"/>
              <a:gd name="T13" fmla="*/ 178 h 872"/>
              <a:gd name="T14" fmla="*/ 430 w 674"/>
              <a:gd name="T15" fmla="*/ 118 h 872"/>
              <a:gd name="T16" fmla="*/ 446 w 674"/>
              <a:gd name="T17" fmla="*/ 82 h 872"/>
              <a:gd name="T18" fmla="*/ 458 w 674"/>
              <a:gd name="T19" fmla="*/ 60 h 872"/>
              <a:gd name="T20" fmla="*/ 458 w 674"/>
              <a:gd name="T21" fmla="*/ 40 h 872"/>
              <a:gd name="T22" fmla="*/ 448 w 674"/>
              <a:gd name="T23" fmla="*/ 14 h 872"/>
              <a:gd name="T24" fmla="*/ 434 w 674"/>
              <a:gd name="T25" fmla="*/ 4 h 872"/>
              <a:gd name="T26" fmla="*/ 408 w 674"/>
              <a:gd name="T27" fmla="*/ 0 h 872"/>
              <a:gd name="T28" fmla="*/ 382 w 674"/>
              <a:gd name="T29" fmla="*/ 4 h 872"/>
              <a:gd name="T30" fmla="*/ 368 w 674"/>
              <a:gd name="T31" fmla="*/ 14 h 872"/>
              <a:gd name="T32" fmla="*/ 358 w 674"/>
              <a:gd name="T33" fmla="*/ 40 h 872"/>
              <a:gd name="T34" fmla="*/ 358 w 674"/>
              <a:gd name="T35" fmla="*/ 60 h 872"/>
              <a:gd name="T36" fmla="*/ 370 w 674"/>
              <a:gd name="T37" fmla="*/ 82 h 872"/>
              <a:gd name="T38" fmla="*/ 392 w 674"/>
              <a:gd name="T39" fmla="*/ 118 h 872"/>
              <a:gd name="T40" fmla="*/ 392 w 674"/>
              <a:gd name="T41" fmla="*/ 178 h 872"/>
              <a:gd name="T42" fmla="*/ 184 w 674"/>
              <a:gd name="T43" fmla="*/ 200 h 872"/>
              <a:gd name="T44" fmla="*/ 168 w 674"/>
              <a:gd name="T45" fmla="*/ 272 h 872"/>
              <a:gd name="T46" fmla="*/ 142 w 674"/>
              <a:gd name="T47" fmla="*/ 338 h 872"/>
              <a:gd name="T48" fmla="*/ 104 w 674"/>
              <a:gd name="T49" fmla="*/ 398 h 872"/>
              <a:gd name="T50" fmla="*/ 56 w 674"/>
              <a:gd name="T51" fmla="*/ 448 h 872"/>
              <a:gd name="T52" fmla="*/ 0 w 674"/>
              <a:gd name="T53" fmla="*/ 492 h 872"/>
              <a:gd name="T54" fmla="*/ 104 w 674"/>
              <a:gd name="T55" fmla="*/ 618 h 872"/>
              <a:gd name="T56" fmla="*/ 114 w 674"/>
              <a:gd name="T57" fmla="*/ 598 h 872"/>
              <a:gd name="T58" fmla="*/ 136 w 674"/>
              <a:gd name="T59" fmla="*/ 564 h 872"/>
              <a:gd name="T60" fmla="*/ 162 w 674"/>
              <a:gd name="T61" fmla="*/ 548 h 872"/>
              <a:gd name="T62" fmla="*/ 208 w 674"/>
              <a:gd name="T63" fmla="*/ 542 h 872"/>
              <a:gd name="T64" fmla="*/ 238 w 674"/>
              <a:gd name="T65" fmla="*/ 554 h 872"/>
              <a:gd name="T66" fmla="*/ 264 w 674"/>
              <a:gd name="T67" fmla="*/ 584 h 872"/>
              <a:gd name="T68" fmla="*/ 278 w 674"/>
              <a:gd name="T69" fmla="*/ 640 h 872"/>
              <a:gd name="T70" fmla="*/ 266 w 674"/>
              <a:gd name="T71" fmla="*/ 670 h 872"/>
              <a:gd name="T72" fmla="*/ 232 w 674"/>
              <a:gd name="T73" fmla="*/ 700 h 872"/>
              <a:gd name="T74" fmla="*/ 204 w 674"/>
              <a:gd name="T75" fmla="*/ 708 h 872"/>
              <a:gd name="T76" fmla="*/ 180 w 674"/>
              <a:gd name="T77" fmla="*/ 708 h 872"/>
              <a:gd name="T78" fmla="*/ 134 w 674"/>
              <a:gd name="T79" fmla="*/ 724 h 872"/>
              <a:gd name="T80" fmla="*/ 260 w 674"/>
              <a:gd name="T81" fmla="*/ 846 h 872"/>
              <a:gd name="T82" fmla="*/ 376 w 674"/>
              <a:gd name="T83" fmla="*/ 750 h 872"/>
              <a:gd name="T84" fmla="*/ 474 w 674"/>
              <a:gd name="T85" fmla="*/ 634 h 872"/>
              <a:gd name="T86" fmla="*/ 552 w 674"/>
              <a:gd name="T87" fmla="*/ 620 h 872"/>
              <a:gd name="T88" fmla="*/ 576 w 674"/>
              <a:gd name="T89" fmla="*/ 654 h 872"/>
              <a:gd name="T90" fmla="*/ 588 w 674"/>
              <a:gd name="T91" fmla="*/ 674 h 872"/>
              <a:gd name="T92" fmla="*/ 604 w 674"/>
              <a:gd name="T93" fmla="*/ 684 h 872"/>
              <a:gd name="T94" fmla="*/ 632 w 674"/>
              <a:gd name="T95" fmla="*/ 688 h 872"/>
              <a:gd name="T96" fmla="*/ 650 w 674"/>
              <a:gd name="T97" fmla="*/ 682 h 872"/>
              <a:gd name="T98" fmla="*/ 666 w 674"/>
              <a:gd name="T99" fmla="*/ 662 h 872"/>
              <a:gd name="T100" fmla="*/ 674 w 674"/>
              <a:gd name="T101" fmla="*/ 628 h 872"/>
              <a:gd name="T102" fmla="*/ 668 w 674"/>
              <a:gd name="T103" fmla="*/ 612 h 872"/>
              <a:gd name="T104" fmla="*/ 646 w 674"/>
              <a:gd name="T105" fmla="*/ 592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4" h="872">
                <a:moveTo>
                  <a:pt x="646" y="592"/>
                </a:moveTo>
                <a:lnTo>
                  <a:pt x="646" y="592"/>
                </a:lnTo>
                <a:lnTo>
                  <a:pt x="638" y="588"/>
                </a:lnTo>
                <a:lnTo>
                  <a:pt x="630" y="588"/>
                </a:lnTo>
                <a:lnTo>
                  <a:pt x="612" y="588"/>
                </a:lnTo>
                <a:lnTo>
                  <a:pt x="612" y="588"/>
                </a:lnTo>
                <a:lnTo>
                  <a:pt x="592" y="592"/>
                </a:lnTo>
                <a:lnTo>
                  <a:pt x="582" y="590"/>
                </a:lnTo>
                <a:lnTo>
                  <a:pt x="570" y="588"/>
                </a:lnTo>
                <a:lnTo>
                  <a:pt x="570" y="588"/>
                </a:lnTo>
                <a:lnTo>
                  <a:pt x="570" y="586"/>
                </a:lnTo>
                <a:lnTo>
                  <a:pt x="520" y="558"/>
                </a:lnTo>
                <a:lnTo>
                  <a:pt x="520" y="558"/>
                </a:lnTo>
                <a:lnTo>
                  <a:pt x="542" y="516"/>
                </a:lnTo>
                <a:lnTo>
                  <a:pt x="562" y="470"/>
                </a:lnTo>
                <a:lnTo>
                  <a:pt x="578" y="424"/>
                </a:lnTo>
                <a:lnTo>
                  <a:pt x="594" y="378"/>
                </a:lnTo>
                <a:lnTo>
                  <a:pt x="606" y="330"/>
                </a:lnTo>
                <a:lnTo>
                  <a:pt x="614" y="280"/>
                </a:lnTo>
                <a:lnTo>
                  <a:pt x="620" y="230"/>
                </a:lnTo>
                <a:lnTo>
                  <a:pt x="624" y="178"/>
                </a:lnTo>
                <a:lnTo>
                  <a:pt x="430" y="178"/>
                </a:lnTo>
                <a:lnTo>
                  <a:pt x="430" y="118"/>
                </a:lnTo>
                <a:lnTo>
                  <a:pt x="430" y="118"/>
                </a:lnTo>
                <a:lnTo>
                  <a:pt x="430" y="106"/>
                </a:lnTo>
                <a:lnTo>
                  <a:pt x="436" y="98"/>
                </a:lnTo>
                <a:lnTo>
                  <a:pt x="446" y="82"/>
                </a:lnTo>
                <a:lnTo>
                  <a:pt x="446" y="82"/>
                </a:lnTo>
                <a:lnTo>
                  <a:pt x="456" y="68"/>
                </a:lnTo>
                <a:lnTo>
                  <a:pt x="458" y="60"/>
                </a:lnTo>
                <a:lnTo>
                  <a:pt x="458" y="52"/>
                </a:lnTo>
                <a:lnTo>
                  <a:pt x="458" y="52"/>
                </a:lnTo>
                <a:lnTo>
                  <a:pt x="458" y="40"/>
                </a:lnTo>
                <a:lnTo>
                  <a:pt x="456" y="30"/>
                </a:lnTo>
                <a:lnTo>
                  <a:pt x="452" y="22"/>
                </a:lnTo>
                <a:lnTo>
                  <a:pt x="448" y="14"/>
                </a:lnTo>
                <a:lnTo>
                  <a:pt x="448" y="14"/>
                </a:lnTo>
                <a:lnTo>
                  <a:pt x="442" y="8"/>
                </a:lnTo>
                <a:lnTo>
                  <a:pt x="434" y="4"/>
                </a:lnTo>
                <a:lnTo>
                  <a:pt x="422" y="0"/>
                </a:lnTo>
                <a:lnTo>
                  <a:pt x="408" y="0"/>
                </a:lnTo>
                <a:lnTo>
                  <a:pt x="408" y="0"/>
                </a:lnTo>
                <a:lnTo>
                  <a:pt x="408" y="0"/>
                </a:lnTo>
                <a:lnTo>
                  <a:pt x="394" y="0"/>
                </a:lnTo>
                <a:lnTo>
                  <a:pt x="382" y="4"/>
                </a:lnTo>
                <a:lnTo>
                  <a:pt x="374" y="8"/>
                </a:lnTo>
                <a:lnTo>
                  <a:pt x="368" y="14"/>
                </a:lnTo>
                <a:lnTo>
                  <a:pt x="368" y="14"/>
                </a:lnTo>
                <a:lnTo>
                  <a:pt x="364" y="22"/>
                </a:lnTo>
                <a:lnTo>
                  <a:pt x="360" y="30"/>
                </a:lnTo>
                <a:lnTo>
                  <a:pt x="358" y="40"/>
                </a:lnTo>
                <a:lnTo>
                  <a:pt x="358" y="52"/>
                </a:lnTo>
                <a:lnTo>
                  <a:pt x="358" y="52"/>
                </a:lnTo>
                <a:lnTo>
                  <a:pt x="358" y="60"/>
                </a:lnTo>
                <a:lnTo>
                  <a:pt x="360" y="68"/>
                </a:lnTo>
                <a:lnTo>
                  <a:pt x="370" y="82"/>
                </a:lnTo>
                <a:lnTo>
                  <a:pt x="370" y="82"/>
                </a:lnTo>
                <a:lnTo>
                  <a:pt x="384" y="98"/>
                </a:lnTo>
                <a:lnTo>
                  <a:pt x="388" y="108"/>
                </a:lnTo>
                <a:lnTo>
                  <a:pt x="392" y="118"/>
                </a:lnTo>
                <a:lnTo>
                  <a:pt x="392" y="118"/>
                </a:lnTo>
                <a:lnTo>
                  <a:pt x="392" y="120"/>
                </a:lnTo>
                <a:lnTo>
                  <a:pt x="392" y="178"/>
                </a:lnTo>
                <a:lnTo>
                  <a:pt x="186" y="176"/>
                </a:lnTo>
                <a:lnTo>
                  <a:pt x="186" y="176"/>
                </a:lnTo>
                <a:lnTo>
                  <a:pt x="184" y="200"/>
                </a:lnTo>
                <a:lnTo>
                  <a:pt x="180" y="226"/>
                </a:lnTo>
                <a:lnTo>
                  <a:pt x="174" y="248"/>
                </a:lnTo>
                <a:lnTo>
                  <a:pt x="168" y="272"/>
                </a:lnTo>
                <a:lnTo>
                  <a:pt x="160" y="294"/>
                </a:lnTo>
                <a:lnTo>
                  <a:pt x="152" y="316"/>
                </a:lnTo>
                <a:lnTo>
                  <a:pt x="142" y="338"/>
                </a:lnTo>
                <a:lnTo>
                  <a:pt x="130" y="358"/>
                </a:lnTo>
                <a:lnTo>
                  <a:pt x="118" y="378"/>
                </a:lnTo>
                <a:lnTo>
                  <a:pt x="104" y="398"/>
                </a:lnTo>
                <a:lnTo>
                  <a:pt x="88" y="416"/>
                </a:lnTo>
                <a:lnTo>
                  <a:pt x="74" y="432"/>
                </a:lnTo>
                <a:lnTo>
                  <a:pt x="56" y="448"/>
                </a:lnTo>
                <a:lnTo>
                  <a:pt x="38" y="464"/>
                </a:lnTo>
                <a:lnTo>
                  <a:pt x="20" y="478"/>
                </a:lnTo>
                <a:lnTo>
                  <a:pt x="0" y="492"/>
                </a:lnTo>
                <a:lnTo>
                  <a:pt x="82" y="632"/>
                </a:lnTo>
                <a:lnTo>
                  <a:pt x="104" y="618"/>
                </a:lnTo>
                <a:lnTo>
                  <a:pt x="104" y="618"/>
                </a:lnTo>
                <a:lnTo>
                  <a:pt x="108" y="614"/>
                </a:lnTo>
                <a:lnTo>
                  <a:pt x="114" y="598"/>
                </a:lnTo>
                <a:lnTo>
                  <a:pt x="114" y="598"/>
                </a:lnTo>
                <a:lnTo>
                  <a:pt x="120" y="586"/>
                </a:lnTo>
                <a:lnTo>
                  <a:pt x="126" y="576"/>
                </a:lnTo>
                <a:lnTo>
                  <a:pt x="136" y="564"/>
                </a:lnTo>
                <a:lnTo>
                  <a:pt x="148" y="554"/>
                </a:lnTo>
                <a:lnTo>
                  <a:pt x="148" y="554"/>
                </a:lnTo>
                <a:lnTo>
                  <a:pt x="162" y="548"/>
                </a:lnTo>
                <a:lnTo>
                  <a:pt x="176" y="542"/>
                </a:lnTo>
                <a:lnTo>
                  <a:pt x="192" y="540"/>
                </a:lnTo>
                <a:lnTo>
                  <a:pt x="208" y="542"/>
                </a:lnTo>
                <a:lnTo>
                  <a:pt x="208" y="542"/>
                </a:lnTo>
                <a:lnTo>
                  <a:pt x="222" y="546"/>
                </a:lnTo>
                <a:lnTo>
                  <a:pt x="238" y="554"/>
                </a:lnTo>
                <a:lnTo>
                  <a:pt x="252" y="568"/>
                </a:lnTo>
                <a:lnTo>
                  <a:pt x="264" y="584"/>
                </a:lnTo>
                <a:lnTo>
                  <a:pt x="264" y="584"/>
                </a:lnTo>
                <a:lnTo>
                  <a:pt x="272" y="602"/>
                </a:lnTo>
                <a:lnTo>
                  <a:pt x="276" y="622"/>
                </a:lnTo>
                <a:lnTo>
                  <a:pt x="278" y="640"/>
                </a:lnTo>
                <a:lnTo>
                  <a:pt x="274" y="656"/>
                </a:lnTo>
                <a:lnTo>
                  <a:pt x="274" y="656"/>
                </a:lnTo>
                <a:lnTo>
                  <a:pt x="266" y="670"/>
                </a:lnTo>
                <a:lnTo>
                  <a:pt x="256" y="682"/>
                </a:lnTo>
                <a:lnTo>
                  <a:pt x="244" y="692"/>
                </a:lnTo>
                <a:lnTo>
                  <a:pt x="232" y="700"/>
                </a:lnTo>
                <a:lnTo>
                  <a:pt x="232" y="700"/>
                </a:lnTo>
                <a:lnTo>
                  <a:pt x="218" y="706"/>
                </a:lnTo>
                <a:lnTo>
                  <a:pt x="204" y="708"/>
                </a:lnTo>
                <a:lnTo>
                  <a:pt x="192" y="710"/>
                </a:lnTo>
                <a:lnTo>
                  <a:pt x="180" y="708"/>
                </a:lnTo>
                <a:lnTo>
                  <a:pt x="180" y="708"/>
                </a:lnTo>
                <a:lnTo>
                  <a:pt x="164" y="706"/>
                </a:lnTo>
                <a:lnTo>
                  <a:pt x="160" y="708"/>
                </a:lnTo>
                <a:lnTo>
                  <a:pt x="134" y="724"/>
                </a:lnTo>
                <a:lnTo>
                  <a:pt x="218" y="872"/>
                </a:lnTo>
                <a:lnTo>
                  <a:pt x="218" y="872"/>
                </a:lnTo>
                <a:lnTo>
                  <a:pt x="260" y="846"/>
                </a:lnTo>
                <a:lnTo>
                  <a:pt x="302" y="816"/>
                </a:lnTo>
                <a:lnTo>
                  <a:pt x="340" y="784"/>
                </a:lnTo>
                <a:lnTo>
                  <a:pt x="376" y="750"/>
                </a:lnTo>
                <a:lnTo>
                  <a:pt x="412" y="712"/>
                </a:lnTo>
                <a:lnTo>
                  <a:pt x="444" y="674"/>
                </a:lnTo>
                <a:lnTo>
                  <a:pt x="474" y="634"/>
                </a:lnTo>
                <a:lnTo>
                  <a:pt x="502" y="592"/>
                </a:lnTo>
                <a:lnTo>
                  <a:pt x="552" y="620"/>
                </a:lnTo>
                <a:lnTo>
                  <a:pt x="552" y="620"/>
                </a:lnTo>
                <a:lnTo>
                  <a:pt x="562" y="628"/>
                </a:lnTo>
                <a:lnTo>
                  <a:pt x="568" y="636"/>
                </a:lnTo>
                <a:lnTo>
                  <a:pt x="576" y="654"/>
                </a:lnTo>
                <a:lnTo>
                  <a:pt x="576" y="654"/>
                </a:lnTo>
                <a:lnTo>
                  <a:pt x="584" y="668"/>
                </a:lnTo>
                <a:lnTo>
                  <a:pt x="588" y="674"/>
                </a:lnTo>
                <a:lnTo>
                  <a:pt x="596" y="680"/>
                </a:lnTo>
                <a:lnTo>
                  <a:pt x="596" y="680"/>
                </a:lnTo>
                <a:lnTo>
                  <a:pt x="604" y="684"/>
                </a:lnTo>
                <a:lnTo>
                  <a:pt x="614" y="688"/>
                </a:lnTo>
                <a:lnTo>
                  <a:pt x="624" y="690"/>
                </a:lnTo>
                <a:lnTo>
                  <a:pt x="632" y="688"/>
                </a:lnTo>
                <a:lnTo>
                  <a:pt x="632" y="688"/>
                </a:lnTo>
                <a:lnTo>
                  <a:pt x="642" y="686"/>
                </a:lnTo>
                <a:lnTo>
                  <a:pt x="650" y="682"/>
                </a:lnTo>
                <a:lnTo>
                  <a:pt x="658" y="674"/>
                </a:lnTo>
                <a:lnTo>
                  <a:pt x="666" y="662"/>
                </a:lnTo>
                <a:lnTo>
                  <a:pt x="666" y="662"/>
                </a:lnTo>
                <a:lnTo>
                  <a:pt x="672" y="648"/>
                </a:lnTo>
                <a:lnTo>
                  <a:pt x="674" y="638"/>
                </a:lnTo>
                <a:lnTo>
                  <a:pt x="674" y="628"/>
                </a:lnTo>
                <a:lnTo>
                  <a:pt x="672" y="620"/>
                </a:lnTo>
                <a:lnTo>
                  <a:pt x="672" y="620"/>
                </a:lnTo>
                <a:lnTo>
                  <a:pt x="668" y="612"/>
                </a:lnTo>
                <a:lnTo>
                  <a:pt x="662" y="604"/>
                </a:lnTo>
                <a:lnTo>
                  <a:pt x="654" y="598"/>
                </a:lnTo>
                <a:lnTo>
                  <a:pt x="646" y="592"/>
                </a:lnTo>
                <a:lnTo>
                  <a:pt x="646" y="59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142635" y="4722116"/>
            <a:ext cx="1660985" cy="1272653"/>
          </a:xfrm>
          <a:custGeom>
            <a:avLst/>
            <a:gdLst>
              <a:gd name="T0" fmla="*/ 814 w 864"/>
              <a:gd name="T1" fmla="*/ 66 h 662"/>
              <a:gd name="T2" fmla="*/ 786 w 864"/>
              <a:gd name="T3" fmla="*/ 76 h 662"/>
              <a:gd name="T4" fmla="*/ 774 w 864"/>
              <a:gd name="T5" fmla="*/ 86 h 662"/>
              <a:gd name="T6" fmla="*/ 758 w 864"/>
              <a:gd name="T7" fmla="*/ 120 h 662"/>
              <a:gd name="T8" fmla="*/ 744 w 864"/>
              <a:gd name="T9" fmla="*/ 138 h 662"/>
              <a:gd name="T10" fmla="*/ 586 w 864"/>
              <a:gd name="T11" fmla="*/ 4 h 662"/>
              <a:gd name="T12" fmla="*/ 544 w 864"/>
              <a:gd name="T13" fmla="*/ 22 h 662"/>
              <a:gd name="T14" fmla="*/ 478 w 864"/>
              <a:gd name="T15" fmla="*/ 40 h 662"/>
              <a:gd name="T16" fmla="*/ 406 w 864"/>
              <a:gd name="T17" fmla="*/ 46 h 662"/>
              <a:gd name="T18" fmla="*/ 356 w 864"/>
              <a:gd name="T19" fmla="*/ 44 h 662"/>
              <a:gd name="T20" fmla="*/ 286 w 864"/>
              <a:gd name="T21" fmla="*/ 28 h 662"/>
              <a:gd name="T22" fmla="*/ 222 w 864"/>
              <a:gd name="T23" fmla="*/ 0 h 662"/>
              <a:gd name="T24" fmla="*/ 166 w 864"/>
              <a:gd name="T25" fmla="*/ 140 h 662"/>
              <a:gd name="T26" fmla="*/ 190 w 864"/>
              <a:gd name="T27" fmla="*/ 138 h 662"/>
              <a:gd name="T28" fmla="*/ 230 w 864"/>
              <a:gd name="T29" fmla="*/ 140 h 662"/>
              <a:gd name="T30" fmla="*/ 258 w 864"/>
              <a:gd name="T31" fmla="*/ 154 h 662"/>
              <a:gd name="T32" fmla="*/ 286 w 864"/>
              <a:gd name="T33" fmla="*/ 190 h 662"/>
              <a:gd name="T34" fmla="*/ 288 w 864"/>
              <a:gd name="T35" fmla="*/ 224 h 662"/>
              <a:gd name="T36" fmla="*/ 276 w 864"/>
              <a:gd name="T37" fmla="*/ 260 h 662"/>
              <a:gd name="T38" fmla="*/ 236 w 864"/>
              <a:gd name="T39" fmla="*/ 300 h 662"/>
              <a:gd name="T40" fmla="*/ 204 w 864"/>
              <a:gd name="T41" fmla="*/ 306 h 662"/>
              <a:gd name="T42" fmla="*/ 162 w 864"/>
              <a:gd name="T43" fmla="*/ 292 h 662"/>
              <a:gd name="T44" fmla="*/ 140 w 864"/>
              <a:gd name="T45" fmla="*/ 272 h 662"/>
              <a:gd name="T46" fmla="*/ 128 w 864"/>
              <a:gd name="T47" fmla="*/ 250 h 662"/>
              <a:gd name="T48" fmla="*/ 94 w 864"/>
              <a:gd name="T49" fmla="*/ 218 h 662"/>
              <a:gd name="T50" fmla="*/ 44 w 864"/>
              <a:gd name="T51" fmla="*/ 402 h 662"/>
              <a:gd name="T52" fmla="*/ 182 w 864"/>
              <a:gd name="T53" fmla="*/ 456 h 662"/>
              <a:gd name="T54" fmla="*/ 332 w 864"/>
              <a:gd name="T55" fmla="*/ 482 h 662"/>
              <a:gd name="T56" fmla="*/ 384 w 864"/>
              <a:gd name="T57" fmla="*/ 544 h 662"/>
              <a:gd name="T58" fmla="*/ 368 w 864"/>
              <a:gd name="T59" fmla="*/ 580 h 662"/>
              <a:gd name="T60" fmla="*/ 356 w 864"/>
              <a:gd name="T61" fmla="*/ 602 h 662"/>
              <a:gd name="T62" fmla="*/ 356 w 864"/>
              <a:gd name="T63" fmla="*/ 620 h 662"/>
              <a:gd name="T64" fmla="*/ 366 w 864"/>
              <a:gd name="T65" fmla="*/ 646 h 662"/>
              <a:gd name="T66" fmla="*/ 380 w 864"/>
              <a:gd name="T67" fmla="*/ 658 h 662"/>
              <a:gd name="T68" fmla="*/ 406 w 864"/>
              <a:gd name="T69" fmla="*/ 662 h 662"/>
              <a:gd name="T70" fmla="*/ 440 w 864"/>
              <a:gd name="T71" fmla="*/ 652 h 662"/>
              <a:gd name="T72" fmla="*/ 450 w 864"/>
              <a:gd name="T73" fmla="*/ 638 h 662"/>
              <a:gd name="T74" fmla="*/ 456 w 864"/>
              <a:gd name="T75" fmla="*/ 610 h 662"/>
              <a:gd name="T76" fmla="*/ 452 w 864"/>
              <a:gd name="T77" fmla="*/ 594 h 662"/>
              <a:gd name="T78" fmla="*/ 430 w 864"/>
              <a:gd name="T79" fmla="*/ 564 h 662"/>
              <a:gd name="T80" fmla="*/ 422 w 864"/>
              <a:gd name="T81" fmla="*/ 542 h 662"/>
              <a:gd name="T82" fmla="*/ 422 w 864"/>
              <a:gd name="T83" fmla="*/ 486 h 662"/>
              <a:gd name="T84" fmla="*/ 574 w 864"/>
              <a:gd name="T85" fmla="*/ 468 h 662"/>
              <a:gd name="T86" fmla="*/ 716 w 864"/>
              <a:gd name="T87" fmla="*/ 426 h 662"/>
              <a:gd name="T88" fmla="*/ 702 w 864"/>
              <a:gd name="T89" fmla="*/ 206 h 662"/>
              <a:gd name="T90" fmla="*/ 774 w 864"/>
              <a:gd name="T91" fmla="*/ 166 h 662"/>
              <a:gd name="T92" fmla="*/ 804 w 864"/>
              <a:gd name="T93" fmla="*/ 168 h 662"/>
              <a:gd name="T94" fmla="*/ 836 w 864"/>
              <a:gd name="T95" fmla="*/ 162 h 662"/>
              <a:gd name="T96" fmla="*/ 852 w 864"/>
              <a:gd name="T97" fmla="*/ 150 h 662"/>
              <a:gd name="T98" fmla="*/ 862 w 864"/>
              <a:gd name="T99" fmla="*/ 136 h 662"/>
              <a:gd name="T100" fmla="*/ 862 w 864"/>
              <a:gd name="T101" fmla="*/ 106 h 662"/>
              <a:gd name="T102" fmla="*/ 848 w 864"/>
              <a:gd name="T103" fmla="*/ 82 h 662"/>
              <a:gd name="T104" fmla="*/ 822 w 864"/>
              <a:gd name="T105" fmla="*/ 66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64" h="662">
                <a:moveTo>
                  <a:pt x="822" y="66"/>
                </a:moveTo>
                <a:lnTo>
                  <a:pt x="822" y="66"/>
                </a:lnTo>
                <a:lnTo>
                  <a:pt x="814" y="66"/>
                </a:lnTo>
                <a:lnTo>
                  <a:pt x="804" y="68"/>
                </a:lnTo>
                <a:lnTo>
                  <a:pt x="794" y="70"/>
                </a:lnTo>
                <a:lnTo>
                  <a:pt x="786" y="76"/>
                </a:lnTo>
                <a:lnTo>
                  <a:pt x="786" y="76"/>
                </a:lnTo>
                <a:lnTo>
                  <a:pt x="778" y="80"/>
                </a:lnTo>
                <a:lnTo>
                  <a:pt x="774" y="86"/>
                </a:lnTo>
                <a:lnTo>
                  <a:pt x="766" y="102"/>
                </a:lnTo>
                <a:lnTo>
                  <a:pt x="766" y="102"/>
                </a:lnTo>
                <a:lnTo>
                  <a:pt x="758" y="120"/>
                </a:lnTo>
                <a:lnTo>
                  <a:pt x="752" y="130"/>
                </a:lnTo>
                <a:lnTo>
                  <a:pt x="744" y="138"/>
                </a:lnTo>
                <a:lnTo>
                  <a:pt x="744" y="138"/>
                </a:lnTo>
                <a:lnTo>
                  <a:pt x="742" y="138"/>
                </a:lnTo>
                <a:lnTo>
                  <a:pt x="682" y="174"/>
                </a:lnTo>
                <a:lnTo>
                  <a:pt x="586" y="4"/>
                </a:lnTo>
                <a:lnTo>
                  <a:pt x="586" y="4"/>
                </a:lnTo>
                <a:lnTo>
                  <a:pt x="566" y="14"/>
                </a:lnTo>
                <a:lnTo>
                  <a:pt x="544" y="22"/>
                </a:lnTo>
                <a:lnTo>
                  <a:pt x="522" y="28"/>
                </a:lnTo>
                <a:lnTo>
                  <a:pt x="500" y="34"/>
                </a:lnTo>
                <a:lnTo>
                  <a:pt x="478" y="40"/>
                </a:lnTo>
                <a:lnTo>
                  <a:pt x="454" y="44"/>
                </a:lnTo>
                <a:lnTo>
                  <a:pt x="430" y="46"/>
                </a:lnTo>
                <a:lnTo>
                  <a:pt x="406" y="46"/>
                </a:lnTo>
                <a:lnTo>
                  <a:pt x="406" y="46"/>
                </a:lnTo>
                <a:lnTo>
                  <a:pt x="382" y="46"/>
                </a:lnTo>
                <a:lnTo>
                  <a:pt x="356" y="44"/>
                </a:lnTo>
                <a:lnTo>
                  <a:pt x="332" y="40"/>
                </a:lnTo>
                <a:lnTo>
                  <a:pt x="310" y="34"/>
                </a:lnTo>
                <a:lnTo>
                  <a:pt x="286" y="28"/>
                </a:lnTo>
                <a:lnTo>
                  <a:pt x="264" y="20"/>
                </a:lnTo>
                <a:lnTo>
                  <a:pt x="242" y="12"/>
                </a:lnTo>
                <a:lnTo>
                  <a:pt x="222" y="0"/>
                </a:lnTo>
                <a:lnTo>
                  <a:pt x="146" y="128"/>
                </a:lnTo>
                <a:lnTo>
                  <a:pt x="166" y="140"/>
                </a:lnTo>
                <a:lnTo>
                  <a:pt x="166" y="140"/>
                </a:lnTo>
                <a:lnTo>
                  <a:pt x="174" y="140"/>
                </a:lnTo>
                <a:lnTo>
                  <a:pt x="190" y="138"/>
                </a:lnTo>
                <a:lnTo>
                  <a:pt x="190" y="138"/>
                </a:lnTo>
                <a:lnTo>
                  <a:pt x="202" y="136"/>
                </a:lnTo>
                <a:lnTo>
                  <a:pt x="216" y="138"/>
                </a:lnTo>
                <a:lnTo>
                  <a:pt x="230" y="140"/>
                </a:lnTo>
                <a:lnTo>
                  <a:pt x="244" y="146"/>
                </a:lnTo>
                <a:lnTo>
                  <a:pt x="244" y="146"/>
                </a:lnTo>
                <a:lnTo>
                  <a:pt x="258" y="154"/>
                </a:lnTo>
                <a:lnTo>
                  <a:pt x="268" y="164"/>
                </a:lnTo>
                <a:lnTo>
                  <a:pt x="278" y="176"/>
                </a:lnTo>
                <a:lnTo>
                  <a:pt x="286" y="190"/>
                </a:lnTo>
                <a:lnTo>
                  <a:pt x="286" y="190"/>
                </a:lnTo>
                <a:lnTo>
                  <a:pt x="290" y="206"/>
                </a:lnTo>
                <a:lnTo>
                  <a:pt x="288" y="224"/>
                </a:lnTo>
                <a:lnTo>
                  <a:pt x="284" y="242"/>
                </a:lnTo>
                <a:lnTo>
                  <a:pt x="276" y="260"/>
                </a:lnTo>
                <a:lnTo>
                  <a:pt x="276" y="260"/>
                </a:lnTo>
                <a:lnTo>
                  <a:pt x="264" y="278"/>
                </a:lnTo>
                <a:lnTo>
                  <a:pt x="250" y="290"/>
                </a:lnTo>
                <a:lnTo>
                  <a:pt x="236" y="300"/>
                </a:lnTo>
                <a:lnTo>
                  <a:pt x="220" y="304"/>
                </a:lnTo>
                <a:lnTo>
                  <a:pt x="220" y="304"/>
                </a:lnTo>
                <a:lnTo>
                  <a:pt x="204" y="306"/>
                </a:lnTo>
                <a:lnTo>
                  <a:pt x="188" y="302"/>
                </a:lnTo>
                <a:lnTo>
                  <a:pt x="174" y="298"/>
                </a:lnTo>
                <a:lnTo>
                  <a:pt x="162" y="292"/>
                </a:lnTo>
                <a:lnTo>
                  <a:pt x="162" y="292"/>
                </a:lnTo>
                <a:lnTo>
                  <a:pt x="148" y="282"/>
                </a:lnTo>
                <a:lnTo>
                  <a:pt x="140" y="272"/>
                </a:lnTo>
                <a:lnTo>
                  <a:pt x="132" y="260"/>
                </a:lnTo>
                <a:lnTo>
                  <a:pt x="128" y="250"/>
                </a:lnTo>
                <a:lnTo>
                  <a:pt x="128" y="250"/>
                </a:lnTo>
                <a:lnTo>
                  <a:pt x="120" y="236"/>
                </a:lnTo>
                <a:lnTo>
                  <a:pt x="118" y="232"/>
                </a:lnTo>
                <a:lnTo>
                  <a:pt x="94" y="218"/>
                </a:lnTo>
                <a:lnTo>
                  <a:pt x="0" y="380"/>
                </a:lnTo>
                <a:lnTo>
                  <a:pt x="0" y="380"/>
                </a:lnTo>
                <a:lnTo>
                  <a:pt x="44" y="402"/>
                </a:lnTo>
                <a:lnTo>
                  <a:pt x="88" y="422"/>
                </a:lnTo>
                <a:lnTo>
                  <a:pt x="134" y="440"/>
                </a:lnTo>
                <a:lnTo>
                  <a:pt x="182" y="456"/>
                </a:lnTo>
                <a:lnTo>
                  <a:pt x="232" y="468"/>
                </a:lnTo>
                <a:lnTo>
                  <a:pt x="282" y="476"/>
                </a:lnTo>
                <a:lnTo>
                  <a:pt x="332" y="482"/>
                </a:lnTo>
                <a:lnTo>
                  <a:pt x="384" y="484"/>
                </a:lnTo>
                <a:lnTo>
                  <a:pt x="384" y="544"/>
                </a:lnTo>
                <a:lnTo>
                  <a:pt x="384" y="544"/>
                </a:lnTo>
                <a:lnTo>
                  <a:pt x="384" y="554"/>
                </a:lnTo>
                <a:lnTo>
                  <a:pt x="378" y="564"/>
                </a:lnTo>
                <a:lnTo>
                  <a:pt x="368" y="580"/>
                </a:lnTo>
                <a:lnTo>
                  <a:pt x="368" y="580"/>
                </a:lnTo>
                <a:lnTo>
                  <a:pt x="358" y="594"/>
                </a:lnTo>
                <a:lnTo>
                  <a:pt x="356" y="602"/>
                </a:lnTo>
                <a:lnTo>
                  <a:pt x="356" y="610"/>
                </a:lnTo>
                <a:lnTo>
                  <a:pt x="356" y="610"/>
                </a:lnTo>
                <a:lnTo>
                  <a:pt x="356" y="620"/>
                </a:lnTo>
                <a:lnTo>
                  <a:pt x="358" y="630"/>
                </a:lnTo>
                <a:lnTo>
                  <a:pt x="362" y="638"/>
                </a:lnTo>
                <a:lnTo>
                  <a:pt x="366" y="646"/>
                </a:lnTo>
                <a:lnTo>
                  <a:pt x="366" y="646"/>
                </a:lnTo>
                <a:lnTo>
                  <a:pt x="372" y="652"/>
                </a:lnTo>
                <a:lnTo>
                  <a:pt x="380" y="658"/>
                </a:lnTo>
                <a:lnTo>
                  <a:pt x="392" y="660"/>
                </a:lnTo>
                <a:lnTo>
                  <a:pt x="406" y="662"/>
                </a:lnTo>
                <a:lnTo>
                  <a:pt x="406" y="662"/>
                </a:lnTo>
                <a:lnTo>
                  <a:pt x="420" y="660"/>
                </a:lnTo>
                <a:lnTo>
                  <a:pt x="432" y="656"/>
                </a:lnTo>
                <a:lnTo>
                  <a:pt x="440" y="652"/>
                </a:lnTo>
                <a:lnTo>
                  <a:pt x="446" y="646"/>
                </a:lnTo>
                <a:lnTo>
                  <a:pt x="446" y="646"/>
                </a:lnTo>
                <a:lnTo>
                  <a:pt x="450" y="638"/>
                </a:lnTo>
                <a:lnTo>
                  <a:pt x="454" y="630"/>
                </a:lnTo>
                <a:lnTo>
                  <a:pt x="456" y="620"/>
                </a:lnTo>
                <a:lnTo>
                  <a:pt x="456" y="610"/>
                </a:lnTo>
                <a:lnTo>
                  <a:pt x="456" y="610"/>
                </a:lnTo>
                <a:lnTo>
                  <a:pt x="456" y="602"/>
                </a:lnTo>
                <a:lnTo>
                  <a:pt x="452" y="594"/>
                </a:lnTo>
                <a:lnTo>
                  <a:pt x="444" y="580"/>
                </a:lnTo>
                <a:lnTo>
                  <a:pt x="444" y="580"/>
                </a:lnTo>
                <a:lnTo>
                  <a:pt x="430" y="564"/>
                </a:lnTo>
                <a:lnTo>
                  <a:pt x="426" y="554"/>
                </a:lnTo>
                <a:lnTo>
                  <a:pt x="422" y="542"/>
                </a:lnTo>
                <a:lnTo>
                  <a:pt x="422" y="542"/>
                </a:lnTo>
                <a:lnTo>
                  <a:pt x="422" y="540"/>
                </a:lnTo>
                <a:lnTo>
                  <a:pt x="422" y="486"/>
                </a:lnTo>
                <a:lnTo>
                  <a:pt x="422" y="486"/>
                </a:lnTo>
                <a:lnTo>
                  <a:pt x="474" y="482"/>
                </a:lnTo>
                <a:lnTo>
                  <a:pt x="524" y="476"/>
                </a:lnTo>
                <a:lnTo>
                  <a:pt x="574" y="468"/>
                </a:lnTo>
                <a:lnTo>
                  <a:pt x="622" y="458"/>
                </a:lnTo>
                <a:lnTo>
                  <a:pt x="670" y="444"/>
                </a:lnTo>
                <a:lnTo>
                  <a:pt x="716" y="426"/>
                </a:lnTo>
                <a:lnTo>
                  <a:pt x="760" y="406"/>
                </a:lnTo>
                <a:lnTo>
                  <a:pt x="804" y="386"/>
                </a:lnTo>
                <a:lnTo>
                  <a:pt x="702" y="206"/>
                </a:lnTo>
                <a:lnTo>
                  <a:pt x="764" y="170"/>
                </a:lnTo>
                <a:lnTo>
                  <a:pt x="764" y="170"/>
                </a:lnTo>
                <a:lnTo>
                  <a:pt x="774" y="166"/>
                </a:lnTo>
                <a:lnTo>
                  <a:pt x="784" y="166"/>
                </a:lnTo>
                <a:lnTo>
                  <a:pt x="804" y="168"/>
                </a:lnTo>
                <a:lnTo>
                  <a:pt x="804" y="168"/>
                </a:lnTo>
                <a:lnTo>
                  <a:pt x="820" y="168"/>
                </a:lnTo>
                <a:lnTo>
                  <a:pt x="828" y="166"/>
                </a:lnTo>
                <a:lnTo>
                  <a:pt x="836" y="162"/>
                </a:lnTo>
                <a:lnTo>
                  <a:pt x="836" y="162"/>
                </a:lnTo>
                <a:lnTo>
                  <a:pt x="844" y="158"/>
                </a:lnTo>
                <a:lnTo>
                  <a:pt x="852" y="150"/>
                </a:lnTo>
                <a:lnTo>
                  <a:pt x="858" y="144"/>
                </a:lnTo>
                <a:lnTo>
                  <a:pt x="862" y="136"/>
                </a:lnTo>
                <a:lnTo>
                  <a:pt x="862" y="136"/>
                </a:lnTo>
                <a:lnTo>
                  <a:pt x="864" y="126"/>
                </a:lnTo>
                <a:lnTo>
                  <a:pt x="864" y="116"/>
                </a:lnTo>
                <a:lnTo>
                  <a:pt x="862" y="106"/>
                </a:lnTo>
                <a:lnTo>
                  <a:pt x="856" y="94"/>
                </a:lnTo>
                <a:lnTo>
                  <a:pt x="856" y="94"/>
                </a:lnTo>
                <a:lnTo>
                  <a:pt x="848" y="82"/>
                </a:lnTo>
                <a:lnTo>
                  <a:pt x="838" y="74"/>
                </a:lnTo>
                <a:lnTo>
                  <a:pt x="830" y="68"/>
                </a:lnTo>
                <a:lnTo>
                  <a:pt x="822" y="66"/>
                </a:lnTo>
                <a:lnTo>
                  <a:pt x="822" y="6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604353" y="1573166"/>
            <a:ext cx="2660652" cy="991977"/>
          </a:xfrm>
          <a:custGeom>
            <a:avLst/>
            <a:gdLst>
              <a:gd name="T0" fmla="*/ 1348 w 1384"/>
              <a:gd name="T1" fmla="*/ 304 h 516"/>
              <a:gd name="T2" fmla="*/ 1324 w 1384"/>
              <a:gd name="T3" fmla="*/ 304 h 516"/>
              <a:gd name="T4" fmla="*/ 1282 w 1384"/>
              <a:gd name="T5" fmla="*/ 304 h 516"/>
              <a:gd name="T6" fmla="*/ 1248 w 1384"/>
              <a:gd name="T7" fmla="*/ 284 h 516"/>
              <a:gd name="T8" fmla="*/ 1364 w 1384"/>
              <a:gd name="T9" fmla="*/ 42 h 516"/>
              <a:gd name="T10" fmla="*/ 1188 w 1384"/>
              <a:gd name="T11" fmla="*/ 18 h 516"/>
              <a:gd name="T12" fmla="*/ 870 w 1384"/>
              <a:gd name="T13" fmla="*/ 2 h 516"/>
              <a:gd name="T14" fmla="*/ 632 w 1384"/>
              <a:gd name="T15" fmla="*/ 0 h 516"/>
              <a:gd name="T16" fmla="*/ 428 w 1384"/>
              <a:gd name="T17" fmla="*/ 2 h 516"/>
              <a:gd name="T18" fmla="*/ 166 w 1384"/>
              <a:gd name="T19" fmla="*/ 16 h 516"/>
              <a:gd name="T20" fmla="*/ 20 w 1384"/>
              <a:gd name="T21" fmla="*/ 36 h 516"/>
              <a:gd name="T22" fmla="*/ 120 w 1384"/>
              <a:gd name="T23" fmla="*/ 240 h 516"/>
              <a:gd name="T24" fmla="*/ 130 w 1384"/>
              <a:gd name="T25" fmla="*/ 218 h 516"/>
              <a:gd name="T26" fmla="*/ 142 w 1384"/>
              <a:gd name="T27" fmla="*/ 196 h 516"/>
              <a:gd name="T28" fmla="*/ 164 w 1384"/>
              <a:gd name="T29" fmla="*/ 174 h 516"/>
              <a:gd name="T30" fmla="*/ 206 w 1384"/>
              <a:gd name="T31" fmla="*/ 162 h 516"/>
              <a:gd name="T32" fmla="*/ 238 w 1384"/>
              <a:gd name="T33" fmla="*/ 166 h 516"/>
              <a:gd name="T34" fmla="*/ 278 w 1384"/>
              <a:gd name="T35" fmla="*/ 204 h 516"/>
              <a:gd name="T36" fmla="*/ 292 w 1384"/>
              <a:gd name="T37" fmla="*/ 242 h 516"/>
              <a:gd name="T38" fmla="*/ 288 w 1384"/>
              <a:gd name="T39" fmla="*/ 276 h 516"/>
              <a:gd name="T40" fmla="*/ 260 w 1384"/>
              <a:gd name="T41" fmla="*/ 312 h 516"/>
              <a:gd name="T42" fmla="*/ 234 w 1384"/>
              <a:gd name="T43" fmla="*/ 326 h 516"/>
              <a:gd name="T44" fmla="*/ 194 w 1384"/>
              <a:gd name="T45" fmla="*/ 328 h 516"/>
              <a:gd name="T46" fmla="*/ 176 w 1384"/>
              <a:gd name="T47" fmla="*/ 328 h 516"/>
              <a:gd name="T48" fmla="*/ 268 w 1384"/>
              <a:gd name="T49" fmla="*/ 512 h 516"/>
              <a:gd name="T50" fmla="*/ 398 w 1384"/>
              <a:gd name="T51" fmla="*/ 454 h 516"/>
              <a:gd name="T52" fmla="*/ 538 w 1384"/>
              <a:gd name="T53" fmla="*/ 418 h 516"/>
              <a:gd name="T54" fmla="*/ 636 w 1384"/>
              <a:gd name="T55" fmla="*/ 390 h 516"/>
              <a:gd name="T56" fmla="*/ 622 w 1384"/>
              <a:gd name="T57" fmla="*/ 372 h 516"/>
              <a:gd name="T58" fmla="*/ 610 w 1384"/>
              <a:gd name="T59" fmla="*/ 350 h 516"/>
              <a:gd name="T60" fmla="*/ 602 w 1384"/>
              <a:gd name="T61" fmla="*/ 320 h 516"/>
              <a:gd name="T62" fmla="*/ 612 w 1384"/>
              <a:gd name="T63" fmla="*/ 276 h 516"/>
              <a:gd name="T64" fmla="*/ 632 w 1384"/>
              <a:gd name="T65" fmla="*/ 252 h 516"/>
              <a:gd name="T66" fmla="*/ 686 w 1384"/>
              <a:gd name="T67" fmla="*/ 236 h 516"/>
              <a:gd name="T68" fmla="*/ 724 w 1384"/>
              <a:gd name="T69" fmla="*/ 242 h 516"/>
              <a:gd name="T70" fmla="*/ 752 w 1384"/>
              <a:gd name="T71" fmla="*/ 262 h 516"/>
              <a:gd name="T72" fmla="*/ 768 w 1384"/>
              <a:gd name="T73" fmla="*/ 306 h 516"/>
              <a:gd name="T74" fmla="*/ 768 w 1384"/>
              <a:gd name="T75" fmla="*/ 336 h 516"/>
              <a:gd name="T76" fmla="*/ 752 w 1384"/>
              <a:gd name="T77" fmla="*/ 370 h 516"/>
              <a:gd name="T78" fmla="*/ 740 w 1384"/>
              <a:gd name="T79" fmla="*/ 386 h 516"/>
              <a:gd name="T80" fmla="*/ 790 w 1384"/>
              <a:gd name="T81" fmla="*/ 412 h 516"/>
              <a:gd name="T82" fmla="*/ 934 w 1384"/>
              <a:gd name="T83" fmla="*/ 442 h 516"/>
              <a:gd name="T84" fmla="*/ 1070 w 1384"/>
              <a:gd name="T85" fmla="*/ 494 h 516"/>
              <a:gd name="T86" fmla="*/ 1264 w 1384"/>
              <a:gd name="T87" fmla="*/ 336 h 516"/>
              <a:gd name="T88" fmla="*/ 1278 w 1384"/>
              <a:gd name="T89" fmla="*/ 352 h 516"/>
              <a:gd name="T90" fmla="*/ 1294 w 1384"/>
              <a:gd name="T91" fmla="*/ 384 h 516"/>
              <a:gd name="T92" fmla="*/ 1306 w 1384"/>
              <a:gd name="T93" fmla="*/ 396 h 516"/>
              <a:gd name="T94" fmla="*/ 1334 w 1384"/>
              <a:gd name="T95" fmla="*/ 404 h 516"/>
              <a:gd name="T96" fmla="*/ 1352 w 1384"/>
              <a:gd name="T97" fmla="*/ 402 h 516"/>
              <a:gd name="T98" fmla="*/ 1376 w 1384"/>
              <a:gd name="T99" fmla="*/ 378 h 516"/>
              <a:gd name="T100" fmla="*/ 1384 w 1384"/>
              <a:gd name="T101" fmla="*/ 352 h 516"/>
              <a:gd name="T102" fmla="*/ 1382 w 1384"/>
              <a:gd name="T103" fmla="*/ 334 h 516"/>
              <a:gd name="T104" fmla="*/ 1366 w 1384"/>
              <a:gd name="T105" fmla="*/ 314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4" h="516">
                <a:moveTo>
                  <a:pt x="1356" y="308"/>
                </a:moveTo>
                <a:lnTo>
                  <a:pt x="1356" y="308"/>
                </a:lnTo>
                <a:lnTo>
                  <a:pt x="1348" y="304"/>
                </a:lnTo>
                <a:lnTo>
                  <a:pt x="1340" y="302"/>
                </a:lnTo>
                <a:lnTo>
                  <a:pt x="1324" y="304"/>
                </a:lnTo>
                <a:lnTo>
                  <a:pt x="1324" y="304"/>
                </a:lnTo>
                <a:lnTo>
                  <a:pt x="1304" y="306"/>
                </a:lnTo>
                <a:lnTo>
                  <a:pt x="1292" y="306"/>
                </a:lnTo>
                <a:lnTo>
                  <a:pt x="1282" y="304"/>
                </a:lnTo>
                <a:lnTo>
                  <a:pt x="1282" y="304"/>
                </a:lnTo>
                <a:lnTo>
                  <a:pt x="1280" y="302"/>
                </a:lnTo>
                <a:lnTo>
                  <a:pt x="1248" y="284"/>
                </a:lnTo>
                <a:lnTo>
                  <a:pt x="1384" y="48"/>
                </a:lnTo>
                <a:lnTo>
                  <a:pt x="1384" y="48"/>
                </a:lnTo>
                <a:lnTo>
                  <a:pt x="1364" y="42"/>
                </a:lnTo>
                <a:lnTo>
                  <a:pt x="1338" y="38"/>
                </a:lnTo>
                <a:lnTo>
                  <a:pt x="1270" y="28"/>
                </a:lnTo>
                <a:lnTo>
                  <a:pt x="1188" y="18"/>
                </a:lnTo>
                <a:lnTo>
                  <a:pt x="1092" y="12"/>
                </a:lnTo>
                <a:lnTo>
                  <a:pt x="984" y="6"/>
                </a:lnTo>
                <a:lnTo>
                  <a:pt x="870" y="2"/>
                </a:lnTo>
                <a:lnTo>
                  <a:pt x="752" y="0"/>
                </a:lnTo>
                <a:lnTo>
                  <a:pt x="632" y="0"/>
                </a:lnTo>
                <a:lnTo>
                  <a:pt x="632" y="0"/>
                </a:lnTo>
                <a:lnTo>
                  <a:pt x="632" y="0"/>
                </a:lnTo>
                <a:lnTo>
                  <a:pt x="528" y="0"/>
                </a:lnTo>
                <a:lnTo>
                  <a:pt x="428" y="2"/>
                </a:lnTo>
                <a:lnTo>
                  <a:pt x="332" y="6"/>
                </a:lnTo>
                <a:lnTo>
                  <a:pt x="244" y="10"/>
                </a:lnTo>
                <a:lnTo>
                  <a:pt x="166" y="16"/>
                </a:lnTo>
                <a:lnTo>
                  <a:pt x="98" y="24"/>
                </a:lnTo>
                <a:lnTo>
                  <a:pt x="42" y="32"/>
                </a:lnTo>
                <a:lnTo>
                  <a:pt x="20" y="36"/>
                </a:lnTo>
                <a:lnTo>
                  <a:pt x="0" y="42"/>
                </a:lnTo>
                <a:lnTo>
                  <a:pt x="114" y="242"/>
                </a:lnTo>
                <a:lnTo>
                  <a:pt x="120" y="240"/>
                </a:lnTo>
                <a:lnTo>
                  <a:pt x="120" y="240"/>
                </a:lnTo>
                <a:lnTo>
                  <a:pt x="124" y="234"/>
                </a:lnTo>
                <a:lnTo>
                  <a:pt x="130" y="218"/>
                </a:lnTo>
                <a:lnTo>
                  <a:pt x="130" y="218"/>
                </a:lnTo>
                <a:lnTo>
                  <a:pt x="134" y="208"/>
                </a:lnTo>
                <a:lnTo>
                  <a:pt x="142" y="196"/>
                </a:lnTo>
                <a:lnTo>
                  <a:pt x="150" y="184"/>
                </a:lnTo>
                <a:lnTo>
                  <a:pt x="164" y="174"/>
                </a:lnTo>
                <a:lnTo>
                  <a:pt x="164" y="174"/>
                </a:lnTo>
                <a:lnTo>
                  <a:pt x="176" y="168"/>
                </a:lnTo>
                <a:lnTo>
                  <a:pt x="190" y="164"/>
                </a:lnTo>
                <a:lnTo>
                  <a:pt x="206" y="162"/>
                </a:lnTo>
                <a:lnTo>
                  <a:pt x="222" y="162"/>
                </a:lnTo>
                <a:lnTo>
                  <a:pt x="222" y="162"/>
                </a:lnTo>
                <a:lnTo>
                  <a:pt x="238" y="166"/>
                </a:lnTo>
                <a:lnTo>
                  <a:pt x="252" y="176"/>
                </a:lnTo>
                <a:lnTo>
                  <a:pt x="266" y="188"/>
                </a:lnTo>
                <a:lnTo>
                  <a:pt x="278" y="204"/>
                </a:lnTo>
                <a:lnTo>
                  <a:pt x="278" y="204"/>
                </a:lnTo>
                <a:lnTo>
                  <a:pt x="288" y="224"/>
                </a:lnTo>
                <a:lnTo>
                  <a:pt x="292" y="242"/>
                </a:lnTo>
                <a:lnTo>
                  <a:pt x="292" y="260"/>
                </a:lnTo>
                <a:lnTo>
                  <a:pt x="288" y="276"/>
                </a:lnTo>
                <a:lnTo>
                  <a:pt x="288" y="276"/>
                </a:lnTo>
                <a:lnTo>
                  <a:pt x="280" y="290"/>
                </a:lnTo>
                <a:lnTo>
                  <a:pt x="270" y="302"/>
                </a:lnTo>
                <a:lnTo>
                  <a:pt x="260" y="312"/>
                </a:lnTo>
                <a:lnTo>
                  <a:pt x="248" y="320"/>
                </a:lnTo>
                <a:lnTo>
                  <a:pt x="248" y="320"/>
                </a:lnTo>
                <a:lnTo>
                  <a:pt x="234" y="326"/>
                </a:lnTo>
                <a:lnTo>
                  <a:pt x="220" y="330"/>
                </a:lnTo>
                <a:lnTo>
                  <a:pt x="206" y="330"/>
                </a:lnTo>
                <a:lnTo>
                  <a:pt x="194" y="328"/>
                </a:lnTo>
                <a:lnTo>
                  <a:pt x="194" y="328"/>
                </a:lnTo>
                <a:lnTo>
                  <a:pt x="180" y="328"/>
                </a:lnTo>
                <a:lnTo>
                  <a:pt x="176" y="328"/>
                </a:lnTo>
                <a:lnTo>
                  <a:pt x="166" y="332"/>
                </a:lnTo>
                <a:lnTo>
                  <a:pt x="268" y="512"/>
                </a:lnTo>
                <a:lnTo>
                  <a:pt x="268" y="512"/>
                </a:lnTo>
                <a:lnTo>
                  <a:pt x="310" y="490"/>
                </a:lnTo>
                <a:lnTo>
                  <a:pt x="354" y="472"/>
                </a:lnTo>
                <a:lnTo>
                  <a:pt x="398" y="454"/>
                </a:lnTo>
                <a:lnTo>
                  <a:pt x="444" y="440"/>
                </a:lnTo>
                <a:lnTo>
                  <a:pt x="490" y="428"/>
                </a:lnTo>
                <a:lnTo>
                  <a:pt x="538" y="418"/>
                </a:lnTo>
                <a:lnTo>
                  <a:pt x="586" y="412"/>
                </a:lnTo>
                <a:lnTo>
                  <a:pt x="636" y="408"/>
                </a:lnTo>
                <a:lnTo>
                  <a:pt x="636" y="390"/>
                </a:lnTo>
                <a:lnTo>
                  <a:pt x="636" y="390"/>
                </a:lnTo>
                <a:lnTo>
                  <a:pt x="634" y="384"/>
                </a:lnTo>
                <a:lnTo>
                  <a:pt x="622" y="372"/>
                </a:lnTo>
                <a:lnTo>
                  <a:pt x="622" y="372"/>
                </a:lnTo>
                <a:lnTo>
                  <a:pt x="616" y="362"/>
                </a:lnTo>
                <a:lnTo>
                  <a:pt x="610" y="350"/>
                </a:lnTo>
                <a:lnTo>
                  <a:pt x="604" y="336"/>
                </a:lnTo>
                <a:lnTo>
                  <a:pt x="602" y="320"/>
                </a:lnTo>
                <a:lnTo>
                  <a:pt x="602" y="320"/>
                </a:lnTo>
                <a:lnTo>
                  <a:pt x="604" y="306"/>
                </a:lnTo>
                <a:lnTo>
                  <a:pt x="606" y="290"/>
                </a:lnTo>
                <a:lnTo>
                  <a:pt x="612" y="276"/>
                </a:lnTo>
                <a:lnTo>
                  <a:pt x="620" y="262"/>
                </a:lnTo>
                <a:lnTo>
                  <a:pt x="620" y="262"/>
                </a:lnTo>
                <a:lnTo>
                  <a:pt x="632" y="252"/>
                </a:lnTo>
                <a:lnTo>
                  <a:pt x="648" y="244"/>
                </a:lnTo>
                <a:lnTo>
                  <a:pt x="666" y="238"/>
                </a:lnTo>
                <a:lnTo>
                  <a:pt x="686" y="236"/>
                </a:lnTo>
                <a:lnTo>
                  <a:pt x="686" y="236"/>
                </a:lnTo>
                <a:lnTo>
                  <a:pt x="706" y="236"/>
                </a:lnTo>
                <a:lnTo>
                  <a:pt x="724" y="242"/>
                </a:lnTo>
                <a:lnTo>
                  <a:pt x="740" y="252"/>
                </a:lnTo>
                <a:lnTo>
                  <a:pt x="752" y="262"/>
                </a:lnTo>
                <a:lnTo>
                  <a:pt x="752" y="262"/>
                </a:lnTo>
                <a:lnTo>
                  <a:pt x="760" y="276"/>
                </a:lnTo>
                <a:lnTo>
                  <a:pt x="766" y="292"/>
                </a:lnTo>
                <a:lnTo>
                  <a:pt x="768" y="306"/>
                </a:lnTo>
                <a:lnTo>
                  <a:pt x="770" y="320"/>
                </a:lnTo>
                <a:lnTo>
                  <a:pt x="770" y="320"/>
                </a:lnTo>
                <a:lnTo>
                  <a:pt x="768" y="336"/>
                </a:lnTo>
                <a:lnTo>
                  <a:pt x="764" y="350"/>
                </a:lnTo>
                <a:lnTo>
                  <a:pt x="758" y="360"/>
                </a:lnTo>
                <a:lnTo>
                  <a:pt x="752" y="370"/>
                </a:lnTo>
                <a:lnTo>
                  <a:pt x="752" y="370"/>
                </a:lnTo>
                <a:lnTo>
                  <a:pt x="742" y="382"/>
                </a:lnTo>
                <a:lnTo>
                  <a:pt x="740" y="386"/>
                </a:lnTo>
                <a:lnTo>
                  <a:pt x="740" y="408"/>
                </a:lnTo>
                <a:lnTo>
                  <a:pt x="740" y="408"/>
                </a:lnTo>
                <a:lnTo>
                  <a:pt x="790" y="412"/>
                </a:lnTo>
                <a:lnTo>
                  <a:pt x="840" y="420"/>
                </a:lnTo>
                <a:lnTo>
                  <a:pt x="888" y="430"/>
                </a:lnTo>
                <a:lnTo>
                  <a:pt x="934" y="442"/>
                </a:lnTo>
                <a:lnTo>
                  <a:pt x="980" y="456"/>
                </a:lnTo>
                <a:lnTo>
                  <a:pt x="1026" y="474"/>
                </a:lnTo>
                <a:lnTo>
                  <a:pt x="1070" y="494"/>
                </a:lnTo>
                <a:lnTo>
                  <a:pt x="1112" y="516"/>
                </a:lnTo>
                <a:lnTo>
                  <a:pt x="1228" y="316"/>
                </a:lnTo>
                <a:lnTo>
                  <a:pt x="1264" y="336"/>
                </a:lnTo>
                <a:lnTo>
                  <a:pt x="1264" y="336"/>
                </a:lnTo>
                <a:lnTo>
                  <a:pt x="1272" y="344"/>
                </a:lnTo>
                <a:lnTo>
                  <a:pt x="1278" y="352"/>
                </a:lnTo>
                <a:lnTo>
                  <a:pt x="1286" y="370"/>
                </a:lnTo>
                <a:lnTo>
                  <a:pt x="1286" y="370"/>
                </a:lnTo>
                <a:lnTo>
                  <a:pt x="1294" y="384"/>
                </a:lnTo>
                <a:lnTo>
                  <a:pt x="1300" y="390"/>
                </a:lnTo>
                <a:lnTo>
                  <a:pt x="1306" y="396"/>
                </a:lnTo>
                <a:lnTo>
                  <a:pt x="1306" y="396"/>
                </a:lnTo>
                <a:lnTo>
                  <a:pt x="1316" y="400"/>
                </a:lnTo>
                <a:lnTo>
                  <a:pt x="1324" y="404"/>
                </a:lnTo>
                <a:lnTo>
                  <a:pt x="1334" y="404"/>
                </a:lnTo>
                <a:lnTo>
                  <a:pt x="1344" y="404"/>
                </a:lnTo>
                <a:lnTo>
                  <a:pt x="1344" y="404"/>
                </a:lnTo>
                <a:lnTo>
                  <a:pt x="1352" y="402"/>
                </a:lnTo>
                <a:lnTo>
                  <a:pt x="1360" y="398"/>
                </a:lnTo>
                <a:lnTo>
                  <a:pt x="1368" y="390"/>
                </a:lnTo>
                <a:lnTo>
                  <a:pt x="1376" y="378"/>
                </a:lnTo>
                <a:lnTo>
                  <a:pt x="1376" y="378"/>
                </a:lnTo>
                <a:lnTo>
                  <a:pt x="1382" y="364"/>
                </a:lnTo>
                <a:lnTo>
                  <a:pt x="1384" y="352"/>
                </a:lnTo>
                <a:lnTo>
                  <a:pt x="1384" y="344"/>
                </a:lnTo>
                <a:lnTo>
                  <a:pt x="1382" y="334"/>
                </a:lnTo>
                <a:lnTo>
                  <a:pt x="1382" y="334"/>
                </a:lnTo>
                <a:lnTo>
                  <a:pt x="1378" y="326"/>
                </a:lnTo>
                <a:lnTo>
                  <a:pt x="1372" y="320"/>
                </a:lnTo>
                <a:lnTo>
                  <a:pt x="1366" y="314"/>
                </a:lnTo>
                <a:lnTo>
                  <a:pt x="1356" y="308"/>
                </a:lnTo>
                <a:lnTo>
                  <a:pt x="1356" y="30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197130" y="1692357"/>
            <a:ext cx="1907057" cy="2303078"/>
          </a:xfrm>
          <a:custGeom>
            <a:avLst/>
            <a:gdLst>
              <a:gd name="T0" fmla="*/ 940 w 992"/>
              <a:gd name="T1" fmla="*/ 132 h 1198"/>
              <a:gd name="T2" fmla="*/ 912 w 992"/>
              <a:gd name="T3" fmla="*/ 142 h 1198"/>
              <a:gd name="T4" fmla="*/ 900 w 992"/>
              <a:gd name="T5" fmla="*/ 152 h 1198"/>
              <a:gd name="T6" fmla="*/ 884 w 992"/>
              <a:gd name="T7" fmla="*/ 188 h 1198"/>
              <a:gd name="T8" fmla="*/ 870 w 992"/>
              <a:gd name="T9" fmla="*/ 204 h 1198"/>
              <a:gd name="T10" fmla="*/ 698 w 992"/>
              <a:gd name="T11" fmla="*/ 0 h 1198"/>
              <a:gd name="T12" fmla="*/ 666 w 992"/>
              <a:gd name="T13" fmla="*/ 32 h 1198"/>
              <a:gd name="T14" fmla="*/ 534 w 992"/>
              <a:gd name="T15" fmla="*/ 212 h 1198"/>
              <a:gd name="T16" fmla="*/ 368 w 992"/>
              <a:gd name="T17" fmla="*/ 476 h 1198"/>
              <a:gd name="T18" fmla="*/ 202 w 992"/>
              <a:gd name="T19" fmla="*/ 764 h 1198"/>
              <a:gd name="T20" fmla="*/ 68 w 992"/>
              <a:gd name="T21" fmla="*/ 1022 h 1198"/>
              <a:gd name="T22" fmla="*/ 6 w 992"/>
              <a:gd name="T23" fmla="*/ 1174 h 1198"/>
              <a:gd name="T24" fmla="*/ 234 w 992"/>
              <a:gd name="T25" fmla="*/ 1180 h 1198"/>
              <a:gd name="T26" fmla="*/ 222 w 992"/>
              <a:gd name="T27" fmla="*/ 1160 h 1198"/>
              <a:gd name="T28" fmla="*/ 208 w 992"/>
              <a:gd name="T29" fmla="*/ 1138 h 1198"/>
              <a:gd name="T30" fmla="*/ 200 w 992"/>
              <a:gd name="T31" fmla="*/ 1108 h 1198"/>
              <a:gd name="T32" fmla="*/ 210 w 992"/>
              <a:gd name="T33" fmla="*/ 1064 h 1198"/>
              <a:gd name="T34" fmla="*/ 230 w 992"/>
              <a:gd name="T35" fmla="*/ 1040 h 1198"/>
              <a:gd name="T36" fmla="*/ 284 w 992"/>
              <a:gd name="T37" fmla="*/ 1024 h 1198"/>
              <a:gd name="T38" fmla="*/ 322 w 992"/>
              <a:gd name="T39" fmla="*/ 1032 h 1198"/>
              <a:gd name="T40" fmla="*/ 350 w 992"/>
              <a:gd name="T41" fmla="*/ 1052 h 1198"/>
              <a:gd name="T42" fmla="*/ 368 w 992"/>
              <a:gd name="T43" fmla="*/ 1094 h 1198"/>
              <a:gd name="T44" fmla="*/ 366 w 992"/>
              <a:gd name="T45" fmla="*/ 1124 h 1198"/>
              <a:gd name="T46" fmla="*/ 350 w 992"/>
              <a:gd name="T47" fmla="*/ 1158 h 1198"/>
              <a:gd name="T48" fmla="*/ 338 w 992"/>
              <a:gd name="T49" fmla="*/ 1176 h 1198"/>
              <a:gd name="T50" fmla="*/ 538 w 992"/>
              <a:gd name="T51" fmla="*/ 1198 h 1198"/>
              <a:gd name="T52" fmla="*/ 556 w 992"/>
              <a:gd name="T53" fmla="*/ 1050 h 1198"/>
              <a:gd name="T54" fmla="*/ 594 w 992"/>
              <a:gd name="T55" fmla="*/ 912 h 1198"/>
              <a:gd name="T56" fmla="*/ 620 w 992"/>
              <a:gd name="T57" fmla="*/ 818 h 1198"/>
              <a:gd name="T58" fmla="*/ 596 w 992"/>
              <a:gd name="T59" fmla="*/ 820 h 1198"/>
              <a:gd name="T60" fmla="*/ 570 w 992"/>
              <a:gd name="T61" fmla="*/ 822 h 1198"/>
              <a:gd name="T62" fmla="*/ 542 w 992"/>
              <a:gd name="T63" fmla="*/ 812 h 1198"/>
              <a:gd name="T64" fmla="*/ 508 w 992"/>
              <a:gd name="T65" fmla="*/ 782 h 1198"/>
              <a:gd name="T66" fmla="*/ 498 w 992"/>
              <a:gd name="T67" fmla="*/ 752 h 1198"/>
              <a:gd name="T68" fmla="*/ 510 w 992"/>
              <a:gd name="T69" fmla="*/ 698 h 1198"/>
              <a:gd name="T70" fmla="*/ 536 w 992"/>
              <a:gd name="T71" fmla="*/ 668 h 1198"/>
              <a:gd name="T72" fmla="*/ 566 w 992"/>
              <a:gd name="T73" fmla="*/ 654 h 1198"/>
              <a:gd name="T74" fmla="*/ 612 w 992"/>
              <a:gd name="T75" fmla="*/ 660 h 1198"/>
              <a:gd name="T76" fmla="*/ 638 w 992"/>
              <a:gd name="T77" fmla="*/ 676 h 1198"/>
              <a:gd name="T78" fmla="*/ 660 w 992"/>
              <a:gd name="T79" fmla="*/ 708 h 1198"/>
              <a:gd name="T80" fmla="*/ 668 w 992"/>
              <a:gd name="T81" fmla="*/ 726 h 1198"/>
              <a:gd name="T82" fmla="*/ 714 w 992"/>
              <a:gd name="T83" fmla="*/ 696 h 1198"/>
              <a:gd name="T84" fmla="*/ 810 w 992"/>
              <a:gd name="T85" fmla="*/ 588 h 1198"/>
              <a:gd name="T86" fmla="*/ 924 w 992"/>
              <a:gd name="T87" fmla="*/ 496 h 1198"/>
              <a:gd name="T88" fmla="*/ 890 w 992"/>
              <a:gd name="T89" fmla="*/ 238 h 1198"/>
              <a:gd name="T90" fmla="*/ 910 w 992"/>
              <a:gd name="T91" fmla="*/ 232 h 1198"/>
              <a:gd name="T92" fmla="*/ 946 w 992"/>
              <a:gd name="T93" fmla="*/ 234 h 1198"/>
              <a:gd name="T94" fmla="*/ 962 w 992"/>
              <a:gd name="T95" fmla="*/ 230 h 1198"/>
              <a:gd name="T96" fmla="*/ 984 w 992"/>
              <a:gd name="T97" fmla="*/ 210 h 1198"/>
              <a:gd name="T98" fmla="*/ 992 w 992"/>
              <a:gd name="T99" fmla="*/ 192 h 1198"/>
              <a:gd name="T100" fmla="*/ 982 w 992"/>
              <a:gd name="T101" fmla="*/ 160 h 1198"/>
              <a:gd name="T102" fmla="*/ 966 w 992"/>
              <a:gd name="T103" fmla="*/ 140 h 1198"/>
              <a:gd name="T104" fmla="*/ 948 w 992"/>
              <a:gd name="T105" fmla="*/ 132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2" h="1198">
                <a:moveTo>
                  <a:pt x="948" y="132"/>
                </a:moveTo>
                <a:lnTo>
                  <a:pt x="948" y="132"/>
                </a:lnTo>
                <a:lnTo>
                  <a:pt x="940" y="132"/>
                </a:lnTo>
                <a:lnTo>
                  <a:pt x="930" y="134"/>
                </a:lnTo>
                <a:lnTo>
                  <a:pt x="922" y="136"/>
                </a:lnTo>
                <a:lnTo>
                  <a:pt x="912" y="142"/>
                </a:lnTo>
                <a:lnTo>
                  <a:pt x="912" y="142"/>
                </a:lnTo>
                <a:lnTo>
                  <a:pt x="906" y="146"/>
                </a:lnTo>
                <a:lnTo>
                  <a:pt x="900" y="152"/>
                </a:lnTo>
                <a:lnTo>
                  <a:pt x="892" y="168"/>
                </a:lnTo>
                <a:lnTo>
                  <a:pt x="892" y="168"/>
                </a:lnTo>
                <a:lnTo>
                  <a:pt x="884" y="188"/>
                </a:lnTo>
                <a:lnTo>
                  <a:pt x="878" y="196"/>
                </a:lnTo>
                <a:lnTo>
                  <a:pt x="870" y="204"/>
                </a:lnTo>
                <a:lnTo>
                  <a:pt x="870" y="204"/>
                </a:lnTo>
                <a:lnTo>
                  <a:pt x="870" y="206"/>
                </a:lnTo>
                <a:lnTo>
                  <a:pt x="828" y="228"/>
                </a:lnTo>
                <a:lnTo>
                  <a:pt x="698" y="0"/>
                </a:lnTo>
                <a:lnTo>
                  <a:pt x="698" y="0"/>
                </a:lnTo>
                <a:lnTo>
                  <a:pt x="684" y="14"/>
                </a:lnTo>
                <a:lnTo>
                  <a:pt x="666" y="32"/>
                </a:lnTo>
                <a:lnTo>
                  <a:pt x="628" y="80"/>
                </a:lnTo>
                <a:lnTo>
                  <a:pt x="584" y="140"/>
                </a:lnTo>
                <a:lnTo>
                  <a:pt x="534" y="212"/>
                </a:lnTo>
                <a:lnTo>
                  <a:pt x="480" y="294"/>
                </a:lnTo>
                <a:lnTo>
                  <a:pt x="426" y="382"/>
                </a:lnTo>
                <a:lnTo>
                  <a:pt x="368" y="476"/>
                </a:lnTo>
                <a:lnTo>
                  <a:pt x="310" y="572"/>
                </a:lnTo>
                <a:lnTo>
                  <a:pt x="256" y="668"/>
                </a:lnTo>
                <a:lnTo>
                  <a:pt x="202" y="764"/>
                </a:lnTo>
                <a:lnTo>
                  <a:pt x="152" y="856"/>
                </a:lnTo>
                <a:lnTo>
                  <a:pt x="106" y="944"/>
                </a:lnTo>
                <a:lnTo>
                  <a:pt x="68" y="1022"/>
                </a:lnTo>
                <a:lnTo>
                  <a:pt x="36" y="1092"/>
                </a:lnTo>
                <a:lnTo>
                  <a:pt x="14" y="1150"/>
                </a:lnTo>
                <a:lnTo>
                  <a:pt x="6" y="1174"/>
                </a:lnTo>
                <a:lnTo>
                  <a:pt x="0" y="1194"/>
                </a:lnTo>
                <a:lnTo>
                  <a:pt x="234" y="1196"/>
                </a:lnTo>
                <a:lnTo>
                  <a:pt x="234" y="1180"/>
                </a:lnTo>
                <a:lnTo>
                  <a:pt x="234" y="1180"/>
                </a:lnTo>
                <a:lnTo>
                  <a:pt x="232" y="1174"/>
                </a:lnTo>
                <a:lnTo>
                  <a:pt x="222" y="1160"/>
                </a:lnTo>
                <a:lnTo>
                  <a:pt x="222" y="1160"/>
                </a:lnTo>
                <a:lnTo>
                  <a:pt x="214" y="1150"/>
                </a:lnTo>
                <a:lnTo>
                  <a:pt x="208" y="1138"/>
                </a:lnTo>
                <a:lnTo>
                  <a:pt x="202" y="1124"/>
                </a:lnTo>
                <a:lnTo>
                  <a:pt x="200" y="1108"/>
                </a:lnTo>
                <a:lnTo>
                  <a:pt x="200" y="1108"/>
                </a:lnTo>
                <a:lnTo>
                  <a:pt x="202" y="1094"/>
                </a:lnTo>
                <a:lnTo>
                  <a:pt x="204" y="1080"/>
                </a:lnTo>
                <a:lnTo>
                  <a:pt x="210" y="1064"/>
                </a:lnTo>
                <a:lnTo>
                  <a:pt x="218" y="1052"/>
                </a:lnTo>
                <a:lnTo>
                  <a:pt x="218" y="1052"/>
                </a:lnTo>
                <a:lnTo>
                  <a:pt x="230" y="1040"/>
                </a:lnTo>
                <a:lnTo>
                  <a:pt x="246" y="1032"/>
                </a:lnTo>
                <a:lnTo>
                  <a:pt x="264" y="1026"/>
                </a:lnTo>
                <a:lnTo>
                  <a:pt x="284" y="1024"/>
                </a:lnTo>
                <a:lnTo>
                  <a:pt x="284" y="1024"/>
                </a:lnTo>
                <a:lnTo>
                  <a:pt x="304" y="1026"/>
                </a:lnTo>
                <a:lnTo>
                  <a:pt x="322" y="1032"/>
                </a:lnTo>
                <a:lnTo>
                  <a:pt x="338" y="1040"/>
                </a:lnTo>
                <a:lnTo>
                  <a:pt x="350" y="1052"/>
                </a:lnTo>
                <a:lnTo>
                  <a:pt x="350" y="1052"/>
                </a:lnTo>
                <a:lnTo>
                  <a:pt x="358" y="1064"/>
                </a:lnTo>
                <a:lnTo>
                  <a:pt x="364" y="1080"/>
                </a:lnTo>
                <a:lnTo>
                  <a:pt x="368" y="1094"/>
                </a:lnTo>
                <a:lnTo>
                  <a:pt x="368" y="1108"/>
                </a:lnTo>
                <a:lnTo>
                  <a:pt x="368" y="1108"/>
                </a:lnTo>
                <a:lnTo>
                  <a:pt x="366" y="1124"/>
                </a:lnTo>
                <a:lnTo>
                  <a:pt x="362" y="1138"/>
                </a:lnTo>
                <a:lnTo>
                  <a:pt x="356" y="1150"/>
                </a:lnTo>
                <a:lnTo>
                  <a:pt x="350" y="1158"/>
                </a:lnTo>
                <a:lnTo>
                  <a:pt x="350" y="1158"/>
                </a:lnTo>
                <a:lnTo>
                  <a:pt x="340" y="1170"/>
                </a:lnTo>
                <a:lnTo>
                  <a:pt x="338" y="1176"/>
                </a:lnTo>
                <a:lnTo>
                  <a:pt x="338" y="1196"/>
                </a:lnTo>
                <a:lnTo>
                  <a:pt x="538" y="1198"/>
                </a:lnTo>
                <a:lnTo>
                  <a:pt x="538" y="1198"/>
                </a:lnTo>
                <a:lnTo>
                  <a:pt x="542" y="1148"/>
                </a:lnTo>
                <a:lnTo>
                  <a:pt x="548" y="1098"/>
                </a:lnTo>
                <a:lnTo>
                  <a:pt x="556" y="1050"/>
                </a:lnTo>
                <a:lnTo>
                  <a:pt x="566" y="1004"/>
                </a:lnTo>
                <a:lnTo>
                  <a:pt x="580" y="958"/>
                </a:lnTo>
                <a:lnTo>
                  <a:pt x="594" y="912"/>
                </a:lnTo>
                <a:lnTo>
                  <a:pt x="612" y="868"/>
                </a:lnTo>
                <a:lnTo>
                  <a:pt x="632" y="826"/>
                </a:lnTo>
                <a:lnTo>
                  <a:pt x="620" y="818"/>
                </a:lnTo>
                <a:lnTo>
                  <a:pt x="620" y="818"/>
                </a:lnTo>
                <a:lnTo>
                  <a:pt x="612" y="818"/>
                </a:lnTo>
                <a:lnTo>
                  <a:pt x="596" y="820"/>
                </a:lnTo>
                <a:lnTo>
                  <a:pt x="596" y="820"/>
                </a:lnTo>
                <a:lnTo>
                  <a:pt x="584" y="822"/>
                </a:lnTo>
                <a:lnTo>
                  <a:pt x="570" y="822"/>
                </a:lnTo>
                <a:lnTo>
                  <a:pt x="556" y="820"/>
                </a:lnTo>
                <a:lnTo>
                  <a:pt x="542" y="812"/>
                </a:lnTo>
                <a:lnTo>
                  <a:pt x="542" y="812"/>
                </a:lnTo>
                <a:lnTo>
                  <a:pt x="530" y="804"/>
                </a:lnTo>
                <a:lnTo>
                  <a:pt x="518" y="794"/>
                </a:lnTo>
                <a:lnTo>
                  <a:pt x="508" y="782"/>
                </a:lnTo>
                <a:lnTo>
                  <a:pt x="500" y="768"/>
                </a:lnTo>
                <a:lnTo>
                  <a:pt x="500" y="768"/>
                </a:lnTo>
                <a:lnTo>
                  <a:pt x="498" y="752"/>
                </a:lnTo>
                <a:lnTo>
                  <a:pt x="498" y="736"/>
                </a:lnTo>
                <a:lnTo>
                  <a:pt x="502" y="716"/>
                </a:lnTo>
                <a:lnTo>
                  <a:pt x="510" y="698"/>
                </a:lnTo>
                <a:lnTo>
                  <a:pt x="510" y="698"/>
                </a:lnTo>
                <a:lnTo>
                  <a:pt x="522" y="682"/>
                </a:lnTo>
                <a:lnTo>
                  <a:pt x="536" y="668"/>
                </a:lnTo>
                <a:lnTo>
                  <a:pt x="550" y="658"/>
                </a:lnTo>
                <a:lnTo>
                  <a:pt x="566" y="654"/>
                </a:lnTo>
                <a:lnTo>
                  <a:pt x="566" y="654"/>
                </a:lnTo>
                <a:lnTo>
                  <a:pt x="582" y="654"/>
                </a:lnTo>
                <a:lnTo>
                  <a:pt x="598" y="656"/>
                </a:lnTo>
                <a:lnTo>
                  <a:pt x="612" y="660"/>
                </a:lnTo>
                <a:lnTo>
                  <a:pt x="626" y="668"/>
                </a:lnTo>
                <a:lnTo>
                  <a:pt x="626" y="668"/>
                </a:lnTo>
                <a:lnTo>
                  <a:pt x="638" y="676"/>
                </a:lnTo>
                <a:lnTo>
                  <a:pt x="648" y="688"/>
                </a:lnTo>
                <a:lnTo>
                  <a:pt x="654" y="698"/>
                </a:lnTo>
                <a:lnTo>
                  <a:pt x="660" y="708"/>
                </a:lnTo>
                <a:lnTo>
                  <a:pt x="660" y="708"/>
                </a:lnTo>
                <a:lnTo>
                  <a:pt x="666" y="722"/>
                </a:lnTo>
                <a:lnTo>
                  <a:pt x="668" y="726"/>
                </a:lnTo>
                <a:lnTo>
                  <a:pt x="686" y="736"/>
                </a:lnTo>
                <a:lnTo>
                  <a:pt x="686" y="736"/>
                </a:lnTo>
                <a:lnTo>
                  <a:pt x="714" y="696"/>
                </a:lnTo>
                <a:lnTo>
                  <a:pt x="744" y="658"/>
                </a:lnTo>
                <a:lnTo>
                  <a:pt x="776" y="622"/>
                </a:lnTo>
                <a:lnTo>
                  <a:pt x="810" y="588"/>
                </a:lnTo>
                <a:lnTo>
                  <a:pt x="846" y="554"/>
                </a:lnTo>
                <a:lnTo>
                  <a:pt x="884" y="524"/>
                </a:lnTo>
                <a:lnTo>
                  <a:pt x="924" y="496"/>
                </a:lnTo>
                <a:lnTo>
                  <a:pt x="966" y="470"/>
                </a:lnTo>
                <a:lnTo>
                  <a:pt x="848" y="262"/>
                </a:lnTo>
                <a:lnTo>
                  <a:pt x="890" y="238"/>
                </a:lnTo>
                <a:lnTo>
                  <a:pt x="890" y="238"/>
                </a:lnTo>
                <a:lnTo>
                  <a:pt x="900" y="234"/>
                </a:lnTo>
                <a:lnTo>
                  <a:pt x="910" y="232"/>
                </a:lnTo>
                <a:lnTo>
                  <a:pt x="930" y="234"/>
                </a:lnTo>
                <a:lnTo>
                  <a:pt x="930" y="234"/>
                </a:lnTo>
                <a:lnTo>
                  <a:pt x="946" y="234"/>
                </a:lnTo>
                <a:lnTo>
                  <a:pt x="954" y="232"/>
                </a:lnTo>
                <a:lnTo>
                  <a:pt x="962" y="230"/>
                </a:lnTo>
                <a:lnTo>
                  <a:pt x="962" y="230"/>
                </a:lnTo>
                <a:lnTo>
                  <a:pt x="972" y="224"/>
                </a:lnTo>
                <a:lnTo>
                  <a:pt x="978" y="216"/>
                </a:lnTo>
                <a:lnTo>
                  <a:pt x="984" y="210"/>
                </a:lnTo>
                <a:lnTo>
                  <a:pt x="990" y="202"/>
                </a:lnTo>
                <a:lnTo>
                  <a:pt x="990" y="202"/>
                </a:lnTo>
                <a:lnTo>
                  <a:pt x="992" y="192"/>
                </a:lnTo>
                <a:lnTo>
                  <a:pt x="992" y="184"/>
                </a:lnTo>
                <a:lnTo>
                  <a:pt x="988" y="172"/>
                </a:lnTo>
                <a:lnTo>
                  <a:pt x="982" y="160"/>
                </a:lnTo>
                <a:lnTo>
                  <a:pt x="982" y="160"/>
                </a:lnTo>
                <a:lnTo>
                  <a:pt x="974" y="148"/>
                </a:lnTo>
                <a:lnTo>
                  <a:pt x="966" y="140"/>
                </a:lnTo>
                <a:lnTo>
                  <a:pt x="956" y="134"/>
                </a:lnTo>
                <a:lnTo>
                  <a:pt x="948" y="132"/>
                </a:lnTo>
                <a:lnTo>
                  <a:pt x="948" y="13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807465" y="1707737"/>
            <a:ext cx="1845539" cy="2614513"/>
          </a:xfrm>
          <a:custGeom>
            <a:avLst/>
            <a:gdLst>
              <a:gd name="T0" fmla="*/ 960 w 960"/>
              <a:gd name="T1" fmla="*/ 1202 h 1360"/>
              <a:gd name="T2" fmla="*/ 924 w 960"/>
              <a:gd name="T3" fmla="*/ 1102 h 1360"/>
              <a:gd name="T4" fmla="*/ 814 w 960"/>
              <a:gd name="T5" fmla="*/ 868 h 1360"/>
              <a:gd name="T6" fmla="*/ 658 w 960"/>
              <a:gd name="T7" fmla="*/ 580 h 1360"/>
              <a:gd name="T8" fmla="*/ 490 w 960"/>
              <a:gd name="T9" fmla="*/ 300 h 1360"/>
              <a:gd name="T10" fmla="*/ 342 w 960"/>
              <a:gd name="T11" fmla="*/ 82 h 1360"/>
              <a:gd name="T12" fmla="*/ 274 w 960"/>
              <a:gd name="T13" fmla="*/ 0 h 1360"/>
              <a:gd name="T14" fmla="*/ 172 w 960"/>
              <a:gd name="T15" fmla="*/ 200 h 1360"/>
              <a:gd name="T16" fmla="*/ 198 w 960"/>
              <a:gd name="T17" fmla="*/ 200 h 1360"/>
              <a:gd name="T18" fmla="*/ 228 w 960"/>
              <a:gd name="T19" fmla="*/ 208 h 1360"/>
              <a:gd name="T20" fmla="*/ 260 w 960"/>
              <a:gd name="T21" fmla="*/ 238 h 1360"/>
              <a:gd name="T22" fmla="*/ 272 w 960"/>
              <a:gd name="T23" fmla="*/ 268 h 1360"/>
              <a:gd name="T24" fmla="*/ 260 w 960"/>
              <a:gd name="T25" fmla="*/ 324 h 1360"/>
              <a:gd name="T26" fmla="*/ 234 w 960"/>
              <a:gd name="T27" fmla="*/ 354 h 1360"/>
              <a:gd name="T28" fmla="*/ 202 w 960"/>
              <a:gd name="T29" fmla="*/ 368 h 1360"/>
              <a:gd name="T30" fmla="*/ 156 w 960"/>
              <a:gd name="T31" fmla="*/ 360 h 1360"/>
              <a:gd name="T32" fmla="*/ 132 w 960"/>
              <a:gd name="T33" fmla="*/ 344 h 1360"/>
              <a:gd name="T34" fmla="*/ 110 w 960"/>
              <a:gd name="T35" fmla="*/ 314 h 1360"/>
              <a:gd name="T36" fmla="*/ 100 w 960"/>
              <a:gd name="T37" fmla="*/ 296 h 1360"/>
              <a:gd name="T38" fmla="*/ 0 w 960"/>
              <a:gd name="T39" fmla="*/ 466 h 1360"/>
              <a:gd name="T40" fmla="*/ 116 w 960"/>
              <a:gd name="T41" fmla="*/ 552 h 1360"/>
              <a:gd name="T42" fmla="*/ 218 w 960"/>
              <a:gd name="T43" fmla="*/ 654 h 1360"/>
              <a:gd name="T44" fmla="*/ 288 w 960"/>
              <a:gd name="T45" fmla="*/ 724 h 1360"/>
              <a:gd name="T46" fmla="*/ 298 w 960"/>
              <a:gd name="T47" fmla="*/ 702 h 1360"/>
              <a:gd name="T48" fmla="*/ 310 w 960"/>
              <a:gd name="T49" fmla="*/ 680 h 1360"/>
              <a:gd name="T50" fmla="*/ 332 w 960"/>
              <a:gd name="T51" fmla="*/ 660 h 1360"/>
              <a:gd name="T52" fmla="*/ 376 w 960"/>
              <a:gd name="T53" fmla="*/ 646 h 1360"/>
              <a:gd name="T54" fmla="*/ 406 w 960"/>
              <a:gd name="T55" fmla="*/ 652 h 1360"/>
              <a:gd name="T56" fmla="*/ 448 w 960"/>
              <a:gd name="T57" fmla="*/ 690 h 1360"/>
              <a:gd name="T58" fmla="*/ 462 w 960"/>
              <a:gd name="T59" fmla="*/ 726 h 1360"/>
              <a:gd name="T60" fmla="*/ 458 w 960"/>
              <a:gd name="T61" fmla="*/ 760 h 1360"/>
              <a:gd name="T62" fmla="*/ 428 w 960"/>
              <a:gd name="T63" fmla="*/ 796 h 1360"/>
              <a:gd name="T64" fmla="*/ 402 w 960"/>
              <a:gd name="T65" fmla="*/ 810 h 1360"/>
              <a:gd name="T66" fmla="*/ 364 w 960"/>
              <a:gd name="T67" fmla="*/ 814 h 1360"/>
              <a:gd name="T68" fmla="*/ 344 w 960"/>
              <a:gd name="T69" fmla="*/ 812 h 1360"/>
              <a:gd name="T70" fmla="*/ 348 w 960"/>
              <a:gd name="T71" fmla="*/ 866 h 1360"/>
              <a:gd name="T72" fmla="*/ 394 w 960"/>
              <a:gd name="T73" fmla="*/ 1002 h 1360"/>
              <a:gd name="T74" fmla="*/ 418 w 960"/>
              <a:gd name="T75" fmla="*/ 1148 h 1360"/>
              <a:gd name="T76" fmla="*/ 638 w 960"/>
              <a:gd name="T77" fmla="*/ 1242 h 1360"/>
              <a:gd name="T78" fmla="*/ 632 w 960"/>
              <a:gd name="T79" fmla="*/ 1262 h 1360"/>
              <a:gd name="T80" fmla="*/ 612 w 960"/>
              <a:gd name="T81" fmla="*/ 1292 h 1360"/>
              <a:gd name="T82" fmla="*/ 608 w 960"/>
              <a:gd name="T83" fmla="*/ 1308 h 1360"/>
              <a:gd name="T84" fmla="*/ 614 w 960"/>
              <a:gd name="T85" fmla="*/ 1338 h 1360"/>
              <a:gd name="T86" fmla="*/ 624 w 960"/>
              <a:gd name="T87" fmla="*/ 1352 h 1360"/>
              <a:gd name="T88" fmla="*/ 658 w 960"/>
              <a:gd name="T89" fmla="*/ 1360 h 1360"/>
              <a:gd name="T90" fmla="*/ 684 w 960"/>
              <a:gd name="T91" fmla="*/ 1356 h 1360"/>
              <a:gd name="T92" fmla="*/ 698 w 960"/>
              <a:gd name="T93" fmla="*/ 1344 h 1360"/>
              <a:gd name="T94" fmla="*/ 708 w 960"/>
              <a:gd name="T95" fmla="*/ 1320 h 1360"/>
              <a:gd name="T96" fmla="*/ 708 w 960"/>
              <a:gd name="T97" fmla="*/ 1300 h 1360"/>
              <a:gd name="T98" fmla="*/ 696 w 960"/>
              <a:gd name="T99" fmla="*/ 1278 h 1360"/>
              <a:gd name="T100" fmla="*/ 676 w 960"/>
              <a:gd name="T101" fmla="*/ 1242 h 1360"/>
              <a:gd name="T102" fmla="*/ 676 w 960"/>
              <a:gd name="T103" fmla="*/ 1200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60" h="1360">
                <a:moveTo>
                  <a:pt x="676" y="1200"/>
                </a:moveTo>
                <a:lnTo>
                  <a:pt x="960" y="1202"/>
                </a:lnTo>
                <a:lnTo>
                  <a:pt x="960" y="1202"/>
                </a:lnTo>
                <a:lnTo>
                  <a:pt x="954" y="1182"/>
                </a:lnTo>
                <a:lnTo>
                  <a:pt x="946" y="1158"/>
                </a:lnTo>
                <a:lnTo>
                  <a:pt x="924" y="1102"/>
                </a:lnTo>
                <a:lnTo>
                  <a:pt x="894" y="1032"/>
                </a:lnTo>
                <a:lnTo>
                  <a:pt x="856" y="954"/>
                </a:lnTo>
                <a:lnTo>
                  <a:pt x="814" y="868"/>
                </a:lnTo>
                <a:lnTo>
                  <a:pt x="764" y="774"/>
                </a:lnTo>
                <a:lnTo>
                  <a:pt x="712" y="678"/>
                </a:lnTo>
                <a:lnTo>
                  <a:pt x="658" y="580"/>
                </a:lnTo>
                <a:lnTo>
                  <a:pt x="600" y="484"/>
                </a:lnTo>
                <a:lnTo>
                  <a:pt x="544" y="390"/>
                </a:lnTo>
                <a:lnTo>
                  <a:pt x="490" y="300"/>
                </a:lnTo>
                <a:lnTo>
                  <a:pt x="436" y="218"/>
                </a:lnTo>
                <a:lnTo>
                  <a:pt x="388" y="144"/>
                </a:lnTo>
                <a:lnTo>
                  <a:pt x="342" y="82"/>
                </a:lnTo>
                <a:lnTo>
                  <a:pt x="304" y="34"/>
                </a:lnTo>
                <a:lnTo>
                  <a:pt x="288" y="14"/>
                </a:lnTo>
                <a:lnTo>
                  <a:pt x="274" y="0"/>
                </a:lnTo>
                <a:lnTo>
                  <a:pt x="154" y="204"/>
                </a:lnTo>
                <a:lnTo>
                  <a:pt x="154" y="204"/>
                </a:lnTo>
                <a:lnTo>
                  <a:pt x="172" y="200"/>
                </a:lnTo>
                <a:lnTo>
                  <a:pt x="172" y="200"/>
                </a:lnTo>
                <a:lnTo>
                  <a:pt x="184" y="200"/>
                </a:lnTo>
                <a:lnTo>
                  <a:pt x="198" y="200"/>
                </a:lnTo>
                <a:lnTo>
                  <a:pt x="212" y="202"/>
                </a:lnTo>
                <a:lnTo>
                  <a:pt x="228" y="208"/>
                </a:lnTo>
                <a:lnTo>
                  <a:pt x="228" y="208"/>
                </a:lnTo>
                <a:lnTo>
                  <a:pt x="240" y="216"/>
                </a:lnTo>
                <a:lnTo>
                  <a:pt x="252" y="226"/>
                </a:lnTo>
                <a:lnTo>
                  <a:pt x="260" y="238"/>
                </a:lnTo>
                <a:lnTo>
                  <a:pt x="268" y="254"/>
                </a:lnTo>
                <a:lnTo>
                  <a:pt x="268" y="254"/>
                </a:lnTo>
                <a:lnTo>
                  <a:pt x="272" y="268"/>
                </a:lnTo>
                <a:lnTo>
                  <a:pt x="272" y="286"/>
                </a:lnTo>
                <a:lnTo>
                  <a:pt x="268" y="304"/>
                </a:lnTo>
                <a:lnTo>
                  <a:pt x="260" y="324"/>
                </a:lnTo>
                <a:lnTo>
                  <a:pt x="260" y="324"/>
                </a:lnTo>
                <a:lnTo>
                  <a:pt x="248" y="340"/>
                </a:lnTo>
                <a:lnTo>
                  <a:pt x="234" y="354"/>
                </a:lnTo>
                <a:lnTo>
                  <a:pt x="218" y="362"/>
                </a:lnTo>
                <a:lnTo>
                  <a:pt x="202" y="368"/>
                </a:lnTo>
                <a:lnTo>
                  <a:pt x="202" y="368"/>
                </a:lnTo>
                <a:lnTo>
                  <a:pt x="186" y="368"/>
                </a:lnTo>
                <a:lnTo>
                  <a:pt x="170" y="366"/>
                </a:lnTo>
                <a:lnTo>
                  <a:pt x="156" y="360"/>
                </a:lnTo>
                <a:lnTo>
                  <a:pt x="144" y="354"/>
                </a:lnTo>
                <a:lnTo>
                  <a:pt x="144" y="354"/>
                </a:lnTo>
                <a:lnTo>
                  <a:pt x="132" y="344"/>
                </a:lnTo>
                <a:lnTo>
                  <a:pt x="122" y="334"/>
                </a:lnTo>
                <a:lnTo>
                  <a:pt x="114" y="324"/>
                </a:lnTo>
                <a:lnTo>
                  <a:pt x="110" y="314"/>
                </a:lnTo>
                <a:lnTo>
                  <a:pt x="110" y="314"/>
                </a:lnTo>
                <a:lnTo>
                  <a:pt x="104" y="300"/>
                </a:lnTo>
                <a:lnTo>
                  <a:pt x="100" y="296"/>
                </a:lnTo>
                <a:lnTo>
                  <a:pt x="100" y="296"/>
                </a:lnTo>
                <a:lnTo>
                  <a:pt x="0" y="466"/>
                </a:lnTo>
                <a:lnTo>
                  <a:pt x="0" y="466"/>
                </a:lnTo>
                <a:lnTo>
                  <a:pt x="40" y="492"/>
                </a:lnTo>
                <a:lnTo>
                  <a:pt x="80" y="522"/>
                </a:lnTo>
                <a:lnTo>
                  <a:pt x="116" y="552"/>
                </a:lnTo>
                <a:lnTo>
                  <a:pt x="152" y="584"/>
                </a:lnTo>
                <a:lnTo>
                  <a:pt x="186" y="618"/>
                </a:lnTo>
                <a:lnTo>
                  <a:pt x="218" y="654"/>
                </a:lnTo>
                <a:lnTo>
                  <a:pt x="248" y="692"/>
                </a:lnTo>
                <a:lnTo>
                  <a:pt x="276" y="732"/>
                </a:lnTo>
                <a:lnTo>
                  <a:pt x="288" y="724"/>
                </a:lnTo>
                <a:lnTo>
                  <a:pt x="288" y="724"/>
                </a:lnTo>
                <a:lnTo>
                  <a:pt x="292" y="718"/>
                </a:lnTo>
                <a:lnTo>
                  <a:pt x="298" y="702"/>
                </a:lnTo>
                <a:lnTo>
                  <a:pt x="298" y="702"/>
                </a:lnTo>
                <a:lnTo>
                  <a:pt x="304" y="692"/>
                </a:lnTo>
                <a:lnTo>
                  <a:pt x="310" y="680"/>
                </a:lnTo>
                <a:lnTo>
                  <a:pt x="320" y="670"/>
                </a:lnTo>
                <a:lnTo>
                  <a:pt x="332" y="660"/>
                </a:lnTo>
                <a:lnTo>
                  <a:pt x="332" y="660"/>
                </a:lnTo>
                <a:lnTo>
                  <a:pt x="346" y="652"/>
                </a:lnTo>
                <a:lnTo>
                  <a:pt x="360" y="648"/>
                </a:lnTo>
                <a:lnTo>
                  <a:pt x="376" y="646"/>
                </a:lnTo>
                <a:lnTo>
                  <a:pt x="392" y="646"/>
                </a:lnTo>
                <a:lnTo>
                  <a:pt x="392" y="646"/>
                </a:lnTo>
                <a:lnTo>
                  <a:pt x="406" y="652"/>
                </a:lnTo>
                <a:lnTo>
                  <a:pt x="422" y="660"/>
                </a:lnTo>
                <a:lnTo>
                  <a:pt x="436" y="672"/>
                </a:lnTo>
                <a:lnTo>
                  <a:pt x="448" y="690"/>
                </a:lnTo>
                <a:lnTo>
                  <a:pt x="448" y="690"/>
                </a:lnTo>
                <a:lnTo>
                  <a:pt x="456" y="708"/>
                </a:lnTo>
                <a:lnTo>
                  <a:pt x="462" y="726"/>
                </a:lnTo>
                <a:lnTo>
                  <a:pt x="462" y="744"/>
                </a:lnTo>
                <a:lnTo>
                  <a:pt x="458" y="760"/>
                </a:lnTo>
                <a:lnTo>
                  <a:pt x="458" y="760"/>
                </a:lnTo>
                <a:lnTo>
                  <a:pt x="450" y="776"/>
                </a:lnTo>
                <a:lnTo>
                  <a:pt x="440" y="788"/>
                </a:lnTo>
                <a:lnTo>
                  <a:pt x="428" y="796"/>
                </a:lnTo>
                <a:lnTo>
                  <a:pt x="416" y="804"/>
                </a:lnTo>
                <a:lnTo>
                  <a:pt x="416" y="804"/>
                </a:lnTo>
                <a:lnTo>
                  <a:pt x="402" y="810"/>
                </a:lnTo>
                <a:lnTo>
                  <a:pt x="388" y="814"/>
                </a:lnTo>
                <a:lnTo>
                  <a:pt x="376" y="814"/>
                </a:lnTo>
                <a:lnTo>
                  <a:pt x="364" y="814"/>
                </a:lnTo>
                <a:lnTo>
                  <a:pt x="364" y="814"/>
                </a:lnTo>
                <a:lnTo>
                  <a:pt x="350" y="812"/>
                </a:lnTo>
                <a:lnTo>
                  <a:pt x="344" y="812"/>
                </a:lnTo>
                <a:lnTo>
                  <a:pt x="328" y="822"/>
                </a:lnTo>
                <a:lnTo>
                  <a:pt x="328" y="822"/>
                </a:lnTo>
                <a:lnTo>
                  <a:pt x="348" y="866"/>
                </a:lnTo>
                <a:lnTo>
                  <a:pt x="366" y="910"/>
                </a:lnTo>
                <a:lnTo>
                  <a:pt x="380" y="956"/>
                </a:lnTo>
                <a:lnTo>
                  <a:pt x="394" y="1002"/>
                </a:lnTo>
                <a:lnTo>
                  <a:pt x="404" y="1050"/>
                </a:lnTo>
                <a:lnTo>
                  <a:pt x="412" y="1100"/>
                </a:lnTo>
                <a:lnTo>
                  <a:pt x="418" y="1148"/>
                </a:lnTo>
                <a:lnTo>
                  <a:pt x="420" y="1198"/>
                </a:lnTo>
                <a:lnTo>
                  <a:pt x="638" y="1200"/>
                </a:lnTo>
                <a:lnTo>
                  <a:pt x="638" y="1242"/>
                </a:lnTo>
                <a:lnTo>
                  <a:pt x="638" y="1242"/>
                </a:lnTo>
                <a:lnTo>
                  <a:pt x="636" y="1254"/>
                </a:lnTo>
                <a:lnTo>
                  <a:pt x="632" y="1262"/>
                </a:lnTo>
                <a:lnTo>
                  <a:pt x="620" y="1278"/>
                </a:lnTo>
                <a:lnTo>
                  <a:pt x="620" y="1278"/>
                </a:lnTo>
                <a:lnTo>
                  <a:pt x="612" y="1292"/>
                </a:lnTo>
                <a:lnTo>
                  <a:pt x="608" y="1300"/>
                </a:lnTo>
                <a:lnTo>
                  <a:pt x="608" y="1308"/>
                </a:lnTo>
                <a:lnTo>
                  <a:pt x="608" y="1308"/>
                </a:lnTo>
                <a:lnTo>
                  <a:pt x="608" y="1318"/>
                </a:lnTo>
                <a:lnTo>
                  <a:pt x="610" y="1328"/>
                </a:lnTo>
                <a:lnTo>
                  <a:pt x="614" y="1338"/>
                </a:lnTo>
                <a:lnTo>
                  <a:pt x="618" y="1346"/>
                </a:lnTo>
                <a:lnTo>
                  <a:pt x="618" y="1346"/>
                </a:lnTo>
                <a:lnTo>
                  <a:pt x="624" y="1352"/>
                </a:lnTo>
                <a:lnTo>
                  <a:pt x="634" y="1356"/>
                </a:lnTo>
                <a:lnTo>
                  <a:pt x="644" y="1360"/>
                </a:lnTo>
                <a:lnTo>
                  <a:pt x="658" y="1360"/>
                </a:lnTo>
                <a:lnTo>
                  <a:pt x="658" y="1360"/>
                </a:lnTo>
                <a:lnTo>
                  <a:pt x="672" y="1358"/>
                </a:lnTo>
                <a:lnTo>
                  <a:pt x="684" y="1356"/>
                </a:lnTo>
                <a:lnTo>
                  <a:pt x="692" y="1350"/>
                </a:lnTo>
                <a:lnTo>
                  <a:pt x="698" y="1344"/>
                </a:lnTo>
                <a:lnTo>
                  <a:pt x="698" y="1344"/>
                </a:lnTo>
                <a:lnTo>
                  <a:pt x="704" y="1338"/>
                </a:lnTo>
                <a:lnTo>
                  <a:pt x="706" y="1328"/>
                </a:lnTo>
                <a:lnTo>
                  <a:pt x="708" y="1320"/>
                </a:lnTo>
                <a:lnTo>
                  <a:pt x="710" y="1308"/>
                </a:lnTo>
                <a:lnTo>
                  <a:pt x="710" y="1308"/>
                </a:lnTo>
                <a:lnTo>
                  <a:pt x="708" y="1300"/>
                </a:lnTo>
                <a:lnTo>
                  <a:pt x="706" y="1292"/>
                </a:lnTo>
                <a:lnTo>
                  <a:pt x="696" y="1278"/>
                </a:lnTo>
                <a:lnTo>
                  <a:pt x="696" y="1278"/>
                </a:lnTo>
                <a:lnTo>
                  <a:pt x="684" y="1262"/>
                </a:lnTo>
                <a:lnTo>
                  <a:pt x="678" y="1252"/>
                </a:lnTo>
                <a:lnTo>
                  <a:pt x="676" y="1242"/>
                </a:lnTo>
                <a:lnTo>
                  <a:pt x="676" y="1242"/>
                </a:lnTo>
                <a:lnTo>
                  <a:pt x="676" y="1240"/>
                </a:lnTo>
                <a:lnTo>
                  <a:pt x="676" y="120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197130" y="3722450"/>
            <a:ext cx="1837849" cy="2652962"/>
          </a:xfrm>
          <a:custGeom>
            <a:avLst/>
            <a:gdLst>
              <a:gd name="T0" fmla="*/ 670 w 956"/>
              <a:gd name="T1" fmla="*/ 656 h 1380"/>
              <a:gd name="T2" fmla="*/ 660 w 956"/>
              <a:gd name="T3" fmla="*/ 678 h 1380"/>
              <a:gd name="T4" fmla="*/ 638 w 956"/>
              <a:gd name="T5" fmla="*/ 710 h 1380"/>
              <a:gd name="T6" fmla="*/ 612 w 956"/>
              <a:gd name="T7" fmla="*/ 728 h 1380"/>
              <a:gd name="T8" fmla="*/ 566 w 956"/>
              <a:gd name="T9" fmla="*/ 734 h 1380"/>
              <a:gd name="T10" fmla="*/ 536 w 956"/>
              <a:gd name="T11" fmla="*/ 720 h 1380"/>
              <a:gd name="T12" fmla="*/ 510 w 956"/>
              <a:gd name="T13" fmla="*/ 690 h 1380"/>
              <a:gd name="T14" fmla="*/ 496 w 956"/>
              <a:gd name="T15" fmla="*/ 636 h 1380"/>
              <a:gd name="T16" fmla="*/ 508 w 956"/>
              <a:gd name="T17" fmla="*/ 606 h 1380"/>
              <a:gd name="T18" fmla="*/ 542 w 956"/>
              <a:gd name="T19" fmla="*/ 576 h 1380"/>
              <a:gd name="T20" fmla="*/ 570 w 956"/>
              <a:gd name="T21" fmla="*/ 566 h 1380"/>
              <a:gd name="T22" fmla="*/ 594 w 956"/>
              <a:gd name="T23" fmla="*/ 566 h 1380"/>
              <a:gd name="T24" fmla="*/ 630 w 956"/>
              <a:gd name="T25" fmla="*/ 558 h 1380"/>
              <a:gd name="T26" fmla="*/ 592 w 956"/>
              <a:gd name="T27" fmla="*/ 470 h 1380"/>
              <a:gd name="T28" fmla="*/ 554 w 956"/>
              <a:gd name="T29" fmla="*/ 330 h 1380"/>
              <a:gd name="T30" fmla="*/ 538 w 956"/>
              <a:gd name="T31" fmla="*/ 182 h 1380"/>
              <a:gd name="T32" fmla="*/ 306 w 956"/>
              <a:gd name="T33" fmla="*/ 120 h 1380"/>
              <a:gd name="T34" fmla="*/ 322 w 956"/>
              <a:gd name="T35" fmla="*/ 84 h 1380"/>
              <a:gd name="T36" fmla="*/ 334 w 956"/>
              <a:gd name="T37" fmla="*/ 62 h 1380"/>
              <a:gd name="T38" fmla="*/ 334 w 956"/>
              <a:gd name="T39" fmla="*/ 42 h 1380"/>
              <a:gd name="T40" fmla="*/ 324 w 956"/>
              <a:gd name="T41" fmla="*/ 16 h 1380"/>
              <a:gd name="T42" fmla="*/ 310 w 956"/>
              <a:gd name="T43" fmla="*/ 4 h 1380"/>
              <a:gd name="T44" fmla="*/ 284 w 956"/>
              <a:gd name="T45" fmla="*/ 0 h 1380"/>
              <a:gd name="T46" fmla="*/ 250 w 956"/>
              <a:gd name="T47" fmla="*/ 10 h 1380"/>
              <a:gd name="T48" fmla="*/ 240 w 956"/>
              <a:gd name="T49" fmla="*/ 24 h 1380"/>
              <a:gd name="T50" fmla="*/ 234 w 956"/>
              <a:gd name="T51" fmla="*/ 52 h 1380"/>
              <a:gd name="T52" fmla="*/ 238 w 956"/>
              <a:gd name="T53" fmla="*/ 68 h 1380"/>
              <a:gd name="T54" fmla="*/ 260 w 956"/>
              <a:gd name="T55" fmla="*/ 100 h 1380"/>
              <a:gd name="T56" fmla="*/ 268 w 956"/>
              <a:gd name="T57" fmla="*/ 120 h 1380"/>
              <a:gd name="T58" fmla="*/ 0 w 956"/>
              <a:gd name="T59" fmla="*/ 178 h 1380"/>
              <a:gd name="T60" fmla="*/ 12 w 956"/>
              <a:gd name="T61" fmla="*/ 220 h 1380"/>
              <a:gd name="T62" fmla="*/ 100 w 956"/>
              <a:gd name="T63" fmla="*/ 426 h 1380"/>
              <a:gd name="T64" fmla="*/ 246 w 956"/>
              <a:gd name="T65" fmla="*/ 700 h 1380"/>
              <a:gd name="T66" fmla="*/ 412 w 956"/>
              <a:gd name="T67" fmla="*/ 988 h 1380"/>
              <a:gd name="T68" fmla="*/ 570 w 956"/>
              <a:gd name="T69" fmla="*/ 1234 h 1380"/>
              <a:gd name="T70" fmla="*/ 670 w 956"/>
              <a:gd name="T71" fmla="*/ 1364 h 1380"/>
              <a:gd name="T72" fmla="*/ 794 w 956"/>
              <a:gd name="T73" fmla="*/ 1158 h 1380"/>
              <a:gd name="T74" fmla="*/ 770 w 956"/>
              <a:gd name="T75" fmla="*/ 1160 h 1380"/>
              <a:gd name="T76" fmla="*/ 744 w 956"/>
              <a:gd name="T77" fmla="*/ 1162 h 1380"/>
              <a:gd name="T78" fmla="*/ 716 w 956"/>
              <a:gd name="T79" fmla="*/ 1152 h 1380"/>
              <a:gd name="T80" fmla="*/ 682 w 956"/>
              <a:gd name="T81" fmla="*/ 1122 h 1380"/>
              <a:gd name="T82" fmla="*/ 672 w 956"/>
              <a:gd name="T83" fmla="*/ 1092 h 1380"/>
              <a:gd name="T84" fmla="*/ 684 w 956"/>
              <a:gd name="T85" fmla="*/ 1038 h 1380"/>
              <a:gd name="T86" fmla="*/ 710 w 956"/>
              <a:gd name="T87" fmla="*/ 1008 h 1380"/>
              <a:gd name="T88" fmla="*/ 740 w 956"/>
              <a:gd name="T89" fmla="*/ 994 h 1380"/>
              <a:gd name="T90" fmla="*/ 786 w 956"/>
              <a:gd name="T91" fmla="*/ 1000 h 1380"/>
              <a:gd name="T92" fmla="*/ 812 w 956"/>
              <a:gd name="T93" fmla="*/ 1016 h 1380"/>
              <a:gd name="T94" fmla="*/ 834 w 956"/>
              <a:gd name="T95" fmla="*/ 1048 h 1380"/>
              <a:gd name="T96" fmla="*/ 842 w 956"/>
              <a:gd name="T97" fmla="*/ 1066 h 1380"/>
              <a:gd name="T98" fmla="*/ 956 w 956"/>
              <a:gd name="T99" fmla="*/ 914 h 1380"/>
              <a:gd name="T100" fmla="*/ 840 w 956"/>
              <a:gd name="T101" fmla="*/ 828 h 1380"/>
              <a:gd name="T102" fmla="*/ 740 w 956"/>
              <a:gd name="T103" fmla="*/ 726 h 1380"/>
              <a:gd name="T104" fmla="*/ 682 w 956"/>
              <a:gd name="T105" fmla="*/ 648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56" h="1380">
                <a:moveTo>
                  <a:pt x="682" y="648"/>
                </a:moveTo>
                <a:lnTo>
                  <a:pt x="670" y="656"/>
                </a:lnTo>
                <a:lnTo>
                  <a:pt x="670" y="656"/>
                </a:lnTo>
                <a:lnTo>
                  <a:pt x="666" y="662"/>
                </a:lnTo>
                <a:lnTo>
                  <a:pt x="660" y="678"/>
                </a:lnTo>
                <a:lnTo>
                  <a:pt x="660" y="678"/>
                </a:lnTo>
                <a:lnTo>
                  <a:pt x="654" y="688"/>
                </a:lnTo>
                <a:lnTo>
                  <a:pt x="648" y="700"/>
                </a:lnTo>
                <a:lnTo>
                  <a:pt x="638" y="710"/>
                </a:lnTo>
                <a:lnTo>
                  <a:pt x="626" y="720"/>
                </a:lnTo>
                <a:lnTo>
                  <a:pt x="626" y="720"/>
                </a:lnTo>
                <a:lnTo>
                  <a:pt x="612" y="728"/>
                </a:lnTo>
                <a:lnTo>
                  <a:pt x="598" y="732"/>
                </a:lnTo>
                <a:lnTo>
                  <a:pt x="582" y="734"/>
                </a:lnTo>
                <a:lnTo>
                  <a:pt x="566" y="734"/>
                </a:lnTo>
                <a:lnTo>
                  <a:pt x="566" y="734"/>
                </a:lnTo>
                <a:lnTo>
                  <a:pt x="552" y="728"/>
                </a:lnTo>
                <a:lnTo>
                  <a:pt x="536" y="720"/>
                </a:lnTo>
                <a:lnTo>
                  <a:pt x="522" y="708"/>
                </a:lnTo>
                <a:lnTo>
                  <a:pt x="510" y="690"/>
                </a:lnTo>
                <a:lnTo>
                  <a:pt x="510" y="690"/>
                </a:lnTo>
                <a:lnTo>
                  <a:pt x="502" y="672"/>
                </a:lnTo>
                <a:lnTo>
                  <a:pt x="496" y="654"/>
                </a:lnTo>
                <a:lnTo>
                  <a:pt x="496" y="636"/>
                </a:lnTo>
                <a:lnTo>
                  <a:pt x="500" y="620"/>
                </a:lnTo>
                <a:lnTo>
                  <a:pt x="500" y="620"/>
                </a:lnTo>
                <a:lnTo>
                  <a:pt x="508" y="606"/>
                </a:lnTo>
                <a:lnTo>
                  <a:pt x="518" y="594"/>
                </a:lnTo>
                <a:lnTo>
                  <a:pt x="530" y="584"/>
                </a:lnTo>
                <a:lnTo>
                  <a:pt x="542" y="576"/>
                </a:lnTo>
                <a:lnTo>
                  <a:pt x="542" y="576"/>
                </a:lnTo>
                <a:lnTo>
                  <a:pt x="556" y="570"/>
                </a:lnTo>
                <a:lnTo>
                  <a:pt x="570" y="566"/>
                </a:lnTo>
                <a:lnTo>
                  <a:pt x="582" y="566"/>
                </a:lnTo>
                <a:lnTo>
                  <a:pt x="594" y="566"/>
                </a:lnTo>
                <a:lnTo>
                  <a:pt x="594" y="566"/>
                </a:lnTo>
                <a:lnTo>
                  <a:pt x="608" y="568"/>
                </a:lnTo>
                <a:lnTo>
                  <a:pt x="614" y="568"/>
                </a:lnTo>
                <a:lnTo>
                  <a:pt x="630" y="558"/>
                </a:lnTo>
                <a:lnTo>
                  <a:pt x="630" y="558"/>
                </a:lnTo>
                <a:lnTo>
                  <a:pt x="610" y="514"/>
                </a:lnTo>
                <a:lnTo>
                  <a:pt x="592" y="470"/>
                </a:lnTo>
                <a:lnTo>
                  <a:pt x="576" y="424"/>
                </a:lnTo>
                <a:lnTo>
                  <a:pt x="564" y="378"/>
                </a:lnTo>
                <a:lnTo>
                  <a:pt x="554" y="330"/>
                </a:lnTo>
                <a:lnTo>
                  <a:pt x="546" y="280"/>
                </a:lnTo>
                <a:lnTo>
                  <a:pt x="540" y="232"/>
                </a:lnTo>
                <a:lnTo>
                  <a:pt x="538" y="182"/>
                </a:lnTo>
                <a:lnTo>
                  <a:pt x="306" y="180"/>
                </a:lnTo>
                <a:lnTo>
                  <a:pt x="306" y="120"/>
                </a:lnTo>
                <a:lnTo>
                  <a:pt x="306" y="120"/>
                </a:lnTo>
                <a:lnTo>
                  <a:pt x="308" y="108"/>
                </a:lnTo>
                <a:lnTo>
                  <a:pt x="312" y="98"/>
                </a:lnTo>
                <a:lnTo>
                  <a:pt x="322" y="84"/>
                </a:lnTo>
                <a:lnTo>
                  <a:pt x="322" y="84"/>
                </a:lnTo>
                <a:lnTo>
                  <a:pt x="332" y="68"/>
                </a:lnTo>
                <a:lnTo>
                  <a:pt x="334" y="62"/>
                </a:lnTo>
                <a:lnTo>
                  <a:pt x="336" y="52"/>
                </a:lnTo>
                <a:lnTo>
                  <a:pt x="336" y="52"/>
                </a:lnTo>
                <a:lnTo>
                  <a:pt x="334" y="42"/>
                </a:lnTo>
                <a:lnTo>
                  <a:pt x="332" y="32"/>
                </a:lnTo>
                <a:lnTo>
                  <a:pt x="330" y="24"/>
                </a:lnTo>
                <a:lnTo>
                  <a:pt x="324" y="16"/>
                </a:lnTo>
                <a:lnTo>
                  <a:pt x="324" y="16"/>
                </a:lnTo>
                <a:lnTo>
                  <a:pt x="318" y="10"/>
                </a:lnTo>
                <a:lnTo>
                  <a:pt x="310" y="4"/>
                </a:lnTo>
                <a:lnTo>
                  <a:pt x="298" y="2"/>
                </a:lnTo>
                <a:lnTo>
                  <a:pt x="284" y="0"/>
                </a:lnTo>
                <a:lnTo>
                  <a:pt x="284" y="0"/>
                </a:lnTo>
                <a:lnTo>
                  <a:pt x="270" y="2"/>
                </a:lnTo>
                <a:lnTo>
                  <a:pt x="258" y="6"/>
                </a:lnTo>
                <a:lnTo>
                  <a:pt x="250" y="10"/>
                </a:lnTo>
                <a:lnTo>
                  <a:pt x="244" y="16"/>
                </a:lnTo>
                <a:lnTo>
                  <a:pt x="244" y="16"/>
                </a:lnTo>
                <a:lnTo>
                  <a:pt x="240" y="24"/>
                </a:lnTo>
                <a:lnTo>
                  <a:pt x="236" y="32"/>
                </a:lnTo>
                <a:lnTo>
                  <a:pt x="234" y="42"/>
                </a:lnTo>
                <a:lnTo>
                  <a:pt x="234" y="52"/>
                </a:lnTo>
                <a:lnTo>
                  <a:pt x="234" y="52"/>
                </a:lnTo>
                <a:lnTo>
                  <a:pt x="234" y="62"/>
                </a:lnTo>
                <a:lnTo>
                  <a:pt x="238" y="68"/>
                </a:lnTo>
                <a:lnTo>
                  <a:pt x="246" y="84"/>
                </a:lnTo>
                <a:lnTo>
                  <a:pt x="246" y="84"/>
                </a:lnTo>
                <a:lnTo>
                  <a:pt x="260" y="100"/>
                </a:lnTo>
                <a:lnTo>
                  <a:pt x="264" y="108"/>
                </a:lnTo>
                <a:lnTo>
                  <a:pt x="268" y="120"/>
                </a:lnTo>
                <a:lnTo>
                  <a:pt x="268" y="120"/>
                </a:lnTo>
                <a:lnTo>
                  <a:pt x="268" y="122"/>
                </a:lnTo>
                <a:lnTo>
                  <a:pt x="268" y="180"/>
                </a:lnTo>
                <a:lnTo>
                  <a:pt x="0" y="178"/>
                </a:lnTo>
                <a:lnTo>
                  <a:pt x="0" y="178"/>
                </a:lnTo>
                <a:lnTo>
                  <a:pt x="4" y="198"/>
                </a:lnTo>
                <a:lnTo>
                  <a:pt x="12" y="220"/>
                </a:lnTo>
                <a:lnTo>
                  <a:pt x="32" y="278"/>
                </a:lnTo>
                <a:lnTo>
                  <a:pt x="64" y="346"/>
                </a:lnTo>
                <a:lnTo>
                  <a:pt x="100" y="426"/>
                </a:lnTo>
                <a:lnTo>
                  <a:pt x="144" y="512"/>
                </a:lnTo>
                <a:lnTo>
                  <a:pt x="192" y="604"/>
                </a:lnTo>
                <a:lnTo>
                  <a:pt x="246" y="700"/>
                </a:lnTo>
                <a:lnTo>
                  <a:pt x="300" y="798"/>
                </a:lnTo>
                <a:lnTo>
                  <a:pt x="356" y="894"/>
                </a:lnTo>
                <a:lnTo>
                  <a:pt x="412" y="988"/>
                </a:lnTo>
                <a:lnTo>
                  <a:pt x="468" y="1078"/>
                </a:lnTo>
                <a:lnTo>
                  <a:pt x="520" y="1160"/>
                </a:lnTo>
                <a:lnTo>
                  <a:pt x="570" y="1234"/>
                </a:lnTo>
                <a:lnTo>
                  <a:pt x="614" y="1296"/>
                </a:lnTo>
                <a:lnTo>
                  <a:pt x="652" y="1346"/>
                </a:lnTo>
                <a:lnTo>
                  <a:pt x="670" y="1364"/>
                </a:lnTo>
                <a:lnTo>
                  <a:pt x="684" y="1380"/>
                </a:lnTo>
                <a:lnTo>
                  <a:pt x="808" y="1168"/>
                </a:lnTo>
                <a:lnTo>
                  <a:pt x="794" y="1158"/>
                </a:lnTo>
                <a:lnTo>
                  <a:pt x="794" y="1158"/>
                </a:lnTo>
                <a:lnTo>
                  <a:pt x="786" y="1158"/>
                </a:lnTo>
                <a:lnTo>
                  <a:pt x="770" y="1160"/>
                </a:lnTo>
                <a:lnTo>
                  <a:pt x="770" y="1160"/>
                </a:lnTo>
                <a:lnTo>
                  <a:pt x="758" y="1162"/>
                </a:lnTo>
                <a:lnTo>
                  <a:pt x="744" y="1162"/>
                </a:lnTo>
                <a:lnTo>
                  <a:pt x="730" y="1158"/>
                </a:lnTo>
                <a:lnTo>
                  <a:pt x="716" y="1152"/>
                </a:lnTo>
                <a:lnTo>
                  <a:pt x="716" y="1152"/>
                </a:lnTo>
                <a:lnTo>
                  <a:pt x="702" y="1144"/>
                </a:lnTo>
                <a:lnTo>
                  <a:pt x="692" y="1134"/>
                </a:lnTo>
                <a:lnTo>
                  <a:pt x="682" y="1122"/>
                </a:lnTo>
                <a:lnTo>
                  <a:pt x="674" y="1108"/>
                </a:lnTo>
                <a:lnTo>
                  <a:pt x="674" y="1108"/>
                </a:lnTo>
                <a:lnTo>
                  <a:pt x="672" y="1092"/>
                </a:lnTo>
                <a:lnTo>
                  <a:pt x="672" y="1074"/>
                </a:lnTo>
                <a:lnTo>
                  <a:pt x="676" y="1056"/>
                </a:lnTo>
                <a:lnTo>
                  <a:pt x="684" y="1038"/>
                </a:lnTo>
                <a:lnTo>
                  <a:pt x="684" y="1038"/>
                </a:lnTo>
                <a:lnTo>
                  <a:pt x="696" y="1020"/>
                </a:lnTo>
                <a:lnTo>
                  <a:pt x="710" y="1008"/>
                </a:lnTo>
                <a:lnTo>
                  <a:pt x="724" y="998"/>
                </a:lnTo>
                <a:lnTo>
                  <a:pt x="740" y="994"/>
                </a:lnTo>
                <a:lnTo>
                  <a:pt x="740" y="994"/>
                </a:lnTo>
                <a:lnTo>
                  <a:pt x="756" y="994"/>
                </a:lnTo>
                <a:lnTo>
                  <a:pt x="772" y="996"/>
                </a:lnTo>
                <a:lnTo>
                  <a:pt x="786" y="1000"/>
                </a:lnTo>
                <a:lnTo>
                  <a:pt x="800" y="1008"/>
                </a:lnTo>
                <a:lnTo>
                  <a:pt x="800" y="1008"/>
                </a:lnTo>
                <a:lnTo>
                  <a:pt x="812" y="1016"/>
                </a:lnTo>
                <a:lnTo>
                  <a:pt x="822" y="1028"/>
                </a:lnTo>
                <a:lnTo>
                  <a:pt x="828" y="1038"/>
                </a:lnTo>
                <a:lnTo>
                  <a:pt x="834" y="1048"/>
                </a:lnTo>
                <a:lnTo>
                  <a:pt x="834" y="1048"/>
                </a:lnTo>
                <a:lnTo>
                  <a:pt x="840" y="1062"/>
                </a:lnTo>
                <a:lnTo>
                  <a:pt x="842" y="1066"/>
                </a:lnTo>
                <a:lnTo>
                  <a:pt x="862" y="1076"/>
                </a:lnTo>
                <a:lnTo>
                  <a:pt x="956" y="914"/>
                </a:lnTo>
                <a:lnTo>
                  <a:pt x="956" y="914"/>
                </a:lnTo>
                <a:lnTo>
                  <a:pt x="916" y="888"/>
                </a:lnTo>
                <a:lnTo>
                  <a:pt x="878" y="858"/>
                </a:lnTo>
                <a:lnTo>
                  <a:pt x="840" y="828"/>
                </a:lnTo>
                <a:lnTo>
                  <a:pt x="806" y="796"/>
                </a:lnTo>
                <a:lnTo>
                  <a:pt x="772" y="762"/>
                </a:lnTo>
                <a:lnTo>
                  <a:pt x="740" y="726"/>
                </a:lnTo>
                <a:lnTo>
                  <a:pt x="710" y="688"/>
                </a:lnTo>
                <a:lnTo>
                  <a:pt x="682" y="648"/>
                </a:lnTo>
                <a:lnTo>
                  <a:pt x="682" y="64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715188" y="4091557"/>
            <a:ext cx="1933971" cy="2303078"/>
          </a:xfrm>
          <a:custGeom>
            <a:avLst/>
            <a:gdLst>
              <a:gd name="T0" fmla="*/ 776 w 1006"/>
              <a:gd name="T1" fmla="*/ 26 h 1198"/>
              <a:gd name="T2" fmla="*/ 790 w 1006"/>
              <a:gd name="T3" fmla="*/ 68 h 1198"/>
              <a:gd name="T4" fmla="*/ 786 w 1006"/>
              <a:gd name="T5" fmla="*/ 98 h 1198"/>
              <a:gd name="T6" fmla="*/ 772 w 1006"/>
              <a:gd name="T7" fmla="*/ 126 h 1198"/>
              <a:gd name="T8" fmla="*/ 726 w 1006"/>
              <a:gd name="T9" fmla="*/ 152 h 1198"/>
              <a:gd name="T10" fmla="*/ 686 w 1006"/>
              <a:gd name="T11" fmla="*/ 152 h 1198"/>
              <a:gd name="T12" fmla="*/ 640 w 1006"/>
              <a:gd name="T13" fmla="*/ 126 h 1198"/>
              <a:gd name="T14" fmla="*/ 626 w 1006"/>
              <a:gd name="T15" fmla="*/ 98 h 1198"/>
              <a:gd name="T16" fmla="*/ 622 w 1006"/>
              <a:gd name="T17" fmla="*/ 68 h 1198"/>
              <a:gd name="T18" fmla="*/ 634 w 1006"/>
              <a:gd name="T19" fmla="*/ 28 h 1198"/>
              <a:gd name="T20" fmla="*/ 650 w 1006"/>
              <a:gd name="T21" fmla="*/ 6 h 1198"/>
              <a:gd name="T22" fmla="*/ 468 w 1006"/>
              <a:gd name="T23" fmla="*/ 0 h 1198"/>
              <a:gd name="T24" fmla="*/ 458 w 1006"/>
              <a:gd name="T25" fmla="*/ 98 h 1198"/>
              <a:gd name="T26" fmla="*/ 426 w 1006"/>
              <a:gd name="T27" fmla="*/ 238 h 1198"/>
              <a:gd name="T28" fmla="*/ 374 w 1006"/>
              <a:gd name="T29" fmla="*/ 370 h 1198"/>
              <a:gd name="T30" fmla="*/ 394 w 1006"/>
              <a:gd name="T31" fmla="*/ 378 h 1198"/>
              <a:gd name="T32" fmla="*/ 422 w 1006"/>
              <a:gd name="T33" fmla="*/ 374 h 1198"/>
              <a:gd name="T34" fmla="*/ 464 w 1006"/>
              <a:gd name="T35" fmla="*/ 384 h 1198"/>
              <a:gd name="T36" fmla="*/ 488 w 1006"/>
              <a:gd name="T37" fmla="*/ 402 h 1198"/>
              <a:gd name="T38" fmla="*/ 506 w 1006"/>
              <a:gd name="T39" fmla="*/ 428 h 1198"/>
              <a:gd name="T40" fmla="*/ 504 w 1006"/>
              <a:gd name="T41" fmla="*/ 480 h 1198"/>
              <a:gd name="T42" fmla="*/ 484 w 1006"/>
              <a:gd name="T43" fmla="*/ 514 h 1198"/>
              <a:gd name="T44" fmla="*/ 440 w 1006"/>
              <a:gd name="T45" fmla="*/ 542 h 1198"/>
              <a:gd name="T46" fmla="*/ 408 w 1006"/>
              <a:gd name="T47" fmla="*/ 540 h 1198"/>
              <a:gd name="T48" fmla="*/ 380 w 1006"/>
              <a:gd name="T49" fmla="*/ 528 h 1198"/>
              <a:gd name="T50" fmla="*/ 352 w 1006"/>
              <a:gd name="T51" fmla="*/ 498 h 1198"/>
              <a:gd name="T52" fmla="*/ 340 w 1006"/>
              <a:gd name="T53" fmla="*/ 474 h 1198"/>
              <a:gd name="T54" fmla="*/ 320 w 1006"/>
              <a:gd name="T55" fmla="*/ 460 h 1198"/>
              <a:gd name="T56" fmla="*/ 230 w 1006"/>
              <a:gd name="T57" fmla="*/ 574 h 1198"/>
              <a:gd name="T58" fmla="*/ 120 w 1006"/>
              <a:gd name="T59" fmla="*/ 672 h 1198"/>
              <a:gd name="T60" fmla="*/ 146 w 1006"/>
              <a:gd name="T61" fmla="*/ 914 h 1198"/>
              <a:gd name="T62" fmla="*/ 90 w 1006"/>
              <a:gd name="T63" fmla="*/ 944 h 1198"/>
              <a:gd name="T64" fmla="*/ 60 w 1006"/>
              <a:gd name="T65" fmla="*/ 944 h 1198"/>
              <a:gd name="T66" fmla="*/ 28 w 1006"/>
              <a:gd name="T67" fmla="*/ 948 h 1198"/>
              <a:gd name="T68" fmla="*/ 12 w 1006"/>
              <a:gd name="T69" fmla="*/ 960 h 1198"/>
              <a:gd name="T70" fmla="*/ 2 w 1006"/>
              <a:gd name="T71" fmla="*/ 976 h 1198"/>
              <a:gd name="T72" fmla="*/ 2 w 1006"/>
              <a:gd name="T73" fmla="*/ 1004 h 1198"/>
              <a:gd name="T74" fmla="*/ 16 w 1006"/>
              <a:gd name="T75" fmla="*/ 1030 h 1198"/>
              <a:gd name="T76" fmla="*/ 42 w 1006"/>
              <a:gd name="T77" fmla="*/ 1044 h 1198"/>
              <a:gd name="T78" fmla="*/ 60 w 1006"/>
              <a:gd name="T79" fmla="*/ 1044 h 1198"/>
              <a:gd name="T80" fmla="*/ 78 w 1006"/>
              <a:gd name="T81" fmla="*/ 1036 h 1198"/>
              <a:gd name="T82" fmla="*/ 98 w 1006"/>
              <a:gd name="T83" fmla="*/ 1008 h 1198"/>
              <a:gd name="T84" fmla="*/ 112 w 1006"/>
              <a:gd name="T85" fmla="*/ 980 h 1198"/>
              <a:gd name="T86" fmla="*/ 122 w 1006"/>
              <a:gd name="T87" fmla="*/ 972 h 1198"/>
              <a:gd name="T88" fmla="*/ 308 w 1006"/>
              <a:gd name="T89" fmla="*/ 1198 h 1198"/>
              <a:gd name="T90" fmla="*/ 376 w 1006"/>
              <a:gd name="T91" fmla="*/ 1118 h 1198"/>
              <a:gd name="T92" fmla="*/ 524 w 1006"/>
              <a:gd name="T93" fmla="*/ 904 h 1198"/>
              <a:gd name="T94" fmla="*/ 694 w 1006"/>
              <a:gd name="T95" fmla="*/ 626 h 1198"/>
              <a:gd name="T96" fmla="*/ 854 w 1006"/>
              <a:gd name="T97" fmla="*/ 340 h 1198"/>
              <a:gd name="T98" fmla="*/ 970 w 1006"/>
              <a:gd name="T99" fmla="*/ 104 h 1198"/>
              <a:gd name="T100" fmla="*/ 1006 w 1006"/>
              <a:gd name="T101" fmla="*/ 2 h 1198"/>
              <a:gd name="T102" fmla="*/ 770 w 1006"/>
              <a:gd name="T103" fmla="*/ 18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06" h="1198">
                <a:moveTo>
                  <a:pt x="770" y="18"/>
                </a:moveTo>
                <a:lnTo>
                  <a:pt x="770" y="18"/>
                </a:lnTo>
                <a:lnTo>
                  <a:pt x="776" y="26"/>
                </a:lnTo>
                <a:lnTo>
                  <a:pt x="784" y="38"/>
                </a:lnTo>
                <a:lnTo>
                  <a:pt x="788" y="52"/>
                </a:lnTo>
                <a:lnTo>
                  <a:pt x="790" y="68"/>
                </a:lnTo>
                <a:lnTo>
                  <a:pt x="790" y="68"/>
                </a:lnTo>
                <a:lnTo>
                  <a:pt x="790" y="84"/>
                </a:lnTo>
                <a:lnTo>
                  <a:pt x="786" y="98"/>
                </a:lnTo>
                <a:lnTo>
                  <a:pt x="780" y="112"/>
                </a:lnTo>
                <a:lnTo>
                  <a:pt x="772" y="126"/>
                </a:lnTo>
                <a:lnTo>
                  <a:pt x="772" y="126"/>
                </a:lnTo>
                <a:lnTo>
                  <a:pt x="760" y="136"/>
                </a:lnTo>
                <a:lnTo>
                  <a:pt x="746" y="146"/>
                </a:lnTo>
                <a:lnTo>
                  <a:pt x="726" y="152"/>
                </a:lnTo>
                <a:lnTo>
                  <a:pt x="706" y="154"/>
                </a:lnTo>
                <a:lnTo>
                  <a:pt x="706" y="154"/>
                </a:lnTo>
                <a:lnTo>
                  <a:pt x="686" y="152"/>
                </a:lnTo>
                <a:lnTo>
                  <a:pt x="668" y="146"/>
                </a:lnTo>
                <a:lnTo>
                  <a:pt x="652" y="138"/>
                </a:lnTo>
                <a:lnTo>
                  <a:pt x="640" y="126"/>
                </a:lnTo>
                <a:lnTo>
                  <a:pt x="640" y="126"/>
                </a:lnTo>
                <a:lnTo>
                  <a:pt x="632" y="112"/>
                </a:lnTo>
                <a:lnTo>
                  <a:pt x="626" y="98"/>
                </a:lnTo>
                <a:lnTo>
                  <a:pt x="624" y="84"/>
                </a:lnTo>
                <a:lnTo>
                  <a:pt x="622" y="68"/>
                </a:lnTo>
                <a:lnTo>
                  <a:pt x="622" y="68"/>
                </a:lnTo>
                <a:lnTo>
                  <a:pt x="624" y="54"/>
                </a:lnTo>
                <a:lnTo>
                  <a:pt x="628" y="40"/>
                </a:lnTo>
                <a:lnTo>
                  <a:pt x="634" y="28"/>
                </a:lnTo>
                <a:lnTo>
                  <a:pt x="642" y="18"/>
                </a:lnTo>
                <a:lnTo>
                  <a:pt x="642" y="18"/>
                </a:lnTo>
                <a:lnTo>
                  <a:pt x="650" y="6"/>
                </a:lnTo>
                <a:lnTo>
                  <a:pt x="652" y="2"/>
                </a:lnTo>
                <a:lnTo>
                  <a:pt x="652" y="0"/>
                </a:lnTo>
                <a:lnTo>
                  <a:pt x="468" y="0"/>
                </a:lnTo>
                <a:lnTo>
                  <a:pt x="468" y="0"/>
                </a:lnTo>
                <a:lnTo>
                  <a:pt x="464" y="48"/>
                </a:lnTo>
                <a:lnTo>
                  <a:pt x="458" y="98"/>
                </a:lnTo>
                <a:lnTo>
                  <a:pt x="450" y="146"/>
                </a:lnTo>
                <a:lnTo>
                  <a:pt x="440" y="192"/>
                </a:lnTo>
                <a:lnTo>
                  <a:pt x="426" y="238"/>
                </a:lnTo>
                <a:lnTo>
                  <a:pt x="412" y="284"/>
                </a:lnTo>
                <a:lnTo>
                  <a:pt x="394" y="326"/>
                </a:lnTo>
                <a:lnTo>
                  <a:pt x="374" y="370"/>
                </a:lnTo>
                <a:lnTo>
                  <a:pt x="386" y="378"/>
                </a:lnTo>
                <a:lnTo>
                  <a:pt x="386" y="378"/>
                </a:lnTo>
                <a:lnTo>
                  <a:pt x="394" y="378"/>
                </a:lnTo>
                <a:lnTo>
                  <a:pt x="410" y="376"/>
                </a:lnTo>
                <a:lnTo>
                  <a:pt x="410" y="376"/>
                </a:lnTo>
                <a:lnTo>
                  <a:pt x="422" y="374"/>
                </a:lnTo>
                <a:lnTo>
                  <a:pt x="436" y="374"/>
                </a:lnTo>
                <a:lnTo>
                  <a:pt x="450" y="378"/>
                </a:lnTo>
                <a:lnTo>
                  <a:pt x="464" y="384"/>
                </a:lnTo>
                <a:lnTo>
                  <a:pt x="464" y="384"/>
                </a:lnTo>
                <a:lnTo>
                  <a:pt x="476" y="392"/>
                </a:lnTo>
                <a:lnTo>
                  <a:pt x="488" y="402"/>
                </a:lnTo>
                <a:lnTo>
                  <a:pt x="498" y="414"/>
                </a:lnTo>
                <a:lnTo>
                  <a:pt x="506" y="428"/>
                </a:lnTo>
                <a:lnTo>
                  <a:pt x="506" y="428"/>
                </a:lnTo>
                <a:lnTo>
                  <a:pt x="508" y="444"/>
                </a:lnTo>
                <a:lnTo>
                  <a:pt x="508" y="460"/>
                </a:lnTo>
                <a:lnTo>
                  <a:pt x="504" y="480"/>
                </a:lnTo>
                <a:lnTo>
                  <a:pt x="496" y="498"/>
                </a:lnTo>
                <a:lnTo>
                  <a:pt x="496" y="498"/>
                </a:lnTo>
                <a:lnTo>
                  <a:pt x="484" y="514"/>
                </a:lnTo>
                <a:lnTo>
                  <a:pt x="470" y="528"/>
                </a:lnTo>
                <a:lnTo>
                  <a:pt x="456" y="538"/>
                </a:lnTo>
                <a:lnTo>
                  <a:pt x="440" y="542"/>
                </a:lnTo>
                <a:lnTo>
                  <a:pt x="440" y="542"/>
                </a:lnTo>
                <a:lnTo>
                  <a:pt x="424" y="542"/>
                </a:lnTo>
                <a:lnTo>
                  <a:pt x="408" y="540"/>
                </a:lnTo>
                <a:lnTo>
                  <a:pt x="394" y="536"/>
                </a:lnTo>
                <a:lnTo>
                  <a:pt x="380" y="528"/>
                </a:lnTo>
                <a:lnTo>
                  <a:pt x="380" y="528"/>
                </a:lnTo>
                <a:lnTo>
                  <a:pt x="368" y="520"/>
                </a:lnTo>
                <a:lnTo>
                  <a:pt x="358" y="508"/>
                </a:lnTo>
                <a:lnTo>
                  <a:pt x="352" y="498"/>
                </a:lnTo>
                <a:lnTo>
                  <a:pt x="346" y="488"/>
                </a:lnTo>
                <a:lnTo>
                  <a:pt x="346" y="488"/>
                </a:lnTo>
                <a:lnTo>
                  <a:pt x="340" y="474"/>
                </a:lnTo>
                <a:lnTo>
                  <a:pt x="338" y="470"/>
                </a:lnTo>
                <a:lnTo>
                  <a:pt x="320" y="460"/>
                </a:lnTo>
                <a:lnTo>
                  <a:pt x="320" y="460"/>
                </a:lnTo>
                <a:lnTo>
                  <a:pt x="292" y="500"/>
                </a:lnTo>
                <a:lnTo>
                  <a:pt x="262" y="538"/>
                </a:lnTo>
                <a:lnTo>
                  <a:pt x="230" y="574"/>
                </a:lnTo>
                <a:lnTo>
                  <a:pt x="194" y="608"/>
                </a:lnTo>
                <a:lnTo>
                  <a:pt x="158" y="642"/>
                </a:lnTo>
                <a:lnTo>
                  <a:pt x="120" y="672"/>
                </a:lnTo>
                <a:lnTo>
                  <a:pt x="82" y="700"/>
                </a:lnTo>
                <a:lnTo>
                  <a:pt x="40" y="728"/>
                </a:lnTo>
                <a:lnTo>
                  <a:pt x="146" y="914"/>
                </a:lnTo>
                <a:lnTo>
                  <a:pt x="100" y="940"/>
                </a:lnTo>
                <a:lnTo>
                  <a:pt x="100" y="940"/>
                </a:lnTo>
                <a:lnTo>
                  <a:pt x="90" y="944"/>
                </a:lnTo>
                <a:lnTo>
                  <a:pt x="80" y="946"/>
                </a:lnTo>
                <a:lnTo>
                  <a:pt x="60" y="944"/>
                </a:lnTo>
                <a:lnTo>
                  <a:pt x="60" y="944"/>
                </a:lnTo>
                <a:lnTo>
                  <a:pt x="44" y="942"/>
                </a:lnTo>
                <a:lnTo>
                  <a:pt x="36" y="944"/>
                </a:lnTo>
                <a:lnTo>
                  <a:pt x="28" y="948"/>
                </a:lnTo>
                <a:lnTo>
                  <a:pt x="28" y="948"/>
                </a:lnTo>
                <a:lnTo>
                  <a:pt x="20" y="954"/>
                </a:lnTo>
                <a:lnTo>
                  <a:pt x="12" y="960"/>
                </a:lnTo>
                <a:lnTo>
                  <a:pt x="6" y="968"/>
                </a:lnTo>
                <a:lnTo>
                  <a:pt x="2" y="976"/>
                </a:lnTo>
                <a:lnTo>
                  <a:pt x="2" y="976"/>
                </a:lnTo>
                <a:lnTo>
                  <a:pt x="0" y="984"/>
                </a:lnTo>
                <a:lnTo>
                  <a:pt x="0" y="994"/>
                </a:lnTo>
                <a:lnTo>
                  <a:pt x="2" y="1004"/>
                </a:lnTo>
                <a:lnTo>
                  <a:pt x="8" y="1018"/>
                </a:lnTo>
                <a:lnTo>
                  <a:pt x="8" y="1018"/>
                </a:lnTo>
                <a:lnTo>
                  <a:pt x="16" y="1030"/>
                </a:lnTo>
                <a:lnTo>
                  <a:pt x="26" y="1038"/>
                </a:lnTo>
                <a:lnTo>
                  <a:pt x="34" y="1042"/>
                </a:lnTo>
                <a:lnTo>
                  <a:pt x="42" y="1044"/>
                </a:lnTo>
                <a:lnTo>
                  <a:pt x="42" y="1044"/>
                </a:lnTo>
                <a:lnTo>
                  <a:pt x="50" y="1046"/>
                </a:lnTo>
                <a:lnTo>
                  <a:pt x="60" y="1044"/>
                </a:lnTo>
                <a:lnTo>
                  <a:pt x="70" y="1040"/>
                </a:lnTo>
                <a:lnTo>
                  <a:pt x="78" y="1036"/>
                </a:lnTo>
                <a:lnTo>
                  <a:pt x="78" y="1036"/>
                </a:lnTo>
                <a:lnTo>
                  <a:pt x="86" y="1030"/>
                </a:lnTo>
                <a:lnTo>
                  <a:pt x="90" y="1024"/>
                </a:lnTo>
                <a:lnTo>
                  <a:pt x="98" y="1008"/>
                </a:lnTo>
                <a:lnTo>
                  <a:pt x="98" y="1008"/>
                </a:lnTo>
                <a:lnTo>
                  <a:pt x="106" y="990"/>
                </a:lnTo>
                <a:lnTo>
                  <a:pt x="112" y="980"/>
                </a:lnTo>
                <a:lnTo>
                  <a:pt x="120" y="972"/>
                </a:lnTo>
                <a:lnTo>
                  <a:pt x="120" y="972"/>
                </a:lnTo>
                <a:lnTo>
                  <a:pt x="122" y="972"/>
                </a:lnTo>
                <a:lnTo>
                  <a:pt x="166" y="946"/>
                </a:lnTo>
                <a:lnTo>
                  <a:pt x="308" y="1198"/>
                </a:lnTo>
                <a:lnTo>
                  <a:pt x="308" y="1198"/>
                </a:lnTo>
                <a:lnTo>
                  <a:pt x="322" y="1184"/>
                </a:lnTo>
                <a:lnTo>
                  <a:pt x="338" y="1166"/>
                </a:lnTo>
                <a:lnTo>
                  <a:pt x="376" y="1118"/>
                </a:lnTo>
                <a:lnTo>
                  <a:pt x="422" y="1058"/>
                </a:lnTo>
                <a:lnTo>
                  <a:pt x="470" y="986"/>
                </a:lnTo>
                <a:lnTo>
                  <a:pt x="524" y="904"/>
                </a:lnTo>
                <a:lnTo>
                  <a:pt x="580" y="816"/>
                </a:lnTo>
                <a:lnTo>
                  <a:pt x="636" y="722"/>
                </a:lnTo>
                <a:lnTo>
                  <a:pt x="694" y="626"/>
                </a:lnTo>
                <a:lnTo>
                  <a:pt x="750" y="530"/>
                </a:lnTo>
                <a:lnTo>
                  <a:pt x="804" y="434"/>
                </a:lnTo>
                <a:lnTo>
                  <a:pt x="854" y="340"/>
                </a:lnTo>
                <a:lnTo>
                  <a:pt x="898" y="254"/>
                </a:lnTo>
                <a:lnTo>
                  <a:pt x="938" y="174"/>
                </a:lnTo>
                <a:lnTo>
                  <a:pt x="970" y="104"/>
                </a:lnTo>
                <a:lnTo>
                  <a:pt x="992" y="46"/>
                </a:lnTo>
                <a:lnTo>
                  <a:pt x="1000" y="22"/>
                </a:lnTo>
                <a:lnTo>
                  <a:pt x="1006" y="2"/>
                </a:lnTo>
                <a:lnTo>
                  <a:pt x="758" y="0"/>
                </a:lnTo>
                <a:lnTo>
                  <a:pt x="758" y="0"/>
                </a:lnTo>
                <a:lnTo>
                  <a:pt x="770" y="18"/>
                </a:lnTo>
                <a:lnTo>
                  <a:pt x="770" y="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550525" y="5518005"/>
            <a:ext cx="2687566" cy="991977"/>
          </a:xfrm>
          <a:custGeom>
            <a:avLst/>
            <a:gdLst>
              <a:gd name="T0" fmla="*/ 1262 w 1398"/>
              <a:gd name="T1" fmla="*/ 264 h 516"/>
              <a:gd name="T2" fmla="*/ 1250 w 1398"/>
              <a:gd name="T3" fmla="*/ 290 h 516"/>
              <a:gd name="T4" fmla="*/ 1222 w 1398"/>
              <a:gd name="T5" fmla="*/ 322 h 516"/>
              <a:gd name="T6" fmla="*/ 1194 w 1398"/>
              <a:gd name="T7" fmla="*/ 334 h 516"/>
              <a:gd name="T8" fmla="*/ 1162 w 1398"/>
              <a:gd name="T9" fmla="*/ 336 h 516"/>
              <a:gd name="T10" fmla="*/ 1118 w 1398"/>
              <a:gd name="T11" fmla="*/ 310 h 516"/>
              <a:gd name="T12" fmla="*/ 1098 w 1398"/>
              <a:gd name="T13" fmla="*/ 274 h 516"/>
              <a:gd name="T14" fmla="*/ 1096 w 1398"/>
              <a:gd name="T15" fmla="*/ 222 h 516"/>
              <a:gd name="T16" fmla="*/ 1114 w 1398"/>
              <a:gd name="T17" fmla="*/ 194 h 516"/>
              <a:gd name="T18" fmla="*/ 1138 w 1398"/>
              <a:gd name="T19" fmla="*/ 178 h 516"/>
              <a:gd name="T20" fmla="*/ 1178 w 1398"/>
              <a:gd name="T21" fmla="*/ 168 h 516"/>
              <a:gd name="T22" fmla="*/ 1204 w 1398"/>
              <a:gd name="T23" fmla="*/ 170 h 516"/>
              <a:gd name="T24" fmla="*/ 1130 w 1398"/>
              <a:gd name="T25" fmla="*/ 6 h 516"/>
              <a:gd name="T26" fmla="*/ 1046 w 1398"/>
              <a:gd name="T27" fmla="*/ 46 h 516"/>
              <a:gd name="T28" fmla="*/ 910 w 1398"/>
              <a:gd name="T29" fmla="*/ 88 h 516"/>
              <a:gd name="T30" fmla="*/ 764 w 1398"/>
              <a:gd name="T31" fmla="*/ 108 h 516"/>
              <a:gd name="T32" fmla="*/ 766 w 1398"/>
              <a:gd name="T33" fmla="*/ 132 h 516"/>
              <a:gd name="T34" fmla="*/ 784 w 1398"/>
              <a:gd name="T35" fmla="*/ 154 h 516"/>
              <a:gd name="T36" fmla="*/ 798 w 1398"/>
              <a:gd name="T37" fmla="*/ 196 h 516"/>
              <a:gd name="T38" fmla="*/ 794 w 1398"/>
              <a:gd name="T39" fmla="*/ 226 h 516"/>
              <a:gd name="T40" fmla="*/ 780 w 1398"/>
              <a:gd name="T41" fmla="*/ 254 h 516"/>
              <a:gd name="T42" fmla="*/ 734 w 1398"/>
              <a:gd name="T43" fmla="*/ 278 h 516"/>
              <a:gd name="T44" fmla="*/ 694 w 1398"/>
              <a:gd name="T45" fmla="*/ 280 h 516"/>
              <a:gd name="T46" fmla="*/ 648 w 1398"/>
              <a:gd name="T47" fmla="*/ 254 h 516"/>
              <a:gd name="T48" fmla="*/ 634 w 1398"/>
              <a:gd name="T49" fmla="*/ 226 h 516"/>
              <a:gd name="T50" fmla="*/ 630 w 1398"/>
              <a:gd name="T51" fmla="*/ 196 h 516"/>
              <a:gd name="T52" fmla="*/ 642 w 1398"/>
              <a:gd name="T53" fmla="*/ 156 h 516"/>
              <a:gd name="T54" fmla="*/ 658 w 1398"/>
              <a:gd name="T55" fmla="*/ 134 h 516"/>
              <a:gd name="T56" fmla="*/ 660 w 1398"/>
              <a:gd name="T57" fmla="*/ 108 h 516"/>
              <a:gd name="T58" fmla="*/ 512 w 1398"/>
              <a:gd name="T59" fmla="*/ 86 h 516"/>
              <a:gd name="T60" fmla="*/ 374 w 1398"/>
              <a:gd name="T61" fmla="*/ 42 h 516"/>
              <a:gd name="T62" fmla="*/ 176 w 1398"/>
              <a:gd name="T63" fmla="*/ 192 h 516"/>
              <a:gd name="T64" fmla="*/ 112 w 1398"/>
              <a:gd name="T65" fmla="*/ 154 h 516"/>
              <a:gd name="T66" fmla="*/ 100 w 1398"/>
              <a:gd name="T67" fmla="*/ 128 h 516"/>
              <a:gd name="T68" fmla="*/ 78 w 1398"/>
              <a:gd name="T69" fmla="*/ 102 h 516"/>
              <a:gd name="T70" fmla="*/ 60 w 1398"/>
              <a:gd name="T71" fmla="*/ 94 h 516"/>
              <a:gd name="T72" fmla="*/ 42 w 1398"/>
              <a:gd name="T73" fmla="*/ 94 h 516"/>
              <a:gd name="T74" fmla="*/ 16 w 1398"/>
              <a:gd name="T75" fmla="*/ 108 h 516"/>
              <a:gd name="T76" fmla="*/ 2 w 1398"/>
              <a:gd name="T77" fmla="*/ 132 h 516"/>
              <a:gd name="T78" fmla="*/ 2 w 1398"/>
              <a:gd name="T79" fmla="*/ 162 h 516"/>
              <a:gd name="T80" fmla="*/ 12 w 1398"/>
              <a:gd name="T81" fmla="*/ 178 h 516"/>
              <a:gd name="T82" fmla="*/ 28 w 1398"/>
              <a:gd name="T83" fmla="*/ 190 h 516"/>
              <a:gd name="T84" fmla="*/ 62 w 1398"/>
              <a:gd name="T85" fmla="*/ 194 h 516"/>
              <a:gd name="T86" fmla="*/ 92 w 1398"/>
              <a:gd name="T87" fmla="*/ 192 h 516"/>
              <a:gd name="T88" fmla="*/ 104 w 1398"/>
              <a:gd name="T89" fmla="*/ 194 h 516"/>
              <a:gd name="T90" fmla="*/ 14 w 1398"/>
              <a:gd name="T91" fmla="*/ 466 h 516"/>
              <a:gd name="T92" fmla="*/ 118 w 1398"/>
              <a:gd name="T93" fmla="*/ 488 h 516"/>
              <a:gd name="T94" fmla="*/ 376 w 1398"/>
              <a:gd name="T95" fmla="*/ 508 h 516"/>
              <a:gd name="T96" fmla="*/ 702 w 1398"/>
              <a:gd name="T97" fmla="*/ 516 h 516"/>
              <a:gd name="T98" fmla="*/ 1028 w 1398"/>
              <a:gd name="T99" fmla="*/ 512 h 516"/>
              <a:gd name="T100" fmla="*/ 1292 w 1398"/>
              <a:gd name="T101" fmla="*/ 494 h 516"/>
              <a:gd name="T102" fmla="*/ 1398 w 1398"/>
              <a:gd name="T103" fmla="*/ 474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98" h="516">
                <a:moveTo>
                  <a:pt x="1266" y="258"/>
                </a:moveTo>
                <a:lnTo>
                  <a:pt x="1266" y="258"/>
                </a:lnTo>
                <a:lnTo>
                  <a:pt x="1262" y="264"/>
                </a:lnTo>
                <a:lnTo>
                  <a:pt x="1256" y="280"/>
                </a:lnTo>
                <a:lnTo>
                  <a:pt x="1256" y="280"/>
                </a:lnTo>
                <a:lnTo>
                  <a:pt x="1250" y="290"/>
                </a:lnTo>
                <a:lnTo>
                  <a:pt x="1244" y="302"/>
                </a:lnTo>
                <a:lnTo>
                  <a:pt x="1234" y="312"/>
                </a:lnTo>
                <a:lnTo>
                  <a:pt x="1222" y="322"/>
                </a:lnTo>
                <a:lnTo>
                  <a:pt x="1222" y="322"/>
                </a:lnTo>
                <a:lnTo>
                  <a:pt x="1208" y="328"/>
                </a:lnTo>
                <a:lnTo>
                  <a:pt x="1194" y="334"/>
                </a:lnTo>
                <a:lnTo>
                  <a:pt x="1178" y="336"/>
                </a:lnTo>
                <a:lnTo>
                  <a:pt x="1162" y="336"/>
                </a:lnTo>
                <a:lnTo>
                  <a:pt x="1162" y="336"/>
                </a:lnTo>
                <a:lnTo>
                  <a:pt x="1148" y="330"/>
                </a:lnTo>
                <a:lnTo>
                  <a:pt x="1132" y="322"/>
                </a:lnTo>
                <a:lnTo>
                  <a:pt x="1118" y="310"/>
                </a:lnTo>
                <a:lnTo>
                  <a:pt x="1106" y="292"/>
                </a:lnTo>
                <a:lnTo>
                  <a:pt x="1106" y="292"/>
                </a:lnTo>
                <a:lnTo>
                  <a:pt x="1098" y="274"/>
                </a:lnTo>
                <a:lnTo>
                  <a:pt x="1092" y="256"/>
                </a:lnTo>
                <a:lnTo>
                  <a:pt x="1092" y="238"/>
                </a:lnTo>
                <a:lnTo>
                  <a:pt x="1096" y="222"/>
                </a:lnTo>
                <a:lnTo>
                  <a:pt x="1096" y="222"/>
                </a:lnTo>
                <a:lnTo>
                  <a:pt x="1104" y="206"/>
                </a:lnTo>
                <a:lnTo>
                  <a:pt x="1114" y="194"/>
                </a:lnTo>
                <a:lnTo>
                  <a:pt x="1126" y="186"/>
                </a:lnTo>
                <a:lnTo>
                  <a:pt x="1138" y="178"/>
                </a:lnTo>
                <a:lnTo>
                  <a:pt x="1138" y="178"/>
                </a:lnTo>
                <a:lnTo>
                  <a:pt x="1152" y="170"/>
                </a:lnTo>
                <a:lnTo>
                  <a:pt x="1166" y="168"/>
                </a:lnTo>
                <a:lnTo>
                  <a:pt x="1178" y="168"/>
                </a:lnTo>
                <a:lnTo>
                  <a:pt x="1190" y="168"/>
                </a:lnTo>
                <a:lnTo>
                  <a:pt x="1190" y="168"/>
                </a:lnTo>
                <a:lnTo>
                  <a:pt x="1204" y="170"/>
                </a:lnTo>
                <a:lnTo>
                  <a:pt x="1210" y="170"/>
                </a:lnTo>
                <a:lnTo>
                  <a:pt x="1220" y="164"/>
                </a:lnTo>
                <a:lnTo>
                  <a:pt x="1130" y="6"/>
                </a:lnTo>
                <a:lnTo>
                  <a:pt x="1130" y="6"/>
                </a:lnTo>
                <a:lnTo>
                  <a:pt x="1088" y="26"/>
                </a:lnTo>
                <a:lnTo>
                  <a:pt x="1046" y="46"/>
                </a:lnTo>
                <a:lnTo>
                  <a:pt x="1002" y="62"/>
                </a:lnTo>
                <a:lnTo>
                  <a:pt x="956" y="76"/>
                </a:lnTo>
                <a:lnTo>
                  <a:pt x="910" y="88"/>
                </a:lnTo>
                <a:lnTo>
                  <a:pt x="862" y="98"/>
                </a:lnTo>
                <a:lnTo>
                  <a:pt x="814" y="104"/>
                </a:lnTo>
                <a:lnTo>
                  <a:pt x="764" y="108"/>
                </a:lnTo>
                <a:lnTo>
                  <a:pt x="764" y="126"/>
                </a:lnTo>
                <a:lnTo>
                  <a:pt x="764" y="126"/>
                </a:lnTo>
                <a:lnTo>
                  <a:pt x="766" y="132"/>
                </a:lnTo>
                <a:lnTo>
                  <a:pt x="778" y="144"/>
                </a:lnTo>
                <a:lnTo>
                  <a:pt x="778" y="144"/>
                </a:lnTo>
                <a:lnTo>
                  <a:pt x="784" y="154"/>
                </a:lnTo>
                <a:lnTo>
                  <a:pt x="790" y="166"/>
                </a:lnTo>
                <a:lnTo>
                  <a:pt x="796" y="180"/>
                </a:lnTo>
                <a:lnTo>
                  <a:pt x="798" y="196"/>
                </a:lnTo>
                <a:lnTo>
                  <a:pt x="798" y="196"/>
                </a:lnTo>
                <a:lnTo>
                  <a:pt x="796" y="210"/>
                </a:lnTo>
                <a:lnTo>
                  <a:pt x="794" y="226"/>
                </a:lnTo>
                <a:lnTo>
                  <a:pt x="788" y="240"/>
                </a:lnTo>
                <a:lnTo>
                  <a:pt x="780" y="254"/>
                </a:lnTo>
                <a:lnTo>
                  <a:pt x="780" y="254"/>
                </a:lnTo>
                <a:lnTo>
                  <a:pt x="768" y="264"/>
                </a:lnTo>
                <a:lnTo>
                  <a:pt x="752" y="272"/>
                </a:lnTo>
                <a:lnTo>
                  <a:pt x="734" y="278"/>
                </a:lnTo>
                <a:lnTo>
                  <a:pt x="714" y="280"/>
                </a:lnTo>
                <a:lnTo>
                  <a:pt x="714" y="280"/>
                </a:lnTo>
                <a:lnTo>
                  <a:pt x="694" y="280"/>
                </a:lnTo>
                <a:lnTo>
                  <a:pt x="676" y="274"/>
                </a:lnTo>
                <a:lnTo>
                  <a:pt x="660" y="264"/>
                </a:lnTo>
                <a:lnTo>
                  <a:pt x="648" y="254"/>
                </a:lnTo>
                <a:lnTo>
                  <a:pt x="648" y="254"/>
                </a:lnTo>
                <a:lnTo>
                  <a:pt x="640" y="240"/>
                </a:lnTo>
                <a:lnTo>
                  <a:pt x="634" y="226"/>
                </a:lnTo>
                <a:lnTo>
                  <a:pt x="632" y="210"/>
                </a:lnTo>
                <a:lnTo>
                  <a:pt x="630" y="196"/>
                </a:lnTo>
                <a:lnTo>
                  <a:pt x="630" y="196"/>
                </a:lnTo>
                <a:lnTo>
                  <a:pt x="632" y="180"/>
                </a:lnTo>
                <a:lnTo>
                  <a:pt x="636" y="166"/>
                </a:lnTo>
                <a:lnTo>
                  <a:pt x="642" y="156"/>
                </a:lnTo>
                <a:lnTo>
                  <a:pt x="648" y="146"/>
                </a:lnTo>
                <a:lnTo>
                  <a:pt x="648" y="146"/>
                </a:lnTo>
                <a:lnTo>
                  <a:pt x="658" y="134"/>
                </a:lnTo>
                <a:lnTo>
                  <a:pt x="660" y="130"/>
                </a:lnTo>
                <a:lnTo>
                  <a:pt x="660" y="108"/>
                </a:lnTo>
                <a:lnTo>
                  <a:pt x="660" y="108"/>
                </a:lnTo>
                <a:lnTo>
                  <a:pt x="610" y="104"/>
                </a:lnTo>
                <a:lnTo>
                  <a:pt x="560" y="96"/>
                </a:lnTo>
                <a:lnTo>
                  <a:pt x="512" y="86"/>
                </a:lnTo>
                <a:lnTo>
                  <a:pt x="464" y="74"/>
                </a:lnTo>
                <a:lnTo>
                  <a:pt x="418" y="60"/>
                </a:lnTo>
                <a:lnTo>
                  <a:pt x="374" y="42"/>
                </a:lnTo>
                <a:lnTo>
                  <a:pt x="330" y="22"/>
                </a:lnTo>
                <a:lnTo>
                  <a:pt x="288" y="0"/>
                </a:lnTo>
                <a:lnTo>
                  <a:pt x="176" y="192"/>
                </a:lnTo>
                <a:lnTo>
                  <a:pt x="122" y="160"/>
                </a:lnTo>
                <a:lnTo>
                  <a:pt x="122" y="160"/>
                </a:lnTo>
                <a:lnTo>
                  <a:pt x="112" y="154"/>
                </a:lnTo>
                <a:lnTo>
                  <a:pt x="106" y="146"/>
                </a:lnTo>
                <a:lnTo>
                  <a:pt x="100" y="128"/>
                </a:lnTo>
                <a:lnTo>
                  <a:pt x="100" y="128"/>
                </a:lnTo>
                <a:lnTo>
                  <a:pt x="90" y="114"/>
                </a:lnTo>
                <a:lnTo>
                  <a:pt x="86" y="108"/>
                </a:lnTo>
                <a:lnTo>
                  <a:pt x="78" y="102"/>
                </a:lnTo>
                <a:lnTo>
                  <a:pt x="78" y="102"/>
                </a:lnTo>
                <a:lnTo>
                  <a:pt x="70" y="98"/>
                </a:lnTo>
                <a:lnTo>
                  <a:pt x="60" y="94"/>
                </a:lnTo>
                <a:lnTo>
                  <a:pt x="50" y="92"/>
                </a:lnTo>
                <a:lnTo>
                  <a:pt x="42" y="94"/>
                </a:lnTo>
                <a:lnTo>
                  <a:pt x="42" y="94"/>
                </a:lnTo>
                <a:lnTo>
                  <a:pt x="32" y="96"/>
                </a:lnTo>
                <a:lnTo>
                  <a:pt x="24" y="100"/>
                </a:lnTo>
                <a:lnTo>
                  <a:pt x="16" y="108"/>
                </a:lnTo>
                <a:lnTo>
                  <a:pt x="8" y="120"/>
                </a:lnTo>
                <a:lnTo>
                  <a:pt x="8" y="120"/>
                </a:lnTo>
                <a:lnTo>
                  <a:pt x="2" y="132"/>
                </a:lnTo>
                <a:lnTo>
                  <a:pt x="0" y="144"/>
                </a:lnTo>
                <a:lnTo>
                  <a:pt x="0" y="154"/>
                </a:lnTo>
                <a:lnTo>
                  <a:pt x="2" y="162"/>
                </a:lnTo>
                <a:lnTo>
                  <a:pt x="2" y="162"/>
                </a:lnTo>
                <a:lnTo>
                  <a:pt x="6" y="170"/>
                </a:lnTo>
                <a:lnTo>
                  <a:pt x="12" y="178"/>
                </a:lnTo>
                <a:lnTo>
                  <a:pt x="20" y="184"/>
                </a:lnTo>
                <a:lnTo>
                  <a:pt x="28" y="190"/>
                </a:lnTo>
                <a:lnTo>
                  <a:pt x="28" y="190"/>
                </a:lnTo>
                <a:lnTo>
                  <a:pt x="36" y="194"/>
                </a:lnTo>
                <a:lnTo>
                  <a:pt x="44" y="194"/>
                </a:lnTo>
                <a:lnTo>
                  <a:pt x="62" y="194"/>
                </a:lnTo>
                <a:lnTo>
                  <a:pt x="62" y="194"/>
                </a:lnTo>
                <a:lnTo>
                  <a:pt x="82" y="190"/>
                </a:lnTo>
                <a:lnTo>
                  <a:pt x="92" y="192"/>
                </a:lnTo>
                <a:lnTo>
                  <a:pt x="104" y="194"/>
                </a:lnTo>
                <a:lnTo>
                  <a:pt x="104" y="194"/>
                </a:lnTo>
                <a:lnTo>
                  <a:pt x="104" y="194"/>
                </a:lnTo>
                <a:lnTo>
                  <a:pt x="156" y="224"/>
                </a:lnTo>
                <a:lnTo>
                  <a:pt x="14" y="466"/>
                </a:lnTo>
                <a:lnTo>
                  <a:pt x="14" y="466"/>
                </a:lnTo>
                <a:lnTo>
                  <a:pt x="34" y="472"/>
                </a:lnTo>
                <a:lnTo>
                  <a:pt x="58" y="478"/>
                </a:lnTo>
                <a:lnTo>
                  <a:pt x="118" y="488"/>
                </a:lnTo>
                <a:lnTo>
                  <a:pt x="192" y="496"/>
                </a:lnTo>
                <a:lnTo>
                  <a:pt x="280" y="502"/>
                </a:lnTo>
                <a:lnTo>
                  <a:pt x="376" y="508"/>
                </a:lnTo>
                <a:lnTo>
                  <a:pt x="480" y="512"/>
                </a:lnTo>
                <a:lnTo>
                  <a:pt x="590" y="514"/>
                </a:lnTo>
                <a:lnTo>
                  <a:pt x="702" y="516"/>
                </a:lnTo>
                <a:lnTo>
                  <a:pt x="814" y="516"/>
                </a:lnTo>
                <a:lnTo>
                  <a:pt x="924" y="514"/>
                </a:lnTo>
                <a:lnTo>
                  <a:pt x="1028" y="512"/>
                </a:lnTo>
                <a:lnTo>
                  <a:pt x="1126" y="506"/>
                </a:lnTo>
                <a:lnTo>
                  <a:pt x="1214" y="500"/>
                </a:lnTo>
                <a:lnTo>
                  <a:pt x="1292" y="494"/>
                </a:lnTo>
                <a:lnTo>
                  <a:pt x="1354" y="484"/>
                </a:lnTo>
                <a:lnTo>
                  <a:pt x="1378" y="480"/>
                </a:lnTo>
                <a:lnTo>
                  <a:pt x="1398" y="474"/>
                </a:lnTo>
                <a:lnTo>
                  <a:pt x="1272" y="254"/>
                </a:lnTo>
                <a:lnTo>
                  <a:pt x="1266" y="25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>
            <a:off x="584334" y="1716313"/>
            <a:ext cx="3234519" cy="998532"/>
            <a:chOff x="8011236" y="2177857"/>
            <a:chExt cx="3234519" cy="998532"/>
          </a:xfrm>
        </p:grpSpPr>
        <p:sp>
          <p:nvSpPr>
            <p:cNvPr id="110" name="文本框 109"/>
            <p:cNvSpPr txBox="1"/>
            <p:nvPr/>
          </p:nvSpPr>
          <p:spPr>
            <a:xfrm>
              <a:off x="8011236" y="2177857"/>
              <a:ext cx="3234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输入标题一</a:t>
              </a:r>
              <a:endPara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8011236" y="2776279"/>
              <a:ext cx="32345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请输入相关内容说明</a:t>
              </a:r>
              <a:endPara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84334" y="2912348"/>
            <a:ext cx="3234519" cy="998532"/>
            <a:chOff x="8011236" y="2177857"/>
            <a:chExt cx="3234519" cy="998532"/>
          </a:xfrm>
        </p:grpSpPr>
        <p:sp>
          <p:nvSpPr>
            <p:cNvPr id="115" name="文本框 114"/>
            <p:cNvSpPr txBox="1"/>
            <p:nvPr/>
          </p:nvSpPr>
          <p:spPr>
            <a:xfrm>
              <a:off x="8011236" y="2177857"/>
              <a:ext cx="3234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E3BC18"/>
                  </a:solidFill>
                </a:rPr>
                <a:t>输入标题二</a:t>
              </a:r>
              <a:endParaRPr lang="zh-CN" altLang="en-US" sz="3200" b="1" dirty="0">
                <a:solidFill>
                  <a:srgbClr val="E3BC18"/>
                </a:solidFill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8011236" y="2776279"/>
              <a:ext cx="32345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3BC18"/>
                  </a:solidFill>
                </a:rPr>
                <a:t>请输入相关内容说明</a:t>
              </a:r>
              <a:endParaRPr lang="en-US" altLang="zh-CN" sz="2000" dirty="0" smtClean="0">
                <a:solidFill>
                  <a:srgbClr val="E3BC18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84334" y="4777439"/>
            <a:ext cx="3234519" cy="998532"/>
            <a:chOff x="8011236" y="2177857"/>
            <a:chExt cx="3234519" cy="998532"/>
          </a:xfrm>
        </p:grpSpPr>
        <p:sp>
          <p:nvSpPr>
            <p:cNvPr id="123" name="文本框 122"/>
            <p:cNvSpPr txBox="1"/>
            <p:nvPr/>
          </p:nvSpPr>
          <p:spPr>
            <a:xfrm>
              <a:off x="8011236" y="2177857"/>
              <a:ext cx="3234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EF8C8C"/>
                  </a:solidFill>
                </a:rPr>
                <a:t>输入标题</a:t>
              </a:r>
              <a:r>
                <a:rPr lang="zh-CN" altLang="en-US" sz="3200" b="1" dirty="0">
                  <a:solidFill>
                    <a:srgbClr val="EF8C8C"/>
                  </a:solidFill>
                </a:rPr>
                <a:t>三</a:t>
              </a: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8011236" y="2776279"/>
              <a:ext cx="32345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F8C8C"/>
                  </a:solidFill>
                </a:rPr>
                <a:t>请输入相关内容说明</a:t>
              </a:r>
              <a:endParaRPr lang="en-US" altLang="zh-CN" sz="2000" dirty="0" smtClean="0">
                <a:solidFill>
                  <a:srgbClr val="EF8C8C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9087961" y="2301088"/>
            <a:ext cx="2717353" cy="998532"/>
            <a:chOff x="8011236" y="2177857"/>
            <a:chExt cx="2717353" cy="998532"/>
          </a:xfrm>
        </p:grpSpPr>
        <p:sp>
          <p:nvSpPr>
            <p:cNvPr id="129" name="文本框 128"/>
            <p:cNvSpPr txBox="1"/>
            <p:nvPr/>
          </p:nvSpPr>
          <p:spPr>
            <a:xfrm>
              <a:off x="8011237" y="2177857"/>
              <a:ext cx="26081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405D88"/>
                  </a:solidFill>
                </a:rPr>
                <a:t>输入标题</a:t>
              </a:r>
              <a:r>
                <a:rPr lang="zh-CN" altLang="en-US" sz="3200" b="1" dirty="0">
                  <a:solidFill>
                    <a:srgbClr val="405D88"/>
                  </a:solidFill>
                </a:rPr>
                <a:t>四</a:t>
              </a: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8011236" y="2776279"/>
              <a:ext cx="2717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405D88"/>
                  </a:solidFill>
                </a:rPr>
                <a:t>请输入相关内容说明</a:t>
              </a:r>
              <a:endParaRPr lang="en-US" altLang="zh-CN" sz="2000" dirty="0" smtClean="0">
                <a:solidFill>
                  <a:srgbClr val="405D88"/>
                </a:solidFill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9087961" y="4331916"/>
            <a:ext cx="2812887" cy="998532"/>
            <a:chOff x="8011236" y="2177857"/>
            <a:chExt cx="2812887" cy="998532"/>
          </a:xfrm>
        </p:grpSpPr>
        <p:sp>
          <p:nvSpPr>
            <p:cNvPr id="132" name="文本框 131"/>
            <p:cNvSpPr txBox="1"/>
            <p:nvPr/>
          </p:nvSpPr>
          <p:spPr>
            <a:xfrm>
              <a:off x="8011237" y="2177857"/>
              <a:ext cx="27173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AC4F9B"/>
                  </a:solidFill>
                </a:rPr>
                <a:t>输入标题五</a:t>
              </a:r>
              <a:endParaRPr lang="zh-CN" altLang="en-US" sz="3200" b="1" dirty="0">
                <a:solidFill>
                  <a:srgbClr val="AC4F9B"/>
                </a:solidFill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8011236" y="2776279"/>
              <a:ext cx="28128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AC4F9B"/>
                  </a:solidFill>
                </a:rPr>
                <a:t>请输入相关内容说明</a:t>
              </a:r>
              <a:endParaRPr lang="en-US" altLang="zh-CN" sz="2000" dirty="0" smtClean="0">
                <a:solidFill>
                  <a:srgbClr val="AC4F9B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9087961" y="5433687"/>
            <a:ext cx="2717353" cy="998532"/>
            <a:chOff x="8011236" y="2177857"/>
            <a:chExt cx="2717353" cy="998532"/>
          </a:xfrm>
        </p:grpSpPr>
        <p:sp>
          <p:nvSpPr>
            <p:cNvPr id="135" name="文本框 134"/>
            <p:cNvSpPr txBox="1"/>
            <p:nvPr/>
          </p:nvSpPr>
          <p:spPr>
            <a:xfrm>
              <a:off x="8011236" y="2177857"/>
              <a:ext cx="26081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输入标题六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8011236" y="2776279"/>
              <a:ext cx="2717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请输入相关内容说明</a:t>
              </a:r>
              <a:endPara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5171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5022376" y="436728"/>
            <a:ext cx="6127844" cy="6244591"/>
            <a:chOff x="879144" y="1380349"/>
            <a:chExt cx="5337506" cy="543721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448175" y="1380349"/>
              <a:ext cx="1543050" cy="958850"/>
            </a:xfrm>
            <a:custGeom>
              <a:avLst/>
              <a:gdLst>
                <a:gd name="T0" fmla="*/ 734 w 972"/>
                <a:gd name="T1" fmla="*/ 66 h 604"/>
                <a:gd name="T2" fmla="*/ 598 w 972"/>
                <a:gd name="T3" fmla="*/ 22 h 604"/>
                <a:gd name="T4" fmla="*/ 460 w 972"/>
                <a:gd name="T5" fmla="*/ 2 h 604"/>
                <a:gd name="T6" fmla="*/ 384 w 972"/>
                <a:gd name="T7" fmla="*/ 0 h 604"/>
                <a:gd name="T8" fmla="*/ 250 w 972"/>
                <a:gd name="T9" fmla="*/ 10 h 604"/>
                <a:gd name="T10" fmla="*/ 176 w 972"/>
                <a:gd name="T11" fmla="*/ 264 h 604"/>
                <a:gd name="T12" fmla="*/ 104 w 972"/>
                <a:gd name="T13" fmla="*/ 282 h 604"/>
                <a:gd name="T14" fmla="*/ 74 w 972"/>
                <a:gd name="T15" fmla="*/ 272 h 604"/>
                <a:gd name="T16" fmla="*/ 40 w 972"/>
                <a:gd name="T17" fmla="*/ 268 h 604"/>
                <a:gd name="T18" fmla="*/ 22 w 972"/>
                <a:gd name="T19" fmla="*/ 276 h 604"/>
                <a:gd name="T20" fmla="*/ 6 w 972"/>
                <a:gd name="T21" fmla="*/ 288 h 604"/>
                <a:gd name="T22" fmla="*/ 0 w 972"/>
                <a:gd name="T23" fmla="*/ 318 h 604"/>
                <a:gd name="T24" fmla="*/ 2 w 972"/>
                <a:gd name="T25" fmla="*/ 332 h 604"/>
                <a:gd name="T26" fmla="*/ 20 w 972"/>
                <a:gd name="T27" fmla="*/ 364 h 604"/>
                <a:gd name="T28" fmla="*/ 36 w 972"/>
                <a:gd name="T29" fmla="*/ 372 h 604"/>
                <a:gd name="T30" fmla="*/ 68 w 972"/>
                <a:gd name="T31" fmla="*/ 370 h 604"/>
                <a:gd name="T32" fmla="*/ 82 w 972"/>
                <a:gd name="T33" fmla="*/ 362 h 604"/>
                <a:gd name="T34" fmla="*/ 108 w 972"/>
                <a:gd name="T35" fmla="*/ 332 h 604"/>
                <a:gd name="T36" fmla="*/ 126 w 972"/>
                <a:gd name="T37" fmla="*/ 318 h 604"/>
                <a:gd name="T38" fmla="*/ 228 w 972"/>
                <a:gd name="T39" fmla="*/ 464 h 604"/>
                <a:gd name="T40" fmla="*/ 362 w 972"/>
                <a:gd name="T41" fmla="*/ 434 h 604"/>
                <a:gd name="T42" fmla="*/ 508 w 972"/>
                <a:gd name="T43" fmla="*/ 486 h 604"/>
                <a:gd name="T44" fmla="*/ 508 w 972"/>
                <a:gd name="T45" fmla="*/ 510 h 604"/>
                <a:gd name="T46" fmla="*/ 496 w 972"/>
                <a:gd name="T47" fmla="*/ 544 h 604"/>
                <a:gd name="T48" fmla="*/ 496 w 972"/>
                <a:gd name="T49" fmla="*/ 562 h 604"/>
                <a:gd name="T50" fmla="*/ 510 w 972"/>
                <a:gd name="T51" fmla="*/ 590 h 604"/>
                <a:gd name="T52" fmla="*/ 524 w 972"/>
                <a:gd name="T53" fmla="*/ 600 h 604"/>
                <a:gd name="T54" fmla="*/ 560 w 972"/>
                <a:gd name="T55" fmla="*/ 600 h 604"/>
                <a:gd name="T56" fmla="*/ 586 w 972"/>
                <a:gd name="T57" fmla="*/ 590 h 604"/>
                <a:gd name="T58" fmla="*/ 598 w 972"/>
                <a:gd name="T59" fmla="*/ 574 h 604"/>
                <a:gd name="T60" fmla="*/ 600 w 972"/>
                <a:gd name="T61" fmla="*/ 546 h 604"/>
                <a:gd name="T62" fmla="*/ 596 w 972"/>
                <a:gd name="T63" fmla="*/ 526 h 604"/>
                <a:gd name="T64" fmla="*/ 576 w 972"/>
                <a:gd name="T65" fmla="*/ 508 h 604"/>
                <a:gd name="T66" fmla="*/ 546 w 972"/>
                <a:gd name="T67" fmla="*/ 476 h 604"/>
                <a:gd name="T68" fmla="*/ 530 w 972"/>
                <a:gd name="T69" fmla="*/ 412 h 604"/>
                <a:gd name="T70" fmla="*/ 612 w 972"/>
                <a:gd name="T71" fmla="*/ 410 h 604"/>
                <a:gd name="T72" fmla="*/ 708 w 972"/>
                <a:gd name="T73" fmla="*/ 418 h 604"/>
                <a:gd name="T74" fmla="*/ 846 w 972"/>
                <a:gd name="T75" fmla="*/ 454 h 604"/>
                <a:gd name="T76" fmla="*/ 972 w 972"/>
                <a:gd name="T77" fmla="*/ 524 h 604"/>
                <a:gd name="T78" fmla="*/ 918 w 972"/>
                <a:gd name="T79" fmla="*/ 274 h 604"/>
                <a:gd name="T80" fmla="*/ 868 w 972"/>
                <a:gd name="T81" fmla="*/ 180 h 604"/>
                <a:gd name="T82" fmla="*/ 800 w 972"/>
                <a:gd name="T83" fmla="*/ 100 h 604"/>
                <a:gd name="T84" fmla="*/ 778 w 972"/>
                <a:gd name="T85" fmla="*/ 8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72" h="604">
                  <a:moveTo>
                    <a:pt x="778" y="86"/>
                  </a:moveTo>
                  <a:lnTo>
                    <a:pt x="778" y="86"/>
                  </a:lnTo>
                  <a:lnTo>
                    <a:pt x="734" y="66"/>
                  </a:lnTo>
                  <a:lnTo>
                    <a:pt x="688" y="48"/>
                  </a:lnTo>
                  <a:lnTo>
                    <a:pt x="642" y="34"/>
                  </a:lnTo>
                  <a:lnTo>
                    <a:pt x="598" y="22"/>
                  </a:lnTo>
                  <a:lnTo>
                    <a:pt x="552" y="14"/>
                  </a:lnTo>
                  <a:lnTo>
                    <a:pt x="506" y="6"/>
                  </a:lnTo>
                  <a:lnTo>
                    <a:pt x="460" y="2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18" y="4"/>
                  </a:lnTo>
                  <a:lnTo>
                    <a:pt x="250" y="10"/>
                  </a:lnTo>
                  <a:lnTo>
                    <a:pt x="184" y="22"/>
                  </a:lnTo>
                  <a:lnTo>
                    <a:pt x="118" y="34"/>
                  </a:lnTo>
                  <a:lnTo>
                    <a:pt x="176" y="264"/>
                  </a:lnTo>
                  <a:lnTo>
                    <a:pt x="116" y="280"/>
                  </a:lnTo>
                  <a:lnTo>
                    <a:pt x="116" y="280"/>
                  </a:lnTo>
                  <a:lnTo>
                    <a:pt x="104" y="282"/>
                  </a:lnTo>
                  <a:lnTo>
                    <a:pt x="94" y="280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58" y="268"/>
                  </a:lnTo>
                  <a:lnTo>
                    <a:pt x="50" y="266"/>
                  </a:lnTo>
                  <a:lnTo>
                    <a:pt x="40" y="268"/>
                  </a:lnTo>
                  <a:lnTo>
                    <a:pt x="40" y="268"/>
                  </a:lnTo>
                  <a:lnTo>
                    <a:pt x="30" y="272"/>
                  </a:lnTo>
                  <a:lnTo>
                    <a:pt x="22" y="276"/>
                  </a:lnTo>
                  <a:lnTo>
                    <a:pt x="14" y="282"/>
                  </a:lnTo>
                  <a:lnTo>
                    <a:pt x="6" y="288"/>
                  </a:lnTo>
                  <a:lnTo>
                    <a:pt x="6" y="288"/>
                  </a:lnTo>
                  <a:lnTo>
                    <a:pt x="2" y="296"/>
                  </a:lnTo>
                  <a:lnTo>
                    <a:pt x="0" y="306"/>
                  </a:lnTo>
                  <a:lnTo>
                    <a:pt x="0" y="318"/>
                  </a:lnTo>
                  <a:lnTo>
                    <a:pt x="2" y="332"/>
                  </a:lnTo>
                  <a:lnTo>
                    <a:pt x="2" y="332"/>
                  </a:lnTo>
                  <a:lnTo>
                    <a:pt x="2" y="332"/>
                  </a:lnTo>
                  <a:lnTo>
                    <a:pt x="8" y="346"/>
                  </a:lnTo>
                  <a:lnTo>
                    <a:pt x="14" y="356"/>
                  </a:lnTo>
                  <a:lnTo>
                    <a:pt x="20" y="364"/>
                  </a:lnTo>
                  <a:lnTo>
                    <a:pt x="28" y="368"/>
                  </a:lnTo>
                  <a:lnTo>
                    <a:pt x="28" y="368"/>
                  </a:lnTo>
                  <a:lnTo>
                    <a:pt x="36" y="372"/>
                  </a:lnTo>
                  <a:lnTo>
                    <a:pt x="46" y="372"/>
                  </a:lnTo>
                  <a:lnTo>
                    <a:pt x="56" y="372"/>
                  </a:lnTo>
                  <a:lnTo>
                    <a:pt x="68" y="370"/>
                  </a:lnTo>
                  <a:lnTo>
                    <a:pt x="68" y="370"/>
                  </a:lnTo>
                  <a:lnTo>
                    <a:pt x="76" y="366"/>
                  </a:lnTo>
                  <a:lnTo>
                    <a:pt x="82" y="362"/>
                  </a:lnTo>
                  <a:lnTo>
                    <a:pt x="94" y="348"/>
                  </a:lnTo>
                  <a:lnTo>
                    <a:pt x="94" y="348"/>
                  </a:lnTo>
                  <a:lnTo>
                    <a:pt x="108" y="332"/>
                  </a:lnTo>
                  <a:lnTo>
                    <a:pt x="116" y="324"/>
                  </a:lnTo>
                  <a:lnTo>
                    <a:pt x="126" y="318"/>
                  </a:lnTo>
                  <a:lnTo>
                    <a:pt x="126" y="318"/>
                  </a:lnTo>
                  <a:lnTo>
                    <a:pt x="128" y="318"/>
                  </a:lnTo>
                  <a:lnTo>
                    <a:pt x="186" y="302"/>
                  </a:lnTo>
                  <a:lnTo>
                    <a:pt x="228" y="464"/>
                  </a:lnTo>
                  <a:lnTo>
                    <a:pt x="228" y="464"/>
                  </a:lnTo>
                  <a:lnTo>
                    <a:pt x="294" y="448"/>
                  </a:lnTo>
                  <a:lnTo>
                    <a:pt x="362" y="434"/>
                  </a:lnTo>
                  <a:lnTo>
                    <a:pt x="426" y="424"/>
                  </a:lnTo>
                  <a:lnTo>
                    <a:pt x="490" y="416"/>
                  </a:lnTo>
                  <a:lnTo>
                    <a:pt x="508" y="486"/>
                  </a:lnTo>
                  <a:lnTo>
                    <a:pt x="508" y="486"/>
                  </a:lnTo>
                  <a:lnTo>
                    <a:pt x="510" y="498"/>
                  </a:lnTo>
                  <a:lnTo>
                    <a:pt x="508" y="510"/>
                  </a:lnTo>
                  <a:lnTo>
                    <a:pt x="500" y="528"/>
                  </a:lnTo>
                  <a:lnTo>
                    <a:pt x="500" y="528"/>
                  </a:lnTo>
                  <a:lnTo>
                    <a:pt x="496" y="544"/>
                  </a:lnTo>
                  <a:lnTo>
                    <a:pt x="496" y="554"/>
                  </a:lnTo>
                  <a:lnTo>
                    <a:pt x="496" y="562"/>
                  </a:lnTo>
                  <a:lnTo>
                    <a:pt x="496" y="562"/>
                  </a:lnTo>
                  <a:lnTo>
                    <a:pt x="500" y="572"/>
                  </a:lnTo>
                  <a:lnTo>
                    <a:pt x="504" y="582"/>
                  </a:lnTo>
                  <a:lnTo>
                    <a:pt x="510" y="590"/>
                  </a:lnTo>
                  <a:lnTo>
                    <a:pt x="516" y="596"/>
                  </a:lnTo>
                  <a:lnTo>
                    <a:pt x="516" y="596"/>
                  </a:lnTo>
                  <a:lnTo>
                    <a:pt x="524" y="600"/>
                  </a:lnTo>
                  <a:lnTo>
                    <a:pt x="534" y="604"/>
                  </a:lnTo>
                  <a:lnTo>
                    <a:pt x="546" y="604"/>
                  </a:lnTo>
                  <a:lnTo>
                    <a:pt x="560" y="600"/>
                  </a:lnTo>
                  <a:lnTo>
                    <a:pt x="560" y="600"/>
                  </a:lnTo>
                  <a:lnTo>
                    <a:pt x="574" y="596"/>
                  </a:lnTo>
                  <a:lnTo>
                    <a:pt x="586" y="590"/>
                  </a:lnTo>
                  <a:lnTo>
                    <a:pt x="592" y="582"/>
                  </a:lnTo>
                  <a:lnTo>
                    <a:pt x="598" y="574"/>
                  </a:lnTo>
                  <a:lnTo>
                    <a:pt x="598" y="574"/>
                  </a:lnTo>
                  <a:lnTo>
                    <a:pt x="600" y="566"/>
                  </a:lnTo>
                  <a:lnTo>
                    <a:pt x="600" y="556"/>
                  </a:lnTo>
                  <a:lnTo>
                    <a:pt x="600" y="546"/>
                  </a:lnTo>
                  <a:lnTo>
                    <a:pt x="598" y="536"/>
                  </a:lnTo>
                  <a:lnTo>
                    <a:pt x="598" y="536"/>
                  </a:lnTo>
                  <a:lnTo>
                    <a:pt x="596" y="526"/>
                  </a:lnTo>
                  <a:lnTo>
                    <a:pt x="590" y="520"/>
                  </a:lnTo>
                  <a:lnTo>
                    <a:pt x="576" y="508"/>
                  </a:lnTo>
                  <a:lnTo>
                    <a:pt x="576" y="508"/>
                  </a:lnTo>
                  <a:lnTo>
                    <a:pt x="560" y="496"/>
                  </a:lnTo>
                  <a:lnTo>
                    <a:pt x="552" y="486"/>
                  </a:lnTo>
                  <a:lnTo>
                    <a:pt x="546" y="476"/>
                  </a:lnTo>
                  <a:lnTo>
                    <a:pt x="546" y="476"/>
                  </a:lnTo>
                  <a:lnTo>
                    <a:pt x="546" y="474"/>
                  </a:lnTo>
                  <a:lnTo>
                    <a:pt x="530" y="412"/>
                  </a:lnTo>
                  <a:lnTo>
                    <a:pt x="530" y="412"/>
                  </a:lnTo>
                  <a:lnTo>
                    <a:pt x="572" y="410"/>
                  </a:lnTo>
                  <a:lnTo>
                    <a:pt x="612" y="410"/>
                  </a:lnTo>
                  <a:lnTo>
                    <a:pt x="612" y="410"/>
                  </a:lnTo>
                  <a:lnTo>
                    <a:pt x="660" y="412"/>
                  </a:lnTo>
                  <a:lnTo>
                    <a:pt x="708" y="418"/>
                  </a:lnTo>
                  <a:lnTo>
                    <a:pt x="756" y="426"/>
                  </a:lnTo>
                  <a:lnTo>
                    <a:pt x="802" y="438"/>
                  </a:lnTo>
                  <a:lnTo>
                    <a:pt x="846" y="454"/>
                  </a:lnTo>
                  <a:lnTo>
                    <a:pt x="888" y="474"/>
                  </a:lnTo>
                  <a:lnTo>
                    <a:pt x="930" y="496"/>
                  </a:lnTo>
                  <a:lnTo>
                    <a:pt x="972" y="524"/>
                  </a:lnTo>
                  <a:lnTo>
                    <a:pt x="926" y="298"/>
                  </a:lnTo>
                  <a:lnTo>
                    <a:pt x="926" y="298"/>
                  </a:lnTo>
                  <a:lnTo>
                    <a:pt x="918" y="274"/>
                  </a:lnTo>
                  <a:lnTo>
                    <a:pt x="906" y="246"/>
                  </a:lnTo>
                  <a:lnTo>
                    <a:pt x="888" y="214"/>
                  </a:lnTo>
                  <a:lnTo>
                    <a:pt x="868" y="180"/>
                  </a:lnTo>
                  <a:lnTo>
                    <a:pt x="844" y="150"/>
                  </a:lnTo>
                  <a:lnTo>
                    <a:pt x="822" y="122"/>
                  </a:lnTo>
                  <a:lnTo>
                    <a:pt x="800" y="100"/>
                  </a:lnTo>
                  <a:lnTo>
                    <a:pt x="788" y="92"/>
                  </a:lnTo>
                  <a:lnTo>
                    <a:pt x="778" y="86"/>
                  </a:lnTo>
                  <a:lnTo>
                    <a:pt x="778" y="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082925" y="1453374"/>
              <a:ext cx="1654175" cy="1047750"/>
            </a:xfrm>
            <a:custGeom>
              <a:avLst/>
              <a:gdLst>
                <a:gd name="T0" fmla="*/ 998 w 1042"/>
                <a:gd name="T1" fmla="*/ 304 h 660"/>
                <a:gd name="T2" fmla="*/ 982 w 1042"/>
                <a:gd name="T3" fmla="*/ 324 h 660"/>
                <a:gd name="T4" fmla="*/ 974 w 1042"/>
                <a:gd name="T5" fmla="*/ 332 h 660"/>
                <a:gd name="T6" fmla="*/ 950 w 1042"/>
                <a:gd name="T7" fmla="*/ 352 h 660"/>
                <a:gd name="T8" fmla="*/ 936 w 1042"/>
                <a:gd name="T9" fmla="*/ 358 h 660"/>
                <a:gd name="T10" fmla="*/ 904 w 1042"/>
                <a:gd name="T11" fmla="*/ 362 h 660"/>
                <a:gd name="T12" fmla="*/ 874 w 1042"/>
                <a:gd name="T13" fmla="*/ 354 h 660"/>
                <a:gd name="T14" fmla="*/ 858 w 1042"/>
                <a:gd name="T15" fmla="*/ 346 h 660"/>
                <a:gd name="T16" fmla="*/ 836 w 1042"/>
                <a:gd name="T17" fmla="*/ 316 h 660"/>
                <a:gd name="T18" fmla="*/ 828 w 1042"/>
                <a:gd name="T19" fmla="*/ 296 h 660"/>
                <a:gd name="T20" fmla="*/ 826 w 1042"/>
                <a:gd name="T21" fmla="*/ 254 h 660"/>
                <a:gd name="T22" fmla="*/ 838 w 1042"/>
                <a:gd name="T23" fmla="*/ 222 h 660"/>
                <a:gd name="T24" fmla="*/ 850 w 1042"/>
                <a:gd name="T25" fmla="*/ 210 h 660"/>
                <a:gd name="T26" fmla="*/ 878 w 1042"/>
                <a:gd name="T27" fmla="*/ 194 h 660"/>
                <a:gd name="T28" fmla="*/ 892 w 1042"/>
                <a:gd name="T29" fmla="*/ 188 h 660"/>
                <a:gd name="T30" fmla="*/ 922 w 1042"/>
                <a:gd name="T31" fmla="*/ 188 h 660"/>
                <a:gd name="T32" fmla="*/ 946 w 1042"/>
                <a:gd name="T33" fmla="*/ 194 h 660"/>
                <a:gd name="T34" fmla="*/ 962 w 1042"/>
                <a:gd name="T35" fmla="*/ 200 h 660"/>
                <a:gd name="T36" fmla="*/ 982 w 1042"/>
                <a:gd name="T37" fmla="*/ 196 h 660"/>
                <a:gd name="T38" fmla="*/ 930 w 1042"/>
                <a:gd name="T39" fmla="*/ 0 h 660"/>
                <a:gd name="T40" fmla="*/ 816 w 1042"/>
                <a:gd name="T41" fmla="*/ 32 h 660"/>
                <a:gd name="T42" fmla="*/ 582 w 1042"/>
                <a:gd name="T43" fmla="*/ 110 h 660"/>
                <a:gd name="T44" fmla="*/ 350 w 1042"/>
                <a:gd name="T45" fmla="*/ 194 h 660"/>
                <a:gd name="T46" fmla="*/ 176 w 1042"/>
                <a:gd name="T47" fmla="*/ 250 h 660"/>
                <a:gd name="T48" fmla="*/ 58 w 1042"/>
                <a:gd name="T49" fmla="*/ 280 h 660"/>
                <a:gd name="T50" fmla="*/ 64 w 1042"/>
                <a:gd name="T51" fmla="*/ 446 h 660"/>
                <a:gd name="T52" fmla="*/ 92 w 1042"/>
                <a:gd name="T53" fmla="*/ 440 h 660"/>
                <a:gd name="T54" fmla="*/ 108 w 1042"/>
                <a:gd name="T55" fmla="*/ 420 h 660"/>
                <a:gd name="T56" fmla="*/ 116 w 1042"/>
                <a:gd name="T57" fmla="*/ 412 h 660"/>
                <a:gd name="T58" fmla="*/ 138 w 1042"/>
                <a:gd name="T59" fmla="*/ 392 h 660"/>
                <a:gd name="T60" fmla="*/ 154 w 1042"/>
                <a:gd name="T61" fmla="*/ 386 h 660"/>
                <a:gd name="T62" fmla="*/ 184 w 1042"/>
                <a:gd name="T63" fmla="*/ 382 h 660"/>
                <a:gd name="T64" fmla="*/ 216 w 1042"/>
                <a:gd name="T65" fmla="*/ 388 h 660"/>
                <a:gd name="T66" fmla="*/ 230 w 1042"/>
                <a:gd name="T67" fmla="*/ 398 h 660"/>
                <a:gd name="T68" fmla="*/ 254 w 1042"/>
                <a:gd name="T69" fmla="*/ 428 h 660"/>
                <a:gd name="T70" fmla="*/ 262 w 1042"/>
                <a:gd name="T71" fmla="*/ 448 h 660"/>
                <a:gd name="T72" fmla="*/ 264 w 1042"/>
                <a:gd name="T73" fmla="*/ 488 h 660"/>
                <a:gd name="T74" fmla="*/ 252 w 1042"/>
                <a:gd name="T75" fmla="*/ 522 h 660"/>
                <a:gd name="T76" fmla="*/ 240 w 1042"/>
                <a:gd name="T77" fmla="*/ 534 h 660"/>
                <a:gd name="T78" fmla="*/ 214 w 1042"/>
                <a:gd name="T79" fmla="*/ 550 h 660"/>
                <a:gd name="T80" fmla="*/ 200 w 1042"/>
                <a:gd name="T81" fmla="*/ 554 h 660"/>
                <a:gd name="T82" fmla="*/ 168 w 1042"/>
                <a:gd name="T83" fmla="*/ 556 h 660"/>
                <a:gd name="T84" fmla="*/ 144 w 1042"/>
                <a:gd name="T85" fmla="*/ 550 h 660"/>
                <a:gd name="T86" fmla="*/ 130 w 1042"/>
                <a:gd name="T87" fmla="*/ 544 h 660"/>
                <a:gd name="T88" fmla="*/ 106 w 1042"/>
                <a:gd name="T89" fmla="*/ 548 h 660"/>
                <a:gd name="T90" fmla="*/ 152 w 1042"/>
                <a:gd name="T91" fmla="*/ 660 h 660"/>
                <a:gd name="T92" fmla="*/ 322 w 1042"/>
                <a:gd name="T93" fmla="*/ 628 h 660"/>
                <a:gd name="T94" fmla="*/ 488 w 1042"/>
                <a:gd name="T95" fmla="*/ 588 h 660"/>
                <a:gd name="T96" fmla="*/ 808 w 1042"/>
                <a:gd name="T97" fmla="*/ 496 h 660"/>
                <a:gd name="T98" fmla="*/ 926 w 1042"/>
                <a:gd name="T99" fmla="*/ 462 h 660"/>
                <a:gd name="T100" fmla="*/ 1008 w 1042"/>
                <a:gd name="T101" fmla="*/ 302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2" h="660">
                  <a:moveTo>
                    <a:pt x="998" y="304"/>
                  </a:moveTo>
                  <a:lnTo>
                    <a:pt x="998" y="304"/>
                  </a:lnTo>
                  <a:lnTo>
                    <a:pt x="992" y="310"/>
                  </a:lnTo>
                  <a:lnTo>
                    <a:pt x="982" y="324"/>
                  </a:lnTo>
                  <a:lnTo>
                    <a:pt x="982" y="324"/>
                  </a:lnTo>
                  <a:lnTo>
                    <a:pt x="974" y="332"/>
                  </a:lnTo>
                  <a:lnTo>
                    <a:pt x="964" y="342"/>
                  </a:lnTo>
                  <a:lnTo>
                    <a:pt x="950" y="352"/>
                  </a:lnTo>
                  <a:lnTo>
                    <a:pt x="936" y="358"/>
                  </a:lnTo>
                  <a:lnTo>
                    <a:pt x="936" y="358"/>
                  </a:lnTo>
                  <a:lnTo>
                    <a:pt x="920" y="360"/>
                  </a:lnTo>
                  <a:lnTo>
                    <a:pt x="904" y="362"/>
                  </a:lnTo>
                  <a:lnTo>
                    <a:pt x="888" y="360"/>
                  </a:lnTo>
                  <a:lnTo>
                    <a:pt x="874" y="354"/>
                  </a:lnTo>
                  <a:lnTo>
                    <a:pt x="874" y="354"/>
                  </a:lnTo>
                  <a:lnTo>
                    <a:pt x="858" y="346"/>
                  </a:lnTo>
                  <a:lnTo>
                    <a:pt x="846" y="332"/>
                  </a:lnTo>
                  <a:lnTo>
                    <a:pt x="836" y="316"/>
                  </a:lnTo>
                  <a:lnTo>
                    <a:pt x="828" y="296"/>
                  </a:lnTo>
                  <a:lnTo>
                    <a:pt x="828" y="296"/>
                  </a:lnTo>
                  <a:lnTo>
                    <a:pt x="824" y="274"/>
                  </a:lnTo>
                  <a:lnTo>
                    <a:pt x="826" y="254"/>
                  </a:lnTo>
                  <a:lnTo>
                    <a:pt x="830" y="236"/>
                  </a:lnTo>
                  <a:lnTo>
                    <a:pt x="838" y="222"/>
                  </a:lnTo>
                  <a:lnTo>
                    <a:pt x="838" y="222"/>
                  </a:lnTo>
                  <a:lnTo>
                    <a:pt x="850" y="210"/>
                  </a:lnTo>
                  <a:lnTo>
                    <a:pt x="862" y="200"/>
                  </a:lnTo>
                  <a:lnTo>
                    <a:pt x="878" y="194"/>
                  </a:lnTo>
                  <a:lnTo>
                    <a:pt x="892" y="188"/>
                  </a:lnTo>
                  <a:lnTo>
                    <a:pt x="892" y="188"/>
                  </a:lnTo>
                  <a:lnTo>
                    <a:pt x="908" y="186"/>
                  </a:lnTo>
                  <a:lnTo>
                    <a:pt x="922" y="188"/>
                  </a:lnTo>
                  <a:lnTo>
                    <a:pt x="936" y="190"/>
                  </a:lnTo>
                  <a:lnTo>
                    <a:pt x="946" y="194"/>
                  </a:lnTo>
                  <a:lnTo>
                    <a:pt x="946" y="194"/>
                  </a:lnTo>
                  <a:lnTo>
                    <a:pt x="962" y="200"/>
                  </a:lnTo>
                  <a:lnTo>
                    <a:pt x="966" y="200"/>
                  </a:lnTo>
                  <a:lnTo>
                    <a:pt x="982" y="196"/>
                  </a:lnTo>
                  <a:lnTo>
                    <a:pt x="930" y="0"/>
                  </a:lnTo>
                  <a:lnTo>
                    <a:pt x="930" y="0"/>
                  </a:lnTo>
                  <a:lnTo>
                    <a:pt x="872" y="16"/>
                  </a:lnTo>
                  <a:lnTo>
                    <a:pt x="816" y="32"/>
                  </a:lnTo>
                  <a:lnTo>
                    <a:pt x="700" y="70"/>
                  </a:lnTo>
                  <a:lnTo>
                    <a:pt x="582" y="110"/>
                  </a:lnTo>
                  <a:lnTo>
                    <a:pt x="466" y="152"/>
                  </a:lnTo>
                  <a:lnTo>
                    <a:pt x="350" y="194"/>
                  </a:lnTo>
                  <a:lnTo>
                    <a:pt x="234" y="232"/>
                  </a:lnTo>
                  <a:lnTo>
                    <a:pt x="176" y="250"/>
                  </a:lnTo>
                  <a:lnTo>
                    <a:pt x="116" y="266"/>
                  </a:lnTo>
                  <a:lnTo>
                    <a:pt x="58" y="280"/>
                  </a:lnTo>
                  <a:lnTo>
                    <a:pt x="0" y="292"/>
                  </a:lnTo>
                  <a:lnTo>
                    <a:pt x="64" y="446"/>
                  </a:lnTo>
                  <a:lnTo>
                    <a:pt x="92" y="440"/>
                  </a:lnTo>
                  <a:lnTo>
                    <a:pt x="92" y="440"/>
                  </a:lnTo>
                  <a:lnTo>
                    <a:pt x="98" y="434"/>
                  </a:lnTo>
                  <a:lnTo>
                    <a:pt x="108" y="420"/>
                  </a:lnTo>
                  <a:lnTo>
                    <a:pt x="108" y="420"/>
                  </a:lnTo>
                  <a:lnTo>
                    <a:pt x="116" y="412"/>
                  </a:lnTo>
                  <a:lnTo>
                    <a:pt x="126" y="402"/>
                  </a:lnTo>
                  <a:lnTo>
                    <a:pt x="138" y="392"/>
                  </a:lnTo>
                  <a:lnTo>
                    <a:pt x="154" y="386"/>
                  </a:lnTo>
                  <a:lnTo>
                    <a:pt x="154" y="386"/>
                  </a:lnTo>
                  <a:lnTo>
                    <a:pt x="170" y="384"/>
                  </a:lnTo>
                  <a:lnTo>
                    <a:pt x="184" y="382"/>
                  </a:lnTo>
                  <a:lnTo>
                    <a:pt x="200" y="384"/>
                  </a:lnTo>
                  <a:lnTo>
                    <a:pt x="216" y="388"/>
                  </a:lnTo>
                  <a:lnTo>
                    <a:pt x="216" y="388"/>
                  </a:lnTo>
                  <a:lnTo>
                    <a:pt x="230" y="398"/>
                  </a:lnTo>
                  <a:lnTo>
                    <a:pt x="244" y="410"/>
                  </a:lnTo>
                  <a:lnTo>
                    <a:pt x="254" y="428"/>
                  </a:lnTo>
                  <a:lnTo>
                    <a:pt x="262" y="448"/>
                  </a:lnTo>
                  <a:lnTo>
                    <a:pt x="262" y="448"/>
                  </a:lnTo>
                  <a:lnTo>
                    <a:pt x="266" y="468"/>
                  </a:lnTo>
                  <a:lnTo>
                    <a:pt x="264" y="488"/>
                  </a:lnTo>
                  <a:lnTo>
                    <a:pt x="260" y="506"/>
                  </a:lnTo>
                  <a:lnTo>
                    <a:pt x="252" y="522"/>
                  </a:lnTo>
                  <a:lnTo>
                    <a:pt x="252" y="522"/>
                  </a:lnTo>
                  <a:lnTo>
                    <a:pt x="240" y="534"/>
                  </a:lnTo>
                  <a:lnTo>
                    <a:pt x="228" y="544"/>
                  </a:lnTo>
                  <a:lnTo>
                    <a:pt x="214" y="550"/>
                  </a:lnTo>
                  <a:lnTo>
                    <a:pt x="200" y="554"/>
                  </a:lnTo>
                  <a:lnTo>
                    <a:pt x="200" y="554"/>
                  </a:lnTo>
                  <a:lnTo>
                    <a:pt x="184" y="558"/>
                  </a:lnTo>
                  <a:lnTo>
                    <a:pt x="168" y="556"/>
                  </a:lnTo>
                  <a:lnTo>
                    <a:pt x="156" y="554"/>
                  </a:lnTo>
                  <a:lnTo>
                    <a:pt x="144" y="550"/>
                  </a:lnTo>
                  <a:lnTo>
                    <a:pt x="144" y="550"/>
                  </a:lnTo>
                  <a:lnTo>
                    <a:pt x="130" y="544"/>
                  </a:lnTo>
                  <a:lnTo>
                    <a:pt x="124" y="544"/>
                  </a:lnTo>
                  <a:lnTo>
                    <a:pt x="106" y="548"/>
                  </a:lnTo>
                  <a:lnTo>
                    <a:pt x="152" y="660"/>
                  </a:lnTo>
                  <a:lnTo>
                    <a:pt x="152" y="660"/>
                  </a:lnTo>
                  <a:lnTo>
                    <a:pt x="238" y="646"/>
                  </a:lnTo>
                  <a:lnTo>
                    <a:pt x="322" y="628"/>
                  </a:lnTo>
                  <a:lnTo>
                    <a:pt x="404" y="608"/>
                  </a:lnTo>
                  <a:lnTo>
                    <a:pt x="488" y="588"/>
                  </a:lnTo>
                  <a:lnTo>
                    <a:pt x="650" y="542"/>
                  </a:lnTo>
                  <a:lnTo>
                    <a:pt x="808" y="496"/>
                  </a:lnTo>
                  <a:lnTo>
                    <a:pt x="808" y="496"/>
                  </a:lnTo>
                  <a:lnTo>
                    <a:pt x="926" y="462"/>
                  </a:lnTo>
                  <a:lnTo>
                    <a:pt x="1042" y="430"/>
                  </a:lnTo>
                  <a:lnTo>
                    <a:pt x="1008" y="302"/>
                  </a:lnTo>
                  <a:lnTo>
                    <a:pt x="998" y="3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797050" y="1739124"/>
              <a:ext cx="1654175" cy="1098550"/>
            </a:xfrm>
            <a:custGeom>
              <a:avLst/>
              <a:gdLst>
                <a:gd name="T0" fmla="*/ 1004 w 1042"/>
                <a:gd name="T1" fmla="*/ 238 h 692"/>
                <a:gd name="T2" fmla="*/ 972 w 1042"/>
                <a:gd name="T3" fmla="*/ 240 h 692"/>
                <a:gd name="T4" fmla="*/ 958 w 1042"/>
                <a:gd name="T5" fmla="*/ 248 h 692"/>
                <a:gd name="T6" fmla="*/ 934 w 1042"/>
                <a:gd name="T7" fmla="*/ 278 h 692"/>
                <a:gd name="T8" fmla="*/ 914 w 1042"/>
                <a:gd name="T9" fmla="*/ 292 h 692"/>
                <a:gd name="T10" fmla="*/ 762 w 1042"/>
                <a:gd name="T11" fmla="*/ 122 h 692"/>
                <a:gd name="T12" fmla="*/ 676 w 1042"/>
                <a:gd name="T13" fmla="*/ 132 h 692"/>
                <a:gd name="T14" fmla="*/ 550 w 1042"/>
                <a:gd name="T15" fmla="*/ 138 h 692"/>
                <a:gd name="T16" fmla="*/ 422 w 1042"/>
                <a:gd name="T17" fmla="*/ 128 h 692"/>
                <a:gd name="T18" fmla="*/ 294 w 1042"/>
                <a:gd name="T19" fmla="*/ 100 h 692"/>
                <a:gd name="T20" fmla="*/ 166 w 1042"/>
                <a:gd name="T21" fmla="*/ 50 h 692"/>
                <a:gd name="T22" fmla="*/ 82 w 1042"/>
                <a:gd name="T23" fmla="*/ 4 h 692"/>
                <a:gd name="T24" fmla="*/ 64 w 1042"/>
                <a:gd name="T25" fmla="*/ 0 h 692"/>
                <a:gd name="T26" fmla="*/ 48 w 1042"/>
                <a:gd name="T27" fmla="*/ 2 h 692"/>
                <a:gd name="T28" fmla="*/ 16 w 1042"/>
                <a:gd name="T29" fmla="*/ 36 h 692"/>
                <a:gd name="T30" fmla="*/ 0 w 1042"/>
                <a:gd name="T31" fmla="*/ 90 h 692"/>
                <a:gd name="T32" fmla="*/ 134 w 1042"/>
                <a:gd name="T33" fmla="*/ 406 h 692"/>
                <a:gd name="T34" fmla="*/ 212 w 1042"/>
                <a:gd name="T35" fmla="*/ 434 h 692"/>
                <a:gd name="T36" fmla="*/ 440 w 1042"/>
                <a:gd name="T37" fmla="*/ 488 h 692"/>
                <a:gd name="T38" fmla="*/ 668 w 1042"/>
                <a:gd name="T39" fmla="*/ 504 h 692"/>
                <a:gd name="T40" fmla="*/ 762 w 1042"/>
                <a:gd name="T41" fmla="*/ 576 h 692"/>
                <a:gd name="T42" fmla="*/ 756 w 1042"/>
                <a:gd name="T43" fmla="*/ 618 h 692"/>
                <a:gd name="T44" fmla="*/ 750 w 1042"/>
                <a:gd name="T45" fmla="*/ 642 h 692"/>
                <a:gd name="T46" fmla="*/ 754 w 1042"/>
                <a:gd name="T47" fmla="*/ 662 h 692"/>
                <a:gd name="T48" fmla="*/ 772 w 1042"/>
                <a:gd name="T49" fmla="*/ 686 h 692"/>
                <a:gd name="T50" fmla="*/ 788 w 1042"/>
                <a:gd name="T51" fmla="*/ 692 h 692"/>
                <a:gd name="T52" fmla="*/ 816 w 1042"/>
                <a:gd name="T53" fmla="*/ 690 h 692"/>
                <a:gd name="T54" fmla="*/ 840 w 1042"/>
                <a:gd name="T55" fmla="*/ 678 h 692"/>
                <a:gd name="T56" fmla="*/ 852 w 1042"/>
                <a:gd name="T57" fmla="*/ 664 h 692"/>
                <a:gd name="T58" fmla="*/ 854 w 1042"/>
                <a:gd name="T59" fmla="*/ 636 h 692"/>
                <a:gd name="T60" fmla="*/ 850 w 1042"/>
                <a:gd name="T61" fmla="*/ 616 h 692"/>
                <a:gd name="T62" fmla="*/ 832 w 1042"/>
                <a:gd name="T63" fmla="*/ 598 h 692"/>
                <a:gd name="T64" fmla="*/ 802 w 1042"/>
                <a:gd name="T65" fmla="*/ 566 h 692"/>
                <a:gd name="T66" fmla="*/ 784 w 1042"/>
                <a:gd name="T67" fmla="*/ 500 h 692"/>
                <a:gd name="T68" fmla="*/ 914 w 1042"/>
                <a:gd name="T69" fmla="*/ 486 h 692"/>
                <a:gd name="T70" fmla="*/ 926 w 1042"/>
                <a:gd name="T71" fmla="*/ 330 h 692"/>
                <a:gd name="T72" fmla="*/ 966 w 1042"/>
                <a:gd name="T73" fmla="*/ 338 h 692"/>
                <a:gd name="T74" fmla="*/ 992 w 1042"/>
                <a:gd name="T75" fmla="*/ 342 h 692"/>
                <a:gd name="T76" fmla="*/ 1010 w 1042"/>
                <a:gd name="T77" fmla="*/ 338 h 692"/>
                <a:gd name="T78" fmla="*/ 1034 w 1042"/>
                <a:gd name="T79" fmla="*/ 320 h 692"/>
                <a:gd name="T80" fmla="*/ 1042 w 1042"/>
                <a:gd name="T81" fmla="*/ 304 h 692"/>
                <a:gd name="T82" fmla="*/ 1038 w 1042"/>
                <a:gd name="T83" fmla="*/ 276 h 692"/>
                <a:gd name="T84" fmla="*/ 1020 w 1042"/>
                <a:gd name="T85" fmla="*/ 246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2" h="692">
                  <a:moveTo>
                    <a:pt x="1012" y="240"/>
                  </a:moveTo>
                  <a:lnTo>
                    <a:pt x="1012" y="240"/>
                  </a:lnTo>
                  <a:lnTo>
                    <a:pt x="1004" y="238"/>
                  </a:lnTo>
                  <a:lnTo>
                    <a:pt x="994" y="236"/>
                  </a:lnTo>
                  <a:lnTo>
                    <a:pt x="984" y="238"/>
                  </a:lnTo>
                  <a:lnTo>
                    <a:pt x="972" y="240"/>
                  </a:lnTo>
                  <a:lnTo>
                    <a:pt x="972" y="240"/>
                  </a:lnTo>
                  <a:lnTo>
                    <a:pt x="964" y="242"/>
                  </a:lnTo>
                  <a:lnTo>
                    <a:pt x="958" y="248"/>
                  </a:lnTo>
                  <a:lnTo>
                    <a:pt x="946" y="262"/>
                  </a:lnTo>
                  <a:lnTo>
                    <a:pt x="946" y="262"/>
                  </a:lnTo>
                  <a:lnTo>
                    <a:pt x="934" y="278"/>
                  </a:lnTo>
                  <a:lnTo>
                    <a:pt x="926" y="286"/>
                  </a:lnTo>
                  <a:lnTo>
                    <a:pt x="914" y="292"/>
                  </a:lnTo>
                  <a:lnTo>
                    <a:pt x="914" y="292"/>
                  </a:lnTo>
                  <a:lnTo>
                    <a:pt x="912" y="292"/>
                  </a:lnTo>
                  <a:lnTo>
                    <a:pt x="840" y="312"/>
                  </a:lnTo>
                  <a:lnTo>
                    <a:pt x="762" y="122"/>
                  </a:lnTo>
                  <a:lnTo>
                    <a:pt x="762" y="122"/>
                  </a:lnTo>
                  <a:lnTo>
                    <a:pt x="720" y="128"/>
                  </a:lnTo>
                  <a:lnTo>
                    <a:pt x="676" y="132"/>
                  </a:lnTo>
                  <a:lnTo>
                    <a:pt x="634" y="136"/>
                  </a:lnTo>
                  <a:lnTo>
                    <a:pt x="592" y="138"/>
                  </a:lnTo>
                  <a:lnTo>
                    <a:pt x="550" y="138"/>
                  </a:lnTo>
                  <a:lnTo>
                    <a:pt x="506" y="138"/>
                  </a:lnTo>
                  <a:lnTo>
                    <a:pt x="464" y="134"/>
                  </a:lnTo>
                  <a:lnTo>
                    <a:pt x="422" y="128"/>
                  </a:lnTo>
                  <a:lnTo>
                    <a:pt x="380" y="122"/>
                  </a:lnTo>
                  <a:lnTo>
                    <a:pt x="336" y="112"/>
                  </a:lnTo>
                  <a:lnTo>
                    <a:pt x="294" y="100"/>
                  </a:lnTo>
                  <a:lnTo>
                    <a:pt x="252" y="86"/>
                  </a:lnTo>
                  <a:lnTo>
                    <a:pt x="208" y="70"/>
                  </a:lnTo>
                  <a:lnTo>
                    <a:pt x="166" y="50"/>
                  </a:lnTo>
                  <a:lnTo>
                    <a:pt x="124" y="30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36" y="10"/>
                  </a:lnTo>
                  <a:lnTo>
                    <a:pt x="26" y="22"/>
                  </a:lnTo>
                  <a:lnTo>
                    <a:pt x="16" y="36"/>
                  </a:lnTo>
                  <a:lnTo>
                    <a:pt x="8" y="54"/>
                  </a:lnTo>
                  <a:lnTo>
                    <a:pt x="4" y="72"/>
                  </a:lnTo>
                  <a:lnTo>
                    <a:pt x="0" y="90"/>
                  </a:lnTo>
                  <a:lnTo>
                    <a:pt x="0" y="108"/>
                  </a:lnTo>
                  <a:lnTo>
                    <a:pt x="2" y="126"/>
                  </a:lnTo>
                  <a:lnTo>
                    <a:pt x="134" y="406"/>
                  </a:lnTo>
                  <a:lnTo>
                    <a:pt x="134" y="406"/>
                  </a:lnTo>
                  <a:lnTo>
                    <a:pt x="172" y="420"/>
                  </a:lnTo>
                  <a:lnTo>
                    <a:pt x="212" y="434"/>
                  </a:lnTo>
                  <a:lnTo>
                    <a:pt x="288" y="456"/>
                  </a:lnTo>
                  <a:lnTo>
                    <a:pt x="364" y="474"/>
                  </a:lnTo>
                  <a:lnTo>
                    <a:pt x="440" y="488"/>
                  </a:lnTo>
                  <a:lnTo>
                    <a:pt x="518" y="496"/>
                  </a:lnTo>
                  <a:lnTo>
                    <a:pt x="592" y="502"/>
                  </a:lnTo>
                  <a:lnTo>
                    <a:pt x="668" y="504"/>
                  </a:lnTo>
                  <a:lnTo>
                    <a:pt x="744" y="502"/>
                  </a:lnTo>
                  <a:lnTo>
                    <a:pt x="762" y="576"/>
                  </a:lnTo>
                  <a:lnTo>
                    <a:pt x="762" y="576"/>
                  </a:lnTo>
                  <a:lnTo>
                    <a:pt x="764" y="588"/>
                  </a:lnTo>
                  <a:lnTo>
                    <a:pt x="762" y="598"/>
                  </a:lnTo>
                  <a:lnTo>
                    <a:pt x="756" y="618"/>
                  </a:lnTo>
                  <a:lnTo>
                    <a:pt x="756" y="618"/>
                  </a:lnTo>
                  <a:lnTo>
                    <a:pt x="750" y="634"/>
                  </a:lnTo>
                  <a:lnTo>
                    <a:pt x="750" y="642"/>
                  </a:lnTo>
                  <a:lnTo>
                    <a:pt x="750" y="652"/>
                  </a:lnTo>
                  <a:lnTo>
                    <a:pt x="750" y="652"/>
                  </a:lnTo>
                  <a:lnTo>
                    <a:pt x="754" y="662"/>
                  </a:lnTo>
                  <a:lnTo>
                    <a:pt x="758" y="670"/>
                  </a:lnTo>
                  <a:lnTo>
                    <a:pt x="764" y="678"/>
                  </a:lnTo>
                  <a:lnTo>
                    <a:pt x="772" y="686"/>
                  </a:lnTo>
                  <a:lnTo>
                    <a:pt x="772" y="686"/>
                  </a:lnTo>
                  <a:lnTo>
                    <a:pt x="780" y="690"/>
                  </a:lnTo>
                  <a:lnTo>
                    <a:pt x="788" y="692"/>
                  </a:lnTo>
                  <a:lnTo>
                    <a:pt x="800" y="692"/>
                  </a:lnTo>
                  <a:lnTo>
                    <a:pt x="816" y="690"/>
                  </a:lnTo>
                  <a:lnTo>
                    <a:pt x="816" y="690"/>
                  </a:lnTo>
                  <a:lnTo>
                    <a:pt x="816" y="690"/>
                  </a:lnTo>
                  <a:lnTo>
                    <a:pt x="830" y="684"/>
                  </a:lnTo>
                  <a:lnTo>
                    <a:pt x="840" y="678"/>
                  </a:lnTo>
                  <a:lnTo>
                    <a:pt x="848" y="672"/>
                  </a:lnTo>
                  <a:lnTo>
                    <a:pt x="852" y="664"/>
                  </a:lnTo>
                  <a:lnTo>
                    <a:pt x="852" y="664"/>
                  </a:lnTo>
                  <a:lnTo>
                    <a:pt x="854" y="656"/>
                  </a:lnTo>
                  <a:lnTo>
                    <a:pt x="856" y="646"/>
                  </a:lnTo>
                  <a:lnTo>
                    <a:pt x="854" y="636"/>
                  </a:lnTo>
                  <a:lnTo>
                    <a:pt x="852" y="624"/>
                  </a:lnTo>
                  <a:lnTo>
                    <a:pt x="852" y="624"/>
                  </a:lnTo>
                  <a:lnTo>
                    <a:pt x="850" y="616"/>
                  </a:lnTo>
                  <a:lnTo>
                    <a:pt x="844" y="610"/>
                  </a:lnTo>
                  <a:lnTo>
                    <a:pt x="832" y="598"/>
                  </a:lnTo>
                  <a:lnTo>
                    <a:pt x="832" y="598"/>
                  </a:lnTo>
                  <a:lnTo>
                    <a:pt x="814" y="584"/>
                  </a:lnTo>
                  <a:lnTo>
                    <a:pt x="806" y="576"/>
                  </a:lnTo>
                  <a:lnTo>
                    <a:pt x="802" y="566"/>
                  </a:lnTo>
                  <a:lnTo>
                    <a:pt x="802" y="566"/>
                  </a:lnTo>
                  <a:lnTo>
                    <a:pt x="800" y="564"/>
                  </a:lnTo>
                  <a:lnTo>
                    <a:pt x="784" y="500"/>
                  </a:lnTo>
                  <a:lnTo>
                    <a:pt x="784" y="500"/>
                  </a:lnTo>
                  <a:lnTo>
                    <a:pt x="848" y="494"/>
                  </a:lnTo>
                  <a:lnTo>
                    <a:pt x="914" y="486"/>
                  </a:lnTo>
                  <a:lnTo>
                    <a:pt x="856" y="348"/>
                  </a:lnTo>
                  <a:lnTo>
                    <a:pt x="926" y="330"/>
                  </a:lnTo>
                  <a:lnTo>
                    <a:pt x="926" y="330"/>
                  </a:lnTo>
                  <a:lnTo>
                    <a:pt x="936" y="328"/>
                  </a:lnTo>
                  <a:lnTo>
                    <a:pt x="948" y="330"/>
                  </a:lnTo>
                  <a:lnTo>
                    <a:pt x="966" y="338"/>
                  </a:lnTo>
                  <a:lnTo>
                    <a:pt x="966" y="338"/>
                  </a:lnTo>
                  <a:lnTo>
                    <a:pt x="984" y="342"/>
                  </a:lnTo>
                  <a:lnTo>
                    <a:pt x="992" y="342"/>
                  </a:lnTo>
                  <a:lnTo>
                    <a:pt x="1000" y="342"/>
                  </a:lnTo>
                  <a:lnTo>
                    <a:pt x="1000" y="342"/>
                  </a:lnTo>
                  <a:lnTo>
                    <a:pt x="1010" y="338"/>
                  </a:lnTo>
                  <a:lnTo>
                    <a:pt x="1020" y="334"/>
                  </a:lnTo>
                  <a:lnTo>
                    <a:pt x="1028" y="328"/>
                  </a:lnTo>
                  <a:lnTo>
                    <a:pt x="1034" y="320"/>
                  </a:lnTo>
                  <a:lnTo>
                    <a:pt x="1034" y="320"/>
                  </a:lnTo>
                  <a:lnTo>
                    <a:pt x="1038" y="312"/>
                  </a:lnTo>
                  <a:lnTo>
                    <a:pt x="1042" y="304"/>
                  </a:lnTo>
                  <a:lnTo>
                    <a:pt x="1042" y="292"/>
                  </a:lnTo>
                  <a:lnTo>
                    <a:pt x="1038" y="276"/>
                  </a:lnTo>
                  <a:lnTo>
                    <a:pt x="1038" y="276"/>
                  </a:lnTo>
                  <a:lnTo>
                    <a:pt x="1034" y="262"/>
                  </a:lnTo>
                  <a:lnTo>
                    <a:pt x="1028" y="252"/>
                  </a:lnTo>
                  <a:lnTo>
                    <a:pt x="1020" y="246"/>
                  </a:lnTo>
                  <a:lnTo>
                    <a:pt x="1012" y="240"/>
                  </a:lnTo>
                  <a:lnTo>
                    <a:pt x="1012" y="2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263650" y="1793099"/>
              <a:ext cx="895350" cy="1495425"/>
            </a:xfrm>
            <a:custGeom>
              <a:avLst/>
              <a:gdLst>
                <a:gd name="T0" fmla="*/ 350 w 564"/>
                <a:gd name="T1" fmla="*/ 368 h 942"/>
                <a:gd name="T2" fmla="*/ 346 w 564"/>
                <a:gd name="T3" fmla="*/ 360 h 942"/>
                <a:gd name="T4" fmla="*/ 346 w 564"/>
                <a:gd name="T5" fmla="*/ 360 h 942"/>
                <a:gd name="T6" fmla="*/ 346 w 564"/>
                <a:gd name="T7" fmla="*/ 358 h 942"/>
                <a:gd name="T8" fmla="*/ 194 w 564"/>
                <a:gd name="T9" fmla="*/ 44 h 942"/>
                <a:gd name="T10" fmla="*/ 178 w 564"/>
                <a:gd name="T11" fmla="*/ 28 h 942"/>
                <a:gd name="T12" fmla="*/ 150 w 564"/>
                <a:gd name="T13" fmla="*/ 8 h 942"/>
                <a:gd name="T14" fmla="*/ 126 w 564"/>
                <a:gd name="T15" fmla="*/ 0 h 942"/>
                <a:gd name="T16" fmla="*/ 114 w 564"/>
                <a:gd name="T17" fmla="*/ 0 h 942"/>
                <a:gd name="T18" fmla="*/ 106 w 564"/>
                <a:gd name="T19" fmla="*/ 0 h 942"/>
                <a:gd name="T20" fmla="*/ 106 w 564"/>
                <a:gd name="T21" fmla="*/ 0 h 942"/>
                <a:gd name="T22" fmla="*/ 102 w 564"/>
                <a:gd name="T23" fmla="*/ 2 h 942"/>
                <a:gd name="T24" fmla="*/ 90 w 564"/>
                <a:gd name="T25" fmla="*/ 4 h 942"/>
                <a:gd name="T26" fmla="*/ 78 w 564"/>
                <a:gd name="T27" fmla="*/ 10 h 942"/>
                <a:gd name="T28" fmla="*/ 46 w 564"/>
                <a:gd name="T29" fmla="*/ 30 h 942"/>
                <a:gd name="T30" fmla="*/ 24 w 564"/>
                <a:gd name="T31" fmla="*/ 58 h 942"/>
                <a:gd name="T32" fmla="*/ 14 w 564"/>
                <a:gd name="T33" fmla="*/ 80 h 942"/>
                <a:gd name="T34" fmla="*/ 2 w 564"/>
                <a:gd name="T35" fmla="*/ 126 h 942"/>
                <a:gd name="T36" fmla="*/ 0 w 564"/>
                <a:gd name="T37" fmla="*/ 150 h 942"/>
                <a:gd name="T38" fmla="*/ 184 w 564"/>
                <a:gd name="T39" fmla="*/ 546 h 942"/>
                <a:gd name="T40" fmla="*/ 418 w 564"/>
                <a:gd name="T41" fmla="*/ 912 h 942"/>
                <a:gd name="T42" fmla="*/ 412 w 564"/>
                <a:gd name="T43" fmla="*/ 898 h 942"/>
                <a:gd name="T44" fmla="*/ 390 w 564"/>
                <a:gd name="T45" fmla="*/ 886 h 942"/>
                <a:gd name="T46" fmla="*/ 380 w 564"/>
                <a:gd name="T47" fmla="*/ 880 h 942"/>
                <a:gd name="T48" fmla="*/ 356 w 564"/>
                <a:gd name="T49" fmla="*/ 862 h 942"/>
                <a:gd name="T50" fmla="*/ 348 w 564"/>
                <a:gd name="T51" fmla="*/ 848 h 942"/>
                <a:gd name="T52" fmla="*/ 338 w 564"/>
                <a:gd name="T53" fmla="*/ 818 h 942"/>
                <a:gd name="T54" fmla="*/ 338 w 564"/>
                <a:gd name="T55" fmla="*/ 786 h 942"/>
                <a:gd name="T56" fmla="*/ 344 w 564"/>
                <a:gd name="T57" fmla="*/ 770 h 942"/>
                <a:gd name="T58" fmla="*/ 368 w 564"/>
                <a:gd name="T59" fmla="*/ 742 h 942"/>
                <a:gd name="T60" fmla="*/ 386 w 564"/>
                <a:gd name="T61" fmla="*/ 730 h 942"/>
                <a:gd name="T62" fmla="*/ 424 w 564"/>
                <a:gd name="T63" fmla="*/ 718 h 942"/>
                <a:gd name="T64" fmla="*/ 460 w 564"/>
                <a:gd name="T65" fmla="*/ 724 h 942"/>
                <a:gd name="T66" fmla="*/ 474 w 564"/>
                <a:gd name="T67" fmla="*/ 734 h 942"/>
                <a:gd name="T68" fmla="*/ 496 w 564"/>
                <a:gd name="T69" fmla="*/ 756 h 942"/>
                <a:gd name="T70" fmla="*/ 504 w 564"/>
                <a:gd name="T71" fmla="*/ 770 h 942"/>
                <a:gd name="T72" fmla="*/ 510 w 564"/>
                <a:gd name="T73" fmla="*/ 800 h 942"/>
                <a:gd name="T74" fmla="*/ 510 w 564"/>
                <a:gd name="T75" fmla="*/ 824 h 942"/>
                <a:gd name="T76" fmla="*/ 506 w 564"/>
                <a:gd name="T77" fmla="*/ 840 h 942"/>
                <a:gd name="T78" fmla="*/ 514 w 564"/>
                <a:gd name="T79" fmla="*/ 860 h 942"/>
                <a:gd name="T80" fmla="*/ 564 w 564"/>
                <a:gd name="T81" fmla="*/ 832 h 942"/>
                <a:gd name="T82" fmla="*/ 350 w 564"/>
                <a:gd name="T83" fmla="*/ 368 h 942"/>
                <a:gd name="T84" fmla="*/ 350 w 564"/>
                <a:gd name="T85" fmla="*/ 368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4" h="942">
                  <a:moveTo>
                    <a:pt x="350" y="368"/>
                  </a:moveTo>
                  <a:lnTo>
                    <a:pt x="350" y="368"/>
                  </a:lnTo>
                  <a:lnTo>
                    <a:pt x="346" y="360"/>
                  </a:lnTo>
                  <a:lnTo>
                    <a:pt x="346" y="360"/>
                  </a:lnTo>
                  <a:lnTo>
                    <a:pt x="346" y="360"/>
                  </a:lnTo>
                  <a:lnTo>
                    <a:pt x="346" y="360"/>
                  </a:lnTo>
                  <a:lnTo>
                    <a:pt x="346" y="358"/>
                  </a:lnTo>
                  <a:lnTo>
                    <a:pt x="346" y="358"/>
                  </a:lnTo>
                  <a:lnTo>
                    <a:pt x="272" y="204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78" y="28"/>
                  </a:lnTo>
                  <a:lnTo>
                    <a:pt x="160" y="14"/>
                  </a:lnTo>
                  <a:lnTo>
                    <a:pt x="150" y="8"/>
                  </a:lnTo>
                  <a:lnTo>
                    <a:pt x="138" y="4"/>
                  </a:lnTo>
                  <a:lnTo>
                    <a:pt x="126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2" y="0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0" y="4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60" y="18"/>
                  </a:lnTo>
                  <a:lnTo>
                    <a:pt x="46" y="30"/>
                  </a:lnTo>
                  <a:lnTo>
                    <a:pt x="34" y="4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14" y="80"/>
                  </a:lnTo>
                  <a:lnTo>
                    <a:pt x="8" y="102"/>
                  </a:lnTo>
                  <a:lnTo>
                    <a:pt x="2" y="12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92" y="348"/>
                  </a:lnTo>
                  <a:lnTo>
                    <a:pt x="184" y="546"/>
                  </a:lnTo>
                  <a:lnTo>
                    <a:pt x="362" y="942"/>
                  </a:lnTo>
                  <a:lnTo>
                    <a:pt x="418" y="912"/>
                  </a:lnTo>
                  <a:lnTo>
                    <a:pt x="412" y="898"/>
                  </a:lnTo>
                  <a:lnTo>
                    <a:pt x="412" y="898"/>
                  </a:lnTo>
                  <a:lnTo>
                    <a:pt x="406" y="894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80" y="880"/>
                  </a:lnTo>
                  <a:lnTo>
                    <a:pt x="368" y="872"/>
                  </a:lnTo>
                  <a:lnTo>
                    <a:pt x="356" y="862"/>
                  </a:lnTo>
                  <a:lnTo>
                    <a:pt x="348" y="848"/>
                  </a:lnTo>
                  <a:lnTo>
                    <a:pt x="348" y="848"/>
                  </a:lnTo>
                  <a:lnTo>
                    <a:pt x="342" y="834"/>
                  </a:lnTo>
                  <a:lnTo>
                    <a:pt x="338" y="818"/>
                  </a:lnTo>
                  <a:lnTo>
                    <a:pt x="336" y="802"/>
                  </a:lnTo>
                  <a:lnTo>
                    <a:pt x="338" y="786"/>
                  </a:lnTo>
                  <a:lnTo>
                    <a:pt x="338" y="786"/>
                  </a:lnTo>
                  <a:lnTo>
                    <a:pt x="344" y="770"/>
                  </a:lnTo>
                  <a:lnTo>
                    <a:pt x="354" y="756"/>
                  </a:lnTo>
                  <a:lnTo>
                    <a:pt x="368" y="742"/>
                  </a:lnTo>
                  <a:lnTo>
                    <a:pt x="386" y="730"/>
                  </a:lnTo>
                  <a:lnTo>
                    <a:pt x="386" y="730"/>
                  </a:lnTo>
                  <a:lnTo>
                    <a:pt x="404" y="722"/>
                  </a:lnTo>
                  <a:lnTo>
                    <a:pt x="424" y="718"/>
                  </a:lnTo>
                  <a:lnTo>
                    <a:pt x="444" y="720"/>
                  </a:lnTo>
                  <a:lnTo>
                    <a:pt x="460" y="724"/>
                  </a:lnTo>
                  <a:lnTo>
                    <a:pt x="460" y="724"/>
                  </a:lnTo>
                  <a:lnTo>
                    <a:pt x="474" y="734"/>
                  </a:lnTo>
                  <a:lnTo>
                    <a:pt x="486" y="744"/>
                  </a:lnTo>
                  <a:lnTo>
                    <a:pt x="496" y="756"/>
                  </a:lnTo>
                  <a:lnTo>
                    <a:pt x="504" y="770"/>
                  </a:lnTo>
                  <a:lnTo>
                    <a:pt x="504" y="770"/>
                  </a:lnTo>
                  <a:lnTo>
                    <a:pt x="508" y="784"/>
                  </a:lnTo>
                  <a:lnTo>
                    <a:pt x="510" y="800"/>
                  </a:lnTo>
                  <a:lnTo>
                    <a:pt x="510" y="812"/>
                  </a:lnTo>
                  <a:lnTo>
                    <a:pt x="510" y="824"/>
                  </a:lnTo>
                  <a:lnTo>
                    <a:pt x="510" y="824"/>
                  </a:lnTo>
                  <a:lnTo>
                    <a:pt x="506" y="840"/>
                  </a:lnTo>
                  <a:lnTo>
                    <a:pt x="508" y="846"/>
                  </a:lnTo>
                  <a:lnTo>
                    <a:pt x="514" y="860"/>
                  </a:lnTo>
                  <a:lnTo>
                    <a:pt x="564" y="832"/>
                  </a:lnTo>
                  <a:lnTo>
                    <a:pt x="564" y="832"/>
                  </a:lnTo>
                  <a:lnTo>
                    <a:pt x="460" y="604"/>
                  </a:lnTo>
                  <a:lnTo>
                    <a:pt x="350" y="368"/>
                  </a:lnTo>
                  <a:lnTo>
                    <a:pt x="350" y="368"/>
                  </a:lnTo>
                  <a:lnTo>
                    <a:pt x="350" y="368"/>
                  </a:lnTo>
                  <a:lnTo>
                    <a:pt x="350" y="3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851025" y="2986899"/>
              <a:ext cx="908050" cy="1736725"/>
            </a:xfrm>
            <a:custGeom>
              <a:avLst/>
              <a:gdLst>
                <a:gd name="T0" fmla="*/ 214 w 572"/>
                <a:gd name="T1" fmla="*/ 124 h 1094"/>
                <a:gd name="T2" fmla="*/ 136 w 572"/>
                <a:gd name="T3" fmla="*/ 166 h 1094"/>
                <a:gd name="T4" fmla="*/ 106 w 572"/>
                <a:gd name="T5" fmla="*/ 108 h 1094"/>
                <a:gd name="T6" fmla="*/ 106 w 572"/>
                <a:gd name="T7" fmla="*/ 108 h 1094"/>
                <a:gd name="T8" fmla="*/ 102 w 572"/>
                <a:gd name="T9" fmla="*/ 98 h 1094"/>
                <a:gd name="T10" fmla="*/ 102 w 572"/>
                <a:gd name="T11" fmla="*/ 88 h 1094"/>
                <a:gd name="T12" fmla="*/ 106 w 572"/>
                <a:gd name="T13" fmla="*/ 68 h 1094"/>
                <a:gd name="T14" fmla="*/ 106 w 572"/>
                <a:gd name="T15" fmla="*/ 68 h 1094"/>
                <a:gd name="T16" fmla="*/ 106 w 572"/>
                <a:gd name="T17" fmla="*/ 50 h 1094"/>
                <a:gd name="T18" fmla="*/ 106 w 572"/>
                <a:gd name="T19" fmla="*/ 42 h 1094"/>
                <a:gd name="T20" fmla="*/ 102 w 572"/>
                <a:gd name="T21" fmla="*/ 32 h 1094"/>
                <a:gd name="T22" fmla="*/ 102 w 572"/>
                <a:gd name="T23" fmla="*/ 32 h 1094"/>
                <a:gd name="T24" fmla="*/ 96 w 572"/>
                <a:gd name="T25" fmla="*/ 24 h 1094"/>
                <a:gd name="T26" fmla="*/ 90 w 572"/>
                <a:gd name="T27" fmla="*/ 16 h 1094"/>
                <a:gd name="T28" fmla="*/ 84 w 572"/>
                <a:gd name="T29" fmla="*/ 8 h 1094"/>
                <a:gd name="T30" fmla="*/ 76 w 572"/>
                <a:gd name="T31" fmla="*/ 4 h 1094"/>
                <a:gd name="T32" fmla="*/ 76 w 572"/>
                <a:gd name="T33" fmla="*/ 4 h 1094"/>
                <a:gd name="T34" fmla="*/ 66 w 572"/>
                <a:gd name="T35" fmla="*/ 2 h 1094"/>
                <a:gd name="T36" fmla="*/ 56 w 572"/>
                <a:gd name="T37" fmla="*/ 0 h 1094"/>
                <a:gd name="T38" fmla="*/ 56 w 572"/>
                <a:gd name="T39" fmla="*/ 0 h 1094"/>
                <a:gd name="T40" fmla="*/ 44 w 572"/>
                <a:gd name="T41" fmla="*/ 2 h 1094"/>
                <a:gd name="T42" fmla="*/ 32 w 572"/>
                <a:gd name="T43" fmla="*/ 8 h 1094"/>
                <a:gd name="T44" fmla="*/ 32 w 572"/>
                <a:gd name="T45" fmla="*/ 8 h 1094"/>
                <a:gd name="T46" fmla="*/ 18 w 572"/>
                <a:gd name="T47" fmla="*/ 16 h 1094"/>
                <a:gd name="T48" fmla="*/ 10 w 572"/>
                <a:gd name="T49" fmla="*/ 24 h 1094"/>
                <a:gd name="T50" fmla="*/ 4 w 572"/>
                <a:gd name="T51" fmla="*/ 34 h 1094"/>
                <a:gd name="T52" fmla="*/ 2 w 572"/>
                <a:gd name="T53" fmla="*/ 42 h 1094"/>
                <a:gd name="T54" fmla="*/ 2 w 572"/>
                <a:gd name="T55" fmla="*/ 42 h 1094"/>
                <a:gd name="T56" fmla="*/ 0 w 572"/>
                <a:gd name="T57" fmla="*/ 52 h 1094"/>
                <a:gd name="T58" fmla="*/ 2 w 572"/>
                <a:gd name="T59" fmla="*/ 60 h 1094"/>
                <a:gd name="T60" fmla="*/ 4 w 572"/>
                <a:gd name="T61" fmla="*/ 70 h 1094"/>
                <a:gd name="T62" fmla="*/ 8 w 572"/>
                <a:gd name="T63" fmla="*/ 80 h 1094"/>
                <a:gd name="T64" fmla="*/ 8 w 572"/>
                <a:gd name="T65" fmla="*/ 80 h 1094"/>
                <a:gd name="T66" fmla="*/ 12 w 572"/>
                <a:gd name="T67" fmla="*/ 88 h 1094"/>
                <a:gd name="T68" fmla="*/ 20 w 572"/>
                <a:gd name="T69" fmla="*/ 94 h 1094"/>
                <a:gd name="T70" fmla="*/ 34 w 572"/>
                <a:gd name="T71" fmla="*/ 102 h 1094"/>
                <a:gd name="T72" fmla="*/ 34 w 572"/>
                <a:gd name="T73" fmla="*/ 102 h 1094"/>
                <a:gd name="T74" fmla="*/ 54 w 572"/>
                <a:gd name="T75" fmla="*/ 112 h 1094"/>
                <a:gd name="T76" fmla="*/ 64 w 572"/>
                <a:gd name="T77" fmla="*/ 118 h 1094"/>
                <a:gd name="T78" fmla="*/ 72 w 572"/>
                <a:gd name="T79" fmla="*/ 128 h 1094"/>
                <a:gd name="T80" fmla="*/ 72 w 572"/>
                <a:gd name="T81" fmla="*/ 128 h 1094"/>
                <a:gd name="T82" fmla="*/ 72 w 572"/>
                <a:gd name="T83" fmla="*/ 128 h 1094"/>
                <a:gd name="T84" fmla="*/ 100 w 572"/>
                <a:gd name="T85" fmla="*/ 186 h 1094"/>
                <a:gd name="T86" fmla="*/ 12 w 572"/>
                <a:gd name="T87" fmla="*/ 234 h 1094"/>
                <a:gd name="T88" fmla="*/ 12 w 572"/>
                <a:gd name="T89" fmla="*/ 234 h 1094"/>
                <a:gd name="T90" fmla="*/ 206 w 572"/>
                <a:gd name="T91" fmla="*/ 672 h 1094"/>
                <a:gd name="T92" fmla="*/ 386 w 572"/>
                <a:gd name="T93" fmla="*/ 1094 h 1094"/>
                <a:gd name="T94" fmla="*/ 572 w 572"/>
                <a:gd name="T95" fmla="*/ 920 h 1094"/>
                <a:gd name="T96" fmla="*/ 572 w 572"/>
                <a:gd name="T97" fmla="*/ 920 h 1094"/>
                <a:gd name="T98" fmla="*/ 512 w 572"/>
                <a:gd name="T99" fmla="*/ 788 h 1094"/>
                <a:gd name="T100" fmla="*/ 512 w 572"/>
                <a:gd name="T101" fmla="*/ 788 h 1094"/>
                <a:gd name="T102" fmla="*/ 214 w 572"/>
                <a:gd name="T103" fmla="*/ 124 h 1094"/>
                <a:gd name="T104" fmla="*/ 214 w 572"/>
                <a:gd name="T105" fmla="*/ 12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2" h="1094">
                  <a:moveTo>
                    <a:pt x="214" y="124"/>
                  </a:moveTo>
                  <a:lnTo>
                    <a:pt x="136" y="166"/>
                  </a:lnTo>
                  <a:lnTo>
                    <a:pt x="106" y="108"/>
                  </a:lnTo>
                  <a:lnTo>
                    <a:pt x="106" y="108"/>
                  </a:lnTo>
                  <a:lnTo>
                    <a:pt x="102" y="98"/>
                  </a:lnTo>
                  <a:lnTo>
                    <a:pt x="102" y="88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6" y="50"/>
                  </a:lnTo>
                  <a:lnTo>
                    <a:pt x="106" y="4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96" y="24"/>
                  </a:lnTo>
                  <a:lnTo>
                    <a:pt x="90" y="16"/>
                  </a:lnTo>
                  <a:lnTo>
                    <a:pt x="84" y="8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4" y="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18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4" y="70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12" y="88"/>
                  </a:lnTo>
                  <a:lnTo>
                    <a:pt x="20" y="94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54" y="112"/>
                  </a:lnTo>
                  <a:lnTo>
                    <a:pt x="64" y="118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100" y="186"/>
                  </a:lnTo>
                  <a:lnTo>
                    <a:pt x="12" y="234"/>
                  </a:lnTo>
                  <a:lnTo>
                    <a:pt x="12" y="234"/>
                  </a:lnTo>
                  <a:lnTo>
                    <a:pt x="206" y="672"/>
                  </a:lnTo>
                  <a:lnTo>
                    <a:pt x="386" y="1094"/>
                  </a:lnTo>
                  <a:lnTo>
                    <a:pt x="572" y="920"/>
                  </a:lnTo>
                  <a:lnTo>
                    <a:pt x="572" y="920"/>
                  </a:lnTo>
                  <a:lnTo>
                    <a:pt x="512" y="788"/>
                  </a:lnTo>
                  <a:lnTo>
                    <a:pt x="512" y="788"/>
                  </a:lnTo>
                  <a:lnTo>
                    <a:pt x="214" y="124"/>
                  </a:lnTo>
                  <a:lnTo>
                    <a:pt x="214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019550" y="2107424"/>
              <a:ext cx="2111375" cy="920750"/>
            </a:xfrm>
            <a:custGeom>
              <a:avLst/>
              <a:gdLst>
                <a:gd name="T0" fmla="*/ 848 w 1330"/>
                <a:gd name="T1" fmla="*/ 0 h 580"/>
                <a:gd name="T2" fmla="*/ 854 w 1330"/>
                <a:gd name="T3" fmla="*/ 12 h 580"/>
                <a:gd name="T4" fmla="*/ 876 w 1330"/>
                <a:gd name="T5" fmla="*/ 30 h 580"/>
                <a:gd name="T6" fmla="*/ 902 w 1330"/>
                <a:gd name="T7" fmla="*/ 68 h 580"/>
                <a:gd name="T8" fmla="*/ 906 w 1330"/>
                <a:gd name="T9" fmla="*/ 100 h 580"/>
                <a:gd name="T10" fmla="*/ 898 w 1330"/>
                <a:gd name="T11" fmla="*/ 130 h 580"/>
                <a:gd name="T12" fmla="*/ 860 w 1330"/>
                <a:gd name="T13" fmla="*/ 168 h 580"/>
                <a:gd name="T14" fmla="*/ 818 w 1330"/>
                <a:gd name="T15" fmla="*/ 180 h 580"/>
                <a:gd name="T16" fmla="*/ 766 w 1330"/>
                <a:gd name="T17" fmla="*/ 166 h 580"/>
                <a:gd name="T18" fmla="*/ 744 w 1330"/>
                <a:gd name="T19" fmla="*/ 142 h 580"/>
                <a:gd name="T20" fmla="*/ 732 w 1330"/>
                <a:gd name="T21" fmla="*/ 112 h 580"/>
                <a:gd name="T22" fmla="*/ 734 w 1330"/>
                <a:gd name="T23" fmla="*/ 68 h 580"/>
                <a:gd name="T24" fmla="*/ 744 w 1330"/>
                <a:gd name="T25" fmla="*/ 42 h 580"/>
                <a:gd name="T26" fmla="*/ 736 w 1330"/>
                <a:gd name="T27" fmla="*/ 8 h 580"/>
                <a:gd name="T28" fmla="*/ 558 w 1330"/>
                <a:gd name="T29" fmla="*/ 42 h 580"/>
                <a:gd name="T30" fmla="*/ 232 w 1330"/>
                <a:gd name="T31" fmla="*/ 130 h 580"/>
                <a:gd name="T32" fmla="*/ 0 w 1330"/>
                <a:gd name="T33" fmla="*/ 198 h 580"/>
                <a:gd name="T34" fmla="*/ 86 w 1330"/>
                <a:gd name="T35" fmla="*/ 348 h 580"/>
                <a:gd name="T36" fmla="*/ 100 w 1330"/>
                <a:gd name="T37" fmla="*/ 328 h 580"/>
                <a:gd name="T38" fmla="*/ 126 w 1330"/>
                <a:gd name="T39" fmla="*/ 296 h 580"/>
                <a:gd name="T40" fmla="*/ 156 w 1330"/>
                <a:gd name="T41" fmla="*/ 282 h 580"/>
                <a:gd name="T42" fmla="*/ 202 w 1330"/>
                <a:gd name="T43" fmla="*/ 282 h 580"/>
                <a:gd name="T44" fmla="*/ 232 w 1330"/>
                <a:gd name="T45" fmla="*/ 300 h 580"/>
                <a:gd name="T46" fmla="*/ 256 w 1330"/>
                <a:gd name="T47" fmla="*/ 332 h 580"/>
                <a:gd name="T48" fmla="*/ 262 w 1330"/>
                <a:gd name="T49" fmla="*/ 392 h 580"/>
                <a:gd name="T50" fmla="*/ 246 w 1330"/>
                <a:gd name="T51" fmla="*/ 422 h 580"/>
                <a:gd name="T52" fmla="*/ 208 w 1330"/>
                <a:gd name="T53" fmla="*/ 448 h 580"/>
                <a:gd name="T54" fmla="*/ 178 w 1330"/>
                <a:gd name="T55" fmla="*/ 454 h 580"/>
                <a:gd name="T56" fmla="*/ 152 w 1330"/>
                <a:gd name="T57" fmla="*/ 450 h 580"/>
                <a:gd name="T58" fmla="*/ 108 w 1330"/>
                <a:gd name="T59" fmla="*/ 456 h 580"/>
                <a:gd name="T60" fmla="*/ 188 w 1330"/>
                <a:gd name="T61" fmla="*/ 566 h 580"/>
                <a:gd name="T62" fmla="*/ 322 w 1330"/>
                <a:gd name="T63" fmla="*/ 502 h 580"/>
                <a:gd name="T64" fmla="*/ 524 w 1330"/>
                <a:gd name="T65" fmla="*/ 420 h 580"/>
                <a:gd name="T66" fmla="*/ 664 w 1330"/>
                <a:gd name="T67" fmla="*/ 382 h 580"/>
                <a:gd name="T68" fmla="*/ 752 w 1330"/>
                <a:gd name="T69" fmla="*/ 428 h 580"/>
                <a:gd name="T70" fmla="*/ 750 w 1330"/>
                <a:gd name="T71" fmla="*/ 452 h 580"/>
                <a:gd name="T72" fmla="*/ 738 w 1330"/>
                <a:gd name="T73" fmla="*/ 486 h 580"/>
                <a:gd name="T74" fmla="*/ 740 w 1330"/>
                <a:gd name="T75" fmla="*/ 504 h 580"/>
                <a:gd name="T76" fmla="*/ 752 w 1330"/>
                <a:gd name="T77" fmla="*/ 532 h 580"/>
                <a:gd name="T78" fmla="*/ 768 w 1330"/>
                <a:gd name="T79" fmla="*/ 542 h 580"/>
                <a:gd name="T80" fmla="*/ 804 w 1330"/>
                <a:gd name="T81" fmla="*/ 542 h 580"/>
                <a:gd name="T82" fmla="*/ 828 w 1330"/>
                <a:gd name="T83" fmla="*/ 532 h 580"/>
                <a:gd name="T84" fmla="*/ 840 w 1330"/>
                <a:gd name="T85" fmla="*/ 516 h 580"/>
                <a:gd name="T86" fmla="*/ 844 w 1330"/>
                <a:gd name="T87" fmla="*/ 488 h 580"/>
                <a:gd name="T88" fmla="*/ 838 w 1330"/>
                <a:gd name="T89" fmla="*/ 468 h 580"/>
                <a:gd name="T90" fmla="*/ 820 w 1330"/>
                <a:gd name="T91" fmla="*/ 450 h 580"/>
                <a:gd name="T92" fmla="*/ 790 w 1330"/>
                <a:gd name="T93" fmla="*/ 418 h 580"/>
                <a:gd name="T94" fmla="*/ 776 w 1330"/>
                <a:gd name="T95" fmla="*/ 366 h 580"/>
                <a:gd name="T96" fmla="*/ 850 w 1330"/>
                <a:gd name="T97" fmla="*/ 364 h 580"/>
                <a:gd name="T98" fmla="*/ 964 w 1330"/>
                <a:gd name="T99" fmla="*/ 372 h 580"/>
                <a:gd name="T100" fmla="*/ 1142 w 1330"/>
                <a:gd name="T101" fmla="*/ 416 h 580"/>
                <a:gd name="T102" fmla="*/ 1330 w 1330"/>
                <a:gd name="T103" fmla="*/ 504 h 580"/>
                <a:gd name="T104" fmla="*/ 1236 w 1330"/>
                <a:gd name="T105" fmla="*/ 122 h 580"/>
                <a:gd name="T106" fmla="*/ 1172 w 1330"/>
                <a:gd name="T107" fmla="*/ 76 h 580"/>
                <a:gd name="T108" fmla="*/ 1106 w 1330"/>
                <a:gd name="T109" fmla="*/ 42 h 580"/>
                <a:gd name="T110" fmla="*/ 986 w 1330"/>
                <a:gd name="T111" fmla="*/ 8 h 580"/>
                <a:gd name="T112" fmla="*/ 882 w 1330"/>
                <a:gd name="T113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0" h="580">
                  <a:moveTo>
                    <a:pt x="882" y="0"/>
                  </a:moveTo>
                  <a:lnTo>
                    <a:pt x="882" y="0"/>
                  </a:lnTo>
                  <a:lnTo>
                    <a:pt x="848" y="0"/>
                  </a:lnTo>
                  <a:lnTo>
                    <a:pt x="848" y="6"/>
                  </a:lnTo>
                  <a:lnTo>
                    <a:pt x="848" y="6"/>
                  </a:lnTo>
                  <a:lnTo>
                    <a:pt x="854" y="12"/>
                  </a:lnTo>
                  <a:lnTo>
                    <a:pt x="868" y="22"/>
                  </a:lnTo>
                  <a:lnTo>
                    <a:pt x="868" y="22"/>
                  </a:lnTo>
                  <a:lnTo>
                    <a:pt x="876" y="30"/>
                  </a:lnTo>
                  <a:lnTo>
                    <a:pt x="886" y="40"/>
                  </a:lnTo>
                  <a:lnTo>
                    <a:pt x="896" y="54"/>
                  </a:lnTo>
                  <a:lnTo>
                    <a:pt x="902" y="68"/>
                  </a:lnTo>
                  <a:lnTo>
                    <a:pt x="902" y="68"/>
                  </a:lnTo>
                  <a:lnTo>
                    <a:pt x="904" y="84"/>
                  </a:lnTo>
                  <a:lnTo>
                    <a:pt x="906" y="100"/>
                  </a:lnTo>
                  <a:lnTo>
                    <a:pt x="904" y="116"/>
                  </a:lnTo>
                  <a:lnTo>
                    <a:pt x="898" y="130"/>
                  </a:lnTo>
                  <a:lnTo>
                    <a:pt x="898" y="130"/>
                  </a:lnTo>
                  <a:lnTo>
                    <a:pt x="890" y="146"/>
                  </a:lnTo>
                  <a:lnTo>
                    <a:pt x="876" y="158"/>
                  </a:lnTo>
                  <a:lnTo>
                    <a:pt x="860" y="168"/>
                  </a:lnTo>
                  <a:lnTo>
                    <a:pt x="840" y="176"/>
                  </a:lnTo>
                  <a:lnTo>
                    <a:pt x="840" y="176"/>
                  </a:lnTo>
                  <a:lnTo>
                    <a:pt x="818" y="180"/>
                  </a:lnTo>
                  <a:lnTo>
                    <a:pt x="798" y="178"/>
                  </a:lnTo>
                  <a:lnTo>
                    <a:pt x="780" y="174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4" y="154"/>
                  </a:lnTo>
                  <a:lnTo>
                    <a:pt x="744" y="142"/>
                  </a:lnTo>
                  <a:lnTo>
                    <a:pt x="738" y="128"/>
                  </a:lnTo>
                  <a:lnTo>
                    <a:pt x="732" y="112"/>
                  </a:lnTo>
                  <a:lnTo>
                    <a:pt x="732" y="112"/>
                  </a:lnTo>
                  <a:lnTo>
                    <a:pt x="730" y="96"/>
                  </a:lnTo>
                  <a:lnTo>
                    <a:pt x="732" y="82"/>
                  </a:lnTo>
                  <a:lnTo>
                    <a:pt x="734" y="68"/>
                  </a:lnTo>
                  <a:lnTo>
                    <a:pt x="738" y="58"/>
                  </a:lnTo>
                  <a:lnTo>
                    <a:pt x="738" y="58"/>
                  </a:lnTo>
                  <a:lnTo>
                    <a:pt x="744" y="42"/>
                  </a:lnTo>
                  <a:lnTo>
                    <a:pt x="744" y="38"/>
                  </a:lnTo>
                  <a:lnTo>
                    <a:pt x="736" y="8"/>
                  </a:lnTo>
                  <a:lnTo>
                    <a:pt x="736" y="8"/>
                  </a:lnTo>
                  <a:lnTo>
                    <a:pt x="678" y="18"/>
                  </a:lnTo>
                  <a:lnTo>
                    <a:pt x="618" y="28"/>
                  </a:lnTo>
                  <a:lnTo>
                    <a:pt x="558" y="42"/>
                  </a:lnTo>
                  <a:lnTo>
                    <a:pt x="494" y="56"/>
                  </a:lnTo>
                  <a:lnTo>
                    <a:pt x="366" y="92"/>
                  </a:lnTo>
                  <a:lnTo>
                    <a:pt x="232" y="130"/>
                  </a:lnTo>
                  <a:lnTo>
                    <a:pt x="232" y="130"/>
                  </a:lnTo>
                  <a:lnTo>
                    <a:pt x="118" y="164"/>
                  </a:lnTo>
                  <a:lnTo>
                    <a:pt x="0" y="198"/>
                  </a:lnTo>
                  <a:lnTo>
                    <a:pt x="66" y="356"/>
                  </a:lnTo>
                  <a:lnTo>
                    <a:pt x="86" y="348"/>
                  </a:lnTo>
                  <a:lnTo>
                    <a:pt x="86" y="348"/>
                  </a:lnTo>
                  <a:lnTo>
                    <a:pt x="92" y="342"/>
                  </a:lnTo>
                  <a:lnTo>
                    <a:pt x="100" y="328"/>
                  </a:lnTo>
                  <a:lnTo>
                    <a:pt x="100" y="328"/>
                  </a:lnTo>
                  <a:lnTo>
                    <a:pt x="106" y="316"/>
                  </a:lnTo>
                  <a:lnTo>
                    <a:pt x="114" y="306"/>
                  </a:lnTo>
                  <a:lnTo>
                    <a:pt x="126" y="296"/>
                  </a:lnTo>
                  <a:lnTo>
                    <a:pt x="140" y="286"/>
                  </a:lnTo>
                  <a:lnTo>
                    <a:pt x="140" y="286"/>
                  </a:lnTo>
                  <a:lnTo>
                    <a:pt x="156" y="282"/>
                  </a:lnTo>
                  <a:lnTo>
                    <a:pt x="170" y="278"/>
                  </a:lnTo>
                  <a:lnTo>
                    <a:pt x="186" y="278"/>
                  </a:lnTo>
                  <a:lnTo>
                    <a:pt x="202" y="282"/>
                  </a:lnTo>
                  <a:lnTo>
                    <a:pt x="202" y="282"/>
                  </a:lnTo>
                  <a:lnTo>
                    <a:pt x="218" y="288"/>
                  </a:lnTo>
                  <a:lnTo>
                    <a:pt x="232" y="300"/>
                  </a:lnTo>
                  <a:lnTo>
                    <a:pt x="246" y="314"/>
                  </a:lnTo>
                  <a:lnTo>
                    <a:pt x="256" y="332"/>
                  </a:lnTo>
                  <a:lnTo>
                    <a:pt x="256" y="332"/>
                  </a:lnTo>
                  <a:lnTo>
                    <a:pt x="262" y="354"/>
                  </a:lnTo>
                  <a:lnTo>
                    <a:pt x="264" y="374"/>
                  </a:lnTo>
                  <a:lnTo>
                    <a:pt x="262" y="392"/>
                  </a:lnTo>
                  <a:lnTo>
                    <a:pt x="256" y="408"/>
                  </a:lnTo>
                  <a:lnTo>
                    <a:pt x="256" y="408"/>
                  </a:lnTo>
                  <a:lnTo>
                    <a:pt x="246" y="422"/>
                  </a:lnTo>
                  <a:lnTo>
                    <a:pt x="234" y="432"/>
                  </a:lnTo>
                  <a:lnTo>
                    <a:pt x="222" y="442"/>
                  </a:lnTo>
                  <a:lnTo>
                    <a:pt x="208" y="448"/>
                  </a:lnTo>
                  <a:lnTo>
                    <a:pt x="208" y="448"/>
                  </a:lnTo>
                  <a:lnTo>
                    <a:pt x="192" y="452"/>
                  </a:lnTo>
                  <a:lnTo>
                    <a:pt x="178" y="454"/>
                  </a:lnTo>
                  <a:lnTo>
                    <a:pt x="164" y="452"/>
                  </a:lnTo>
                  <a:lnTo>
                    <a:pt x="152" y="450"/>
                  </a:lnTo>
                  <a:lnTo>
                    <a:pt x="152" y="450"/>
                  </a:lnTo>
                  <a:lnTo>
                    <a:pt x="138" y="446"/>
                  </a:lnTo>
                  <a:lnTo>
                    <a:pt x="132" y="446"/>
                  </a:lnTo>
                  <a:lnTo>
                    <a:pt x="108" y="456"/>
                  </a:lnTo>
                  <a:lnTo>
                    <a:pt x="160" y="580"/>
                  </a:lnTo>
                  <a:lnTo>
                    <a:pt x="160" y="580"/>
                  </a:lnTo>
                  <a:lnTo>
                    <a:pt x="188" y="566"/>
                  </a:lnTo>
                  <a:lnTo>
                    <a:pt x="188" y="566"/>
                  </a:lnTo>
                  <a:lnTo>
                    <a:pt x="254" y="534"/>
                  </a:lnTo>
                  <a:lnTo>
                    <a:pt x="322" y="502"/>
                  </a:lnTo>
                  <a:lnTo>
                    <a:pt x="388" y="472"/>
                  </a:lnTo>
                  <a:lnTo>
                    <a:pt x="456" y="444"/>
                  </a:lnTo>
                  <a:lnTo>
                    <a:pt x="524" y="420"/>
                  </a:lnTo>
                  <a:lnTo>
                    <a:pt x="594" y="400"/>
                  </a:lnTo>
                  <a:lnTo>
                    <a:pt x="630" y="390"/>
                  </a:lnTo>
                  <a:lnTo>
                    <a:pt x="664" y="382"/>
                  </a:lnTo>
                  <a:lnTo>
                    <a:pt x="700" y="376"/>
                  </a:lnTo>
                  <a:lnTo>
                    <a:pt x="736" y="372"/>
                  </a:lnTo>
                  <a:lnTo>
                    <a:pt x="752" y="428"/>
                  </a:lnTo>
                  <a:lnTo>
                    <a:pt x="752" y="428"/>
                  </a:lnTo>
                  <a:lnTo>
                    <a:pt x="752" y="440"/>
                  </a:lnTo>
                  <a:lnTo>
                    <a:pt x="750" y="452"/>
                  </a:lnTo>
                  <a:lnTo>
                    <a:pt x="744" y="470"/>
                  </a:lnTo>
                  <a:lnTo>
                    <a:pt x="744" y="470"/>
                  </a:lnTo>
                  <a:lnTo>
                    <a:pt x="738" y="486"/>
                  </a:lnTo>
                  <a:lnTo>
                    <a:pt x="738" y="496"/>
                  </a:lnTo>
                  <a:lnTo>
                    <a:pt x="740" y="504"/>
                  </a:lnTo>
                  <a:lnTo>
                    <a:pt x="740" y="504"/>
                  </a:lnTo>
                  <a:lnTo>
                    <a:pt x="742" y="514"/>
                  </a:lnTo>
                  <a:lnTo>
                    <a:pt x="748" y="524"/>
                  </a:lnTo>
                  <a:lnTo>
                    <a:pt x="752" y="532"/>
                  </a:lnTo>
                  <a:lnTo>
                    <a:pt x="760" y="538"/>
                  </a:lnTo>
                  <a:lnTo>
                    <a:pt x="760" y="538"/>
                  </a:lnTo>
                  <a:lnTo>
                    <a:pt x="768" y="542"/>
                  </a:lnTo>
                  <a:lnTo>
                    <a:pt x="778" y="546"/>
                  </a:lnTo>
                  <a:lnTo>
                    <a:pt x="790" y="546"/>
                  </a:lnTo>
                  <a:lnTo>
                    <a:pt x="804" y="542"/>
                  </a:lnTo>
                  <a:lnTo>
                    <a:pt x="804" y="542"/>
                  </a:lnTo>
                  <a:lnTo>
                    <a:pt x="818" y="538"/>
                  </a:lnTo>
                  <a:lnTo>
                    <a:pt x="828" y="532"/>
                  </a:lnTo>
                  <a:lnTo>
                    <a:pt x="836" y="524"/>
                  </a:lnTo>
                  <a:lnTo>
                    <a:pt x="840" y="516"/>
                  </a:lnTo>
                  <a:lnTo>
                    <a:pt x="840" y="516"/>
                  </a:lnTo>
                  <a:lnTo>
                    <a:pt x="842" y="508"/>
                  </a:lnTo>
                  <a:lnTo>
                    <a:pt x="844" y="498"/>
                  </a:lnTo>
                  <a:lnTo>
                    <a:pt x="844" y="488"/>
                  </a:lnTo>
                  <a:lnTo>
                    <a:pt x="842" y="478"/>
                  </a:lnTo>
                  <a:lnTo>
                    <a:pt x="842" y="478"/>
                  </a:lnTo>
                  <a:lnTo>
                    <a:pt x="838" y="468"/>
                  </a:lnTo>
                  <a:lnTo>
                    <a:pt x="834" y="462"/>
                  </a:lnTo>
                  <a:lnTo>
                    <a:pt x="820" y="450"/>
                  </a:lnTo>
                  <a:lnTo>
                    <a:pt x="820" y="450"/>
                  </a:lnTo>
                  <a:lnTo>
                    <a:pt x="804" y="438"/>
                  </a:lnTo>
                  <a:lnTo>
                    <a:pt x="796" y="428"/>
                  </a:lnTo>
                  <a:lnTo>
                    <a:pt x="790" y="418"/>
                  </a:lnTo>
                  <a:lnTo>
                    <a:pt x="790" y="418"/>
                  </a:lnTo>
                  <a:lnTo>
                    <a:pt x="790" y="416"/>
                  </a:lnTo>
                  <a:lnTo>
                    <a:pt x="776" y="366"/>
                  </a:lnTo>
                  <a:lnTo>
                    <a:pt x="776" y="366"/>
                  </a:lnTo>
                  <a:lnTo>
                    <a:pt x="812" y="364"/>
                  </a:lnTo>
                  <a:lnTo>
                    <a:pt x="850" y="364"/>
                  </a:lnTo>
                  <a:lnTo>
                    <a:pt x="850" y="364"/>
                  </a:lnTo>
                  <a:lnTo>
                    <a:pt x="906" y="366"/>
                  </a:lnTo>
                  <a:lnTo>
                    <a:pt x="964" y="372"/>
                  </a:lnTo>
                  <a:lnTo>
                    <a:pt x="1022" y="382"/>
                  </a:lnTo>
                  <a:lnTo>
                    <a:pt x="1082" y="398"/>
                  </a:lnTo>
                  <a:lnTo>
                    <a:pt x="1142" y="416"/>
                  </a:lnTo>
                  <a:lnTo>
                    <a:pt x="1204" y="440"/>
                  </a:lnTo>
                  <a:lnTo>
                    <a:pt x="1266" y="470"/>
                  </a:lnTo>
                  <a:lnTo>
                    <a:pt x="1330" y="504"/>
                  </a:lnTo>
                  <a:lnTo>
                    <a:pt x="1256" y="140"/>
                  </a:lnTo>
                  <a:lnTo>
                    <a:pt x="1256" y="140"/>
                  </a:lnTo>
                  <a:lnTo>
                    <a:pt x="1236" y="122"/>
                  </a:lnTo>
                  <a:lnTo>
                    <a:pt x="1216" y="106"/>
                  </a:lnTo>
                  <a:lnTo>
                    <a:pt x="1194" y="90"/>
                  </a:lnTo>
                  <a:lnTo>
                    <a:pt x="1172" y="76"/>
                  </a:lnTo>
                  <a:lnTo>
                    <a:pt x="1150" y="64"/>
                  </a:lnTo>
                  <a:lnTo>
                    <a:pt x="1128" y="52"/>
                  </a:lnTo>
                  <a:lnTo>
                    <a:pt x="1106" y="42"/>
                  </a:lnTo>
                  <a:lnTo>
                    <a:pt x="1082" y="34"/>
                  </a:lnTo>
                  <a:lnTo>
                    <a:pt x="1034" y="18"/>
                  </a:lnTo>
                  <a:lnTo>
                    <a:pt x="986" y="8"/>
                  </a:lnTo>
                  <a:lnTo>
                    <a:pt x="934" y="2"/>
                  </a:lnTo>
                  <a:lnTo>
                    <a:pt x="882" y="0"/>
                  </a:ln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57400" y="2440799"/>
              <a:ext cx="2327275" cy="1241425"/>
            </a:xfrm>
            <a:custGeom>
              <a:avLst/>
              <a:gdLst>
                <a:gd name="T0" fmla="*/ 1420 w 1466"/>
                <a:gd name="T1" fmla="*/ 102 h 782"/>
                <a:gd name="T2" fmla="*/ 1390 w 1466"/>
                <a:gd name="T3" fmla="*/ 108 h 782"/>
                <a:gd name="T4" fmla="*/ 1376 w 1466"/>
                <a:gd name="T5" fmla="*/ 120 h 782"/>
                <a:gd name="T6" fmla="*/ 1356 w 1466"/>
                <a:gd name="T7" fmla="*/ 152 h 782"/>
                <a:gd name="T8" fmla="*/ 1338 w 1466"/>
                <a:gd name="T9" fmla="*/ 168 h 782"/>
                <a:gd name="T10" fmla="*/ 1190 w 1466"/>
                <a:gd name="T11" fmla="*/ 0 h 782"/>
                <a:gd name="T12" fmla="*/ 998 w 1466"/>
                <a:gd name="T13" fmla="*/ 48 h 782"/>
                <a:gd name="T14" fmla="*/ 800 w 1466"/>
                <a:gd name="T15" fmla="*/ 86 h 782"/>
                <a:gd name="T16" fmla="*/ 670 w 1466"/>
                <a:gd name="T17" fmla="*/ 112 h 782"/>
                <a:gd name="T18" fmla="*/ 688 w 1466"/>
                <a:gd name="T19" fmla="*/ 128 h 782"/>
                <a:gd name="T20" fmla="*/ 708 w 1466"/>
                <a:gd name="T21" fmla="*/ 146 h 782"/>
                <a:gd name="T22" fmla="*/ 722 w 1466"/>
                <a:gd name="T23" fmla="*/ 174 h 782"/>
                <a:gd name="T24" fmla="*/ 724 w 1466"/>
                <a:gd name="T25" fmla="*/ 220 h 782"/>
                <a:gd name="T26" fmla="*/ 710 w 1466"/>
                <a:gd name="T27" fmla="*/ 250 h 782"/>
                <a:gd name="T28" fmla="*/ 660 w 1466"/>
                <a:gd name="T29" fmla="*/ 282 h 782"/>
                <a:gd name="T30" fmla="*/ 620 w 1466"/>
                <a:gd name="T31" fmla="*/ 284 h 782"/>
                <a:gd name="T32" fmla="*/ 586 w 1466"/>
                <a:gd name="T33" fmla="*/ 272 h 782"/>
                <a:gd name="T34" fmla="*/ 558 w 1466"/>
                <a:gd name="T35" fmla="*/ 232 h 782"/>
                <a:gd name="T36" fmla="*/ 550 w 1466"/>
                <a:gd name="T37" fmla="*/ 202 h 782"/>
                <a:gd name="T38" fmla="*/ 558 w 1466"/>
                <a:gd name="T39" fmla="*/ 162 h 782"/>
                <a:gd name="T40" fmla="*/ 566 w 1466"/>
                <a:gd name="T41" fmla="*/ 144 h 782"/>
                <a:gd name="T42" fmla="*/ 488 w 1466"/>
                <a:gd name="T43" fmla="*/ 110 h 782"/>
                <a:gd name="T44" fmla="*/ 280 w 1466"/>
                <a:gd name="T45" fmla="*/ 94 h 782"/>
                <a:gd name="T46" fmla="*/ 70 w 1466"/>
                <a:gd name="T47" fmla="*/ 48 h 782"/>
                <a:gd name="T48" fmla="*/ 240 w 1466"/>
                <a:gd name="T49" fmla="*/ 530 h 782"/>
                <a:gd name="T50" fmla="*/ 354 w 1466"/>
                <a:gd name="T51" fmla="*/ 570 h 782"/>
                <a:gd name="T52" fmla="*/ 464 w 1466"/>
                <a:gd name="T53" fmla="*/ 596 h 782"/>
                <a:gd name="T54" fmla="*/ 568 w 1466"/>
                <a:gd name="T55" fmla="*/ 608 h 782"/>
                <a:gd name="T56" fmla="*/ 736 w 1466"/>
                <a:gd name="T57" fmla="*/ 606 h 782"/>
                <a:gd name="T58" fmla="*/ 818 w 1466"/>
                <a:gd name="T59" fmla="*/ 664 h 782"/>
                <a:gd name="T60" fmla="*/ 810 w 1466"/>
                <a:gd name="T61" fmla="*/ 706 h 782"/>
                <a:gd name="T62" fmla="*/ 804 w 1466"/>
                <a:gd name="T63" fmla="*/ 732 h 782"/>
                <a:gd name="T64" fmla="*/ 810 w 1466"/>
                <a:gd name="T65" fmla="*/ 750 h 782"/>
                <a:gd name="T66" fmla="*/ 826 w 1466"/>
                <a:gd name="T67" fmla="*/ 774 h 782"/>
                <a:gd name="T68" fmla="*/ 844 w 1466"/>
                <a:gd name="T69" fmla="*/ 782 h 782"/>
                <a:gd name="T70" fmla="*/ 870 w 1466"/>
                <a:gd name="T71" fmla="*/ 778 h 782"/>
                <a:gd name="T72" fmla="*/ 896 w 1466"/>
                <a:gd name="T73" fmla="*/ 768 h 782"/>
                <a:gd name="T74" fmla="*/ 908 w 1466"/>
                <a:gd name="T75" fmla="*/ 752 h 782"/>
                <a:gd name="T76" fmla="*/ 910 w 1466"/>
                <a:gd name="T77" fmla="*/ 724 h 782"/>
                <a:gd name="T78" fmla="*/ 904 w 1466"/>
                <a:gd name="T79" fmla="*/ 706 h 782"/>
                <a:gd name="T80" fmla="*/ 886 w 1466"/>
                <a:gd name="T81" fmla="*/ 686 h 782"/>
                <a:gd name="T82" fmla="*/ 856 w 1466"/>
                <a:gd name="T83" fmla="*/ 654 h 782"/>
                <a:gd name="T84" fmla="*/ 840 w 1466"/>
                <a:gd name="T85" fmla="*/ 590 h 782"/>
                <a:gd name="T86" fmla="*/ 844 w 1466"/>
                <a:gd name="T87" fmla="*/ 588 h 782"/>
                <a:gd name="T88" fmla="*/ 1040 w 1466"/>
                <a:gd name="T89" fmla="*/ 532 h 782"/>
                <a:gd name="T90" fmla="*/ 1228 w 1466"/>
                <a:gd name="T91" fmla="*/ 452 h 782"/>
                <a:gd name="T92" fmla="*/ 1354 w 1466"/>
                <a:gd name="T93" fmla="*/ 204 h 782"/>
                <a:gd name="T94" fmla="*/ 1376 w 1466"/>
                <a:gd name="T95" fmla="*/ 202 h 782"/>
                <a:gd name="T96" fmla="*/ 1414 w 1466"/>
                <a:gd name="T97" fmla="*/ 210 h 782"/>
                <a:gd name="T98" fmla="*/ 1430 w 1466"/>
                <a:gd name="T99" fmla="*/ 206 h 782"/>
                <a:gd name="T100" fmla="*/ 1456 w 1466"/>
                <a:gd name="T101" fmla="*/ 188 h 782"/>
                <a:gd name="T102" fmla="*/ 1464 w 1466"/>
                <a:gd name="T103" fmla="*/ 172 h 782"/>
                <a:gd name="T104" fmla="*/ 1460 w 1466"/>
                <a:gd name="T105" fmla="*/ 136 h 782"/>
                <a:gd name="T106" fmla="*/ 1446 w 1466"/>
                <a:gd name="T107" fmla="*/ 114 h 782"/>
                <a:gd name="T108" fmla="*/ 1428 w 1466"/>
                <a:gd name="T109" fmla="*/ 104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6" h="782">
                  <a:moveTo>
                    <a:pt x="1428" y="104"/>
                  </a:moveTo>
                  <a:lnTo>
                    <a:pt x="1428" y="104"/>
                  </a:lnTo>
                  <a:lnTo>
                    <a:pt x="1420" y="102"/>
                  </a:lnTo>
                  <a:lnTo>
                    <a:pt x="1410" y="104"/>
                  </a:lnTo>
                  <a:lnTo>
                    <a:pt x="1400" y="106"/>
                  </a:lnTo>
                  <a:lnTo>
                    <a:pt x="1390" y="108"/>
                  </a:lnTo>
                  <a:lnTo>
                    <a:pt x="1390" y="108"/>
                  </a:lnTo>
                  <a:lnTo>
                    <a:pt x="1382" y="114"/>
                  </a:lnTo>
                  <a:lnTo>
                    <a:pt x="1376" y="120"/>
                  </a:lnTo>
                  <a:lnTo>
                    <a:pt x="1366" y="134"/>
                  </a:lnTo>
                  <a:lnTo>
                    <a:pt x="1366" y="134"/>
                  </a:lnTo>
                  <a:lnTo>
                    <a:pt x="1356" y="152"/>
                  </a:lnTo>
                  <a:lnTo>
                    <a:pt x="1348" y="162"/>
                  </a:lnTo>
                  <a:lnTo>
                    <a:pt x="1338" y="168"/>
                  </a:lnTo>
                  <a:lnTo>
                    <a:pt x="1338" y="168"/>
                  </a:lnTo>
                  <a:lnTo>
                    <a:pt x="1338" y="168"/>
                  </a:lnTo>
                  <a:lnTo>
                    <a:pt x="1272" y="196"/>
                  </a:lnTo>
                  <a:lnTo>
                    <a:pt x="1190" y="0"/>
                  </a:lnTo>
                  <a:lnTo>
                    <a:pt x="1190" y="0"/>
                  </a:lnTo>
                  <a:lnTo>
                    <a:pt x="1062" y="34"/>
                  </a:lnTo>
                  <a:lnTo>
                    <a:pt x="998" y="48"/>
                  </a:lnTo>
                  <a:lnTo>
                    <a:pt x="932" y="62"/>
                  </a:lnTo>
                  <a:lnTo>
                    <a:pt x="866" y="74"/>
                  </a:lnTo>
                  <a:lnTo>
                    <a:pt x="800" y="86"/>
                  </a:lnTo>
                  <a:lnTo>
                    <a:pt x="734" y="94"/>
                  </a:lnTo>
                  <a:lnTo>
                    <a:pt x="666" y="102"/>
                  </a:lnTo>
                  <a:lnTo>
                    <a:pt x="670" y="112"/>
                  </a:lnTo>
                  <a:lnTo>
                    <a:pt x="670" y="112"/>
                  </a:lnTo>
                  <a:lnTo>
                    <a:pt x="674" y="118"/>
                  </a:lnTo>
                  <a:lnTo>
                    <a:pt x="688" y="128"/>
                  </a:lnTo>
                  <a:lnTo>
                    <a:pt x="688" y="128"/>
                  </a:lnTo>
                  <a:lnTo>
                    <a:pt x="698" y="136"/>
                  </a:lnTo>
                  <a:lnTo>
                    <a:pt x="708" y="146"/>
                  </a:lnTo>
                  <a:lnTo>
                    <a:pt x="716" y="158"/>
                  </a:lnTo>
                  <a:lnTo>
                    <a:pt x="722" y="174"/>
                  </a:lnTo>
                  <a:lnTo>
                    <a:pt x="722" y="174"/>
                  </a:lnTo>
                  <a:lnTo>
                    <a:pt x="724" y="190"/>
                  </a:lnTo>
                  <a:lnTo>
                    <a:pt x="726" y="204"/>
                  </a:lnTo>
                  <a:lnTo>
                    <a:pt x="724" y="220"/>
                  </a:lnTo>
                  <a:lnTo>
                    <a:pt x="718" y="236"/>
                  </a:lnTo>
                  <a:lnTo>
                    <a:pt x="718" y="236"/>
                  </a:lnTo>
                  <a:lnTo>
                    <a:pt x="710" y="250"/>
                  </a:lnTo>
                  <a:lnTo>
                    <a:pt x="696" y="264"/>
                  </a:lnTo>
                  <a:lnTo>
                    <a:pt x="680" y="274"/>
                  </a:lnTo>
                  <a:lnTo>
                    <a:pt x="660" y="282"/>
                  </a:lnTo>
                  <a:lnTo>
                    <a:pt x="660" y="282"/>
                  </a:lnTo>
                  <a:lnTo>
                    <a:pt x="640" y="286"/>
                  </a:lnTo>
                  <a:lnTo>
                    <a:pt x="620" y="284"/>
                  </a:lnTo>
                  <a:lnTo>
                    <a:pt x="600" y="280"/>
                  </a:lnTo>
                  <a:lnTo>
                    <a:pt x="586" y="272"/>
                  </a:lnTo>
                  <a:lnTo>
                    <a:pt x="586" y="272"/>
                  </a:lnTo>
                  <a:lnTo>
                    <a:pt x="574" y="260"/>
                  </a:lnTo>
                  <a:lnTo>
                    <a:pt x="564" y="246"/>
                  </a:lnTo>
                  <a:lnTo>
                    <a:pt x="558" y="232"/>
                  </a:lnTo>
                  <a:lnTo>
                    <a:pt x="554" y="218"/>
                  </a:lnTo>
                  <a:lnTo>
                    <a:pt x="554" y="218"/>
                  </a:lnTo>
                  <a:lnTo>
                    <a:pt x="550" y="202"/>
                  </a:lnTo>
                  <a:lnTo>
                    <a:pt x="552" y="188"/>
                  </a:lnTo>
                  <a:lnTo>
                    <a:pt x="554" y="174"/>
                  </a:lnTo>
                  <a:lnTo>
                    <a:pt x="558" y="162"/>
                  </a:lnTo>
                  <a:lnTo>
                    <a:pt x="558" y="162"/>
                  </a:lnTo>
                  <a:lnTo>
                    <a:pt x="564" y="148"/>
                  </a:lnTo>
                  <a:lnTo>
                    <a:pt x="566" y="144"/>
                  </a:lnTo>
                  <a:lnTo>
                    <a:pt x="556" y="108"/>
                  </a:lnTo>
                  <a:lnTo>
                    <a:pt x="556" y="108"/>
                  </a:lnTo>
                  <a:lnTo>
                    <a:pt x="488" y="110"/>
                  </a:lnTo>
                  <a:lnTo>
                    <a:pt x="418" y="108"/>
                  </a:lnTo>
                  <a:lnTo>
                    <a:pt x="350" y="102"/>
                  </a:lnTo>
                  <a:lnTo>
                    <a:pt x="280" y="94"/>
                  </a:lnTo>
                  <a:lnTo>
                    <a:pt x="210" y="82"/>
                  </a:lnTo>
                  <a:lnTo>
                    <a:pt x="140" y="68"/>
                  </a:lnTo>
                  <a:lnTo>
                    <a:pt x="70" y="48"/>
                  </a:lnTo>
                  <a:lnTo>
                    <a:pt x="0" y="26"/>
                  </a:lnTo>
                  <a:lnTo>
                    <a:pt x="240" y="530"/>
                  </a:lnTo>
                  <a:lnTo>
                    <a:pt x="240" y="530"/>
                  </a:lnTo>
                  <a:lnTo>
                    <a:pt x="278" y="544"/>
                  </a:lnTo>
                  <a:lnTo>
                    <a:pt x="316" y="558"/>
                  </a:lnTo>
                  <a:lnTo>
                    <a:pt x="354" y="570"/>
                  </a:lnTo>
                  <a:lnTo>
                    <a:pt x="392" y="580"/>
                  </a:lnTo>
                  <a:lnTo>
                    <a:pt x="428" y="588"/>
                  </a:lnTo>
                  <a:lnTo>
                    <a:pt x="464" y="596"/>
                  </a:lnTo>
                  <a:lnTo>
                    <a:pt x="500" y="602"/>
                  </a:lnTo>
                  <a:lnTo>
                    <a:pt x="534" y="606"/>
                  </a:lnTo>
                  <a:lnTo>
                    <a:pt x="568" y="608"/>
                  </a:lnTo>
                  <a:lnTo>
                    <a:pt x="604" y="610"/>
                  </a:lnTo>
                  <a:lnTo>
                    <a:pt x="670" y="610"/>
                  </a:lnTo>
                  <a:lnTo>
                    <a:pt x="736" y="606"/>
                  </a:lnTo>
                  <a:lnTo>
                    <a:pt x="800" y="596"/>
                  </a:lnTo>
                  <a:lnTo>
                    <a:pt x="818" y="664"/>
                  </a:lnTo>
                  <a:lnTo>
                    <a:pt x="818" y="664"/>
                  </a:lnTo>
                  <a:lnTo>
                    <a:pt x="820" y="676"/>
                  </a:lnTo>
                  <a:lnTo>
                    <a:pt x="818" y="688"/>
                  </a:lnTo>
                  <a:lnTo>
                    <a:pt x="810" y="706"/>
                  </a:lnTo>
                  <a:lnTo>
                    <a:pt x="810" y="706"/>
                  </a:lnTo>
                  <a:lnTo>
                    <a:pt x="806" y="722"/>
                  </a:lnTo>
                  <a:lnTo>
                    <a:pt x="804" y="732"/>
                  </a:lnTo>
                  <a:lnTo>
                    <a:pt x="806" y="740"/>
                  </a:lnTo>
                  <a:lnTo>
                    <a:pt x="806" y="740"/>
                  </a:lnTo>
                  <a:lnTo>
                    <a:pt x="810" y="750"/>
                  </a:lnTo>
                  <a:lnTo>
                    <a:pt x="814" y="760"/>
                  </a:lnTo>
                  <a:lnTo>
                    <a:pt x="820" y="768"/>
                  </a:lnTo>
                  <a:lnTo>
                    <a:pt x="826" y="774"/>
                  </a:lnTo>
                  <a:lnTo>
                    <a:pt x="826" y="774"/>
                  </a:lnTo>
                  <a:lnTo>
                    <a:pt x="834" y="778"/>
                  </a:lnTo>
                  <a:lnTo>
                    <a:pt x="844" y="782"/>
                  </a:lnTo>
                  <a:lnTo>
                    <a:pt x="856" y="782"/>
                  </a:lnTo>
                  <a:lnTo>
                    <a:pt x="870" y="778"/>
                  </a:lnTo>
                  <a:lnTo>
                    <a:pt x="870" y="778"/>
                  </a:lnTo>
                  <a:lnTo>
                    <a:pt x="870" y="778"/>
                  </a:lnTo>
                  <a:lnTo>
                    <a:pt x="884" y="774"/>
                  </a:lnTo>
                  <a:lnTo>
                    <a:pt x="896" y="768"/>
                  </a:lnTo>
                  <a:lnTo>
                    <a:pt x="902" y="760"/>
                  </a:lnTo>
                  <a:lnTo>
                    <a:pt x="908" y="752"/>
                  </a:lnTo>
                  <a:lnTo>
                    <a:pt x="908" y="752"/>
                  </a:lnTo>
                  <a:lnTo>
                    <a:pt x="910" y="744"/>
                  </a:lnTo>
                  <a:lnTo>
                    <a:pt x="910" y="734"/>
                  </a:lnTo>
                  <a:lnTo>
                    <a:pt x="910" y="724"/>
                  </a:lnTo>
                  <a:lnTo>
                    <a:pt x="908" y="714"/>
                  </a:lnTo>
                  <a:lnTo>
                    <a:pt x="908" y="714"/>
                  </a:lnTo>
                  <a:lnTo>
                    <a:pt x="904" y="706"/>
                  </a:lnTo>
                  <a:lnTo>
                    <a:pt x="900" y="698"/>
                  </a:lnTo>
                  <a:lnTo>
                    <a:pt x="886" y="686"/>
                  </a:lnTo>
                  <a:lnTo>
                    <a:pt x="886" y="686"/>
                  </a:lnTo>
                  <a:lnTo>
                    <a:pt x="870" y="674"/>
                  </a:lnTo>
                  <a:lnTo>
                    <a:pt x="862" y="666"/>
                  </a:lnTo>
                  <a:lnTo>
                    <a:pt x="856" y="654"/>
                  </a:lnTo>
                  <a:lnTo>
                    <a:pt x="856" y="654"/>
                  </a:lnTo>
                  <a:lnTo>
                    <a:pt x="856" y="652"/>
                  </a:lnTo>
                  <a:lnTo>
                    <a:pt x="840" y="590"/>
                  </a:lnTo>
                  <a:lnTo>
                    <a:pt x="840" y="590"/>
                  </a:lnTo>
                  <a:lnTo>
                    <a:pt x="844" y="588"/>
                  </a:lnTo>
                  <a:lnTo>
                    <a:pt x="844" y="588"/>
                  </a:lnTo>
                  <a:lnTo>
                    <a:pt x="910" y="572"/>
                  </a:lnTo>
                  <a:lnTo>
                    <a:pt x="976" y="554"/>
                  </a:lnTo>
                  <a:lnTo>
                    <a:pt x="1040" y="532"/>
                  </a:lnTo>
                  <a:lnTo>
                    <a:pt x="1104" y="506"/>
                  </a:lnTo>
                  <a:lnTo>
                    <a:pt x="1166" y="480"/>
                  </a:lnTo>
                  <a:lnTo>
                    <a:pt x="1228" y="452"/>
                  </a:lnTo>
                  <a:lnTo>
                    <a:pt x="1352" y="392"/>
                  </a:lnTo>
                  <a:lnTo>
                    <a:pt x="1286" y="234"/>
                  </a:lnTo>
                  <a:lnTo>
                    <a:pt x="1354" y="204"/>
                  </a:lnTo>
                  <a:lnTo>
                    <a:pt x="1354" y="204"/>
                  </a:lnTo>
                  <a:lnTo>
                    <a:pt x="1366" y="202"/>
                  </a:lnTo>
                  <a:lnTo>
                    <a:pt x="1376" y="202"/>
                  </a:lnTo>
                  <a:lnTo>
                    <a:pt x="1396" y="206"/>
                  </a:lnTo>
                  <a:lnTo>
                    <a:pt x="1396" y="206"/>
                  </a:lnTo>
                  <a:lnTo>
                    <a:pt x="1414" y="210"/>
                  </a:lnTo>
                  <a:lnTo>
                    <a:pt x="1422" y="208"/>
                  </a:lnTo>
                  <a:lnTo>
                    <a:pt x="1430" y="206"/>
                  </a:lnTo>
                  <a:lnTo>
                    <a:pt x="1430" y="206"/>
                  </a:lnTo>
                  <a:lnTo>
                    <a:pt x="1440" y="202"/>
                  </a:lnTo>
                  <a:lnTo>
                    <a:pt x="1448" y="196"/>
                  </a:lnTo>
                  <a:lnTo>
                    <a:pt x="1456" y="188"/>
                  </a:lnTo>
                  <a:lnTo>
                    <a:pt x="1462" y="180"/>
                  </a:lnTo>
                  <a:lnTo>
                    <a:pt x="1462" y="180"/>
                  </a:lnTo>
                  <a:lnTo>
                    <a:pt x="1464" y="172"/>
                  </a:lnTo>
                  <a:lnTo>
                    <a:pt x="1466" y="162"/>
                  </a:lnTo>
                  <a:lnTo>
                    <a:pt x="1464" y="150"/>
                  </a:lnTo>
                  <a:lnTo>
                    <a:pt x="1460" y="136"/>
                  </a:lnTo>
                  <a:lnTo>
                    <a:pt x="1460" y="136"/>
                  </a:lnTo>
                  <a:lnTo>
                    <a:pt x="1452" y="124"/>
                  </a:lnTo>
                  <a:lnTo>
                    <a:pt x="1446" y="114"/>
                  </a:lnTo>
                  <a:lnTo>
                    <a:pt x="1438" y="108"/>
                  </a:lnTo>
                  <a:lnTo>
                    <a:pt x="1428" y="104"/>
                  </a:lnTo>
                  <a:lnTo>
                    <a:pt x="142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4781550" y="2761474"/>
              <a:ext cx="1435100" cy="758825"/>
            </a:xfrm>
            <a:custGeom>
              <a:avLst/>
              <a:gdLst>
                <a:gd name="T0" fmla="*/ 864 w 904"/>
                <a:gd name="T1" fmla="*/ 156 h 478"/>
                <a:gd name="T2" fmla="*/ 732 w 904"/>
                <a:gd name="T3" fmla="*/ 84 h 478"/>
                <a:gd name="T4" fmla="*/ 606 w 904"/>
                <a:gd name="T5" fmla="*/ 36 h 478"/>
                <a:gd name="T6" fmla="*/ 486 w 904"/>
                <a:gd name="T7" fmla="*/ 8 h 478"/>
                <a:gd name="T8" fmla="*/ 370 w 904"/>
                <a:gd name="T9" fmla="*/ 0 h 478"/>
                <a:gd name="T10" fmla="*/ 346 w 904"/>
                <a:gd name="T11" fmla="*/ 0 h 478"/>
                <a:gd name="T12" fmla="*/ 360 w 904"/>
                <a:gd name="T13" fmla="*/ 10 h 478"/>
                <a:gd name="T14" fmla="*/ 370 w 904"/>
                <a:gd name="T15" fmla="*/ 18 h 478"/>
                <a:gd name="T16" fmla="*/ 388 w 904"/>
                <a:gd name="T17" fmla="*/ 42 h 478"/>
                <a:gd name="T18" fmla="*/ 394 w 904"/>
                <a:gd name="T19" fmla="*/ 56 h 478"/>
                <a:gd name="T20" fmla="*/ 398 w 904"/>
                <a:gd name="T21" fmla="*/ 88 h 478"/>
                <a:gd name="T22" fmla="*/ 392 w 904"/>
                <a:gd name="T23" fmla="*/ 118 h 478"/>
                <a:gd name="T24" fmla="*/ 382 w 904"/>
                <a:gd name="T25" fmla="*/ 134 h 478"/>
                <a:gd name="T26" fmla="*/ 352 w 904"/>
                <a:gd name="T27" fmla="*/ 156 h 478"/>
                <a:gd name="T28" fmla="*/ 332 w 904"/>
                <a:gd name="T29" fmla="*/ 164 h 478"/>
                <a:gd name="T30" fmla="*/ 292 w 904"/>
                <a:gd name="T31" fmla="*/ 166 h 478"/>
                <a:gd name="T32" fmla="*/ 258 w 904"/>
                <a:gd name="T33" fmla="*/ 154 h 478"/>
                <a:gd name="T34" fmla="*/ 246 w 904"/>
                <a:gd name="T35" fmla="*/ 142 h 478"/>
                <a:gd name="T36" fmla="*/ 230 w 904"/>
                <a:gd name="T37" fmla="*/ 116 h 478"/>
                <a:gd name="T38" fmla="*/ 226 w 904"/>
                <a:gd name="T39" fmla="*/ 100 h 478"/>
                <a:gd name="T40" fmla="*/ 224 w 904"/>
                <a:gd name="T41" fmla="*/ 70 h 478"/>
                <a:gd name="T42" fmla="*/ 232 w 904"/>
                <a:gd name="T43" fmla="*/ 46 h 478"/>
                <a:gd name="T44" fmla="*/ 236 w 904"/>
                <a:gd name="T45" fmla="*/ 30 h 478"/>
                <a:gd name="T46" fmla="*/ 234 w 904"/>
                <a:gd name="T47" fmla="*/ 10 h 478"/>
                <a:gd name="T48" fmla="*/ 182 w 904"/>
                <a:gd name="T49" fmla="*/ 20 h 478"/>
                <a:gd name="T50" fmla="*/ 174 w 904"/>
                <a:gd name="T51" fmla="*/ 202 h 478"/>
                <a:gd name="T52" fmla="*/ 118 w 904"/>
                <a:gd name="T53" fmla="*/ 218 h 478"/>
                <a:gd name="T54" fmla="*/ 96 w 904"/>
                <a:gd name="T55" fmla="*/ 218 h 478"/>
                <a:gd name="T56" fmla="*/ 76 w 904"/>
                <a:gd name="T57" fmla="*/ 210 h 478"/>
                <a:gd name="T58" fmla="*/ 52 w 904"/>
                <a:gd name="T59" fmla="*/ 204 h 478"/>
                <a:gd name="T60" fmla="*/ 42 w 904"/>
                <a:gd name="T61" fmla="*/ 206 h 478"/>
                <a:gd name="T62" fmla="*/ 22 w 904"/>
                <a:gd name="T63" fmla="*/ 214 h 478"/>
                <a:gd name="T64" fmla="*/ 8 w 904"/>
                <a:gd name="T65" fmla="*/ 226 h 478"/>
                <a:gd name="T66" fmla="*/ 4 w 904"/>
                <a:gd name="T67" fmla="*/ 234 h 478"/>
                <a:gd name="T68" fmla="*/ 0 w 904"/>
                <a:gd name="T69" fmla="*/ 256 h 478"/>
                <a:gd name="T70" fmla="*/ 4 w 904"/>
                <a:gd name="T71" fmla="*/ 270 h 478"/>
                <a:gd name="T72" fmla="*/ 14 w 904"/>
                <a:gd name="T73" fmla="*/ 294 h 478"/>
                <a:gd name="T74" fmla="*/ 30 w 904"/>
                <a:gd name="T75" fmla="*/ 306 h 478"/>
                <a:gd name="T76" fmla="*/ 38 w 904"/>
                <a:gd name="T77" fmla="*/ 310 h 478"/>
                <a:gd name="T78" fmla="*/ 58 w 904"/>
                <a:gd name="T79" fmla="*/ 310 h 478"/>
                <a:gd name="T80" fmla="*/ 70 w 904"/>
                <a:gd name="T81" fmla="*/ 308 h 478"/>
                <a:gd name="T82" fmla="*/ 84 w 904"/>
                <a:gd name="T83" fmla="*/ 300 h 478"/>
                <a:gd name="T84" fmla="*/ 96 w 904"/>
                <a:gd name="T85" fmla="*/ 286 h 478"/>
                <a:gd name="T86" fmla="*/ 118 w 904"/>
                <a:gd name="T87" fmla="*/ 262 h 478"/>
                <a:gd name="T88" fmla="*/ 128 w 904"/>
                <a:gd name="T89" fmla="*/ 256 h 478"/>
                <a:gd name="T90" fmla="*/ 184 w 904"/>
                <a:gd name="T91" fmla="*/ 242 h 478"/>
                <a:gd name="T92" fmla="*/ 220 w 904"/>
                <a:gd name="T93" fmla="*/ 388 h 478"/>
                <a:gd name="T94" fmla="*/ 286 w 904"/>
                <a:gd name="T95" fmla="*/ 368 h 478"/>
                <a:gd name="T96" fmla="*/ 352 w 904"/>
                <a:gd name="T97" fmla="*/ 356 h 478"/>
                <a:gd name="T98" fmla="*/ 422 w 904"/>
                <a:gd name="T99" fmla="*/ 350 h 478"/>
                <a:gd name="T100" fmla="*/ 494 w 904"/>
                <a:gd name="T101" fmla="*/ 354 h 478"/>
                <a:gd name="T102" fmla="*/ 570 w 904"/>
                <a:gd name="T103" fmla="*/ 368 h 478"/>
                <a:gd name="T104" fmla="*/ 650 w 904"/>
                <a:gd name="T105" fmla="*/ 390 h 478"/>
                <a:gd name="T106" fmla="*/ 734 w 904"/>
                <a:gd name="T107" fmla="*/ 426 h 478"/>
                <a:gd name="T108" fmla="*/ 824 w 904"/>
                <a:gd name="T109" fmla="*/ 472 h 478"/>
                <a:gd name="T110" fmla="*/ 832 w 904"/>
                <a:gd name="T111" fmla="*/ 476 h 478"/>
                <a:gd name="T112" fmla="*/ 850 w 904"/>
                <a:gd name="T113" fmla="*/ 476 h 478"/>
                <a:gd name="T114" fmla="*/ 866 w 904"/>
                <a:gd name="T115" fmla="*/ 468 h 478"/>
                <a:gd name="T116" fmla="*/ 880 w 904"/>
                <a:gd name="T117" fmla="*/ 452 h 478"/>
                <a:gd name="T118" fmla="*/ 896 w 904"/>
                <a:gd name="T119" fmla="*/ 420 h 478"/>
                <a:gd name="T120" fmla="*/ 904 w 904"/>
                <a:gd name="T121" fmla="*/ 372 h 478"/>
                <a:gd name="T122" fmla="*/ 904 w 904"/>
                <a:gd name="T123" fmla="*/ 35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4" h="478">
                  <a:moveTo>
                    <a:pt x="864" y="156"/>
                  </a:moveTo>
                  <a:lnTo>
                    <a:pt x="864" y="156"/>
                  </a:lnTo>
                  <a:lnTo>
                    <a:pt x="796" y="116"/>
                  </a:lnTo>
                  <a:lnTo>
                    <a:pt x="732" y="84"/>
                  </a:lnTo>
                  <a:lnTo>
                    <a:pt x="668" y="58"/>
                  </a:lnTo>
                  <a:lnTo>
                    <a:pt x="606" y="36"/>
                  </a:lnTo>
                  <a:lnTo>
                    <a:pt x="544" y="20"/>
                  </a:lnTo>
                  <a:lnTo>
                    <a:pt x="486" y="8"/>
                  </a:lnTo>
                  <a:lnTo>
                    <a:pt x="426" y="2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46" y="0"/>
                  </a:lnTo>
                  <a:lnTo>
                    <a:pt x="346" y="0"/>
                  </a:lnTo>
                  <a:lnTo>
                    <a:pt x="360" y="10"/>
                  </a:lnTo>
                  <a:lnTo>
                    <a:pt x="360" y="10"/>
                  </a:lnTo>
                  <a:lnTo>
                    <a:pt x="370" y="18"/>
                  </a:lnTo>
                  <a:lnTo>
                    <a:pt x="380" y="28"/>
                  </a:lnTo>
                  <a:lnTo>
                    <a:pt x="388" y="42"/>
                  </a:lnTo>
                  <a:lnTo>
                    <a:pt x="394" y="56"/>
                  </a:lnTo>
                  <a:lnTo>
                    <a:pt x="394" y="56"/>
                  </a:lnTo>
                  <a:lnTo>
                    <a:pt x="398" y="72"/>
                  </a:lnTo>
                  <a:lnTo>
                    <a:pt x="398" y="88"/>
                  </a:lnTo>
                  <a:lnTo>
                    <a:pt x="396" y="104"/>
                  </a:lnTo>
                  <a:lnTo>
                    <a:pt x="392" y="118"/>
                  </a:lnTo>
                  <a:lnTo>
                    <a:pt x="392" y="118"/>
                  </a:lnTo>
                  <a:lnTo>
                    <a:pt x="382" y="134"/>
                  </a:lnTo>
                  <a:lnTo>
                    <a:pt x="370" y="146"/>
                  </a:lnTo>
                  <a:lnTo>
                    <a:pt x="352" y="156"/>
                  </a:lnTo>
                  <a:lnTo>
                    <a:pt x="332" y="164"/>
                  </a:lnTo>
                  <a:lnTo>
                    <a:pt x="332" y="164"/>
                  </a:lnTo>
                  <a:lnTo>
                    <a:pt x="312" y="168"/>
                  </a:lnTo>
                  <a:lnTo>
                    <a:pt x="292" y="166"/>
                  </a:lnTo>
                  <a:lnTo>
                    <a:pt x="274" y="162"/>
                  </a:lnTo>
                  <a:lnTo>
                    <a:pt x="258" y="154"/>
                  </a:lnTo>
                  <a:lnTo>
                    <a:pt x="258" y="154"/>
                  </a:lnTo>
                  <a:lnTo>
                    <a:pt x="246" y="142"/>
                  </a:lnTo>
                  <a:lnTo>
                    <a:pt x="236" y="130"/>
                  </a:lnTo>
                  <a:lnTo>
                    <a:pt x="230" y="116"/>
                  </a:lnTo>
                  <a:lnTo>
                    <a:pt x="226" y="100"/>
                  </a:lnTo>
                  <a:lnTo>
                    <a:pt x="226" y="100"/>
                  </a:lnTo>
                  <a:lnTo>
                    <a:pt x="224" y="84"/>
                  </a:lnTo>
                  <a:lnTo>
                    <a:pt x="224" y="70"/>
                  </a:lnTo>
                  <a:lnTo>
                    <a:pt x="228" y="56"/>
                  </a:lnTo>
                  <a:lnTo>
                    <a:pt x="232" y="46"/>
                  </a:lnTo>
                  <a:lnTo>
                    <a:pt x="232" y="46"/>
                  </a:lnTo>
                  <a:lnTo>
                    <a:pt x="236" y="30"/>
                  </a:lnTo>
                  <a:lnTo>
                    <a:pt x="238" y="26"/>
                  </a:lnTo>
                  <a:lnTo>
                    <a:pt x="234" y="10"/>
                  </a:lnTo>
                  <a:lnTo>
                    <a:pt x="234" y="10"/>
                  </a:lnTo>
                  <a:lnTo>
                    <a:pt x="182" y="20"/>
                  </a:lnTo>
                  <a:lnTo>
                    <a:pt x="130" y="34"/>
                  </a:lnTo>
                  <a:lnTo>
                    <a:pt x="174" y="202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06" y="218"/>
                  </a:lnTo>
                  <a:lnTo>
                    <a:pt x="96" y="218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60" y="204"/>
                  </a:lnTo>
                  <a:lnTo>
                    <a:pt x="52" y="204"/>
                  </a:lnTo>
                  <a:lnTo>
                    <a:pt x="42" y="206"/>
                  </a:lnTo>
                  <a:lnTo>
                    <a:pt x="42" y="206"/>
                  </a:lnTo>
                  <a:lnTo>
                    <a:pt x="32" y="210"/>
                  </a:lnTo>
                  <a:lnTo>
                    <a:pt x="22" y="214"/>
                  </a:lnTo>
                  <a:lnTo>
                    <a:pt x="14" y="220"/>
                  </a:lnTo>
                  <a:lnTo>
                    <a:pt x="8" y="226"/>
                  </a:lnTo>
                  <a:lnTo>
                    <a:pt x="8" y="226"/>
                  </a:lnTo>
                  <a:lnTo>
                    <a:pt x="4" y="234"/>
                  </a:lnTo>
                  <a:lnTo>
                    <a:pt x="0" y="244"/>
                  </a:lnTo>
                  <a:lnTo>
                    <a:pt x="0" y="256"/>
                  </a:lnTo>
                  <a:lnTo>
                    <a:pt x="4" y="270"/>
                  </a:lnTo>
                  <a:lnTo>
                    <a:pt x="4" y="270"/>
                  </a:lnTo>
                  <a:lnTo>
                    <a:pt x="8" y="284"/>
                  </a:lnTo>
                  <a:lnTo>
                    <a:pt x="14" y="294"/>
                  </a:lnTo>
                  <a:lnTo>
                    <a:pt x="22" y="302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38" y="310"/>
                  </a:lnTo>
                  <a:lnTo>
                    <a:pt x="48" y="310"/>
                  </a:lnTo>
                  <a:lnTo>
                    <a:pt x="58" y="310"/>
                  </a:lnTo>
                  <a:lnTo>
                    <a:pt x="70" y="308"/>
                  </a:lnTo>
                  <a:lnTo>
                    <a:pt x="70" y="308"/>
                  </a:lnTo>
                  <a:lnTo>
                    <a:pt x="78" y="304"/>
                  </a:lnTo>
                  <a:lnTo>
                    <a:pt x="84" y="300"/>
                  </a:lnTo>
                  <a:lnTo>
                    <a:pt x="96" y="286"/>
                  </a:lnTo>
                  <a:lnTo>
                    <a:pt x="96" y="286"/>
                  </a:lnTo>
                  <a:lnTo>
                    <a:pt x="108" y="270"/>
                  </a:lnTo>
                  <a:lnTo>
                    <a:pt x="118" y="262"/>
                  </a:lnTo>
                  <a:lnTo>
                    <a:pt x="128" y="256"/>
                  </a:lnTo>
                  <a:lnTo>
                    <a:pt x="128" y="256"/>
                  </a:lnTo>
                  <a:lnTo>
                    <a:pt x="130" y="256"/>
                  </a:lnTo>
                  <a:lnTo>
                    <a:pt x="184" y="242"/>
                  </a:lnTo>
                  <a:lnTo>
                    <a:pt x="220" y="388"/>
                  </a:lnTo>
                  <a:lnTo>
                    <a:pt x="220" y="388"/>
                  </a:lnTo>
                  <a:lnTo>
                    <a:pt x="252" y="376"/>
                  </a:lnTo>
                  <a:lnTo>
                    <a:pt x="286" y="368"/>
                  </a:lnTo>
                  <a:lnTo>
                    <a:pt x="318" y="360"/>
                  </a:lnTo>
                  <a:lnTo>
                    <a:pt x="352" y="356"/>
                  </a:lnTo>
                  <a:lnTo>
                    <a:pt x="386" y="352"/>
                  </a:lnTo>
                  <a:lnTo>
                    <a:pt x="422" y="350"/>
                  </a:lnTo>
                  <a:lnTo>
                    <a:pt x="458" y="352"/>
                  </a:lnTo>
                  <a:lnTo>
                    <a:pt x="494" y="354"/>
                  </a:lnTo>
                  <a:lnTo>
                    <a:pt x="532" y="360"/>
                  </a:lnTo>
                  <a:lnTo>
                    <a:pt x="570" y="368"/>
                  </a:lnTo>
                  <a:lnTo>
                    <a:pt x="610" y="378"/>
                  </a:lnTo>
                  <a:lnTo>
                    <a:pt x="650" y="390"/>
                  </a:lnTo>
                  <a:lnTo>
                    <a:pt x="692" y="406"/>
                  </a:lnTo>
                  <a:lnTo>
                    <a:pt x="734" y="426"/>
                  </a:lnTo>
                  <a:lnTo>
                    <a:pt x="778" y="446"/>
                  </a:lnTo>
                  <a:lnTo>
                    <a:pt x="824" y="472"/>
                  </a:lnTo>
                  <a:lnTo>
                    <a:pt x="824" y="472"/>
                  </a:lnTo>
                  <a:lnTo>
                    <a:pt x="832" y="476"/>
                  </a:lnTo>
                  <a:lnTo>
                    <a:pt x="842" y="478"/>
                  </a:lnTo>
                  <a:lnTo>
                    <a:pt x="850" y="476"/>
                  </a:lnTo>
                  <a:lnTo>
                    <a:pt x="858" y="472"/>
                  </a:lnTo>
                  <a:lnTo>
                    <a:pt x="866" y="468"/>
                  </a:lnTo>
                  <a:lnTo>
                    <a:pt x="874" y="460"/>
                  </a:lnTo>
                  <a:lnTo>
                    <a:pt x="880" y="452"/>
                  </a:lnTo>
                  <a:lnTo>
                    <a:pt x="886" y="442"/>
                  </a:lnTo>
                  <a:lnTo>
                    <a:pt x="896" y="420"/>
                  </a:lnTo>
                  <a:lnTo>
                    <a:pt x="902" y="396"/>
                  </a:lnTo>
                  <a:lnTo>
                    <a:pt x="904" y="372"/>
                  </a:lnTo>
                  <a:lnTo>
                    <a:pt x="904" y="362"/>
                  </a:lnTo>
                  <a:lnTo>
                    <a:pt x="904" y="350"/>
                  </a:lnTo>
                  <a:lnTo>
                    <a:pt x="864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686175" y="2834499"/>
              <a:ext cx="1374775" cy="1206500"/>
            </a:xfrm>
            <a:custGeom>
              <a:avLst/>
              <a:gdLst>
                <a:gd name="T0" fmla="*/ 830 w 866"/>
                <a:gd name="T1" fmla="*/ 242 h 760"/>
                <a:gd name="T2" fmla="*/ 814 w 866"/>
                <a:gd name="T3" fmla="*/ 260 h 760"/>
                <a:gd name="T4" fmla="*/ 806 w 866"/>
                <a:gd name="T5" fmla="*/ 270 h 760"/>
                <a:gd name="T6" fmla="*/ 782 w 866"/>
                <a:gd name="T7" fmla="*/ 288 h 760"/>
                <a:gd name="T8" fmla="*/ 768 w 866"/>
                <a:gd name="T9" fmla="*/ 294 h 760"/>
                <a:gd name="T10" fmla="*/ 736 w 866"/>
                <a:gd name="T11" fmla="*/ 298 h 760"/>
                <a:gd name="T12" fmla="*/ 704 w 866"/>
                <a:gd name="T13" fmla="*/ 292 h 760"/>
                <a:gd name="T14" fmla="*/ 690 w 866"/>
                <a:gd name="T15" fmla="*/ 282 h 760"/>
                <a:gd name="T16" fmla="*/ 668 w 866"/>
                <a:gd name="T17" fmla="*/ 254 h 760"/>
                <a:gd name="T18" fmla="*/ 660 w 866"/>
                <a:gd name="T19" fmla="*/ 234 h 760"/>
                <a:gd name="T20" fmla="*/ 656 w 866"/>
                <a:gd name="T21" fmla="*/ 192 h 760"/>
                <a:gd name="T22" fmla="*/ 670 w 866"/>
                <a:gd name="T23" fmla="*/ 160 h 760"/>
                <a:gd name="T24" fmla="*/ 682 w 866"/>
                <a:gd name="T25" fmla="*/ 146 h 760"/>
                <a:gd name="T26" fmla="*/ 708 w 866"/>
                <a:gd name="T27" fmla="*/ 130 h 760"/>
                <a:gd name="T28" fmla="*/ 724 w 866"/>
                <a:gd name="T29" fmla="*/ 126 h 760"/>
                <a:gd name="T30" fmla="*/ 754 w 866"/>
                <a:gd name="T31" fmla="*/ 124 h 760"/>
                <a:gd name="T32" fmla="*/ 778 w 866"/>
                <a:gd name="T33" fmla="*/ 132 h 760"/>
                <a:gd name="T34" fmla="*/ 792 w 866"/>
                <a:gd name="T35" fmla="*/ 138 h 760"/>
                <a:gd name="T36" fmla="*/ 808 w 866"/>
                <a:gd name="T37" fmla="*/ 136 h 760"/>
                <a:gd name="T38" fmla="*/ 774 w 866"/>
                <a:gd name="T39" fmla="*/ 0 h 760"/>
                <a:gd name="T40" fmla="*/ 684 w 866"/>
                <a:gd name="T41" fmla="*/ 32 h 760"/>
                <a:gd name="T42" fmla="*/ 508 w 866"/>
                <a:gd name="T43" fmla="*/ 108 h 760"/>
                <a:gd name="T44" fmla="*/ 420 w 866"/>
                <a:gd name="T45" fmla="*/ 150 h 760"/>
                <a:gd name="T46" fmla="*/ 214 w 866"/>
                <a:gd name="T47" fmla="*/ 252 h 760"/>
                <a:gd name="T48" fmla="*/ 108 w 866"/>
                <a:gd name="T49" fmla="*/ 298 h 760"/>
                <a:gd name="T50" fmla="*/ 0 w 866"/>
                <a:gd name="T51" fmla="*/ 340 h 760"/>
                <a:gd name="T52" fmla="*/ 86 w 866"/>
                <a:gd name="T53" fmla="*/ 508 h 760"/>
                <a:gd name="T54" fmla="*/ 90 w 866"/>
                <a:gd name="T55" fmla="*/ 502 h 760"/>
                <a:gd name="T56" fmla="*/ 100 w 866"/>
                <a:gd name="T57" fmla="*/ 488 h 760"/>
                <a:gd name="T58" fmla="*/ 116 w 866"/>
                <a:gd name="T59" fmla="*/ 466 h 760"/>
                <a:gd name="T60" fmla="*/ 142 w 866"/>
                <a:gd name="T61" fmla="*/ 448 h 760"/>
                <a:gd name="T62" fmla="*/ 156 w 866"/>
                <a:gd name="T63" fmla="*/ 444 h 760"/>
                <a:gd name="T64" fmla="*/ 188 w 866"/>
                <a:gd name="T65" fmla="*/ 442 h 760"/>
                <a:gd name="T66" fmla="*/ 204 w 866"/>
                <a:gd name="T67" fmla="*/ 446 h 760"/>
                <a:gd name="T68" fmla="*/ 234 w 866"/>
                <a:gd name="T69" fmla="*/ 464 h 760"/>
                <a:gd name="T70" fmla="*/ 256 w 866"/>
                <a:gd name="T71" fmla="*/ 498 h 760"/>
                <a:gd name="T72" fmla="*/ 262 w 866"/>
                <a:gd name="T73" fmla="*/ 520 h 760"/>
                <a:gd name="T74" fmla="*/ 260 w 866"/>
                <a:gd name="T75" fmla="*/ 558 h 760"/>
                <a:gd name="T76" fmla="*/ 254 w 866"/>
                <a:gd name="T77" fmla="*/ 574 h 760"/>
                <a:gd name="T78" fmla="*/ 232 w 866"/>
                <a:gd name="T79" fmla="*/ 598 h 760"/>
                <a:gd name="T80" fmla="*/ 204 w 866"/>
                <a:gd name="T81" fmla="*/ 612 h 760"/>
                <a:gd name="T82" fmla="*/ 188 w 866"/>
                <a:gd name="T83" fmla="*/ 616 h 760"/>
                <a:gd name="T84" fmla="*/ 160 w 866"/>
                <a:gd name="T85" fmla="*/ 614 h 760"/>
                <a:gd name="T86" fmla="*/ 148 w 866"/>
                <a:gd name="T87" fmla="*/ 612 h 760"/>
                <a:gd name="T88" fmla="*/ 128 w 866"/>
                <a:gd name="T89" fmla="*/ 608 h 760"/>
                <a:gd name="T90" fmla="*/ 176 w 866"/>
                <a:gd name="T91" fmla="*/ 760 h 760"/>
                <a:gd name="T92" fmla="*/ 224 w 866"/>
                <a:gd name="T93" fmla="*/ 740 h 760"/>
                <a:gd name="T94" fmla="*/ 316 w 866"/>
                <a:gd name="T95" fmla="*/ 694 h 760"/>
                <a:gd name="T96" fmla="*/ 406 w 866"/>
                <a:gd name="T97" fmla="*/ 642 h 760"/>
                <a:gd name="T98" fmla="*/ 532 w 866"/>
                <a:gd name="T99" fmla="*/ 558 h 760"/>
                <a:gd name="T100" fmla="*/ 698 w 866"/>
                <a:gd name="T101" fmla="*/ 448 h 760"/>
                <a:gd name="T102" fmla="*/ 782 w 866"/>
                <a:gd name="T103" fmla="*/ 400 h 760"/>
                <a:gd name="T104" fmla="*/ 866 w 866"/>
                <a:gd name="T105" fmla="*/ 358 h 760"/>
                <a:gd name="T106" fmla="*/ 830 w 866"/>
                <a:gd name="T107" fmla="*/ 242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6" h="760">
                  <a:moveTo>
                    <a:pt x="830" y="242"/>
                  </a:moveTo>
                  <a:lnTo>
                    <a:pt x="830" y="242"/>
                  </a:lnTo>
                  <a:lnTo>
                    <a:pt x="824" y="248"/>
                  </a:lnTo>
                  <a:lnTo>
                    <a:pt x="814" y="260"/>
                  </a:lnTo>
                  <a:lnTo>
                    <a:pt x="814" y="260"/>
                  </a:lnTo>
                  <a:lnTo>
                    <a:pt x="806" y="270"/>
                  </a:lnTo>
                  <a:lnTo>
                    <a:pt x="796" y="280"/>
                  </a:lnTo>
                  <a:lnTo>
                    <a:pt x="782" y="288"/>
                  </a:lnTo>
                  <a:lnTo>
                    <a:pt x="768" y="294"/>
                  </a:lnTo>
                  <a:lnTo>
                    <a:pt x="768" y="294"/>
                  </a:lnTo>
                  <a:lnTo>
                    <a:pt x="752" y="298"/>
                  </a:lnTo>
                  <a:lnTo>
                    <a:pt x="736" y="298"/>
                  </a:lnTo>
                  <a:lnTo>
                    <a:pt x="720" y="298"/>
                  </a:lnTo>
                  <a:lnTo>
                    <a:pt x="704" y="292"/>
                  </a:lnTo>
                  <a:lnTo>
                    <a:pt x="704" y="292"/>
                  </a:lnTo>
                  <a:lnTo>
                    <a:pt x="690" y="282"/>
                  </a:lnTo>
                  <a:lnTo>
                    <a:pt x="678" y="270"/>
                  </a:lnTo>
                  <a:lnTo>
                    <a:pt x="668" y="254"/>
                  </a:lnTo>
                  <a:lnTo>
                    <a:pt x="660" y="234"/>
                  </a:lnTo>
                  <a:lnTo>
                    <a:pt x="660" y="234"/>
                  </a:lnTo>
                  <a:lnTo>
                    <a:pt x="656" y="212"/>
                  </a:lnTo>
                  <a:lnTo>
                    <a:pt x="656" y="192"/>
                  </a:lnTo>
                  <a:lnTo>
                    <a:pt x="662" y="174"/>
                  </a:lnTo>
                  <a:lnTo>
                    <a:pt x="670" y="160"/>
                  </a:lnTo>
                  <a:lnTo>
                    <a:pt x="670" y="160"/>
                  </a:lnTo>
                  <a:lnTo>
                    <a:pt x="682" y="146"/>
                  </a:lnTo>
                  <a:lnTo>
                    <a:pt x="694" y="138"/>
                  </a:lnTo>
                  <a:lnTo>
                    <a:pt x="708" y="130"/>
                  </a:lnTo>
                  <a:lnTo>
                    <a:pt x="724" y="126"/>
                  </a:lnTo>
                  <a:lnTo>
                    <a:pt x="724" y="126"/>
                  </a:lnTo>
                  <a:lnTo>
                    <a:pt x="738" y="124"/>
                  </a:lnTo>
                  <a:lnTo>
                    <a:pt x="754" y="124"/>
                  </a:lnTo>
                  <a:lnTo>
                    <a:pt x="766" y="128"/>
                  </a:lnTo>
                  <a:lnTo>
                    <a:pt x="778" y="132"/>
                  </a:lnTo>
                  <a:lnTo>
                    <a:pt x="778" y="132"/>
                  </a:lnTo>
                  <a:lnTo>
                    <a:pt x="792" y="138"/>
                  </a:lnTo>
                  <a:lnTo>
                    <a:pt x="798" y="138"/>
                  </a:lnTo>
                  <a:lnTo>
                    <a:pt x="808" y="136"/>
                  </a:lnTo>
                  <a:lnTo>
                    <a:pt x="774" y="0"/>
                  </a:lnTo>
                  <a:lnTo>
                    <a:pt x="774" y="0"/>
                  </a:lnTo>
                  <a:lnTo>
                    <a:pt x="730" y="16"/>
                  </a:lnTo>
                  <a:lnTo>
                    <a:pt x="684" y="32"/>
                  </a:lnTo>
                  <a:lnTo>
                    <a:pt x="596" y="68"/>
                  </a:lnTo>
                  <a:lnTo>
                    <a:pt x="508" y="108"/>
                  </a:lnTo>
                  <a:lnTo>
                    <a:pt x="420" y="150"/>
                  </a:lnTo>
                  <a:lnTo>
                    <a:pt x="420" y="150"/>
                  </a:lnTo>
                  <a:lnTo>
                    <a:pt x="318" y="202"/>
                  </a:lnTo>
                  <a:lnTo>
                    <a:pt x="214" y="252"/>
                  </a:lnTo>
                  <a:lnTo>
                    <a:pt x="162" y="274"/>
                  </a:lnTo>
                  <a:lnTo>
                    <a:pt x="108" y="298"/>
                  </a:lnTo>
                  <a:lnTo>
                    <a:pt x="54" y="320"/>
                  </a:lnTo>
                  <a:lnTo>
                    <a:pt x="0" y="340"/>
                  </a:lnTo>
                  <a:lnTo>
                    <a:pt x="72" y="512"/>
                  </a:lnTo>
                  <a:lnTo>
                    <a:pt x="86" y="508"/>
                  </a:lnTo>
                  <a:lnTo>
                    <a:pt x="86" y="508"/>
                  </a:lnTo>
                  <a:lnTo>
                    <a:pt x="90" y="502"/>
                  </a:lnTo>
                  <a:lnTo>
                    <a:pt x="100" y="488"/>
                  </a:lnTo>
                  <a:lnTo>
                    <a:pt x="100" y="488"/>
                  </a:lnTo>
                  <a:lnTo>
                    <a:pt x="106" y="478"/>
                  </a:lnTo>
                  <a:lnTo>
                    <a:pt x="116" y="466"/>
                  </a:lnTo>
                  <a:lnTo>
                    <a:pt x="128" y="456"/>
                  </a:lnTo>
                  <a:lnTo>
                    <a:pt x="142" y="448"/>
                  </a:lnTo>
                  <a:lnTo>
                    <a:pt x="142" y="448"/>
                  </a:lnTo>
                  <a:lnTo>
                    <a:pt x="156" y="444"/>
                  </a:lnTo>
                  <a:lnTo>
                    <a:pt x="172" y="442"/>
                  </a:lnTo>
                  <a:lnTo>
                    <a:pt x="188" y="442"/>
                  </a:lnTo>
                  <a:lnTo>
                    <a:pt x="204" y="446"/>
                  </a:lnTo>
                  <a:lnTo>
                    <a:pt x="204" y="446"/>
                  </a:lnTo>
                  <a:lnTo>
                    <a:pt x="220" y="452"/>
                  </a:lnTo>
                  <a:lnTo>
                    <a:pt x="234" y="464"/>
                  </a:lnTo>
                  <a:lnTo>
                    <a:pt x="246" y="480"/>
                  </a:lnTo>
                  <a:lnTo>
                    <a:pt x="256" y="498"/>
                  </a:lnTo>
                  <a:lnTo>
                    <a:pt x="256" y="498"/>
                  </a:lnTo>
                  <a:lnTo>
                    <a:pt x="262" y="520"/>
                  </a:lnTo>
                  <a:lnTo>
                    <a:pt x="262" y="540"/>
                  </a:lnTo>
                  <a:lnTo>
                    <a:pt x="260" y="558"/>
                  </a:lnTo>
                  <a:lnTo>
                    <a:pt x="254" y="574"/>
                  </a:lnTo>
                  <a:lnTo>
                    <a:pt x="254" y="574"/>
                  </a:lnTo>
                  <a:lnTo>
                    <a:pt x="244" y="586"/>
                  </a:lnTo>
                  <a:lnTo>
                    <a:pt x="232" y="598"/>
                  </a:lnTo>
                  <a:lnTo>
                    <a:pt x="218" y="606"/>
                  </a:lnTo>
                  <a:lnTo>
                    <a:pt x="204" y="612"/>
                  </a:lnTo>
                  <a:lnTo>
                    <a:pt x="204" y="612"/>
                  </a:lnTo>
                  <a:lnTo>
                    <a:pt x="188" y="616"/>
                  </a:lnTo>
                  <a:lnTo>
                    <a:pt x="174" y="616"/>
                  </a:lnTo>
                  <a:lnTo>
                    <a:pt x="160" y="614"/>
                  </a:lnTo>
                  <a:lnTo>
                    <a:pt x="148" y="612"/>
                  </a:lnTo>
                  <a:lnTo>
                    <a:pt x="148" y="612"/>
                  </a:lnTo>
                  <a:lnTo>
                    <a:pt x="134" y="608"/>
                  </a:lnTo>
                  <a:lnTo>
                    <a:pt x="128" y="608"/>
                  </a:lnTo>
                  <a:lnTo>
                    <a:pt x="114" y="614"/>
                  </a:lnTo>
                  <a:lnTo>
                    <a:pt x="176" y="760"/>
                  </a:lnTo>
                  <a:lnTo>
                    <a:pt x="176" y="760"/>
                  </a:lnTo>
                  <a:lnTo>
                    <a:pt x="224" y="740"/>
                  </a:lnTo>
                  <a:lnTo>
                    <a:pt x="270" y="718"/>
                  </a:lnTo>
                  <a:lnTo>
                    <a:pt x="316" y="694"/>
                  </a:lnTo>
                  <a:lnTo>
                    <a:pt x="362" y="668"/>
                  </a:lnTo>
                  <a:lnTo>
                    <a:pt x="406" y="642"/>
                  </a:lnTo>
                  <a:lnTo>
                    <a:pt x="448" y="614"/>
                  </a:lnTo>
                  <a:lnTo>
                    <a:pt x="532" y="558"/>
                  </a:lnTo>
                  <a:lnTo>
                    <a:pt x="616" y="502"/>
                  </a:lnTo>
                  <a:lnTo>
                    <a:pt x="698" y="448"/>
                  </a:lnTo>
                  <a:lnTo>
                    <a:pt x="740" y="422"/>
                  </a:lnTo>
                  <a:lnTo>
                    <a:pt x="782" y="400"/>
                  </a:lnTo>
                  <a:lnTo>
                    <a:pt x="824" y="378"/>
                  </a:lnTo>
                  <a:lnTo>
                    <a:pt x="866" y="358"/>
                  </a:lnTo>
                  <a:lnTo>
                    <a:pt x="836" y="240"/>
                  </a:lnTo>
                  <a:lnTo>
                    <a:pt x="830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486025" y="3380599"/>
              <a:ext cx="1562100" cy="762000"/>
            </a:xfrm>
            <a:custGeom>
              <a:avLst/>
              <a:gdLst>
                <a:gd name="T0" fmla="*/ 950 w 984"/>
                <a:gd name="T1" fmla="*/ 134 h 480"/>
                <a:gd name="T2" fmla="*/ 930 w 984"/>
                <a:gd name="T3" fmla="*/ 132 h 480"/>
                <a:gd name="T4" fmla="*/ 910 w 984"/>
                <a:gd name="T5" fmla="*/ 136 h 480"/>
                <a:gd name="T6" fmla="*/ 902 w 984"/>
                <a:gd name="T7" fmla="*/ 142 h 480"/>
                <a:gd name="T8" fmla="*/ 886 w 984"/>
                <a:gd name="T9" fmla="*/ 162 h 480"/>
                <a:gd name="T10" fmla="*/ 874 w 984"/>
                <a:gd name="T11" fmla="*/ 180 h 480"/>
                <a:gd name="T12" fmla="*/ 858 w 984"/>
                <a:gd name="T13" fmla="*/ 194 h 480"/>
                <a:gd name="T14" fmla="*/ 856 w 984"/>
                <a:gd name="T15" fmla="*/ 196 h 480"/>
                <a:gd name="T16" fmla="*/ 710 w 984"/>
                <a:gd name="T17" fmla="*/ 10 h 480"/>
                <a:gd name="T18" fmla="*/ 664 w 984"/>
                <a:gd name="T19" fmla="*/ 24 h 480"/>
                <a:gd name="T20" fmla="*/ 618 w 984"/>
                <a:gd name="T21" fmla="*/ 50 h 480"/>
                <a:gd name="T22" fmla="*/ 624 w 984"/>
                <a:gd name="T23" fmla="*/ 56 h 480"/>
                <a:gd name="T24" fmla="*/ 638 w 984"/>
                <a:gd name="T25" fmla="*/ 66 h 480"/>
                <a:gd name="T26" fmla="*/ 656 w 984"/>
                <a:gd name="T27" fmla="*/ 84 h 480"/>
                <a:gd name="T28" fmla="*/ 672 w 984"/>
                <a:gd name="T29" fmla="*/ 112 h 480"/>
                <a:gd name="T30" fmla="*/ 674 w 984"/>
                <a:gd name="T31" fmla="*/ 128 h 480"/>
                <a:gd name="T32" fmla="*/ 674 w 984"/>
                <a:gd name="T33" fmla="*/ 160 h 480"/>
                <a:gd name="T34" fmla="*/ 668 w 984"/>
                <a:gd name="T35" fmla="*/ 176 h 480"/>
                <a:gd name="T36" fmla="*/ 646 w 984"/>
                <a:gd name="T37" fmla="*/ 202 h 480"/>
                <a:gd name="T38" fmla="*/ 610 w 984"/>
                <a:gd name="T39" fmla="*/ 220 h 480"/>
                <a:gd name="T40" fmla="*/ 588 w 984"/>
                <a:gd name="T41" fmla="*/ 224 h 480"/>
                <a:gd name="T42" fmla="*/ 550 w 984"/>
                <a:gd name="T43" fmla="*/ 218 h 480"/>
                <a:gd name="T44" fmla="*/ 536 w 984"/>
                <a:gd name="T45" fmla="*/ 210 h 480"/>
                <a:gd name="T46" fmla="*/ 514 w 984"/>
                <a:gd name="T47" fmla="*/ 186 h 480"/>
                <a:gd name="T48" fmla="*/ 502 w 984"/>
                <a:gd name="T49" fmla="*/ 156 h 480"/>
                <a:gd name="T50" fmla="*/ 500 w 984"/>
                <a:gd name="T51" fmla="*/ 140 h 480"/>
                <a:gd name="T52" fmla="*/ 504 w 984"/>
                <a:gd name="T53" fmla="*/ 114 h 480"/>
                <a:gd name="T54" fmla="*/ 508 w 984"/>
                <a:gd name="T55" fmla="*/ 102 h 480"/>
                <a:gd name="T56" fmla="*/ 514 w 984"/>
                <a:gd name="T57" fmla="*/ 82 h 480"/>
                <a:gd name="T58" fmla="*/ 508 w 984"/>
                <a:gd name="T59" fmla="*/ 56 h 480"/>
                <a:gd name="T60" fmla="*/ 388 w 984"/>
                <a:gd name="T61" fmla="*/ 66 h 480"/>
                <a:gd name="T62" fmla="*/ 264 w 984"/>
                <a:gd name="T63" fmla="*/ 62 h 480"/>
                <a:gd name="T64" fmla="*/ 134 w 984"/>
                <a:gd name="T65" fmla="*/ 40 h 480"/>
                <a:gd name="T66" fmla="*/ 0 w 984"/>
                <a:gd name="T67" fmla="*/ 0 h 480"/>
                <a:gd name="T68" fmla="*/ 166 w 984"/>
                <a:gd name="T69" fmla="*/ 350 h 480"/>
                <a:gd name="T70" fmla="*/ 172 w 984"/>
                <a:gd name="T71" fmla="*/ 368 h 480"/>
                <a:gd name="T72" fmla="*/ 196 w 984"/>
                <a:gd name="T73" fmla="*/ 396 h 480"/>
                <a:gd name="T74" fmla="*/ 228 w 984"/>
                <a:gd name="T75" fmla="*/ 412 h 480"/>
                <a:gd name="T76" fmla="*/ 288 w 984"/>
                <a:gd name="T77" fmla="*/ 430 h 480"/>
                <a:gd name="T78" fmla="*/ 332 w 984"/>
                <a:gd name="T79" fmla="*/ 442 h 480"/>
                <a:gd name="T80" fmla="*/ 418 w 984"/>
                <a:gd name="T81" fmla="*/ 462 h 480"/>
                <a:gd name="T82" fmla="*/ 500 w 984"/>
                <a:gd name="T83" fmla="*/ 474 h 480"/>
                <a:gd name="T84" fmla="*/ 576 w 984"/>
                <a:gd name="T85" fmla="*/ 480 h 480"/>
                <a:gd name="T86" fmla="*/ 652 w 984"/>
                <a:gd name="T87" fmla="*/ 480 h 480"/>
                <a:gd name="T88" fmla="*/ 722 w 984"/>
                <a:gd name="T89" fmla="*/ 472 h 480"/>
                <a:gd name="T90" fmla="*/ 790 w 984"/>
                <a:gd name="T91" fmla="*/ 460 h 480"/>
                <a:gd name="T92" fmla="*/ 854 w 984"/>
                <a:gd name="T93" fmla="*/ 444 h 480"/>
                <a:gd name="T94" fmla="*/ 812 w 984"/>
                <a:gd name="T95" fmla="*/ 254 h 480"/>
                <a:gd name="T96" fmla="*/ 872 w 984"/>
                <a:gd name="T97" fmla="*/ 232 h 480"/>
                <a:gd name="T98" fmla="*/ 894 w 984"/>
                <a:gd name="T99" fmla="*/ 230 h 480"/>
                <a:gd name="T100" fmla="*/ 914 w 984"/>
                <a:gd name="T101" fmla="*/ 234 h 480"/>
                <a:gd name="T102" fmla="*/ 940 w 984"/>
                <a:gd name="T103" fmla="*/ 238 h 480"/>
                <a:gd name="T104" fmla="*/ 948 w 984"/>
                <a:gd name="T105" fmla="*/ 236 h 480"/>
                <a:gd name="T106" fmla="*/ 966 w 984"/>
                <a:gd name="T107" fmla="*/ 226 h 480"/>
                <a:gd name="T108" fmla="*/ 980 w 984"/>
                <a:gd name="T109" fmla="*/ 212 h 480"/>
                <a:gd name="T110" fmla="*/ 984 w 984"/>
                <a:gd name="T111" fmla="*/ 204 h 480"/>
                <a:gd name="T112" fmla="*/ 984 w 984"/>
                <a:gd name="T113" fmla="*/ 182 h 480"/>
                <a:gd name="T114" fmla="*/ 980 w 984"/>
                <a:gd name="T115" fmla="*/ 168 h 480"/>
                <a:gd name="T116" fmla="*/ 966 w 984"/>
                <a:gd name="T117" fmla="*/ 144 h 480"/>
                <a:gd name="T118" fmla="*/ 950 w 984"/>
                <a:gd name="T119" fmla="*/ 13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480">
                  <a:moveTo>
                    <a:pt x="950" y="134"/>
                  </a:moveTo>
                  <a:lnTo>
                    <a:pt x="950" y="134"/>
                  </a:lnTo>
                  <a:lnTo>
                    <a:pt x="940" y="132"/>
                  </a:lnTo>
                  <a:lnTo>
                    <a:pt x="930" y="132"/>
                  </a:lnTo>
                  <a:lnTo>
                    <a:pt x="920" y="134"/>
                  </a:lnTo>
                  <a:lnTo>
                    <a:pt x="910" y="136"/>
                  </a:lnTo>
                  <a:lnTo>
                    <a:pt x="910" y="136"/>
                  </a:lnTo>
                  <a:lnTo>
                    <a:pt x="902" y="142"/>
                  </a:lnTo>
                  <a:lnTo>
                    <a:pt x="896" y="146"/>
                  </a:lnTo>
                  <a:lnTo>
                    <a:pt x="886" y="162"/>
                  </a:lnTo>
                  <a:lnTo>
                    <a:pt x="886" y="162"/>
                  </a:lnTo>
                  <a:lnTo>
                    <a:pt x="874" y="180"/>
                  </a:lnTo>
                  <a:lnTo>
                    <a:pt x="868" y="188"/>
                  </a:lnTo>
                  <a:lnTo>
                    <a:pt x="858" y="194"/>
                  </a:lnTo>
                  <a:lnTo>
                    <a:pt x="858" y="194"/>
                  </a:lnTo>
                  <a:lnTo>
                    <a:pt x="856" y="196"/>
                  </a:lnTo>
                  <a:lnTo>
                    <a:pt x="796" y="218"/>
                  </a:lnTo>
                  <a:lnTo>
                    <a:pt x="710" y="10"/>
                  </a:lnTo>
                  <a:lnTo>
                    <a:pt x="710" y="10"/>
                  </a:lnTo>
                  <a:lnTo>
                    <a:pt x="664" y="24"/>
                  </a:lnTo>
                  <a:lnTo>
                    <a:pt x="614" y="36"/>
                  </a:lnTo>
                  <a:lnTo>
                    <a:pt x="618" y="50"/>
                  </a:lnTo>
                  <a:lnTo>
                    <a:pt x="618" y="50"/>
                  </a:lnTo>
                  <a:lnTo>
                    <a:pt x="624" y="56"/>
                  </a:lnTo>
                  <a:lnTo>
                    <a:pt x="638" y="66"/>
                  </a:lnTo>
                  <a:lnTo>
                    <a:pt x="638" y="66"/>
                  </a:lnTo>
                  <a:lnTo>
                    <a:pt x="646" y="74"/>
                  </a:lnTo>
                  <a:lnTo>
                    <a:pt x="656" y="84"/>
                  </a:lnTo>
                  <a:lnTo>
                    <a:pt x="664" y="98"/>
                  </a:lnTo>
                  <a:lnTo>
                    <a:pt x="672" y="112"/>
                  </a:lnTo>
                  <a:lnTo>
                    <a:pt x="672" y="112"/>
                  </a:lnTo>
                  <a:lnTo>
                    <a:pt x="674" y="128"/>
                  </a:lnTo>
                  <a:lnTo>
                    <a:pt x="676" y="144"/>
                  </a:lnTo>
                  <a:lnTo>
                    <a:pt x="674" y="160"/>
                  </a:lnTo>
                  <a:lnTo>
                    <a:pt x="668" y="176"/>
                  </a:lnTo>
                  <a:lnTo>
                    <a:pt x="668" y="176"/>
                  </a:lnTo>
                  <a:lnTo>
                    <a:pt x="660" y="190"/>
                  </a:lnTo>
                  <a:lnTo>
                    <a:pt x="646" y="202"/>
                  </a:lnTo>
                  <a:lnTo>
                    <a:pt x="630" y="212"/>
                  </a:lnTo>
                  <a:lnTo>
                    <a:pt x="610" y="220"/>
                  </a:lnTo>
                  <a:lnTo>
                    <a:pt x="610" y="220"/>
                  </a:lnTo>
                  <a:lnTo>
                    <a:pt x="588" y="224"/>
                  </a:lnTo>
                  <a:lnTo>
                    <a:pt x="568" y="222"/>
                  </a:lnTo>
                  <a:lnTo>
                    <a:pt x="550" y="218"/>
                  </a:lnTo>
                  <a:lnTo>
                    <a:pt x="536" y="210"/>
                  </a:lnTo>
                  <a:lnTo>
                    <a:pt x="536" y="210"/>
                  </a:lnTo>
                  <a:lnTo>
                    <a:pt x="522" y="198"/>
                  </a:lnTo>
                  <a:lnTo>
                    <a:pt x="514" y="186"/>
                  </a:lnTo>
                  <a:lnTo>
                    <a:pt x="506" y="172"/>
                  </a:lnTo>
                  <a:lnTo>
                    <a:pt x="502" y="156"/>
                  </a:lnTo>
                  <a:lnTo>
                    <a:pt x="502" y="156"/>
                  </a:lnTo>
                  <a:lnTo>
                    <a:pt x="500" y="140"/>
                  </a:lnTo>
                  <a:lnTo>
                    <a:pt x="502" y="126"/>
                  </a:lnTo>
                  <a:lnTo>
                    <a:pt x="504" y="114"/>
                  </a:lnTo>
                  <a:lnTo>
                    <a:pt x="508" y="102"/>
                  </a:lnTo>
                  <a:lnTo>
                    <a:pt x="508" y="102"/>
                  </a:lnTo>
                  <a:lnTo>
                    <a:pt x="514" y="88"/>
                  </a:lnTo>
                  <a:lnTo>
                    <a:pt x="514" y="82"/>
                  </a:lnTo>
                  <a:lnTo>
                    <a:pt x="508" y="56"/>
                  </a:lnTo>
                  <a:lnTo>
                    <a:pt x="508" y="56"/>
                  </a:lnTo>
                  <a:lnTo>
                    <a:pt x="448" y="62"/>
                  </a:lnTo>
                  <a:lnTo>
                    <a:pt x="388" y="66"/>
                  </a:lnTo>
                  <a:lnTo>
                    <a:pt x="328" y="66"/>
                  </a:lnTo>
                  <a:lnTo>
                    <a:pt x="264" y="62"/>
                  </a:lnTo>
                  <a:lnTo>
                    <a:pt x="200" y="52"/>
                  </a:lnTo>
                  <a:lnTo>
                    <a:pt x="134" y="40"/>
                  </a:lnTo>
                  <a:lnTo>
                    <a:pt x="68" y="22"/>
                  </a:lnTo>
                  <a:lnTo>
                    <a:pt x="0" y="0"/>
                  </a:lnTo>
                  <a:lnTo>
                    <a:pt x="166" y="350"/>
                  </a:lnTo>
                  <a:lnTo>
                    <a:pt x="166" y="350"/>
                  </a:lnTo>
                  <a:lnTo>
                    <a:pt x="168" y="360"/>
                  </a:lnTo>
                  <a:lnTo>
                    <a:pt x="172" y="368"/>
                  </a:lnTo>
                  <a:lnTo>
                    <a:pt x="182" y="384"/>
                  </a:lnTo>
                  <a:lnTo>
                    <a:pt x="196" y="396"/>
                  </a:lnTo>
                  <a:lnTo>
                    <a:pt x="212" y="404"/>
                  </a:lnTo>
                  <a:lnTo>
                    <a:pt x="228" y="412"/>
                  </a:lnTo>
                  <a:lnTo>
                    <a:pt x="248" y="418"/>
                  </a:lnTo>
                  <a:lnTo>
                    <a:pt x="288" y="430"/>
                  </a:lnTo>
                  <a:lnTo>
                    <a:pt x="288" y="430"/>
                  </a:lnTo>
                  <a:lnTo>
                    <a:pt x="332" y="442"/>
                  </a:lnTo>
                  <a:lnTo>
                    <a:pt x="376" y="454"/>
                  </a:lnTo>
                  <a:lnTo>
                    <a:pt x="418" y="462"/>
                  </a:lnTo>
                  <a:lnTo>
                    <a:pt x="458" y="470"/>
                  </a:lnTo>
                  <a:lnTo>
                    <a:pt x="500" y="474"/>
                  </a:lnTo>
                  <a:lnTo>
                    <a:pt x="538" y="478"/>
                  </a:lnTo>
                  <a:lnTo>
                    <a:pt x="576" y="480"/>
                  </a:lnTo>
                  <a:lnTo>
                    <a:pt x="614" y="480"/>
                  </a:lnTo>
                  <a:lnTo>
                    <a:pt x="652" y="480"/>
                  </a:lnTo>
                  <a:lnTo>
                    <a:pt x="686" y="476"/>
                  </a:lnTo>
                  <a:lnTo>
                    <a:pt x="722" y="472"/>
                  </a:lnTo>
                  <a:lnTo>
                    <a:pt x="756" y="468"/>
                  </a:lnTo>
                  <a:lnTo>
                    <a:pt x="790" y="460"/>
                  </a:lnTo>
                  <a:lnTo>
                    <a:pt x="822" y="452"/>
                  </a:lnTo>
                  <a:lnTo>
                    <a:pt x="854" y="444"/>
                  </a:lnTo>
                  <a:lnTo>
                    <a:pt x="886" y="434"/>
                  </a:lnTo>
                  <a:lnTo>
                    <a:pt x="812" y="254"/>
                  </a:lnTo>
                  <a:lnTo>
                    <a:pt x="872" y="232"/>
                  </a:lnTo>
                  <a:lnTo>
                    <a:pt x="872" y="232"/>
                  </a:lnTo>
                  <a:lnTo>
                    <a:pt x="884" y="230"/>
                  </a:lnTo>
                  <a:lnTo>
                    <a:pt x="894" y="230"/>
                  </a:lnTo>
                  <a:lnTo>
                    <a:pt x="914" y="234"/>
                  </a:lnTo>
                  <a:lnTo>
                    <a:pt x="914" y="234"/>
                  </a:lnTo>
                  <a:lnTo>
                    <a:pt x="930" y="238"/>
                  </a:lnTo>
                  <a:lnTo>
                    <a:pt x="940" y="238"/>
                  </a:lnTo>
                  <a:lnTo>
                    <a:pt x="948" y="236"/>
                  </a:lnTo>
                  <a:lnTo>
                    <a:pt x="948" y="236"/>
                  </a:lnTo>
                  <a:lnTo>
                    <a:pt x="958" y="232"/>
                  </a:lnTo>
                  <a:lnTo>
                    <a:pt x="966" y="226"/>
                  </a:lnTo>
                  <a:lnTo>
                    <a:pt x="974" y="218"/>
                  </a:lnTo>
                  <a:lnTo>
                    <a:pt x="980" y="212"/>
                  </a:lnTo>
                  <a:lnTo>
                    <a:pt x="980" y="212"/>
                  </a:lnTo>
                  <a:lnTo>
                    <a:pt x="984" y="204"/>
                  </a:lnTo>
                  <a:lnTo>
                    <a:pt x="984" y="194"/>
                  </a:lnTo>
                  <a:lnTo>
                    <a:pt x="984" y="182"/>
                  </a:lnTo>
                  <a:lnTo>
                    <a:pt x="980" y="168"/>
                  </a:lnTo>
                  <a:lnTo>
                    <a:pt x="980" y="168"/>
                  </a:lnTo>
                  <a:lnTo>
                    <a:pt x="972" y="154"/>
                  </a:lnTo>
                  <a:lnTo>
                    <a:pt x="966" y="144"/>
                  </a:lnTo>
                  <a:lnTo>
                    <a:pt x="958" y="138"/>
                  </a:lnTo>
                  <a:lnTo>
                    <a:pt x="950" y="134"/>
                  </a:lnTo>
                  <a:lnTo>
                    <a:pt x="950" y="1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854325" y="5418949"/>
              <a:ext cx="581025" cy="657225"/>
            </a:xfrm>
            <a:custGeom>
              <a:avLst/>
              <a:gdLst>
                <a:gd name="T0" fmla="*/ 270 w 366"/>
                <a:gd name="T1" fmla="*/ 72 h 414"/>
                <a:gd name="T2" fmla="*/ 270 w 366"/>
                <a:gd name="T3" fmla="*/ 72 h 414"/>
                <a:gd name="T4" fmla="*/ 234 w 366"/>
                <a:gd name="T5" fmla="*/ 0 h 414"/>
                <a:gd name="T6" fmla="*/ 0 w 366"/>
                <a:gd name="T7" fmla="*/ 140 h 414"/>
                <a:gd name="T8" fmla="*/ 0 w 366"/>
                <a:gd name="T9" fmla="*/ 140 h 414"/>
                <a:gd name="T10" fmla="*/ 94 w 366"/>
                <a:gd name="T11" fmla="*/ 366 h 414"/>
                <a:gd name="T12" fmla="*/ 94 w 366"/>
                <a:gd name="T13" fmla="*/ 366 h 414"/>
                <a:gd name="T14" fmla="*/ 100 w 366"/>
                <a:gd name="T15" fmla="*/ 376 h 414"/>
                <a:gd name="T16" fmla="*/ 106 w 366"/>
                <a:gd name="T17" fmla="*/ 384 h 414"/>
                <a:gd name="T18" fmla="*/ 114 w 366"/>
                <a:gd name="T19" fmla="*/ 392 h 414"/>
                <a:gd name="T20" fmla="*/ 124 w 366"/>
                <a:gd name="T21" fmla="*/ 400 h 414"/>
                <a:gd name="T22" fmla="*/ 132 w 366"/>
                <a:gd name="T23" fmla="*/ 404 h 414"/>
                <a:gd name="T24" fmla="*/ 144 w 366"/>
                <a:gd name="T25" fmla="*/ 408 h 414"/>
                <a:gd name="T26" fmla="*/ 154 w 366"/>
                <a:gd name="T27" fmla="*/ 412 h 414"/>
                <a:gd name="T28" fmla="*/ 166 w 366"/>
                <a:gd name="T29" fmla="*/ 414 h 414"/>
                <a:gd name="T30" fmla="*/ 192 w 366"/>
                <a:gd name="T31" fmla="*/ 414 h 414"/>
                <a:gd name="T32" fmla="*/ 218 w 366"/>
                <a:gd name="T33" fmla="*/ 412 h 414"/>
                <a:gd name="T34" fmla="*/ 246 w 366"/>
                <a:gd name="T35" fmla="*/ 406 h 414"/>
                <a:gd name="T36" fmla="*/ 272 w 366"/>
                <a:gd name="T37" fmla="*/ 396 h 414"/>
                <a:gd name="T38" fmla="*/ 296 w 366"/>
                <a:gd name="T39" fmla="*/ 382 h 414"/>
                <a:gd name="T40" fmla="*/ 318 w 366"/>
                <a:gd name="T41" fmla="*/ 366 h 414"/>
                <a:gd name="T42" fmla="*/ 338 w 366"/>
                <a:gd name="T43" fmla="*/ 348 h 414"/>
                <a:gd name="T44" fmla="*/ 346 w 366"/>
                <a:gd name="T45" fmla="*/ 338 h 414"/>
                <a:gd name="T46" fmla="*/ 352 w 366"/>
                <a:gd name="T47" fmla="*/ 328 h 414"/>
                <a:gd name="T48" fmla="*/ 358 w 366"/>
                <a:gd name="T49" fmla="*/ 316 h 414"/>
                <a:gd name="T50" fmla="*/ 362 w 366"/>
                <a:gd name="T51" fmla="*/ 304 h 414"/>
                <a:gd name="T52" fmla="*/ 364 w 366"/>
                <a:gd name="T53" fmla="*/ 292 h 414"/>
                <a:gd name="T54" fmla="*/ 366 w 366"/>
                <a:gd name="T55" fmla="*/ 280 h 414"/>
                <a:gd name="T56" fmla="*/ 366 w 366"/>
                <a:gd name="T57" fmla="*/ 268 h 414"/>
                <a:gd name="T58" fmla="*/ 362 w 366"/>
                <a:gd name="T59" fmla="*/ 254 h 414"/>
                <a:gd name="T60" fmla="*/ 358 w 366"/>
                <a:gd name="T61" fmla="*/ 242 h 414"/>
                <a:gd name="T62" fmla="*/ 352 w 366"/>
                <a:gd name="T63" fmla="*/ 228 h 414"/>
                <a:gd name="T64" fmla="*/ 352 w 366"/>
                <a:gd name="T65" fmla="*/ 228 h 414"/>
                <a:gd name="T66" fmla="*/ 270 w 366"/>
                <a:gd name="T67" fmla="*/ 72 h 414"/>
                <a:gd name="T68" fmla="*/ 270 w 366"/>
                <a:gd name="T69" fmla="*/ 7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414">
                  <a:moveTo>
                    <a:pt x="270" y="72"/>
                  </a:moveTo>
                  <a:lnTo>
                    <a:pt x="270" y="72"/>
                  </a:lnTo>
                  <a:lnTo>
                    <a:pt x="234" y="0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94" y="366"/>
                  </a:lnTo>
                  <a:lnTo>
                    <a:pt x="94" y="366"/>
                  </a:lnTo>
                  <a:lnTo>
                    <a:pt x="100" y="376"/>
                  </a:lnTo>
                  <a:lnTo>
                    <a:pt x="106" y="384"/>
                  </a:lnTo>
                  <a:lnTo>
                    <a:pt x="114" y="392"/>
                  </a:lnTo>
                  <a:lnTo>
                    <a:pt x="124" y="400"/>
                  </a:lnTo>
                  <a:lnTo>
                    <a:pt x="132" y="404"/>
                  </a:lnTo>
                  <a:lnTo>
                    <a:pt x="144" y="408"/>
                  </a:lnTo>
                  <a:lnTo>
                    <a:pt x="154" y="412"/>
                  </a:lnTo>
                  <a:lnTo>
                    <a:pt x="166" y="414"/>
                  </a:lnTo>
                  <a:lnTo>
                    <a:pt x="192" y="414"/>
                  </a:lnTo>
                  <a:lnTo>
                    <a:pt x="218" y="412"/>
                  </a:lnTo>
                  <a:lnTo>
                    <a:pt x="246" y="406"/>
                  </a:lnTo>
                  <a:lnTo>
                    <a:pt x="272" y="396"/>
                  </a:lnTo>
                  <a:lnTo>
                    <a:pt x="296" y="382"/>
                  </a:lnTo>
                  <a:lnTo>
                    <a:pt x="318" y="366"/>
                  </a:lnTo>
                  <a:lnTo>
                    <a:pt x="338" y="348"/>
                  </a:lnTo>
                  <a:lnTo>
                    <a:pt x="346" y="338"/>
                  </a:lnTo>
                  <a:lnTo>
                    <a:pt x="352" y="328"/>
                  </a:lnTo>
                  <a:lnTo>
                    <a:pt x="358" y="316"/>
                  </a:lnTo>
                  <a:lnTo>
                    <a:pt x="362" y="304"/>
                  </a:lnTo>
                  <a:lnTo>
                    <a:pt x="364" y="292"/>
                  </a:lnTo>
                  <a:lnTo>
                    <a:pt x="366" y="280"/>
                  </a:lnTo>
                  <a:lnTo>
                    <a:pt x="366" y="268"/>
                  </a:lnTo>
                  <a:lnTo>
                    <a:pt x="362" y="254"/>
                  </a:lnTo>
                  <a:lnTo>
                    <a:pt x="358" y="242"/>
                  </a:lnTo>
                  <a:lnTo>
                    <a:pt x="352" y="228"/>
                  </a:lnTo>
                  <a:lnTo>
                    <a:pt x="352" y="228"/>
                  </a:lnTo>
                  <a:lnTo>
                    <a:pt x="270" y="72"/>
                  </a:lnTo>
                  <a:lnTo>
                    <a:pt x="270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514475" y="4152124"/>
              <a:ext cx="1917700" cy="2022475"/>
            </a:xfrm>
            <a:custGeom>
              <a:avLst/>
              <a:gdLst>
                <a:gd name="T0" fmla="*/ 1038 w 1208"/>
                <a:gd name="T1" fmla="*/ 722 h 1274"/>
                <a:gd name="T2" fmla="*/ 1016 w 1208"/>
                <a:gd name="T3" fmla="*/ 722 h 1274"/>
                <a:gd name="T4" fmla="*/ 1008 w 1208"/>
                <a:gd name="T5" fmla="*/ 710 h 1274"/>
                <a:gd name="T6" fmla="*/ 1014 w 1208"/>
                <a:gd name="T7" fmla="*/ 690 h 1274"/>
                <a:gd name="T8" fmla="*/ 1144 w 1208"/>
                <a:gd name="T9" fmla="*/ 584 h 1274"/>
                <a:gd name="T10" fmla="*/ 1170 w 1208"/>
                <a:gd name="T11" fmla="*/ 556 h 1274"/>
                <a:gd name="T12" fmla="*/ 1182 w 1208"/>
                <a:gd name="T13" fmla="*/ 520 h 1274"/>
                <a:gd name="T14" fmla="*/ 1170 w 1208"/>
                <a:gd name="T15" fmla="*/ 462 h 1274"/>
                <a:gd name="T16" fmla="*/ 1146 w 1208"/>
                <a:gd name="T17" fmla="*/ 432 h 1274"/>
                <a:gd name="T18" fmla="*/ 1092 w 1208"/>
                <a:gd name="T19" fmla="*/ 410 h 1274"/>
                <a:gd name="T20" fmla="*/ 972 w 1208"/>
                <a:gd name="T21" fmla="*/ 506 h 1274"/>
                <a:gd name="T22" fmla="*/ 958 w 1208"/>
                <a:gd name="T23" fmla="*/ 510 h 1274"/>
                <a:gd name="T24" fmla="*/ 944 w 1208"/>
                <a:gd name="T25" fmla="*/ 504 h 1274"/>
                <a:gd name="T26" fmla="*/ 942 w 1208"/>
                <a:gd name="T27" fmla="*/ 482 h 1274"/>
                <a:gd name="T28" fmla="*/ 1068 w 1208"/>
                <a:gd name="T29" fmla="*/ 380 h 1274"/>
                <a:gd name="T30" fmla="*/ 1084 w 1208"/>
                <a:gd name="T31" fmla="*/ 358 h 1274"/>
                <a:gd name="T32" fmla="*/ 1092 w 1208"/>
                <a:gd name="T33" fmla="*/ 314 h 1274"/>
                <a:gd name="T34" fmla="*/ 1076 w 1208"/>
                <a:gd name="T35" fmla="*/ 258 h 1274"/>
                <a:gd name="T36" fmla="*/ 1056 w 1208"/>
                <a:gd name="T37" fmla="*/ 234 h 1274"/>
                <a:gd name="T38" fmla="*/ 1026 w 1208"/>
                <a:gd name="T39" fmla="*/ 212 h 1274"/>
                <a:gd name="T40" fmla="*/ 990 w 1208"/>
                <a:gd name="T41" fmla="*/ 202 h 1274"/>
                <a:gd name="T42" fmla="*/ 842 w 1208"/>
                <a:gd name="T43" fmla="*/ 312 h 1274"/>
                <a:gd name="T44" fmla="*/ 820 w 1208"/>
                <a:gd name="T45" fmla="*/ 314 h 1274"/>
                <a:gd name="T46" fmla="*/ 810 w 1208"/>
                <a:gd name="T47" fmla="*/ 302 h 1274"/>
                <a:gd name="T48" fmla="*/ 818 w 1208"/>
                <a:gd name="T49" fmla="*/ 280 h 1274"/>
                <a:gd name="T50" fmla="*/ 930 w 1208"/>
                <a:gd name="T51" fmla="*/ 176 h 1274"/>
                <a:gd name="T52" fmla="*/ 952 w 1208"/>
                <a:gd name="T53" fmla="*/ 148 h 1274"/>
                <a:gd name="T54" fmla="*/ 962 w 1208"/>
                <a:gd name="T55" fmla="*/ 100 h 1274"/>
                <a:gd name="T56" fmla="*/ 946 w 1208"/>
                <a:gd name="T57" fmla="*/ 50 h 1274"/>
                <a:gd name="T58" fmla="*/ 924 w 1208"/>
                <a:gd name="T59" fmla="*/ 22 h 1274"/>
                <a:gd name="T60" fmla="*/ 888 w 1208"/>
                <a:gd name="T61" fmla="*/ 2 h 1274"/>
                <a:gd name="T62" fmla="*/ 866 w 1208"/>
                <a:gd name="T63" fmla="*/ 0 h 1274"/>
                <a:gd name="T64" fmla="*/ 812 w 1208"/>
                <a:gd name="T65" fmla="*/ 16 h 1274"/>
                <a:gd name="T66" fmla="*/ 688 w 1208"/>
                <a:gd name="T67" fmla="*/ 116 h 1274"/>
                <a:gd name="T68" fmla="*/ 506 w 1208"/>
                <a:gd name="T69" fmla="*/ 266 h 1274"/>
                <a:gd name="T70" fmla="*/ 492 w 1208"/>
                <a:gd name="T71" fmla="*/ 270 h 1274"/>
                <a:gd name="T72" fmla="*/ 478 w 1208"/>
                <a:gd name="T73" fmla="*/ 264 h 1274"/>
                <a:gd name="T74" fmla="*/ 474 w 1208"/>
                <a:gd name="T75" fmla="*/ 242 h 1274"/>
                <a:gd name="T76" fmla="*/ 528 w 1208"/>
                <a:gd name="T77" fmla="*/ 194 h 1274"/>
                <a:gd name="T78" fmla="*/ 410 w 1208"/>
                <a:gd name="T79" fmla="*/ 142 h 1274"/>
                <a:gd name="T80" fmla="*/ 256 w 1208"/>
                <a:gd name="T81" fmla="*/ 228 h 1274"/>
                <a:gd name="T82" fmla="*/ 234 w 1208"/>
                <a:gd name="T83" fmla="*/ 252 h 1274"/>
                <a:gd name="T84" fmla="*/ 212 w 1208"/>
                <a:gd name="T85" fmla="*/ 294 h 1274"/>
                <a:gd name="T86" fmla="*/ 198 w 1208"/>
                <a:gd name="T87" fmla="*/ 362 h 1274"/>
                <a:gd name="T88" fmla="*/ 156 w 1208"/>
                <a:gd name="T89" fmla="*/ 636 h 1274"/>
                <a:gd name="T90" fmla="*/ 362 w 1208"/>
                <a:gd name="T91" fmla="*/ 1274 h 1274"/>
                <a:gd name="T92" fmla="*/ 632 w 1208"/>
                <a:gd name="T93" fmla="*/ 1108 h 1274"/>
                <a:gd name="T94" fmla="*/ 808 w 1208"/>
                <a:gd name="T95" fmla="*/ 1050 h 1274"/>
                <a:gd name="T96" fmla="*/ 886 w 1208"/>
                <a:gd name="T97" fmla="*/ 1010 h 1274"/>
                <a:gd name="T98" fmla="*/ 1030 w 1208"/>
                <a:gd name="T99" fmla="*/ 904 h 1274"/>
                <a:gd name="T100" fmla="*/ 1178 w 1208"/>
                <a:gd name="T101" fmla="*/ 776 h 1274"/>
                <a:gd name="T102" fmla="*/ 1204 w 1208"/>
                <a:gd name="T103" fmla="*/ 734 h 1274"/>
                <a:gd name="T104" fmla="*/ 1208 w 1208"/>
                <a:gd name="T105" fmla="*/ 702 h 1274"/>
                <a:gd name="T106" fmla="*/ 1188 w 1208"/>
                <a:gd name="T107" fmla="*/ 656 h 1274"/>
                <a:gd name="T108" fmla="*/ 1172 w 1208"/>
                <a:gd name="T109" fmla="*/ 642 h 1274"/>
                <a:gd name="T110" fmla="*/ 1152 w 1208"/>
                <a:gd name="T111" fmla="*/ 63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08" h="1274">
                  <a:moveTo>
                    <a:pt x="1152" y="634"/>
                  </a:moveTo>
                  <a:lnTo>
                    <a:pt x="1038" y="722"/>
                  </a:lnTo>
                  <a:lnTo>
                    <a:pt x="1038" y="722"/>
                  </a:lnTo>
                  <a:lnTo>
                    <a:pt x="1032" y="724"/>
                  </a:lnTo>
                  <a:lnTo>
                    <a:pt x="1024" y="724"/>
                  </a:lnTo>
                  <a:lnTo>
                    <a:pt x="1016" y="722"/>
                  </a:lnTo>
                  <a:lnTo>
                    <a:pt x="1010" y="718"/>
                  </a:lnTo>
                  <a:lnTo>
                    <a:pt x="1010" y="718"/>
                  </a:lnTo>
                  <a:lnTo>
                    <a:pt x="1008" y="710"/>
                  </a:lnTo>
                  <a:lnTo>
                    <a:pt x="1006" y="702"/>
                  </a:lnTo>
                  <a:lnTo>
                    <a:pt x="1010" y="696"/>
                  </a:lnTo>
                  <a:lnTo>
                    <a:pt x="1014" y="690"/>
                  </a:lnTo>
                  <a:lnTo>
                    <a:pt x="1014" y="690"/>
                  </a:lnTo>
                  <a:lnTo>
                    <a:pt x="1078" y="638"/>
                  </a:lnTo>
                  <a:lnTo>
                    <a:pt x="1144" y="584"/>
                  </a:lnTo>
                  <a:lnTo>
                    <a:pt x="1144" y="584"/>
                  </a:lnTo>
                  <a:lnTo>
                    <a:pt x="1158" y="572"/>
                  </a:lnTo>
                  <a:lnTo>
                    <a:pt x="1170" y="556"/>
                  </a:lnTo>
                  <a:lnTo>
                    <a:pt x="1178" y="538"/>
                  </a:lnTo>
                  <a:lnTo>
                    <a:pt x="1182" y="520"/>
                  </a:lnTo>
                  <a:lnTo>
                    <a:pt x="1182" y="520"/>
                  </a:lnTo>
                  <a:lnTo>
                    <a:pt x="1182" y="500"/>
                  </a:lnTo>
                  <a:lnTo>
                    <a:pt x="1178" y="480"/>
                  </a:lnTo>
                  <a:lnTo>
                    <a:pt x="1170" y="462"/>
                  </a:lnTo>
                  <a:lnTo>
                    <a:pt x="1160" y="446"/>
                  </a:lnTo>
                  <a:lnTo>
                    <a:pt x="1160" y="446"/>
                  </a:lnTo>
                  <a:lnTo>
                    <a:pt x="1146" y="432"/>
                  </a:lnTo>
                  <a:lnTo>
                    <a:pt x="1130" y="420"/>
                  </a:lnTo>
                  <a:lnTo>
                    <a:pt x="1110" y="414"/>
                  </a:lnTo>
                  <a:lnTo>
                    <a:pt x="1092" y="410"/>
                  </a:lnTo>
                  <a:lnTo>
                    <a:pt x="1092" y="410"/>
                  </a:lnTo>
                  <a:lnTo>
                    <a:pt x="1086" y="416"/>
                  </a:lnTo>
                  <a:lnTo>
                    <a:pt x="972" y="506"/>
                  </a:lnTo>
                  <a:lnTo>
                    <a:pt x="972" y="506"/>
                  </a:lnTo>
                  <a:lnTo>
                    <a:pt x="966" y="510"/>
                  </a:lnTo>
                  <a:lnTo>
                    <a:pt x="958" y="510"/>
                  </a:lnTo>
                  <a:lnTo>
                    <a:pt x="950" y="508"/>
                  </a:lnTo>
                  <a:lnTo>
                    <a:pt x="944" y="504"/>
                  </a:lnTo>
                  <a:lnTo>
                    <a:pt x="944" y="504"/>
                  </a:lnTo>
                  <a:lnTo>
                    <a:pt x="940" y="498"/>
                  </a:lnTo>
                  <a:lnTo>
                    <a:pt x="940" y="490"/>
                  </a:lnTo>
                  <a:lnTo>
                    <a:pt x="942" y="482"/>
                  </a:lnTo>
                  <a:lnTo>
                    <a:pt x="948" y="476"/>
                  </a:lnTo>
                  <a:lnTo>
                    <a:pt x="1068" y="380"/>
                  </a:lnTo>
                  <a:lnTo>
                    <a:pt x="1068" y="380"/>
                  </a:lnTo>
                  <a:lnTo>
                    <a:pt x="1074" y="374"/>
                  </a:lnTo>
                  <a:lnTo>
                    <a:pt x="1080" y="366"/>
                  </a:lnTo>
                  <a:lnTo>
                    <a:pt x="1084" y="358"/>
                  </a:lnTo>
                  <a:lnTo>
                    <a:pt x="1088" y="350"/>
                  </a:lnTo>
                  <a:lnTo>
                    <a:pt x="1092" y="332"/>
                  </a:lnTo>
                  <a:lnTo>
                    <a:pt x="1092" y="314"/>
                  </a:lnTo>
                  <a:lnTo>
                    <a:pt x="1090" y="294"/>
                  </a:lnTo>
                  <a:lnTo>
                    <a:pt x="1084" y="276"/>
                  </a:lnTo>
                  <a:lnTo>
                    <a:pt x="1076" y="258"/>
                  </a:lnTo>
                  <a:lnTo>
                    <a:pt x="1064" y="242"/>
                  </a:lnTo>
                  <a:lnTo>
                    <a:pt x="1064" y="242"/>
                  </a:lnTo>
                  <a:lnTo>
                    <a:pt x="1056" y="234"/>
                  </a:lnTo>
                  <a:lnTo>
                    <a:pt x="1048" y="226"/>
                  </a:lnTo>
                  <a:lnTo>
                    <a:pt x="1038" y="218"/>
                  </a:lnTo>
                  <a:lnTo>
                    <a:pt x="1026" y="212"/>
                  </a:lnTo>
                  <a:lnTo>
                    <a:pt x="1014" y="208"/>
                  </a:lnTo>
                  <a:lnTo>
                    <a:pt x="1002" y="204"/>
                  </a:lnTo>
                  <a:lnTo>
                    <a:pt x="990" y="202"/>
                  </a:lnTo>
                  <a:lnTo>
                    <a:pt x="978" y="202"/>
                  </a:lnTo>
                  <a:lnTo>
                    <a:pt x="842" y="312"/>
                  </a:lnTo>
                  <a:lnTo>
                    <a:pt x="842" y="312"/>
                  </a:lnTo>
                  <a:lnTo>
                    <a:pt x="836" y="314"/>
                  </a:lnTo>
                  <a:lnTo>
                    <a:pt x="828" y="316"/>
                  </a:lnTo>
                  <a:lnTo>
                    <a:pt x="820" y="314"/>
                  </a:lnTo>
                  <a:lnTo>
                    <a:pt x="814" y="308"/>
                  </a:lnTo>
                  <a:lnTo>
                    <a:pt x="814" y="308"/>
                  </a:lnTo>
                  <a:lnTo>
                    <a:pt x="810" y="302"/>
                  </a:lnTo>
                  <a:lnTo>
                    <a:pt x="810" y="294"/>
                  </a:lnTo>
                  <a:lnTo>
                    <a:pt x="812" y="286"/>
                  </a:lnTo>
                  <a:lnTo>
                    <a:pt x="818" y="280"/>
                  </a:lnTo>
                  <a:lnTo>
                    <a:pt x="886" y="214"/>
                  </a:lnTo>
                  <a:lnTo>
                    <a:pt x="930" y="176"/>
                  </a:lnTo>
                  <a:lnTo>
                    <a:pt x="930" y="176"/>
                  </a:lnTo>
                  <a:lnTo>
                    <a:pt x="938" y="166"/>
                  </a:lnTo>
                  <a:lnTo>
                    <a:pt x="946" y="156"/>
                  </a:lnTo>
                  <a:lnTo>
                    <a:pt x="952" y="148"/>
                  </a:lnTo>
                  <a:lnTo>
                    <a:pt x="956" y="138"/>
                  </a:lnTo>
                  <a:lnTo>
                    <a:pt x="962" y="118"/>
                  </a:lnTo>
                  <a:lnTo>
                    <a:pt x="962" y="100"/>
                  </a:lnTo>
                  <a:lnTo>
                    <a:pt x="960" y="82"/>
                  </a:lnTo>
                  <a:lnTo>
                    <a:pt x="954" y="66"/>
                  </a:lnTo>
                  <a:lnTo>
                    <a:pt x="946" y="50"/>
                  </a:lnTo>
                  <a:lnTo>
                    <a:pt x="938" y="36"/>
                  </a:lnTo>
                  <a:lnTo>
                    <a:pt x="938" y="36"/>
                  </a:lnTo>
                  <a:lnTo>
                    <a:pt x="924" y="22"/>
                  </a:lnTo>
                  <a:lnTo>
                    <a:pt x="906" y="10"/>
                  </a:lnTo>
                  <a:lnTo>
                    <a:pt x="898" y="6"/>
                  </a:lnTo>
                  <a:lnTo>
                    <a:pt x="888" y="2"/>
                  </a:lnTo>
                  <a:lnTo>
                    <a:pt x="878" y="0"/>
                  </a:lnTo>
                  <a:lnTo>
                    <a:pt x="866" y="0"/>
                  </a:lnTo>
                  <a:lnTo>
                    <a:pt x="866" y="0"/>
                  </a:lnTo>
                  <a:lnTo>
                    <a:pt x="850" y="2"/>
                  </a:lnTo>
                  <a:lnTo>
                    <a:pt x="830" y="6"/>
                  </a:lnTo>
                  <a:lnTo>
                    <a:pt x="812" y="16"/>
                  </a:lnTo>
                  <a:lnTo>
                    <a:pt x="794" y="30"/>
                  </a:lnTo>
                  <a:lnTo>
                    <a:pt x="794" y="30"/>
                  </a:lnTo>
                  <a:lnTo>
                    <a:pt x="688" y="116"/>
                  </a:lnTo>
                  <a:lnTo>
                    <a:pt x="648" y="146"/>
                  </a:lnTo>
                  <a:lnTo>
                    <a:pt x="608" y="176"/>
                  </a:lnTo>
                  <a:lnTo>
                    <a:pt x="506" y="266"/>
                  </a:lnTo>
                  <a:lnTo>
                    <a:pt x="506" y="266"/>
                  </a:lnTo>
                  <a:lnTo>
                    <a:pt x="498" y="270"/>
                  </a:lnTo>
                  <a:lnTo>
                    <a:pt x="492" y="270"/>
                  </a:lnTo>
                  <a:lnTo>
                    <a:pt x="484" y="268"/>
                  </a:lnTo>
                  <a:lnTo>
                    <a:pt x="478" y="264"/>
                  </a:lnTo>
                  <a:lnTo>
                    <a:pt x="478" y="264"/>
                  </a:lnTo>
                  <a:lnTo>
                    <a:pt x="474" y="256"/>
                  </a:lnTo>
                  <a:lnTo>
                    <a:pt x="472" y="250"/>
                  </a:lnTo>
                  <a:lnTo>
                    <a:pt x="474" y="242"/>
                  </a:lnTo>
                  <a:lnTo>
                    <a:pt x="480" y="236"/>
                  </a:lnTo>
                  <a:lnTo>
                    <a:pt x="528" y="194"/>
                  </a:lnTo>
                  <a:lnTo>
                    <a:pt x="528" y="194"/>
                  </a:lnTo>
                  <a:lnTo>
                    <a:pt x="490" y="106"/>
                  </a:lnTo>
                  <a:lnTo>
                    <a:pt x="490" y="106"/>
                  </a:lnTo>
                  <a:lnTo>
                    <a:pt x="410" y="142"/>
                  </a:lnTo>
                  <a:lnTo>
                    <a:pt x="334" y="180"/>
                  </a:lnTo>
                  <a:lnTo>
                    <a:pt x="276" y="214"/>
                  </a:lnTo>
                  <a:lnTo>
                    <a:pt x="256" y="228"/>
                  </a:lnTo>
                  <a:lnTo>
                    <a:pt x="246" y="238"/>
                  </a:lnTo>
                  <a:lnTo>
                    <a:pt x="246" y="238"/>
                  </a:lnTo>
                  <a:lnTo>
                    <a:pt x="234" y="252"/>
                  </a:lnTo>
                  <a:lnTo>
                    <a:pt x="224" y="266"/>
                  </a:lnTo>
                  <a:lnTo>
                    <a:pt x="218" y="280"/>
                  </a:lnTo>
                  <a:lnTo>
                    <a:pt x="212" y="294"/>
                  </a:lnTo>
                  <a:lnTo>
                    <a:pt x="206" y="310"/>
                  </a:lnTo>
                  <a:lnTo>
                    <a:pt x="204" y="326"/>
                  </a:lnTo>
                  <a:lnTo>
                    <a:pt x="198" y="362"/>
                  </a:lnTo>
                  <a:lnTo>
                    <a:pt x="186" y="468"/>
                  </a:lnTo>
                  <a:lnTo>
                    <a:pt x="174" y="542"/>
                  </a:lnTo>
                  <a:lnTo>
                    <a:pt x="156" y="636"/>
                  </a:lnTo>
                  <a:lnTo>
                    <a:pt x="116" y="710"/>
                  </a:lnTo>
                  <a:lnTo>
                    <a:pt x="0" y="836"/>
                  </a:lnTo>
                  <a:lnTo>
                    <a:pt x="362" y="1274"/>
                  </a:lnTo>
                  <a:lnTo>
                    <a:pt x="560" y="1126"/>
                  </a:lnTo>
                  <a:lnTo>
                    <a:pt x="560" y="1126"/>
                  </a:lnTo>
                  <a:lnTo>
                    <a:pt x="632" y="1108"/>
                  </a:lnTo>
                  <a:lnTo>
                    <a:pt x="698" y="1090"/>
                  </a:lnTo>
                  <a:lnTo>
                    <a:pt x="756" y="1072"/>
                  </a:lnTo>
                  <a:lnTo>
                    <a:pt x="808" y="1050"/>
                  </a:lnTo>
                  <a:lnTo>
                    <a:pt x="834" y="1038"/>
                  </a:lnTo>
                  <a:lnTo>
                    <a:pt x="860" y="1026"/>
                  </a:lnTo>
                  <a:lnTo>
                    <a:pt x="886" y="1010"/>
                  </a:lnTo>
                  <a:lnTo>
                    <a:pt x="914" y="994"/>
                  </a:lnTo>
                  <a:lnTo>
                    <a:pt x="968" y="954"/>
                  </a:lnTo>
                  <a:lnTo>
                    <a:pt x="1030" y="904"/>
                  </a:lnTo>
                  <a:lnTo>
                    <a:pt x="1030" y="904"/>
                  </a:lnTo>
                  <a:lnTo>
                    <a:pt x="1178" y="776"/>
                  </a:lnTo>
                  <a:lnTo>
                    <a:pt x="1178" y="776"/>
                  </a:lnTo>
                  <a:lnTo>
                    <a:pt x="1190" y="764"/>
                  </a:lnTo>
                  <a:lnTo>
                    <a:pt x="1198" y="750"/>
                  </a:lnTo>
                  <a:lnTo>
                    <a:pt x="1204" y="734"/>
                  </a:lnTo>
                  <a:lnTo>
                    <a:pt x="1208" y="718"/>
                  </a:lnTo>
                  <a:lnTo>
                    <a:pt x="1208" y="718"/>
                  </a:lnTo>
                  <a:lnTo>
                    <a:pt x="1208" y="702"/>
                  </a:lnTo>
                  <a:lnTo>
                    <a:pt x="1204" y="686"/>
                  </a:lnTo>
                  <a:lnTo>
                    <a:pt x="1196" y="670"/>
                  </a:lnTo>
                  <a:lnTo>
                    <a:pt x="1188" y="656"/>
                  </a:lnTo>
                  <a:lnTo>
                    <a:pt x="1188" y="656"/>
                  </a:lnTo>
                  <a:lnTo>
                    <a:pt x="1180" y="650"/>
                  </a:lnTo>
                  <a:lnTo>
                    <a:pt x="1172" y="642"/>
                  </a:lnTo>
                  <a:lnTo>
                    <a:pt x="1162" y="638"/>
                  </a:lnTo>
                  <a:lnTo>
                    <a:pt x="1152" y="634"/>
                  </a:lnTo>
                  <a:lnTo>
                    <a:pt x="1152" y="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879144" y="5347534"/>
              <a:ext cx="1311275" cy="1470025"/>
            </a:xfrm>
            <a:custGeom>
              <a:avLst/>
              <a:gdLst>
                <a:gd name="T0" fmla="*/ 328 w 826"/>
                <a:gd name="T1" fmla="*/ 22 h 926"/>
                <a:gd name="T2" fmla="*/ 300 w 826"/>
                <a:gd name="T3" fmla="*/ 4 h 926"/>
                <a:gd name="T4" fmla="*/ 266 w 826"/>
                <a:gd name="T5" fmla="*/ 2 h 926"/>
                <a:gd name="T6" fmla="*/ 250 w 826"/>
                <a:gd name="T7" fmla="*/ 6 h 926"/>
                <a:gd name="T8" fmla="*/ 22 w 826"/>
                <a:gd name="T9" fmla="*/ 194 h 926"/>
                <a:gd name="T10" fmla="*/ 12 w 826"/>
                <a:gd name="T11" fmla="*/ 202 h 926"/>
                <a:gd name="T12" fmla="*/ 2 w 826"/>
                <a:gd name="T13" fmla="*/ 226 h 926"/>
                <a:gd name="T14" fmla="*/ 0 w 826"/>
                <a:gd name="T15" fmla="*/ 252 h 926"/>
                <a:gd name="T16" fmla="*/ 6 w 826"/>
                <a:gd name="T17" fmla="*/ 276 h 926"/>
                <a:gd name="T18" fmla="*/ 506 w 826"/>
                <a:gd name="T19" fmla="*/ 904 h 926"/>
                <a:gd name="T20" fmla="*/ 516 w 826"/>
                <a:gd name="T21" fmla="*/ 914 h 926"/>
                <a:gd name="T22" fmla="*/ 540 w 826"/>
                <a:gd name="T23" fmla="*/ 924 h 926"/>
                <a:gd name="T24" fmla="*/ 564 w 826"/>
                <a:gd name="T25" fmla="*/ 924 h 926"/>
                <a:gd name="T26" fmla="*/ 588 w 826"/>
                <a:gd name="T27" fmla="*/ 916 h 926"/>
                <a:gd name="T28" fmla="*/ 806 w 826"/>
                <a:gd name="T29" fmla="*/ 720 h 926"/>
                <a:gd name="T30" fmla="*/ 814 w 826"/>
                <a:gd name="T31" fmla="*/ 710 h 926"/>
                <a:gd name="T32" fmla="*/ 824 w 826"/>
                <a:gd name="T33" fmla="*/ 688 h 926"/>
                <a:gd name="T34" fmla="*/ 826 w 826"/>
                <a:gd name="T35" fmla="*/ 662 h 926"/>
                <a:gd name="T36" fmla="*/ 818 w 826"/>
                <a:gd name="T37" fmla="*/ 638 h 926"/>
                <a:gd name="T38" fmla="*/ 328 w 826"/>
                <a:gd name="T39" fmla="*/ 22 h 926"/>
                <a:gd name="T40" fmla="*/ 644 w 826"/>
                <a:gd name="T41" fmla="*/ 768 h 926"/>
                <a:gd name="T42" fmla="*/ 602 w 826"/>
                <a:gd name="T43" fmla="*/ 768 h 926"/>
                <a:gd name="T44" fmla="*/ 566 w 826"/>
                <a:gd name="T45" fmla="*/ 754 h 926"/>
                <a:gd name="T46" fmla="*/ 536 w 826"/>
                <a:gd name="T47" fmla="*/ 726 h 926"/>
                <a:gd name="T48" fmla="*/ 518 w 826"/>
                <a:gd name="T49" fmla="*/ 688 h 926"/>
                <a:gd name="T50" fmla="*/ 516 w 826"/>
                <a:gd name="T51" fmla="*/ 668 h 926"/>
                <a:gd name="T52" fmla="*/ 522 w 826"/>
                <a:gd name="T53" fmla="*/ 628 h 926"/>
                <a:gd name="T54" fmla="*/ 544 w 826"/>
                <a:gd name="T55" fmla="*/ 594 h 926"/>
                <a:gd name="T56" fmla="*/ 578 w 826"/>
                <a:gd name="T57" fmla="*/ 570 h 926"/>
                <a:gd name="T58" fmla="*/ 598 w 826"/>
                <a:gd name="T59" fmla="*/ 564 h 926"/>
                <a:gd name="T60" fmla="*/ 638 w 826"/>
                <a:gd name="T61" fmla="*/ 562 h 926"/>
                <a:gd name="T62" fmla="*/ 676 w 826"/>
                <a:gd name="T63" fmla="*/ 576 h 926"/>
                <a:gd name="T64" fmla="*/ 706 w 826"/>
                <a:gd name="T65" fmla="*/ 604 h 926"/>
                <a:gd name="T66" fmla="*/ 722 w 826"/>
                <a:gd name="T67" fmla="*/ 642 h 926"/>
                <a:gd name="T68" fmla="*/ 726 w 826"/>
                <a:gd name="T69" fmla="*/ 662 h 926"/>
                <a:gd name="T70" fmla="*/ 718 w 826"/>
                <a:gd name="T71" fmla="*/ 702 h 926"/>
                <a:gd name="T72" fmla="*/ 698 w 826"/>
                <a:gd name="T73" fmla="*/ 736 h 926"/>
                <a:gd name="T74" fmla="*/ 664 w 826"/>
                <a:gd name="T75" fmla="*/ 760 h 926"/>
                <a:gd name="T76" fmla="*/ 644 w 826"/>
                <a:gd name="T77" fmla="*/ 768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6" h="926">
                  <a:moveTo>
                    <a:pt x="328" y="22"/>
                  </a:moveTo>
                  <a:lnTo>
                    <a:pt x="328" y="22"/>
                  </a:lnTo>
                  <a:lnTo>
                    <a:pt x="314" y="12"/>
                  </a:lnTo>
                  <a:lnTo>
                    <a:pt x="300" y="4"/>
                  </a:lnTo>
                  <a:lnTo>
                    <a:pt x="284" y="0"/>
                  </a:lnTo>
                  <a:lnTo>
                    <a:pt x="266" y="2"/>
                  </a:lnTo>
                  <a:lnTo>
                    <a:pt x="266" y="2"/>
                  </a:lnTo>
                  <a:lnTo>
                    <a:pt x="250" y="6"/>
                  </a:lnTo>
                  <a:lnTo>
                    <a:pt x="238" y="1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12" y="202"/>
                  </a:lnTo>
                  <a:lnTo>
                    <a:pt x="6" y="214"/>
                  </a:lnTo>
                  <a:lnTo>
                    <a:pt x="2" y="226"/>
                  </a:lnTo>
                  <a:lnTo>
                    <a:pt x="0" y="238"/>
                  </a:lnTo>
                  <a:lnTo>
                    <a:pt x="0" y="252"/>
                  </a:lnTo>
                  <a:lnTo>
                    <a:pt x="2" y="264"/>
                  </a:lnTo>
                  <a:lnTo>
                    <a:pt x="6" y="276"/>
                  </a:lnTo>
                  <a:lnTo>
                    <a:pt x="14" y="286"/>
                  </a:lnTo>
                  <a:lnTo>
                    <a:pt x="506" y="904"/>
                  </a:lnTo>
                  <a:lnTo>
                    <a:pt x="506" y="904"/>
                  </a:lnTo>
                  <a:lnTo>
                    <a:pt x="516" y="914"/>
                  </a:lnTo>
                  <a:lnTo>
                    <a:pt x="528" y="920"/>
                  </a:lnTo>
                  <a:lnTo>
                    <a:pt x="540" y="924"/>
                  </a:lnTo>
                  <a:lnTo>
                    <a:pt x="552" y="926"/>
                  </a:lnTo>
                  <a:lnTo>
                    <a:pt x="564" y="924"/>
                  </a:lnTo>
                  <a:lnTo>
                    <a:pt x="578" y="922"/>
                  </a:lnTo>
                  <a:lnTo>
                    <a:pt x="588" y="916"/>
                  </a:lnTo>
                  <a:lnTo>
                    <a:pt x="600" y="910"/>
                  </a:lnTo>
                  <a:lnTo>
                    <a:pt x="806" y="720"/>
                  </a:lnTo>
                  <a:lnTo>
                    <a:pt x="806" y="720"/>
                  </a:lnTo>
                  <a:lnTo>
                    <a:pt x="814" y="710"/>
                  </a:lnTo>
                  <a:lnTo>
                    <a:pt x="820" y="700"/>
                  </a:lnTo>
                  <a:lnTo>
                    <a:pt x="824" y="688"/>
                  </a:lnTo>
                  <a:lnTo>
                    <a:pt x="826" y="674"/>
                  </a:lnTo>
                  <a:lnTo>
                    <a:pt x="826" y="662"/>
                  </a:lnTo>
                  <a:lnTo>
                    <a:pt x="824" y="650"/>
                  </a:lnTo>
                  <a:lnTo>
                    <a:pt x="818" y="638"/>
                  </a:lnTo>
                  <a:lnTo>
                    <a:pt x="810" y="628"/>
                  </a:lnTo>
                  <a:lnTo>
                    <a:pt x="328" y="22"/>
                  </a:lnTo>
                  <a:close/>
                  <a:moveTo>
                    <a:pt x="644" y="768"/>
                  </a:moveTo>
                  <a:lnTo>
                    <a:pt x="644" y="768"/>
                  </a:lnTo>
                  <a:lnTo>
                    <a:pt x="624" y="770"/>
                  </a:lnTo>
                  <a:lnTo>
                    <a:pt x="602" y="768"/>
                  </a:lnTo>
                  <a:lnTo>
                    <a:pt x="584" y="764"/>
                  </a:lnTo>
                  <a:lnTo>
                    <a:pt x="566" y="754"/>
                  </a:lnTo>
                  <a:lnTo>
                    <a:pt x="550" y="742"/>
                  </a:lnTo>
                  <a:lnTo>
                    <a:pt x="536" y="726"/>
                  </a:lnTo>
                  <a:lnTo>
                    <a:pt x="526" y="710"/>
                  </a:lnTo>
                  <a:lnTo>
                    <a:pt x="518" y="688"/>
                  </a:lnTo>
                  <a:lnTo>
                    <a:pt x="518" y="688"/>
                  </a:lnTo>
                  <a:lnTo>
                    <a:pt x="516" y="668"/>
                  </a:lnTo>
                  <a:lnTo>
                    <a:pt x="518" y="648"/>
                  </a:lnTo>
                  <a:lnTo>
                    <a:pt x="522" y="628"/>
                  </a:lnTo>
                  <a:lnTo>
                    <a:pt x="532" y="610"/>
                  </a:lnTo>
                  <a:lnTo>
                    <a:pt x="544" y="594"/>
                  </a:lnTo>
                  <a:lnTo>
                    <a:pt x="560" y="580"/>
                  </a:lnTo>
                  <a:lnTo>
                    <a:pt x="578" y="570"/>
                  </a:lnTo>
                  <a:lnTo>
                    <a:pt x="598" y="564"/>
                  </a:lnTo>
                  <a:lnTo>
                    <a:pt x="598" y="564"/>
                  </a:lnTo>
                  <a:lnTo>
                    <a:pt x="618" y="560"/>
                  </a:lnTo>
                  <a:lnTo>
                    <a:pt x="638" y="562"/>
                  </a:lnTo>
                  <a:lnTo>
                    <a:pt x="658" y="568"/>
                  </a:lnTo>
                  <a:lnTo>
                    <a:pt x="676" y="576"/>
                  </a:lnTo>
                  <a:lnTo>
                    <a:pt x="692" y="588"/>
                  </a:lnTo>
                  <a:lnTo>
                    <a:pt x="706" y="604"/>
                  </a:lnTo>
                  <a:lnTo>
                    <a:pt x="716" y="622"/>
                  </a:lnTo>
                  <a:lnTo>
                    <a:pt x="722" y="642"/>
                  </a:lnTo>
                  <a:lnTo>
                    <a:pt x="722" y="642"/>
                  </a:lnTo>
                  <a:lnTo>
                    <a:pt x="726" y="662"/>
                  </a:lnTo>
                  <a:lnTo>
                    <a:pt x="724" y="684"/>
                  </a:lnTo>
                  <a:lnTo>
                    <a:pt x="718" y="702"/>
                  </a:lnTo>
                  <a:lnTo>
                    <a:pt x="710" y="720"/>
                  </a:lnTo>
                  <a:lnTo>
                    <a:pt x="698" y="736"/>
                  </a:lnTo>
                  <a:lnTo>
                    <a:pt x="682" y="750"/>
                  </a:lnTo>
                  <a:lnTo>
                    <a:pt x="664" y="760"/>
                  </a:lnTo>
                  <a:lnTo>
                    <a:pt x="644" y="768"/>
                  </a:lnTo>
                  <a:lnTo>
                    <a:pt x="644" y="7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083272" y="458684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101600" dist="127000" dir="8100000" algn="tr" rotWithShape="0">
                    <a:srgbClr val="AC4F9B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9600" b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101600" dist="127000" dir="8100000" algn="tr" rotWithShape="0">
                  <a:srgbClr val="AC4F9B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rot="16200000">
            <a:off x="3457503" y="5371676"/>
            <a:ext cx="1080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19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451" name="Freeform 27"/>
          <p:cNvSpPr>
            <a:spLocks/>
          </p:cNvSpPr>
          <p:nvPr/>
        </p:nvSpPr>
        <p:spPr bwMode="auto">
          <a:xfrm>
            <a:off x="8307267" y="1405863"/>
            <a:ext cx="798338" cy="1162206"/>
          </a:xfrm>
          <a:custGeom>
            <a:avLst/>
            <a:gdLst>
              <a:gd name="T0" fmla="*/ 202 w 441"/>
              <a:gd name="T1" fmla="*/ 470 h 642"/>
              <a:gd name="T2" fmla="*/ 194 w 441"/>
              <a:gd name="T3" fmla="*/ 525 h 642"/>
              <a:gd name="T4" fmla="*/ 185 w 441"/>
              <a:gd name="T5" fmla="*/ 544 h 642"/>
              <a:gd name="T6" fmla="*/ 172 w 441"/>
              <a:gd name="T7" fmla="*/ 557 h 642"/>
              <a:gd name="T8" fmla="*/ 162 w 441"/>
              <a:gd name="T9" fmla="*/ 570 h 642"/>
              <a:gd name="T10" fmla="*/ 155 w 441"/>
              <a:gd name="T11" fmla="*/ 584 h 642"/>
              <a:gd name="T12" fmla="*/ 155 w 441"/>
              <a:gd name="T13" fmla="*/ 596 h 642"/>
              <a:gd name="T14" fmla="*/ 157 w 441"/>
              <a:gd name="T15" fmla="*/ 613 h 642"/>
              <a:gd name="T16" fmla="*/ 160 w 441"/>
              <a:gd name="T17" fmla="*/ 621 h 642"/>
              <a:gd name="T18" fmla="*/ 173 w 441"/>
              <a:gd name="T19" fmla="*/ 634 h 642"/>
              <a:gd name="T20" fmla="*/ 196 w 441"/>
              <a:gd name="T21" fmla="*/ 642 h 642"/>
              <a:gd name="T22" fmla="*/ 210 w 441"/>
              <a:gd name="T23" fmla="*/ 642 h 642"/>
              <a:gd name="T24" fmla="*/ 230 w 441"/>
              <a:gd name="T25" fmla="*/ 638 h 642"/>
              <a:gd name="T26" fmla="*/ 238 w 441"/>
              <a:gd name="T27" fmla="*/ 633 h 642"/>
              <a:gd name="T28" fmla="*/ 247 w 441"/>
              <a:gd name="T29" fmla="*/ 620 h 642"/>
              <a:gd name="T30" fmla="*/ 252 w 441"/>
              <a:gd name="T31" fmla="*/ 600 h 642"/>
              <a:gd name="T32" fmla="*/ 254 w 441"/>
              <a:gd name="T33" fmla="*/ 592 h 642"/>
              <a:gd name="T34" fmla="*/ 249 w 441"/>
              <a:gd name="T35" fmla="*/ 576 h 642"/>
              <a:gd name="T36" fmla="*/ 244 w 441"/>
              <a:gd name="T37" fmla="*/ 568 h 642"/>
              <a:gd name="T38" fmla="*/ 231 w 441"/>
              <a:gd name="T39" fmla="*/ 542 h 642"/>
              <a:gd name="T40" fmla="*/ 231 w 441"/>
              <a:gd name="T41" fmla="*/ 529 h 642"/>
              <a:gd name="T42" fmla="*/ 239 w 441"/>
              <a:gd name="T43" fmla="*/ 476 h 642"/>
              <a:gd name="T44" fmla="*/ 436 w 441"/>
              <a:gd name="T45" fmla="*/ 321 h 642"/>
              <a:gd name="T46" fmla="*/ 420 w 441"/>
              <a:gd name="T47" fmla="*/ 321 h 642"/>
              <a:gd name="T48" fmla="*/ 401 w 441"/>
              <a:gd name="T49" fmla="*/ 334 h 642"/>
              <a:gd name="T50" fmla="*/ 391 w 441"/>
              <a:gd name="T51" fmla="*/ 341 h 642"/>
              <a:gd name="T52" fmla="*/ 367 w 441"/>
              <a:gd name="T53" fmla="*/ 350 h 642"/>
              <a:gd name="T54" fmla="*/ 351 w 441"/>
              <a:gd name="T55" fmla="*/ 352 h 642"/>
              <a:gd name="T56" fmla="*/ 336 w 441"/>
              <a:gd name="T57" fmla="*/ 350 h 642"/>
              <a:gd name="T58" fmla="*/ 309 w 441"/>
              <a:gd name="T59" fmla="*/ 342 h 642"/>
              <a:gd name="T60" fmla="*/ 296 w 441"/>
              <a:gd name="T61" fmla="*/ 333 h 642"/>
              <a:gd name="T62" fmla="*/ 286 w 441"/>
              <a:gd name="T63" fmla="*/ 321 h 642"/>
              <a:gd name="T64" fmla="*/ 272 w 441"/>
              <a:gd name="T65" fmla="*/ 289 h 642"/>
              <a:gd name="T66" fmla="*/ 270 w 441"/>
              <a:gd name="T67" fmla="*/ 268 h 642"/>
              <a:gd name="T68" fmla="*/ 272 w 441"/>
              <a:gd name="T69" fmla="*/ 258 h 642"/>
              <a:gd name="T70" fmla="*/ 277 w 441"/>
              <a:gd name="T71" fmla="*/ 241 h 642"/>
              <a:gd name="T72" fmla="*/ 283 w 441"/>
              <a:gd name="T73" fmla="*/ 223 h 642"/>
              <a:gd name="T74" fmla="*/ 294 w 441"/>
              <a:gd name="T75" fmla="*/ 210 h 642"/>
              <a:gd name="T76" fmla="*/ 299 w 441"/>
              <a:gd name="T77" fmla="*/ 205 h 642"/>
              <a:gd name="T78" fmla="*/ 327 w 441"/>
              <a:gd name="T79" fmla="*/ 192 h 642"/>
              <a:gd name="T80" fmla="*/ 356 w 441"/>
              <a:gd name="T81" fmla="*/ 189 h 642"/>
              <a:gd name="T82" fmla="*/ 370 w 441"/>
              <a:gd name="T83" fmla="*/ 192 h 642"/>
              <a:gd name="T84" fmla="*/ 394 w 441"/>
              <a:gd name="T85" fmla="*/ 202 h 642"/>
              <a:gd name="T86" fmla="*/ 404 w 441"/>
              <a:gd name="T87" fmla="*/ 208 h 642"/>
              <a:gd name="T88" fmla="*/ 420 w 441"/>
              <a:gd name="T89" fmla="*/ 220 h 642"/>
              <a:gd name="T90" fmla="*/ 441 w 441"/>
              <a:gd name="T91" fmla="*/ 0 h 642"/>
              <a:gd name="T92" fmla="*/ 419 w 441"/>
              <a:gd name="T93" fmla="*/ 0 h 642"/>
              <a:gd name="T94" fmla="*/ 375 w 441"/>
              <a:gd name="T95" fmla="*/ 5 h 642"/>
              <a:gd name="T96" fmla="*/ 331 w 441"/>
              <a:gd name="T97" fmla="*/ 15 h 642"/>
              <a:gd name="T98" fmla="*/ 291 w 441"/>
              <a:gd name="T99" fmla="*/ 27 h 642"/>
              <a:gd name="T100" fmla="*/ 251 w 441"/>
              <a:gd name="T101" fmla="*/ 44 h 642"/>
              <a:gd name="T102" fmla="*/ 214 w 441"/>
              <a:gd name="T103" fmla="*/ 63 h 642"/>
              <a:gd name="T104" fmla="*/ 178 w 441"/>
              <a:gd name="T105" fmla="*/ 87 h 642"/>
              <a:gd name="T106" fmla="*/ 146 w 441"/>
              <a:gd name="T107" fmla="*/ 115 h 642"/>
              <a:gd name="T108" fmla="*/ 117 w 441"/>
              <a:gd name="T109" fmla="*/ 144 h 642"/>
              <a:gd name="T110" fmla="*/ 89 w 441"/>
              <a:gd name="T111" fmla="*/ 176 h 642"/>
              <a:gd name="T112" fmla="*/ 65 w 441"/>
              <a:gd name="T113" fmla="*/ 210 h 642"/>
              <a:gd name="T114" fmla="*/ 46 w 441"/>
              <a:gd name="T115" fmla="*/ 247 h 642"/>
              <a:gd name="T116" fmla="*/ 28 w 441"/>
              <a:gd name="T117" fmla="*/ 287 h 642"/>
              <a:gd name="T118" fmla="*/ 15 w 441"/>
              <a:gd name="T119" fmla="*/ 328 h 642"/>
              <a:gd name="T120" fmla="*/ 5 w 441"/>
              <a:gd name="T121" fmla="*/ 370 h 642"/>
              <a:gd name="T122" fmla="*/ 0 w 441"/>
              <a:gd name="T123" fmla="*/ 413 h 642"/>
              <a:gd name="T124" fmla="*/ 0 w 441"/>
              <a:gd name="T125" fmla="*/ 436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1" h="642">
                <a:moveTo>
                  <a:pt x="0" y="436"/>
                </a:moveTo>
                <a:lnTo>
                  <a:pt x="202" y="470"/>
                </a:lnTo>
                <a:lnTo>
                  <a:pt x="194" y="525"/>
                </a:lnTo>
                <a:lnTo>
                  <a:pt x="194" y="525"/>
                </a:lnTo>
                <a:lnTo>
                  <a:pt x="191" y="536"/>
                </a:lnTo>
                <a:lnTo>
                  <a:pt x="185" y="544"/>
                </a:lnTo>
                <a:lnTo>
                  <a:pt x="172" y="557"/>
                </a:lnTo>
                <a:lnTo>
                  <a:pt x="172" y="557"/>
                </a:lnTo>
                <a:lnTo>
                  <a:pt x="167" y="563"/>
                </a:lnTo>
                <a:lnTo>
                  <a:pt x="162" y="570"/>
                </a:lnTo>
                <a:lnTo>
                  <a:pt x="157" y="576"/>
                </a:lnTo>
                <a:lnTo>
                  <a:pt x="155" y="584"/>
                </a:lnTo>
                <a:lnTo>
                  <a:pt x="155" y="584"/>
                </a:lnTo>
                <a:lnTo>
                  <a:pt x="155" y="596"/>
                </a:lnTo>
                <a:lnTo>
                  <a:pt x="155" y="605"/>
                </a:lnTo>
                <a:lnTo>
                  <a:pt x="157" y="613"/>
                </a:lnTo>
                <a:lnTo>
                  <a:pt x="160" y="621"/>
                </a:lnTo>
                <a:lnTo>
                  <a:pt x="160" y="621"/>
                </a:lnTo>
                <a:lnTo>
                  <a:pt x="165" y="628"/>
                </a:lnTo>
                <a:lnTo>
                  <a:pt x="173" y="634"/>
                </a:lnTo>
                <a:lnTo>
                  <a:pt x="183" y="639"/>
                </a:lnTo>
                <a:lnTo>
                  <a:pt x="196" y="642"/>
                </a:lnTo>
                <a:lnTo>
                  <a:pt x="196" y="642"/>
                </a:lnTo>
                <a:lnTo>
                  <a:pt x="210" y="642"/>
                </a:lnTo>
                <a:lnTo>
                  <a:pt x="222" y="642"/>
                </a:lnTo>
                <a:lnTo>
                  <a:pt x="230" y="638"/>
                </a:lnTo>
                <a:lnTo>
                  <a:pt x="238" y="633"/>
                </a:lnTo>
                <a:lnTo>
                  <a:pt x="238" y="633"/>
                </a:lnTo>
                <a:lnTo>
                  <a:pt x="243" y="626"/>
                </a:lnTo>
                <a:lnTo>
                  <a:pt x="247" y="620"/>
                </a:lnTo>
                <a:lnTo>
                  <a:pt x="251" y="610"/>
                </a:lnTo>
                <a:lnTo>
                  <a:pt x="252" y="600"/>
                </a:lnTo>
                <a:lnTo>
                  <a:pt x="252" y="600"/>
                </a:lnTo>
                <a:lnTo>
                  <a:pt x="254" y="592"/>
                </a:lnTo>
                <a:lnTo>
                  <a:pt x="252" y="584"/>
                </a:lnTo>
                <a:lnTo>
                  <a:pt x="249" y="576"/>
                </a:lnTo>
                <a:lnTo>
                  <a:pt x="244" y="568"/>
                </a:lnTo>
                <a:lnTo>
                  <a:pt x="244" y="568"/>
                </a:lnTo>
                <a:lnTo>
                  <a:pt x="235" y="552"/>
                </a:lnTo>
                <a:lnTo>
                  <a:pt x="231" y="542"/>
                </a:lnTo>
                <a:lnTo>
                  <a:pt x="231" y="529"/>
                </a:lnTo>
                <a:lnTo>
                  <a:pt x="231" y="529"/>
                </a:lnTo>
                <a:lnTo>
                  <a:pt x="231" y="529"/>
                </a:lnTo>
                <a:lnTo>
                  <a:pt x="239" y="476"/>
                </a:lnTo>
                <a:lnTo>
                  <a:pt x="433" y="507"/>
                </a:lnTo>
                <a:lnTo>
                  <a:pt x="436" y="321"/>
                </a:lnTo>
                <a:lnTo>
                  <a:pt x="420" y="321"/>
                </a:lnTo>
                <a:lnTo>
                  <a:pt x="420" y="321"/>
                </a:lnTo>
                <a:lnTo>
                  <a:pt x="415" y="324"/>
                </a:lnTo>
                <a:lnTo>
                  <a:pt x="401" y="334"/>
                </a:lnTo>
                <a:lnTo>
                  <a:pt x="401" y="334"/>
                </a:lnTo>
                <a:lnTo>
                  <a:pt x="391" y="341"/>
                </a:lnTo>
                <a:lnTo>
                  <a:pt x="380" y="347"/>
                </a:lnTo>
                <a:lnTo>
                  <a:pt x="367" y="350"/>
                </a:lnTo>
                <a:lnTo>
                  <a:pt x="359" y="352"/>
                </a:lnTo>
                <a:lnTo>
                  <a:pt x="351" y="352"/>
                </a:lnTo>
                <a:lnTo>
                  <a:pt x="351" y="352"/>
                </a:lnTo>
                <a:lnTo>
                  <a:pt x="336" y="350"/>
                </a:lnTo>
                <a:lnTo>
                  <a:pt x="323" y="347"/>
                </a:lnTo>
                <a:lnTo>
                  <a:pt x="309" y="342"/>
                </a:lnTo>
                <a:lnTo>
                  <a:pt x="296" y="333"/>
                </a:lnTo>
                <a:lnTo>
                  <a:pt x="296" y="333"/>
                </a:lnTo>
                <a:lnTo>
                  <a:pt x="291" y="328"/>
                </a:lnTo>
                <a:lnTo>
                  <a:pt x="286" y="321"/>
                </a:lnTo>
                <a:lnTo>
                  <a:pt x="278" y="307"/>
                </a:lnTo>
                <a:lnTo>
                  <a:pt x="272" y="289"/>
                </a:lnTo>
                <a:lnTo>
                  <a:pt x="272" y="279"/>
                </a:lnTo>
                <a:lnTo>
                  <a:pt x="270" y="268"/>
                </a:lnTo>
                <a:lnTo>
                  <a:pt x="270" y="268"/>
                </a:lnTo>
                <a:lnTo>
                  <a:pt x="272" y="258"/>
                </a:lnTo>
                <a:lnTo>
                  <a:pt x="273" y="249"/>
                </a:lnTo>
                <a:lnTo>
                  <a:pt x="277" y="241"/>
                </a:lnTo>
                <a:lnTo>
                  <a:pt x="280" y="231"/>
                </a:lnTo>
                <a:lnTo>
                  <a:pt x="283" y="223"/>
                </a:lnTo>
                <a:lnTo>
                  <a:pt x="288" y="216"/>
                </a:lnTo>
                <a:lnTo>
                  <a:pt x="294" y="210"/>
                </a:lnTo>
                <a:lnTo>
                  <a:pt x="299" y="205"/>
                </a:lnTo>
                <a:lnTo>
                  <a:pt x="299" y="205"/>
                </a:lnTo>
                <a:lnTo>
                  <a:pt x="314" y="197"/>
                </a:lnTo>
                <a:lnTo>
                  <a:pt x="327" y="192"/>
                </a:lnTo>
                <a:lnTo>
                  <a:pt x="341" y="189"/>
                </a:lnTo>
                <a:lnTo>
                  <a:pt x="356" y="189"/>
                </a:lnTo>
                <a:lnTo>
                  <a:pt x="356" y="189"/>
                </a:lnTo>
                <a:lnTo>
                  <a:pt x="370" y="192"/>
                </a:lnTo>
                <a:lnTo>
                  <a:pt x="383" y="197"/>
                </a:lnTo>
                <a:lnTo>
                  <a:pt x="394" y="202"/>
                </a:lnTo>
                <a:lnTo>
                  <a:pt x="404" y="208"/>
                </a:lnTo>
                <a:lnTo>
                  <a:pt x="404" y="208"/>
                </a:lnTo>
                <a:lnTo>
                  <a:pt x="415" y="218"/>
                </a:lnTo>
                <a:lnTo>
                  <a:pt x="420" y="220"/>
                </a:lnTo>
                <a:lnTo>
                  <a:pt x="438" y="220"/>
                </a:lnTo>
                <a:lnTo>
                  <a:pt x="441" y="0"/>
                </a:lnTo>
                <a:lnTo>
                  <a:pt x="441" y="0"/>
                </a:lnTo>
                <a:lnTo>
                  <a:pt x="419" y="0"/>
                </a:lnTo>
                <a:lnTo>
                  <a:pt x="396" y="2"/>
                </a:lnTo>
                <a:lnTo>
                  <a:pt x="375" y="5"/>
                </a:lnTo>
                <a:lnTo>
                  <a:pt x="352" y="10"/>
                </a:lnTo>
                <a:lnTo>
                  <a:pt x="331" y="15"/>
                </a:lnTo>
                <a:lnTo>
                  <a:pt x="310" y="19"/>
                </a:lnTo>
                <a:lnTo>
                  <a:pt x="291" y="27"/>
                </a:lnTo>
                <a:lnTo>
                  <a:pt x="270" y="36"/>
                </a:lnTo>
                <a:lnTo>
                  <a:pt x="251" y="44"/>
                </a:lnTo>
                <a:lnTo>
                  <a:pt x="233" y="53"/>
                </a:lnTo>
                <a:lnTo>
                  <a:pt x="214" y="63"/>
                </a:lnTo>
                <a:lnTo>
                  <a:pt x="196" y="74"/>
                </a:lnTo>
                <a:lnTo>
                  <a:pt x="178" y="87"/>
                </a:lnTo>
                <a:lnTo>
                  <a:pt x="162" y="100"/>
                </a:lnTo>
                <a:lnTo>
                  <a:pt x="146" y="115"/>
                </a:lnTo>
                <a:lnTo>
                  <a:pt x="131" y="128"/>
                </a:lnTo>
                <a:lnTo>
                  <a:pt x="117" y="144"/>
                </a:lnTo>
                <a:lnTo>
                  <a:pt x="102" y="160"/>
                </a:lnTo>
                <a:lnTo>
                  <a:pt x="89" y="176"/>
                </a:lnTo>
                <a:lnTo>
                  <a:pt x="78" y="192"/>
                </a:lnTo>
                <a:lnTo>
                  <a:pt x="65" y="210"/>
                </a:lnTo>
                <a:lnTo>
                  <a:pt x="55" y="229"/>
                </a:lnTo>
                <a:lnTo>
                  <a:pt x="46" y="247"/>
                </a:lnTo>
                <a:lnTo>
                  <a:pt x="36" y="266"/>
                </a:lnTo>
                <a:lnTo>
                  <a:pt x="28" y="287"/>
                </a:lnTo>
                <a:lnTo>
                  <a:pt x="21" y="307"/>
                </a:lnTo>
                <a:lnTo>
                  <a:pt x="15" y="328"/>
                </a:lnTo>
                <a:lnTo>
                  <a:pt x="10" y="349"/>
                </a:lnTo>
                <a:lnTo>
                  <a:pt x="5" y="370"/>
                </a:lnTo>
                <a:lnTo>
                  <a:pt x="2" y="392"/>
                </a:lnTo>
                <a:lnTo>
                  <a:pt x="0" y="413"/>
                </a:lnTo>
                <a:lnTo>
                  <a:pt x="0" y="436"/>
                </a:lnTo>
                <a:lnTo>
                  <a:pt x="0" y="43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28"/>
          <p:cNvSpPr>
            <a:spLocks/>
          </p:cNvSpPr>
          <p:nvPr/>
        </p:nvSpPr>
        <p:spPr bwMode="auto">
          <a:xfrm>
            <a:off x="8857595" y="1409484"/>
            <a:ext cx="1051779" cy="1328753"/>
          </a:xfrm>
          <a:custGeom>
            <a:avLst/>
            <a:gdLst>
              <a:gd name="T0" fmla="*/ 173 w 581"/>
              <a:gd name="T1" fmla="*/ 251 h 734"/>
              <a:gd name="T2" fmla="*/ 115 w 581"/>
              <a:gd name="T3" fmla="*/ 250 h 734"/>
              <a:gd name="T4" fmla="*/ 95 w 581"/>
              <a:gd name="T5" fmla="*/ 243 h 734"/>
              <a:gd name="T6" fmla="*/ 81 w 581"/>
              <a:gd name="T7" fmla="*/ 232 h 734"/>
              <a:gd name="T8" fmla="*/ 66 w 581"/>
              <a:gd name="T9" fmla="*/ 224 h 734"/>
              <a:gd name="T10" fmla="*/ 52 w 581"/>
              <a:gd name="T11" fmla="*/ 219 h 734"/>
              <a:gd name="T12" fmla="*/ 40 w 581"/>
              <a:gd name="T13" fmla="*/ 219 h 734"/>
              <a:gd name="T14" fmla="*/ 23 w 581"/>
              <a:gd name="T15" fmla="*/ 224 h 734"/>
              <a:gd name="T16" fmla="*/ 14 w 581"/>
              <a:gd name="T17" fmla="*/ 229 h 734"/>
              <a:gd name="T18" fmla="*/ 3 w 581"/>
              <a:gd name="T19" fmla="*/ 243 h 734"/>
              <a:gd name="T20" fmla="*/ 0 w 581"/>
              <a:gd name="T21" fmla="*/ 268 h 734"/>
              <a:gd name="T22" fmla="*/ 0 w 581"/>
              <a:gd name="T23" fmla="*/ 280 h 734"/>
              <a:gd name="T24" fmla="*/ 8 w 581"/>
              <a:gd name="T25" fmla="*/ 300 h 734"/>
              <a:gd name="T26" fmla="*/ 13 w 581"/>
              <a:gd name="T27" fmla="*/ 306 h 734"/>
              <a:gd name="T28" fmla="*/ 29 w 581"/>
              <a:gd name="T29" fmla="*/ 314 h 734"/>
              <a:gd name="T30" fmla="*/ 48 w 581"/>
              <a:gd name="T31" fmla="*/ 318 h 734"/>
              <a:gd name="T32" fmla="*/ 56 w 581"/>
              <a:gd name="T33" fmla="*/ 318 h 734"/>
              <a:gd name="T34" fmla="*/ 71 w 581"/>
              <a:gd name="T35" fmla="*/ 311 h 734"/>
              <a:gd name="T36" fmla="*/ 79 w 581"/>
              <a:gd name="T37" fmla="*/ 306 h 734"/>
              <a:gd name="T38" fmla="*/ 103 w 581"/>
              <a:gd name="T39" fmla="*/ 289 h 734"/>
              <a:gd name="T40" fmla="*/ 115 w 581"/>
              <a:gd name="T41" fmla="*/ 287 h 734"/>
              <a:gd name="T42" fmla="*/ 171 w 581"/>
              <a:gd name="T43" fmla="*/ 289 h 734"/>
              <a:gd name="T44" fmla="*/ 253 w 581"/>
              <a:gd name="T45" fmla="*/ 579 h 734"/>
              <a:gd name="T46" fmla="*/ 265 w 581"/>
              <a:gd name="T47" fmla="*/ 565 h 734"/>
              <a:gd name="T48" fmla="*/ 266 w 581"/>
              <a:gd name="T49" fmla="*/ 542 h 734"/>
              <a:gd name="T50" fmla="*/ 266 w 581"/>
              <a:gd name="T51" fmla="*/ 531 h 734"/>
              <a:gd name="T52" fmla="*/ 273 w 581"/>
              <a:gd name="T53" fmla="*/ 503 h 734"/>
              <a:gd name="T54" fmla="*/ 279 w 581"/>
              <a:gd name="T55" fmla="*/ 490 h 734"/>
              <a:gd name="T56" fmla="*/ 289 w 581"/>
              <a:gd name="T57" fmla="*/ 479 h 734"/>
              <a:gd name="T58" fmla="*/ 313 w 581"/>
              <a:gd name="T59" fmla="*/ 461 h 734"/>
              <a:gd name="T60" fmla="*/ 328 w 581"/>
              <a:gd name="T61" fmla="*/ 455 h 734"/>
              <a:gd name="T62" fmla="*/ 342 w 581"/>
              <a:gd name="T63" fmla="*/ 453 h 734"/>
              <a:gd name="T64" fmla="*/ 378 w 581"/>
              <a:gd name="T65" fmla="*/ 461 h 734"/>
              <a:gd name="T66" fmla="*/ 394 w 581"/>
              <a:gd name="T67" fmla="*/ 473 h 734"/>
              <a:gd name="T68" fmla="*/ 402 w 581"/>
              <a:gd name="T69" fmla="*/ 479 h 734"/>
              <a:gd name="T70" fmla="*/ 415 w 581"/>
              <a:gd name="T71" fmla="*/ 492 h 734"/>
              <a:gd name="T72" fmla="*/ 424 w 581"/>
              <a:gd name="T73" fmla="*/ 508 h 734"/>
              <a:gd name="T74" fmla="*/ 429 w 581"/>
              <a:gd name="T75" fmla="*/ 524 h 734"/>
              <a:gd name="T76" fmla="*/ 429 w 581"/>
              <a:gd name="T77" fmla="*/ 532 h 734"/>
              <a:gd name="T78" fmla="*/ 424 w 581"/>
              <a:gd name="T79" fmla="*/ 563 h 734"/>
              <a:gd name="T80" fmla="*/ 410 w 581"/>
              <a:gd name="T81" fmla="*/ 587 h 734"/>
              <a:gd name="T82" fmla="*/ 400 w 581"/>
              <a:gd name="T83" fmla="*/ 598 h 734"/>
              <a:gd name="T84" fmla="*/ 378 w 581"/>
              <a:gd name="T85" fmla="*/ 611 h 734"/>
              <a:gd name="T86" fmla="*/ 366 w 581"/>
              <a:gd name="T87" fmla="*/ 615 h 734"/>
              <a:gd name="T88" fmla="*/ 349 w 581"/>
              <a:gd name="T89" fmla="*/ 623 h 734"/>
              <a:gd name="T90" fmla="*/ 471 w 581"/>
              <a:gd name="T91" fmla="*/ 734 h 734"/>
              <a:gd name="T92" fmla="*/ 495 w 581"/>
              <a:gd name="T93" fmla="*/ 703 h 734"/>
              <a:gd name="T94" fmla="*/ 536 w 581"/>
              <a:gd name="T95" fmla="*/ 636 h 734"/>
              <a:gd name="T96" fmla="*/ 565 w 581"/>
              <a:gd name="T97" fmla="*/ 563 h 734"/>
              <a:gd name="T98" fmla="*/ 579 w 581"/>
              <a:gd name="T99" fmla="*/ 482 h 734"/>
              <a:gd name="T100" fmla="*/ 581 w 581"/>
              <a:gd name="T101" fmla="*/ 440 h 734"/>
              <a:gd name="T102" fmla="*/ 581 w 581"/>
              <a:gd name="T103" fmla="*/ 419 h 734"/>
              <a:gd name="T104" fmla="*/ 578 w 581"/>
              <a:gd name="T105" fmla="*/ 377 h 734"/>
              <a:gd name="T106" fmla="*/ 570 w 581"/>
              <a:gd name="T107" fmla="*/ 335 h 734"/>
              <a:gd name="T108" fmla="*/ 557 w 581"/>
              <a:gd name="T109" fmla="*/ 297 h 734"/>
              <a:gd name="T110" fmla="*/ 533 w 581"/>
              <a:gd name="T111" fmla="*/ 240 h 734"/>
              <a:gd name="T112" fmla="*/ 489 w 581"/>
              <a:gd name="T113" fmla="*/ 171 h 734"/>
              <a:gd name="T114" fmla="*/ 436 w 581"/>
              <a:gd name="T115" fmla="*/ 113 h 734"/>
              <a:gd name="T116" fmla="*/ 370 w 581"/>
              <a:gd name="T117" fmla="*/ 64 h 734"/>
              <a:gd name="T118" fmla="*/ 297 w 581"/>
              <a:gd name="T119" fmla="*/ 27 h 734"/>
              <a:gd name="T120" fmla="*/ 258 w 581"/>
              <a:gd name="T121" fmla="*/ 14 h 734"/>
              <a:gd name="T122" fmla="*/ 218 w 581"/>
              <a:gd name="T123" fmla="*/ 4 h 734"/>
              <a:gd name="T124" fmla="*/ 176 w 581"/>
              <a:gd name="T125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1" h="734">
                <a:moveTo>
                  <a:pt x="176" y="0"/>
                </a:moveTo>
                <a:lnTo>
                  <a:pt x="173" y="251"/>
                </a:lnTo>
                <a:lnTo>
                  <a:pt x="115" y="250"/>
                </a:lnTo>
                <a:lnTo>
                  <a:pt x="115" y="250"/>
                </a:lnTo>
                <a:lnTo>
                  <a:pt x="105" y="248"/>
                </a:lnTo>
                <a:lnTo>
                  <a:pt x="95" y="243"/>
                </a:lnTo>
                <a:lnTo>
                  <a:pt x="81" y="232"/>
                </a:lnTo>
                <a:lnTo>
                  <a:pt x="81" y="232"/>
                </a:lnTo>
                <a:lnTo>
                  <a:pt x="73" y="227"/>
                </a:lnTo>
                <a:lnTo>
                  <a:pt x="66" y="224"/>
                </a:lnTo>
                <a:lnTo>
                  <a:pt x="60" y="221"/>
                </a:lnTo>
                <a:lnTo>
                  <a:pt x="52" y="219"/>
                </a:lnTo>
                <a:lnTo>
                  <a:pt x="52" y="219"/>
                </a:lnTo>
                <a:lnTo>
                  <a:pt x="40" y="219"/>
                </a:lnTo>
                <a:lnTo>
                  <a:pt x="31" y="221"/>
                </a:lnTo>
                <a:lnTo>
                  <a:pt x="23" y="224"/>
                </a:lnTo>
                <a:lnTo>
                  <a:pt x="14" y="229"/>
                </a:lnTo>
                <a:lnTo>
                  <a:pt x="14" y="229"/>
                </a:lnTo>
                <a:lnTo>
                  <a:pt x="8" y="235"/>
                </a:lnTo>
                <a:lnTo>
                  <a:pt x="3" y="243"/>
                </a:lnTo>
                <a:lnTo>
                  <a:pt x="0" y="253"/>
                </a:lnTo>
                <a:lnTo>
                  <a:pt x="0" y="268"/>
                </a:lnTo>
                <a:lnTo>
                  <a:pt x="0" y="268"/>
                </a:lnTo>
                <a:lnTo>
                  <a:pt x="0" y="280"/>
                </a:lnTo>
                <a:lnTo>
                  <a:pt x="3" y="292"/>
                </a:lnTo>
                <a:lnTo>
                  <a:pt x="8" y="300"/>
                </a:lnTo>
                <a:lnTo>
                  <a:pt x="13" y="306"/>
                </a:lnTo>
                <a:lnTo>
                  <a:pt x="13" y="306"/>
                </a:lnTo>
                <a:lnTo>
                  <a:pt x="21" y="311"/>
                </a:lnTo>
                <a:lnTo>
                  <a:pt x="29" y="314"/>
                </a:lnTo>
                <a:lnTo>
                  <a:pt x="37" y="318"/>
                </a:lnTo>
                <a:lnTo>
                  <a:pt x="48" y="318"/>
                </a:lnTo>
                <a:lnTo>
                  <a:pt x="48" y="318"/>
                </a:lnTo>
                <a:lnTo>
                  <a:pt x="56" y="318"/>
                </a:lnTo>
                <a:lnTo>
                  <a:pt x="65" y="314"/>
                </a:lnTo>
                <a:lnTo>
                  <a:pt x="71" y="311"/>
                </a:lnTo>
                <a:lnTo>
                  <a:pt x="79" y="306"/>
                </a:lnTo>
                <a:lnTo>
                  <a:pt x="79" y="306"/>
                </a:lnTo>
                <a:lnTo>
                  <a:pt x="94" y="293"/>
                </a:lnTo>
                <a:lnTo>
                  <a:pt x="103" y="289"/>
                </a:lnTo>
                <a:lnTo>
                  <a:pt x="115" y="287"/>
                </a:lnTo>
                <a:lnTo>
                  <a:pt x="115" y="287"/>
                </a:lnTo>
                <a:lnTo>
                  <a:pt x="116" y="287"/>
                </a:lnTo>
                <a:lnTo>
                  <a:pt x="171" y="289"/>
                </a:lnTo>
                <a:lnTo>
                  <a:pt x="168" y="518"/>
                </a:lnTo>
                <a:lnTo>
                  <a:pt x="253" y="579"/>
                </a:lnTo>
                <a:lnTo>
                  <a:pt x="265" y="565"/>
                </a:lnTo>
                <a:lnTo>
                  <a:pt x="265" y="565"/>
                </a:lnTo>
                <a:lnTo>
                  <a:pt x="266" y="558"/>
                </a:lnTo>
                <a:lnTo>
                  <a:pt x="266" y="542"/>
                </a:lnTo>
                <a:lnTo>
                  <a:pt x="266" y="542"/>
                </a:lnTo>
                <a:lnTo>
                  <a:pt x="266" y="531"/>
                </a:lnTo>
                <a:lnTo>
                  <a:pt x="268" y="518"/>
                </a:lnTo>
                <a:lnTo>
                  <a:pt x="273" y="503"/>
                </a:lnTo>
                <a:lnTo>
                  <a:pt x="276" y="497"/>
                </a:lnTo>
                <a:lnTo>
                  <a:pt x="279" y="490"/>
                </a:lnTo>
                <a:lnTo>
                  <a:pt x="279" y="490"/>
                </a:lnTo>
                <a:lnTo>
                  <a:pt x="289" y="479"/>
                </a:lnTo>
                <a:lnTo>
                  <a:pt x="300" y="469"/>
                </a:lnTo>
                <a:lnTo>
                  <a:pt x="313" y="461"/>
                </a:lnTo>
                <a:lnTo>
                  <a:pt x="328" y="455"/>
                </a:lnTo>
                <a:lnTo>
                  <a:pt x="328" y="455"/>
                </a:lnTo>
                <a:lnTo>
                  <a:pt x="334" y="455"/>
                </a:lnTo>
                <a:lnTo>
                  <a:pt x="342" y="453"/>
                </a:lnTo>
                <a:lnTo>
                  <a:pt x="360" y="456"/>
                </a:lnTo>
                <a:lnTo>
                  <a:pt x="378" y="461"/>
                </a:lnTo>
                <a:lnTo>
                  <a:pt x="386" y="466"/>
                </a:lnTo>
                <a:lnTo>
                  <a:pt x="394" y="473"/>
                </a:lnTo>
                <a:lnTo>
                  <a:pt x="394" y="473"/>
                </a:lnTo>
                <a:lnTo>
                  <a:pt x="402" y="479"/>
                </a:lnTo>
                <a:lnTo>
                  <a:pt x="408" y="485"/>
                </a:lnTo>
                <a:lnTo>
                  <a:pt x="415" y="492"/>
                </a:lnTo>
                <a:lnTo>
                  <a:pt x="420" y="500"/>
                </a:lnTo>
                <a:lnTo>
                  <a:pt x="424" y="508"/>
                </a:lnTo>
                <a:lnTo>
                  <a:pt x="428" y="516"/>
                </a:lnTo>
                <a:lnTo>
                  <a:pt x="429" y="524"/>
                </a:lnTo>
                <a:lnTo>
                  <a:pt x="429" y="532"/>
                </a:lnTo>
                <a:lnTo>
                  <a:pt x="429" y="532"/>
                </a:lnTo>
                <a:lnTo>
                  <a:pt x="429" y="548"/>
                </a:lnTo>
                <a:lnTo>
                  <a:pt x="424" y="563"/>
                </a:lnTo>
                <a:lnTo>
                  <a:pt x="418" y="576"/>
                </a:lnTo>
                <a:lnTo>
                  <a:pt x="410" y="587"/>
                </a:lnTo>
                <a:lnTo>
                  <a:pt x="410" y="587"/>
                </a:lnTo>
                <a:lnTo>
                  <a:pt x="400" y="598"/>
                </a:lnTo>
                <a:lnTo>
                  <a:pt x="389" y="607"/>
                </a:lnTo>
                <a:lnTo>
                  <a:pt x="378" y="611"/>
                </a:lnTo>
                <a:lnTo>
                  <a:pt x="366" y="615"/>
                </a:lnTo>
                <a:lnTo>
                  <a:pt x="366" y="615"/>
                </a:lnTo>
                <a:lnTo>
                  <a:pt x="353" y="619"/>
                </a:lnTo>
                <a:lnTo>
                  <a:pt x="349" y="623"/>
                </a:lnTo>
                <a:lnTo>
                  <a:pt x="337" y="639"/>
                </a:lnTo>
                <a:lnTo>
                  <a:pt x="471" y="734"/>
                </a:lnTo>
                <a:lnTo>
                  <a:pt x="471" y="734"/>
                </a:lnTo>
                <a:lnTo>
                  <a:pt x="495" y="703"/>
                </a:lnTo>
                <a:lnTo>
                  <a:pt x="518" y="671"/>
                </a:lnTo>
                <a:lnTo>
                  <a:pt x="536" y="636"/>
                </a:lnTo>
                <a:lnTo>
                  <a:pt x="552" y="600"/>
                </a:lnTo>
                <a:lnTo>
                  <a:pt x="565" y="563"/>
                </a:lnTo>
                <a:lnTo>
                  <a:pt x="575" y="523"/>
                </a:lnTo>
                <a:lnTo>
                  <a:pt x="579" y="482"/>
                </a:lnTo>
                <a:lnTo>
                  <a:pt x="581" y="461"/>
                </a:lnTo>
                <a:lnTo>
                  <a:pt x="581" y="440"/>
                </a:lnTo>
                <a:lnTo>
                  <a:pt x="581" y="440"/>
                </a:lnTo>
                <a:lnTo>
                  <a:pt x="581" y="419"/>
                </a:lnTo>
                <a:lnTo>
                  <a:pt x="579" y="398"/>
                </a:lnTo>
                <a:lnTo>
                  <a:pt x="578" y="377"/>
                </a:lnTo>
                <a:lnTo>
                  <a:pt x="573" y="356"/>
                </a:lnTo>
                <a:lnTo>
                  <a:pt x="570" y="335"/>
                </a:lnTo>
                <a:lnTo>
                  <a:pt x="563" y="316"/>
                </a:lnTo>
                <a:lnTo>
                  <a:pt x="557" y="297"/>
                </a:lnTo>
                <a:lnTo>
                  <a:pt x="550" y="277"/>
                </a:lnTo>
                <a:lnTo>
                  <a:pt x="533" y="240"/>
                </a:lnTo>
                <a:lnTo>
                  <a:pt x="513" y="205"/>
                </a:lnTo>
                <a:lnTo>
                  <a:pt x="489" y="171"/>
                </a:lnTo>
                <a:lnTo>
                  <a:pt x="463" y="140"/>
                </a:lnTo>
                <a:lnTo>
                  <a:pt x="436" y="113"/>
                </a:lnTo>
                <a:lnTo>
                  <a:pt x="403" y="87"/>
                </a:lnTo>
                <a:lnTo>
                  <a:pt x="370" y="64"/>
                </a:lnTo>
                <a:lnTo>
                  <a:pt x="334" y="43"/>
                </a:lnTo>
                <a:lnTo>
                  <a:pt x="297" y="27"/>
                </a:lnTo>
                <a:lnTo>
                  <a:pt x="278" y="21"/>
                </a:lnTo>
                <a:lnTo>
                  <a:pt x="258" y="14"/>
                </a:lnTo>
                <a:lnTo>
                  <a:pt x="237" y="9"/>
                </a:lnTo>
                <a:lnTo>
                  <a:pt x="218" y="4"/>
                </a:lnTo>
                <a:lnTo>
                  <a:pt x="197" y="1"/>
                </a:lnTo>
                <a:lnTo>
                  <a:pt x="176" y="0"/>
                </a:lnTo>
                <a:lnTo>
                  <a:pt x="176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Freeform 29"/>
          <p:cNvSpPr>
            <a:spLocks/>
          </p:cNvSpPr>
          <p:nvPr/>
        </p:nvSpPr>
        <p:spPr bwMode="auto">
          <a:xfrm>
            <a:off x="8307267" y="2267561"/>
            <a:ext cx="1354097" cy="742219"/>
          </a:xfrm>
          <a:custGeom>
            <a:avLst/>
            <a:gdLst>
              <a:gd name="T0" fmla="*/ 635 w 748"/>
              <a:gd name="T1" fmla="*/ 121 h 410"/>
              <a:gd name="T2" fmla="*/ 661 w 748"/>
              <a:gd name="T3" fmla="*/ 110 h 410"/>
              <a:gd name="T4" fmla="*/ 683 w 748"/>
              <a:gd name="T5" fmla="*/ 100 h 410"/>
              <a:gd name="T6" fmla="*/ 695 w 748"/>
              <a:gd name="T7" fmla="*/ 86 h 410"/>
              <a:gd name="T8" fmla="*/ 701 w 748"/>
              <a:gd name="T9" fmla="*/ 58 h 410"/>
              <a:gd name="T10" fmla="*/ 696 w 748"/>
              <a:gd name="T11" fmla="*/ 42 h 410"/>
              <a:gd name="T12" fmla="*/ 680 w 748"/>
              <a:gd name="T13" fmla="*/ 24 h 410"/>
              <a:gd name="T14" fmla="*/ 648 w 748"/>
              <a:gd name="T15" fmla="*/ 11 h 410"/>
              <a:gd name="T16" fmla="*/ 630 w 748"/>
              <a:gd name="T17" fmla="*/ 16 h 410"/>
              <a:gd name="T18" fmla="*/ 609 w 748"/>
              <a:gd name="T19" fmla="*/ 36 h 410"/>
              <a:gd name="T20" fmla="*/ 603 w 748"/>
              <a:gd name="T21" fmla="*/ 50 h 410"/>
              <a:gd name="T22" fmla="*/ 603 w 748"/>
              <a:gd name="T23" fmla="*/ 66 h 410"/>
              <a:gd name="T24" fmla="*/ 596 w 748"/>
              <a:gd name="T25" fmla="*/ 107 h 410"/>
              <a:gd name="T26" fmla="*/ 561 w 748"/>
              <a:gd name="T27" fmla="*/ 155 h 410"/>
              <a:gd name="T28" fmla="*/ 264 w 748"/>
              <a:gd name="T29" fmla="*/ 57 h 410"/>
              <a:gd name="T30" fmla="*/ 273 w 748"/>
              <a:gd name="T31" fmla="*/ 78 h 410"/>
              <a:gd name="T32" fmla="*/ 283 w 748"/>
              <a:gd name="T33" fmla="*/ 100 h 410"/>
              <a:gd name="T34" fmla="*/ 285 w 748"/>
              <a:gd name="T35" fmla="*/ 129 h 410"/>
              <a:gd name="T36" fmla="*/ 277 w 748"/>
              <a:gd name="T37" fmla="*/ 157 h 410"/>
              <a:gd name="T38" fmla="*/ 259 w 748"/>
              <a:gd name="T39" fmla="*/ 181 h 410"/>
              <a:gd name="T40" fmla="*/ 230 w 748"/>
              <a:gd name="T41" fmla="*/ 197 h 410"/>
              <a:gd name="T42" fmla="*/ 193 w 748"/>
              <a:gd name="T43" fmla="*/ 199 h 410"/>
              <a:gd name="T44" fmla="*/ 181 w 748"/>
              <a:gd name="T45" fmla="*/ 197 h 410"/>
              <a:gd name="T46" fmla="*/ 155 w 748"/>
              <a:gd name="T47" fmla="*/ 186 h 410"/>
              <a:gd name="T48" fmla="*/ 136 w 748"/>
              <a:gd name="T49" fmla="*/ 168 h 410"/>
              <a:gd name="T50" fmla="*/ 126 w 748"/>
              <a:gd name="T51" fmla="*/ 147 h 410"/>
              <a:gd name="T52" fmla="*/ 123 w 748"/>
              <a:gd name="T53" fmla="*/ 103 h 410"/>
              <a:gd name="T54" fmla="*/ 134 w 748"/>
              <a:gd name="T55" fmla="*/ 78 h 410"/>
              <a:gd name="T56" fmla="*/ 149 w 748"/>
              <a:gd name="T57" fmla="*/ 58 h 410"/>
              <a:gd name="T58" fmla="*/ 165 w 748"/>
              <a:gd name="T59" fmla="*/ 26 h 410"/>
              <a:gd name="T60" fmla="*/ 5 w 748"/>
              <a:gd name="T61" fmla="*/ 36 h 410"/>
              <a:gd name="T62" fmla="*/ 33 w 748"/>
              <a:gd name="T63" fmla="*/ 137 h 410"/>
              <a:gd name="T64" fmla="*/ 84 w 748"/>
              <a:gd name="T65" fmla="*/ 226 h 410"/>
              <a:gd name="T66" fmla="*/ 152 w 748"/>
              <a:gd name="T67" fmla="*/ 302 h 410"/>
              <a:gd name="T68" fmla="*/ 238 w 748"/>
              <a:gd name="T69" fmla="*/ 360 h 410"/>
              <a:gd name="T70" fmla="*/ 335 w 748"/>
              <a:gd name="T71" fmla="*/ 397 h 410"/>
              <a:gd name="T72" fmla="*/ 333 w 748"/>
              <a:gd name="T73" fmla="*/ 381 h 410"/>
              <a:gd name="T74" fmla="*/ 320 w 748"/>
              <a:gd name="T75" fmla="*/ 359 h 410"/>
              <a:gd name="T76" fmla="*/ 310 w 748"/>
              <a:gd name="T77" fmla="*/ 325 h 410"/>
              <a:gd name="T78" fmla="*/ 314 w 748"/>
              <a:gd name="T79" fmla="*/ 302 h 410"/>
              <a:gd name="T80" fmla="*/ 335 w 748"/>
              <a:gd name="T81" fmla="*/ 263 h 410"/>
              <a:gd name="T82" fmla="*/ 348 w 748"/>
              <a:gd name="T83" fmla="*/ 254 h 410"/>
              <a:gd name="T84" fmla="*/ 391 w 748"/>
              <a:gd name="T85" fmla="*/ 242 h 410"/>
              <a:gd name="T86" fmla="*/ 410 w 748"/>
              <a:gd name="T87" fmla="*/ 244 h 410"/>
              <a:gd name="T88" fmla="*/ 438 w 748"/>
              <a:gd name="T89" fmla="*/ 255 h 410"/>
              <a:gd name="T90" fmla="*/ 457 w 748"/>
              <a:gd name="T91" fmla="*/ 271 h 410"/>
              <a:gd name="T92" fmla="*/ 469 w 748"/>
              <a:gd name="T93" fmla="*/ 291 h 410"/>
              <a:gd name="T94" fmla="*/ 473 w 748"/>
              <a:gd name="T95" fmla="*/ 334 h 410"/>
              <a:gd name="T96" fmla="*/ 464 w 748"/>
              <a:gd name="T97" fmla="*/ 362 h 410"/>
              <a:gd name="T98" fmla="*/ 449 w 748"/>
              <a:gd name="T99" fmla="*/ 381 h 410"/>
              <a:gd name="T100" fmla="*/ 436 w 748"/>
              <a:gd name="T101" fmla="*/ 410 h 410"/>
              <a:gd name="T102" fmla="*/ 443 w 748"/>
              <a:gd name="T103" fmla="*/ 410 h 410"/>
              <a:gd name="T104" fmla="*/ 507 w 748"/>
              <a:gd name="T105" fmla="*/ 405 h 410"/>
              <a:gd name="T106" fmla="*/ 570 w 748"/>
              <a:gd name="T107" fmla="*/ 391 h 410"/>
              <a:gd name="T108" fmla="*/ 628 w 748"/>
              <a:gd name="T109" fmla="*/ 368 h 410"/>
              <a:gd name="T110" fmla="*/ 683 w 748"/>
              <a:gd name="T111" fmla="*/ 339 h 410"/>
              <a:gd name="T112" fmla="*/ 591 w 748"/>
              <a:gd name="T113" fmla="*/ 17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8" h="410">
                <a:moveTo>
                  <a:pt x="627" y="129"/>
                </a:moveTo>
                <a:lnTo>
                  <a:pt x="627" y="129"/>
                </a:lnTo>
                <a:lnTo>
                  <a:pt x="635" y="121"/>
                </a:lnTo>
                <a:lnTo>
                  <a:pt x="643" y="116"/>
                </a:lnTo>
                <a:lnTo>
                  <a:pt x="661" y="110"/>
                </a:lnTo>
                <a:lnTo>
                  <a:pt x="661" y="110"/>
                </a:lnTo>
                <a:lnTo>
                  <a:pt x="669" y="108"/>
                </a:lnTo>
                <a:lnTo>
                  <a:pt x="677" y="105"/>
                </a:lnTo>
                <a:lnTo>
                  <a:pt x="683" y="100"/>
                </a:lnTo>
                <a:lnTo>
                  <a:pt x="688" y="94"/>
                </a:lnTo>
                <a:lnTo>
                  <a:pt x="688" y="94"/>
                </a:lnTo>
                <a:lnTo>
                  <a:pt x="695" y="86"/>
                </a:lnTo>
                <a:lnTo>
                  <a:pt x="698" y="76"/>
                </a:lnTo>
                <a:lnTo>
                  <a:pt x="701" y="68"/>
                </a:lnTo>
                <a:lnTo>
                  <a:pt x="701" y="58"/>
                </a:lnTo>
                <a:lnTo>
                  <a:pt x="701" y="58"/>
                </a:lnTo>
                <a:lnTo>
                  <a:pt x="699" y="50"/>
                </a:lnTo>
                <a:lnTo>
                  <a:pt x="696" y="42"/>
                </a:lnTo>
                <a:lnTo>
                  <a:pt x="690" y="32"/>
                </a:lnTo>
                <a:lnTo>
                  <a:pt x="680" y="24"/>
                </a:lnTo>
                <a:lnTo>
                  <a:pt x="680" y="24"/>
                </a:lnTo>
                <a:lnTo>
                  <a:pt x="667" y="16"/>
                </a:lnTo>
                <a:lnTo>
                  <a:pt x="656" y="13"/>
                </a:lnTo>
                <a:lnTo>
                  <a:pt x="648" y="11"/>
                </a:lnTo>
                <a:lnTo>
                  <a:pt x="638" y="13"/>
                </a:lnTo>
                <a:lnTo>
                  <a:pt x="638" y="13"/>
                </a:lnTo>
                <a:lnTo>
                  <a:pt x="630" y="16"/>
                </a:lnTo>
                <a:lnTo>
                  <a:pt x="624" y="21"/>
                </a:lnTo>
                <a:lnTo>
                  <a:pt x="615" y="28"/>
                </a:lnTo>
                <a:lnTo>
                  <a:pt x="609" y="36"/>
                </a:lnTo>
                <a:lnTo>
                  <a:pt x="609" y="36"/>
                </a:lnTo>
                <a:lnTo>
                  <a:pt x="606" y="42"/>
                </a:lnTo>
                <a:lnTo>
                  <a:pt x="603" y="50"/>
                </a:lnTo>
                <a:lnTo>
                  <a:pt x="603" y="58"/>
                </a:lnTo>
                <a:lnTo>
                  <a:pt x="603" y="66"/>
                </a:lnTo>
                <a:lnTo>
                  <a:pt x="603" y="66"/>
                </a:lnTo>
                <a:lnTo>
                  <a:pt x="603" y="86"/>
                </a:lnTo>
                <a:lnTo>
                  <a:pt x="601" y="97"/>
                </a:lnTo>
                <a:lnTo>
                  <a:pt x="596" y="107"/>
                </a:lnTo>
                <a:lnTo>
                  <a:pt x="596" y="107"/>
                </a:lnTo>
                <a:lnTo>
                  <a:pt x="596" y="108"/>
                </a:lnTo>
                <a:lnTo>
                  <a:pt x="561" y="155"/>
                </a:lnTo>
                <a:lnTo>
                  <a:pt x="444" y="73"/>
                </a:lnTo>
                <a:lnTo>
                  <a:pt x="265" y="42"/>
                </a:lnTo>
                <a:lnTo>
                  <a:pt x="264" y="57"/>
                </a:lnTo>
                <a:lnTo>
                  <a:pt x="264" y="57"/>
                </a:lnTo>
                <a:lnTo>
                  <a:pt x="265" y="63"/>
                </a:lnTo>
                <a:lnTo>
                  <a:pt x="273" y="78"/>
                </a:lnTo>
                <a:lnTo>
                  <a:pt x="273" y="78"/>
                </a:lnTo>
                <a:lnTo>
                  <a:pt x="278" y="87"/>
                </a:lnTo>
                <a:lnTo>
                  <a:pt x="283" y="100"/>
                </a:lnTo>
                <a:lnTo>
                  <a:pt x="285" y="113"/>
                </a:lnTo>
                <a:lnTo>
                  <a:pt x="286" y="121"/>
                </a:lnTo>
                <a:lnTo>
                  <a:pt x="285" y="129"/>
                </a:lnTo>
                <a:lnTo>
                  <a:pt x="285" y="129"/>
                </a:lnTo>
                <a:lnTo>
                  <a:pt x="281" y="144"/>
                </a:lnTo>
                <a:lnTo>
                  <a:pt x="277" y="157"/>
                </a:lnTo>
                <a:lnTo>
                  <a:pt x="268" y="170"/>
                </a:lnTo>
                <a:lnTo>
                  <a:pt x="259" y="181"/>
                </a:lnTo>
                <a:lnTo>
                  <a:pt x="259" y="181"/>
                </a:lnTo>
                <a:lnTo>
                  <a:pt x="252" y="186"/>
                </a:lnTo>
                <a:lnTo>
                  <a:pt x="246" y="191"/>
                </a:lnTo>
                <a:lnTo>
                  <a:pt x="230" y="197"/>
                </a:lnTo>
                <a:lnTo>
                  <a:pt x="212" y="199"/>
                </a:lnTo>
                <a:lnTo>
                  <a:pt x="202" y="199"/>
                </a:lnTo>
                <a:lnTo>
                  <a:pt x="193" y="199"/>
                </a:lnTo>
                <a:lnTo>
                  <a:pt x="191" y="199"/>
                </a:lnTo>
                <a:lnTo>
                  <a:pt x="191" y="199"/>
                </a:lnTo>
                <a:lnTo>
                  <a:pt x="181" y="197"/>
                </a:lnTo>
                <a:lnTo>
                  <a:pt x="172" y="194"/>
                </a:lnTo>
                <a:lnTo>
                  <a:pt x="164" y="189"/>
                </a:lnTo>
                <a:lnTo>
                  <a:pt x="155" y="186"/>
                </a:lnTo>
                <a:lnTo>
                  <a:pt x="147" y="179"/>
                </a:lnTo>
                <a:lnTo>
                  <a:pt x="141" y="174"/>
                </a:lnTo>
                <a:lnTo>
                  <a:pt x="136" y="168"/>
                </a:lnTo>
                <a:lnTo>
                  <a:pt x="133" y="162"/>
                </a:lnTo>
                <a:lnTo>
                  <a:pt x="133" y="162"/>
                </a:lnTo>
                <a:lnTo>
                  <a:pt x="126" y="147"/>
                </a:lnTo>
                <a:lnTo>
                  <a:pt x="123" y="133"/>
                </a:lnTo>
                <a:lnTo>
                  <a:pt x="122" y="118"/>
                </a:lnTo>
                <a:lnTo>
                  <a:pt x="123" y="103"/>
                </a:lnTo>
                <a:lnTo>
                  <a:pt x="123" y="103"/>
                </a:lnTo>
                <a:lnTo>
                  <a:pt x="128" y="89"/>
                </a:lnTo>
                <a:lnTo>
                  <a:pt x="134" y="78"/>
                </a:lnTo>
                <a:lnTo>
                  <a:pt x="141" y="66"/>
                </a:lnTo>
                <a:lnTo>
                  <a:pt x="149" y="58"/>
                </a:lnTo>
                <a:lnTo>
                  <a:pt x="149" y="58"/>
                </a:lnTo>
                <a:lnTo>
                  <a:pt x="159" y="49"/>
                </a:lnTo>
                <a:lnTo>
                  <a:pt x="162" y="44"/>
                </a:lnTo>
                <a:lnTo>
                  <a:pt x="165" y="26"/>
                </a:lnTo>
                <a:lnTo>
                  <a:pt x="0" y="0"/>
                </a:lnTo>
                <a:lnTo>
                  <a:pt x="0" y="0"/>
                </a:lnTo>
                <a:lnTo>
                  <a:pt x="5" y="36"/>
                </a:lnTo>
                <a:lnTo>
                  <a:pt x="12" y="70"/>
                </a:lnTo>
                <a:lnTo>
                  <a:pt x="21" y="103"/>
                </a:lnTo>
                <a:lnTo>
                  <a:pt x="33" y="137"/>
                </a:lnTo>
                <a:lnTo>
                  <a:pt x="47" y="168"/>
                </a:lnTo>
                <a:lnTo>
                  <a:pt x="65" y="199"/>
                </a:lnTo>
                <a:lnTo>
                  <a:pt x="84" y="226"/>
                </a:lnTo>
                <a:lnTo>
                  <a:pt x="105" y="254"/>
                </a:lnTo>
                <a:lnTo>
                  <a:pt x="128" y="278"/>
                </a:lnTo>
                <a:lnTo>
                  <a:pt x="152" y="302"/>
                </a:lnTo>
                <a:lnTo>
                  <a:pt x="180" y="323"/>
                </a:lnTo>
                <a:lnTo>
                  <a:pt x="207" y="342"/>
                </a:lnTo>
                <a:lnTo>
                  <a:pt x="238" y="360"/>
                </a:lnTo>
                <a:lnTo>
                  <a:pt x="268" y="375"/>
                </a:lnTo>
                <a:lnTo>
                  <a:pt x="301" y="388"/>
                </a:lnTo>
                <a:lnTo>
                  <a:pt x="335" y="397"/>
                </a:lnTo>
                <a:lnTo>
                  <a:pt x="336" y="388"/>
                </a:lnTo>
                <a:lnTo>
                  <a:pt x="336" y="388"/>
                </a:lnTo>
                <a:lnTo>
                  <a:pt x="333" y="381"/>
                </a:lnTo>
                <a:lnTo>
                  <a:pt x="325" y="368"/>
                </a:lnTo>
                <a:lnTo>
                  <a:pt x="325" y="368"/>
                </a:lnTo>
                <a:lnTo>
                  <a:pt x="320" y="359"/>
                </a:lnTo>
                <a:lnTo>
                  <a:pt x="314" y="346"/>
                </a:lnTo>
                <a:lnTo>
                  <a:pt x="310" y="331"/>
                </a:lnTo>
                <a:lnTo>
                  <a:pt x="310" y="325"/>
                </a:lnTo>
                <a:lnTo>
                  <a:pt x="310" y="317"/>
                </a:lnTo>
                <a:lnTo>
                  <a:pt x="310" y="317"/>
                </a:lnTo>
                <a:lnTo>
                  <a:pt x="314" y="302"/>
                </a:lnTo>
                <a:lnTo>
                  <a:pt x="318" y="287"/>
                </a:lnTo>
                <a:lnTo>
                  <a:pt x="325" y="275"/>
                </a:lnTo>
                <a:lnTo>
                  <a:pt x="335" y="263"/>
                </a:lnTo>
                <a:lnTo>
                  <a:pt x="335" y="263"/>
                </a:lnTo>
                <a:lnTo>
                  <a:pt x="341" y="258"/>
                </a:lnTo>
                <a:lnTo>
                  <a:pt x="348" y="254"/>
                </a:lnTo>
                <a:lnTo>
                  <a:pt x="364" y="247"/>
                </a:lnTo>
                <a:lnTo>
                  <a:pt x="381" y="242"/>
                </a:lnTo>
                <a:lnTo>
                  <a:pt x="391" y="242"/>
                </a:lnTo>
                <a:lnTo>
                  <a:pt x="401" y="242"/>
                </a:lnTo>
                <a:lnTo>
                  <a:pt x="401" y="242"/>
                </a:lnTo>
                <a:lnTo>
                  <a:pt x="410" y="244"/>
                </a:lnTo>
                <a:lnTo>
                  <a:pt x="420" y="247"/>
                </a:lnTo>
                <a:lnTo>
                  <a:pt x="430" y="250"/>
                </a:lnTo>
                <a:lnTo>
                  <a:pt x="438" y="255"/>
                </a:lnTo>
                <a:lnTo>
                  <a:pt x="446" y="260"/>
                </a:lnTo>
                <a:lnTo>
                  <a:pt x="452" y="265"/>
                </a:lnTo>
                <a:lnTo>
                  <a:pt x="457" y="271"/>
                </a:lnTo>
                <a:lnTo>
                  <a:pt x="462" y="278"/>
                </a:lnTo>
                <a:lnTo>
                  <a:pt x="462" y="278"/>
                </a:lnTo>
                <a:lnTo>
                  <a:pt x="469" y="291"/>
                </a:lnTo>
                <a:lnTo>
                  <a:pt x="473" y="305"/>
                </a:lnTo>
                <a:lnTo>
                  <a:pt x="473" y="320"/>
                </a:lnTo>
                <a:lnTo>
                  <a:pt x="473" y="334"/>
                </a:lnTo>
                <a:lnTo>
                  <a:pt x="473" y="334"/>
                </a:lnTo>
                <a:lnTo>
                  <a:pt x="470" y="349"/>
                </a:lnTo>
                <a:lnTo>
                  <a:pt x="464" y="362"/>
                </a:lnTo>
                <a:lnTo>
                  <a:pt x="457" y="373"/>
                </a:lnTo>
                <a:lnTo>
                  <a:pt x="449" y="381"/>
                </a:lnTo>
                <a:lnTo>
                  <a:pt x="449" y="381"/>
                </a:lnTo>
                <a:lnTo>
                  <a:pt x="440" y="392"/>
                </a:lnTo>
                <a:lnTo>
                  <a:pt x="438" y="396"/>
                </a:lnTo>
                <a:lnTo>
                  <a:pt x="436" y="410"/>
                </a:lnTo>
                <a:lnTo>
                  <a:pt x="436" y="410"/>
                </a:lnTo>
                <a:lnTo>
                  <a:pt x="443" y="410"/>
                </a:lnTo>
                <a:lnTo>
                  <a:pt x="443" y="410"/>
                </a:lnTo>
                <a:lnTo>
                  <a:pt x="465" y="410"/>
                </a:lnTo>
                <a:lnTo>
                  <a:pt x="486" y="409"/>
                </a:lnTo>
                <a:lnTo>
                  <a:pt x="507" y="405"/>
                </a:lnTo>
                <a:lnTo>
                  <a:pt x="528" y="402"/>
                </a:lnTo>
                <a:lnTo>
                  <a:pt x="549" y="397"/>
                </a:lnTo>
                <a:lnTo>
                  <a:pt x="570" y="391"/>
                </a:lnTo>
                <a:lnTo>
                  <a:pt x="590" y="384"/>
                </a:lnTo>
                <a:lnTo>
                  <a:pt x="611" y="378"/>
                </a:lnTo>
                <a:lnTo>
                  <a:pt x="628" y="368"/>
                </a:lnTo>
                <a:lnTo>
                  <a:pt x="648" y="360"/>
                </a:lnTo>
                <a:lnTo>
                  <a:pt x="666" y="350"/>
                </a:lnTo>
                <a:lnTo>
                  <a:pt x="683" y="339"/>
                </a:lnTo>
                <a:lnTo>
                  <a:pt x="717" y="315"/>
                </a:lnTo>
                <a:lnTo>
                  <a:pt x="748" y="287"/>
                </a:lnTo>
                <a:lnTo>
                  <a:pt x="591" y="176"/>
                </a:lnTo>
                <a:lnTo>
                  <a:pt x="627" y="129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30"/>
          <p:cNvSpPr>
            <a:spLocks/>
          </p:cNvSpPr>
          <p:nvPr/>
        </p:nvSpPr>
        <p:spPr bwMode="auto">
          <a:xfrm>
            <a:off x="8383299" y="2765391"/>
            <a:ext cx="1030055" cy="1189361"/>
          </a:xfrm>
          <a:custGeom>
            <a:avLst/>
            <a:gdLst>
              <a:gd name="T0" fmla="*/ 457 w 569"/>
              <a:gd name="T1" fmla="*/ 200 h 657"/>
              <a:gd name="T2" fmla="*/ 394 w 569"/>
              <a:gd name="T3" fmla="*/ 184 h 657"/>
              <a:gd name="T4" fmla="*/ 364 w 569"/>
              <a:gd name="T5" fmla="*/ 117 h 657"/>
              <a:gd name="T6" fmla="*/ 383 w 569"/>
              <a:gd name="T7" fmla="*/ 84 h 657"/>
              <a:gd name="T8" fmla="*/ 394 w 569"/>
              <a:gd name="T9" fmla="*/ 71 h 657"/>
              <a:gd name="T10" fmla="*/ 399 w 569"/>
              <a:gd name="T11" fmla="*/ 56 h 657"/>
              <a:gd name="T12" fmla="*/ 396 w 569"/>
              <a:gd name="T13" fmla="*/ 27 h 657"/>
              <a:gd name="T14" fmla="*/ 388 w 569"/>
              <a:gd name="T15" fmla="*/ 12 h 657"/>
              <a:gd name="T16" fmla="*/ 356 w 569"/>
              <a:gd name="T17" fmla="*/ 0 h 657"/>
              <a:gd name="T18" fmla="*/ 349 w 569"/>
              <a:gd name="T19" fmla="*/ 0 h 657"/>
              <a:gd name="T20" fmla="*/ 322 w 569"/>
              <a:gd name="T21" fmla="*/ 6 h 657"/>
              <a:gd name="T22" fmla="*/ 310 w 569"/>
              <a:gd name="T23" fmla="*/ 17 h 657"/>
              <a:gd name="T24" fmla="*/ 301 w 569"/>
              <a:gd name="T25" fmla="*/ 45 h 657"/>
              <a:gd name="T26" fmla="*/ 302 w 569"/>
              <a:gd name="T27" fmla="*/ 61 h 657"/>
              <a:gd name="T28" fmla="*/ 310 w 569"/>
              <a:gd name="T29" fmla="*/ 75 h 657"/>
              <a:gd name="T30" fmla="*/ 327 w 569"/>
              <a:gd name="T31" fmla="*/ 114 h 657"/>
              <a:gd name="T32" fmla="*/ 320 w 569"/>
              <a:gd name="T33" fmla="*/ 171 h 657"/>
              <a:gd name="T34" fmla="*/ 246 w 569"/>
              <a:gd name="T35" fmla="*/ 164 h 657"/>
              <a:gd name="T36" fmla="*/ 238 w 569"/>
              <a:gd name="T37" fmla="*/ 164 h 657"/>
              <a:gd name="T38" fmla="*/ 194 w 569"/>
              <a:gd name="T39" fmla="*/ 171 h 657"/>
              <a:gd name="T40" fmla="*/ 154 w 569"/>
              <a:gd name="T41" fmla="*/ 187 h 657"/>
              <a:gd name="T42" fmla="*/ 118 w 569"/>
              <a:gd name="T43" fmla="*/ 213 h 657"/>
              <a:gd name="T44" fmla="*/ 88 w 569"/>
              <a:gd name="T45" fmla="*/ 245 h 657"/>
              <a:gd name="T46" fmla="*/ 67 w 569"/>
              <a:gd name="T47" fmla="*/ 284 h 657"/>
              <a:gd name="T48" fmla="*/ 62 w 569"/>
              <a:gd name="T49" fmla="*/ 298 h 657"/>
              <a:gd name="T50" fmla="*/ 217 w 569"/>
              <a:gd name="T51" fmla="*/ 581 h 657"/>
              <a:gd name="T52" fmla="*/ 205 w 569"/>
              <a:gd name="T53" fmla="*/ 561 h 657"/>
              <a:gd name="T54" fmla="*/ 194 w 569"/>
              <a:gd name="T55" fmla="*/ 539 h 657"/>
              <a:gd name="T56" fmla="*/ 191 w 569"/>
              <a:gd name="T57" fmla="*/ 510 h 657"/>
              <a:gd name="T58" fmla="*/ 199 w 569"/>
              <a:gd name="T59" fmla="*/ 482 h 657"/>
              <a:gd name="T60" fmla="*/ 215 w 569"/>
              <a:gd name="T61" fmla="*/ 456 h 657"/>
              <a:gd name="T62" fmla="*/ 244 w 569"/>
              <a:gd name="T63" fmla="*/ 440 h 657"/>
              <a:gd name="T64" fmla="*/ 281 w 569"/>
              <a:gd name="T65" fmla="*/ 437 h 657"/>
              <a:gd name="T66" fmla="*/ 301 w 569"/>
              <a:gd name="T67" fmla="*/ 440 h 657"/>
              <a:gd name="T68" fmla="*/ 325 w 569"/>
              <a:gd name="T69" fmla="*/ 453 h 657"/>
              <a:gd name="T70" fmla="*/ 343 w 569"/>
              <a:gd name="T71" fmla="*/ 471 h 657"/>
              <a:gd name="T72" fmla="*/ 352 w 569"/>
              <a:gd name="T73" fmla="*/ 500 h 657"/>
              <a:gd name="T74" fmla="*/ 354 w 569"/>
              <a:gd name="T75" fmla="*/ 529 h 657"/>
              <a:gd name="T76" fmla="*/ 338 w 569"/>
              <a:gd name="T77" fmla="*/ 566 h 657"/>
              <a:gd name="T78" fmla="*/ 320 w 569"/>
              <a:gd name="T79" fmla="*/ 586 h 657"/>
              <a:gd name="T80" fmla="*/ 478 w 569"/>
              <a:gd name="T81" fmla="*/ 657 h 657"/>
              <a:gd name="T82" fmla="*/ 559 w 569"/>
              <a:gd name="T83" fmla="*/ 418 h 657"/>
              <a:gd name="T84" fmla="*/ 569 w 569"/>
              <a:gd name="T85" fmla="*/ 350 h 657"/>
              <a:gd name="T86" fmla="*/ 556 w 569"/>
              <a:gd name="T87" fmla="*/ 284 h 657"/>
              <a:gd name="T88" fmla="*/ 535 w 569"/>
              <a:gd name="T89" fmla="*/ 245 h 657"/>
              <a:gd name="T90" fmla="*/ 509 w 569"/>
              <a:gd name="T91" fmla="*/ 222 h 657"/>
              <a:gd name="T92" fmla="*/ 477 w 569"/>
              <a:gd name="T93" fmla="*/ 206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9" h="657">
                <a:moveTo>
                  <a:pt x="477" y="206"/>
                </a:moveTo>
                <a:lnTo>
                  <a:pt x="477" y="206"/>
                </a:lnTo>
                <a:lnTo>
                  <a:pt x="457" y="200"/>
                </a:lnTo>
                <a:lnTo>
                  <a:pt x="436" y="195"/>
                </a:lnTo>
                <a:lnTo>
                  <a:pt x="394" y="184"/>
                </a:lnTo>
                <a:lnTo>
                  <a:pt x="394" y="184"/>
                </a:lnTo>
                <a:lnTo>
                  <a:pt x="356" y="177"/>
                </a:lnTo>
                <a:lnTo>
                  <a:pt x="364" y="117"/>
                </a:lnTo>
                <a:lnTo>
                  <a:pt x="364" y="117"/>
                </a:lnTo>
                <a:lnTo>
                  <a:pt x="365" y="106"/>
                </a:lnTo>
                <a:lnTo>
                  <a:pt x="372" y="98"/>
                </a:lnTo>
                <a:lnTo>
                  <a:pt x="383" y="84"/>
                </a:lnTo>
                <a:lnTo>
                  <a:pt x="383" y="84"/>
                </a:lnTo>
                <a:lnTo>
                  <a:pt x="389" y="77"/>
                </a:lnTo>
                <a:lnTo>
                  <a:pt x="394" y="71"/>
                </a:lnTo>
                <a:lnTo>
                  <a:pt x="398" y="64"/>
                </a:lnTo>
                <a:lnTo>
                  <a:pt x="399" y="56"/>
                </a:lnTo>
                <a:lnTo>
                  <a:pt x="399" y="56"/>
                </a:lnTo>
                <a:lnTo>
                  <a:pt x="399" y="46"/>
                </a:lnTo>
                <a:lnTo>
                  <a:pt x="399" y="37"/>
                </a:lnTo>
                <a:lnTo>
                  <a:pt x="396" y="27"/>
                </a:lnTo>
                <a:lnTo>
                  <a:pt x="393" y="19"/>
                </a:lnTo>
                <a:lnTo>
                  <a:pt x="393" y="19"/>
                </a:lnTo>
                <a:lnTo>
                  <a:pt x="388" y="12"/>
                </a:lnTo>
                <a:lnTo>
                  <a:pt x="380" y="8"/>
                </a:lnTo>
                <a:lnTo>
                  <a:pt x="370" y="3"/>
                </a:lnTo>
                <a:lnTo>
                  <a:pt x="356" y="0"/>
                </a:lnTo>
                <a:lnTo>
                  <a:pt x="356" y="0"/>
                </a:lnTo>
                <a:lnTo>
                  <a:pt x="349" y="0"/>
                </a:lnTo>
                <a:lnTo>
                  <a:pt x="349" y="0"/>
                </a:lnTo>
                <a:lnTo>
                  <a:pt x="338" y="1"/>
                </a:lnTo>
                <a:lnTo>
                  <a:pt x="328" y="3"/>
                </a:lnTo>
                <a:lnTo>
                  <a:pt x="322" y="6"/>
                </a:lnTo>
                <a:lnTo>
                  <a:pt x="315" y="11"/>
                </a:lnTo>
                <a:lnTo>
                  <a:pt x="315" y="11"/>
                </a:lnTo>
                <a:lnTo>
                  <a:pt x="310" y="17"/>
                </a:lnTo>
                <a:lnTo>
                  <a:pt x="306" y="25"/>
                </a:lnTo>
                <a:lnTo>
                  <a:pt x="302" y="35"/>
                </a:lnTo>
                <a:lnTo>
                  <a:pt x="301" y="45"/>
                </a:lnTo>
                <a:lnTo>
                  <a:pt x="301" y="45"/>
                </a:lnTo>
                <a:lnTo>
                  <a:pt x="301" y="53"/>
                </a:lnTo>
                <a:lnTo>
                  <a:pt x="302" y="61"/>
                </a:lnTo>
                <a:lnTo>
                  <a:pt x="306" y="69"/>
                </a:lnTo>
                <a:lnTo>
                  <a:pt x="310" y="75"/>
                </a:lnTo>
                <a:lnTo>
                  <a:pt x="310" y="75"/>
                </a:lnTo>
                <a:lnTo>
                  <a:pt x="320" y="93"/>
                </a:lnTo>
                <a:lnTo>
                  <a:pt x="325" y="103"/>
                </a:lnTo>
                <a:lnTo>
                  <a:pt x="327" y="114"/>
                </a:lnTo>
                <a:lnTo>
                  <a:pt x="327" y="114"/>
                </a:lnTo>
                <a:lnTo>
                  <a:pt x="327" y="114"/>
                </a:lnTo>
                <a:lnTo>
                  <a:pt x="320" y="171"/>
                </a:lnTo>
                <a:lnTo>
                  <a:pt x="320" y="171"/>
                </a:lnTo>
                <a:lnTo>
                  <a:pt x="278" y="166"/>
                </a:lnTo>
                <a:lnTo>
                  <a:pt x="246" y="164"/>
                </a:lnTo>
                <a:lnTo>
                  <a:pt x="246" y="164"/>
                </a:lnTo>
                <a:lnTo>
                  <a:pt x="238" y="164"/>
                </a:lnTo>
                <a:lnTo>
                  <a:pt x="238" y="164"/>
                </a:lnTo>
                <a:lnTo>
                  <a:pt x="223" y="166"/>
                </a:lnTo>
                <a:lnTo>
                  <a:pt x="209" y="167"/>
                </a:lnTo>
                <a:lnTo>
                  <a:pt x="194" y="171"/>
                </a:lnTo>
                <a:lnTo>
                  <a:pt x="180" y="176"/>
                </a:lnTo>
                <a:lnTo>
                  <a:pt x="167" y="180"/>
                </a:lnTo>
                <a:lnTo>
                  <a:pt x="154" y="187"/>
                </a:lnTo>
                <a:lnTo>
                  <a:pt x="141" y="195"/>
                </a:lnTo>
                <a:lnTo>
                  <a:pt x="130" y="203"/>
                </a:lnTo>
                <a:lnTo>
                  <a:pt x="118" y="213"/>
                </a:lnTo>
                <a:lnTo>
                  <a:pt x="107" y="222"/>
                </a:lnTo>
                <a:lnTo>
                  <a:pt x="97" y="234"/>
                </a:lnTo>
                <a:lnTo>
                  <a:pt x="88" y="245"/>
                </a:lnTo>
                <a:lnTo>
                  <a:pt x="80" y="256"/>
                </a:lnTo>
                <a:lnTo>
                  <a:pt x="73" y="269"/>
                </a:lnTo>
                <a:lnTo>
                  <a:pt x="67" y="284"/>
                </a:lnTo>
                <a:lnTo>
                  <a:pt x="62" y="297"/>
                </a:lnTo>
                <a:lnTo>
                  <a:pt x="62" y="297"/>
                </a:lnTo>
                <a:lnTo>
                  <a:pt x="62" y="298"/>
                </a:lnTo>
                <a:lnTo>
                  <a:pt x="0" y="577"/>
                </a:lnTo>
                <a:lnTo>
                  <a:pt x="212" y="613"/>
                </a:lnTo>
                <a:lnTo>
                  <a:pt x="217" y="581"/>
                </a:lnTo>
                <a:lnTo>
                  <a:pt x="217" y="581"/>
                </a:lnTo>
                <a:lnTo>
                  <a:pt x="214" y="576"/>
                </a:lnTo>
                <a:lnTo>
                  <a:pt x="205" y="561"/>
                </a:lnTo>
                <a:lnTo>
                  <a:pt x="205" y="561"/>
                </a:lnTo>
                <a:lnTo>
                  <a:pt x="201" y="552"/>
                </a:lnTo>
                <a:lnTo>
                  <a:pt x="194" y="539"/>
                </a:lnTo>
                <a:lnTo>
                  <a:pt x="191" y="526"/>
                </a:lnTo>
                <a:lnTo>
                  <a:pt x="191" y="518"/>
                </a:lnTo>
                <a:lnTo>
                  <a:pt x="191" y="510"/>
                </a:lnTo>
                <a:lnTo>
                  <a:pt x="191" y="510"/>
                </a:lnTo>
                <a:lnTo>
                  <a:pt x="194" y="495"/>
                </a:lnTo>
                <a:lnTo>
                  <a:pt x="199" y="482"/>
                </a:lnTo>
                <a:lnTo>
                  <a:pt x="205" y="468"/>
                </a:lnTo>
                <a:lnTo>
                  <a:pt x="215" y="456"/>
                </a:lnTo>
                <a:lnTo>
                  <a:pt x="215" y="456"/>
                </a:lnTo>
                <a:lnTo>
                  <a:pt x="222" y="452"/>
                </a:lnTo>
                <a:lnTo>
                  <a:pt x="228" y="447"/>
                </a:lnTo>
                <a:lnTo>
                  <a:pt x="244" y="440"/>
                </a:lnTo>
                <a:lnTo>
                  <a:pt x="262" y="437"/>
                </a:lnTo>
                <a:lnTo>
                  <a:pt x="272" y="437"/>
                </a:lnTo>
                <a:lnTo>
                  <a:pt x="281" y="437"/>
                </a:lnTo>
                <a:lnTo>
                  <a:pt x="281" y="437"/>
                </a:lnTo>
                <a:lnTo>
                  <a:pt x="291" y="439"/>
                </a:lnTo>
                <a:lnTo>
                  <a:pt x="301" y="440"/>
                </a:lnTo>
                <a:lnTo>
                  <a:pt x="310" y="445"/>
                </a:lnTo>
                <a:lnTo>
                  <a:pt x="318" y="448"/>
                </a:lnTo>
                <a:lnTo>
                  <a:pt x="325" y="453"/>
                </a:lnTo>
                <a:lnTo>
                  <a:pt x="333" y="458"/>
                </a:lnTo>
                <a:lnTo>
                  <a:pt x="338" y="464"/>
                </a:lnTo>
                <a:lnTo>
                  <a:pt x="343" y="471"/>
                </a:lnTo>
                <a:lnTo>
                  <a:pt x="343" y="471"/>
                </a:lnTo>
                <a:lnTo>
                  <a:pt x="349" y="485"/>
                </a:lnTo>
                <a:lnTo>
                  <a:pt x="352" y="500"/>
                </a:lnTo>
                <a:lnTo>
                  <a:pt x="354" y="514"/>
                </a:lnTo>
                <a:lnTo>
                  <a:pt x="354" y="529"/>
                </a:lnTo>
                <a:lnTo>
                  <a:pt x="354" y="529"/>
                </a:lnTo>
                <a:lnTo>
                  <a:pt x="351" y="544"/>
                </a:lnTo>
                <a:lnTo>
                  <a:pt x="344" y="555"/>
                </a:lnTo>
                <a:lnTo>
                  <a:pt x="338" y="566"/>
                </a:lnTo>
                <a:lnTo>
                  <a:pt x="330" y="574"/>
                </a:lnTo>
                <a:lnTo>
                  <a:pt x="330" y="574"/>
                </a:lnTo>
                <a:lnTo>
                  <a:pt x="320" y="586"/>
                </a:lnTo>
                <a:lnTo>
                  <a:pt x="318" y="589"/>
                </a:lnTo>
                <a:lnTo>
                  <a:pt x="314" y="629"/>
                </a:lnTo>
                <a:lnTo>
                  <a:pt x="478" y="657"/>
                </a:lnTo>
                <a:lnTo>
                  <a:pt x="559" y="418"/>
                </a:lnTo>
                <a:lnTo>
                  <a:pt x="559" y="418"/>
                </a:lnTo>
                <a:lnTo>
                  <a:pt x="559" y="418"/>
                </a:lnTo>
                <a:lnTo>
                  <a:pt x="565" y="395"/>
                </a:lnTo>
                <a:lnTo>
                  <a:pt x="569" y="372"/>
                </a:lnTo>
                <a:lnTo>
                  <a:pt x="569" y="350"/>
                </a:lnTo>
                <a:lnTo>
                  <a:pt x="567" y="327"/>
                </a:lnTo>
                <a:lnTo>
                  <a:pt x="562" y="306"/>
                </a:lnTo>
                <a:lnTo>
                  <a:pt x="556" y="284"/>
                </a:lnTo>
                <a:lnTo>
                  <a:pt x="546" y="264"/>
                </a:lnTo>
                <a:lnTo>
                  <a:pt x="535" y="245"/>
                </a:lnTo>
                <a:lnTo>
                  <a:pt x="535" y="245"/>
                </a:lnTo>
                <a:lnTo>
                  <a:pt x="528" y="238"/>
                </a:lnTo>
                <a:lnTo>
                  <a:pt x="523" y="232"/>
                </a:lnTo>
                <a:lnTo>
                  <a:pt x="509" y="222"/>
                </a:lnTo>
                <a:lnTo>
                  <a:pt x="493" y="214"/>
                </a:lnTo>
                <a:lnTo>
                  <a:pt x="477" y="206"/>
                </a:lnTo>
                <a:lnTo>
                  <a:pt x="477" y="20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31"/>
          <p:cNvSpPr>
            <a:spLocks/>
          </p:cNvSpPr>
          <p:nvPr/>
        </p:nvSpPr>
        <p:spPr bwMode="auto">
          <a:xfrm>
            <a:off x="9366287" y="3181758"/>
            <a:ext cx="838165" cy="1312460"/>
          </a:xfrm>
          <a:custGeom>
            <a:avLst/>
            <a:gdLst>
              <a:gd name="T0" fmla="*/ 426 w 463"/>
              <a:gd name="T1" fmla="*/ 78 h 725"/>
              <a:gd name="T2" fmla="*/ 395 w 463"/>
              <a:gd name="T3" fmla="*/ 47 h 725"/>
              <a:gd name="T4" fmla="*/ 360 w 463"/>
              <a:gd name="T5" fmla="*/ 23 h 725"/>
              <a:gd name="T6" fmla="*/ 321 w 463"/>
              <a:gd name="T7" fmla="*/ 7 h 725"/>
              <a:gd name="T8" fmla="*/ 279 w 463"/>
              <a:gd name="T9" fmla="*/ 0 h 725"/>
              <a:gd name="T10" fmla="*/ 269 w 463"/>
              <a:gd name="T11" fmla="*/ 0 h 725"/>
              <a:gd name="T12" fmla="*/ 255 w 463"/>
              <a:gd name="T13" fmla="*/ 2 h 725"/>
              <a:gd name="T14" fmla="*/ 224 w 463"/>
              <a:gd name="T15" fmla="*/ 7 h 725"/>
              <a:gd name="T16" fmla="*/ 195 w 463"/>
              <a:gd name="T17" fmla="*/ 17 h 725"/>
              <a:gd name="T18" fmla="*/ 169 w 463"/>
              <a:gd name="T19" fmla="*/ 31 h 725"/>
              <a:gd name="T20" fmla="*/ 156 w 463"/>
              <a:gd name="T21" fmla="*/ 41 h 725"/>
              <a:gd name="T22" fmla="*/ 132 w 463"/>
              <a:gd name="T23" fmla="*/ 62 h 725"/>
              <a:gd name="T24" fmla="*/ 113 w 463"/>
              <a:gd name="T25" fmla="*/ 88 h 725"/>
              <a:gd name="T26" fmla="*/ 97 w 463"/>
              <a:gd name="T27" fmla="*/ 117 h 725"/>
              <a:gd name="T28" fmla="*/ 87 w 463"/>
              <a:gd name="T29" fmla="*/ 147 h 725"/>
              <a:gd name="T30" fmla="*/ 87 w 463"/>
              <a:gd name="T31" fmla="*/ 147 h 725"/>
              <a:gd name="T32" fmla="*/ 184 w 463"/>
              <a:gd name="T33" fmla="*/ 556 h 725"/>
              <a:gd name="T34" fmla="*/ 171 w 463"/>
              <a:gd name="T35" fmla="*/ 606 h 725"/>
              <a:gd name="T36" fmla="*/ 160 w 463"/>
              <a:gd name="T37" fmla="*/ 623 h 725"/>
              <a:gd name="T38" fmla="*/ 145 w 463"/>
              <a:gd name="T39" fmla="*/ 635 h 725"/>
              <a:gd name="T40" fmla="*/ 134 w 463"/>
              <a:gd name="T41" fmla="*/ 646 h 725"/>
              <a:gd name="T42" fmla="*/ 126 w 463"/>
              <a:gd name="T43" fmla="*/ 661 h 725"/>
              <a:gd name="T44" fmla="*/ 124 w 463"/>
              <a:gd name="T45" fmla="*/ 670 h 725"/>
              <a:gd name="T46" fmla="*/ 124 w 463"/>
              <a:gd name="T47" fmla="*/ 690 h 725"/>
              <a:gd name="T48" fmla="*/ 126 w 463"/>
              <a:gd name="T49" fmla="*/ 698 h 725"/>
              <a:gd name="T50" fmla="*/ 137 w 463"/>
              <a:gd name="T51" fmla="*/ 712 h 725"/>
              <a:gd name="T52" fmla="*/ 160 w 463"/>
              <a:gd name="T53" fmla="*/ 722 h 725"/>
              <a:gd name="T54" fmla="*/ 174 w 463"/>
              <a:gd name="T55" fmla="*/ 725 h 725"/>
              <a:gd name="T56" fmla="*/ 194 w 463"/>
              <a:gd name="T57" fmla="*/ 722 h 725"/>
              <a:gd name="T58" fmla="*/ 202 w 463"/>
              <a:gd name="T59" fmla="*/ 717 h 725"/>
              <a:gd name="T60" fmla="*/ 213 w 463"/>
              <a:gd name="T61" fmla="*/ 706 h 725"/>
              <a:gd name="T62" fmla="*/ 221 w 463"/>
              <a:gd name="T63" fmla="*/ 686 h 725"/>
              <a:gd name="T64" fmla="*/ 223 w 463"/>
              <a:gd name="T65" fmla="*/ 678 h 725"/>
              <a:gd name="T66" fmla="*/ 219 w 463"/>
              <a:gd name="T67" fmla="*/ 662 h 725"/>
              <a:gd name="T68" fmla="*/ 216 w 463"/>
              <a:gd name="T69" fmla="*/ 654 h 725"/>
              <a:gd name="T70" fmla="*/ 206 w 463"/>
              <a:gd name="T71" fmla="*/ 627 h 725"/>
              <a:gd name="T72" fmla="*/ 206 w 463"/>
              <a:gd name="T73" fmla="*/ 615 h 725"/>
              <a:gd name="T74" fmla="*/ 219 w 463"/>
              <a:gd name="T75" fmla="*/ 567 h 725"/>
              <a:gd name="T76" fmla="*/ 457 w 463"/>
              <a:gd name="T77" fmla="*/ 241 h 725"/>
              <a:gd name="T78" fmla="*/ 457 w 463"/>
              <a:gd name="T79" fmla="*/ 239 h 725"/>
              <a:gd name="T80" fmla="*/ 461 w 463"/>
              <a:gd name="T81" fmla="*/ 218 h 725"/>
              <a:gd name="T82" fmla="*/ 461 w 463"/>
              <a:gd name="T83" fmla="*/ 176 h 725"/>
              <a:gd name="T84" fmla="*/ 453 w 463"/>
              <a:gd name="T85" fmla="*/ 134 h 725"/>
              <a:gd name="T86" fmla="*/ 437 w 463"/>
              <a:gd name="T87" fmla="*/ 96 h 725"/>
              <a:gd name="T88" fmla="*/ 426 w 463"/>
              <a:gd name="T89" fmla="*/ 78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25">
                <a:moveTo>
                  <a:pt x="426" y="78"/>
                </a:moveTo>
                <a:lnTo>
                  <a:pt x="426" y="78"/>
                </a:lnTo>
                <a:lnTo>
                  <a:pt x="411" y="62"/>
                </a:lnTo>
                <a:lnTo>
                  <a:pt x="395" y="47"/>
                </a:lnTo>
                <a:lnTo>
                  <a:pt x="379" y="34"/>
                </a:lnTo>
                <a:lnTo>
                  <a:pt x="360" y="23"/>
                </a:lnTo>
                <a:lnTo>
                  <a:pt x="340" y="13"/>
                </a:lnTo>
                <a:lnTo>
                  <a:pt x="321" y="7"/>
                </a:lnTo>
                <a:lnTo>
                  <a:pt x="300" y="2"/>
                </a:lnTo>
                <a:lnTo>
                  <a:pt x="279" y="0"/>
                </a:lnTo>
                <a:lnTo>
                  <a:pt x="279" y="0"/>
                </a:lnTo>
                <a:lnTo>
                  <a:pt x="269" y="0"/>
                </a:lnTo>
                <a:lnTo>
                  <a:pt x="269" y="0"/>
                </a:lnTo>
                <a:lnTo>
                  <a:pt x="255" y="2"/>
                </a:lnTo>
                <a:lnTo>
                  <a:pt x="239" y="4"/>
                </a:lnTo>
                <a:lnTo>
                  <a:pt x="224" y="7"/>
                </a:lnTo>
                <a:lnTo>
                  <a:pt x="210" y="12"/>
                </a:lnTo>
                <a:lnTo>
                  <a:pt x="195" y="17"/>
                </a:lnTo>
                <a:lnTo>
                  <a:pt x="182" y="23"/>
                </a:lnTo>
                <a:lnTo>
                  <a:pt x="169" y="31"/>
                </a:lnTo>
                <a:lnTo>
                  <a:pt x="156" y="41"/>
                </a:lnTo>
                <a:lnTo>
                  <a:pt x="156" y="41"/>
                </a:lnTo>
                <a:lnTo>
                  <a:pt x="143" y="50"/>
                </a:lnTo>
                <a:lnTo>
                  <a:pt x="132" y="62"/>
                </a:lnTo>
                <a:lnTo>
                  <a:pt x="122" y="75"/>
                </a:lnTo>
                <a:lnTo>
                  <a:pt x="113" y="88"/>
                </a:lnTo>
                <a:lnTo>
                  <a:pt x="105" y="102"/>
                </a:lnTo>
                <a:lnTo>
                  <a:pt x="97" y="117"/>
                </a:lnTo>
                <a:lnTo>
                  <a:pt x="92" y="133"/>
                </a:lnTo>
                <a:lnTo>
                  <a:pt x="87" y="147"/>
                </a:lnTo>
                <a:lnTo>
                  <a:pt x="87" y="147"/>
                </a:lnTo>
                <a:lnTo>
                  <a:pt x="87" y="147"/>
                </a:lnTo>
                <a:lnTo>
                  <a:pt x="0" y="496"/>
                </a:lnTo>
                <a:lnTo>
                  <a:pt x="184" y="556"/>
                </a:lnTo>
                <a:lnTo>
                  <a:pt x="171" y="606"/>
                </a:lnTo>
                <a:lnTo>
                  <a:pt x="171" y="606"/>
                </a:lnTo>
                <a:lnTo>
                  <a:pt x="166" y="615"/>
                </a:lnTo>
                <a:lnTo>
                  <a:pt x="160" y="623"/>
                </a:lnTo>
                <a:lnTo>
                  <a:pt x="145" y="635"/>
                </a:lnTo>
                <a:lnTo>
                  <a:pt x="145" y="635"/>
                </a:lnTo>
                <a:lnTo>
                  <a:pt x="139" y="641"/>
                </a:lnTo>
                <a:lnTo>
                  <a:pt x="134" y="646"/>
                </a:lnTo>
                <a:lnTo>
                  <a:pt x="129" y="653"/>
                </a:lnTo>
                <a:lnTo>
                  <a:pt x="126" y="661"/>
                </a:lnTo>
                <a:lnTo>
                  <a:pt x="126" y="661"/>
                </a:lnTo>
                <a:lnTo>
                  <a:pt x="124" y="670"/>
                </a:lnTo>
                <a:lnTo>
                  <a:pt x="122" y="680"/>
                </a:lnTo>
                <a:lnTo>
                  <a:pt x="124" y="690"/>
                </a:lnTo>
                <a:lnTo>
                  <a:pt x="126" y="698"/>
                </a:lnTo>
                <a:lnTo>
                  <a:pt x="126" y="698"/>
                </a:lnTo>
                <a:lnTo>
                  <a:pt x="131" y="706"/>
                </a:lnTo>
                <a:lnTo>
                  <a:pt x="137" y="712"/>
                </a:lnTo>
                <a:lnTo>
                  <a:pt x="147" y="717"/>
                </a:lnTo>
                <a:lnTo>
                  <a:pt x="160" y="722"/>
                </a:lnTo>
                <a:lnTo>
                  <a:pt x="160" y="722"/>
                </a:lnTo>
                <a:lnTo>
                  <a:pt x="174" y="725"/>
                </a:lnTo>
                <a:lnTo>
                  <a:pt x="185" y="725"/>
                </a:lnTo>
                <a:lnTo>
                  <a:pt x="194" y="722"/>
                </a:lnTo>
                <a:lnTo>
                  <a:pt x="202" y="717"/>
                </a:lnTo>
                <a:lnTo>
                  <a:pt x="202" y="717"/>
                </a:lnTo>
                <a:lnTo>
                  <a:pt x="208" y="712"/>
                </a:lnTo>
                <a:lnTo>
                  <a:pt x="213" y="706"/>
                </a:lnTo>
                <a:lnTo>
                  <a:pt x="218" y="696"/>
                </a:lnTo>
                <a:lnTo>
                  <a:pt x="221" y="686"/>
                </a:lnTo>
                <a:lnTo>
                  <a:pt x="221" y="686"/>
                </a:lnTo>
                <a:lnTo>
                  <a:pt x="223" y="678"/>
                </a:lnTo>
                <a:lnTo>
                  <a:pt x="221" y="670"/>
                </a:lnTo>
                <a:lnTo>
                  <a:pt x="219" y="662"/>
                </a:lnTo>
                <a:lnTo>
                  <a:pt x="216" y="654"/>
                </a:lnTo>
                <a:lnTo>
                  <a:pt x="216" y="654"/>
                </a:lnTo>
                <a:lnTo>
                  <a:pt x="208" y="636"/>
                </a:lnTo>
                <a:lnTo>
                  <a:pt x="206" y="627"/>
                </a:lnTo>
                <a:lnTo>
                  <a:pt x="206" y="615"/>
                </a:lnTo>
                <a:lnTo>
                  <a:pt x="206" y="615"/>
                </a:lnTo>
                <a:lnTo>
                  <a:pt x="206" y="614"/>
                </a:lnTo>
                <a:lnTo>
                  <a:pt x="219" y="567"/>
                </a:lnTo>
                <a:lnTo>
                  <a:pt x="363" y="614"/>
                </a:lnTo>
                <a:lnTo>
                  <a:pt x="457" y="241"/>
                </a:lnTo>
                <a:lnTo>
                  <a:pt x="457" y="239"/>
                </a:lnTo>
                <a:lnTo>
                  <a:pt x="457" y="239"/>
                </a:lnTo>
                <a:lnTo>
                  <a:pt x="457" y="239"/>
                </a:lnTo>
                <a:lnTo>
                  <a:pt x="461" y="218"/>
                </a:lnTo>
                <a:lnTo>
                  <a:pt x="463" y="197"/>
                </a:lnTo>
                <a:lnTo>
                  <a:pt x="461" y="176"/>
                </a:lnTo>
                <a:lnTo>
                  <a:pt x="460" y="155"/>
                </a:lnTo>
                <a:lnTo>
                  <a:pt x="453" y="134"/>
                </a:lnTo>
                <a:lnTo>
                  <a:pt x="447" y="115"/>
                </a:lnTo>
                <a:lnTo>
                  <a:pt x="437" y="96"/>
                </a:lnTo>
                <a:lnTo>
                  <a:pt x="426" y="78"/>
                </a:lnTo>
                <a:lnTo>
                  <a:pt x="426" y="7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Freeform 32"/>
          <p:cNvSpPr>
            <a:spLocks/>
          </p:cNvSpPr>
          <p:nvPr/>
        </p:nvSpPr>
        <p:spPr bwMode="auto">
          <a:xfrm>
            <a:off x="8300026" y="3612607"/>
            <a:ext cx="928679" cy="1234617"/>
          </a:xfrm>
          <a:custGeom>
            <a:avLst/>
            <a:gdLst>
              <a:gd name="T0" fmla="*/ 332 w 513"/>
              <a:gd name="T1" fmla="*/ 118 h 682"/>
              <a:gd name="T2" fmla="*/ 334 w 513"/>
              <a:gd name="T3" fmla="*/ 108 h 682"/>
              <a:gd name="T4" fmla="*/ 352 w 513"/>
              <a:gd name="T5" fmla="*/ 85 h 682"/>
              <a:gd name="T6" fmla="*/ 358 w 513"/>
              <a:gd name="T7" fmla="*/ 79 h 682"/>
              <a:gd name="T8" fmla="*/ 366 w 513"/>
              <a:gd name="T9" fmla="*/ 64 h 682"/>
              <a:gd name="T10" fmla="*/ 368 w 513"/>
              <a:gd name="T11" fmla="*/ 56 h 682"/>
              <a:gd name="T12" fmla="*/ 368 w 513"/>
              <a:gd name="T13" fmla="*/ 37 h 682"/>
              <a:gd name="T14" fmla="*/ 361 w 513"/>
              <a:gd name="T15" fmla="*/ 21 h 682"/>
              <a:gd name="T16" fmla="*/ 356 w 513"/>
              <a:gd name="T17" fmla="*/ 13 h 682"/>
              <a:gd name="T18" fmla="*/ 339 w 513"/>
              <a:gd name="T19" fmla="*/ 3 h 682"/>
              <a:gd name="T20" fmla="*/ 324 w 513"/>
              <a:gd name="T21" fmla="*/ 1 h 682"/>
              <a:gd name="T22" fmla="*/ 318 w 513"/>
              <a:gd name="T23" fmla="*/ 0 h 682"/>
              <a:gd name="T24" fmla="*/ 297 w 513"/>
              <a:gd name="T25" fmla="*/ 3 h 682"/>
              <a:gd name="T26" fmla="*/ 284 w 513"/>
              <a:gd name="T27" fmla="*/ 11 h 682"/>
              <a:gd name="T28" fmla="*/ 279 w 513"/>
              <a:gd name="T29" fmla="*/ 17 h 682"/>
              <a:gd name="T30" fmla="*/ 271 w 513"/>
              <a:gd name="T31" fmla="*/ 35 h 682"/>
              <a:gd name="T32" fmla="*/ 269 w 513"/>
              <a:gd name="T33" fmla="*/ 45 h 682"/>
              <a:gd name="T34" fmla="*/ 271 w 513"/>
              <a:gd name="T35" fmla="*/ 61 h 682"/>
              <a:gd name="T36" fmla="*/ 279 w 513"/>
              <a:gd name="T37" fmla="*/ 77 h 682"/>
              <a:gd name="T38" fmla="*/ 289 w 513"/>
              <a:gd name="T39" fmla="*/ 93 h 682"/>
              <a:gd name="T40" fmla="*/ 295 w 513"/>
              <a:gd name="T41" fmla="*/ 114 h 682"/>
              <a:gd name="T42" fmla="*/ 295 w 513"/>
              <a:gd name="T43" fmla="*/ 116 h 682"/>
              <a:gd name="T44" fmla="*/ 38 w 513"/>
              <a:gd name="T45" fmla="*/ 148 h 682"/>
              <a:gd name="T46" fmla="*/ 0 w 513"/>
              <a:gd name="T47" fmla="*/ 321 h 682"/>
              <a:gd name="T48" fmla="*/ 0 w 513"/>
              <a:gd name="T49" fmla="*/ 332 h 682"/>
              <a:gd name="T50" fmla="*/ 6 w 513"/>
              <a:gd name="T51" fmla="*/ 342 h 682"/>
              <a:gd name="T52" fmla="*/ 134 w 513"/>
              <a:gd name="T53" fmla="*/ 456 h 682"/>
              <a:gd name="T54" fmla="*/ 137 w 513"/>
              <a:gd name="T55" fmla="*/ 450 h 682"/>
              <a:gd name="T56" fmla="*/ 138 w 513"/>
              <a:gd name="T57" fmla="*/ 434 h 682"/>
              <a:gd name="T58" fmla="*/ 145 w 513"/>
              <a:gd name="T59" fmla="*/ 410 h 682"/>
              <a:gd name="T60" fmla="*/ 156 w 513"/>
              <a:gd name="T61" fmla="*/ 392 h 682"/>
              <a:gd name="T62" fmla="*/ 161 w 513"/>
              <a:gd name="T63" fmla="*/ 385 h 682"/>
              <a:gd name="T64" fmla="*/ 185 w 513"/>
              <a:gd name="T65" fmla="*/ 369 h 682"/>
              <a:gd name="T66" fmla="*/ 214 w 513"/>
              <a:gd name="T67" fmla="*/ 360 h 682"/>
              <a:gd name="T68" fmla="*/ 222 w 513"/>
              <a:gd name="T69" fmla="*/ 360 h 682"/>
              <a:gd name="T70" fmla="*/ 247 w 513"/>
              <a:gd name="T71" fmla="*/ 366 h 682"/>
              <a:gd name="T72" fmla="*/ 271 w 513"/>
              <a:gd name="T73" fmla="*/ 382 h 682"/>
              <a:gd name="T74" fmla="*/ 277 w 513"/>
              <a:gd name="T75" fmla="*/ 389 h 682"/>
              <a:gd name="T76" fmla="*/ 290 w 513"/>
              <a:gd name="T77" fmla="*/ 403 h 682"/>
              <a:gd name="T78" fmla="*/ 298 w 513"/>
              <a:gd name="T79" fmla="*/ 421 h 682"/>
              <a:gd name="T80" fmla="*/ 301 w 513"/>
              <a:gd name="T81" fmla="*/ 437 h 682"/>
              <a:gd name="T82" fmla="*/ 303 w 513"/>
              <a:gd name="T83" fmla="*/ 453 h 682"/>
              <a:gd name="T84" fmla="*/ 298 w 513"/>
              <a:gd name="T85" fmla="*/ 469 h 682"/>
              <a:gd name="T86" fmla="*/ 284 w 513"/>
              <a:gd name="T87" fmla="*/ 494 h 682"/>
              <a:gd name="T88" fmla="*/ 274 w 513"/>
              <a:gd name="T89" fmla="*/ 505 h 682"/>
              <a:gd name="T90" fmla="*/ 248 w 513"/>
              <a:gd name="T91" fmla="*/ 519 h 682"/>
              <a:gd name="T92" fmla="*/ 226 w 513"/>
              <a:gd name="T93" fmla="*/ 524 h 682"/>
              <a:gd name="T94" fmla="*/ 211 w 513"/>
              <a:gd name="T95" fmla="*/ 526 h 682"/>
              <a:gd name="T96" fmla="*/ 195 w 513"/>
              <a:gd name="T97" fmla="*/ 539 h 682"/>
              <a:gd name="T98" fmla="*/ 327 w 513"/>
              <a:gd name="T99" fmla="*/ 676 h 682"/>
              <a:gd name="T100" fmla="*/ 337 w 513"/>
              <a:gd name="T101" fmla="*/ 682 h 682"/>
              <a:gd name="T102" fmla="*/ 348 w 513"/>
              <a:gd name="T103" fmla="*/ 682 h 682"/>
              <a:gd name="T104" fmla="*/ 353 w 513"/>
              <a:gd name="T105" fmla="*/ 681 h 682"/>
              <a:gd name="T106" fmla="*/ 363 w 513"/>
              <a:gd name="T107" fmla="*/ 673 h 682"/>
              <a:gd name="T108" fmla="*/ 513 w 513"/>
              <a:gd name="T109" fmla="*/ 226 h 682"/>
              <a:gd name="T110" fmla="*/ 322 w 513"/>
              <a:gd name="T111" fmla="*/ 193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3" h="682">
                <a:moveTo>
                  <a:pt x="322" y="193"/>
                </a:moveTo>
                <a:lnTo>
                  <a:pt x="332" y="118"/>
                </a:lnTo>
                <a:lnTo>
                  <a:pt x="332" y="118"/>
                </a:lnTo>
                <a:lnTo>
                  <a:pt x="334" y="108"/>
                </a:lnTo>
                <a:lnTo>
                  <a:pt x="339" y="98"/>
                </a:lnTo>
                <a:lnTo>
                  <a:pt x="352" y="85"/>
                </a:lnTo>
                <a:lnTo>
                  <a:pt x="352" y="85"/>
                </a:lnTo>
                <a:lnTo>
                  <a:pt x="358" y="79"/>
                </a:lnTo>
                <a:lnTo>
                  <a:pt x="363" y="72"/>
                </a:lnTo>
                <a:lnTo>
                  <a:pt x="366" y="64"/>
                </a:lnTo>
                <a:lnTo>
                  <a:pt x="368" y="56"/>
                </a:lnTo>
                <a:lnTo>
                  <a:pt x="368" y="56"/>
                </a:lnTo>
                <a:lnTo>
                  <a:pt x="368" y="46"/>
                </a:lnTo>
                <a:lnTo>
                  <a:pt x="368" y="37"/>
                </a:lnTo>
                <a:lnTo>
                  <a:pt x="364" y="29"/>
                </a:lnTo>
                <a:lnTo>
                  <a:pt x="361" y="21"/>
                </a:lnTo>
                <a:lnTo>
                  <a:pt x="361" y="21"/>
                </a:lnTo>
                <a:lnTo>
                  <a:pt x="356" y="13"/>
                </a:lnTo>
                <a:lnTo>
                  <a:pt x="348" y="8"/>
                </a:lnTo>
                <a:lnTo>
                  <a:pt x="339" y="3"/>
                </a:lnTo>
                <a:lnTo>
                  <a:pt x="324" y="1"/>
                </a:lnTo>
                <a:lnTo>
                  <a:pt x="324" y="1"/>
                </a:lnTo>
                <a:lnTo>
                  <a:pt x="318" y="0"/>
                </a:lnTo>
                <a:lnTo>
                  <a:pt x="318" y="0"/>
                </a:lnTo>
                <a:lnTo>
                  <a:pt x="306" y="1"/>
                </a:lnTo>
                <a:lnTo>
                  <a:pt x="297" y="3"/>
                </a:lnTo>
                <a:lnTo>
                  <a:pt x="290" y="6"/>
                </a:lnTo>
                <a:lnTo>
                  <a:pt x="284" y="11"/>
                </a:lnTo>
                <a:lnTo>
                  <a:pt x="284" y="11"/>
                </a:lnTo>
                <a:lnTo>
                  <a:pt x="279" y="17"/>
                </a:lnTo>
                <a:lnTo>
                  <a:pt x="274" y="25"/>
                </a:lnTo>
                <a:lnTo>
                  <a:pt x="271" y="35"/>
                </a:lnTo>
                <a:lnTo>
                  <a:pt x="269" y="45"/>
                </a:lnTo>
                <a:lnTo>
                  <a:pt x="269" y="45"/>
                </a:lnTo>
                <a:lnTo>
                  <a:pt x="269" y="53"/>
                </a:lnTo>
                <a:lnTo>
                  <a:pt x="271" y="61"/>
                </a:lnTo>
                <a:lnTo>
                  <a:pt x="274" y="69"/>
                </a:lnTo>
                <a:lnTo>
                  <a:pt x="279" y="77"/>
                </a:lnTo>
                <a:lnTo>
                  <a:pt x="279" y="77"/>
                </a:lnTo>
                <a:lnTo>
                  <a:pt x="289" y="93"/>
                </a:lnTo>
                <a:lnTo>
                  <a:pt x="293" y="103"/>
                </a:lnTo>
                <a:lnTo>
                  <a:pt x="295" y="114"/>
                </a:lnTo>
                <a:lnTo>
                  <a:pt x="295" y="114"/>
                </a:lnTo>
                <a:lnTo>
                  <a:pt x="295" y="116"/>
                </a:lnTo>
                <a:lnTo>
                  <a:pt x="285" y="189"/>
                </a:lnTo>
                <a:lnTo>
                  <a:pt x="38" y="148"/>
                </a:lnTo>
                <a:lnTo>
                  <a:pt x="0" y="321"/>
                </a:lnTo>
                <a:lnTo>
                  <a:pt x="0" y="321"/>
                </a:lnTo>
                <a:lnTo>
                  <a:pt x="0" y="326"/>
                </a:lnTo>
                <a:lnTo>
                  <a:pt x="0" y="332"/>
                </a:lnTo>
                <a:lnTo>
                  <a:pt x="3" y="337"/>
                </a:lnTo>
                <a:lnTo>
                  <a:pt x="6" y="342"/>
                </a:lnTo>
                <a:lnTo>
                  <a:pt x="126" y="466"/>
                </a:lnTo>
                <a:lnTo>
                  <a:pt x="134" y="456"/>
                </a:lnTo>
                <a:lnTo>
                  <a:pt x="134" y="456"/>
                </a:lnTo>
                <a:lnTo>
                  <a:pt x="137" y="450"/>
                </a:lnTo>
                <a:lnTo>
                  <a:pt x="138" y="434"/>
                </a:lnTo>
                <a:lnTo>
                  <a:pt x="138" y="434"/>
                </a:lnTo>
                <a:lnTo>
                  <a:pt x="142" y="423"/>
                </a:lnTo>
                <a:lnTo>
                  <a:pt x="145" y="410"/>
                </a:lnTo>
                <a:lnTo>
                  <a:pt x="151" y="398"/>
                </a:lnTo>
                <a:lnTo>
                  <a:pt x="156" y="392"/>
                </a:lnTo>
                <a:lnTo>
                  <a:pt x="161" y="385"/>
                </a:lnTo>
                <a:lnTo>
                  <a:pt x="161" y="385"/>
                </a:lnTo>
                <a:lnTo>
                  <a:pt x="172" y="376"/>
                </a:lnTo>
                <a:lnTo>
                  <a:pt x="185" y="369"/>
                </a:lnTo>
                <a:lnTo>
                  <a:pt x="198" y="363"/>
                </a:lnTo>
                <a:lnTo>
                  <a:pt x="214" y="360"/>
                </a:lnTo>
                <a:lnTo>
                  <a:pt x="214" y="360"/>
                </a:lnTo>
                <a:lnTo>
                  <a:pt x="222" y="360"/>
                </a:lnTo>
                <a:lnTo>
                  <a:pt x="230" y="361"/>
                </a:lnTo>
                <a:lnTo>
                  <a:pt x="247" y="366"/>
                </a:lnTo>
                <a:lnTo>
                  <a:pt x="263" y="376"/>
                </a:lnTo>
                <a:lnTo>
                  <a:pt x="271" y="382"/>
                </a:lnTo>
                <a:lnTo>
                  <a:pt x="277" y="389"/>
                </a:lnTo>
                <a:lnTo>
                  <a:pt x="277" y="389"/>
                </a:lnTo>
                <a:lnTo>
                  <a:pt x="284" y="395"/>
                </a:lnTo>
                <a:lnTo>
                  <a:pt x="290" y="403"/>
                </a:lnTo>
                <a:lnTo>
                  <a:pt x="295" y="413"/>
                </a:lnTo>
                <a:lnTo>
                  <a:pt x="298" y="421"/>
                </a:lnTo>
                <a:lnTo>
                  <a:pt x="301" y="429"/>
                </a:lnTo>
                <a:lnTo>
                  <a:pt x="301" y="437"/>
                </a:lnTo>
                <a:lnTo>
                  <a:pt x="303" y="445"/>
                </a:lnTo>
                <a:lnTo>
                  <a:pt x="303" y="453"/>
                </a:lnTo>
                <a:lnTo>
                  <a:pt x="303" y="453"/>
                </a:lnTo>
                <a:lnTo>
                  <a:pt x="298" y="469"/>
                </a:lnTo>
                <a:lnTo>
                  <a:pt x="292" y="482"/>
                </a:lnTo>
                <a:lnTo>
                  <a:pt x="284" y="494"/>
                </a:lnTo>
                <a:lnTo>
                  <a:pt x="274" y="505"/>
                </a:lnTo>
                <a:lnTo>
                  <a:pt x="274" y="505"/>
                </a:lnTo>
                <a:lnTo>
                  <a:pt x="261" y="513"/>
                </a:lnTo>
                <a:lnTo>
                  <a:pt x="248" y="519"/>
                </a:lnTo>
                <a:lnTo>
                  <a:pt x="237" y="523"/>
                </a:lnTo>
                <a:lnTo>
                  <a:pt x="226" y="524"/>
                </a:lnTo>
                <a:lnTo>
                  <a:pt x="226" y="524"/>
                </a:lnTo>
                <a:lnTo>
                  <a:pt x="211" y="526"/>
                </a:lnTo>
                <a:lnTo>
                  <a:pt x="206" y="527"/>
                </a:lnTo>
                <a:lnTo>
                  <a:pt x="195" y="539"/>
                </a:lnTo>
                <a:lnTo>
                  <a:pt x="327" y="676"/>
                </a:lnTo>
                <a:lnTo>
                  <a:pt x="327" y="676"/>
                </a:lnTo>
                <a:lnTo>
                  <a:pt x="332" y="679"/>
                </a:lnTo>
                <a:lnTo>
                  <a:pt x="337" y="682"/>
                </a:lnTo>
                <a:lnTo>
                  <a:pt x="343" y="682"/>
                </a:lnTo>
                <a:lnTo>
                  <a:pt x="348" y="682"/>
                </a:lnTo>
                <a:lnTo>
                  <a:pt x="348" y="682"/>
                </a:lnTo>
                <a:lnTo>
                  <a:pt x="353" y="681"/>
                </a:lnTo>
                <a:lnTo>
                  <a:pt x="358" y="678"/>
                </a:lnTo>
                <a:lnTo>
                  <a:pt x="363" y="673"/>
                </a:lnTo>
                <a:lnTo>
                  <a:pt x="364" y="668"/>
                </a:lnTo>
                <a:lnTo>
                  <a:pt x="513" y="226"/>
                </a:lnTo>
                <a:lnTo>
                  <a:pt x="306" y="192"/>
                </a:lnTo>
                <a:lnTo>
                  <a:pt x="322" y="193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33"/>
          <p:cNvSpPr>
            <a:spLocks/>
          </p:cNvSpPr>
          <p:nvPr/>
        </p:nvSpPr>
        <p:spPr bwMode="auto">
          <a:xfrm>
            <a:off x="7557807" y="4059747"/>
            <a:ext cx="1334184" cy="1352287"/>
          </a:xfrm>
          <a:custGeom>
            <a:avLst/>
            <a:gdLst>
              <a:gd name="T0" fmla="*/ 603 w 737"/>
              <a:gd name="T1" fmla="*/ 251 h 747"/>
              <a:gd name="T2" fmla="*/ 632 w 737"/>
              <a:gd name="T3" fmla="*/ 245 h 747"/>
              <a:gd name="T4" fmla="*/ 655 w 737"/>
              <a:gd name="T5" fmla="*/ 239 h 747"/>
              <a:gd name="T6" fmla="*/ 668 w 737"/>
              <a:gd name="T7" fmla="*/ 227 h 747"/>
              <a:gd name="T8" fmla="*/ 681 w 737"/>
              <a:gd name="T9" fmla="*/ 201 h 747"/>
              <a:gd name="T10" fmla="*/ 678 w 737"/>
              <a:gd name="T11" fmla="*/ 184 h 747"/>
              <a:gd name="T12" fmla="*/ 665 w 737"/>
              <a:gd name="T13" fmla="*/ 164 h 747"/>
              <a:gd name="T14" fmla="*/ 636 w 737"/>
              <a:gd name="T15" fmla="*/ 147 h 747"/>
              <a:gd name="T16" fmla="*/ 618 w 737"/>
              <a:gd name="T17" fmla="*/ 147 h 747"/>
              <a:gd name="T18" fmla="*/ 594 w 737"/>
              <a:gd name="T19" fmla="*/ 163 h 747"/>
              <a:gd name="T20" fmla="*/ 586 w 737"/>
              <a:gd name="T21" fmla="*/ 176 h 747"/>
              <a:gd name="T22" fmla="*/ 581 w 737"/>
              <a:gd name="T23" fmla="*/ 192 h 747"/>
              <a:gd name="T24" fmla="*/ 568 w 737"/>
              <a:gd name="T25" fmla="*/ 230 h 747"/>
              <a:gd name="T26" fmla="*/ 529 w 737"/>
              <a:gd name="T27" fmla="*/ 268 h 747"/>
              <a:gd name="T28" fmla="*/ 329 w 737"/>
              <a:gd name="T29" fmla="*/ 59 h 747"/>
              <a:gd name="T30" fmla="*/ 300 w 737"/>
              <a:gd name="T31" fmla="*/ 35 h 747"/>
              <a:gd name="T32" fmla="*/ 250 w 737"/>
              <a:gd name="T33" fmla="*/ 9 h 747"/>
              <a:gd name="T34" fmla="*/ 193 w 737"/>
              <a:gd name="T35" fmla="*/ 0 h 747"/>
              <a:gd name="T36" fmla="*/ 164 w 737"/>
              <a:gd name="T37" fmla="*/ 1 h 747"/>
              <a:gd name="T38" fmla="*/ 124 w 737"/>
              <a:gd name="T39" fmla="*/ 11 h 747"/>
              <a:gd name="T40" fmla="*/ 87 w 737"/>
              <a:gd name="T41" fmla="*/ 30 h 747"/>
              <a:gd name="T42" fmla="*/ 64 w 737"/>
              <a:gd name="T43" fmla="*/ 48 h 747"/>
              <a:gd name="T44" fmla="*/ 35 w 737"/>
              <a:gd name="T45" fmla="*/ 79 h 747"/>
              <a:gd name="T46" fmla="*/ 14 w 737"/>
              <a:gd name="T47" fmla="*/ 116 h 747"/>
              <a:gd name="T48" fmla="*/ 6 w 737"/>
              <a:gd name="T49" fmla="*/ 142 h 747"/>
              <a:gd name="T50" fmla="*/ 0 w 737"/>
              <a:gd name="T51" fmla="*/ 184 h 747"/>
              <a:gd name="T52" fmla="*/ 3 w 737"/>
              <a:gd name="T53" fmla="*/ 226 h 747"/>
              <a:gd name="T54" fmla="*/ 9 w 737"/>
              <a:gd name="T55" fmla="*/ 253 h 747"/>
              <a:gd name="T56" fmla="*/ 27 w 737"/>
              <a:gd name="T57" fmla="*/ 290 h 747"/>
              <a:gd name="T58" fmla="*/ 53 w 737"/>
              <a:gd name="T59" fmla="*/ 324 h 747"/>
              <a:gd name="T60" fmla="*/ 405 w 737"/>
              <a:gd name="T61" fmla="*/ 689 h 747"/>
              <a:gd name="T62" fmla="*/ 592 w 737"/>
              <a:gd name="T63" fmla="*/ 657 h 747"/>
              <a:gd name="T64" fmla="*/ 602 w 737"/>
              <a:gd name="T65" fmla="*/ 695 h 747"/>
              <a:gd name="T66" fmla="*/ 603 w 737"/>
              <a:gd name="T67" fmla="*/ 711 h 747"/>
              <a:gd name="T68" fmla="*/ 610 w 737"/>
              <a:gd name="T69" fmla="*/ 726 h 747"/>
              <a:gd name="T70" fmla="*/ 632 w 737"/>
              <a:gd name="T71" fmla="*/ 744 h 747"/>
              <a:gd name="T72" fmla="*/ 650 w 737"/>
              <a:gd name="T73" fmla="*/ 747 h 747"/>
              <a:gd name="T74" fmla="*/ 681 w 737"/>
              <a:gd name="T75" fmla="*/ 732 h 747"/>
              <a:gd name="T76" fmla="*/ 697 w 737"/>
              <a:gd name="T77" fmla="*/ 715 h 747"/>
              <a:gd name="T78" fmla="*/ 702 w 737"/>
              <a:gd name="T79" fmla="*/ 697 h 747"/>
              <a:gd name="T80" fmla="*/ 692 w 737"/>
              <a:gd name="T81" fmla="*/ 671 h 747"/>
              <a:gd name="T82" fmla="*/ 681 w 737"/>
              <a:gd name="T83" fmla="*/ 657 h 747"/>
              <a:gd name="T84" fmla="*/ 658 w 737"/>
              <a:gd name="T85" fmla="*/ 649 h 747"/>
              <a:gd name="T86" fmla="*/ 629 w 737"/>
              <a:gd name="T87" fmla="*/ 640 h 747"/>
              <a:gd name="T88" fmla="*/ 619 w 737"/>
              <a:gd name="T89" fmla="*/ 632 h 747"/>
              <a:gd name="T90" fmla="*/ 555 w 737"/>
              <a:gd name="T91" fmla="*/ 295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7" h="747">
                <a:moveTo>
                  <a:pt x="595" y="258"/>
                </a:moveTo>
                <a:lnTo>
                  <a:pt x="595" y="258"/>
                </a:lnTo>
                <a:lnTo>
                  <a:pt x="603" y="251"/>
                </a:lnTo>
                <a:lnTo>
                  <a:pt x="613" y="248"/>
                </a:lnTo>
                <a:lnTo>
                  <a:pt x="632" y="245"/>
                </a:lnTo>
                <a:lnTo>
                  <a:pt x="632" y="245"/>
                </a:lnTo>
                <a:lnTo>
                  <a:pt x="640" y="245"/>
                </a:lnTo>
                <a:lnTo>
                  <a:pt x="647" y="242"/>
                </a:lnTo>
                <a:lnTo>
                  <a:pt x="655" y="239"/>
                </a:lnTo>
                <a:lnTo>
                  <a:pt x="661" y="234"/>
                </a:lnTo>
                <a:lnTo>
                  <a:pt x="661" y="234"/>
                </a:lnTo>
                <a:lnTo>
                  <a:pt x="668" y="227"/>
                </a:lnTo>
                <a:lnTo>
                  <a:pt x="674" y="219"/>
                </a:lnTo>
                <a:lnTo>
                  <a:pt x="678" y="211"/>
                </a:lnTo>
                <a:lnTo>
                  <a:pt x="681" y="201"/>
                </a:lnTo>
                <a:lnTo>
                  <a:pt x="681" y="201"/>
                </a:lnTo>
                <a:lnTo>
                  <a:pt x="681" y="193"/>
                </a:lnTo>
                <a:lnTo>
                  <a:pt x="678" y="184"/>
                </a:lnTo>
                <a:lnTo>
                  <a:pt x="673" y="174"/>
                </a:lnTo>
                <a:lnTo>
                  <a:pt x="665" y="164"/>
                </a:lnTo>
                <a:lnTo>
                  <a:pt x="665" y="164"/>
                </a:lnTo>
                <a:lnTo>
                  <a:pt x="653" y="155"/>
                </a:lnTo>
                <a:lnTo>
                  <a:pt x="644" y="148"/>
                </a:lnTo>
                <a:lnTo>
                  <a:pt x="636" y="147"/>
                </a:lnTo>
                <a:lnTo>
                  <a:pt x="626" y="145"/>
                </a:lnTo>
                <a:lnTo>
                  <a:pt x="626" y="145"/>
                </a:lnTo>
                <a:lnTo>
                  <a:pt x="618" y="147"/>
                </a:lnTo>
                <a:lnTo>
                  <a:pt x="610" y="151"/>
                </a:lnTo>
                <a:lnTo>
                  <a:pt x="602" y="156"/>
                </a:lnTo>
                <a:lnTo>
                  <a:pt x="594" y="163"/>
                </a:lnTo>
                <a:lnTo>
                  <a:pt x="594" y="163"/>
                </a:lnTo>
                <a:lnTo>
                  <a:pt x="589" y="169"/>
                </a:lnTo>
                <a:lnTo>
                  <a:pt x="586" y="176"/>
                </a:lnTo>
                <a:lnTo>
                  <a:pt x="582" y="184"/>
                </a:lnTo>
                <a:lnTo>
                  <a:pt x="581" y="192"/>
                </a:lnTo>
                <a:lnTo>
                  <a:pt x="581" y="192"/>
                </a:lnTo>
                <a:lnTo>
                  <a:pt x="578" y="211"/>
                </a:lnTo>
                <a:lnTo>
                  <a:pt x="574" y="221"/>
                </a:lnTo>
                <a:lnTo>
                  <a:pt x="568" y="230"/>
                </a:lnTo>
                <a:lnTo>
                  <a:pt x="568" y="230"/>
                </a:lnTo>
                <a:lnTo>
                  <a:pt x="568" y="232"/>
                </a:lnTo>
                <a:lnTo>
                  <a:pt x="529" y="268"/>
                </a:lnTo>
                <a:lnTo>
                  <a:pt x="329" y="59"/>
                </a:lnTo>
                <a:lnTo>
                  <a:pt x="329" y="59"/>
                </a:lnTo>
                <a:lnTo>
                  <a:pt x="329" y="59"/>
                </a:lnTo>
                <a:lnTo>
                  <a:pt x="329" y="59"/>
                </a:lnTo>
                <a:lnTo>
                  <a:pt x="314" y="46"/>
                </a:lnTo>
                <a:lnTo>
                  <a:pt x="300" y="35"/>
                </a:lnTo>
                <a:lnTo>
                  <a:pt x="284" y="25"/>
                </a:lnTo>
                <a:lnTo>
                  <a:pt x="268" y="16"/>
                </a:lnTo>
                <a:lnTo>
                  <a:pt x="250" y="9"/>
                </a:lnTo>
                <a:lnTo>
                  <a:pt x="230" y="4"/>
                </a:lnTo>
                <a:lnTo>
                  <a:pt x="213" y="1"/>
                </a:lnTo>
                <a:lnTo>
                  <a:pt x="193" y="0"/>
                </a:lnTo>
                <a:lnTo>
                  <a:pt x="193" y="0"/>
                </a:lnTo>
                <a:lnTo>
                  <a:pt x="179" y="0"/>
                </a:lnTo>
                <a:lnTo>
                  <a:pt x="164" y="1"/>
                </a:lnTo>
                <a:lnTo>
                  <a:pt x="151" y="4"/>
                </a:lnTo>
                <a:lnTo>
                  <a:pt x="137" y="8"/>
                </a:lnTo>
                <a:lnTo>
                  <a:pt x="124" y="11"/>
                </a:lnTo>
                <a:lnTo>
                  <a:pt x="111" y="17"/>
                </a:lnTo>
                <a:lnTo>
                  <a:pt x="98" y="24"/>
                </a:lnTo>
                <a:lnTo>
                  <a:pt x="87" y="30"/>
                </a:lnTo>
                <a:lnTo>
                  <a:pt x="87" y="30"/>
                </a:lnTo>
                <a:lnTo>
                  <a:pt x="74" y="38"/>
                </a:lnTo>
                <a:lnTo>
                  <a:pt x="64" y="48"/>
                </a:lnTo>
                <a:lnTo>
                  <a:pt x="53" y="58"/>
                </a:lnTo>
                <a:lnTo>
                  <a:pt x="45" y="67"/>
                </a:lnTo>
                <a:lnTo>
                  <a:pt x="35" y="79"/>
                </a:lnTo>
                <a:lnTo>
                  <a:pt x="27" y="90"/>
                </a:lnTo>
                <a:lnTo>
                  <a:pt x="21" y="103"/>
                </a:lnTo>
                <a:lnTo>
                  <a:pt x="14" y="116"/>
                </a:lnTo>
                <a:lnTo>
                  <a:pt x="14" y="116"/>
                </a:lnTo>
                <a:lnTo>
                  <a:pt x="9" y="129"/>
                </a:lnTo>
                <a:lnTo>
                  <a:pt x="6" y="142"/>
                </a:lnTo>
                <a:lnTo>
                  <a:pt x="3" y="156"/>
                </a:lnTo>
                <a:lnTo>
                  <a:pt x="0" y="169"/>
                </a:lnTo>
                <a:lnTo>
                  <a:pt x="0" y="184"/>
                </a:lnTo>
                <a:lnTo>
                  <a:pt x="0" y="198"/>
                </a:lnTo>
                <a:lnTo>
                  <a:pt x="0" y="211"/>
                </a:lnTo>
                <a:lnTo>
                  <a:pt x="3" y="226"/>
                </a:lnTo>
                <a:lnTo>
                  <a:pt x="3" y="226"/>
                </a:lnTo>
                <a:lnTo>
                  <a:pt x="6" y="240"/>
                </a:lnTo>
                <a:lnTo>
                  <a:pt x="9" y="253"/>
                </a:lnTo>
                <a:lnTo>
                  <a:pt x="14" y="266"/>
                </a:lnTo>
                <a:lnTo>
                  <a:pt x="21" y="279"/>
                </a:lnTo>
                <a:lnTo>
                  <a:pt x="27" y="290"/>
                </a:lnTo>
                <a:lnTo>
                  <a:pt x="35" y="303"/>
                </a:lnTo>
                <a:lnTo>
                  <a:pt x="43" y="314"/>
                </a:lnTo>
                <a:lnTo>
                  <a:pt x="53" y="324"/>
                </a:lnTo>
                <a:lnTo>
                  <a:pt x="53" y="324"/>
                </a:lnTo>
                <a:lnTo>
                  <a:pt x="53" y="324"/>
                </a:lnTo>
                <a:lnTo>
                  <a:pt x="405" y="689"/>
                </a:lnTo>
                <a:lnTo>
                  <a:pt x="547" y="602"/>
                </a:lnTo>
                <a:lnTo>
                  <a:pt x="592" y="657"/>
                </a:lnTo>
                <a:lnTo>
                  <a:pt x="592" y="657"/>
                </a:lnTo>
                <a:lnTo>
                  <a:pt x="597" y="666"/>
                </a:lnTo>
                <a:lnTo>
                  <a:pt x="600" y="676"/>
                </a:lnTo>
                <a:lnTo>
                  <a:pt x="602" y="695"/>
                </a:lnTo>
                <a:lnTo>
                  <a:pt x="602" y="695"/>
                </a:lnTo>
                <a:lnTo>
                  <a:pt x="602" y="703"/>
                </a:lnTo>
                <a:lnTo>
                  <a:pt x="603" y="711"/>
                </a:lnTo>
                <a:lnTo>
                  <a:pt x="607" y="718"/>
                </a:lnTo>
                <a:lnTo>
                  <a:pt x="610" y="726"/>
                </a:lnTo>
                <a:lnTo>
                  <a:pt x="610" y="726"/>
                </a:lnTo>
                <a:lnTo>
                  <a:pt x="618" y="732"/>
                </a:lnTo>
                <a:lnTo>
                  <a:pt x="624" y="739"/>
                </a:lnTo>
                <a:lnTo>
                  <a:pt x="632" y="744"/>
                </a:lnTo>
                <a:lnTo>
                  <a:pt x="640" y="747"/>
                </a:lnTo>
                <a:lnTo>
                  <a:pt x="640" y="747"/>
                </a:lnTo>
                <a:lnTo>
                  <a:pt x="650" y="747"/>
                </a:lnTo>
                <a:lnTo>
                  <a:pt x="658" y="745"/>
                </a:lnTo>
                <a:lnTo>
                  <a:pt x="670" y="741"/>
                </a:lnTo>
                <a:lnTo>
                  <a:pt x="681" y="732"/>
                </a:lnTo>
                <a:lnTo>
                  <a:pt x="681" y="732"/>
                </a:lnTo>
                <a:lnTo>
                  <a:pt x="691" y="723"/>
                </a:lnTo>
                <a:lnTo>
                  <a:pt x="697" y="715"/>
                </a:lnTo>
                <a:lnTo>
                  <a:pt x="700" y="705"/>
                </a:lnTo>
                <a:lnTo>
                  <a:pt x="702" y="697"/>
                </a:lnTo>
                <a:lnTo>
                  <a:pt x="702" y="697"/>
                </a:lnTo>
                <a:lnTo>
                  <a:pt x="700" y="689"/>
                </a:lnTo>
                <a:lnTo>
                  <a:pt x="697" y="679"/>
                </a:lnTo>
                <a:lnTo>
                  <a:pt x="692" y="671"/>
                </a:lnTo>
                <a:lnTo>
                  <a:pt x="687" y="663"/>
                </a:lnTo>
                <a:lnTo>
                  <a:pt x="687" y="663"/>
                </a:lnTo>
                <a:lnTo>
                  <a:pt x="681" y="657"/>
                </a:lnTo>
                <a:lnTo>
                  <a:pt x="674" y="653"/>
                </a:lnTo>
                <a:lnTo>
                  <a:pt x="666" y="650"/>
                </a:lnTo>
                <a:lnTo>
                  <a:pt x="658" y="649"/>
                </a:lnTo>
                <a:lnTo>
                  <a:pt x="658" y="649"/>
                </a:lnTo>
                <a:lnTo>
                  <a:pt x="639" y="644"/>
                </a:lnTo>
                <a:lnTo>
                  <a:pt x="629" y="640"/>
                </a:lnTo>
                <a:lnTo>
                  <a:pt x="619" y="632"/>
                </a:lnTo>
                <a:lnTo>
                  <a:pt x="619" y="632"/>
                </a:lnTo>
                <a:lnTo>
                  <a:pt x="619" y="632"/>
                </a:lnTo>
                <a:lnTo>
                  <a:pt x="579" y="582"/>
                </a:lnTo>
                <a:lnTo>
                  <a:pt x="737" y="485"/>
                </a:lnTo>
                <a:lnTo>
                  <a:pt x="555" y="295"/>
                </a:lnTo>
                <a:lnTo>
                  <a:pt x="595" y="25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Freeform 34"/>
          <p:cNvSpPr>
            <a:spLocks/>
          </p:cNvSpPr>
          <p:nvPr/>
        </p:nvSpPr>
        <p:spPr bwMode="auto">
          <a:xfrm>
            <a:off x="9118277" y="4150262"/>
            <a:ext cx="887042" cy="1355907"/>
          </a:xfrm>
          <a:custGeom>
            <a:avLst/>
            <a:gdLst>
              <a:gd name="T0" fmla="*/ 376 w 490"/>
              <a:gd name="T1" fmla="*/ 85 h 749"/>
              <a:gd name="T2" fmla="*/ 382 w 490"/>
              <a:gd name="T3" fmla="*/ 108 h 749"/>
              <a:gd name="T4" fmla="*/ 387 w 490"/>
              <a:gd name="T5" fmla="*/ 118 h 749"/>
              <a:gd name="T6" fmla="*/ 390 w 490"/>
              <a:gd name="T7" fmla="*/ 145 h 749"/>
              <a:gd name="T8" fmla="*/ 389 w 490"/>
              <a:gd name="T9" fmla="*/ 161 h 749"/>
              <a:gd name="T10" fmla="*/ 384 w 490"/>
              <a:gd name="T11" fmla="*/ 174 h 749"/>
              <a:gd name="T12" fmla="*/ 369 w 490"/>
              <a:gd name="T13" fmla="*/ 200 h 749"/>
              <a:gd name="T14" fmla="*/ 356 w 490"/>
              <a:gd name="T15" fmla="*/ 210 h 749"/>
              <a:gd name="T16" fmla="*/ 343 w 490"/>
              <a:gd name="T17" fmla="*/ 216 h 749"/>
              <a:gd name="T18" fmla="*/ 308 w 490"/>
              <a:gd name="T19" fmla="*/ 221 h 749"/>
              <a:gd name="T20" fmla="*/ 289 w 490"/>
              <a:gd name="T21" fmla="*/ 218 h 749"/>
              <a:gd name="T22" fmla="*/ 279 w 490"/>
              <a:gd name="T23" fmla="*/ 216 h 749"/>
              <a:gd name="T24" fmla="*/ 261 w 490"/>
              <a:gd name="T25" fmla="*/ 206 h 749"/>
              <a:gd name="T26" fmla="*/ 247 w 490"/>
              <a:gd name="T27" fmla="*/ 195 h 749"/>
              <a:gd name="T28" fmla="*/ 237 w 490"/>
              <a:gd name="T29" fmla="*/ 182 h 749"/>
              <a:gd name="T30" fmla="*/ 234 w 490"/>
              <a:gd name="T31" fmla="*/ 176 h 749"/>
              <a:gd name="T32" fmla="*/ 227 w 490"/>
              <a:gd name="T33" fmla="*/ 145 h 749"/>
              <a:gd name="T34" fmla="*/ 232 w 490"/>
              <a:gd name="T35" fmla="*/ 116 h 749"/>
              <a:gd name="T36" fmla="*/ 237 w 490"/>
              <a:gd name="T37" fmla="*/ 103 h 749"/>
              <a:gd name="T38" fmla="*/ 253 w 490"/>
              <a:gd name="T39" fmla="*/ 82 h 749"/>
              <a:gd name="T40" fmla="*/ 263 w 490"/>
              <a:gd name="T41" fmla="*/ 76 h 749"/>
              <a:gd name="T42" fmla="*/ 277 w 490"/>
              <a:gd name="T43" fmla="*/ 63 h 749"/>
              <a:gd name="T44" fmla="*/ 127 w 490"/>
              <a:gd name="T45" fmla="*/ 0 h 749"/>
              <a:gd name="T46" fmla="*/ 187 w 490"/>
              <a:gd name="T47" fmla="*/ 571 h 749"/>
              <a:gd name="T48" fmla="*/ 171 w 490"/>
              <a:gd name="T49" fmla="*/ 629 h 749"/>
              <a:gd name="T50" fmla="*/ 159 w 490"/>
              <a:gd name="T51" fmla="*/ 647 h 749"/>
              <a:gd name="T52" fmla="*/ 145 w 490"/>
              <a:gd name="T53" fmla="*/ 658 h 749"/>
              <a:gd name="T54" fmla="*/ 134 w 490"/>
              <a:gd name="T55" fmla="*/ 670 h 749"/>
              <a:gd name="T56" fmla="*/ 126 w 490"/>
              <a:gd name="T57" fmla="*/ 684 h 749"/>
              <a:gd name="T58" fmla="*/ 124 w 490"/>
              <a:gd name="T59" fmla="*/ 694 h 749"/>
              <a:gd name="T60" fmla="*/ 124 w 490"/>
              <a:gd name="T61" fmla="*/ 713 h 749"/>
              <a:gd name="T62" fmla="*/ 127 w 490"/>
              <a:gd name="T63" fmla="*/ 721 h 749"/>
              <a:gd name="T64" fmla="*/ 137 w 490"/>
              <a:gd name="T65" fmla="*/ 736 h 749"/>
              <a:gd name="T66" fmla="*/ 159 w 490"/>
              <a:gd name="T67" fmla="*/ 745 h 749"/>
              <a:gd name="T68" fmla="*/ 174 w 490"/>
              <a:gd name="T69" fmla="*/ 749 h 749"/>
              <a:gd name="T70" fmla="*/ 195 w 490"/>
              <a:gd name="T71" fmla="*/ 745 h 749"/>
              <a:gd name="T72" fmla="*/ 201 w 490"/>
              <a:gd name="T73" fmla="*/ 742 h 749"/>
              <a:gd name="T74" fmla="*/ 213 w 490"/>
              <a:gd name="T75" fmla="*/ 729 h 749"/>
              <a:gd name="T76" fmla="*/ 221 w 490"/>
              <a:gd name="T77" fmla="*/ 710 h 749"/>
              <a:gd name="T78" fmla="*/ 222 w 490"/>
              <a:gd name="T79" fmla="*/ 702 h 749"/>
              <a:gd name="T80" fmla="*/ 219 w 490"/>
              <a:gd name="T81" fmla="*/ 687 h 749"/>
              <a:gd name="T82" fmla="*/ 218 w 490"/>
              <a:gd name="T83" fmla="*/ 678 h 749"/>
              <a:gd name="T84" fmla="*/ 206 w 490"/>
              <a:gd name="T85" fmla="*/ 650 h 749"/>
              <a:gd name="T86" fmla="*/ 208 w 490"/>
              <a:gd name="T87" fmla="*/ 639 h 749"/>
              <a:gd name="T88" fmla="*/ 222 w 490"/>
              <a:gd name="T89" fmla="*/ 582 h 749"/>
              <a:gd name="T90" fmla="*/ 490 w 490"/>
              <a:gd name="T91" fmla="*/ 118 h 749"/>
              <a:gd name="T92" fmla="*/ 376 w 490"/>
              <a:gd name="T93" fmla="*/ 85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0" h="749">
                <a:moveTo>
                  <a:pt x="376" y="85"/>
                </a:moveTo>
                <a:lnTo>
                  <a:pt x="376" y="85"/>
                </a:lnTo>
                <a:lnTo>
                  <a:pt x="377" y="92"/>
                </a:lnTo>
                <a:lnTo>
                  <a:pt x="382" y="108"/>
                </a:lnTo>
                <a:lnTo>
                  <a:pt x="382" y="108"/>
                </a:lnTo>
                <a:lnTo>
                  <a:pt x="387" y="118"/>
                </a:lnTo>
                <a:lnTo>
                  <a:pt x="390" y="130"/>
                </a:lnTo>
                <a:lnTo>
                  <a:pt x="390" y="145"/>
                </a:lnTo>
                <a:lnTo>
                  <a:pt x="390" y="153"/>
                </a:lnTo>
                <a:lnTo>
                  <a:pt x="389" y="161"/>
                </a:lnTo>
                <a:lnTo>
                  <a:pt x="389" y="161"/>
                </a:lnTo>
                <a:lnTo>
                  <a:pt x="384" y="174"/>
                </a:lnTo>
                <a:lnTo>
                  <a:pt x="377" y="187"/>
                </a:lnTo>
                <a:lnTo>
                  <a:pt x="369" y="200"/>
                </a:lnTo>
                <a:lnTo>
                  <a:pt x="356" y="210"/>
                </a:lnTo>
                <a:lnTo>
                  <a:pt x="356" y="210"/>
                </a:lnTo>
                <a:lnTo>
                  <a:pt x="350" y="213"/>
                </a:lnTo>
                <a:lnTo>
                  <a:pt x="343" y="216"/>
                </a:lnTo>
                <a:lnTo>
                  <a:pt x="326" y="221"/>
                </a:lnTo>
                <a:lnTo>
                  <a:pt x="308" y="221"/>
                </a:lnTo>
                <a:lnTo>
                  <a:pt x="298" y="221"/>
                </a:lnTo>
                <a:lnTo>
                  <a:pt x="289" y="218"/>
                </a:lnTo>
                <a:lnTo>
                  <a:pt x="289" y="218"/>
                </a:lnTo>
                <a:lnTo>
                  <a:pt x="279" y="216"/>
                </a:lnTo>
                <a:lnTo>
                  <a:pt x="269" y="211"/>
                </a:lnTo>
                <a:lnTo>
                  <a:pt x="261" y="206"/>
                </a:lnTo>
                <a:lnTo>
                  <a:pt x="255" y="201"/>
                </a:lnTo>
                <a:lnTo>
                  <a:pt x="247" y="195"/>
                </a:lnTo>
                <a:lnTo>
                  <a:pt x="242" y="189"/>
                </a:lnTo>
                <a:lnTo>
                  <a:pt x="237" y="182"/>
                </a:lnTo>
                <a:lnTo>
                  <a:pt x="234" y="176"/>
                </a:lnTo>
                <a:lnTo>
                  <a:pt x="234" y="176"/>
                </a:lnTo>
                <a:lnTo>
                  <a:pt x="229" y="159"/>
                </a:lnTo>
                <a:lnTo>
                  <a:pt x="227" y="145"/>
                </a:lnTo>
                <a:lnTo>
                  <a:pt x="229" y="130"/>
                </a:lnTo>
                <a:lnTo>
                  <a:pt x="232" y="116"/>
                </a:lnTo>
                <a:lnTo>
                  <a:pt x="232" y="116"/>
                </a:lnTo>
                <a:lnTo>
                  <a:pt x="237" y="103"/>
                </a:lnTo>
                <a:lnTo>
                  <a:pt x="245" y="92"/>
                </a:lnTo>
                <a:lnTo>
                  <a:pt x="253" y="82"/>
                </a:lnTo>
                <a:lnTo>
                  <a:pt x="263" y="76"/>
                </a:lnTo>
                <a:lnTo>
                  <a:pt x="263" y="76"/>
                </a:lnTo>
                <a:lnTo>
                  <a:pt x="274" y="66"/>
                </a:lnTo>
                <a:lnTo>
                  <a:pt x="277" y="63"/>
                </a:lnTo>
                <a:lnTo>
                  <a:pt x="280" y="48"/>
                </a:lnTo>
                <a:lnTo>
                  <a:pt x="127" y="0"/>
                </a:lnTo>
                <a:lnTo>
                  <a:pt x="0" y="510"/>
                </a:lnTo>
                <a:lnTo>
                  <a:pt x="187" y="571"/>
                </a:lnTo>
                <a:lnTo>
                  <a:pt x="171" y="629"/>
                </a:lnTo>
                <a:lnTo>
                  <a:pt x="171" y="629"/>
                </a:lnTo>
                <a:lnTo>
                  <a:pt x="166" y="639"/>
                </a:lnTo>
                <a:lnTo>
                  <a:pt x="159" y="647"/>
                </a:lnTo>
                <a:lnTo>
                  <a:pt x="145" y="658"/>
                </a:lnTo>
                <a:lnTo>
                  <a:pt x="145" y="658"/>
                </a:lnTo>
                <a:lnTo>
                  <a:pt x="138" y="665"/>
                </a:lnTo>
                <a:lnTo>
                  <a:pt x="134" y="670"/>
                </a:lnTo>
                <a:lnTo>
                  <a:pt x="129" y="676"/>
                </a:lnTo>
                <a:lnTo>
                  <a:pt x="126" y="684"/>
                </a:lnTo>
                <a:lnTo>
                  <a:pt x="126" y="684"/>
                </a:lnTo>
                <a:lnTo>
                  <a:pt x="124" y="694"/>
                </a:lnTo>
                <a:lnTo>
                  <a:pt x="124" y="703"/>
                </a:lnTo>
                <a:lnTo>
                  <a:pt x="124" y="713"/>
                </a:lnTo>
                <a:lnTo>
                  <a:pt x="127" y="721"/>
                </a:lnTo>
                <a:lnTo>
                  <a:pt x="127" y="721"/>
                </a:lnTo>
                <a:lnTo>
                  <a:pt x="130" y="729"/>
                </a:lnTo>
                <a:lnTo>
                  <a:pt x="137" y="736"/>
                </a:lnTo>
                <a:lnTo>
                  <a:pt x="146" y="741"/>
                </a:lnTo>
                <a:lnTo>
                  <a:pt x="159" y="745"/>
                </a:lnTo>
                <a:lnTo>
                  <a:pt x="159" y="745"/>
                </a:lnTo>
                <a:lnTo>
                  <a:pt x="174" y="749"/>
                </a:lnTo>
                <a:lnTo>
                  <a:pt x="185" y="749"/>
                </a:lnTo>
                <a:lnTo>
                  <a:pt x="195" y="745"/>
                </a:lnTo>
                <a:lnTo>
                  <a:pt x="201" y="742"/>
                </a:lnTo>
                <a:lnTo>
                  <a:pt x="201" y="742"/>
                </a:lnTo>
                <a:lnTo>
                  <a:pt x="208" y="736"/>
                </a:lnTo>
                <a:lnTo>
                  <a:pt x="213" y="729"/>
                </a:lnTo>
                <a:lnTo>
                  <a:pt x="218" y="720"/>
                </a:lnTo>
                <a:lnTo>
                  <a:pt x="221" y="710"/>
                </a:lnTo>
                <a:lnTo>
                  <a:pt x="221" y="710"/>
                </a:lnTo>
                <a:lnTo>
                  <a:pt x="222" y="702"/>
                </a:lnTo>
                <a:lnTo>
                  <a:pt x="222" y="694"/>
                </a:lnTo>
                <a:lnTo>
                  <a:pt x="219" y="687"/>
                </a:lnTo>
                <a:lnTo>
                  <a:pt x="218" y="678"/>
                </a:lnTo>
                <a:lnTo>
                  <a:pt x="218" y="678"/>
                </a:lnTo>
                <a:lnTo>
                  <a:pt x="209" y="660"/>
                </a:lnTo>
                <a:lnTo>
                  <a:pt x="206" y="650"/>
                </a:lnTo>
                <a:lnTo>
                  <a:pt x="208" y="639"/>
                </a:lnTo>
                <a:lnTo>
                  <a:pt x="208" y="639"/>
                </a:lnTo>
                <a:lnTo>
                  <a:pt x="208" y="637"/>
                </a:lnTo>
                <a:lnTo>
                  <a:pt x="222" y="582"/>
                </a:lnTo>
                <a:lnTo>
                  <a:pt x="363" y="628"/>
                </a:lnTo>
                <a:lnTo>
                  <a:pt x="490" y="118"/>
                </a:lnTo>
                <a:lnTo>
                  <a:pt x="377" y="80"/>
                </a:lnTo>
                <a:lnTo>
                  <a:pt x="376" y="85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Freeform 35"/>
          <p:cNvSpPr>
            <a:spLocks/>
          </p:cNvSpPr>
          <p:nvPr/>
        </p:nvSpPr>
        <p:spPr bwMode="auto">
          <a:xfrm>
            <a:off x="6046216" y="4588352"/>
            <a:ext cx="1174879" cy="1171258"/>
          </a:xfrm>
          <a:custGeom>
            <a:avLst/>
            <a:gdLst>
              <a:gd name="T0" fmla="*/ 604 w 649"/>
              <a:gd name="T1" fmla="*/ 242 h 647"/>
              <a:gd name="T2" fmla="*/ 588 w 649"/>
              <a:gd name="T3" fmla="*/ 245 h 647"/>
              <a:gd name="T4" fmla="*/ 573 w 649"/>
              <a:gd name="T5" fmla="*/ 252 h 647"/>
              <a:gd name="T6" fmla="*/ 555 w 649"/>
              <a:gd name="T7" fmla="*/ 263 h 647"/>
              <a:gd name="T8" fmla="*/ 534 w 649"/>
              <a:gd name="T9" fmla="*/ 268 h 647"/>
              <a:gd name="T10" fmla="*/ 534 w 649"/>
              <a:gd name="T11" fmla="*/ 268 h 647"/>
              <a:gd name="T12" fmla="*/ 488 w 649"/>
              <a:gd name="T13" fmla="*/ 27 h 647"/>
              <a:gd name="T14" fmla="*/ 344 w 649"/>
              <a:gd name="T15" fmla="*/ 1 h 647"/>
              <a:gd name="T16" fmla="*/ 342 w 649"/>
              <a:gd name="T17" fmla="*/ 1 h 647"/>
              <a:gd name="T18" fmla="*/ 328 w 649"/>
              <a:gd name="T19" fmla="*/ 0 h 647"/>
              <a:gd name="T20" fmla="*/ 315 w 649"/>
              <a:gd name="T21" fmla="*/ 0 h 647"/>
              <a:gd name="T22" fmla="*/ 310 w 649"/>
              <a:gd name="T23" fmla="*/ 1 h 647"/>
              <a:gd name="T24" fmla="*/ 310 w 649"/>
              <a:gd name="T25" fmla="*/ 1 h 647"/>
              <a:gd name="T26" fmla="*/ 265 w 649"/>
              <a:gd name="T27" fmla="*/ 9 h 647"/>
              <a:gd name="T28" fmla="*/ 223 w 649"/>
              <a:gd name="T29" fmla="*/ 29 h 647"/>
              <a:gd name="T30" fmla="*/ 187 w 649"/>
              <a:gd name="T31" fmla="*/ 58 h 647"/>
              <a:gd name="T32" fmla="*/ 158 w 649"/>
              <a:gd name="T33" fmla="*/ 93 h 647"/>
              <a:gd name="T34" fmla="*/ 157 w 649"/>
              <a:gd name="T35" fmla="*/ 100 h 647"/>
              <a:gd name="T36" fmla="*/ 145 w 649"/>
              <a:gd name="T37" fmla="*/ 137 h 647"/>
              <a:gd name="T38" fmla="*/ 68 w 649"/>
              <a:gd name="T39" fmla="*/ 339 h 647"/>
              <a:gd name="T40" fmla="*/ 0 w 649"/>
              <a:gd name="T41" fmla="*/ 513 h 647"/>
              <a:gd name="T42" fmla="*/ 103 w 649"/>
              <a:gd name="T43" fmla="*/ 542 h 647"/>
              <a:gd name="T44" fmla="*/ 103 w 649"/>
              <a:gd name="T45" fmla="*/ 536 h 647"/>
              <a:gd name="T46" fmla="*/ 99 w 649"/>
              <a:gd name="T47" fmla="*/ 520 h 647"/>
              <a:gd name="T48" fmla="*/ 95 w 649"/>
              <a:gd name="T49" fmla="*/ 495 h 647"/>
              <a:gd name="T50" fmla="*/ 97 w 649"/>
              <a:gd name="T51" fmla="*/ 473 h 647"/>
              <a:gd name="T52" fmla="*/ 100 w 649"/>
              <a:gd name="T53" fmla="*/ 466 h 647"/>
              <a:gd name="T54" fmla="*/ 113 w 649"/>
              <a:gd name="T55" fmla="*/ 440 h 647"/>
              <a:gd name="T56" fmla="*/ 137 w 649"/>
              <a:gd name="T57" fmla="*/ 421 h 647"/>
              <a:gd name="T58" fmla="*/ 144 w 649"/>
              <a:gd name="T59" fmla="*/ 418 h 647"/>
              <a:gd name="T60" fmla="*/ 168 w 649"/>
              <a:gd name="T61" fmla="*/ 413 h 647"/>
              <a:gd name="T62" fmla="*/ 195 w 649"/>
              <a:gd name="T63" fmla="*/ 416 h 647"/>
              <a:gd name="T64" fmla="*/ 205 w 649"/>
              <a:gd name="T65" fmla="*/ 419 h 647"/>
              <a:gd name="T66" fmla="*/ 223 w 649"/>
              <a:gd name="T67" fmla="*/ 429 h 647"/>
              <a:gd name="T68" fmla="*/ 237 w 649"/>
              <a:gd name="T69" fmla="*/ 440 h 647"/>
              <a:gd name="T70" fmla="*/ 249 w 649"/>
              <a:gd name="T71" fmla="*/ 455 h 647"/>
              <a:gd name="T72" fmla="*/ 255 w 649"/>
              <a:gd name="T73" fmla="*/ 470 h 647"/>
              <a:gd name="T74" fmla="*/ 258 w 649"/>
              <a:gd name="T75" fmla="*/ 486 h 647"/>
              <a:gd name="T76" fmla="*/ 255 w 649"/>
              <a:gd name="T77" fmla="*/ 515 h 647"/>
              <a:gd name="T78" fmla="*/ 250 w 649"/>
              <a:gd name="T79" fmla="*/ 528 h 647"/>
              <a:gd name="T80" fmla="*/ 234 w 649"/>
              <a:gd name="T81" fmla="*/ 552 h 647"/>
              <a:gd name="T82" fmla="*/ 215 w 649"/>
              <a:gd name="T83" fmla="*/ 565 h 647"/>
              <a:gd name="T84" fmla="*/ 202 w 649"/>
              <a:gd name="T85" fmla="*/ 573 h 647"/>
              <a:gd name="T86" fmla="*/ 192 w 649"/>
              <a:gd name="T87" fmla="*/ 595 h 647"/>
              <a:gd name="T88" fmla="*/ 425 w 649"/>
              <a:gd name="T89" fmla="*/ 460 h 647"/>
              <a:gd name="T90" fmla="*/ 475 w 649"/>
              <a:gd name="T91" fmla="*/ 298 h 647"/>
              <a:gd name="T92" fmla="*/ 531 w 649"/>
              <a:gd name="T93" fmla="*/ 305 h 647"/>
              <a:gd name="T94" fmla="*/ 551 w 649"/>
              <a:gd name="T95" fmla="*/ 313 h 647"/>
              <a:gd name="T96" fmla="*/ 565 w 649"/>
              <a:gd name="T97" fmla="*/ 326 h 647"/>
              <a:gd name="T98" fmla="*/ 578 w 649"/>
              <a:gd name="T99" fmla="*/ 336 h 647"/>
              <a:gd name="T100" fmla="*/ 593 w 649"/>
              <a:gd name="T101" fmla="*/ 340 h 647"/>
              <a:gd name="T102" fmla="*/ 602 w 649"/>
              <a:gd name="T103" fmla="*/ 340 h 647"/>
              <a:gd name="T104" fmla="*/ 622 w 649"/>
              <a:gd name="T105" fmla="*/ 339 h 647"/>
              <a:gd name="T106" fmla="*/ 630 w 649"/>
              <a:gd name="T107" fmla="*/ 334 h 647"/>
              <a:gd name="T108" fmla="*/ 641 w 649"/>
              <a:gd name="T109" fmla="*/ 321 h 647"/>
              <a:gd name="T110" fmla="*/ 649 w 649"/>
              <a:gd name="T111" fmla="*/ 297 h 647"/>
              <a:gd name="T112" fmla="*/ 649 w 649"/>
              <a:gd name="T113" fmla="*/ 284 h 647"/>
              <a:gd name="T114" fmla="*/ 643 w 649"/>
              <a:gd name="T115" fmla="*/ 263 h 647"/>
              <a:gd name="T116" fmla="*/ 638 w 649"/>
              <a:gd name="T117" fmla="*/ 256 h 647"/>
              <a:gd name="T118" fmla="*/ 623 w 649"/>
              <a:gd name="T119" fmla="*/ 247 h 647"/>
              <a:gd name="T120" fmla="*/ 604 w 649"/>
              <a:gd name="T121" fmla="*/ 242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9" h="647">
                <a:moveTo>
                  <a:pt x="604" y="242"/>
                </a:moveTo>
                <a:lnTo>
                  <a:pt x="604" y="242"/>
                </a:lnTo>
                <a:lnTo>
                  <a:pt x="596" y="242"/>
                </a:lnTo>
                <a:lnTo>
                  <a:pt x="588" y="245"/>
                </a:lnTo>
                <a:lnTo>
                  <a:pt x="580" y="248"/>
                </a:lnTo>
                <a:lnTo>
                  <a:pt x="573" y="252"/>
                </a:lnTo>
                <a:lnTo>
                  <a:pt x="573" y="252"/>
                </a:lnTo>
                <a:lnTo>
                  <a:pt x="555" y="263"/>
                </a:lnTo>
                <a:lnTo>
                  <a:pt x="546" y="266"/>
                </a:lnTo>
                <a:lnTo>
                  <a:pt x="534" y="268"/>
                </a:lnTo>
                <a:lnTo>
                  <a:pt x="534" y="268"/>
                </a:lnTo>
                <a:lnTo>
                  <a:pt x="534" y="268"/>
                </a:lnTo>
                <a:lnTo>
                  <a:pt x="476" y="261"/>
                </a:lnTo>
                <a:lnTo>
                  <a:pt x="488" y="27"/>
                </a:lnTo>
                <a:lnTo>
                  <a:pt x="344" y="1"/>
                </a:lnTo>
                <a:lnTo>
                  <a:pt x="344" y="1"/>
                </a:lnTo>
                <a:lnTo>
                  <a:pt x="342" y="1"/>
                </a:lnTo>
                <a:lnTo>
                  <a:pt x="342" y="1"/>
                </a:lnTo>
                <a:lnTo>
                  <a:pt x="328" y="0"/>
                </a:lnTo>
                <a:lnTo>
                  <a:pt x="328" y="0"/>
                </a:lnTo>
                <a:lnTo>
                  <a:pt x="315" y="0"/>
                </a:lnTo>
                <a:lnTo>
                  <a:pt x="315" y="0"/>
                </a:lnTo>
                <a:lnTo>
                  <a:pt x="310" y="1"/>
                </a:lnTo>
                <a:lnTo>
                  <a:pt x="310" y="1"/>
                </a:lnTo>
                <a:lnTo>
                  <a:pt x="310" y="1"/>
                </a:lnTo>
                <a:lnTo>
                  <a:pt x="310" y="1"/>
                </a:lnTo>
                <a:lnTo>
                  <a:pt x="287" y="5"/>
                </a:lnTo>
                <a:lnTo>
                  <a:pt x="265" y="9"/>
                </a:lnTo>
                <a:lnTo>
                  <a:pt x="244" y="19"/>
                </a:lnTo>
                <a:lnTo>
                  <a:pt x="223" y="29"/>
                </a:lnTo>
                <a:lnTo>
                  <a:pt x="205" y="42"/>
                </a:lnTo>
                <a:lnTo>
                  <a:pt x="187" y="58"/>
                </a:lnTo>
                <a:lnTo>
                  <a:pt x="173" y="74"/>
                </a:lnTo>
                <a:lnTo>
                  <a:pt x="158" y="93"/>
                </a:lnTo>
                <a:lnTo>
                  <a:pt x="158" y="93"/>
                </a:lnTo>
                <a:lnTo>
                  <a:pt x="157" y="100"/>
                </a:lnTo>
                <a:lnTo>
                  <a:pt x="157" y="100"/>
                </a:lnTo>
                <a:lnTo>
                  <a:pt x="145" y="137"/>
                </a:lnTo>
                <a:lnTo>
                  <a:pt x="126" y="190"/>
                </a:lnTo>
                <a:lnTo>
                  <a:pt x="68" y="339"/>
                </a:lnTo>
                <a:lnTo>
                  <a:pt x="68" y="339"/>
                </a:lnTo>
                <a:lnTo>
                  <a:pt x="0" y="513"/>
                </a:lnTo>
                <a:lnTo>
                  <a:pt x="99" y="555"/>
                </a:lnTo>
                <a:lnTo>
                  <a:pt x="103" y="542"/>
                </a:lnTo>
                <a:lnTo>
                  <a:pt x="103" y="542"/>
                </a:lnTo>
                <a:lnTo>
                  <a:pt x="103" y="536"/>
                </a:lnTo>
                <a:lnTo>
                  <a:pt x="99" y="520"/>
                </a:lnTo>
                <a:lnTo>
                  <a:pt x="99" y="520"/>
                </a:lnTo>
                <a:lnTo>
                  <a:pt x="95" y="508"/>
                </a:lnTo>
                <a:lnTo>
                  <a:pt x="95" y="495"/>
                </a:lnTo>
                <a:lnTo>
                  <a:pt x="95" y="481"/>
                </a:lnTo>
                <a:lnTo>
                  <a:pt x="97" y="473"/>
                </a:lnTo>
                <a:lnTo>
                  <a:pt x="100" y="466"/>
                </a:lnTo>
                <a:lnTo>
                  <a:pt x="100" y="466"/>
                </a:lnTo>
                <a:lnTo>
                  <a:pt x="105" y="453"/>
                </a:lnTo>
                <a:lnTo>
                  <a:pt x="113" y="440"/>
                </a:lnTo>
                <a:lnTo>
                  <a:pt x="124" y="429"/>
                </a:lnTo>
                <a:lnTo>
                  <a:pt x="137" y="421"/>
                </a:lnTo>
                <a:lnTo>
                  <a:pt x="137" y="421"/>
                </a:lnTo>
                <a:lnTo>
                  <a:pt x="144" y="418"/>
                </a:lnTo>
                <a:lnTo>
                  <a:pt x="152" y="415"/>
                </a:lnTo>
                <a:lnTo>
                  <a:pt x="168" y="413"/>
                </a:lnTo>
                <a:lnTo>
                  <a:pt x="187" y="415"/>
                </a:lnTo>
                <a:lnTo>
                  <a:pt x="195" y="416"/>
                </a:lnTo>
                <a:lnTo>
                  <a:pt x="205" y="419"/>
                </a:lnTo>
                <a:lnTo>
                  <a:pt x="205" y="419"/>
                </a:lnTo>
                <a:lnTo>
                  <a:pt x="215" y="424"/>
                </a:lnTo>
                <a:lnTo>
                  <a:pt x="223" y="429"/>
                </a:lnTo>
                <a:lnTo>
                  <a:pt x="231" y="434"/>
                </a:lnTo>
                <a:lnTo>
                  <a:pt x="237" y="440"/>
                </a:lnTo>
                <a:lnTo>
                  <a:pt x="244" y="449"/>
                </a:lnTo>
                <a:lnTo>
                  <a:pt x="249" y="455"/>
                </a:lnTo>
                <a:lnTo>
                  <a:pt x="252" y="461"/>
                </a:lnTo>
                <a:lnTo>
                  <a:pt x="255" y="470"/>
                </a:lnTo>
                <a:lnTo>
                  <a:pt x="255" y="470"/>
                </a:lnTo>
                <a:lnTo>
                  <a:pt x="258" y="486"/>
                </a:lnTo>
                <a:lnTo>
                  <a:pt x="258" y="500"/>
                </a:lnTo>
                <a:lnTo>
                  <a:pt x="255" y="515"/>
                </a:lnTo>
                <a:lnTo>
                  <a:pt x="250" y="528"/>
                </a:lnTo>
                <a:lnTo>
                  <a:pt x="250" y="528"/>
                </a:lnTo>
                <a:lnTo>
                  <a:pt x="242" y="541"/>
                </a:lnTo>
                <a:lnTo>
                  <a:pt x="234" y="552"/>
                </a:lnTo>
                <a:lnTo>
                  <a:pt x="225" y="560"/>
                </a:lnTo>
                <a:lnTo>
                  <a:pt x="215" y="565"/>
                </a:lnTo>
                <a:lnTo>
                  <a:pt x="215" y="565"/>
                </a:lnTo>
                <a:lnTo>
                  <a:pt x="202" y="573"/>
                </a:lnTo>
                <a:lnTo>
                  <a:pt x="199" y="576"/>
                </a:lnTo>
                <a:lnTo>
                  <a:pt x="192" y="595"/>
                </a:lnTo>
                <a:lnTo>
                  <a:pt x="313" y="647"/>
                </a:lnTo>
                <a:lnTo>
                  <a:pt x="425" y="460"/>
                </a:lnTo>
                <a:lnTo>
                  <a:pt x="467" y="468"/>
                </a:lnTo>
                <a:lnTo>
                  <a:pt x="475" y="298"/>
                </a:lnTo>
                <a:lnTo>
                  <a:pt x="531" y="305"/>
                </a:lnTo>
                <a:lnTo>
                  <a:pt x="531" y="305"/>
                </a:lnTo>
                <a:lnTo>
                  <a:pt x="542" y="308"/>
                </a:lnTo>
                <a:lnTo>
                  <a:pt x="551" y="313"/>
                </a:lnTo>
                <a:lnTo>
                  <a:pt x="565" y="326"/>
                </a:lnTo>
                <a:lnTo>
                  <a:pt x="565" y="326"/>
                </a:lnTo>
                <a:lnTo>
                  <a:pt x="570" y="331"/>
                </a:lnTo>
                <a:lnTo>
                  <a:pt x="578" y="336"/>
                </a:lnTo>
                <a:lnTo>
                  <a:pt x="584" y="339"/>
                </a:lnTo>
                <a:lnTo>
                  <a:pt x="593" y="340"/>
                </a:lnTo>
                <a:lnTo>
                  <a:pt x="593" y="340"/>
                </a:lnTo>
                <a:lnTo>
                  <a:pt x="602" y="340"/>
                </a:lnTo>
                <a:lnTo>
                  <a:pt x="612" y="340"/>
                </a:lnTo>
                <a:lnTo>
                  <a:pt x="622" y="339"/>
                </a:lnTo>
                <a:lnTo>
                  <a:pt x="630" y="334"/>
                </a:lnTo>
                <a:lnTo>
                  <a:pt x="630" y="334"/>
                </a:lnTo>
                <a:lnTo>
                  <a:pt x="636" y="329"/>
                </a:lnTo>
                <a:lnTo>
                  <a:pt x="641" y="321"/>
                </a:lnTo>
                <a:lnTo>
                  <a:pt x="646" y="311"/>
                </a:lnTo>
                <a:lnTo>
                  <a:pt x="649" y="297"/>
                </a:lnTo>
                <a:lnTo>
                  <a:pt x="649" y="297"/>
                </a:lnTo>
                <a:lnTo>
                  <a:pt x="649" y="284"/>
                </a:lnTo>
                <a:lnTo>
                  <a:pt x="646" y="273"/>
                </a:lnTo>
                <a:lnTo>
                  <a:pt x="643" y="263"/>
                </a:lnTo>
                <a:lnTo>
                  <a:pt x="638" y="256"/>
                </a:lnTo>
                <a:lnTo>
                  <a:pt x="638" y="256"/>
                </a:lnTo>
                <a:lnTo>
                  <a:pt x="631" y="252"/>
                </a:lnTo>
                <a:lnTo>
                  <a:pt x="623" y="247"/>
                </a:lnTo>
                <a:lnTo>
                  <a:pt x="614" y="244"/>
                </a:lnTo>
                <a:lnTo>
                  <a:pt x="604" y="242"/>
                </a:lnTo>
                <a:lnTo>
                  <a:pt x="604" y="24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Freeform 36"/>
          <p:cNvSpPr>
            <a:spLocks/>
          </p:cNvSpPr>
          <p:nvPr/>
        </p:nvSpPr>
        <p:spPr bwMode="auto">
          <a:xfrm>
            <a:off x="6960412" y="4651713"/>
            <a:ext cx="1479007" cy="916007"/>
          </a:xfrm>
          <a:custGeom>
            <a:avLst/>
            <a:gdLst>
              <a:gd name="T0" fmla="*/ 21 w 817"/>
              <a:gd name="T1" fmla="*/ 0 h 506"/>
              <a:gd name="T2" fmla="*/ 31 w 817"/>
              <a:gd name="T3" fmla="*/ 200 h 506"/>
              <a:gd name="T4" fmla="*/ 37 w 817"/>
              <a:gd name="T5" fmla="*/ 199 h 506"/>
              <a:gd name="T6" fmla="*/ 50 w 817"/>
              <a:gd name="T7" fmla="*/ 189 h 506"/>
              <a:gd name="T8" fmla="*/ 73 w 817"/>
              <a:gd name="T9" fmla="*/ 179 h 506"/>
              <a:gd name="T10" fmla="*/ 94 w 817"/>
              <a:gd name="T11" fmla="*/ 175 h 506"/>
              <a:gd name="T12" fmla="*/ 102 w 817"/>
              <a:gd name="T13" fmla="*/ 176 h 506"/>
              <a:gd name="T14" fmla="*/ 131 w 817"/>
              <a:gd name="T15" fmla="*/ 183 h 506"/>
              <a:gd name="T16" fmla="*/ 155 w 817"/>
              <a:gd name="T17" fmla="*/ 199 h 506"/>
              <a:gd name="T18" fmla="*/ 160 w 817"/>
              <a:gd name="T19" fmla="*/ 205 h 506"/>
              <a:gd name="T20" fmla="*/ 171 w 817"/>
              <a:gd name="T21" fmla="*/ 228 h 506"/>
              <a:gd name="T22" fmla="*/ 176 w 817"/>
              <a:gd name="T23" fmla="*/ 255 h 506"/>
              <a:gd name="T24" fmla="*/ 175 w 817"/>
              <a:gd name="T25" fmla="*/ 265 h 506"/>
              <a:gd name="T26" fmla="*/ 171 w 817"/>
              <a:gd name="T27" fmla="*/ 284 h 506"/>
              <a:gd name="T28" fmla="*/ 163 w 817"/>
              <a:gd name="T29" fmla="*/ 302 h 506"/>
              <a:gd name="T30" fmla="*/ 154 w 817"/>
              <a:gd name="T31" fmla="*/ 317 h 506"/>
              <a:gd name="T32" fmla="*/ 141 w 817"/>
              <a:gd name="T33" fmla="*/ 326 h 506"/>
              <a:gd name="T34" fmla="*/ 126 w 817"/>
              <a:gd name="T35" fmla="*/ 334 h 506"/>
              <a:gd name="T36" fmla="*/ 97 w 817"/>
              <a:gd name="T37" fmla="*/ 338 h 506"/>
              <a:gd name="T38" fmla="*/ 84 w 817"/>
              <a:gd name="T39" fmla="*/ 338 h 506"/>
              <a:gd name="T40" fmla="*/ 57 w 817"/>
              <a:gd name="T41" fmla="*/ 328 h 506"/>
              <a:gd name="T42" fmla="*/ 37 w 817"/>
              <a:gd name="T43" fmla="*/ 313 h 506"/>
              <a:gd name="T44" fmla="*/ 26 w 817"/>
              <a:gd name="T45" fmla="*/ 304 h 506"/>
              <a:gd name="T46" fmla="*/ 7 w 817"/>
              <a:gd name="T47" fmla="*/ 301 h 506"/>
              <a:gd name="T48" fmla="*/ 343 w 817"/>
              <a:gd name="T49" fmla="*/ 499 h 506"/>
              <a:gd name="T50" fmla="*/ 428 w 817"/>
              <a:gd name="T51" fmla="*/ 488 h 506"/>
              <a:gd name="T52" fmla="*/ 425 w 817"/>
              <a:gd name="T53" fmla="*/ 483 h 506"/>
              <a:gd name="T54" fmla="*/ 415 w 817"/>
              <a:gd name="T55" fmla="*/ 470 h 506"/>
              <a:gd name="T56" fmla="*/ 401 w 817"/>
              <a:gd name="T57" fmla="*/ 449 h 506"/>
              <a:gd name="T58" fmla="*/ 394 w 817"/>
              <a:gd name="T59" fmla="*/ 428 h 506"/>
              <a:gd name="T60" fmla="*/ 394 w 817"/>
              <a:gd name="T61" fmla="*/ 420 h 506"/>
              <a:gd name="T62" fmla="*/ 397 w 817"/>
              <a:gd name="T63" fmla="*/ 391 h 506"/>
              <a:gd name="T64" fmla="*/ 410 w 817"/>
              <a:gd name="T65" fmla="*/ 363 h 506"/>
              <a:gd name="T66" fmla="*/ 415 w 817"/>
              <a:gd name="T67" fmla="*/ 359 h 506"/>
              <a:gd name="T68" fmla="*/ 436 w 817"/>
              <a:gd name="T69" fmla="*/ 344 h 506"/>
              <a:gd name="T70" fmla="*/ 464 w 817"/>
              <a:gd name="T71" fmla="*/ 338 h 506"/>
              <a:gd name="T72" fmla="*/ 473 w 817"/>
              <a:gd name="T73" fmla="*/ 336 h 506"/>
              <a:gd name="T74" fmla="*/ 494 w 817"/>
              <a:gd name="T75" fmla="*/ 338 h 506"/>
              <a:gd name="T76" fmla="*/ 512 w 817"/>
              <a:gd name="T77" fmla="*/ 343 h 506"/>
              <a:gd name="T78" fmla="*/ 527 w 817"/>
              <a:gd name="T79" fmla="*/ 352 h 506"/>
              <a:gd name="T80" fmla="*/ 539 w 817"/>
              <a:gd name="T81" fmla="*/ 362 h 506"/>
              <a:gd name="T82" fmla="*/ 548 w 817"/>
              <a:gd name="T83" fmla="*/ 375 h 506"/>
              <a:gd name="T84" fmla="*/ 556 w 817"/>
              <a:gd name="T85" fmla="*/ 404 h 506"/>
              <a:gd name="T86" fmla="*/ 557 w 817"/>
              <a:gd name="T87" fmla="*/ 418 h 506"/>
              <a:gd name="T88" fmla="*/ 551 w 817"/>
              <a:gd name="T89" fmla="*/ 446 h 506"/>
              <a:gd name="T90" fmla="*/ 539 w 817"/>
              <a:gd name="T91" fmla="*/ 467 h 506"/>
              <a:gd name="T92" fmla="*/ 531 w 817"/>
              <a:gd name="T93" fmla="*/ 478 h 506"/>
              <a:gd name="T94" fmla="*/ 530 w 817"/>
              <a:gd name="T95" fmla="*/ 502 h 506"/>
              <a:gd name="T96" fmla="*/ 404 w 817"/>
              <a:gd name="T97" fmla="*/ 75 h 506"/>
              <a:gd name="T98" fmla="*/ 399 w 817"/>
              <a:gd name="T99" fmla="*/ 70 h 506"/>
              <a:gd name="T100" fmla="*/ 391 w 817"/>
              <a:gd name="T101" fmla="*/ 68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17" h="506">
                <a:moveTo>
                  <a:pt x="391" y="68"/>
                </a:moveTo>
                <a:lnTo>
                  <a:pt x="21" y="0"/>
                </a:lnTo>
                <a:lnTo>
                  <a:pt x="12" y="199"/>
                </a:lnTo>
                <a:lnTo>
                  <a:pt x="31" y="200"/>
                </a:lnTo>
                <a:lnTo>
                  <a:pt x="31" y="200"/>
                </a:lnTo>
                <a:lnTo>
                  <a:pt x="37" y="199"/>
                </a:lnTo>
                <a:lnTo>
                  <a:pt x="50" y="189"/>
                </a:lnTo>
                <a:lnTo>
                  <a:pt x="50" y="189"/>
                </a:lnTo>
                <a:lnTo>
                  <a:pt x="60" y="184"/>
                </a:lnTo>
                <a:lnTo>
                  <a:pt x="73" y="179"/>
                </a:lnTo>
                <a:lnTo>
                  <a:pt x="88" y="176"/>
                </a:lnTo>
                <a:lnTo>
                  <a:pt x="94" y="175"/>
                </a:lnTo>
                <a:lnTo>
                  <a:pt x="102" y="176"/>
                </a:lnTo>
                <a:lnTo>
                  <a:pt x="102" y="176"/>
                </a:lnTo>
                <a:lnTo>
                  <a:pt x="117" y="178"/>
                </a:lnTo>
                <a:lnTo>
                  <a:pt x="131" y="183"/>
                </a:lnTo>
                <a:lnTo>
                  <a:pt x="144" y="189"/>
                </a:lnTo>
                <a:lnTo>
                  <a:pt x="155" y="199"/>
                </a:lnTo>
                <a:lnTo>
                  <a:pt x="155" y="199"/>
                </a:lnTo>
                <a:lnTo>
                  <a:pt x="160" y="205"/>
                </a:lnTo>
                <a:lnTo>
                  <a:pt x="165" y="212"/>
                </a:lnTo>
                <a:lnTo>
                  <a:pt x="171" y="228"/>
                </a:lnTo>
                <a:lnTo>
                  <a:pt x="175" y="246"/>
                </a:lnTo>
                <a:lnTo>
                  <a:pt x="176" y="255"/>
                </a:lnTo>
                <a:lnTo>
                  <a:pt x="175" y="265"/>
                </a:lnTo>
                <a:lnTo>
                  <a:pt x="175" y="265"/>
                </a:lnTo>
                <a:lnTo>
                  <a:pt x="173" y="276"/>
                </a:lnTo>
                <a:lnTo>
                  <a:pt x="171" y="284"/>
                </a:lnTo>
                <a:lnTo>
                  <a:pt x="168" y="294"/>
                </a:lnTo>
                <a:lnTo>
                  <a:pt x="163" y="302"/>
                </a:lnTo>
                <a:lnTo>
                  <a:pt x="159" y="310"/>
                </a:lnTo>
                <a:lnTo>
                  <a:pt x="154" y="317"/>
                </a:lnTo>
                <a:lnTo>
                  <a:pt x="147" y="322"/>
                </a:lnTo>
                <a:lnTo>
                  <a:pt x="141" y="326"/>
                </a:lnTo>
                <a:lnTo>
                  <a:pt x="141" y="326"/>
                </a:lnTo>
                <a:lnTo>
                  <a:pt x="126" y="334"/>
                </a:lnTo>
                <a:lnTo>
                  <a:pt x="112" y="338"/>
                </a:lnTo>
                <a:lnTo>
                  <a:pt x="97" y="338"/>
                </a:lnTo>
                <a:lnTo>
                  <a:pt x="84" y="338"/>
                </a:lnTo>
                <a:lnTo>
                  <a:pt x="84" y="338"/>
                </a:lnTo>
                <a:lnTo>
                  <a:pt x="70" y="334"/>
                </a:lnTo>
                <a:lnTo>
                  <a:pt x="57" y="328"/>
                </a:lnTo>
                <a:lnTo>
                  <a:pt x="46" y="322"/>
                </a:lnTo>
                <a:lnTo>
                  <a:pt x="37" y="313"/>
                </a:lnTo>
                <a:lnTo>
                  <a:pt x="37" y="313"/>
                </a:lnTo>
                <a:lnTo>
                  <a:pt x="26" y="304"/>
                </a:lnTo>
                <a:lnTo>
                  <a:pt x="23" y="302"/>
                </a:lnTo>
                <a:lnTo>
                  <a:pt x="7" y="301"/>
                </a:lnTo>
                <a:lnTo>
                  <a:pt x="0" y="439"/>
                </a:lnTo>
                <a:lnTo>
                  <a:pt x="343" y="499"/>
                </a:lnTo>
                <a:lnTo>
                  <a:pt x="428" y="501"/>
                </a:lnTo>
                <a:lnTo>
                  <a:pt x="428" y="488"/>
                </a:lnTo>
                <a:lnTo>
                  <a:pt x="428" y="488"/>
                </a:lnTo>
                <a:lnTo>
                  <a:pt x="425" y="483"/>
                </a:lnTo>
                <a:lnTo>
                  <a:pt x="415" y="470"/>
                </a:lnTo>
                <a:lnTo>
                  <a:pt x="415" y="470"/>
                </a:lnTo>
                <a:lnTo>
                  <a:pt x="407" y="460"/>
                </a:lnTo>
                <a:lnTo>
                  <a:pt x="401" y="449"/>
                </a:lnTo>
                <a:lnTo>
                  <a:pt x="396" y="436"/>
                </a:lnTo>
                <a:lnTo>
                  <a:pt x="394" y="428"/>
                </a:lnTo>
                <a:lnTo>
                  <a:pt x="394" y="420"/>
                </a:lnTo>
                <a:lnTo>
                  <a:pt x="394" y="420"/>
                </a:lnTo>
                <a:lnTo>
                  <a:pt x="394" y="405"/>
                </a:lnTo>
                <a:lnTo>
                  <a:pt x="397" y="391"/>
                </a:lnTo>
                <a:lnTo>
                  <a:pt x="402" y="378"/>
                </a:lnTo>
                <a:lnTo>
                  <a:pt x="410" y="363"/>
                </a:lnTo>
                <a:lnTo>
                  <a:pt x="410" y="363"/>
                </a:lnTo>
                <a:lnTo>
                  <a:pt x="415" y="359"/>
                </a:lnTo>
                <a:lnTo>
                  <a:pt x="422" y="354"/>
                </a:lnTo>
                <a:lnTo>
                  <a:pt x="436" y="344"/>
                </a:lnTo>
                <a:lnTo>
                  <a:pt x="454" y="339"/>
                </a:lnTo>
                <a:lnTo>
                  <a:pt x="464" y="338"/>
                </a:lnTo>
                <a:lnTo>
                  <a:pt x="473" y="336"/>
                </a:lnTo>
                <a:lnTo>
                  <a:pt x="473" y="336"/>
                </a:lnTo>
                <a:lnTo>
                  <a:pt x="485" y="336"/>
                </a:lnTo>
                <a:lnTo>
                  <a:pt x="494" y="338"/>
                </a:lnTo>
                <a:lnTo>
                  <a:pt x="502" y="339"/>
                </a:lnTo>
                <a:lnTo>
                  <a:pt x="512" y="343"/>
                </a:lnTo>
                <a:lnTo>
                  <a:pt x="520" y="347"/>
                </a:lnTo>
                <a:lnTo>
                  <a:pt x="527" y="352"/>
                </a:lnTo>
                <a:lnTo>
                  <a:pt x="533" y="357"/>
                </a:lnTo>
                <a:lnTo>
                  <a:pt x="539" y="362"/>
                </a:lnTo>
                <a:lnTo>
                  <a:pt x="539" y="362"/>
                </a:lnTo>
                <a:lnTo>
                  <a:pt x="548" y="375"/>
                </a:lnTo>
                <a:lnTo>
                  <a:pt x="552" y="389"/>
                </a:lnTo>
                <a:lnTo>
                  <a:pt x="556" y="404"/>
                </a:lnTo>
                <a:lnTo>
                  <a:pt x="557" y="418"/>
                </a:lnTo>
                <a:lnTo>
                  <a:pt x="557" y="418"/>
                </a:lnTo>
                <a:lnTo>
                  <a:pt x="556" y="433"/>
                </a:lnTo>
                <a:lnTo>
                  <a:pt x="551" y="446"/>
                </a:lnTo>
                <a:lnTo>
                  <a:pt x="546" y="457"/>
                </a:lnTo>
                <a:lnTo>
                  <a:pt x="539" y="467"/>
                </a:lnTo>
                <a:lnTo>
                  <a:pt x="539" y="467"/>
                </a:lnTo>
                <a:lnTo>
                  <a:pt x="531" y="478"/>
                </a:lnTo>
                <a:lnTo>
                  <a:pt x="530" y="483"/>
                </a:lnTo>
                <a:lnTo>
                  <a:pt x="530" y="502"/>
                </a:lnTo>
                <a:lnTo>
                  <a:pt x="817" y="506"/>
                </a:lnTo>
                <a:lnTo>
                  <a:pt x="404" y="75"/>
                </a:lnTo>
                <a:lnTo>
                  <a:pt x="404" y="75"/>
                </a:lnTo>
                <a:lnTo>
                  <a:pt x="399" y="70"/>
                </a:lnTo>
                <a:lnTo>
                  <a:pt x="391" y="68"/>
                </a:lnTo>
                <a:lnTo>
                  <a:pt x="391" y="6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Freeform 37"/>
          <p:cNvSpPr>
            <a:spLocks/>
          </p:cNvSpPr>
          <p:nvPr/>
        </p:nvSpPr>
        <p:spPr bwMode="auto">
          <a:xfrm>
            <a:off x="7662804" y="5317899"/>
            <a:ext cx="1290737" cy="997470"/>
          </a:xfrm>
          <a:custGeom>
            <a:avLst/>
            <a:gdLst>
              <a:gd name="T0" fmla="*/ 110 w 713"/>
              <a:gd name="T1" fmla="*/ 115 h 551"/>
              <a:gd name="T2" fmla="*/ 111 w 713"/>
              <a:gd name="T3" fmla="*/ 105 h 551"/>
              <a:gd name="T4" fmla="*/ 126 w 713"/>
              <a:gd name="T5" fmla="*/ 79 h 551"/>
              <a:gd name="T6" fmla="*/ 131 w 713"/>
              <a:gd name="T7" fmla="*/ 73 h 551"/>
              <a:gd name="T8" fmla="*/ 135 w 713"/>
              <a:gd name="T9" fmla="*/ 58 h 551"/>
              <a:gd name="T10" fmla="*/ 137 w 713"/>
              <a:gd name="T11" fmla="*/ 50 h 551"/>
              <a:gd name="T12" fmla="*/ 134 w 713"/>
              <a:gd name="T13" fmla="*/ 31 h 551"/>
              <a:gd name="T14" fmla="*/ 126 w 713"/>
              <a:gd name="T15" fmla="*/ 15 h 551"/>
              <a:gd name="T16" fmla="*/ 119 w 713"/>
              <a:gd name="T17" fmla="*/ 8 h 551"/>
              <a:gd name="T18" fmla="*/ 100 w 713"/>
              <a:gd name="T19" fmla="*/ 2 h 551"/>
              <a:gd name="T20" fmla="*/ 87 w 713"/>
              <a:gd name="T21" fmla="*/ 0 h 551"/>
              <a:gd name="T22" fmla="*/ 63 w 713"/>
              <a:gd name="T23" fmla="*/ 5 h 551"/>
              <a:gd name="T24" fmla="*/ 48 w 713"/>
              <a:gd name="T25" fmla="*/ 16 h 551"/>
              <a:gd name="T26" fmla="*/ 43 w 713"/>
              <a:gd name="T27" fmla="*/ 23 h 551"/>
              <a:gd name="T28" fmla="*/ 39 w 713"/>
              <a:gd name="T29" fmla="*/ 42 h 551"/>
              <a:gd name="T30" fmla="*/ 39 w 713"/>
              <a:gd name="T31" fmla="*/ 52 h 551"/>
              <a:gd name="T32" fmla="*/ 42 w 713"/>
              <a:gd name="T33" fmla="*/ 68 h 551"/>
              <a:gd name="T34" fmla="*/ 51 w 713"/>
              <a:gd name="T35" fmla="*/ 81 h 551"/>
              <a:gd name="T36" fmla="*/ 64 w 713"/>
              <a:gd name="T37" fmla="*/ 97 h 551"/>
              <a:gd name="T38" fmla="*/ 72 w 713"/>
              <a:gd name="T39" fmla="*/ 117 h 551"/>
              <a:gd name="T40" fmla="*/ 72 w 713"/>
              <a:gd name="T41" fmla="*/ 118 h 551"/>
              <a:gd name="T42" fmla="*/ 18 w 713"/>
              <a:gd name="T43" fmla="*/ 171 h 551"/>
              <a:gd name="T44" fmla="*/ 24 w 713"/>
              <a:gd name="T45" fmla="*/ 333 h 551"/>
              <a:gd name="T46" fmla="*/ 30 w 713"/>
              <a:gd name="T47" fmla="*/ 331 h 551"/>
              <a:gd name="T48" fmla="*/ 43 w 713"/>
              <a:gd name="T49" fmla="*/ 322 h 551"/>
              <a:gd name="T50" fmla="*/ 66 w 713"/>
              <a:gd name="T51" fmla="*/ 309 h 551"/>
              <a:gd name="T52" fmla="*/ 87 w 713"/>
              <a:gd name="T53" fmla="*/ 304 h 551"/>
              <a:gd name="T54" fmla="*/ 95 w 713"/>
              <a:gd name="T55" fmla="*/ 304 h 551"/>
              <a:gd name="T56" fmla="*/ 122 w 713"/>
              <a:gd name="T57" fmla="*/ 309 h 551"/>
              <a:gd name="T58" fmla="*/ 150 w 713"/>
              <a:gd name="T59" fmla="*/ 325 h 551"/>
              <a:gd name="T60" fmla="*/ 155 w 713"/>
              <a:gd name="T61" fmla="*/ 330 h 551"/>
              <a:gd name="T62" fmla="*/ 166 w 713"/>
              <a:gd name="T63" fmla="*/ 352 h 551"/>
              <a:gd name="T64" fmla="*/ 172 w 713"/>
              <a:gd name="T65" fmla="*/ 389 h 551"/>
              <a:gd name="T66" fmla="*/ 171 w 713"/>
              <a:gd name="T67" fmla="*/ 399 h 551"/>
              <a:gd name="T68" fmla="*/ 166 w 713"/>
              <a:gd name="T69" fmla="*/ 418 h 551"/>
              <a:gd name="T70" fmla="*/ 158 w 713"/>
              <a:gd name="T71" fmla="*/ 435 h 551"/>
              <a:gd name="T72" fmla="*/ 148 w 713"/>
              <a:gd name="T73" fmla="*/ 447 h 551"/>
              <a:gd name="T74" fmla="*/ 142 w 713"/>
              <a:gd name="T75" fmla="*/ 452 h 551"/>
              <a:gd name="T76" fmla="*/ 114 w 713"/>
              <a:gd name="T77" fmla="*/ 465 h 551"/>
              <a:gd name="T78" fmla="*/ 85 w 713"/>
              <a:gd name="T79" fmla="*/ 467 h 551"/>
              <a:gd name="T80" fmla="*/ 71 w 713"/>
              <a:gd name="T81" fmla="*/ 464 h 551"/>
              <a:gd name="T82" fmla="*/ 47 w 713"/>
              <a:gd name="T83" fmla="*/ 452 h 551"/>
              <a:gd name="T84" fmla="*/ 39 w 713"/>
              <a:gd name="T85" fmla="*/ 446 h 551"/>
              <a:gd name="T86" fmla="*/ 22 w 713"/>
              <a:gd name="T87" fmla="*/ 435 h 551"/>
              <a:gd name="T88" fmla="*/ 0 w 713"/>
              <a:gd name="T89" fmla="*/ 551 h 551"/>
              <a:gd name="T90" fmla="*/ 465 w 713"/>
              <a:gd name="T91" fmla="*/ 176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3" h="551">
                <a:moveTo>
                  <a:pt x="110" y="171"/>
                </a:moveTo>
                <a:lnTo>
                  <a:pt x="110" y="115"/>
                </a:lnTo>
                <a:lnTo>
                  <a:pt x="110" y="115"/>
                </a:lnTo>
                <a:lnTo>
                  <a:pt x="111" y="105"/>
                </a:lnTo>
                <a:lnTo>
                  <a:pt x="114" y="96"/>
                </a:lnTo>
                <a:lnTo>
                  <a:pt x="126" y="79"/>
                </a:lnTo>
                <a:lnTo>
                  <a:pt x="126" y="79"/>
                </a:lnTo>
                <a:lnTo>
                  <a:pt x="131" y="73"/>
                </a:lnTo>
                <a:lnTo>
                  <a:pt x="134" y="67"/>
                </a:lnTo>
                <a:lnTo>
                  <a:pt x="135" y="58"/>
                </a:lnTo>
                <a:lnTo>
                  <a:pt x="137" y="50"/>
                </a:lnTo>
                <a:lnTo>
                  <a:pt x="137" y="50"/>
                </a:lnTo>
                <a:lnTo>
                  <a:pt x="135" y="41"/>
                </a:lnTo>
                <a:lnTo>
                  <a:pt x="134" y="31"/>
                </a:lnTo>
                <a:lnTo>
                  <a:pt x="131" y="23"/>
                </a:lnTo>
                <a:lnTo>
                  <a:pt x="126" y="15"/>
                </a:lnTo>
                <a:lnTo>
                  <a:pt x="126" y="15"/>
                </a:lnTo>
                <a:lnTo>
                  <a:pt x="119" y="8"/>
                </a:lnTo>
                <a:lnTo>
                  <a:pt x="111" y="4"/>
                </a:lnTo>
                <a:lnTo>
                  <a:pt x="100" y="2"/>
                </a:lnTo>
                <a:lnTo>
                  <a:pt x="87" y="0"/>
                </a:lnTo>
                <a:lnTo>
                  <a:pt x="87" y="0"/>
                </a:lnTo>
                <a:lnTo>
                  <a:pt x="72" y="2"/>
                </a:lnTo>
                <a:lnTo>
                  <a:pt x="63" y="5"/>
                </a:lnTo>
                <a:lnTo>
                  <a:pt x="55" y="10"/>
                </a:lnTo>
                <a:lnTo>
                  <a:pt x="48" y="16"/>
                </a:lnTo>
                <a:lnTo>
                  <a:pt x="48" y="16"/>
                </a:lnTo>
                <a:lnTo>
                  <a:pt x="43" y="23"/>
                </a:lnTo>
                <a:lnTo>
                  <a:pt x="40" y="33"/>
                </a:lnTo>
                <a:lnTo>
                  <a:pt x="39" y="42"/>
                </a:lnTo>
                <a:lnTo>
                  <a:pt x="39" y="52"/>
                </a:lnTo>
                <a:lnTo>
                  <a:pt x="39" y="52"/>
                </a:lnTo>
                <a:lnTo>
                  <a:pt x="39" y="60"/>
                </a:lnTo>
                <a:lnTo>
                  <a:pt x="42" y="68"/>
                </a:lnTo>
                <a:lnTo>
                  <a:pt x="47" y="75"/>
                </a:lnTo>
                <a:lnTo>
                  <a:pt x="51" y="81"/>
                </a:lnTo>
                <a:lnTo>
                  <a:pt x="51" y="81"/>
                </a:lnTo>
                <a:lnTo>
                  <a:pt x="64" y="97"/>
                </a:lnTo>
                <a:lnTo>
                  <a:pt x="69" y="105"/>
                </a:lnTo>
                <a:lnTo>
                  <a:pt x="72" y="117"/>
                </a:lnTo>
                <a:lnTo>
                  <a:pt x="72" y="117"/>
                </a:lnTo>
                <a:lnTo>
                  <a:pt x="72" y="118"/>
                </a:lnTo>
                <a:lnTo>
                  <a:pt x="72" y="171"/>
                </a:lnTo>
                <a:lnTo>
                  <a:pt x="18" y="171"/>
                </a:lnTo>
                <a:lnTo>
                  <a:pt x="11" y="333"/>
                </a:lnTo>
                <a:lnTo>
                  <a:pt x="24" y="333"/>
                </a:lnTo>
                <a:lnTo>
                  <a:pt x="24" y="333"/>
                </a:lnTo>
                <a:lnTo>
                  <a:pt x="30" y="331"/>
                </a:lnTo>
                <a:lnTo>
                  <a:pt x="43" y="322"/>
                </a:lnTo>
                <a:lnTo>
                  <a:pt x="43" y="322"/>
                </a:lnTo>
                <a:lnTo>
                  <a:pt x="53" y="315"/>
                </a:lnTo>
                <a:lnTo>
                  <a:pt x="66" y="309"/>
                </a:lnTo>
                <a:lnTo>
                  <a:pt x="79" y="305"/>
                </a:lnTo>
                <a:lnTo>
                  <a:pt x="87" y="304"/>
                </a:lnTo>
                <a:lnTo>
                  <a:pt x="95" y="304"/>
                </a:lnTo>
                <a:lnTo>
                  <a:pt x="95" y="304"/>
                </a:lnTo>
                <a:lnTo>
                  <a:pt x="108" y="305"/>
                </a:lnTo>
                <a:lnTo>
                  <a:pt x="122" y="309"/>
                </a:lnTo>
                <a:lnTo>
                  <a:pt x="137" y="315"/>
                </a:lnTo>
                <a:lnTo>
                  <a:pt x="150" y="325"/>
                </a:lnTo>
                <a:lnTo>
                  <a:pt x="150" y="325"/>
                </a:lnTo>
                <a:lnTo>
                  <a:pt x="155" y="330"/>
                </a:lnTo>
                <a:lnTo>
                  <a:pt x="160" y="336"/>
                </a:lnTo>
                <a:lnTo>
                  <a:pt x="166" y="352"/>
                </a:lnTo>
                <a:lnTo>
                  <a:pt x="171" y="370"/>
                </a:lnTo>
                <a:lnTo>
                  <a:pt x="172" y="389"/>
                </a:lnTo>
                <a:lnTo>
                  <a:pt x="172" y="389"/>
                </a:lnTo>
                <a:lnTo>
                  <a:pt x="171" y="399"/>
                </a:lnTo>
                <a:lnTo>
                  <a:pt x="169" y="409"/>
                </a:lnTo>
                <a:lnTo>
                  <a:pt x="166" y="418"/>
                </a:lnTo>
                <a:lnTo>
                  <a:pt x="163" y="426"/>
                </a:lnTo>
                <a:lnTo>
                  <a:pt x="158" y="435"/>
                </a:lnTo>
                <a:lnTo>
                  <a:pt x="153" y="441"/>
                </a:lnTo>
                <a:lnTo>
                  <a:pt x="148" y="447"/>
                </a:lnTo>
                <a:lnTo>
                  <a:pt x="142" y="452"/>
                </a:lnTo>
                <a:lnTo>
                  <a:pt x="142" y="452"/>
                </a:lnTo>
                <a:lnTo>
                  <a:pt x="129" y="460"/>
                </a:lnTo>
                <a:lnTo>
                  <a:pt x="114" y="465"/>
                </a:lnTo>
                <a:lnTo>
                  <a:pt x="100" y="467"/>
                </a:lnTo>
                <a:lnTo>
                  <a:pt x="85" y="467"/>
                </a:lnTo>
                <a:lnTo>
                  <a:pt x="85" y="467"/>
                </a:lnTo>
                <a:lnTo>
                  <a:pt x="71" y="464"/>
                </a:lnTo>
                <a:lnTo>
                  <a:pt x="58" y="459"/>
                </a:lnTo>
                <a:lnTo>
                  <a:pt x="47" y="452"/>
                </a:lnTo>
                <a:lnTo>
                  <a:pt x="39" y="446"/>
                </a:lnTo>
                <a:lnTo>
                  <a:pt x="39" y="446"/>
                </a:lnTo>
                <a:lnTo>
                  <a:pt x="27" y="438"/>
                </a:lnTo>
                <a:lnTo>
                  <a:pt x="22" y="435"/>
                </a:lnTo>
                <a:lnTo>
                  <a:pt x="6" y="435"/>
                </a:lnTo>
                <a:lnTo>
                  <a:pt x="0" y="551"/>
                </a:lnTo>
                <a:lnTo>
                  <a:pt x="713" y="551"/>
                </a:lnTo>
                <a:lnTo>
                  <a:pt x="465" y="176"/>
                </a:lnTo>
                <a:lnTo>
                  <a:pt x="110" y="17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38"/>
          <p:cNvSpPr>
            <a:spLocks/>
          </p:cNvSpPr>
          <p:nvPr/>
        </p:nvSpPr>
        <p:spPr bwMode="auto">
          <a:xfrm>
            <a:off x="8339853" y="4988427"/>
            <a:ext cx="1417457" cy="1326943"/>
          </a:xfrm>
          <a:custGeom>
            <a:avLst/>
            <a:gdLst>
              <a:gd name="T0" fmla="*/ 669 w 783"/>
              <a:gd name="T1" fmla="*/ 181 h 733"/>
              <a:gd name="T2" fmla="*/ 677 w 783"/>
              <a:gd name="T3" fmla="*/ 203 h 733"/>
              <a:gd name="T4" fmla="*/ 680 w 783"/>
              <a:gd name="T5" fmla="*/ 213 h 733"/>
              <a:gd name="T6" fmla="*/ 685 w 783"/>
              <a:gd name="T7" fmla="*/ 240 h 733"/>
              <a:gd name="T8" fmla="*/ 683 w 783"/>
              <a:gd name="T9" fmla="*/ 257 h 733"/>
              <a:gd name="T10" fmla="*/ 678 w 783"/>
              <a:gd name="T11" fmla="*/ 269 h 733"/>
              <a:gd name="T12" fmla="*/ 662 w 783"/>
              <a:gd name="T13" fmla="*/ 295 h 733"/>
              <a:gd name="T14" fmla="*/ 651 w 783"/>
              <a:gd name="T15" fmla="*/ 305 h 733"/>
              <a:gd name="T16" fmla="*/ 636 w 783"/>
              <a:gd name="T17" fmla="*/ 313 h 733"/>
              <a:gd name="T18" fmla="*/ 601 w 783"/>
              <a:gd name="T19" fmla="*/ 318 h 733"/>
              <a:gd name="T20" fmla="*/ 581 w 783"/>
              <a:gd name="T21" fmla="*/ 315 h 733"/>
              <a:gd name="T22" fmla="*/ 572 w 783"/>
              <a:gd name="T23" fmla="*/ 311 h 733"/>
              <a:gd name="T24" fmla="*/ 556 w 783"/>
              <a:gd name="T25" fmla="*/ 302 h 733"/>
              <a:gd name="T26" fmla="*/ 541 w 783"/>
              <a:gd name="T27" fmla="*/ 290 h 733"/>
              <a:gd name="T28" fmla="*/ 530 w 783"/>
              <a:gd name="T29" fmla="*/ 278 h 733"/>
              <a:gd name="T30" fmla="*/ 526 w 783"/>
              <a:gd name="T31" fmla="*/ 271 h 733"/>
              <a:gd name="T32" fmla="*/ 522 w 783"/>
              <a:gd name="T33" fmla="*/ 240 h 733"/>
              <a:gd name="T34" fmla="*/ 525 w 783"/>
              <a:gd name="T35" fmla="*/ 213 h 733"/>
              <a:gd name="T36" fmla="*/ 531 w 783"/>
              <a:gd name="T37" fmla="*/ 198 h 733"/>
              <a:gd name="T38" fmla="*/ 547 w 783"/>
              <a:gd name="T39" fmla="*/ 177 h 733"/>
              <a:gd name="T40" fmla="*/ 556 w 783"/>
              <a:gd name="T41" fmla="*/ 171 h 733"/>
              <a:gd name="T42" fmla="*/ 570 w 783"/>
              <a:gd name="T43" fmla="*/ 158 h 733"/>
              <a:gd name="T44" fmla="*/ 420 w 783"/>
              <a:gd name="T45" fmla="*/ 85 h 733"/>
              <a:gd name="T46" fmla="*/ 333 w 783"/>
              <a:gd name="T47" fmla="*/ 0 h 733"/>
              <a:gd name="T48" fmla="*/ 210 w 783"/>
              <a:gd name="T49" fmla="*/ 97 h 733"/>
              <a:gd name="T50" fmla="*/ 217 w 783"/>
              <a:gd name="T51" fmla="*/ 100 h 733"/>
              <a:gd name="T52" fmla="*/ 233 w 783"/>
              <a:gd name="T53" fmla="*/ 103 h 733"/>
              <a:gd name="T54" fmla="*/ 257 w 783"/>
              <a:gd name="T55" fmla="*/ 111 h 733"/>
              <a:gd name="T56" fmla="*/ 275 w 783"/>
              <a:gd name="T57" fmla="*/ 124 h 733"/>
              <a:gd name="T58" fmla="*/ 279 w 783"/>
              <a:gd name="T59" fmla="*/ 129 h 733"/>
              <a:gd name="T60" fmla="*/ 296 w 783"/>
              <a:gd name="T61" fmla="*/ 153 h 733"/>
              <a:gd name="T62" fmla="*/ 302 w 783"/>
              <a:gd name="T63" fmla="*/ 184 h 733"/>
              <a:gd name="T64" fmla="*/ 300 w 783"/>
              <a:gd name="T65" fmla="*/ 192 h 733"/>
              <a:gd name="T66" fmla="*/ 292 w 783"/>
              <a:gd name="T67" fmla="*/ 215 h 733"/>
              <a:gd name="T68" fmla="*/ 276 w 783"/>
              <a:gd name="T69" fmla="*/ 237 h 733"/>
              <a:gd name="T70" fmla="*/ 270 w 783"/>
              <a:gd name="T71" fmla="*/ 245 h 733"/>
              <a:gd name="T72" fmla="*/ 254 w 783"/>
              <a:gd name="T73" fmla="*/ 257 h 733"/>
              <a:gd name="T74" fmla="*/ 236 w 783"/>
              <a:gd name="T75" fmla="*/ 263 h 733"/>
              <a:gd name="T76" fmla="*/ 218 w 783"/>
              <a:gd name="T77" fmla="*/ 266 h 733"/>
              <a:gd name="T78" fmla="*/ 202 w 783"/>
              <a:gd name="T79" fmla="*/ 265 h 733"/>
              <a:gd name="T80" fmla="*/ 187 w 783"/>
              <a:gd name="T81" fmla="*/ 260 h 733"/>
              <a:gd name="T82" fmla="*/ 163 w 783"/>
              <a:gd name="T83" fmla="*/ 244 h 733"/>
              <a:gd name="T84" fmla="*/ 154 w 783"/>
              <a:gd name="T85" fmla="*/ 232 h 733"/>
              <a:gd name="T86" fmla="*/ 141 w 783"/>
              <a:gd name="T87" fmla="*/ 208 h 733"/>
              <a:gd name="T88" fmla="*/ 137 w 783"/>
              <a:gd name="T89" fmla="*/ 184 h 733"/>
              <a:gd name="T90" fmla="*/ 136 w 783"/>
              <a:gd name="T91" fmla="*/ 169 h 733"/>
              <a:gd name="T92" fmla="*/ 112 w 783"/>
              <a:gd name="T93" fmla="*/ 137 h 733"/>
              <a:gd name="T94" fmla="*/ 118 w 783"/>
              <a:gd name="T95" fmla="*/ 329 h 733"/>
              <a:gd name="T96" fmla="*/ 221 w 783"/>
              <a:gd name="T97" fmla="*/ 484 h 733"/>
              <a:gd name="T98" fmla="*/ 502 w 783"/>
              <a:gd name="T99" fmla="*/ 733 h 733"/>
              <a:gd name="T100" fmla="*/ 502 w 783"/>
              <a:gd name="T101" fmla="*/ 733 h 733"/>
              <a:gd name="T102" fmla="*/ 518 w 783"/>
              <a:gd name="T103" fmla="*/ 731 h 733"/>
              <a:gd name="T104" fmla="*/ 549 w 783"/>
              <a:gd name="T105" fmla="*/ 726 h 733"/>
              <a:gd name="T106" fmla="*/ 580 w 783"/>
              <a:gd name="T107" fmla="*/ 717 h 733"/>
              <a:gd name="T108" fmla="*/ 607 w 783"/>
              <a:gd name="T109" fmla="*/ 700 h 733"/>
              <a:gd name="T110" fmla="*/ 620 w 783"/>
              <a:gd name="T111" fmla="*/ 692 h 733"/>
              <a:gd name="T112" fmla="*/ 643 w 783"/>
              <a:gd name="T113" fmla="*/ 670 h 733"/>
              <a:gd name="T114" fmla="*/ 662 w 783"/>
              <a:gd name="T115" fmla="*/ 646 h 733"/>
              <a:gd name="T116" fmla="*/ 677 w 783"/>
              <a:gd name="T117" fmla="*/ 618 h 733"/>
              <a:gd name="T118" fmla="*/ 688 w 783"/>
              <a:gd name="T119" fmla="*/ 587 h 733"/>
              <a:gd name="T120" fmla="*/ 673 w 783"/>
              <a:gd name="T121" fmla="*/ 168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3" h="733">
                <a:moveTo>
                  <a:pt x="669" y="181"/>
                </a:moveTo>
                <a:lnTo>
                  <a:pt x="669" y="181"/>
                </a:lnTo>
                <a:lnTo>
                  <a:pt x="670" y="187"/>
                </a:lnTo>
                <a:lnTo>
                  <a:pt x="677" y="203"/>
                </a:lnTo>
                <a:lnTo>
                  <a:pt x="677" y="203"/>
                </a:lnTo>
                <a:lnTo>
                  <a:pt x="680" y="213"/>
                </a:lnTo>
                <a:lnTo>
                  <a:pt x="683" y="226"/>
                </a:lnTo>
                <a:lnTo>
                  <a:pt x="685" y="240"/>
                </a:lnTo>
                <a:lnTo>
                  <a:pt x="685" y="249"/>
                </a:lnTo>
                <a:lnTo>
                  <a:pt x="683" y="257"/>
                </a:lnTo>
                <a:lnTo>
                  <a:pt x="683" y="257"/>
                </a:lnTo>
                <a:lnTo>
                  <a:pt x="678" y="269"/>
                </a:lnTo>
                <a:lnTo>
                  <a:pt x="672" y="282"/>
                </a:lnTo>
                <a:lnTo>
                  <a:pt x="662" y="295"/>
                </a:lnTo>
                <a:lnTo>
                  <a:pt x="651" y="305"/>
                </a:lnTo>
                <a:lnTo>
                  <a:pt x="651" y="305"/>
                </a:lnTo>
                <a:lnTo>
                  <a:pt x="644" y="310"/>
                </a:lnTo>
                <a:lnTo>
                  <a:pt x="636" y="313"/>
                </a:lnTo>
                <a:lnTo>
                  <a:pt x="620" y="316"/>
                </a:lnTo>
                <a:lnTo>
                  <a:pt x="601" y="318"/>
                </a:lnTo>
                <a:lnTo>
                  <a:pt x="591" y="316"/>
                </a:lnTo>
                <a:lnTo>
                  <a:pt x="581" y="315"/>
                </a:lnTo>
                <a:lnTo>
                  <a:pt x="581" y="315"/>
                </a:lnTo>
                <a:lnTo>
                  <a:pt x="572" y="311"/>
                </a:lnTo>
                <a:lnTo>
                  <a:pt x="564" y="307"/>
                </a:lnTo>
                <a:lnTo>
                  <a:pt x="556" y="302"/>
                </a:lnTo>
                <a:lnTo>
                  <a:pt x="547" y="297"/>
                </a:lnTo>
                <a:lnTo>
                  <a:pt x="541" y="290"/>
                </a:lnTo>
                <a:lnTo>
                  <a:pt x="535" y="284"/>
                </a:lnTo>
                <a:lnTo>
                  <a:pt x="530" y="278"/>
                </a:lnTo>
                <a:lnTo>
                  <a:pt x="526" y="271"/>
                </a:lnTo>
                <a:lnTo>
                  <a:pt x="526" y="271"/>
                </a:lnTo>
                <a:lnTo>
                  <a:pt x="522" y="255"/>
                </a:lnTo>
                <a:lnTo>
                  <a:pt x="522" y="240"/>
                </a:lnTo>
                <a:lnTo>
                  <a:pt x="522" y="226"/>
                </a:lnTo>
                <a:lnTo>
                  <a:pt x="525" y="213"/>
                </a:lnTo>
                <a:lnTo>
                  <a:pt x="525" y="213"/>
                </a:lnTo>
                <a:lnTo>
                  <a:pt x="531" y="198"/>
                </a:lnTo>
                <a:lnTo>
                  <a:pt x="538" y="187"/>
                </a:lnTo>
                <a:lnTo>
                  <a:pt x="547" y="177"/>
                </a:lnTo>
                <a:lnTo>
                  <a:pt x="556" y="171"/>
                </a:lnTo>
                <a:lnTo>
                  <a:pt x="556" y="171"/>
                </a:lnTo>
                <a:lnTo>
                  <a:pt x="567" y="161"/>
                </a:lnTo>
                <a:lnTo>
                  <a:pt x="570" y="158"/>
                </a:lnTo>
                <a:lnTo>
                  <a:pt x="576" y="136"/>
                </a:lnTo>
                <a:lnTo>
                  <a:pt x="420" y="85"/>
                </a:lnTo>
                <a:lnTo>
                  <a:pt x="420" y="85"/>
                </a:lnTo>
                <a:lnTo>
                  <a:pt x="333" y="0"/>
                </a:lnTo>
                <a:lnTo>
                  <a:pt x="199" y="82"/>
                </a:lnTo>
                <a:lnTo>
                  <a:pt x="210" y="97"/>
                </a:lnTo>
                <a:lnTo>
                  <a:pt x="210" y="97"/>
                </a:lnTo>
                <a:lnTo>
                  <a:pt x="217" y="100"/>
                </a:lnTo>
                <a:lnTo>
                  <a:pt x="233" y="103"/>
                </a:lnTo>
                <a:lnTo>
                  <a:pt x="233" y="103"/>
                </a:lnTo>
                <a:lnTo>
                  <a:pt x="244" y="106"/>
                </a:lnTo>
                <a:lnTo>
                  <a:pt x="257" y="111"/>
                </a:lnTo>
                <a:lnTo>
                  <a:pt x="268" y="119"/>
                </a:lnTo>
                <a:lnTo>
                  <a:pt x="275" y="124"/>
                </a:lnTo>
                <a:lnTo>
                  <a:pt x="279" y="129"/>
                </a:lnTo>
                <a:lnTo>
                  <a:pt x="279" y="129"/>
                </a:lnTo>
                <a:lnTo>
                  <a:pt x="288" y="140"/>
                </a:lnTo>
                <a:lnTo>
                  <a:pt x="296" y="153"/>
                </a:lnTo>
                <a:lnTo>
                  <a:pt x="299" y="168"/>
                </a:lnTo>
                <a:lnTo>
                  <a:pt x="302" y="184"/>
                </a:lnTo>
                <a:lnTo>
                  <a:pt x="302" y="184"/>
                </a:lnTo>
                <a:lnTo>
                  <a:pt x="300" y="192"/>
                </a:lnTo>
                <a:lnTo>
                  <a:pt x="299" y="200"/>
                </a:lnTo>
                <a:lnTo>
                  <a:pt x="292" y="215"/>
                </a:lnTo>
                <a:lnTo>
                  <a:pt x="283" y="231"/>
                </a:lnTo>
                <a:lnTo>
                  <a:pt x="276" y="237"/>
                </a:lnTo>
                <a:lnTo>
                  <a:pt x="270" y="245"/>
                </a:lnTo>
                <a:lnTo>
                  <a:pt x="270" y="245"/>
                </a:lnTo>
                <a:lnTo>
                  <a:pt x="262" y="252"/>
                </a:lnTo>
                <a:lnTo>
                  <a:pt x="254" y="257"/>
                </a:lnTo>
                <a:lnTo>
                  <a:pt x="244" y="260"/>
                </a:lnTo>
                <a:lnTo>
                  <a:pt x="236" y="263"/>
                </a:lnTo>
                <a:lnTo>
                  <a:pt x="226" y="265"/>
                </a:lnTo>
                <a:lnTo>
                  <a:pt x="218" y="266"/>
                </a:lnTo>
                <a:lnTo>
                  <a:pt x="210" y="266"/>
                </a:lnTo>
                <a:lnTo>
                  <a:pt x="202" y="265"/>
                </a:lnTo>
                <a:lnTo>
                  <a:pt x="202" y="265"/>
                </a:lnTo>
                <a:lnTo>
                  <a:pt x="187" y="260"/>
                </a:lnTo>
                <a:lnTo>
                  <a:pt x="175" y="253"/>
                </a:lnTo>
                <a:lnTo>
                  <a:pt x="163" y="244"/>
                </a:lnTo>
                <a:lnTo>
                  <a:pt x="154" y="232"/>
                </a:lnTo>
                <a:lnTo>
                  <a:pt x="154" y="232"/>
                </a:lnTo>
                <a:lnTo>
                  <a:pt x="146" y="221"/>
                </a:lnTo>
                <a:lnTo>
                  <a:pt x="141" y="208"/>
                </a:lnTo>
                <a:lnTo>
                  <a:pt x="137" y="195"/>
                </a:lnTo>
                <a:lnTo>
                  <a:pt x="137" y="184"/>
                </a:lnTo>
                <a:lnTo>
                  <a:pt x="137" y="184"/>
                </a:lnTo>
                <a:lnTo>
                  <a:pt x="136" y="169"/>
                </a:lnTo>
                <a:lnTo>
                  <a:pt x="134" y="165"/>
                </a:lnTo>
                <a:lnTo>
                  <a:pt x="112" y="137"/>
                </a:lnTo>
                <a:lnTo>
                  <a:pt x="0" y="205"/>
                </a:lnTo>
                <a:lnTo>
                  <a:pt x="118" y="329"/>
                </a:lnTo>
                <a:lnTo>
                  <a:pt x="118" y="329"/>
                </a:lnTo>
                <a:lnTo>
                  <a:pt x="221" y="484"/>
                </a:lnTo>
                <a:lnTo>
                  <a:pt x="386" y="733"/>
                </a:lnTo>
                <a:lnTo>
                  <a:pt x="502" y="733"/>
                </a:lnTo>
                <a:lnTo>
                  <a:pt x="502" y="733"/>
                </a:lnTo>
                <a:lnTo>
                  <a:pt x="502" y="733"/>
                </a:lnTo>
                <a:lnTo>
                  <a:pt x="502" y="733"/>
                </a:lnTo>
                <a:lnTo>
                  <a:pt x="518" y="731"/>
                </a:lnTo>
                <a:lnTo>
                  <a:pt x="535" y="730"/>
                </a:lnTo>
                <a:lnTo>
                  <a:pt x="549" y="726"/>
                </a:lnTo>
                <a:lnTo>
                  <a:pt x="565" y="721"/>
                </a:lnTo>
                <a:lnTo>
                  <a:pt x="580" y="717"/>
                </a:lnTo>
                <a:lnTo>
                  <a:pt x="593" y="709"/>
                </a:lnTo>
                <a:lnTo>
                  <a:pt x="607" y="700"/>
                </a:lnTo>
                <a:lnTo>
                  <a:pt x="620" y="692"/>
                </a:lnTo>
                <a:lnTo>
                  <a:pt x="620" y="692"/>
                </a:lnTo>
                <a:lnTo>
                  <a:pt x="631" y="681"/>
                </a:lnTo>
                <a:lnTo>
                  <a:pt x="643" y="670"/>
                </a:lnTo>
                <a:lnTo>
                  <a:pt x="652" y="658"/>
                </a:lnTo>
                <a:lnTo>
                  <a:pt x="662" y="646"/>
                </a:lnTo>
                <a:lnTo>
                  <a:pt x="670" y="631"/>
                </a:lnTo>
                <a:lnTo>
                  <a:pt x="677" y="618"/>
                </a:lnTo>
                <a:lnTo>
                  <a:pt x="683" y="604"/>
                </a:lnTo>
                <a:lnTo>
                  <a:pt x="688" y="587"/>
                </a:lnTo>
                <a:lnTo>
                  <a:pt x="783" y="203"/>
                </a:lnTo>
                <a:lnTo>
                  <a:pt x="673" y="168"/>
                </a:lnTo>
                <a:lnTo>
                  <a:pt x="669" y="181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Freeform 39"/>
          <p:cNvSpPr>
            <a:spLocks/>
          </p:cNvSpPr>
          <p:nvPr/>
        </p:nvSpPr>
        <p:spPr bwMode="auto">
          <a:xfrm>
            <a:off x="5745708" y="5393931"/>
            <a:ext cx="832733" cy="1354097"/>
          </a:xfrm>
          <a:custGeom>
            <a:avLst/>
            <a:gdLst>
              <a:gd name="T0" fmla="*/ 336 w 460"/>
              <a:gd name="T1" fmla="*/ 120 h 748"/>
              <a:gd name="T2" fmla="*/ 349 w 460"/>
              <a:gd name="T3" fmla="*/ 104 h 748"/>
              <a:gd name="T4" fmla="*/ 365 w 460"/>
              <a:gd name="T5" fmla="*/ 94 h 748"/>
              <a:gd name="T6" fmla="*/ 378 w 460"/>
              <a:gd name="T7" fmla="*/ 84 h 748"/>
              <a:gd name="T8" fmla="*/ 386 w 460"/>
              <a:gd name="T9" fmla="*/ 70 h 748"/>
              <a:gd name="T10" fmla="*/ 389 w 460"/>
              <a:gd name="T11" fmla="*/ 60 h 748"/>
              <a:gd name="T12" fmla="*/ 392 w 460"/>
              <a:gd name="T13" fmla="*/ 42 h 748"/>
              <a:gd name="T14" fmla="*/ 391 w 460"/>
              <a:gd name="T15" fmla="*/ 33 h 748"/>
              <a:gd name="T16" fmla="*/ 381 w 460"/>
              <a:gd name="T17" fmla="*/ 18 h 748"/>
              <a:gd name="T18" fmla="*/ 360 w 460"/>
              <a:gd name="T19" fmla="*/ 5 h 748"/>
              <a:gd name="T20" fmla="*/ 347 w 460"/>
              <a:gd name="T21" fmla="*/ 0 h 748"/>
              <a:gd name="T22" fmla="*/ 336 w 460"/>
              <a:gd name="T23" fmla="*/ 0 h 748"/>
              <a:gd name="T24" fmla="*/ 318 w 460"/>
              <a:gd name="T25" fmla="*/ 4 h 748"/>
              <a:gd name="T26" fmla="*/ 311 w 460"/>
              <a:gd name="T27" fmla="*/ 10 h 748"/>
              <a:gd name="T28" fmla="*/ 300 w 460"/>
              <a:gd name="T29" fmla="*/ 25 h 748"/>
              <a:gd name="T30" fmla="*/ 295 w 460"/>
              <a:gd name="T31" fmla="*/ 33 h 748"/>
              <a:gd name="T32" fmla="*/ 292 w 460"/>
              <a:gd name="T33" fmla="*/ 49 h 748"/>
              <a:gd name="T34" fmla="*/ 295 w 460"/>
              <a:gd name="T35" fmla="*/ 65 h 748"/>
              <a:gd name="T36" fmla="*/ 302 w 460"/>
              <a:gd name="T37" fmla="*/ 84 h 748"/>
              <a:gd name="T38" fmla="*/ 300 w 460"/>
              <a:gd name="T39" fmla="*/ 105 h 748"/>
              <a:gd name="T40" fmla="*/ 300 w 460"/>
              <a:gd name="T41" fmla="*/ 107 h 748"/>
              <a:gd name="T42" fmla="*/ 153 w 460"/>
              <a:gd name="T43" fmla="*/ 105 h 748"/>
              <a:gd name="T44" fmla="*/ 123 w 460"/>
              <a:gd name="T45" fmla="*/ 186 h 748"/>
              <a:gd name="T46" fmla="*/ 94 w 460"/>
              <a:gd name="T47" fmla="*/ 268 h 748"/>
              <a:gd name="T48" fmla="*/ 35 w 460"/>
              <a:gd name="T49" fmla="*/ 451 h 748"/>
              <a:gd name="T50" fmla="*/ 14 w 460"/>
              <a:gd name="T51" fmla="*/ 531 h 748"/>
              <a:gd name="T52" fmla="*/ 3 w 460"/>
              <a:gd name="T53" fmla="*/ 602 h 748"/>
              <a:gd name="T54" fmla="*/ 0 w 460"/>
              <a:gd name="T55" fmla="*/ 635 h 748"/>
              <a:gd name="T56" fmla="*/ 2 w 460"/>
              <a:gd name="T57" fmla="*/ 677 h 748"/>
              <a:gd name="T58" fmla="*/ 8 w 460"/>
              <a:gd name="T59" fmla="*/ 701 h 748"/>
              <a:gd name="T60" fmla="*/ 13 w 460"/>
              <a:gd name="T61" fmla="*/ 712 h 748"/>
              <a:gd name="T62" fmla="*/ 27 w 460"/>
              <a:gd name="T63" fmla="*/ 731 h 748"/>
              <a:gd name="T64" fmla="*/ 48 w 460"/>
              <a:gd name="T65" fmla="*/ 743 h 748"/>
              <a:gd name="T66" fmla="*/ 60 w 460"/>
              <a:gd name="T67" fmla="*/ 746 h 748"/>
              <a:gd name="T68" fmla="*/ 85 w 460"/>
              <a:gd name="T69" fmla="*/ 746 h 748"/>
              <a:gd name="T70" fmla="*/ 98 w 460"/>
              <a:gd name="T71" fmla="*/ 744 h 748"/>
              <a:gd name="T72" fmla="*/ 100 w 460"/>
              <a:gd name="T73" fmla="*/ 743 h 748"/>
              <a:gd name="T74" fmla="*/ 135 w 460"/>
              <a:gd name="T75" fmla="*/ 730 h 748"/>
              <a:gd name="T76" fmla="*/ 166 w 460"/>
              <a:gd name="T77" fmla="*/ 709 h 748"/>
              <a:gd name="T78" fmla="*/ 194 w 460"/>
              <a:gd name="T79" fmla="*/ 681 h 748"/>
              <a:gd name="T80" fmla="*/ 216 w 460"/>
              <a:gd name="T81" fmla="*/ 651 h 748"/>
              <a:gd name="T82" fmla="*/ 216 w 460"/>
              <a:gd name="T83" fmla="*/ 649 h 748"/>
              <a:gd name="T84" fmla="*/ 313 w 460"/>
              <a:gd name="T85" fmla="*/ 173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0" h="748">
                <a:moveTo>
                  <a:pt x="336" y="120"/>
                </a:moveTo>
                <a:lnTo>
                  <a:pt x="336" y="120"/>
                </a:lnTo>
                <a:lnTo>
                  <a:pt x="340" y="110"/>
                </a:lnTo>
                <a:lnTo>
                  <a:pt x="349" y="104"/>
                </a:lnTo>
                <a:lnTo>
                  <a:pt x="365" y="94"/>
                </a:lnTo>
                <a:lnTo>
                  <a:pt x="365" y="94"/>
                </a:lnTo>
                <a:lnTo>
                  <a:pt x="371" y="89"/>
                </a:lnTo>
                <a:lnTo>
                  <a:pt x="378" y="84"/>
                </a:lnTo>
                <a:lnTo>
                  <a:pt x="382" y="78"/>
                </a:lnTo>
                <a:lnTo>
                  <a:pt x="386" y="70"/>
                </a:lnTo>
                <a:lnTo>
                  <a:pt x="386" y="70"/>
                </a:lnTo>
                <a:lnTo>
                  <a:pt x="389" y="60"/>
                </a:lnTo>
                <a:lnTo>
                  <a:pt x="392" y="52"/>
                </a:lnTo>
                <a:lnTo>
                  <a:pt x="392" y="42"/>
                </a:lnTo>
                <a:lnTo>
                  <a:pt x="391" y="33"/>
                </a:lnTo>
                <a:lnTo>
                  <a:pt x="391" y="33"/>
                </a:lnTo>
                <a:lnTo>
                  <a:pt x="387" y="26"/>
                </a:lnTo>
                <a:lnTo>
                  <a:pt x="381" y="18"/>
                </a:lnTo>
                <a:lnTo>
                  <a:pt x="373" y="12"/>
                </a:lnTo>
                <a:lnTo>
                  <a:pt x="360" y="5"/>
                </a:lnTo>
                <a:lnTo>
                  <a:pt x="360" y="5"/>
                </a:lnTo>
                <a:lnTo>
                  <a:pt x="347" y="0"/>
                </a:lnTo>
                <a:lnTo>
                  <a:pt x="336" y="0"/>
                </a:lnTo>
                <a:lnTo>
                  <a:pt x="336" y="0"/>
                </a:lnTo>
                <a:lnTo>
                  <a:pt x="326" y="2"/>
                </a:lnTo>
                <a:lnTo>
                  <a:pt x="318" y="4"/>
                </a:lnTo>
                <a:lnTo>
                  <a:pt x="318" y="4"/>
                </a:lnTo>
                <a:lnTo>
                  <a:pt x="311" y="10"/>
                </a:lnTo>
                <a:lnTo>
                  <a:pt x="305" y="16"/>
                </a:lnTo>
                <a:lnTo>
                  <a:pt x="300" y="25"/>
                </a:lnTo>
                <a:lnTo>
                  <a:pt x="295" y="33"/>
                </a:lnTo>
                <a:lnTo>
                  <a:pt x="295" y="33"/>
                </a:lnTo>
                <a:lnTo>
                  <a:pt x="292" y="41"/>
                </a:lnTo>
                <a:lnTo>
                  <a:pt x="292" y="49"/>
                </a:lnTo>
                <a:lnTo>
                  <a:pt x="294" y="57"/>
                </a:lnTo>
                <a:lnTo>
                  <a:pt x="295" y="65"/>
                </a:lnTo>
                <a:lnTo>
                  <a:pt x="295" y="65"/>
                </a:lnTo>
                <a:lnTo>
                  <a:pt x="302" y="84"/>
                </a:lnTo>
                <a:lnTo>
                  <a:pt x="302" y="96"/>
                </a:lnTo>
                <a:lnTo>
                  <a:pt x="300" y="105"/>
                </a:lnTo>
                <a:lnTo>
                  <a:pt x="300" y="105"/>
                </a:lnTo>
                <a:lnTo>
                  <a:pt x="300" y="107"/>
                </a:lnTo>
                <a:lnTo>
                  <a:pt x="279" y="158"/>
                </a:lnTo>
                <a:lnTo>
                  <a:pt x="153" y="105"/>
                </a:lnTo>
                <a:lnTo>
                  <a:pt x="153" y="105"/>
                </a:lnTo>
                <a:lnTo>
                  <a:pt x="123" y="186"/>
                </a:lnTo>
                <a:lnTo>
                  <a:pt x="94" y="268"/>
                </a:lnTo>
                <a:lnTo>
                  <a:pt x="94" y="268"/>
                </a:lnTo>
                <a:lnTo>
                  <a:pt x="61" y="362"/>
                </a:lnTo>
                <a:lnTo>
                  <a:pt x="35" y="451"/>
                </a:lnTo>
                <a:lnTo>
                  <a:pt x="24" y="491"/>
                </a:lnTo>
                <a:lnTo>
                  <a:pt x="14" y="531"/>
                </a:lnTo>
                <a:lnTo>
                  <a:pt x="8" y="568"/>
                </a:lnTo>
                <a:lnTo>
                  <a:pt x="3" y="602"/>
                </a:lnTo>
                <a:lnTo>
                  <a:pt x="3" y="602"/>
                </a:lnTo>
                <a:lnTo>
                  <a:pt x="0" y="635"/>
                </a:lnTo>
                <a:lnTo>
                  <a:pt x="0" y="664"/>
                </a:lnTo>
                <a:lnTo>
                  <a:pt x="2" y="677"/>
                </a:lnTo>
                <a:lnTo>
                  <a:pt x="5" y="690"/>
                </a:lnTo>
                <a:lnTo>
                  <a:pt x="8" y="701"/>
                </a:lnTo>
                <a:lnTo>
                  <a:pt x="13" y="712"/>
                </a:lnTo>
                <a:lnTo>
                  <a:pt x="13" y="712"/>
                </a:lnTo>
                <a:lnTo>
                  <a:pt x="19" y="722"/>
                </a:lnTo>
                <a:lnTo>
                  <a:pt x="27" y="731"/>
                </a:lnTo>
                <a:lnTo>
                  <a:pt x="37" y="738"/>
                </a:lnTo>
                <a:lnTo>
                  <a:pt x="48" y="743"/>
                </a:lnTo>
                <a:lnTo>
                  <a:pt x="48" y="743"/>
                </a:lnTo>
                <a:lnTo>
                  <a:pt x="60" y="746"/>
                </a:lnTo>
                <a:lnTo>
                  <a:pt x="73" y="748"/>
                </a:lnTo>
                <a:lnTo>
                  <a:pt x="85" y="746"/>
                </a:lnTo>
                <a:lnTo>
                  <a:pt x="98" y="744"/>
                </a:lnTo>
                <a:lnTo>
                  <a:pt x="98" y="744"/>
                </a:lnTo>
                <a:lnTo>
                  <a:pt x="100" y="743"/>
                </a:lnTo>
                <a:lnTo>
                  <a:pt x="100" y="743"/>
                </a:lnTo>
                <a:lnTo>
                  <a:pt x="118" y="738"/>
                </a:lnTo>
                <a:lnTo>
                  <a:pt x="135" y="730"/>
                </a:lnTo>
                <a:lnTo>
                  <a:pt x="152" y="720"/>
                </a:lnTo>
                <a:lnTo>
                  <a:pt x="166" y="709"/>
                </a:lnTo>
                <a:lnTo>
                  <a:pt x="181" y="696"/>
                </a:lnTo>
                <a:lnTo>
                  <a:pt x="194" y="681"/>
                </a:lnTo>
                <a:lnTo>
                  <a:pt x="205" y="667"/>
                </a:lnTo>
                <a:lnTo>
                  <a:pt x="216" y="651"/>
                </a:lnTo>
                <a:lnTo>
                  <a:pt x="216" y="651"/>
                </a:lnTo>
                <a:lnTo>
                  <a:pt x="216" y="649"/>
                </a:lnTo>
                <a:lnTo>
                  <a:pt x="460" y="236"/>
                </a:lnTo>
                <a:lnTo>
                  <a:pt x="313" y="173"/>
                </a:lnTo>
                <a:lnTo>
                  <a:pt x="336" y="12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40"/>
          <p:cNvSpPr>
            <a:spLocks/>
          </p:cNvSpPr>
          <p:nvPr/>
        </p:nvSpPr>
        <p:spPr bwMode="auto">
          <a:xfrm>
            <a:off x="6706971" y="5622028"/>
            <a:ext cx="1209273" cy="693341"/>
          </a:xfrm>
          <a:custGeom>
            <a:avLst/>
            <a:gdLst>
              <a:gd name="T0" fmla="*/ 621 w 668"/>
              <a:gd name="T1" fmla="*/ 168 h 383"/>
              <a:gd name="T2" fmla="*/ 605 w 668"/>
              <a:gd name="T3" fmla="*/ 171 h 383"/>
              <a:gd name="T4" fmla="*/ 591 w 668"/>
              <a:gd name="T5" fmla="*/ 179 h 383"/>
              <a:gd name="T6" fmla="*/ 575 w 668"/>
              <a:gd name="T7" fmla="*/ 191 h 383"/>
              <a:gd name="T8" fmla="*/ 554 w 668"/>
              <a:gd name="T9" fmla="*/ 197 h 383"/>
              <a:gd name="T10" fmla="*/ 552 w 668"/>
              <a:gd name="T11" fmla="*/ 197 h 383"/>
              <a:gd name="T12" fmla="*/ 507 w 668"/>
              <a:gd name="T13" fmla="*/ 0 h 383"/>
              <a:gd name="T14" fmla="*/ 194 w 668"/>
              <a:gd name="T15" fmla="*/ 0 h 383"/>
              <a:gd name="T16" fmla="*/ 174 w 668"/>
              <a:gd name="T17" fmla="*/ 2 h 383"/>
              <a:gd name="T18" fmla="*/ 137 w 668"/>
              <a:gd name="T19" fmla="*/ 8 h 383"/>
              <a:gd name="T20" fmla="*/ 103 w 668"/>
              <a:gd name="T21" fmla="*/ 23 h 383"/>
              <a:gd name="T22" fmla="*/ 71 w 668"/>
              <a:gd name="T23" fmla="*/ 44 h 383"/>
              <a:gd name="T24" fmla="*/ 56 w 668"/>
              <a:gd name="T25" fmla="*/ 55 h 383"/>
              <a:gd name="T26" fmla="*/ 32 w 668"/>
              <a:gd name="T27" fmla="*/ 86 h 383"/>
              <a:gd name="T28" fmla="*/ 14 w 668"/>
              <a:gd name="T29" fmla="*/ 118 h 383"/>
              <a:gd name="T30" fmla="*/ 3 w 668"/>
              <a:gd name="T31" fmla="*/ 154 h 383"/>
              <a:gd name="T32" fmla="*/ 0 w 668"/>
              <a:gd name="T33" fmla="*/ 192 h 383"/>
              <a:gd name="T34" fmla="*/ 2 w 668"/>
              <a:gd name="T35" fmla="*/ 210 h 383"/>
              <a:gd name="T36" fmla="*/ 8 w 668"/>
              <a:gd name="T37" fmla="*/ 247 h 383"/>
              <a:gd name="T38" fmla="*/ 23 w 668"/>
              <a:gd name="T39" fmla="*/ 283 h 383"/>
              <a:gd name="T40" fmla="*/ 44 w 668"/>
              <a:gd name="T41" fmla="*/ 313 h 383"/>
              <a:gd name="T42" fmla="*/ 56 w 668"/>
              <a:gd name="T43" fmla="*/ 328 h 383"/>
              <a:gd name="T44" fmla="*/ 87 w 668"/>
              <a:gd name="T45" fmla="*/ 352 h 383"/>
              <a:gd name="T46" fmla="*/ 119 w 668"/>
              <a:gd name="T47" fmla="*/ 368 h 383"/>
              <a:gd name="T48" fmla="*/ 155 w 668"/>
              <a:gd name="T49" fmla="*/ 380 h 383"/>
              <a:gd name="T50" fmla="*/ 194 w 668"/>
              <a:gd name="T51" fmla="*/ 383 h 383"/>
              <a:gd name="T52" fmla="*/ 194 w 668"/>
              <a:gd name="T53" fmla="*/ 383 h 383"/>
              <a:gd name="T54" fmla="*/ 497 w 668"/>
              <a:gd name="T55" fmla="*/ 231 h 383"/>
              <a:gd name="T56" fmla="*/ 552 w 668"/>
              <a:gd name="T57" fmla="*/ 234 h 383"/>
              <a:gd name="T58" fmla="*/ 571 w 668"/>
              <a:gd name="T59" fmla="*/ 241 h 383"/>
              <a:gd name="T60" fmla="*/ 586 w 668"/>
              <a:gd name="T61" fmla="*/ 254 h 383"/>
              <a:gd name="T62" fmla="*/ 600 w 668"/>
              <a:gd name="T63" fmla="*/ 262 h 383"/>
              <a:gd name="T64" fmla="*/ 615 w 668"/>
              <a:gd name="T65" fmla="*/ 267 h 383"/>
              <a:gd name="T66" fmla="*/ 625 w 668"/>
              <a:gd name="T67" fmla="*/ 267 h 383"/>
              <a:gd name="T68" fmla="*/ 644 w 668"/>
              <a:gd name="T69" fmla="*/ 262 h 383"/>
              <a:gd name="T70" fmla="*/ 652 w 668"/>
              <a:gd name="T71" fmla="*/ 258 h 383"/>
              <a:gd name="T72" fmla="*/ 663 w 668"/>
              <a:gd name="T73" fmla="*/ 244 h 383"/>
              <a:gd name="T74" fmla="*/ 668 w 668"/>
              <a:gd name="T75" fmla="*/ 220 h 383"/>
              <a:gd name="T76" fmla="*/ 668 w 668"/>
              <a:gd name="T77" fmla="*/ 207 h 383"/>
              <a:gd name="T78" fmla="*/ 660 w 668"/>
              <a:gd name="T79" fmla="*/ 187 h 383"/>
              <a:gd name="T80" fmla="*/ 655 w 668"/>
              <a:gd name="T81" fmla="*/ 181 h 383"/>
              <a:gd name="T82" fmla="*/ 641 w 668"/>
              <a:gd name="T83" fmla="*/ 171 h 383"/>
              <a:gd name="T84" fmla="*/ 621 w 668"/>
              <a:gd name="T85" fmla="*/ 168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68" h="383">
                <a:moveTo>
                  <a:pt x="621" y="168"/>
                </a:moveTo>
                <a:lnTo>
                  <a:pt x="621" y="168"/>
                </a:lnTo>
                <a:lnTo>
                  <a:pt x="612" y="168"/>
                </a:lnTo>
                <a:lnTo>
                  <a:pt x="605" y="171"/>
                </a:lnTo>
                <a:lnTo>
                  <a:pt x="597" y="175"/>
                </a:lnTo>
                <a:lnTo>
                  <a:pt x="591" y="179"/>
                </a:lnTo>
                <a:lnTo>
                  <a:pt x="591" y="179"/>
                </a:lnTo>
                <a:lnTo>
                  <a:pt x="575" y="191"/>
                </a:lnTo>
                <a:lnTo>
                  <a:pt x="565" y="196"/>
                </a:lnTo>
                <a:lnTo>
                  <a:pt x="554" y="197"/>
                </a:lnTo>
                <a:lnTo>
                  <a:pt x="554" y="197"/>
                </a:lnTo>
                <a:lnTo>
                  <a:pt x="552" y="197"/>
                </a:lnTo>
                <a:lnTo>
                  <a:pt x="499" y="194"/>
                </a:lnTo>
                <a:lnTo>
                  <a:pt x="507" y="0"/>
                </a:lnTo>
                <a:lnTo>
                  <a:pt x="194" y="0"/>
                </a:lnTo>
                <a:lnTo>
                  <a:pt x="194" y="0"/>
                </a:lnTo>
                <a:lnTo>
                  <a:pt x="194" y="0"/>
                </a:lnTo>
                <a:lnTo>
                  <a:pt x="174" y="2"/>
                </a:lnTo>
                <a:lnTo>
                  <a:pt x="155" y="5"/>
                </a:lnTo>
                <a:lnTo>
                  <a:pt x="137" y="8"/>
                </a:lnTo>
                <a:lnTo>
                  <a:pt x="119" y="15"/>
                </a:lnTo>
                <a:lnTo>
                  <a:pt x="103" y="23"/>
                </a:lnTo>
                <a:lnTo>
                  <a:pt x="87" y="32"/>
                </a:lnTo>
                <a:lnTo>
                  <a:pt x="71" y="44"/>
                </a:lnTo>
                <a:lnTo>
                  <a:pt x="56" y="55"/>
                </a:lnTo>
                <a:lnTo>
                  <a:pt x="56" y="55"/>
                </a:lnTo>
                <a:lnTo>
                  <a:pt x="44" y="70"/>
                </a:lnTo>
                <a:lnTo>
                  <a:pt x="32" y="86"/>
                </a:lnTo>
                <a:lnTo>
                  <a:pt x="23" y="102"/>
                </a:lnTo>
                <a:lnTo>
                  <a:pt x="14" y="118"/>
                </a:lnTo>
                <a:lnTo>
                  <a:pt x="8" y="136"/>
                </a:lnTo>
                <a:lnTo>
                  <a:pt x="3" y="154"/>
                </a:lnTo>
                <a:lnTo>
                  <a:pt x="2" y="173"/>
                </a:lnTo>
                <a:lnTo>
                  <a:pt x="0" y="192"/>
                </a:lnTo>
                <a:lnTo>
                  <a:pt x="0" y="192"/>
                </a:lnTo>
                <a:lnTo>
                  <a:pt x="2" y="210"/>
                </a:lnTo>
                <a:lnTo>
                  <a:pt x="3" y="229"/>
                </a:lnTo>
                <a:lnTo>
                  <a:pt x="8" y="247"/>
                </a:lnTo>
                <a:lnTo>
                  <a:pt x="14" y="265"/>
                </a:lnTo>
                <a:lnTo>
                  <a:pt x="23" y="283"/>
                </a:lnTo>
                <a:lnTo>
                  <a:pt x="32" y="299"/>
                </a:lnTo>
                <a:lnTo>
                  <a:pt x="44" y="313"/>
                </a:lnTo>
                <a:lnTo>
                  <a:pt x="56" y="328"/>
                </a:lnTo>
                <a:lnTo>
                  <a:pt x="56" y="328"/>
                </a:lnTo>
                <a:lnTo>
                  <a:pt x="71" y="341"/>
                </a:lnTo>
                <a:lnTo>
                  <a:pt x="87" y="352"/>
                </a:lnTo>
                <a:lnTo>
                  <a:pt x="103" y="360"/>
                </a:lnTo>
                <a:lnTo>
                  <a:pt x="119" y="368"/>
                </a:lnTo>
                <a:lnTo>
                  <a:pt x="137" y="375"/>
                </a:lnTo>
                <a:lnTo>
                  <a:pt x="155" y="380"/>
                </a:lnTo>
                <a:lnTo>
                  <a:pt x="174" y="381"/>
                </a:lnTo>
                <a:lnTo>
                  <a:pt x="194" y="383"/>
                </a:lnTo>
                <a:lnTo>
                  <a:pt x="194" y="383"/>
                </a:lnTo>
                <a:lnTo>
                  <a:pt x="194" y="383"/>
                </a:lnTo>
                <a:lnTo>
                  <a:pt x="489" y="383"/>
                </a:lnTo>
                <a:lnTo>
                  <a:pt x="497" y="231"/>
                </a:lnTo>
                <a:lnTo>
                  <a:pt x="552" y="234"/>
                </a:lnTo>
                <a:lnTo>
                  <a:pt x="552" y="234"/>
                </a:lnTo>
                <a:lnTo>
                  <a:pt x="563" y="237"/>
                </a:lnTo>
                <a:lnTo>
                  <a:pt x="571" y="241"/>
                </a:lnTo>
                <a:lnTo>
                  <a:pt x="586" y="254"/>
                </a:lnTo>
                <a:lnTo>
                  <a:pt x="586" y="254"/>
                </a:lnTo>
                <a:lnTo>
                  <a:pt x="592" y="258"/>
                </a:lnTo>
                <a:lnTo>
                  <a:pt x="600" y="262"/>
                </a:lnTo>
                <a:lnTo>
                  <a:pt x="607" y="265"/>
                </a:lnTo>
                <a:lnTo>
                  <a:pt x="615" y="267"/>
                </a:lnTo>
                <a:lnTo>
                  <a:pt x="615" y="267"/>
                </a:lnTo>
                <a:lnTo>
                  <a:pt x="625" y="267"/>
                </a:lnTo>
                <a:lnTo>
                  <a:pt x="634" y="265"/>
                </a:lnTo>
                <a:lnTo>
                  <a:pt x="644" y="262"/>
                </a:lnTo>
                <a:lnTo>
                  <a:pt x="652" y="258"/>
                </a:lnTo>
                <a:lnTo>
                  <a:pt x="652" y="258"/>
                </a:lnTo>
                <a:lnTo>
                  <a:pt x="659" y="252"/>
                </a:lnTo>
                <a:lnTo>
                  <a:pt x="663" y="244"/>
                </a:lnTo>
                <a:lnTo>
                  <a:pt x="667" y="234"/>
                </a:lnTo>
                <a:lnTo>
                  <a:pt x="668" y="220"/>
                </a:lnTo>
                <a:lnTo>
                  <a:pt x="668" y="220"/>
                </a:lnTo>
                <a:lnTo>
                  <a:pt x="668" y="207"/>
                </a:lnTo>
                <a:lnTo>
                  <a:pt x="665" y="196"/>
                </a:lnTo>
                <a:lnTo>
                  <a:pt x="660" y="187"/>
                </a:lnTo>
                <a:lnTo>
                  <a:pt x="655" y="181"/>
                </a:lnTo>
                <a:lnTo>
                  <a:pt x="655" y="181"/>
                </a:lnTo>
                <a:lnTo>
                  <a:pt x="649" y="176"/>
                </a:lnTo>
                <a:lnTo>
                  <a:pt x="641" y="171"/>
                </a:lnTo>
                <a:lnTo>
                  <a:pt x="631" y="170"/>
                </a:lnTo>
                <a:lnTo>
                  <a:pt x="621" y="168"/>
                </a:lnTo>
                <a:lnTo>
                  <a:pt x="621" y="16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30" name="组合 629"/>
          <p:cNvGrpSpPr/>
          <p:nvPr/>
        </p:nvGrpSpPr>
        <p:grpSpPr>
          <a:xfrm>
            <a:off x="1337465" y="1992570"/>
            <a:ext cx="4080680" cy="1332000"/>
            <a:chOff x="7165075" y="1951626"/>
            <a:chExt cx="4080680" cy="1332000"/>
          </a:xfrm>
        </p:grpSpPr>
        <p:sp>
          <p:nvSpPr>
            <p:cNvPr id="631" name="矩形 630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32" name="组合 631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633" name="文本框 632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4" name="文本框 633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35" name="组合 634"/>
          <p:cNvGrpSpPr/>
          <p:nvPr/>
        </p:nvGrpSpPr>
        <p:grpSpPr>
          <a:xfrm>
            <a:off x="1337465" y="3615237"/>
            <a:ext cx="4080680" cy="1332000"/>
            <a:chOff x="7165075" y="3649356"/>
            <a:chExt cx="4080680" cy="1332000"/>
          </a:xfrm>
        </p:grpSpPr>
        <p:sp>
          <p:nvSpPr>
            <p:cNvPr id="636" name="矩形 635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37" name="组合 636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638" name="文本框 637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9" name="文本框 638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40" name="组合 639"/>
          <p:cNvGrpSpPr/>
          <p:nvPr/>
        </p:nvGrpSpPr>
        <p:grpSpPr>
          <a:xfrm>
            <a:off x="1337465" y="5237904"/>
            <a:ext cx="4080680" cy="1332000"/>
            <a:chOff x="7165075" y="5128720"/>
            <a:chExt cx="4080680" cy="1332000"/>
          </a:xfrm>
        </p:grpSpPr>
        <p:sp>
          <p:nvSpPr>
            <p:cNvPr id="641" name="矩形 640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42" name="组合 641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643" name="文本框 642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4" name="文本框 643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251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464" name="Freeform 27"/>
          <p:cNvSpPr>
            <a:spLocks/>
          </p:cNvSpPr>
          <p:nvPr/>
        </p:nvSpPr>
        <p:spPr bwMode="auto">
          <a:xfrm>
            <a:off x="2213616" y="2000643"/>
            <a:ext cx="1619701" cy="802282"/>
          </a:xfrm>
          <a:custGeom>
            <a:avLst/>
            <a:gdLst>
              <a:gd name="T0" fmla="*/ 304 w 856"/>
              <a:gd name="T1" fmla="*/ 0 h 424"/>
              <a:gd name="T2" fmla="*/ 168 w 856"/>
              <a:gd name="T3" fmla="*/ 10 h 424"/>
              <a:gd name="T4" fmla="*/ 32 w 856"/>
              <a:gd name="T5" fmla="*/ 34 h 424"/>
              <a:gd name="T6" fmla="*/ 24 w 856"/>
              <a:gd name="T7" fmla="*/ 36 h 424"/>
              <a:gd name="T8" fmla="*/ 12 w 856"/>
              <a:gd name="T9" fmla="*/ 44 h 424"/>
              <a:gd name="T10" fmla="*/ 2 w 856"/>
              <a:gd name="T11" fmla="*/ 58 h 424"/>
              <a:gd name="T12" fmla="*/ 0 w 856"/>
              <a:gd name="T13" fmla="*/ 74 h 424"/>
              <a:gd name="T14" fmla="*/ 2 w 856"/>
              <a:gd name="T15" fmla="*/ 82 h 424"/>
              <a:gd name="T16" fmla="*/ 12 w 856"/>
              <a:gd name="T17" fmla="*/ 100 h 424"/>
              <a:gd name="T18" fmla="*/ 30 w 856"/>
              <a:gd name="T19" fmla="*/ 110 h 424"/>
              <a:gd name="T20" fmla="*/ 64 w 856"/>
              <a:gd name="T21" fmla="*/ 120 h 424"/>
              <a:gd name="T22" fmla="*/ 138 w 856"/>
              <a:gd name="T23" fmla="*/ 146 h 424"/>
              <a:gd name="T24" fmla="*/ 220 w 856"/>
              <a:gd name="T25" fmla="*/ 180 h 424"/>
              <a:gd name="T26" fmla="*/ 306 w 856"/>
              <a:gd name="T27" fmla="*/ 222 h 424"/>
              <a:gd name="T28" fmla="*/ 352 w 856"/>
              <a:gd name="T29" fmla="*/ 248 h 424"/>
              <a:gd name="T30" fmla="*/ 472 w 856"/>
              <a:gd name="T31" fmla="*/ 326 h 424"/>
              <a:gd name="T32" fmla="*/ 600 w 856"/>
              <a:gd name="T33" fmla="*/ 424 h 424"/>
              <a:gd name="T34" fmla="*/ 632 w 856"/>
              <a:gd name="T35" fmla="*/ 396 h 424"/>
              <a:gd name="T36" fmla="*/ 690 w 856"/>
              <a:gd name="T37" fmla="*/ 340 h 424"/>
              <a:gd name="T38" fmla="*/ 710 w 856"/>
              <a:gd name="T39" fmla="*/ 308 h 424"/>
              <a:gd name="T40" fmla="*/ 702 w 856"/>
              <a:gd name="T41" fmla="*/ 306 h 424"/>
              <a:gd name="T42" fmla="*/ 682 w 856"/>
              <a:gd name="T43" fmla="*/ 306 h 424"/>
              <a:gd name="T44" fmla="*/ 652 w 856"/>
              <a:gd name="T45" fmla="*/ 304 h 424"/>
              <a:gd name="T46" fmla="*/ 626 w 856"/>
              <a:gd name="T47" fmla="*/ 294 h 424"/>
              <a:gd name="T48" fmla="*/ 618 w 856"/>
              <a:gd name="T49" fmla="*/ 290 h 424"/>
              <a:gd name="T50" fmla="*/ 592 w 856"/>
              <a:gd name="T51" fmla="*/ 264 h 424"/>
              <a:gd name="T52" fmla="*/ 576 w 856"/>
              <a:gd name="T53" fmla="*/ 230 h 424"/>
              <a:gd name="T54" fmla="*/ 574 w 856"/>
              <a:gd name="T55" fmla="*/ 222 h 424"/>
              <a:gd name="T56" fmla="*/ 576 w 856"/>
              <a:gd name="T57" fmla="*/ 190 h 424"/>
              <a:gd name="T58" fmla="*/ 590 w 856"/>
              <a:gd name="T59" fmla="*/ 158 h 424"/>
              <a:gd name="T60" fmla="*/ 596 w 856"/>
              <a:gd name="T61" fmla="*/ 148 h 424"/>
              <a:gd name="T62" fmla="*/ 612 w 856"/>
              <a:gd name="T63" fmla="*/ 128 h 424"/>
              <a:gd name="T64" fmla="*/ 632 w 856"/>
              <a:gd name="T65" fmla="*/ 116 h 424"/>
              <a:gd name="T66" fmla="*/ 650 w 856"/>
              <a:gd name="T67" fmla="*/ 106 h 424"/>
              <a:gd name="T68" fmla="*/ 670 w 856"/>
              <a:gd name="T69" fmla="*/ 102 h 424"/>
              <a:gd name="T70" fmla="*/ 690 w 856"/>
              <a:gd name="T71" fmla="*/ 104 h 424"/>
              <a:gd name="T72" fmla="*/ 724 w 856"/>
              <a:gd name="T73" fmla="*/ 118 h 424"/>
              <a:gd name="T74" fmla="*/ 738 w 856"/>
              <a:gd name="T75" fmla="*/ 128 h 424"/>
              <a:gd name="T76" fmla="*/ 762 w 856"/>
              <a:gd name="T77" fmla="*/ 154 h 424"/>
              <a:gd name="T78" fmla="*/ 774 w 856"/>
              <a:gd name="T79" fmla="*/ 180 h 424"/>
              <a:gd name="T80" fmla="*/ 780 w 856"/>
              <a:gd name="T81" fmla="*/ 198 h 424"/>
              <a:gd name="T82" fmla="*/ 794 w 856"/>
              <a:gd name="T83" fmla="*/ 212 h 424"/>
              <a:gd name="T84" fmla="*/ 812 w 856"/>
              <a:gd name="T85" fmla="*/ 184 h 424"/>
              <a:gd name="T86" fmla="*/ 844 w 856"/>
              <a:gd name="T87" fmla="*/ 128 h 424"/>
              <a:gd name="T88" fmla="*/ 856 w 856"/>
              <a:gd name="T89" fmla="*/ 100 h 424"/>
              <a:gd name="T90" fmla="*/ 732 w 856"/>
              <a:gd name="T91" fmla="*/ 56 h 424"/>
              <a:gd name="T92" fmla="*/ 604 w 856"/>
              <a:gd name="T93" fmla="*/ 26 h 424"/>
              <a:gd name="T94" fmla="*/ 472 w 856"/>
              <a:gd name="T95" fmla="*/ 6 h 424"/>
              <a:gd name="T96" fmla="*/ 340 w 856"/>
              <a:gd name="T97" fmla="*/ 0 h 424"/>
              <a:gd name="T98" fmla="*/ 304 w 856"/>
              <a:gd name="T99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6" h="424">
                <a:moveTo>
                  <a:pt x="304" y="0"/>
                </a:moveTo>
                <a:lnTo>
                  <a:pt x="304" y="0"/>
                </a:lnTo>
                <a:lnTo>
                  <a:pt x="236" y="4"/>
                </a:lnTo>
                <a:lnTo>
                  <a:pt x="168" y="10"/>
                </a:lnTo>
                <a:lnTo>
                  <a:pt x="100" y="20"/>
                </a:lnTo>
                <a:lnTo>
                  <a:pt x="32" y="34"/>
                </a:lnTo>
                <a:lnTo>
                  <a:pt x="32" y="34"/>
                </a:lnTo>
                <a:lnTo>
                  <a:pt x="24" y="36"/>
                </a:lnTo>
                <a:lnTo>
                  <a:pt x="16" y="40"/>
                </a:lnTo>
                <a:lnTo>
                  <a:pt x="12" y="44"/>
                </a:lnTo>
                <a:lnTo>
                  <a:pt x="6" y="52"/>
                </a:lnTo>
                <a:lnTo>
                  <a:pt x="2" y="58"/>
                </a:lnTo>
                <a:lnTo>
                  <a:pt x="0" y="66"/>
                </a:lnTo>
                <a:lnTo>
                  <a:pt x="0" y="74"/>
                </a:lnTo>
                <a:lnTo>
                  <a:pt x="2" y="82"/>
                </a:lnTo>
                <a:lnTo>
                  <a:pt x="2" y="82"/>
                </a:lnTo>
                <a:lnTo>
                  <a:pt x="6" y="92"/>
                </a:lnTo>
                <a:lnTo>
                  <a:pt x="12" y="100"/>
                </a:lnTo>
                <a:lnTo>
                  <a:pt x="20" y="106"/>
                </a:lnTo>
                <a:lnTo>
                  <a:pt x="30" y="110"/>
                </a:lnTo>
                <a:lnTo>
                  <a:pt x="30" y="110"/>
                </a:lnTo>
                <a:lnTo>
                  <a:pt x="64" y="120"/>
                </a:lnTo>
                <a:lnTo>
                  <a:pt x="100" y="132"/>
                </a:lnTo>
                <a:lnTo>
                  <a:pt x="138" y="146"/>
                </a:lnTo>
                <a:lnTo>
                  <a:pt x="178" y="162"/>
                </a:lnTo>
                <a:lnTo>
                  <a:pt x="220" y="180"/>
                </a:lnTo>
                <a:lnTo>
                  <a:pt x="262" y="200"/>
                </a:lnTo>
                <a:lnTo>
                  <a:pt x="306" y="222"/>
                </a:lnTo>
                <a:lnTo>
                  <a:pt x="352" y="248"/>
                </a:lnTo>
                <a:lnTo>
                  <a:pt x="352" y="248"/>
                </a:lnTo>
                <a:lnTo>
                  <a:pt x="410" y="284"/>
                </a:lnTo>
                <a:lnTo>
                  <a:pt x="472" y="326"/>
                </a:lnTo>
                <a:lnTo>
                  <a:pt x="536" y="372"/>
                </a:lnTo>
                <a:lnTo>
                  <a:pt x="600" y="424"/>
                </a:lnTo>
                <a:lnTo>
                  <a:pt x="600" y="424"/>
                </a:lnTo>
                <a:lnTo>
                  <a:pt x="632" y="396"/>
                </a:lnTo>
                <a:lnTo>
                  <a:pt x="662" y="368"/>
                </a:lnTo>
                <a:lnTo>
                  <a:pt x="690" y="340"/>
                </a:lnTo>
                <a:lnTo>
                  <a:pt x="716" y="312"/>
                </a:lnTo>
                <a:lnTo>
                  <a:pt x="710" y="308"/>
                </a:lnTo>
                <a:lnTo>
                  <a:pt x="710" y="308"/>
                </a:lnTo>
                <a:lnTo>
                  <a:pt x="702" y="306"/>
                </a:lnTo>
                <a:lnTo>
                  <a:pt x="682" y="306"/>
                </a:lnTo>
                <a:lnTo>
                  <a:pt x="682" y="306"/>
                </a:lnTo>
                <a:lnTo>
                  <a:pt x="668" y="306"/>
                </a:lnTo>
                <a:lnTo>
                  <a:pt x="652" y="304"/>
                </a:lnTo>
                <a:lnTo>
                  <a:pt x="634" y="298"/>
                </a:lnTo>
                <a:lnTo>
                  <a:pt x="626" y="294"/>
                </a:lnTo>
                <a:lnTo>
                  <a:pt x="618" y="290"/>
                </a:lnTo>
                <a:lnTo>
                  <a:pt x="618" y="290"/>
                </a:lnTo>
                <a:lnTo>
                  <a:pt x="604" y="278"/>
                </a:lnTo>
                <a:lnTo>
                  <a:pt x="592" y="264"/>
                </a:lnTo>
                <a:lnTo>
                  <a:pt x="582" y="248"/>
                </a:lnTo>
                <a:lnTo>
                  <a:pt x="576" y="230"/>
                </a:lnTo>
                <a:lnTo>
                  <a:pt x="576" y="230"/>
                </a:lnTo>
                <a:lnTo>
                  <a:pt x="574" y="222"/>
                </a:lnTo>
                <a:lnTo>
                  <a:pt x="574" y="212"/>
                </a:lnTo>
                <a:lnTo>
                  <a:pt x="576" y="190"/>
                </a:lnTo>
                <a:lnTo>
                  <a:pt x="584" y="168"/>
                </a:lnTo>
                <a:lnTo>
                  <a:pt x="590" y="158"/>
                </a:lnTo>
                <a:lnTo>
                  <a:pt x="596" y="148"/>
                </a:lnTo>
                <a:lnTo>
                  <a:pt x="596" y="148"/>
                </a:lnTo>
                <a:lnTo>
                  <a:pt x="604" y="138"/>
                </a:lnTo>
                <a:lnTo>
                  <a:pt x="612" y="128"/>
                </a:lnTo>
                <a:lnTo>
                  <a:pt x="622" y="122"/>
                </a:lnTo>
                <a:lnTo>
                  <a:pt x="632" y="116"/>
                </a:lnTo>
                <a:lnTo>
                  <a:pt x="642" y="110"/>
                </a:lnTo>
                <a:lnTo>
                  <a:pt x="650" y="106"/>
                </a:lnTo>
                <a:lnTo>
                  <a:pt x="660" y="104"/>
                </a:lnTo>
                <a:lnTo>
                  <a:pt x="670" y="102"/>
                </a:lnTo>
                <a:lnTo>
                  <a:pt x="670" y="102"/>
                </a:lnTo>
                <a:lnTo>
                  <a:pt x="690" y="104"/>
                </a:lnTo>
                <a:lnTo>
                  <a:pt x="708" y="110"/>
                </a:lnTo>
                <a:lnTo>
                  <a:pt x="724" y="118"/>
                </a:lnTo>
                <a:lnTo>
                  <a:pt x="738" y="128"/>
                </a:lnTo>
                <a:lnTo>
                  <a:pt x="738" y="128"/>
                </a:lnTo>
                <a:lnTo>
                  <a:pt x="752" y="140"/>
                </a:lnTo>
                <a:lnTo>
                  <a:pt x="762" y="154"/>
                </a:lnTo>
                <a:lnTo>
                  <a:pt x="768" y="168"/>
                </a:lnTo>
                <a:lnTo>
                  <a:pt x="774" y="180"/>
                </a:lnTo>
                <a:lnTo>
                  <a:pt x="774" y="180"/>
                </a:lnTo>
                <a:lnTo>
                  <a:pt x="780" y="198"/>
                </a:lnTo>
                <a:lnTo>
                  <a:pt x="782" y="204"/>
                </a:lnTo>
                <a:lnTo>
                  <a:pt x="794" y="212"/>
                </a:lnTo>
                <a:lnTo>
                  <a:pt x="794" y="212"/>
                </a:lnTo>
                <a:lnTo>
                  <a:pt x="812" y="184"/>
                </a:lnTo>
                <a:lnTo>
                  <a:pt x="830" y="156"/>
                </a:lnTo>
                <a:lnTo>
                  <a:pt x="844" y="128"/>
                </a:lnTo>
                <a:lnTo>
                  <a:pt x="856" y="100"/>
                </a:lnTo>
                <a:lnTo>
                  <a:pt x="856" y="100"/>
                </a:lnTo>
                <a:lnTo>
                  <a:pt x="794" y="76"/>
                </a:lnTo>
                <a:lnTo>
                  <a:pt x="732" y="56"/>
                </a:lnTo>
                <a:lnTo>
                  <a:pt x="668" y="40"/>
                </a:lnTo>
                <a:lnTo>
                  <a:pt x="604" y="26"/>
                </a:lnTo>
                <a:lnTo>
                  <a:pt x="538" y="14"/>
                </a:lnTo>
                <a:lnTo>
                  <a:pt x="472" y="6"/>
                </a:lnTo>
                <a:lnTo>
                  <a:pt x="406" y="2"/>
                </a:lnTo>
                <a:lnTo>
                  <a:pt x="340" y="0"/>
                </a:lnTo>
                <a:lnTo>
                  <a:pt x="340" y="0"/>
                </a:lnTo>
                <a:lnTo>
                  <a:pt x="304" y="0"/>
                </a:lnTo>
                <a:lnTo>
                  <a:pt x="304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Freeform 28"/>
          <p:cNvSpPr>
            <a:spLocks/>
          </p:cNvSpPr>
          <p:nvPr/>
        </p:nvSpPr>
        <p:spPr bwMode="auto">
          <a:xfrm>
            <a:off x="3375412" y="2227704"/>
            <a:ext cx="1411563" cy="1275326"/>
          </a:xfrm>
          <a:custGeom>
            <a:avLst/>
            <a:gdLst>
              <a:gd name="T0" fmla="*/ 270 w 746"/>
              <a:gd name="T1" fmla="*/ 38 h 674"/>
              <a:gd name="T2" fmla="*/ 198 w 746"/>
              <a:gd name="T3" fmla="*/ 156 h 674"/>
              <a:gd name="T4" fmla="*/ 134 w 746"/>
              <a:gd name="T5" fmla="*/ 106 h 674"/>
              <a:gd name="T6" fmla="*/ 122 w 746"/>
              <a:gd name="T7" fmla="*/ 72 h 674"/>
              <a:gd name="T8" fmla="*/ 108 w 746"/>
              <a:gd name="T9" fmla="*/ 46 h 674"/>
              <a:gd name="T10" fmla="*/ 90 w 746"/>
              <a:gd name="T11" fmla="*/ 32 h 674"/>
              <a:gd name="T12" fmla="*/ 58 w 746"/>
              <a:gd name="T13" fmla="*/ 24 h 674"/>
              <a:gd name="T14" fmla="*/ 36 w 746"/>
              <a:gd name="T15" fmla="*/ 30 h 674"/>
              <a:gd name="T16" fmla="*/ 14 w 746"/>
              <a:gd name="T17" fmla="*/ 50 h 674"/>
              <a:gd name="T18" fmla="*/ 0 w 746"/>
              <a:gd name="T19" fmla="*/ 90 h 674"/>
              <a:gd name="T20" fmla="*/ 4 w 746"/>
              <a:gd name="T21" fmla="*/ 110 h 674"/>
              <a:gd name="T22" fmla="*/ 28 w 746"/>
              <a:gd name="T23" fmla="*/ 138 h 674"/>
              <a:gd name="T24" fmla="*/ 46 w 746"/>
              <a:gd name="T25" fmla="*/ 146 h 674"/>
              <a:gd name="T26" fmla="*/ 68 w 746"/>
              <a:gd name="T27" fmla="*/ 146 h 674"/>
              <a:gd name="T28" fmla="*/ 118 w 746"/>
              <a:gd name="T29" fmla="*/ 152 h 674"/>
              <a:gd name="T30" fmla="*/ 168 w 746"/>
              <a:gd name="T31" fmla="*/ 192 h 674"/>
              <a:gd name="T32" fmla="*/ 102 w 746"/>
              <a:gd name="T33" fmla="*/ 264 h 674"/>
              <a:gd name="T34" fmla="*/ 24 w 746"/>
              <a:gd name="T35" fmla="*/ 336 h 674"/>
              <a:gd name="T36" fmla="*/ 142 w 746"/>
              <a:gd name="T37" fmla="*/ 446 h 674"/>
              <a:gd name="T38" fmla="*/ 130 w 746"/>
              <a:gd name="T39" fmla="*/ 534 h 674"/>
              <a:gd name="T40" fmla="*/ 84 w 746"/>
              <a:gd name="T41" fmla="*/ 550 h 674"/>
              <a:gd name="T42" fmla="*/ 64 w 746"/>
              <a:gd name="T43" fmla="*/ 554 h 674"/>
              <a:gd name="T44" fmla="*/ 46 w 746"/>
              <a:gd name="T45" fmla="*/ 564 h 674"/>
              <a:gd name="T46" fmla="*/ 26 w 746"/>
              <a:gd name="T47" fmla="*/ 592 h 674"/>
              <a:gd name="T48" fmla="*/ 24 w 746"/>
              <a:gd name="T49" fmla="*/ 614 h 674"/>
              <a:gd name="T50" fmla="*/ 42 w 746"/>
              <a:gd name="T51" fmla="*/ 650 h 674"/>
              <a:gd name="T52" fmla="*/ 68 w 746"/>
              <a:gd name="T53" fmla="*/ 670 h 674"/>
              <a:gd name="T54" fmla="*/ 90 w 746"/>
              <a:gd name="T55" fmla="*/ 674 h 674"/>
              <a:gd name="T56" fmla="*/ 120 w 746"/>
              <a:gd name="T57" fmla="*/ 662 h 674"/>
              <a:gd name="T58" fmla="*/ 136 w 746"/>
              <a:gd name="T59" fmla="*/ 646 h 674"/>
              <a:gd name="T60" fmla="*/ 146 w 746"/>
              <a:gd name="T61" fmla="*/ 616 h 674"/>
              <a:gd name="T62" fmla="*/ 154 w 746"/>
              <a:gd name="T63" fmla="*/ 580 h 674"/>
              <a:gd name="T64" fmla="*/ 164 w 746"/>
              <a:gd name="T65" fmla="*/ 566 h 674"/>
              <a:gd name="T66" fmla="*/ 270 w 746"/>
              <a:gd name="T67" fmla="*/ 588 h 674"/>
              <a:gd name="T68" fmla="*/ 334 w 746"/>
              <a:gd name="T69" fmla="*/ 664 h 674"/>
              <a:gd name="T70" fmla="*/ 354 w 746"/>
              <a:gd name="T71" fmla="*/ 672 h 674"/>
              <a:gd name="T72" fmla="*/ 376 w 746"/>
              <a:gd name="T73" fmla="*/ 670 h 674"/>
              <a:gd name="T74" fmla="*/ 408 w 746"/>
              <a:gd name="T75" fmla="*/ 650 h 674"/>
              <a:gd name="T76" fmla="*/ 500 w 746"/>
              <a:gd name="T77" fmla="*/ 606 h 674"/>
              <a:gd name="T78" fmla="*/ 598 w 746"/>
              <a:gd name="T79" fmla="*/ 554 h 674"/>
              <a:gd name="T80" fmla="*/ 638 w 746"/>
              <a:gd name="T81" fmla="*/ 522 h 674"/>
              <a:gd name="T82" fmla="*/ 680 w 746"/>
              <a:gd name="T83" fmla="*/ 464 h 674"/>
              <a:gd name="T84" fmla="*/ 710 w 746"/>
              <a:gd name="T85" fmla="*/ 402 h 674"/>
              <a:gd name="T86" fmla="*/ 734 w 746"/>
              <a:gd name="T87" fmla="*/ 372 h 674"/>
              <a:gd name="T88" fmla="*/ 744 w 746"/>
              <a:gd name="T89" fmla="*/ 352 h 674"/>
              <a:gd name="T90" fmla="*/ 744 w 746"/>
              <a:gd name="T91" fmla="*/ 330 h 674"/>
              <a:gd name="T92" fmla="*/ 734 w 746"/>
              <a:gd name="T93" fmla="*/ 316 h 674"/>
              <a:gd name="T94" fmla="*/ 580 w 746"/>
              <a:gd name="T95" fmla="*/ 176 h 674"/>
              <a:gd name="T96" fmla="*/ 410 w 746"/>
              <a:gd name="T97" fmla="*/ 60 h 674"/>
              <a:gd name="T98" fmla="*/ 286 w 746"/>
              <a:gd name="T99" fmla="*/ 0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674">
                <a:moveTo>
                  <a:pt x="286" y="0"/>
                </a:moveTo>
                <a:lnTo>
                  <a:pt x="286" y="0"/>
                </a:lnTo>
                <a:lnTo>
                  <a:pt x="270" y="38"/>
                </a:lnTo>
                <a:lnTo>
                  <a:pt x="248" y="78"/>
                </a:lnTo>
                <a:lnTo>
                  <a:pt x="224" y="116"/>
                </a:lnTo>
                <a:lnTo>
                  <a:pt x="198" y="156"/>
                </a:lnTo>
                <a:lnTo>
                  <a:pt x="144" y="116"/>
                </a:lnTo>
                <a:lnTo>
                  <a:pt x="144" y="116"/>
                </a:lnTo>
                <a:lnTo>
                  <a:pt x="134" y="106"/>
                </a:lnTo>
                <a:lnTo>
                  <a:pt x="128" y="96"/>
                </a:lnTo>
                <a:lnTo>
                  <a:pt x="122" y="72"/>
                </a:lnTo>
                <a:lnTo>
                  <a:pt x="122" y="72"/>
                </a:lnTo>
                <a:lnTo>
                  <a:pt x="118" y="64"/>
                </a:lnTo>
                <a:lnTo>
                  <a:pt x="114" y="54"/>
                </a:lnTo>
                <a:lnTo>
                  <a:pt x="108" y="46"/>
                </a:lnTo>
                <a:lnTo>
                  <a:pt x="100" y="40"/>
                </a:lnTo>
                <a:lnTo>
                  <a:pt x="100" y="40"/>
                </a:lnTo>
                <a:lnTo>
                  <a:pt x="90" y="32"/>
                </a:lnTo>
                <a:lnTo>
                  <a:pt x="80" y="28"/>
                </a:lnTo>
                <a:lnTo>
                  <a:pt x="68" y="24"/>
                </a:lnTo>
                <a:lnTo>
                  <a:pt x="58" y="24"/>
                </a:lnTo>
                <a:lnTo>
                  <a:pt x="58" y="24"/>
                </a:lnTo>
                <a:lnTo>
                  <a:pt x="48" y="24"/>
                </a:lnTo>
                <a:lnTo>
                  <a:pt x="36" y="30"/>
                </a:lnTo>
                <a:lnTo>
                  <a:pt x="26" y="38"/>
                </a:lnTo>
                <a:lnTo>
                  <a:pt x="14" y="50"/>
                </a:lnTo>
                <a:lnTo>
                  <a:pt x="14" y="50"/>
                </a:lnTo>
                <a:lnTo>
                  <a:pt x="6" y="66"/>
                </a:lnTo>
                <a:lnTo>
                  <a:pt x="0" y="78"/>
                </a:lnTo>
                <a:lnTo>
                  <a:pt x="0" y="90"/>
                </a:lnTo>
                <a:lnTo>
                  <a:pt x="0" y="100"/>
                </a:lnTo>
                <a:lnTo>
                  <a:pt x="0" y="100"/>
                </a:lnTo>
                <a:lnTo>
                  <a:pt x="4" y="110"/>
                </a:lnTo>
                <a:lnTo>
                  <a:pt x="10" y="120"/>
                </a:lnTo>
                <a:lnTo>
                  <a:pt x="18" y="130"/>
                </a:lnTo>
                <a:lnTo>
                  <a:pt x="28" y="138"/>
                </a:lnTo>
                <a:lnTo>
                  <a:pt x="28" y="138"/>
                </a:lnTo>
                <a:lnTo>
                  <a:pt x="36" y="142"/>
                </a:lnTo>
                <a:lnTo>
                  <a:pt x="46" y="146"/>
                </a:lnTo>
                <a:lnTo>
                  <a:pt x="56" y="146"/>
                </a:lnTo>
                <a:lnTo>
                  <a:pt x="68" y="146"/>
                </a:lnTo>
                <a:lnTo>
                  <a:pt x="68" y="146"/>
                </a:lnTo>
                <a:lnTo>
                  <a:pt x="92" y="146"/>
                </a:lnTo>
                <a:lnTo>
                  <a:pt x="104" y="148"/>
                </a:lnTo>
                <a:lnTo>
                  <a:pt x="118" y="152"/>
                </a:lnTo>
                <a:lnTo>
                  <a:pt x="118" y="152"/>
                </a:lnTo>
                <a:lnTo>
                  <a:pt x="118" y="154"/>
                </a:lnTo>
                <a:lnTo>
                  <a:pt x="168" y="192"/>
                </a:lnTo>
                <a:lnTo>
                  <a:pt x="168" y="192"/>
                </a:lnTo>
                <a:lnTo>
                  <a:pt x="136" y="228"/>
                </a:lnTo>
                <a:lnTo>
                  <a:pt x="102" y="264"/>
                </a:lnTo>
                <a:lnTo>
                  <a:pt x="64" y="300"/>
                </a:lnTo>
                <a:lnTo>
                  <a:pt x="24" y="336"/>
                </a:lnTo>
                <a:lnTo>
                  <a:pt x="24" y="336"/>
                </a:lnTo>
                <a:lnTo>
                  <a:pt x="64" y="372"/>
                </a:lnTo>
                <a:lnTo>
                  <a:pt x="102" y="408"/>
                </a:lnTo>
                <a:lnTo>
                  <a:pt x="142" y="446"/>
                </a:lnTo>
                <a:lnTo>
                  <a:pt x="180" y="486"/>
                </a:lnTo>
                <a:lnTo>
                  <a:pt x="130" y="534"/>
                </a:lnTo>
                <a:lnTo>
                  <a:pt x="130" y="534"/>
                </a:lnTo>
                <a:lnTo>
                  <a:pt x="118" y="542"/>
                </a:lnTo>
                <a:lnTo>
                  <a:pt x="106" y="546"/>
                </a:lnTo>
                <a:lnTo>
                  <a:pt x="84" y="550"/>
                </a:lnTo>
                <a:lnTo>
                  <a:pt x="84" y="550"/>
                </a:lnTo>
                <a:lnTo>
                  <a:pt x="74" y="552"/>
                </a:lnTo>
                <a:lnTo>
                  <a:pt x="64" y="554"/>
                </a:lnTo>
                <a:lnTo>
                  <a:pt x="54" y="558"/>
                </a:lnTo>
                <a:lnTo>
                  <a:pt x="46" y="564"/>
                </a:lnTo>
                <a:lnTo>
                  <a:pt x="46" y="564"/>
                </a:lnTo>
                <a:lnTo>
                  <a:pt x="38" y="572"/>
                </a:lnTo>
                <a:lnTo>
                  <a:pt x="32" y="582"/>
                </a:lnTo>
                <a:lnTo>
                  <a:pt x="26" y="592"/>
                </a:lnTo>
                <a:lnTo>
                  <a:pt x="24" y="604"/>
                </a:lnTo>
                <a:lnTo>
                  <a:pt x="24" y="604"/>
                </a:lnTo>
                <a:lnTo>
                  <a:pt x="24" y="614"/>
                </a:lnTo>
                <a:lnTo>
                  <a:pt x="26" y="626"/>
                </a:lnTo>
                <a:lnTo>
                  <a:pt x="32" y="638"/>
                </a:lnTo>
                <a:lnTo>
                  <a:pt x="42" y="650"/>
                </a:lnTo>
                <a:lnTo>
                  <a:pt x="42" y="650"/>
                </a:lnTo>
                <a:lnTo>
                  <a:pt x="56" y="662"/>
                </a:lnTo>
                <a:lnTo>
                  <a:pt x="68" y="670"/>
                </a:lnTo>
                <a:lnTo>
                  <a:pt x="80" y="672"/>
                </a:lnTo>
                <a:lnTo>
                  <a:pt x="90" y="674"/>
                </a:lnTo>
                <a:lnTo>
                  <a:pt x="90" y="674"/>
                </a:lnTo>
                <a:lnTo>
                  <a:pt x="100" y="672"/>
                </a:lnTo>
                <a:lnTo>
                  <a:pt x="110" y="668"/>
                </a:lnTo>
                <a:lnTo>
                  <a:pt x="120" y="662"/>
                </a:lnTo>
                <a:lnTo>
                  <a:pt x="130" y="652"/>
                </a:lnTo>
                <a:lnTo>
                  <a:pt x="130" y="652"/>
                </a:lnTo>
                <a:lnTo>
                  <a:pt x="136" y="646"/>
                </a:lnTo>
                <a:lnTo>
                  <a:pt x="142" y="636"/>
                </a:lnTo>
                <a:lnTo>
                  <a:pt x="144" y="626"/>
                </a:lnTo>
                <a:lnTo>
                  <a:pt x="146" y="616"/>
                </a:lnTo>
                <a:lnTo>
                  <a:pt x="146" y="616"/>
                </a:lnTo>
                <a:lnTo>
                  <a:pt x="150" y="592"/>
                </a:lnTo>
                <a:lnTo>
                  <a:pt x="154" y="580"/>
                </a:lnTo>
                <a:lnTo>
                  <a:pt x="162" y="568"/>
                </a:lnTo>
                <a:lnTo>
                  <a:pt x="162" y="568"/>
                </a:lnTo>
                <a:lnTo>
                  <a:pt x="164" y="566"/>
                </a:lnTo>
                <a:lnTo>
                  <a:pt x="212" y="520"/>
                </a:lnTo>
                <a:lnTo>
                  <a:pt x="212" y="520"/>
                </a:lnTo>
                <a:lnTo>
                  <a:pt x="270" y="588"/>
                </a:lnTo>
                <a:lnTo>
                  <a:pt x="330" y="658"/>
                </a:lnTo>
                <a:lnTo>
                  <a:pt x="330" y="658"/>
                </a:lnTo>
                <a:lnTo>
                  <a:pt x="334" y="664"/>
                </a:lnTo>
                <a:lnTo>
                  <a:pt x="340" y="668"/>
                </a:lnTo>
                <a:lnTo>
                  <a:pt x="348" y="672"/>
                </a:lnTo>
                <a:lnTo>
                  <a:pt x="354" y="672"/>
                </a:lnTo>
                <a:lnTo>
                  <a:pt x="362" y="674"/>
                </a:lnTo>
                <a:lnTo>
                  <a:pt x="370" y="672"/>
                </a:lnTo>
                <a:lnTo>
                  <a:pt x="376" y="670"/>
                </a:lnTo>
                <a:lnTo>
                  <a:pt x="384" y="666"/>
                </a:lnTo>
                <a:lnTo>
                  <a:pt x="384" y="666"/>
                </a:lnTo>
                <a:lnTo>
                  <a:pt x="408" y="650"/>
                </a:lnTo>
                <a:lnTo>
                  <a:pt x="436" y="636"/>
                </a:lnTo>
                <a:lnTo>
                  <a:pt x="500" y="606"/>
                </a:lnTo>
                <a:lnTo>
                  <a:pt x="500" y="606"/>
                </a:lnTo>
                <a:lnTo>
                  <a:pt x="532" y="590"/>
                </a:lnTo>
                <a:lnTo>
                  <a:pt x="566" y="574"/>
                </a:lnTo>
                <a:lnTo>
                  <a:pt x="598" y="554"/>
                </a:lnTo>
                <a:lnTo>
                  <a:pt x="626" y="534"/>
                </a:lnTo>
                <a:lnTo>
                  <a:pt x="626" y="534"/>
                </a:lnTo>
                <a:lnTo>
                  <a:pt x="638" y="522"/>
                </a:lnTo>
                <a:lnTo>
                  <a:pt x="648" y="510"/>
                </a:lnTo>
                <a:lnTo>
                  <a:pt x="666" y="488"/>
                </a:lnTo>
                <a:lnTo>
                  <a:pt x="680" y="464"/>
                </a:lnTo>
                <a:lnTo>
                  <a:pt x="692" y="440"/>
                </a:lnTo>
                <a:lnTo>
                  <a:pt x="692" y="440"/>
                </a:lnTo>
                <a:lnTo>
                  <a:pt x="710" y="402"/>
                </a:lnTo>
                <a:lnTo>
                  <a:pt x="722" y="386"/>
                </a:lnTo>
                <a:lnTo>
                  <a:pt x="734" y="372"/>
                </a:lnTo>
                <a:lnTo>
                  <a:pt x="734" y="372"/>
                </a:lnTo>
                <a:lnTo>
                  <a:pt x="738" y="366"/>
                </a:lnTo>
                <a:lnTo>
                  <a:pt x="742" y="358"/>
                </a:lnTo>
                <a:lnTo>
                  <a:pt x="744" y="352"/>
                </a:lnTo>
                <a:lnTo>
                  <a:pt x="746" y="344"/>
                </a:lnTo>
                <a:lnTo>
                  <a:pt x="746" y="336"/>
                </a:lnTo>
                <a:lnTo>
                  <a:pt x="744" y="330"/>
                </a:lnTo>
                <a:lnTo>
                  <a:pt x="740" y="322"/>
                </a:lnTo>
                <a:lnTo>
                  <a:pt x="734" y="316"/>
                </a:lnTo>
                <a:lnTo>
                  <a:pt x="734" y="316"/>
                </a:lnTo>
                <a:lnTo>
                  <a:pt x="686" y="266"/>
                </a:lnTo>
                <a:lnTo>
                  <a:pt x="634" y="220"/>
                </a:lnTo>
                <a:lnTo>
                  <a:pt x="580" y="176"/>
                </a:lnTo>
                <a:lnTo>
                  <a:pt x="526" y="134"/>
                </a:lnTo>
                <a:lnTo>
                  <a:pt x="468" y="96"/>
                </a:lnTo>
                <a:lnTo>
                  <a:pt x="410" y="60"/>
                </a:lnTo>
                <a:lnTo>
                  <a:pt x="348" y="28"/>
                </a:lnTo>
                <a:lnTo>
                  <a:pt x="286" y="0"/>
                </a:lnTo>
                <a:lnTo>
                  <a:pt x="286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Freeform 29"/>
          <p:cNvSpPr>
            <a:spLocks/>
          </p:cNvSpPr>
          <p:nvPr/>
        </p:nvSpPr>
        <p:spPr bwMode="auto">
          <a:xfrm>
            <a:off x="1907084" y="2265547"/>
            <a:ext cx="1358582" cy="1139089"/>
          </a:xfrm>
          <a:custGeom>
            <a:avLst/>
            <a:gdLst>
              <a:gd name="T0" fmla="*/ 90 w 718"/>
              <a:gd name="T1" fmla="*/ 8 h 602"/>
              <a:gd name="T2" fmla="*/ 44 w 718"/>
              <a:gd name="T3" fmla="*/ 0 h 602"/>
              <a:gd name="T4" fmla="*/ 40 w 718"/>
              <a:gd name="T5" fmla="*/ 0 h 602"/>
              <a:gd name="T6" fmla="*/ 36 w 718"/>
              <a:gd name="T7" fmla="*/ 0 h 602"/>
              <a:gd name="T8" fmla="*/ 22 w 718"/>
              <a:gd name="T9" fmla="*/ 4 h 602"/>
              <a:gd name="T10" fmla="*/ 10 w 718"/>
              <a:gd name="T11" fmla="*/ 14 h 602"/>
              <a:gd name="T12" fmla="*/ 2 w 718"/>
              <a:gd name="T13" fmla="*/ 28 h 602"/>
              <a:gd name="T14" fmla="*/ 0 w 718"/>
              <a:gd name="T15" fmla="*/ 42 h 602"/>
              <a:gd name="T16" fmla="*/ 0 w 718"/>
              <a:gd name="T17" fmla="*/ 50 h 602"/>
              <a:gd name="T18" fmla="*/ 242 w 718"/>
              <a:gd name="T19" fmla="*/ 602 h 602"/>
              <a:gd name="T20" fmla="*/ 326 w 718"/>
              <a:gd name="T21" fmla="*/ 562 h 602"/>
              <a:gd name="T22" fmla="*/ 408 w 718"/>
              <a:gd name="T23" fmla="*/ 522 h 602"/>
              <a:gd name="T24" fmla="*/ 412 w 718"/>
              <a:gd name="T25" fmla="*/ 500 h 602"/>
              <a:gd name="T26" fmla="*/ 404 w 718"/>
              <a:gd name="T27" fmla="*/ 496 h 602"/>
              <a:gd name="T28" fmla="*/ 386 w 718"/>
              <a:gd name="T29" fmla="*/ 490 h 602"/>
              <a:gd name="T30" fmla="*/ 358 w 718"/>
              <a:gd name="T31" fmla="*/ 478 h 602"/>
              <a:gd name="T32" fmla="*/ 336 w 718"/>
              <a:gd name="T33" fmla="*/ 460 h 602"/>
              <a:gd name="T34" fmla="*/ 330 w 718"/>
              <a:gd name="T35" fmla="*/ 452 h 602"/>
              <a:gd name="T36" fmla="*/ 314 w 718"/>
              <a:gd name="T37" fmla="*/ 420 h 602"/>
              <a:gd name="T38" fmla="*/ 310 w 718"/>
              <a:gd name="T39" fmla="*/ 382 h 602"/>
              <a:gd name="T40" fmla="*/ 312 w 718"/>
              <a:gd name="T41" fmla="*/ 374 h 602"/>
              <a:gd name="T42" fmla="*/ 324 w 718"/>
              <a:gd name="T43" fmla="*/ 344 h 602"/>
              <a:gd name="T44" fmla="*/ 346 w 718"/>
              <a:gd name="T45" fmla="*/ 318 h 602"/>
              <a:gd name="T46" fmla="*/ 356 w 718"/>
              <a:gd name="T47" fmla="*/ 310 h 602"/>
              <a:gd name="T48" fmla="*/ 378 w 718"/>
              <a:gd name="T49" fmla="*/ 300 h 602"/>
              <a:gd name="T50" fmla="*/ 400 w 718"/>
              <a:gd name="T51" fmla="*/ 292 h 602"/>
              <a:gd name="T52" fmla="*/ 422 w 718"/>
              <a:gd name="T53" fmla="*/ 290 h 602"/>
              <a:gd name="T54" fmla="*/ 442 w 718"/>
              <a:gd name="T55" fmla="*/ 294 h 602"/>
              <a:gd name="T56" fmla="*/ 458 w 718"/>
              <a:gd name="T57" fmla="*/ 302 h 602"/>
              <a:gd name="T58" fmla="*/ 486 w 718"/>
              <a:gd name="T59" fmla="*/ 324 h 602"/>
              <a:gd name="T60" fmla="*/ 498 w 718"/>
              <a:gd name="T61" fmla="*/ 338 h 602"/>
              <a:gd name="T62" fmla="*/ 510 w 718"/>
              <a:gd name="T63" fmla="*/ 372 h 602"/>
              <a:gd name="T64" fmla="*/ 512 w 718"/>
              <a:gd name="T65" fmla="*/ 402 h 602"/>
              <a:gd name="T66" fmla="*/ 512 w 718"/>
              <a:gd name="T67" fmla="*/ 420 h 602"/>
              <a:gd name="T68" fmla="*/ 532 w 718"/>
              <a:gd name="T69" fmla="*/ 452 h 602"/>
              <a:gd name="T70" fmla="*/ 580 w 718"/>
              <a:gd name="T71" fmla="*/ 420 h 602"/>
              <a:gd name="T72" fmla="*/ 674 w 718"/>
              <a:gd name="T73" fmla="*/ 356 h 602"/>
              <a:gd name="T74" fmla="*/ 718 w 718"/>
              <a:gd name="T75" fmla="*/ 322 h 602"/>
              <a:gd name="T76" fmla="*/ 598 w 718"/>
              <a:gd name="T77" fmla="*/ 230 h 602"/>
              <a:gd name="T78" fmla="*/ 484 w 718"/>
              <a:gd name="T79" fmla="*/ 158 h 602"/>
              <a:gd name="T80" fmla="*/ 424 w 718"/>
              <a:gd name="T81" fmla="*/ 124 h 602"/>
              <a:gd name="T82" fmla="*/ 314 w 718"/>
              <a:gd name="T83" fmla="*/ 74 h 602"/>
              <a:gd name="T84" fmla="*/ 214 w 718"/>
              <a:gd name="T85" fmla="*/ 38 h 602"/>
              <a:gd name="T86" fmla="*/ 128 w 718"/>
              <a:gd name="T87" fmla="*/ 14 h 602"/>
              <a:gd name="T88" fmla="*/ 90 w 718"/>
              <a:gd name="T89" fmla="*/ 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18" h="602">
                <a:moveTo>
                  <a:pt x="90" y="8"/>
                </a:moveTo>
                <a:lnTo>
                  <a:pt x="90" y="8"/>
                </a:lnTo>
                <a:lnTo>
                  <a:pt x="44" y="0"/>
                </a:lnTo>
                <a:lnTo>
                  <a:pt x="44" y="0"/>
                </a:lnTo>
                <a:lnTo>
                  <a:pt x="40" y="0"/>
                </a:lnTo>
                <a:lnTo>
                  <a:pt x="40" y="0"/>
                </a:lnTo>
                <a:lnTo>
                  <a:pt x="36" y="0"/>
                </a:lnTo>
                <a:lnTo>
                  <a:pt x="36" y="0"/>
                </a:lnTo>
                <a:lnTo>
                  <a:pt x="28" y="2"/>
                </a:lnTo>
                <a:lnTo>
                  <a:pt x="22" y="4"/>
                </a:lnTo>
                <a:lnTo>
                  <a:pt x="14" y="8"/>
                </a:lnTo>
                <a:lnTo>
                  <a:pt x="10" y="14"/>
                </a:lnTo>
                <a:lnTo>
                  <a:pt x="4" y="20"/>
                </a:lnTo>
                <a:lnTo>
                  <a:pt x="2" y="28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242" y="602"/>
                </a:lnTo>
                <a:lnTo>
                  <a:pt x="242" y="602"/>
                </a:lnTo>
                <a:lnTo>
                  <a:pt x="326" y="562"/>
                </a:lnTo>
                <a:lnTo>
                  <a:pt x="408" y="522"/>
                </a:lnTo>
                <a:lnTo>
                  <a:pt x="408" y="522"/>
                </a:lnTo>
                <a:lnTo>
                  <a:pt x="422" y="514"/>
                </a:lnTo>
                <a:lnTo>
                  <a:pt x="412" y="500"/>
                </a:lnTo>
                <a:lnTo>
                  <a:pt x="412" y="500"/>
                </a:lnTo>
                <a:lnTo>
                  <a:pt x="404" y="496"/>
                </a:lnTo>
                <a:lnTo>
                  <a:pt x="386" y="490"/>
                </a:lnTo>
                <a:lnTo>
                  <a:pt x="386" y="490"/>
                </a:lnTo>
                <a:lnTo>
                  <a:pt x="372" y="484"/>
                </a:lnTo>
                <a:lnTo>
                  <a:pt x="358" y="478"/>
                </a:lnTo>
                <a:lnTo>
                  <a:pt x="342" y="466"/>
                </a:lnTo>
                <a:lnTo>
                  <a:pt x="336" y="460"/>
                </a:lnTo>
                <a:lnTo>
                  <a:pt x="330" y="452"/>
                </a:lnTo>
                <a:lnTo>
                  <a:pt x="330" y="452"/>
                </a:lnTo>
                <a:lnTo>
                  <a:pt x="322" y="436"/>
                </a:lnTo>
                <a:lnTo>
                  <a:pt x="314" y="420"/>
                </a:lnTo>
                <a:lnTo>
                  <a:pt x="310" y="402"/>
                </a:lnTo>
                <a:lnTo>
                  <a:pt x="310" y="382"/>
                </a:lnTo>
                <a:lnTo>
                  <a:pt x="310" y="382"/>
                </a:lnTo>
                <a:lnTo>
                  <a:pt x="312" y="374"/>
                </a:lnTo>
                <a:lnTo>
                  <a:pt x="314" y="364"/>
                </a:lnTo>
                <a:lnTo>
                  <a:pt x="324" y="344"/>
                </a:lnTo>
                <a:lnTo>
                  <a:pt x="338" y="326"/>
                </a:lnTo>
                <a:lnTo>
                  <a:pt x="346" y="318"/>
                </a:lnTo>
                <a:lnTo>
                  <a:pt x="356" y="310"/>
                </a:lnTo>
                <a:lnTo>
                  <a:pt x="356" y="310"/>
                </a:lnTo>
                <a:lnTo>
                  <a:pt x="366" y="304"/>
                </a:lnTo>
                <a:lnTo>
                  <a:pt x="378" y="300"/>
                </a:lnTo>
                <a:lnTo>
                  <a:pt x="388" y="296"/>
                </a:lnTo>
                <a:lnTo>
                  <a:pt x="400" y="292"/>
                </a:lnTo>
                <a:lnTo>
                  <a:pt x="410" y="290"/>
                </a:lnTo>
                <a:lnTo>
                  <a:pt x="422" y="290"/>
                </a:lnTo>
                <a:lnTo>
                  <a:pt x="432" y="292"/>
                </a:lnTo>
                <a:lnTo>
                  <a:pt x="442" y="294"/>
                </a:lnTo>
                <a:lnTo>
                  <a:pt x="442" y="294"/>
                </a:lnTo>
                <a:lnTo>
                  <a:pt x="458" y="302"/>
                </a:lnTo>
                <a:lnTo>
                  <a:pt x="474" y="312"/>
                </a:lnTo>
                <a:lnTo>
                  <a:pt x="486" y="324"/>
                </a:lnTo>
                <a:lnTo>
                  <a:pt x="498" y="338"/>
                </a:lnTo>
                <a:lnTo>
                  <a:pt x="498" y="338"/>
                </a:lnTo>
                <a:lnTo>
                  <a:pt x="506" y="356"/>
                </a:lnTo>
                <a:lnTo>
                  <a:pt x="510" y="372"/>
                </a:lnTo>
                <a:lnTo>
                  <a:pt x="512" y="388"/>
                </a:lnTo>
                <a:lnTo>
                  <a:pt x="512" y="402"/>
                </a:lnTo>
                <a:lnTo>
                  <a:pt x="512" y="402"/>
                </a:lnTo>
                <a:lnTo>
                  <a:pt x="512" y="420"/>
                </a:lnTo>
                <a:lnTo>
                  <a:pt x="514" y="426"/>
                </a:lnTo>
                <a:lnTo>
                  <a:pt x="532" y="452"/>
                </a:lnTo>
                <a:lnTo>
                  <a:pt x="532" y="452"/>
                </a:lnTo>
                <a:lnTo>
                  <a:pt x="580" y="420"/>
                </a:lnTo>
                <a:lnTo>
                  <a:pt x="628" y="388"/>
                </a:lnTo>
                <a:lnTo>
                  <a:pt x="674" y="356"/>
                </a:lnTo>
                <a:lnTo>
                  <a:pt x="718" y="322"/>
                </a:lnTo>
                <a:lnTo>
                  <a:pt x="718" y="322"/>
                </a:lnTo>
                <a:lnTo>
                  <a:pt x="656" y="274"/>
                </a:lnTo>
                <a:lnTo>
                  <a:pt x="598" y="230"/>
                </a:lnTo>
                <a:lnTo>
                  <a:pt x="540" y="192"/>
                </a:lnTo>
                <a:lnTo>
                  <a:pt x="484" y="158"/>
                </a:lnTo>
                <a:lnTo>
                  <a:pt x="484" y="158"/>
                </a:lnTo>
                <a:lnTo>
                  <a:pt x="424" y="124"/>
                </a:lnTo>
                <a:lnTo>
                  <a:pt x="368" y="96"/>
                </a:lnTo>
                <a:lnTo>
                  <a:pt x="314" y="74"/>
                </a:lnTo>
                <a:lnTo>
                  <a:pt x="262" y="54"/>
                </a:lnTo>
                <a:lnTo>
                  <a:pt x="214" y="38"/>
                </a:lnTo>
                <a:lnTo>
                  <a:pt x="168" y="24"/>
                </a:lnTo>
                <a:lnTo>
                  <a:pt x="128" y="14"/>
                </a:lnTo>
                <a:lnTo>
                  <a:pt x="90" y="8"/>
                </a:lnTo>
                <a:lnTo>
                  <a:pt x="90" y="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Freeform 30"/>
          <p:cNvSpPr>
            <a:spLocks/>
          </p:cNvSpPr>
          <p:nvPr/>
        </p:nvSpPr>
        <p:spPr bwMode="auto">
          <a:xfrm>
            <a:off x="1365922" y="2379078"/>
            <a:ext cx="908244" cy="1335875"/>
          </a:xfrm>
          <a:custGeom>
            <a:avLst/>
            <a:gdLst>
              <a:gd name="T0" fmla="*/ 206 w 480"/>
              <a:gd name="T1" fmla="*/ 0 h 706"/>
              <a:gd name="T2" fmla="*/ 186 w 480"/>
              <a:gd name="T3" fmla="*/ 6 h 706"/>
              <a:gd name="T4" fmla="*/ 174 w 480"/>
              <a:gd name="T5" fmla="*/ 18 h 706"/>
              <a:gd name="T6" fmla="*/ 160 w 480"/>
              <a:gd name="T7" fmla="*/ 40 h 706"/>
              <a:gd name="T8" fmla="*/ 160 w 480"/>
              <a:gd name="T9" fmla="*/ 40 h 706"/>
              <a:gd name="T10" fmla="*/ 124 w 480"/>
              <a:gd name="T11" fmla="*/ 110 h 706"/>
              <a:gd name="T12" fmla="*/ 88 w 480"/>
              <a:gd name="T13" fmla="*/ 196 h 706"/>
              <a:gd name="T14" fmla="*/ 54 w 480"/>
              <a:gd name="T15" fmla="*/ 300 h 706"/>
              <a:gd name="T16" fmla="*/ 26 w 480"/>
              <a:gd name="T17" fmla="*/ 424 h 706"/>
              <a:gd name="T18" fmla="*/ 16 w 480"/>
              <a:gd name="T19" fmla="*/ 488 h 706"/>
              <a:gd name="T20" fmla="*/ 2 w 480"/>
              <a:gd name="T21" fmla="*/ 628 h 706"/>
              <a:gd name="T22" fmla="*/ 0 w 480"/>
              <a:gd name="T23" fmla="*/ 706 h 706"/>
              <a:gd name="T24" fmla="*/ 190 w 480"/>
              <a:gd name="T25" fmla="*/ 660 h 706"/>
              <a:gd name="T26" fmla="*/ 182 w 480"/>
              <a:gd name="T27" fmla="*/ 630 h 706"/>
              <a:gd name="T28" fmla="*/ 160 w 480"/>
              <a:gd name="T29" fmla="*/ 612 h 706"/>
              <a:gd name="T30" fmla="*/ 150 w 480"/>
              <a:gd name="T31" fmla="*/ 604 h 706"/>
              <a:gd name="T32" fmla="*/ 128 w 480"/>
              <a:gd name="T33" fmla="*/ 576 h 706"/>
              <a:gd name="T34" fmla="*/ 120 w 480"/>
              <a:gd name="T35" fmla="*/ 558 h 706"/>
              <a:gd name="T36" fmla="*/ 116 w 480"/>
              <a:gd name="T37" fmla="*/ 542 h 706"/>
              <a:gd name="T38" fmla="*/ 118 w 480"/>
              <a:gd name="T39" fmla="*/ 506 h 706"/>
              <a:gd name="T40" fmla="*/ 124 w 480"/>
              <a:gd name="T41" fmla="*/ 486 h 706"/>
              <a:gd name="T42" fmla="*/ 134 w 480"/>
              <a:gd name="T43" fmla="*/ 470 h 706"/>
              <a:gd name="T44" fmla="*/ 168 w 480"/>
              <a:gd name="T45" fmla="*/ 444 h 706"/>
              <a:gd name="T46" fmla="*/ 192 w 480"/>
              <a:gd name="T47" fmla="*/ 434 h 706"/>
              <a:gd name="T48" fmla="*/ 204 w 480"/>
              <a:gd name="T49" fmla="*/ 432 h 706"/>
              <a:gd name="T50" fmla="*/ 228 w 480"/>
              <a:gd name="T51" fmla="*/ 430 h 706"/>
              <a:gd name="T52" fmla="*/ 250 w 480"/>
              <a:gd name="T53" fmla="*/ 434 h 706"/>
              <a:gd name="T54" fmla="*/ 270 w 480"/>
              <a:gd name="T55" fmla="*/ 440 h 706"/>
              <a:gd name="T56" fmla="*/ 278 w 480"/>
              <a:gd name="T57" fmla="*/ 446 h 706"/>
              <a:gd name="T58" fmla="*/ 302 w 480"/>
              <a:gd name="T59" fmla="*/ 474 h 706"/>
              <a:gd name="T60" fmla="*/ 316 w 480"/>
              <a:gd name="T61" fmla="*/ 508 h 706"/>
              <a:gd name="T62" fmla="*/ 318 w 480"/>
              <a:gd name="T63" fmla="*/ 526 h 706"/>
              <a:gd name="T64" fmla="*/ 314 w 480"/>
              <a:gd name="T65" fmla="*/ 558 h 706"/>
              <a:gd name="T66" fmla="*/ 310 w 480"/>
              <a:gd name="T67" fmla="*/ 572 h 706"/>
              <a:gd name="T68" fmla="*/ 302 w 480"/>
              <a:gd name="T69" fmla="*/ 594 h 706"/>
              <a:gd name="T70" fmla="*/ 310 w 480"/>
              <a:gd name="T71" fmla="*/ 624 h 706"/>
              <a:gd name="T72" fmla="*/ 480 w 480"/>
              <a:gd name="T73" fmla="*/ 562 h 706"/>
              <a:gd name="T74" fmla="*/ 244 w 480"/>
              <a:gd name="T75" fmla="*/ 24 h 706"/>
              <a:gd name="T76" fmla="*/ 228 w 480"/>
              <a:gd name="T77" fmla="*/ 6 h 706"/>
              <a:gd name="T78" fmla="*/ 206 w 480"/>
              <a:gd name="T79" fmla="*/ 0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0" h="706">
                <a:moveTo>
                  <a:pt x="206" y="0"/>
                </a:moveTo>
                <a:lnTo>
                  <a:pt x="206" y="0"/>
                </a:lnTo>
                <a:lnTo>
                  <a:pt x="196" y="2"/>
                </a:lnTo>
                <a:lnTo>
                  <a:pt x="186" y="6"/>
                </a:lnTo>
                <a:lnTo>
                  <a:pt x="180" y="10"/>
                </a:lnTo>
                <a:lnTo>
                  <a:pt x="174" y="18"/>
                </a:lnTo>
                <a:lnTo>
                  <a:pt x="174" y="18"/>
                </a:lnTo>
                <a:lnTo>
                  <a:pt x="160" y="40"/>
                </a:lnTo>
                <a:lnTo>
                  <a:pt x="160" y="40"/>
                </a:lnTo>
                <a:lnTo>
                  <a:pt x="160" y="40"/>
                </a:lnTo>
                <a:lnTo>
                  <a:pt x="142" y="72"/>
                </a:lnTo>
                <a:lnTo>
                  <a:pt x="124" y="110"/>
                </a:lnTo>
                <a:lnTo>
                  <a:pt x="106" y="150"/>
                </a:lnTo>
                <a:lnTo>
                  <a:pt x="88" y="196"/>
                </a:lnTo>
                <a:lnTo>
                  <a:pt x="70" y="246"/>
                </a:lnTo>
                <a:lnTo>
                  <a:pt x="54" y="300"/>
                </a:lnTo>
                <a:lnTo>
                  <a:pt x="38" y="360"/>
                </a:lnTo>
                <a:lnTo>
                  <a:pt x="26" y="424"/>
                </a:lnTo>
                <a:lnTo>
                  <a:pt x="26" y="424"/>
                </a:lnTo>
                <a:lnTo>
                  <a:pt x="16" y="488"/>
                </a:lnTo>
                <a:lnTo>
                  <a:pt x="8" y="556"/>
                </a:lnTo>
                <a:lnTo>
                  <a:pt x="2" y="628"/>
                </a:lnTo>
                <a:lnTo>
                  <a:pt x="0" y="706"/>
                </a:lnTo>
                <a:lnTo>
                  <a:pt x="0" y="706"/>
                </a:lnTo>
                <a:lnTo>
                  <a:pt x="96" y="684"/>
                </a:lnTo>
                <a:lnTo>
                  <a:pt x="190" y="660"/>
                </a:lnTo>
                <a:lnTo>
                  <a:pt x="182" y="630"/>
                </a:lnTo>
                <a:lnTo>
                  <a:pt x="182" y="630"/>
                </a:lnTo>
                <a:lnTo>
                  <a:pt x="176" y="624"/>
                </a:lnTo>
                <a:lnTo>
                  <a:pt x="160" y="612"/>
                </a:lnTo>
                <a:lnTo>
                  <a:pt x="160" y="612"/>
                </a:lnTo>
                <a:lnTo>
                  <a:pt x="150" y="604"/>
                </a:lnTo>
                <a:lnTo>
                  <a:pt x="138" y="592"/>
                </a:lnTo>
                <a:lnTo>
                  <a:pt x="128" y="576"/>
                </a:lnTo>
                <a:lnTo>
                  <a:pt x="124" y="568"/>
                </a:lnTo>
                <a:lnTo>
                  <a:pt x="120" y="558"/>
                </a:lnTo>
                <a:lnTo>
                  <a:pt x="120" y="558"/>
                </a:lnTo>
                <a:lnTo>
                  <a:pt x="116" y="542"/>
                </a:lnTo>
                <a:lnTo>
                  <a:pt x="116" y="524"/>
                </a:lnTo>
                <a:lnTo>
                  <a:pt x="118" y="506"/>
                </a:lnTo>
                <a:lnTo>
                  <a:pt x="124" y="486"/>
                </a:lnTo>
                <a:lnTo>
                  <a:pt x="124" y="486"/>
                </a:lnTo>
                <a:lnTo>
                  <a:pt x="128" y="478"/>
                </a:lnTo>
                <a:lnTo>
                  <a:pt x="134" y="470"/>
                </a:lnTo>
                <a:lnTo>
                  <a:pt x="150" y="456"/>
                </a:lnTo>
                <a:lnTo>
                  <a:pt x="168" y="444"/>
                </a:lnTo>
                <a:lnTo>
                  <a:pt x="180" y="438"/>
                </a:lnTo>
                <a:lnTo>
                  <a:pt x="192" y="434"/>
                </a:lnTo>
                <a:lnTo>
                  <a:pt x="192" y="434"/>
                </a:lnTo>
                <a:lnTo>
                  <a:pt x="204" y="432"/>
                </a:lnTo>
                <a:lnTo>
                  <a:pt x="216" y="430"/>
                </a:lnTo>
                <a:lnTo>
                  <a:pt x="228" y="430"/>
                </a:lnTo>
                <a:lnTo>
                  <a:pt x="240" y="432"/>
                </a:lnTo>
                <a:lnTo>
                  <a:pt x="250" y="434"/>
                </a:lnTo>
                <a:lnTo>
                  <a:pt x="260" y="436"/>
                </a:lnTo>
                <a:lnTo>
                  <a:pt x="270" y="440"/>
                </a:lnTo>
                <a:lnTo>
                  <a:pt x="278" y="446"/>
                </a:lnTo>
                <a:lnTo>
                  <a:pt x="278" y="446"/>
                </a:lnTo>
                <a:lnTo>
                  <a:pt x="292" y="460"/>
                </a:lnTo>
                <a:lnTo>
                  <a:pt x="302" y="474"/>
                </a:lnTo>
                <a:lnTo>
                  <a:pt x="310" y="490"/>
                </a:lnTo>
                <a:lnTo>
                  <a:pt x="316" y="508"/>
                </a:lnTo>
                <a:lnTo>
                  <a:pt x="316" y="508"/>
                </a:lnTo>
                <a:lnTo>
                  <a:pt x="318" y="526"/>
                </a:lnTo>
                <a:lnTo>
                  <a:pt x="318" y="542"/>
                </a:lnTo>
                <a:lnTo>
                  <a:pt x="314" y="558"/>
                </a:lnTo>
                <a:lnTo>
                  <a:pt x="310" y="572"/>
                </a:lnTo>
                <a:lnTo>
                  <a:pt x="310" y="572"/>
                </a:lnTo>
                <a:lnTo>
                  <a:pt x="302" y="588"/>
                </a:lnTo>
                <a:lnTo>
                  <a:pt x="302" y="594"/>
                </a:lnTo>
                <a:lnTo>
                  <a:pt x="310" y="624"/>
                </a:lnTo>
                <a:lnTo>
                  <a:pt x="310" y="624"/>
                </a:lnTo>
                <a:lnTo>
                  <a:pt x="396" y="594"/>
                </a:lnTo>
                <a:lnTo>
                  <a:pt x="480" y="562"/>
                </a:lnTo>
                <a:lnTo>
                  <a:pt x="244" y="24"/>
                </a:lnTo>
                <a:lnTo>
                  <a:pt x="244" y="24"/>
                </a:lnTo>
                <a:lnTo>
                  <a:pt x="238" y="14"/>
                </a:lnTo>
                <a:lnTo>
                  <a:pt x="228" y="6"/>
                </a:lnTo>
                <a:lnTo>
                  <a:pt x="218" y="0"/>
                </a:lnTo>
                <a:lnTo>
                  <a:pt x="206" y="0"/>
                </a:lnTo>
                <a:lnTo>
                  <a:pt x="206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Freeform 31"/>
          <p:cNvSpPr>
            <a:spLocks/>
          </p:cNvSpPr>
          <p:nvPr/>
        </p:nvSpPr>
        <p:spPr bwMode="auto">
          <a:xfrm>
            <a:off x="355500" y="2428275"/>
            <a:ext cx="1154227" cy="1369935"/>
          </a:xfrm>
          <a:custGeom>
            <a:avLst/>
            <a:gdLst>
              <a:gd name="T0" fmla="*/ 588 w 610"/>
              <a:gd name="T1" fmla="*/ 4 h 724"/>
              <a:gd name="T2" fmla="*/ 570 w 610"/>
              <a:gd name="T3" fmla="*/ 0 h 724"/>
              <a:gd name="T4" fmla="*/ 566 w 610"/>
              <a:gd name="T5" fmla="*/ 0 h 724"/>
              <a:gd name="T6" fmla="*/ 556 w 610"/>
              <a:gd name="T7" fmla="*/ 2 h 724"/>
              <a:gd name="T8" fmla="*/ 548 w 610"/>
              <a:gd name="T9" fmla="*/ 6 h 724"/>
              <a:gd name="T10" fmla="*/ 452 w 610"/>
              <a:gd name="T11" fmla="*/ 76 h 724"/>
              <a:gd name="T12" fmla="*/ 364 w 610"/>
              <a:gd name="T13" fmla="*/ 152 h 724"/>
              <a:gd name="T14" fmla="*/ 284 w 610"/>
              <a:gd name="T15" fmla="*/ 234 h 724"/>
              <a:gd name="T16" fmla="*/ 212 w 610"/>
              <a:gd name="T17" fmla="*/ 322 h 724"/>
              <a:gd name="T18" fmla="*/ 146 w 610"/>
              <a:gd name="T19" fmla="*/ 416 h 724"/>
              <a:gd name="T20" fmla="*/ 90 w 610"/>
              <a:gd name="T21" fmla="*/ 514 h 724"/>
              <a:gd name="T22" fmla="*/ 40 w 610"/>
              <a:gd name="T23" fmla="*/ 616 h 724"/>
              <a:gd name="T24" fmla="*/ 0 w 610"/>
              <a:gd name="T25" fmla="*/ 722 h 724"/>
              <a:gd name="T26" fmla="*/ 92 w 610"/>
              <a:gd name="T27" fmla="*/ 724 h 724"/>
              <a:gd name="T28" fmla="*/ 190 w 610"/>
              <a:gd name="T29" fmla="*/ 674 h 724"/>
              <a:gd name="T30" fmla="*/ 186 w 610"/>
              <a:gd name="T31" fmla="*/ 666 h 724"/>
              <a:gd name="T32" fmla="*/ 176 w 610"/>
              <a:gd name="T33" fmla="*/ 650 h 724"/>
              <a:gd name="T34" fmla="*/ 162 w 610"/>
              <a:gd name="T35" fmla="*/ 622 h 724"/>
              <a:gd name="T36" fmla="*/ 156 w 610"/>
              <a:gd name="T37" fmla="*/ 596 h 724"/>
              <a:gd name="T38" fmla="*/ 158 w 610"/>
              <a:gd name="T39" fmla="*/ 586 h 724"/>
              <a:gd name="T40" fmla="*/ 166 w 610"/>
              <a:gd name="T41" fmla="*/ 550 h 724"/>
              <a:gd name="T42" fmla="*/ 186 w 610"/>
              <a:gd name="T43" fmla="*/ 518 h 724"/>
              <a:gd name="T44" fmla="*/ 192 w 610"/>
              <a:gd name="T45" fmla="*/ 512 h 724"/>
              <a:gd name="T46" fmla="*/ 220 w 610"/>
              <a:gd name="T47" fmla="*/ 498 h 724"/>
              <a:gd name="T48" fmla="*/ 254 w 610"/>
              <a:gd name="T49" fmla="*/ 492 h 724"/>
              <a:gd name="T50" fmla="*/ 268 w 610"/>
              <a:gd name="T51" fmla="*/ 492 h 724"/>
              <a:gd name="T52" fmla="*/ 292 w 610"/>
              <a:gd name="T53" fmla="*/ 498 h 724"/>
              <a:gd name="T54" fmla="*/ 312 w 610"/>
              <a:gd name="T55" fmla="*/ 506 h 724"/>
              <a:gd name="T56" fmla="*/ 330 w 610"/>
              <a:gd name="T57" fmla="*/ 520 h 724"/>
              <a:gd name="T58" fmla="*/ 344 w 610"/>
              <a:gd name="T59" fmla="*/ 534 h 724"/>
              <a:gd name="T60" fmla="*/ 352 w 610"/>
              <a:gd name="T61" fmla="*/ 552 h 724"/>
              <a:gd name="T62" fmla="*/ 358 w 610"/>
              <a:gd name="T63" fmla="*/ 588 h 724"/>
              <a:gd name="T64" fmla="*/ 358 w 610"/>
              <a:gd name="T65" fmla="*/ 604 h 724"/>
              <a:gd name="T66" fmla="*/ 348 w 610"/>
              <a:gd name="T67" fmla="*/ 638 h 724"/>
              <a:gd name="T68" fmla="*/ 330 w 610"/>
              <a:gd name="T69" fmla="*/ 662 h 724"/>
              <a:gd name="T70" fmla="*/ 318 w 610"/>
              <a:gd name="T71" fmla="*/ 676 h 724"/>
              <a:gd name="T72" fmla="*/ 312 w 610"/>
              <a:gd name="T73" fmla="*/ 712 h 724"/>
              <a:gd name="T74" fmla="*/ 394 w 610"/>
              <a:gd name="T75" fmla="*/ 702 h 724"/>
              <a:gd name="T76" fmla="*/ 476 w 610"/>
              <a:gd name="T77" fmla="*/ 690 h 724"/>
              <a:gd name="T78" fmla="*/ 484 w 610"/>
              <a:gd name="T79" fmla="*/ 530 h 724"/>
              <a:gd name="T80" fmla="*/ 504 w 610"/>
              <a:gd name="T81" fmla="*/ 388 h 724"/>
              <a:gd name="T82" fmla="*/ 514 w 610"/>
              <a:gd name="T83" fmla="*/ 336 h 724"/>
              <a:gd name="T84" fmla="*/ 536 w 610"/>
              <a:gd name="T85" fmla="*/ 242 h 724"/>
              <a:gd name="T86" fmla="*/ 562 w 610"/>
              <a:gd name="T87" fmla="*/ 160 h 724"/>
              <a:gd name="T88" fmla="*/ 592 w 610"/>
              <a:gd name="T89" fmla="*/ 88 h 724"/>
              <a:gd name="T90" fmla="*/ 606 w 610"/>
              <a:gd name="T91" fmla="*/ 56 h 724"/>
              <a:gd name="T92" fmla="*/ 610 w 610"/>
              <a:gd name="T93" fmla="*/ 42 h 724"/>
              <a:gd name="T94" fmla="*/ 608 w 610"/>
              <a:gd name="T95" fmla="*/ 26 h 724"/>
              <a:gd name="T96" fmla="*/ 600 w 610"/>
              <a:gd name="T97" fmla="*/ 12 h 724"/>
              <a:gd name="T98" fmla="*/ 588 w 610"/>
              <a:gd name="T99" fmla="*/ 4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0" h="724">
                <a:moveTo>
                  <a:pt x="588" y="4"/>
                </a:moveTo>
                <a:lnTo>
                  <a:pt x="588" y="4"/>
                </a:lnTo>
                <a:lnTo>
                  <a:pt x="580" y="0"/>
                </a:lnTo>
                <a:lnTo>
                  <a:pt x="570" y="0"/>
                </a:lnTo>
                <a:lnTo>
                  <a:pt x="570" y="0"/>
                </a:lnTo>
                <a:lnTo>
                  <a:pt x="566" y="0"/>
                </a:lnTo>
                <a:lnTo>
                  <a:pt x="566" y="0"/>
                </a:lnTo>
                <a:lnTo>
                  <a:pt x="556" y="2"/>
                </a:lnTo>
                <a:lnTo>
                  <a:pt x="548" y="6"/>
                </a:lnTo>
                <a:lnTo>
                  <a:pt x="548" y="6"/>
                </a:lnTo>
                <a:lnTo>
                  <a:pt x="500" y="40"/>
                </a:lnTo>
                <a:lnTo>
                  <a:pt x="452" y="76"/>
                </a:lnTo>
                <a:lnTo>
                  <a:pt x="408" y="112"/>
                </a:lnTo>
                <a:lnTo>
                  <a:pt x="364" y="152"/>
                </a:lnTo>
                <a:lnTo>
                  <a:pt x="324" y="192"/>
                </a:lnTo>
                <a:lnTo>
                  <a:pt x="284" y="234"/>
                </a:lnTo>
                <a:lnTo>
                  <a:pt x="246" y="278"/>
                </a:lnTo>
                <a:lnTo>
                  <a:pt x="212" y="322"/>
                </a:lnTo>
                <a:lnTo>
                  <a:pt x="178" y="368"/>
                </a:lnTo>
                <a:lnTo>
                  <a:pt x="146" y="416"/>
                </a:lnTo>
                <a:lnTo>
                  <a:pt x="116" y="464"/>
                </a:lnTo>
                <a:lnTo>
                  <a:pt x="90" y="514"/>
                </a:lnTo>
                <a:lnTo>
                  <a:pt x="64" y="564"/>
                </a:lnTo>
                <a:lnTo>
                  <a:pt x="40" y="616"/>
                </a:lnTo>
                <a:lnTo>
                  <a:pt x="20" y="670"/>
                </a:lnTo>
                <a:lnTo>
                  <a:pt x="0" y="722"/>
                </a:lnTo>
                <a:lnTo>
                  <a:pt x="0" y="722"/>
                </a:lnTo>
                <a:lnTo>
                  <a:pt x="92" y="724"/>
                </a:lnTo>
                <a:lnTo>
                  <a:pt x="184" y="722"/>
                </a:lnTo>
                <a:lnTo>
                  <a:pt x="190" y="674"/>
                </a:lnTo>
                <a:lnTo>
                  <a:pt x="190" y="674"/>
                </a:lnTo>
                <a:lnTo>
                  <a:pt x="186" y="666"/>
                </a:lnTo>
                <a:lnTo>
                  <a:pt x="176" y="650"/>
                </a:lnTo>
                <a:lnTo>
                  <a:pt x="176" y="650"/>
                </a:lnTo>
                <a:lnTo>
                  <a:pt x="168" y="636"/>
                </a:lnTo>
                <a:lnTo>
                  <a:pt x="162" y="622"/>
                </a:lnTo>
                <a:lnTo>
                  <a:pt x="158" y="604"/>
                </a:lnTo>
                <a:lnTo>
                  <a:pt x="156" y="596"/>
                </a:lnTo>
                <a:lnTo>
                  <a:pt x="158" y="586"/>
                </a:lnTo>
                <a:lnTo>
                  <a:pt x="158" y="586"/>
                </a:lnTo>
                <a:lnTo>
                  <a:pt x="160" y="568"/>
                </a:lnTo>
                <a:lnTo>
                  <a:pt x="166" y="550"/>
                </a:lnTo>
                <a:lnTo>
                  <a:pt x="174" y="534"/>
                </a:lnTo>
                <a:lnTo>
                  <a:pt x="186" y="518"/>
                </a:lnTo>
                <a:lnTo>
                  <a:pt x="186" y="518"/>
                </a:lnTo>
                <a:lnTo>
                  <a:pt x="192" y="512"/>
                </a:lnTo>
                <a:lnTo>
                  <a:pt x="200" y="506"/>
                </a:lnTo>
                <a:lnTo>
                  <a:pt x="220" y="498"/>
                </a:lnTo>
                <a:lnTo>
                  <a:pt x="242" y="494"/>
                </a:lnTo>
                <a:lnTo>
                  <a:pt x="254" y="492"/>
                </a:lnTo>
                <a:lnTo>
                  <a:pt x="268" y="492"/>
                </a:lnTo>
                <a:lnTo>
                  <a:pt x="268" y="492"/>
                </a:lnTo>
                <a:lnTo>
                  <a:pt x="280" y="494"/>
                </a:lnTo>
                <a:lnTo>
                  <a:pt x="292" y="498"/>
                </a:lnTo>
                <a:lnTo>
                  <a:pt x="302" y="502"/>
                </a:lnTo>
                <a:lnTo>
                  <a:pt x="312" y="506"/>
                </a:lnTo>
                <a:lnTo>
                  <a:pt x="322" y="512"/>
                </a:lnTo>
                <a:lnTo>
                  <a:pt x="330" y="520"/>
                </a:lnTo>
                <a:lnTo>
                  <a:pt x="338" y="526"/>
                </a:lnTo>
                <a:lnTo>
                  <a:pt x="344" y="534"/>
                </a:lnTo>
                <a:lnTo>
                  <a:pt x="344" y="534"/>
                </a:lnTo>
                <a:lnTo>
                  <a:pt x="352" y="552"/>
                </a:lnTo>
                <a:lnTo>
                  <a:pt x="358" y="570"/>
                </a:lnTo>
                <a:lnTo>
                  <a:pt x="358" y="588"/>
                </a:lnTo>
                <a:lnTo>
                  <a:pt x="358" y="604"/>
                </a:lnTo>
                <a:lnTo>
                  <a:pt x="358" y="604"/>
                </a:lnTo>
                <a:lnTo>
                  <a:pt x="354" y="624"/>
                </a:lnTo>
                <a:lnTo>
                  <a:pt x="348" y="638"/>
                </a:lnTo>
                <a:lnTo>
                  <a:pt x="338" y="652"/>
                </a:lnTo>
                <a:lnTo>
                  <a:pt x="330" y="662"/>
                </a:lnTo>
                <a:lnTo>
                  <a:pt x="330" y="662"/>
                </a:lnTo>
                <a:lnTo>
                  <a:pt x="318" y="676"/>
                </a:lnTo>
                <a:lnTo>
                  <a:pt x="316" y="682"/>
                </a:lnTo>
                <a:lnTo>
                  <a:pt x="312" y="712"/>
                </a:lnTo>
                <a:lnTo>
                  <a:pt x="312" y="712"/>
                </a:lnTo>
                <a:lnTo>
                  <a:pt x="394" y="702"/>
                </a:lnTo>
                <a:lnTo>
                  <a:pt x="476" y="690"/>
                </a:lnTo>
                <a:lnTo>
                  <a:pt x="476" y="690"/>
                </a:lnTo>
                <a:lnTo>
                  <a:pt x="478" y="608"/>
                </a:lnTo>
                <a:lnTo>
                  <a:pt x="484" y="530"/>
                </a:lnTo>
                <a:lnTo>
                  <a:pt x="492" y="456"/>
                </a:lnTo>
                <a:lnTo>
                  <a:pt x="504" y="388"/>
                </a:lnTo>
                <a:lnTo>
                  <a:pt x="504" y="388"/>
                </a:lnTo>
                <a:lnTo>
                  <a:pt x="514" y="336"/>
                </a:lnTo>
                <a:lnTo>
                  <a:pt x="524" y="288"/>
                </a:lnTo>
                <a:lnTo>
                  <a:pt x="536" y="242"/>
                </a:lnTo>
                <a:lnTo>
                  <a:pt x="550" y="200"/>
                </a:lnTo>
                <a:lnTo>
                  <a:pt x="562" y="160"/>
                </a:lnTo>
                <a:lnTo>
                  <a:pt x="578" y="122"/>
                </a:lnTo>
                <a:lnTo>
                  <a:pt x="592" y="88"/>
                </a:lnTo>
                <a:lnTo>
                  <a:pt x="606" y="56"/>
                </a:lnTo>
                <a:lnTo>
                  <a:pt x="606" y="56"/>
                </a:lnTo>
                <a:lnTo>
                  <a:pt x="608" y="48"/>
                </a:lnTo>
                <a:lnTo>
                  <a:pt x="610" y="42"/>
                </a:lnTo>
                <a:lnTo>
                  <a:pt x="610" y="34"/>
                </a:lnTo>
                <a:lnTo>
                  <a:pt x="608" y="26"/>
                </a:lnTo>
                <a:lnTo>
                  <a:pt x="604" y="18"/>
                </a:lnTo>
                <a:lnTo>
                  <a:pt x="600" y="12"/>
                </a:lnTo>
                <a:lnTo>
                  <a:pt x="594" y="8"/>
                </a:lnTo>
                <a:lnTo>
                  <a:pt x="588" y="4"/>
                </a:lnTo>
                <a:lnTo>
                  <a:pt x="588" y="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Freeform 32"/>
          <p:cNvSpPr>
            <a:spLocks/>
          </p:cNvSpPr>
          <p:nvPr/>
        </p:nvSpPr>
        <p:spPr bwMode="auto">
          <a:xfrm>
            <a:off x="2198479" y="2889966"/>
            <a:ext cx="1718095" cy="1354797"/>
          </a:xfrm>
          <a:custGeom>
            <a:avLst/>
            <a:gdLst>
              <a:gd name="T0" fmla="*/ 858 w 908"/>
              <a:gd name="T1" fmla="*/ 288 h 716"/>
              <a:gd name="T2" fmla="*/ 814 w 908"/>
              <a:gd name="T3" fmla="*/ 244 h 716"/>
              <a:gd name="T4" fmla="*/ 808 w 908"/>
              <a:gd name="T5" fmla="*/ 272 h 716"/>
              <a:gd name="T6" fmla="*/ 792 w 908"/>
              <a:gd name="T7" fmla="*/ 318 h 716"/>
              <a:gd name="T8" fmla="*/ 780 w 908"/>
              <a:gd name="T9" fmla="*/ 332 h 716"/>
              <a:gd name="T10" fmla="*/ 734 w 908"/>
              <a:gd name="T11" fmla="*/ 360 h 716"/>
              <a:gd name="T12" fmla="*/ 704 w 908"/>
              <a:gd name="T13" fmla="*/ 364 h 716"/>
              <a:gd name="T14" fmla="*/ 654 w 908"/>
              <a:gd name="T15" fmla="*/ 344 h 716"/>
              <a:gd name="T16" fmla="*/ 636 w 908"/>
              <a:gd name="T17" fmla="*/ 328 h 716"/>
              <a:gd name="T18" fmla="*/ 616 w 908"/>
              <a:gd name="T19" fmla="*/ 298 h 716"/>
              <a:gd name="T20" fmla="*/ 606 w 908"/>
              <a:gd name="T21" fmla="*/ 268 h 716"/>
              <a:gd name="T22" fmla="*/ 606 w 908"/>
              <a:gd name="T23" fmla="*/ 248 h 716"/>
              <a:gd name="T24" fmla="*/ 630 w 908"/>
              <a:gd name="T25" fmla="*/ 198 h 716"/>
              <a:gd name="T26" fmla="*/ 656 w 908"/>
              <a:gd name="T27" fmla="*/ 174 h 716"/>
              <a:gd name="T28" fmla="*/ 700 w 908"/>
              <a:gd name="T29" fmla="*/ 160 h 716"/>
              <a:gd name="T30" fmla="*/ 724 w 908"/>
              <a:gd name="T31" fmla="*/ 156 h 716"/>
              <a:gd name="T32" fmla="*/ 666 w 908"/>
              <a:gd name="T33" fmla="*/ 84 h 716"/>
              <a:gd name="T34" fmla="*/ 548 w 908"/>
              <a:gd name="T35" fmla="*/ 66 h 716"/>
              <a:gd name="T36" fmla="*/ 370 w 908"/>
              <a:gd name="T37" fmla="*/ 182 h 716"/>
              <a:gd name="T38" fmla="*/ 320 w 908"/>
              <a:gd name="T39" fmla="*/ 106 h 716"/>
              <a:gd name="T40" fmla="*/ 318 w 908"/>
              <a:gd name="T41" fmla="*/ 70 h 716"/>
              <a:gd name="T42" fmla="*/ 316 w 908"/>
              <a:gd name="T43" fmla="*/ 40 h 716"/>
              <a:gd name="T44" fmla="*/ 302 w 908"/>
              <a:gd name="T45" fmla="*/ 22 h 716"/>
              <a:gd name="T46" fmla="*/ 276 w 908"/>
              <a:gd name="T47" fmla="*/ 2 h 716"/>
              <a:gd name="T48" fmla="*/ 258 w 908"/>
              <a:gd name="T49" fmla="*/ 0 h 716"/>
              <a:gd name="T50" fmla="*/ 244 w 908"/>
              <a:gd name="T51" fmla="*/ 4 h 716"/>
              <a:gd name="T52" fmla="*/ 226 w 908"/>
              <a:gd name="T53" fmla="*/ 14 h 716"/>
              <a:gd name="T54" fmla="*/ 198 w 908"/>
              <a:gd name="T55" fmla="*/ 46 h 716"/>
              <a:gd name="T56" fmla="*/ 196 w 908"/>
              <a:gd name="T57" fmla="*/ 68 h 716"/>
              <a:gd name="T58" fmla="*/ 210 w 908"/>
              <a:gd name="T59" fmla="*/ 100 h 716"/>
              <a:gd name="T60" fmla="*/ 224 w 908"/>
              <a:gd name="T61" fmla="*/ 114 h 716"/>
              <a:gd name="T62" fmla="*/ 244 w 908"/>
              <a:gd name="T63" fmla="*/ 122 h 716"/>
              <a:gd name="T64" fmla="*/ 288 w 908"/>
              <a:gd name="T65" fmla="*/ 144 h 716"/>
              <a:gd name="T66" fmla="*/ 330 w 908"/>
              <a:gd name="T67" fmla="*/ 206 h 716"/>
              <a:gd name="T68" fmla="*/ 276 w 908"/>
              <a:gd name="T69" fmla="*/ 234 h 716"/>
              <a:gd name="T70" fmla="*/ 194 w 908"/>
              <a:gd name="T71" fmla="*/ 510 h 716"/>
              <a:gd name="T72" fmla="*/ 114 w 908"/>
              <a:gd name="T73" fmla="*/ 548 h 716"/>
              <a:gd name="T74" fmla="*/ 78 w 908"/>
              <a:gd name="T75" fmla="*/ 544 h 716"/>
              <a:gd name="T76" fmla="*/ 48 w 908"/>
              <a:gd name="T77" fmla="*/ 544 h 716"/>
              <a:gd name="T78" fmla="*/ 28 w 908"/>
              <a:gd name="T79" fmla="*/ 554 h 716"/>
              <a:gd name="T80" fmla="*/ 4 w 908"/>
              <a:gd name="T81" fmla="*/ 580 h 716"/>
              <a:gd name="T82" fmla="*/ 0 w 908"/>
              <a:gd name="T83" fmla="*/ 602 h 716"/>
              <a:gd name="T84" fmla="*/ 10 w 908"/>
              <a:gd name="T85" fmla="*/ 630 h 716"/>
              <a:gd name="T86" fmla="*/ 38 w 908"/>
              <a:gd name="T87" fmla="*/ 662 h 716"/>
              <a:gd name="T88" fmla="*/ 58 w 908"/>
              <a:gd name="T89" fmla="*/ 666 h 716"/>
              <a:gd name="T90" fmla="*/ 92 w 908"/>
              <a:gd name="T91" fmla="*/ 658 h 716"/>
              <a:gd name="T92" fmla="*/ 108 w 908"/>
              <a:gd name="T93" fmla="*/ 644 h 716"/>
              <a:gd name="T94" fmla="*/ 118 w 908"/>
              <a:gd name="T95" fmla="*/ 626 h 716"/>
              <a:gd name="T96" fmla="*/ 148 w 908"/>
              <a:gd name="T97" fmla="*/ 584 h 716"/>
              <a:gd name="T98" fmla="*/ 212 w 908"/>
              <a:gd name="T99" fmla="*/ 552 h 716"/>
              <a:gd name="T100" fmla="*/ 276 w 908"/>
              <a:gd name="T101" fmla="*/ 698 h 716"/>
              <a:gd name="T102" fmla="*/ 294 w 908"/>
              <a:gd name="T103" fmla="*/ 712 h 716"/>
              <a:gd name="T104" fmla="*/ 318 w 908"/>
              <a:gd name="T105" fmla="*/ 714 h 716"/>
              <a:gd name="T106" fmla="*/ 326 w 908"/>
              <a:gd name="T107" fmla="*/ 712 h 716"/>
              <a:gd name="T108" fmla="*/ 398 w 908"/>
              <a:gd name="T109" fmla="*/ 686 h 716"/>
              <a:gd name="T110" fmla="*/ 550 w 908"/>
              <a:gd name="T111" fmla="*/ 636 h 716"/>
              <a:gd name="T112" fmla="*/ 628 w 908"/>
              <a:gd name="T113" fmla="*/ 602 h 716"/>
              <a:gd name="T114" fmla="*/ 736 w 908"/>
              <a:gd name="T115" fmla="*/ 526 h 716"/>
              <a:gd name="T116" fmla="*/ 860 w 908"/>
              <a:gd name="T117" fmla="*/ 418 h 716"/>
              <a:gd name="T118" fmla="*/ 898 w 908"/>
              <a:gd name="T119" fmla="*/ 390 h 716"/>
              <a:gd name="T120" fmla="*/ 908 w 908"/>
              <a:gd name="T121" fmla="*/ 370 h 716"/>
              <a:gd name="T122" fmla="*/ 906 w 908"/>
              <a:gd name="T123" fmla="*/ 348 h 716"/>
              <a:gd name="T124" fmla="*/ 900 w 908"/>
              <a:gd name="T125" fmla="*/ 338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716">
                <a:moveTo>
                  <a:pt x="900" y="338"/>
                </a:moveTo>
                <a:lnTo>
                  <a:pt x="900" y="338"/>
                </a:lnTo>
                <a:lnTo>
                  <a:pt x="858" y="288"/>
                </a:lnTo>
                <a:lnTo>
                  <a:pt x="818" y="240"/>
                </a:lnTo>
                <a:lnTo>
                  <a:pt x="814" y="244"/>
                </a:lnTo>
                <a:lnTo>
                  <a:pt x="814" y="244"/>
                </a:lnTo>
                <a:lnTo>
                  <a:pt x="810" y="252"/>
                </a:lnTo>
                <a:lnTo>
                  <a:pt x="808" y="272"/>
                </a:lnTo>
                <a:lnTo>
                  <a:pt x="808" y="272"/>
                </a:lnTo>
                <a:lnTo>
                  <a:pt x="804" y="286"/>
                </a:lnTo>
                <a:lnTo>
                  <a:pt x="800" y="302"/>
                </a:lnTo>
                <a:lnTo>
                  <a:pt x="792" y="318"/>
                </a:lnTo>
                <a:lnTo>
                  <a:pt x="786" y="324"/>
                </a:lnTo>
                <a:lnTo>
                  <a:pt x="780" y="332"/>
                </a:lnTo>
                <a:lnTo>
                  <a:pt x="780" y="332"/>
                </a:lnTo>
                <a:lnTo>
                  <a:pt x="766" y="344"/>
                </a:lnTo>
                <a:lnTo>
                  <a:pt x="750" y="352"/>
                </a:lnTo>
                <a:lnTo>
                  <a:pt x="734" y="360"/>
                </a:lnTo>
                <a:lnTo>
                  <a:pt x="714" y="364"/>
                </a:lnTo>
                <a:lnTo>
                  <a:pt x="714" y="364"/>
                </a:lnTo>
                <a:lnTo>
                  <a:pt x="704" y="364"/>
                </a:lnTo>
                <a:lnTo>
                  <a:pt x="694" y="362"/>
                </a:lnTo>
                <a:lnTo>
                  <a:pt x="674" y="356"/>
                </a:lnTo>
                <a:lnTo>
                  <a:pt x="654" y="344"/>
                </a:lnTo>
                <a:lnTo>
                  <a:pt x="646" y="338"/>
                </a:lnTo>
                <a:lnTo>
                  <a:pt x="636" y="328"/>
                </a:lnTo>
                <a:lnTo>
                  <a:pt x="636" y="328"/>
                </a:lnTo>
                <a:lnTo>
                  <a:pt x="628" y="320"/>
                </a:lnTo>
                <a:lnTo>
                  <a:pt x="620" y="310"/>
                </a:lnTo>
                <a:lnTo>
                  <a:pt x="616" y="298"/>
                </a:lnTo>
                <a:lnTo>
                  <a:pt x="610" y="288"/>
                </a:lnTo>
                <a:lnTo>
                  <a:pt x="608" y="278"/>
                </a:lnTo>
                <a:lnTo>
                  <a:pt x="606" y="268"/>
                </a:lnTo>
                <a:lnTo>
                  <a:pt x="604" y="258"/>
                </a:lnTo>
                <a:lnTo>
                  <a:pt x="606" y="248"/>
                </a:lnTo>
                <a:lnTo>
                  <a:pt x="606" y="248"/>
                </a:lnTo>
                <a:lnTo>
                  <a:pt x="610" y="228"/>
                </a:lnTo>
                <a:lnTo>
                  <a:pt x="618" y="212"/>
                </a:lnTo>
                <a:lnTo>
                  <a:pt x="630" y="198"/>
                </a:lnTo>
                <a:lnTo>
                  <a:pt x="642" y="184"/>
                </a:lnTo>
                <a:lnTo>
                  <a:pt x="642" y="184"/>
                </a:lnTo>
                <a:lnTo>
                  <a:pt x="656" y="174"/>
                </a:lnTo>
                <a:lnTo>
                  <a:pt x="672" y="166"/>
                </a:lnTo>
                <a:lnTo>
                  <a:pt x="688" y="162"/>
                </a:lnTo>
                <a:lnTo>
                  <a:pt x="700" y="160"/>
                </a:lnTo>
                <a:lnTo>
                  <a:pt x="700" y="160"/>
                </a:lnTo>
                <a:lnTo>
                  <a:pt x="718" y="158"/>
                </a:lnTo>
                <a:lnTo>
                  <a:pt x="724" y="156"/>
                </a:lnTo>
                <a:lnTo>
                  <a:pt x="732" y="148"/>
                </a:lnTo>
                <a:lnTo>
                  <a:pt x="732" y="148"/>
                </a:lnTo>
                <a:lnTo>
                  <a:pt x="666" y="84"/>
                </a:lnTo>
                <a:lnTo>
                  <a:pt x="602" y="24"/>
                </a:lnTo>
                <a:lnTo>
                  <a:pt x="602" y="24"/>
                </a:lnTo>
                <a:lnTo>
                  <a:pt x="548" y="66"/>
                </a:lnTo>
                <a:lnTo>
                  <a:pt x="492" y="106"/>
                </a:lnTo>
                <a:lnTo>
                  <a:pt x="432" y="144"/>
                </a:lnTo>
                <a:lnTo>
                  <a:pt x="370" y="182"/>
                </a:lnTo>
                <a:lnTo>
                  <a:pt x="326" y="118"/>
                </a:lnTo>
                <a:lnTo>
                  <a:pt x="326" y="118"/>
                </a:lnTo>
                <a:lnTo>
                  <a:pt x="320" y="106"/>
                </a:lnTo>
                <a:lnTo>
                  <a:pt x="318" y="94"/>
                </a:lnTo>
                <a:lnTo>
                  <a:pt x="318" y="70"/>
                </a:lnTo>
                <a:lnTo>
                  <a:pt x="318" y="70"/>
                </a:lnTo>
                <a:lnTo>
                  <a:pt x="318" y="60"/>
                </a:lnTo>
                <a:lnTo>
                  <a:pt x="318" y="50"/>
                </a:lnTo>
                <a:lnTo>
                  <a:pt x="316" y="40"/>
                </a:lnTo>
                <a:lnTo>
                  <a:pt x="310" y="32"/>
                </a:lnTo>
                <a:lnTo>
                  <a:pt x="310" y="32"/>
                </a:lnTo>
                <a:lnTo>
                  <a:pt x="302" y="22"/>
                </a:lnTo>
                <a:lnTo>
                  <a:pt x="294" y="14"/>
                </a:lnTo>
                <a:lnTo>
                  <a:pt x="284" y="6"/>
                </a:lnTo>
                <a:lnTo>
                  <a:pt x="276" y="2"/>
                </a:lnTo>
                <a:lnTo>
                  <a:pt x="276" y="2"/>
                </a:lnTo>
                <a:lnTo>
                  <a:pt x="268" y="0"/>
                </a:lnTo>
                <a:lnTo>
                  <a:pt x="258" y="0"/>
                </a:lnTo>
                <a:lnTo>
                  <a:pt x="258" y="0"/>
                </a:lnTo>
                <a:lnTo>
                  <a:pt x="252" y="2"/>
                </a:lnTo>
                <a:lnTo>
                  <a:pt x="244" y="4"/>
                </a:lnTo>
                <a:lnTo>
                  <a:pt x="234" y="8"/>
                </a:lnTo>
                <a:lnTo>
                  <a:pt x="226" y="14"/>
                </a:lnTo>
                <a:lnTo>
                  <a:pt x="226" y="14"/>
                </a:lnTo>
                <a:lnTo>
                  <a:pt x="212" y="24"/>
                </a:lnTo>
                <a:lnTo>
                  <a:pt x="202" y="36"/>
                </a:lnTo>
                <a:lnTo>
                  <a:pt x="198" y="46"/>
                </a:lnTo>
                <a:lnTo>
                  <a:pt x="196" y="56"/>
                </a:lnTo>
                <a:lnTo>
                  <a:pt x="196" y="56"/>
                </a:lnTo>
                <a:lnTo>
                  <a:pt x="196" y="68"/>
                </a:lnTo>
                <a:lnTo>
                  <a:pt x="198" y="78"/>
                </a:lnTo>
                <a:lnTo>
                  <a:pt x="202" y="88"/>
                </a:lnTo>
                <a:lnTo>
                  <a:pt x="210" y="100"/>
                </a:lnTo>
                <a:lnTo>
                  <a:pt x="210" y="100"/>
                </a:lnTo>
                <a:lnTo>
                  <a:pt x="216" y="108"/>
                </a:lnTo>
                <a:lnTo>
                  <a:pt x="224" y="114"/>
                </a:lnTo>
                <a:lnTo>
                  <a:pt x="234" y="118"/>
                </a:lnTo>
                <a:lnTo>
                  <a:pt x="244" y="122"/>
                </a:lnTo>
                <a:lnTo>
                  <a:pt x="244" y="122"/>
                </a:lnTo>
                <a:lnTo>
                  <a:pt x="266" y="128"/>
                </a:lnTo>
                <a:lnTo>
                  <a:pt x="278" y="134"/>
                </a:lnTo>
                <a:lnTo>
                  <a:pt x="288" y="144"/>
                </a:lnTo>
                <a:lnTo>
                  <a:pt x="288" y="144"/>
                </a:lnTo>
                <a:lnTo>
                  <a:pt x="290" y="146"/>
                </a:lnTo>
                <a:lnTo>
                  <a:pt x="330" y="206"/>
                </a:lnTo>
                <a:lnTo>
                  <a:pt x="330" y="206"/>
                </a:lnTo>
                <a:lnTo>
                  <a:pt x="276" y="234"/>
                </a:lnTo>
                <a:lnTo>
                  <a:pt x="276" y="234"/>
                </a:lnTo>
                <a:lnTo>
                  <a:pt x="194" y="276"/>
                </a:lnTo>
                <a:lnTo>
                  <a:pt x="108" y="316"/>
                </a:lnTo>
                <a:lnTo>
                  <a:pt x="194" y="510"/>
                </a:lnTo>
                <a:lnTo>
                  <a:pt x="126" y="544"/>
                </a:lnTo>
                <a:lnTo>
                  <a:pt x="126" y="544"/>
                </a:lnTo>
                <a:lnTo>
                  <a:pt x="114" y="548"/>
                </a:lnTo>
                <a:lnTo>
                  <a:pt x="100" y="548"/>
                </a:lnTo>
                <a:lnTo>
                  <a:pt x="78" y="544"/>
                </a:lnTo>
                <a:lnTo>
                  <a:pt x="78" y="544"/>
                </a:lnTo>
                <a:lnTo>
                  <a:pt x="68" y="544"/>
                </a:lnTo>
                <a:lnTo>
                  <a:pt x="58" y="544"/>
                </a:lnTo>
                <a:lnTo>
                  <a:pt x="48" y="544"/>
                </a:lnTo>
                <a:lnTo>
                  <a:pt x="38" y="548"/>
                </a:lnTo>
                <a:lnTo>
                  <a:pt x="38" y="548"/>
                </a:lnTo>
                <a:lnTo>
                  <a:pt x="28" y="554"/>
                </a:lnTo>
                <a:lnTo>
                  <a:pt x="18" y="562"/>
                </a:lnTo>
                <a:lnTo>
                  <a:pt x="10" y="570"/>
                </a:lnTo>
                <a:lnTo>
                  <a:pt x="4" y="580"/>
                </a:lnTo>
                <a:lnTo>
                  <a:pt x="4" y="580"/>
                </a:lnTo>
                <a:lnTo>
                  <a:pt x="2" y="590"/>
                </a:lnTo>
                <a:lnTo>
                  <a:pt x="0" y="602"/>
                </a:lnTo>
                <a:lnTo>
                  <a:pt x="2" y="614"/>
                </a:lnTo>
                <a:lnTo>
                  <a:pt x="10" y="630"/>
                </a:lnTo>
                <a:lnTo>
                  <a:pt x="10" y="630"/>
                </a:lnTo>
                <a:lnTo>
                  <a:pt x="18" y="646"/>
                </a:lnTo>
                <a:lnTo>
                  <a:pt x="28" y="656"/>
                </a:lnTo>
                <a:lnTo>
                  <a:pt x="38" y="662"/>
                </a:lnTo>
                <a:lnTo>
                  <a:pt x="48" y="666"/>
                </a:lnTo>
                <a:lnTo>
                  <a:pt x="48" y="666"/>
                </a:lnTo>
                <a:lnTo>
                  <a:pt x="58" y="666"/>
                </a:lnTo>
                <a:lnTo>
                  <a:pt x="70" y="666"/>
                </a:lnTo>
                <a:lnTo>
                  <a:pt x="82" y="662"/>
                </a:lnTo>
                <a:lnTo>
                  <a:pt x="92" y="658"/>
                </a:lnTo>
                <a:lnTo>
                  <a:pt x="92" y="658"/>
                </a:lnTo>
                <a:lnTo>
                  <a:pt x="102" y="652"/>
                </a:lnTo>
                <a:lnTo>
                  <a:pt x="108" y="644"/>
                </a:lnTo>
                <a:lnTo>
                  <a:pt x="114" y="636"/>
                </a:lnTo>
                <a:lnTo>
                  <a:pt x="118" y="626"/>
                </a:lnTo>
                <a:lnTo>
                  <a:pt x="118" y="626"/>
                </a:lnTo>
                <a:lnTo>
                  <a:pt x="128" y="604"/>
                </a:lnTo>
                <a:lnTo>
                  <a:pt x="136" y="594"/>
                </a:lnTo>
                <a:lnTo>
                  <a:pt x="148" y="584"/>
                </a:lnTo>
                <a:lnTo>
                  <a:pt x="148" y="584"/>
                </a:lnTo>
                <a:lnTo>
                  <a:pt x="148" y="584"/>
                </a:lnTo>
                <a:lnTo>
                  <a:pt x="212" y="552"/>
                </a:lnTo>
                <a:lnTo>
                  <a:pt x="272" y="692"/>
                </a:lnTo>
                <a:lnTo>
                  <a:pt x="272" y="692"/>
                </a:lnTo>
                <a:lnTo>
                  <a:pt x="276" y="698"/>
                </a:lnTo>
                <a:lnTo>
                  <a:pt x="282" y="704"/>
                </a:lnTo>
                <a:lnTo>
                  <a:pt x="288" y="710"/>
                </a:lnTo>
                <a:lnTo>
                  <a:pt x="294" y="712"/>
                </a:lnTo>
                <a:lnTo>
                  <a:pt x="302" y="716"/>
                </a:lnTo>
                <a:lnTo>
                  <a:pt x="310" y="716"/>
                </a:lnTo>
                <a:lnTo>
                  <a:pt x="318" y="714"/>
                </a:lnTo>
                <a:lnTo>
                  <a:pt x="326" y="712"/>
                </a:lnTo>
                <a:lnTo>
                  <a:pt x="326" y="712"/>
                </a:lnTo>
                <a:lnTo>
                  <a:pt x="326" y="712"/>
                </a:lnTo>
                <a:lnTo>
                  <a:pt x="326" y="712"/>
                </a:lnTo>
                <a:lnTo>
                  <a:pt x="360" y="698"/>
                </a:lnTo>
                <a:lnTo>
                  <a:pt x="398" y="686"/>
                </a:lnTo>
                <a:lnTo>
                  <a:pt x="474" y="662"/>
                </a:lnTo>
                <a:lnTo>
                  <a:pt x="512" y="650"/>
                </a:lnTo>
                <a:lnTo>
                  <a:pt x="550" y="636"/>
                </a:lnTo>
                <a:lnTo>
                  <a:pt x="590" y="620"/>
                </a:lnTo>
                <a:lnTo>
                  <a:pt x="628" y="602"/>
                </a:lnTo>
                <a:lnTo>
                  <a:pt x="628" y="602"/>
                </a:lnTo>
                <a:lnTo>
                  <a:pt x="666" y="578"/>
                </a:lnTo>
                <a:lnTo>
                  <a:pt x="702" y="552"/>
                </a:lnTo>
                <a:lnTo>
                  <a:pt x="736" y="526"/>
                </a:lnTo>
                <a:lnTo>
                  <a:pt x="768" y="498"/>
                </a:lnTo>
                <a:lnTo>
                  <a:pt x="830" y="442"/>
                </a:lnTo>
                <a:lnTo>
                  <a:pt x="860" y="418"/>
                </a:lnTo>
                <a:lnTo>
                  <a:pt x="892" y="396"/>
                </a:lnTo>
                <a:lnTo>
                  <a:pt x="892" y="396"/>
                </a:lnTo>
                <a:lnTo>
                  <a:pt x="898" y="390"/>
                </a:lnTo>
                <a:lnTo>
                  <a:pt x="902" y="384"/>
                </a:lnTo>
                <a:lnTo>
                  <a:pt x="906" y="378"/>
                </a:lnTo>
                <a:lnTo>
                  <a:pt x="908" y="370"/>
                </a:lnTo>
                <a:lnTo>
                  <a:pt x="908" y="362"/>
                </a:lnTo>
                <a:lnTo>
                  <a:pt x="908" y="356"/>
                </a:lnTo>
                <a:lnTo>
                  <a:pt x="906" y="348"/>
                </a:lnTo>
                <a:lnTo>
                  <a:pt x="902" y="340"/>
                </a:lnTo>
                <a:lnTo>
                  <a:pt x="902" y="340"/>
                </a:lnTo>
                <a:lnTo>
                  <a:pt x="900" y="338"/>
                </a:lnTo>
                <a:lnTo>
                  <a:pt x="900" y="33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Freeform 33"/>
          <p:cNvSpPr>
            <a:spLocks/>
          </p:cNvSpPr>
          <p:nvPr/>
        </p:nvSpPr>
        <p:spPr bwMode="auto">
          <a:xfrm>
            <a:off x="5975260" y="3347872"/>
            <a:ext cx="904460" cy="862832"/>
          </a:xfrm>
          <a:custGeom>
            <a:avLst/>
            <a:gdLst>
              <a:gd name="T0" fmla="*/ 476 w 478"/>
              <a:gd name="T1" fmla="*/ 30 h 456"/>
              <a:gd name="T2" fmla="*/ 476 w 478"/>
              <a:gd name="T3" fmla="*/ 28 h 456"/>
              <a:gd name="T4" fmla="*/ 472 w 478"/>
              <a:gd name="T5" fmla="*/ 16 h 456"/>
              <a:gd name="T6" fmla="*/ 466 w 478"/>
              <a:gd name="T7" fmla="*/ 12 h 456"/>
              <a:gd name="T8" fmla="*/ 464 w 478"/>
              <a:gd name="T9" fmla="*/ 8 h 456"/>
              <a:gd name="T10" fmla="*/ 464 w 478"/>
              <a:gd name="T11" fmla="*/ 8 h 456"/>
              <a:gd name="T12" fmla="*/ 460 w 478"/>
              <a:gd name="T13" fmla="*/ 6 h 456"/>
              <a:gd name="T14" fmla="*/ 458 w 478"/>
              <a:gd name="T15" fmla="*/ 4 h 456"/>
              <a:gd name="T16" fmla="*/ 454 w 478"/>
              <a:gd name="T17" fmla="*/ 2 h 456"/>
              <a:gd name="T18" fmla="*/ 454 w 478"/>
              <a:gd name="T19" fmla="*/ 2 h 456"/>
              <a:gd name="T20" fmla="*/ 450 w 478"/>
              <a:gd name="T21" fmla="*/ 2 h 456"/>
              <a:gd name="T22" fmla="*/ 446 w 478"/>
              <a:gd name="T23" fmla="*/ 0 h 456"/>
              <a:gd name="T24" fmla="*/ 444 w 478"/>
              <a:gd name="T25" fmla="*/ 0 h 456"/>
              <a:gd name="T26" fmla="*/ 442 w 478"/>
              <a:gd name="T27" fmla="*/ 0 h 456"/>
              <a:gd name="T28" fmla="*/ 440 w 478"/>
              <a:gd name="T29" fmla="*/ 0 h 456"/>
              <a:gd name="T30" fmla="*/ 436 w 478"/>
              <a:gd name="T31" fmla="*/ 0 h 456"/>
              <a:gd name="T32" fmla="*/ 434 w 478"/>
              <a:gd name="T33" fmla="*/ 0 h 456"/>
              <a:gd name="T34" fmla="*/ 72 w 478"/>
              <a:gd name="T35" fmla="*/ 166 h 456"/>
              <a:gd name="T36" fmla="*/ 64 w 478"/>
              <a:gd name="T37" fmla="*/ 172 h 456"/>
              <a:gd name="T38" fmla="*/ 62 w 478"/>
              <a:gd name="T39" fmla="*/ 174 h 456"/>
              <a:gd name="T40" fmla="*/ 58 w 478"/>
              <a:gd name="T41" fmla="*/ 176 h 456"/>
              <a:gd name="T42" fmla="*/ 52 w 478"/>
              <a:gd name="T43" fmla="*/ 186 h 456"/>
              <a:gd name="T44" fmla="*/ 50 w 478"/>
              <a:gd name="T45" fmla="*/ 192 h 456"/>
              <a:gd name="T46" fmla="*/ 0 w 478"/>
              <a:gd name="T47" fmla="*/ 416 h 456"/>
              <a:gd name="T48" fmla="*/ 8 w 478"/>
              <a:gd name="T49" fmla="*/ 444 h 456"/>
              <a:gd name="T50" fmla="*/ 12 w 478"/>
              <a:gd name="T51" fmla="*/ 446 h 456"/>
              <a:gd name="T52" fmla="*/ 14 w 478"/>
              <a:gd name="T53" fmla="*/ 448 h 456"/>
              <a:gd name="T54" fmla="*/ 14 w 478"/>
              <a:gd name="T55" fmla="*/ 448 h 456"/>
              <a:gd name="T56" fmla="*/ 22 w 478"/>
              <a:gd name="T57" fmla="*/ 452 h 456"/>
              <a:gd name="T58" fmla="*/ 24 w 478"/>
              <a:gd name="T59" fmla="*/ 454 h 456"/>
              <a:gd name="T60" fmla="*/ 28 w 478"/>
              <a:gd name="T61" fmla="*/ 454 h 456"/>
              <a:gd name="T62" fmla="*/ 28 w 478"/>
              <a:gd name="T63" fmla="*/ 454 h 456"/>
              <a:gd name="T64" fmla="*/ 44 w 478"/>
              <a:gd name="T65" fmla="*/ 456 h 456"/>
              <a:gd name="T66" fmla="*/ 48 w 478"/>
              <a:gd name="T67" fmla="*/ 454 h 456"/>
              <a:gd name="T68" fmla="*/ 68 w 478"/>
              <a:gd name="T69" fmla="*/ 440 h 456"/>
              <a:gd name="T70" fmla="*/ 74 w 478"/>
              <a:gd name="T71" fmla="*/ 432 h 456"/>
              <a:gd name="T72" fmla="*/ 452 w 478"/>
              <a:gd name="T73" fmla="*/ 74 h 456"/>
              <a:gd name="T74" fmla="*/ 456 w 478"/>
              <a:gd name="T75" fmla="*/ 72 h 456"/>
              <a:gd name="T76" fmla="*/ 466 w 478"/>
              <a:gd name="T77" fmla="*/ 66 h 456"/>
              <a:gd name="T78" fmla="*/ 468 w 478"/>
              <a:gd name="T79" fmla="*/ 64 h 456"/>
              <a:gd name="T80" fmla="*/ 470 w 478"/>
              <a:gd name="T81" fmla="*/ 60 h 456"/>
              <a:gd name="T82" fmla="*/ 470 w 478"/>
              <a:gd name="T83" fmla="*/ 60 h 456"/>
              <a:gd name="T84" fmla="*/ 472 w 478"/>
              <a:gd name="T85" fmla="*/ 56 h 456"/>
              <a:gd name="T86" fmla="*/ 474 w 478"/>
              <a:gd name="T87" fmla="*/ 54 h 456"/>
              <a:gd name="T88" fmla="*/ 476 w 478"/>
              <a:gd name="T89" fmla="*/ 50 h 456"/>
              <a:gd name="T90" fmla="*/ 476 w 478"/>
              <a:gd name="T91" fmla="*/ 50 h 456"/>
              <a:gd name="T92" fmla="*/ 476 w 478"/>
              <a:gd name="T93" fmla="*/ 46 h 456"/>
              <a:gd name="T94" fmla="*/ 478 w 478"/>
              <a:gd name="T95" fmla="*/ 42 h 456"/>
              <a:gd name="T96" fmla="*/ 478 w 478"/>
              <a:gd name="T97" fmla="*/ 38 h 456"/>
              <a:gd name="T98" fmla="*/ 478 w 478"/>
              <a:gd name="T99" fmla="*/ 38 h 456"/>
              <a:gd name="T100" fmla="*/ 478 w 478"/>
              <a:gd name="T101" fmla="*/ 34 h 456"/>
              <a:gd name="T102" fmla="*/ 478 w 478"/>
              <a:gd name="T103" fmla="*/ 3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456">
                <a:moveTo>
                  <a:pt x="478" y="32"/>
                </a:moveTo>
                <a:lnTo>
                  <a:pt x="478" y="32"/>
                </a:lnTo>
                <a:lnTo>
                  <a:pt x="476" y="30"/>
                </a:lnTo>
                <a:lnTo>
                  <a:pt x="476" y="30"/>
                </a:lnTo>
                <a:lnTo>
                  <a:pt x="476" y="28"/>
                </a:lnTo>
                <a:lnTo>
                  <a:pt x="476" y="28"/>
                </a:lnTo>
                <a:lnTo>
                  <a:pt x="472" y="18"/>
                </a:lnTo>
                <a:lnTo>
                  <a:pt x="472" y="18"/>
                </a:lnTo>
                <a:lnTo>
                  <a:pt x="472" y="16"/>
                </a:lnTo>
                <a:lnTo>
                  <a:pt x="472" y="16"/>
                </a:lnTo>
                <a:lnTo>
                  <a:pt x="466" y="12"/>
                </a:lnTo>
                <a:lnTo>
                  <a:pt x="466" y="12"/>
                </a:lnTo>
                <a:lnTo>
                  <a:pt x="466" y="10"/>
                </a:lnTo>
                <a:lnTo>
                  <a:pt x="466" y="10"/>
                </a:lnTo>
                <a:lnTo>
                  <a:pt x="464" y="8"/>
                </a:lnTo>
                <a:lnTo>
                  <a:pt x="464" y="8"/>
                </a:lnTo>
                <a:lnTo>
                  <a:pt x="464" y="8"/>
                </a:lnTo>
                <a:lnTo>
                  <a:pt x="464" y="8"/>
                </a:lnTo>
                <a:lnTo>
                  <a:pt x="462" y="6"/>
                </a:lnTo>
                <a:lnTo>
                  <a:pt x="462" y="6"/>
                </a:lnTo>
                <a:lnTo>
                  <a:pt x="460" y="6"/>
                </a:lnTo>
                <a:lnTo>
                  <a:pt x="460" y="6"/>
                </a:lnTo>
                <a:lnTo>
                  <a:pt x="458" y="4"/>
                </a:lnTo>
                <a:lnTo>
                  <a:pt x="458" y="4"/>
                </a:lnTo>
                <a:lnTo>
                  <a:pt x="458" y="4"/>
                </a:lnTo>
                <a:lnTo>
                  <a:pt x="458" y="4"/>
                </a:lnTo>
                <a:lnTo>
                  <a:pt x="454" y="2"/>
                </a:lnTo>
                <a:lnTo>
                  <a:pt x="454" y="2"/>
                </a:lnTo>
                <a:lnTo>
                  <a:pt x="454" y="2"/>
                </a:lnTo>
                <a:lnTo>
                  <a:pt x="454" y="2"/>
                </a:lnTo>
                <a:lnTo>
                  <a:pt x="450" y="2"/>
                </a:lnTo>
                <a:lnTo>
                  <a:pt x="450" y="2"/>
                </a:lnTo>
                <a:lnTo>
                  <a:pt x="450" y="2"/>
                </a:lnTo>
                <a:lnTo>
                  <a:pt x="450" y="2"/>
                </a:lnTo>
                <a:lnTo>
                  <a:pt x="446" y="0"/>
                </a:lnTo>
                <a:lnTo>
                  <a:pt x="446" y="0"/>
                </a:lnTo>
                <a:lnTo>
                  <a:pt x="446" y="0"/>
                </a:lnTo>
                <a:lnTo>
                  <a:pt x="446" y="0"/>
                </a:lnTo>
                <a:lnTo>
                  <a:pt x="444" y="0"/>
                </a:lnTo>
                <a:lnTo>
                  <a:pt x="444" y="0"/>
                </a:lnTo>
                <a:lnTo>
                  <a:pt x="442" y="0"/>
                </a:lnTo>
                <a:lnTo>
                  <a:pt x="442" y="0"/>
                </a:lnTo>
                <a:lnTo>
                  <a:pt x="440" y="0"/>
                </a:lnTo>
                <a:lnTo>
                  <a:pt x="440" y="0"/>
                </a:lnTo>
                <a:lnTo>
                  <a:pt x="440" y="0"/>
                </a:lnTo>
                <a:lnTo>
                  <a:pt x="440" y="0"/>
                </a:lnTo>
                <a:lnTo>
                  <a:pt x="440" y="0"/>
                </a:lnTo>
                <a:lnTo>
                  <a:pt x="436" y="0"/>
                </a:lnTo>
                <a:lnTo>
                  <a:pt x="436" y="0"/>
                </a:lnTo>
                <a:lnTo>
                  <a:pt x="434" y="0"/>
                </a:lnTo>
                <a:lnTo>
                  <a:pt x="434" y="0"/>
                </a:lnTo>
                <a:lnTo>
                  <a:pt x="420" y="4"/>
                </a:lnTo>
                <a:lnTo>
                  <a:pt x="72" y="166"/>
                </a:lnTo>
                <a:lnTo>
                  <a:pt x="72" y="166"/>
                </a:lnTo>
                <a:lnTo>
                  <a:pt x="66" y="170"/>
                </a:lnTo>
                <a:lnTo>
                  <a:pt x="66" y="170"/>
                </a:lnTo>
                <a:lnTo>
                  <a:pt x="64" y="172"/>
                </a:lnTo>
                <a:lnTo>
                  <a:pt x="64" y="172"/>
                </a:lnTo>
                <a:lnTo>
                  <a:pt x="62" y="174"/>
                </a:lnTo>
                <a:lnTo>
                  <a:pt x="62" y="174"/>
                </a:lnTo>
                <a:lnTo>
                  <a:pt x="58" y="176"/>
                </a:lnTo>
                <a:lnTo>
                  <a:pt x="58" y="176"/>
                </a:lnTo>
                <a:lnTo>
                  <a:pt x="58" y="176"/>
                </a:lnTo>
                <a:lnTo>
                  <a:pt x="58" y="176"/>
                </a:lnTo>
                <a:lnTo>
                  <a:pt x="52" y="186"/>
                </a:lnTo>
                <a:lnTo>
                  <a:pt x="52" y="186"/>
                </a:lnTo>
                <a:lnTo>
                  <a:pt x="52" y="186"/>
                </a:lnTo>
                <a:lnTo>
                  <a:pt x="52" y="186"/>
                </a:lnTo>
                <a:lnTo>
                  <a:pt x="50" y="192"/>
                </a:lnTo>
                <a:lnTo>
                  <a:pt x="0" y="408"/>
                </a:lnTo>
                <a:lnTo>
                  <a:pt x="0" y="408"/>
                </a:lnTo>
                <a:lnTo>
                  <a:pt x="0" y="416"/>
                </a:lnTo>
                <a:lnTo>
                  <a:pt x="0" y="426"/>
                </a:lnTo>
                <a:lnTo>
                  <a:pt x="4" y="436"/>
                </a:lnTo>
                <a:lnTo>
                  <a:pt x="8" y="444"/>
                </a:lnTo>
                <a:lnTo>
                  <a:pt x="8" y="444"/>
                </a:lnTo>
                <a:lnTo>
                  <a:pt x="12" y="446"/>
                </a:lnTo>
                <a:lnTo>
                  <a:pt x="12" y="446"/>
                </a:lnTo>
                <a:lnTo>
                  <a:pt x="12" y="446"/>
                </a:lnTo>
                <a:lnTo>
                  <a:pt x="12" y="446"/>
                </a:lnTo>
                <a:lnTo>
                  <a:pt x="14" y="448"/>
                </a:lnTo>
                <a:lnTo>
                  <a:pt x="14" y="448"/>
                </a:lnTo>
                <a:lnTo>
                  <a:pt x="14" y="448"/>
                </a:lnTo>
                <a:lnTo>
                  <a:pt x="14" y="448"/>
                </a:lnTo>
                <a:lnTo>
                  <a:pt x="20" y="452"/>
                </a:lnTo>
                <a:lnTo>
                  <a:pt x="20" y="452"/>
                </a:lnTo>
                <a:lnTo>
                  <a:pt x="22" y="452"/>
                </a:lnTo>
                <a:lnTo>
                  <a:pt x="22" y="452"/>
                </a:lnTo>
                <a:lnTo>
                  <a:pt x="24" y="454"/>
                </a:lnTo>
                <a:lnTo>
                  <a:pt x="24" y="454"/>
                </a:lnTo>
                <a:lnTo>
                  <a:pt x="24" y="454"/>
                </a:lnTo>
                <a:lnTo>
                  <a:pt x="24" y="454"/>
                </a:lnTo>
                <a:lnTo>
                  <a:pt x="28" y="454"/>
                </a:lnTo>
                <a:lnTo>
                  <a:pt x="28" y="454"/>
                </a:lnTo>
                <a:lnTo>
                  <a:pt x="28" y="454"/>
                </a:lnTo>
                <a:lnTo>
                  <a:pt x="28" y="454"/>
                </a:lnTo>
                <a:lnTo>
                  <a:pt x="36" y="456"/>
                </a:lnTo>
                <a:lnTo>
                  <a:pt x="36" y="456"/>
                </a:lnTo>
                <a:lnTo>
                  <a:pt x="44" y="456"/>
                </a:lnTo>
                <a:lnTo>
                  <a:pt x="44" y="456"/>
                </a:lnTo>
                <a:lnTo>
                  <a:pt x="48" y="454"/>
                </a:lnTo>
                <a:lnTo>
                  <a:pt x="48" y="454"/>
                </a:lnTo>
                <a:lnTo>
                  <a:pt x="60" y="450"/>
                </a:lnTo>
                <a:lnTo>
                  <a:pt x="68" y="440"/>
                </a:lnTo>
                <a:lnTo>
                  <a:pt x="68" y="440"/>
                </a:lnTo>
                <a:lnTo>
                  <a:pt x="70" y="440"/>
                </a:lnTo>
                <a:lnTo>
                  <a:pt x="70" y="440"/>
                </a:lnTo>
                <a:lnTo>
                  <a:pt x="74" y="432"/>
                </a:lnTo>
                <a:lnTo>
                  <a:pt x="76" y="424"/>
                </a:lnTo>
                <a:lnTo>
                  <a:pt x="122" y="228"/>
                </a:lnTo>
                <a:lnTo>
                  <a:pt x="452" y="74"/>
                </a:lnTo>
                <a:lnTo>
                  <a:pt x="452" y="74"/>
                </a:lnTo>
                <a:lnTo>
                  <a:pt x="456" y="72"/>
                </a:lnTo>
                <a:lnTo>
                  <a:pt x="456" y="72"/>
                </a:lnTo>
                <a:lnTo>
                  <a:pt x="462" y="68"/>
                </a:lnTo>
                <a:lnTo>
                  <a:pt x="462" y="68"/>
                </a:lnTo>
                <a:lnTo>
                  <a:pt x="466" y="66"/>
                </a:lnTo>
                <a:lnTo>
                  <a:pt x="466" y="66"/>
                </a:lnTo>
                <a:lnTo>
                  <a:pt x="468" y="64"/>
                </a:lnTo>
                <a:lnTo>
                  <a:pt x="468" y="64"/>
                </a:lnTo>
                <a:lnTo>
                  <a:pt x="468" y="64"/>
                </a:lnTo>
                <a:lnTo>
                  <a:pt x="468" y="64"/>
                </a:lnTo>
                <a:lnTo>
                  <a:pt x="470" y="60"/>
                </a:lnTo>
                <a:lnTo>
                  <a:pt x="470" y="60"/>
                </a:lnTo>
                <a:lnTo>
                  <a:pt x="470" y="60"/>
                </a:lnTo>
                <a:lnTo>
                  <a:pt x="470" y="60"/>
                </a:lnTo>
                <a:lnTo>
                  <a:pt x="472" y="58"/>
                </a:lnTo>
                <a:lnTo>
                  <a:pt x="472" y="58"/>
                </a:lnTo>
                <a:lnTo>
                  <a:pt x="472" y="56"/>
                </a:lnTo>
                <a:lnTo>
                  <a:pt x="472" y="56"/>
                </a:lnTo>
                <a:lnTo>
                  <a:pt x="474" y="54"/>
                </a:lnTo>
                <a:lnTo>
                  <a:pt x="474" y="54"/>
                </a:lnTo>
                <a:lnTo>
                  <a:pt x="474" y="54"/>
                </a:lnTo>
                <a:lnTo>
                  <a:pt x="474" y="54"/>
                </a:lnTo>
                <a:lnTo>
                  <a:pt x="476" y="50"/>
                </a:lnTo>
                <a:lnTo>
                  <a:pt x="476" y="50"/>
                </a:lnTo>
                <a:lnTo>
                  <a:pt x="476" y="50"/>
                </a:lnTo>
                <a:lnTo>
                  <a:pt x="476" y="50"/>
                </a:lnTo>
                <a:lnTo>
                  <a:pt x="476" y="46"/>
                </a:lnTo>
                <a:lnTo>
                  <a:pt x="476" y="46"/>
                </a:lnTo>
                <a:lnTo>
                  <a:pt x="476" y="46"/>
                </a:lnTo>
                <a:lnTo>
                  <a:pt x="476" y="46"/>
                </a:lnTo>
                <a:lnTo>
                  <a:pt x="478" y="42"/>
                </a:lnTo>
                <a:lnTo>
                  <a:pt x="478" y="42"/>
                </a:lnTo>
                <a:lnTo>
                  <a:pt x="478" y="42"/>
                </a:lnTo>
                <a:lnTo>
                  <a:pt x="478" y="42"/>
                </a:lnTo>
                <a:lnTo>
                  <a:pt x="478" y="38"/>
                </a:lnTo>
                <a:lnTo>
                  <a:pt x="478" y="38"/>
                </a:lnTo>
                <a:lnTo>
                  <a:pt x="478" y="38"/>
                </a:lnTo>
                <a:lnTo>
                  <a:pt x="478" y="38"/>
                </a:lnTo>
                <a:lnTo>
                  <a:pt x="478" y="36"/>
                </a:lnTo>
                <a:lnTo>
                  <a:pt x="478" y="36"/>
                </a:lnTo>
                <a:lnTo>
                  <a:pt x="478" y="34"/>
                </a:lnTo>
                <a:lnTo>
                  <a:pt x="478" y="34"/>
                </a:lnTo>
                <a:lnTo>
                  <a:pt x="478" y="32"/>
                </a:lnTo>
                <a:lnTo>
                  <a:pt x="478" y="32"/>
                </a:lnTo>
                <a:lnTo>
                  <a:pt x="478" y="32"/>
                </a:lnTo>
                <a:lnTo>
                  <a:pt x="478" y="3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Freeform 34"/>
          <p:cNvSpPr>
            <a:spLocks/>
          </p:cNvSpPr>
          <p:nvPr/>
        </p:nvSpPr>
        <p:spPr bwMode="auto">
          <a:xfrm>
            <a:off x="1365922" y="3268400"/>
            <a:ext cx="1263973" cy="1426700"/>
          </a:xfrm>
          <a:custGeom>
            <a:avLst/>
            <a:gdLst>
              <a:gd name="T0" fmla="*/ 608 w 668"/>
              <a:gd name="T1" fmla="*/ 418 h 754"/>
              <a:gd name="T2" fmla="*/ 594 w 668"/>
              <a:gd name="T3" fmla="*/ 444 h 754"/>
              <a:gd name="T4" fmla="*/ 578 w 668"/>
              <a:gd name="T5" fmla="*/ 470 h 754"/>
              <a:gd name="T6" fmla="*/ 550 w 668"/>
              <a:gd name="T7" fmla="*/ 494 h 754"/>
              <a:gd name="T8" fmla="*/ 516 w 668"/>
              <a:gd name="T9" fmla="*/ 506 h 754"/>
              <a:gd name="T10" fmla="*/ 480 w 668"/>
              <a:gd name="T11" fmla="*/ 504 h 754"/>
              <a:gd name="T12" fmla="*/ 444 w 668"/>
              <a:gd name="T13" fmla="*/ 486 h 754"/>
              <a:gd name="T14" fmla="*/ 414 w 668"/>
              <a:gd name="T15" fmla="*/ 448 h 754"/>
              <a:gd name="T16" fmla="*/ 404 w 668"/>
              <a:gd name="T17" fmla="*/ 426 h 754"/>
              <a:gd name="T18" fmla="*/ 402 w 668"/>
              <a:gd name="T19" fmla="*/ 392 h 754"/>
              <a:gd name="T20" fmla="*/ 408 w 668"/>
              <a:gd name="T21" fmla="*/ 362 h 754"/>
              <a:gd name="T22" fmla="*/ 430 w 668"/>
              <a:gd name="T23" fmla="*/ 332 h 754"/>
              <a:gd name="T24" fmla="*/ 460 w 668"/>
              <a:gd name="T25" fmla="*/ 312 h 754"/>
              <a:gd name="T26" fmla="*/ 510 w 668"/>
              <a:gd name="T27" fmla="*/ 304 h 754"/>
              <a:gd name="T28" fmla="*/ 542 w 668"/>
              <a:gd name="T29" fmla="*/ 308 h 754"/>
              <a:gd name="T30" fmla="*/ 500 w 668"/>
              <a:gd name="T31" fmla="*/ 136 h 754"/>
              <a:gd name="T32" fmla="*/ 394 w 668"/>
              <a:gd name="T33" fmla="*/ 176 h 754"/>
              <a:gd name="T34" fmla="*/ 264 w 668"/>
              <a:gd name="T35" fmla="*/ 134 h 754"/>
              <a:gd name="T36" fmla="*/ 264 w 668"/>
              <a:gd name="T37" fmla="*/ 108 h 754"/>
              <a:gd name="T38" fmla="*/ 276 w 668"/>
              <a:gd name="T39" fmla="*/ 78 h 754"/>
              <a:gd name="T40" fmla="*/ 278 w 668"/>
              <a:gd name="T41" fmla="*/ 48 h 754"/>
              <a:gd name="T42" fmla="*/ 268 w 668"/>
              <a:gd name="T43" fmla="*/ 26 h 754"/>
              <a:gd name="T44" fmla="*/ 254 w 668"/>
              <a:gd name="T45" fmla="*/ 8 h 754"/>
              <a:gd name="T46" fmla="*/ 226 w 668"/>
              <a:gd name="T47" fmla="*/ 0 h 754"/>
              <a:gd name="T48" fmla="*/ 202 w 668"/>
              <a:gd name="T49" fmla="*/ 2 h 754"/>
              <a:gd name="T50" fmla="*/ 174 w 668"/>
              <a:gd name="T51" fmla="*/ 16 h 754"/>
              <a:gd name="T52" fmla="*/ 160 w 668"/>
              <a:gd name="T53" fmla="*/ 34 h 754"/>
              <a:gd name="T54" fmla="*/ 156 w 668"/>
              <a:gd name="T55" fmla="*/ 66 h 754"/>
              <a:gd name="T56" fmla="*/ 162 w 668"/>
              <a:gd name="T57" fmla="*/ 88 h 754"/>
              <a:gd name="T58" fmla="*/ 184 w 668"/>
              <a:gd name="T59" fmla="*/ 110 h 754"/>
              <a:gd name="T60" fmla="*/ 212 w 668"/>
              <a:gd name="T61" fmla="*/ 134 h 754"/>
              <a:gd name="T62" fmla="*/ 220 w 668"/>
              <a:gd name="T63" fmla="*/ 148 h 754"/>
              <a:gd name="T64" fmla="*/ 180 w 668"/>
              <a:gd name="T65" fmla="*/ 242 h 754"/>
              <a:gd name="T66" fmla="*/ 0 w 668"/>
              <a:gd name="T67" fmla="*/ 284 h 754"/>
              <a:gd name="T68" fmla="*/ 10 w 668"/>
              <a:gd name="T69" fmla="*/ 490 h 754"/>
              <a:gd name="T70" fmla="*/ 30 w 668"/>
              <a:gd name="T71" fmla="*/ 484 h 754"/>
              <a:gd name="T72" fmla="*/ 56 w 668"/>
              <a:gd name="T73" fmla="*/ 460 h 754"/>
              <a:gd name="T74" fmla="*/ 94 w 668"/>
              <a:gd name="T75" fmla="*/ 438 h 754"/>
              <a:gd name="T76" fmla="*/ 122 w 668"/>
              <a:gd name="T77" fmla="*/ 436 h 754"/>
              <a:gd name="T78" fmla="*/ 174 w 668"/>
              <a:gd name="T79" fmla="*/ 450 h 754"/>
              <a:gd name="T80" fmla="*/ 190 w 668"/>
              <a:gd name="T81" fmla="*/ 462 h 754"/>
              <a:gd name="T82" fmla="*/ 214 w 668"/>
              <a:gd name="T83" fmla="*/ 512 h 754"/>
              <a:gd name="T84" fmla="*/ 218 w 668"/>
              <a:gd name="T85" fmla="*/ 536 h 754"/>
              <a:gd name="T86" fmla="*/ 214 w 668"/>
              <a:gd name="T87" fmla="*/ 572 h 754"/>
              <a:gd name="T88" fmla="*/ 200 w 668"/>
              <a:gd name="T89" fmla="*/ 600 h 754"/>
              <a:gd name="T90" fmla="*/ 180 w 668"/>
              <a:gd name="T91" fmla="*/ 620 h 754"/>
              <a:gd name="T92" fmla="*/ 128 w 668"/>
              <a:gd name="T93" fmla="*/ 638 h 754"/>
              <a:gd name="T94" fmla="*/ 92 w 668"/>
              <a:gd name="T95" fmla="*/ 634 h 754"/>
              <a:gd name="T96" fmla="*/ 66 w 668"/>
              <a:gd name="T97" fmla="*/ 622 h 754"/>
              <a:gd name="T98" fmla="*/ 26 w 668"/>
              <a:gd name="T99" fmla="*/ 614 h 754"/>
              <a:gd name="T100" fmla="*/ 42 w 668"/>
              <a:gd name="T101" fmla="*/ 722 h 754"/>
              <a:gd name="T102" fmla="*/ 52 w 668"/>
              <a:gd name="T103" fmla="*/ 742 h 754"/>
              <a:gd name="T104" fmla="*/ 72 w 668"/>
              <a:gd name="T105" fmla="*/ 754 h 754"/>
              <a:gd name="T106" fmla="*/ 88 w 668"/>
              <a:gd name="T107" fmla="*/ 754 h 754"/>
              <a:gd name="T108" fmla="*/ 120 w 668"/>
              <a:gd name="T109" fmla="*/ 748 h 754"/>
              <a:gd name="T110" fmla="*/ 254 w 668"/>
              <a:gd name="T111" fmla="*/ 734 h 754"/>
              <a:gd name="T112" fmla="*/ 362 w 668"/>
              <a:gd name="T113" fmla="*/ 712 h 754"/>
              <a:gd name="T114" fmla="*/ 440 w 668"/>
              <a:gd name="T115" fmla="*/ 680 h 754"/>
              <a:gd name="T116" fmla="*/ 578 w 668"/>
              <a:gd name="T117" fmla="*/ 600 h 754"/>
              <a:gd name="T118" fmla="*/ 644 w 668"/>
              <a:gd name="T119" fmla="*/ 566 h 754"/>
              <a:gd name="T120" fmla="*/ 662 w 668"/>
              <a:gd name="T121" fmla="*/ 550 h 754"/>
              <a:gd name="T122" fmla="*/ 668 w 668"/>
              <a:gd name="T123" fmla="*/ 528 h 754"/>
              <a:gd name="T124" fmla="*/ 666 w 668"/>
              <a:gd name="T125" fmla="*/ 51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8" h="754">
                <a:moveTo>
                  <a:pt x="666" y="512"/>
                </a:moveTo>
                <a:lnTo>
                  <a:pt x="622" y="412"/>
                </a:lnTo>
                <a:lnTo>
                  <a:pt x="608" y="418"/>
                </a:lnTo>
                <a:lnTo>
                  <a:pt x="608" y="418"/>
                </a:lnTo>
                <a:lnTo>
                  <a:pt x="604" y="426"/>
                </a:lnTo>
                <a:lnTo>
                  <a:pt x="594" y="444"/>
                </a:lnTo>
                <a:lnTo>
                  <a:pt x="594" y="444"/>
                </a:lnTo>
                <a:lnTo>
                  <a:pt x="588" y="456"/>
                </a:lnTo>
                <a:lnTo>
                  <a:pt x="578" y="470"/>
                </a:lnTo>
                <a:lnTo>
                  <a:pt x="566" y="482"/>
                </a:lnTo>
                <a:lnTo>
                  <a:pt x="558" y="488"/>
                </a:lnTo>
                <a:lnTo>
                  <a:pt x="550" y="494"/>
                </a:lnTo>
                <a:lnTo>
                  <a:pt x="550" y="494"/>
                </a:lnTo>
                <a:lnTo>
                  <a:pt x="534" y="500"/>
                </a:lnTo>
                <a:lnTo>
                  <a:pt x="516" y="506"/>
                </a:lnTo>
                <a:lnTo>
                  <a:pt x="498" y="506"/>
                </a:lnTo>
                <a:lnTo>
                  <a:pt x="480" y="504"/>
                </a:lnTo>
                <a:lnTo>
                  <a:pt x="480" y="504"/>
                </a:lnTo>
                <a:lnTo>
                  <a:pt x="470" y="502"/>
                </a:lnTo>
                <a:lnTo>
                  <a:pt x="460" y="498"/>
                </a:lnTo>
                <a:lnTo>
                  <a:pt x="444" y="486"/>
                </a:lnTo>
                <a:lnTo>
                  <a:pt x="428" y="470"/>
                </a:lnTo>
                <a:lnTo>
                  <a:pt x="420" y="460"/>
                </a:lnTo>
                <a:lnTo>
                  <a:pt x="414" y="448"/>
                </a:lnTo>
                <a:lnTo>
                  <a:pt x="414" y="448"/>
                </a:lnTo>
                <a:lnTo>
                  <a:pt x="408" y="438"/>
                </a:lnTo>
                <a:lnTo>
                  <a:pt x="404" y="426"/>
                </a:lnTo>
                <a:lnTo>
                  <a:pt x="402" y="414"/>
                </a:lnTo>
                <a:lnTo>
                  <a:pt x="402" y="404"/>
                </a:lnTo>
                <a:lnTo>
                  <a:pt x="402" y="392"/>
                </a:lnTo>
                <a:lnTo>
                  <a:pt x="402" y="382"/>
                </a:lnTo>
                <a:lnTo>
                  <a:pt x="404" y="372"/>
                </a:lnTo>
                <a:lnTo>
                  <a:pt x="408" y="362"/>
                </a:lnTo>
                <a:lnTo>
                  <a:pt x="408" y="362"/>
                </a:lnTo>
                <a:lnTo>
                  <a:pt x="418" y="346"/>
                </a:lnTo>
                <a:lnTo>
                  <a:pt x="430" y="332"/>
                </a:lnTo>
                <a:lnTo>
                  <a:pt x="444" y="322"/>
                </a:lnTo>
                <a:lnTo>
                  <a:pt x="460" y="312"/>
                </a:lnTo>
                <a:lnTo>
                  <a:pt x="460" y="312"/>
                </a:lnTo>
                <a:lnTo>
                  <a:pt x="478" y="306"/>
                </a:lnTo>
                <a:lnTo>
                  <a:pt x="494" y="304"/>
                </a:lnTo>
                <a:lnTo>
                  <a:pt x="510" y="304"/>
                </a:lnTo>
                <a:lnTo>
                  <a:pt x="524" y="306"/>
                </a:lnTo>
                <a:lnTo>
                  <a:pt x="524" y="306"/>
                </a:lnTo>
                <a:lnTo>
                  <a:pt x="542" y="308"/>
                </a:lnTo>
                <a:lnTo>
                  <a:pt x="548" y="308"/>
                </a:lnTo>
                <a:lnTo>
                  <a:pt x="570" y="296"/>
                </a:lnTo>
                <a:lnTo>
                  <a:pt x="500" y="136"/>
                </a:lnTo>
                <a:lnTo>
                  <a:pt x="500" y="136"/>
                </a:lnTo>
                <a:lnTo>
                  <a:pt x="446" y="156"/>
                </a:lnTo>
                <a:lnTo>
                  <a:pt x="394" y="176"/>
                </a:lnTo>
                <a:lnTo>
                  <a:pt x="340" y="196"/>
                </a:lnTo>
                <a:lnTo>
                  <a:pt x="284" y="212"/>
                </a:lnTo>
                <a:lnTo>
                  <a:pt x="264" y="134"/>
                </a:lnTo>
                <a:lnTo>
                  <a:pt x="264" y="134"/>
                </a:lnTo>
                <a:lnTo>
                  <a:pt x="262" y="120"/>
                </a:lnTo>
                <a:lnTo>
                  <a:pt x="264" y="108"/>
                </a:lnTo>
                <a:lnTo>
                  <a:pt x="272" y="86"/>
                </a:lnTo>
                <a:lnTo>
                  <a:pt x="272" y="86"/>
                </a:lnTo>
                <a:lnTo>
                  <a:pt x="276" y="78"/>
                </a:lnTo>
                <a:lnTo>
                  <a:pt x="278" y="68"/>
                </a:lnTo>
                <a:lnTo>
                  <a:pt x="278" y="58"/>
                </a:lnTo>
                <a:lnTo>
                  <a:pt x="278" y="48"/>
                </a:lnTo>
                <a:lnTo>
                  <a:pt x="278" y="48"/>
                </a:lnTo>
                <a:lnTo>
                  <a:pt x="274" y="36"/>
                </a:lnTo>
                <a:lnTo>
                  <a:pt x="268" y="26"/>
                </a:lnTo>
                <a:lnTo>
                  <a:pt x="262" y="16"/>
                </a:lnTo>
                <a:lnTo>
                  <a:pt x="254" y="8"/>
                </a:lnTo>
                <a:lnTo>
                  <a:pt x="254" y="8"/>
                </a:lnTo>
                <a:lnTo>
                  <a:pt x="242" y="2"/>
                </a:lnTo>
                <a:lnTo>
                  <a:pt x="234" y="0"/>
                </a:lnTo>
                <a:lnTo>
                  <a:pt x="226" y="0"/>
                </a:lnTo>
                <a:lnTo>
                  <a:pt x="226" y="0"/>
                </a:lnTo>
                <a:lnTo>
                  <a:pt x="216" y="0"/>
                </a:lnTo>
                <a:lnTo>
                  <a:pt x="202" y="2"/>
                </a:lnTo>
                <a:lnTo>
                  <a:pt x="202" y="2"/>
                </a:lnTo>
                <a:lnTo>
                  <a:pt x="186" y="8"/>
                </a:lnTo>
                <a:lnTo>
                  <a:pt x="174" y="16"/>
                </a:lnTo>
                <a:lnTo>
                  <a:pt x="166" y="24"/>
                </a:lnTo>
                <a:lnTo>
                  <a:pt x="160" y="34"/>
                </a:lnTo>
                <a:lnTo>
                  <a:pt x="160" y="34"/>
                </a:lnTo>
                <a:lnTo>
                  <a:pt x="158" y="44"/>
                </a:lnTo>
                <a:lnTo>
                  <a:pt x="156" y="54"/>
                </a:lnTo>
                <a:lnTo>
                  <a:pt x="156" y="66"/>
                </a:lnTo>
                <a:lnTo>
                  <a:pt x="160" y="78"/>
                </a:lnTo>
                <a:lnTo>
                  <a:pt x="160" y="78"/>
                </a:lnTo>
                <a:lnTo>
                  <a:pt x="162" y="88"/>
                </a:lnTo>
                <a:lnTo>
                  <a:pt x="168" y="96"/>
                </a:lnTo>
                <a:lnTo>
                  <a:pt x="176" y="104"/>
                </a:lnTo>
                <a:lnTo>
                  <a:pt x="184" y="110"/>
                </a:lnTo>
                <a:lnTo>
                  <a:pt x="184" y="110"/>
                </a:lnTo>
                <a:lnTo>
                  <a:pt x="204" y="126"/>
                </a:lnTo>
                <a:lnTo>
                  <a:pt x="212" y="134"/>
                </a:lnTo>
                <a:lnTo>
                  <a:pt x="220" y="146"/>
                </a:lnTo>
                <a:lnTo>
                  <a:pt x="220" y="146"/>
                </a:lnTo>
                <a:lnTo>
                  <a:pt x="220" y="148"/>
                </a:lnTo>
                <a:lnTo>
                  <a:pt x="240" y="226"/>
                </a:lnTo>
                <a:lnTo>
                  <a:pt x="240" y="226"/>
                </a:lnTo>
                <a:lnTo>
                  <a:pt x="180" y="242"/>
                </a:lnTo>
                <a:lnTo>
                  <a:pt x="120" y="258"/>
                </a:lnTo>
                <a:lnTo>
                  <a:pt x="60" y="272"/>
                </a:lnTo>
                <a:lnTo>
                  <a:pt x="0" y="284"/>
                </a:lnTo>
                <a:lnTo>
                  <a:pt x="0" y="284"/>
                </a:lnTo>
                <a:lnTo>
                  <a:pt x="2" y="384"/>
                </a:lnTo>
                <a:lnTo>
                  <a:pt x="10" y="490"/>
                </a:lnTo>
                <a:lnTo>
                  <a:pt x="24" y="488"/>
                </a:lnTo>
                <a:lnTo>
                  <a:pt x="24" y="488"/>
                </a:lnTo>
                <a:lnTo>
                  <a:pt x="30" y="484"/>
                </a:lnTo>
                <a:lnTo>
                  <a:pt x="46" y="468"/>
                </a:lnTo>
                <a:lnTo>
                  <a:pt x="46" y="468"/>
                </a:lnTo>
                <a:lnTo>
                  <a:pt x="56" y="460"/>
                </a:lnTo>
                <a:lnTo>
                  <a:pt x="68" y="450"/>
                </a:lnTo>
                <a:lnTo>
                  <a:pt x="84" y="442"/>
                </a:lnTo>
                <a:lnTo>
                  <a:pt x="94" y="438"/>
                </a:lnTo>
                <a:lnTo>
                  <a:pt x="104" y="436"/>
                </a:lnTo>
                <a:lnTo>
                  <a:pt x="104" y="436"/>
                </a:lnTo>
                <a:lnTo>
                  <a:pt x="122" y="436"/>
                </a:lnTo>
                <a:lnTo>
                  <a:pt x="140" y="436"/>
                </a:lnTo>
                <a:lnTo>
                  <a:pt x="158" y="442"/>
                </a:lnTo>
                <a:lnTo>
                  <a:pt x="174" y="450"/>
                </a:lnTo>
                <a:lnTo>
                  <a:pt x="174" y="450"/>
                </a:lnTo>
                <a:lnTo>
                  <a:pt x="182" y="456"/>
                </a:lnTo>
                <a:lnTo>
                  <a:pt x="190" y="462"/>
                </a:lnTo>
                <a:lnTo>
                  <a:pt x="202" y="480"/>
                </a:lnTo>
                <a:lnTo>
                  <a:pt x="212" y="500"/>
                </a:lnTo>
                <a:lnTo>
                  <a:pt x="214" y="512"/>
                </a:lnTo>
                <a:lnTo>
                  <a:pt x="218" y="524"/>
                </a:lnTo>
                <a:lnTo>
                  <a:pt x="218" y="524"/>
                </a:lnTo>
                <a:lnTo>
                  <a:pt x="218" y="536"/>
                </a:lnTo>
                <a:lnTo>
                  <a:pt x="218" y="548"/>
                </a:lnTo>
                <a:lnTo>
                  <a:pt x="216" y="560"/>
                </a:lnTo>
                <a:lnTo>
                  <a:pt x="214" y="572"/>
                </a:lnTo>
                <a:lnTo>
                  <a:pt x="210" y="582"/>
                </a:lnTo>
                <a:lnTo>
                  <a:pt x="206" y="592"/>
                </a:lnTo>
                <a:lnTo>
                  <a:pt x="200" y="600"/>
                </a:lnTo>
                <a:lnTo>
                  <a:pt x="194" y="608"/>
                </a:lnTo>
                <a:lnTo>
                  <a:pt x="194" y="608"/>
                </a:lnTo>
                <a:lnTo>
                  <a:pt x="180" y="620"/>
                </a:lnTo>
                <a:lnTo>
                  <a:pt x="162" y="628"/>
                </a:lnTo>
                <a:lnTo>
                  <a:pt x="146" y="634"/>
                </a:lnTo>
                <a:lnTo>
                  <a:pt x="128" y="638"/>
                </a:lnTo>
                <a:lnTo>
                  <a:pt x="128" y="638"/>
                </a:lnTo>
                <a:lnTo>
                  <a:pt x="110" y="638"/>
                </a:lnTo>
                <a:lnTo>
                  <a:pt x="92" y="634"/>
                </a:lnTo>
                <a:lnTo>
                  <a:pt x="78" y="628"/>
                </a:lnTo>
                <a:lnTo>
                  <a:pt x="66" y="622"/>
                </a:lnTo>
                <a:lnTo>
                  <a:pt x="66" y="622"/>
                </a:lnTo>
                <a:lnTo>
                  <a:pt x="50" y="614"/>
                </a:lnTo>
                <a:lnTo>
                  <a:pt x="44" y="612"/>
                </a:lnTo>
                <a:lnTo>
                  <a:pt x="26" y="614"/>
                </a:lnTo>
                <a:lnTo>
                  <a:pt x="26" y="614"/>
                </a:lnTo>
                <a:lnTo>
                  <a:pt x="42" y="722"/>
                </a:lnTo>
                <a:lnTo>
                  <a:pt x="42" y="722"/>
                </a:lnTo>
                <a:lnTo>
                  <a:pt x="44" y="730"/>
                </a:lnTo>
                <a:lnTo>
                  <a:pt x="48" y="736"/>
                </a:lnTo>
                <a:lnTo>
                  <a:pt x="52" y="742"/>
                </a:lnTo>
                <a:lnTo>
                  <a:pt x="58" y="748"/>
                </a:lnTo>
                <a:lnTo>
                  <a:pt x="66" y="752"/>
                </a:lnTo>
                <a:lnTo>
                  <a:pt x="72" y="754"/>
                </a:lnTo>
                <a:lnTo>
                  <a:pt x="80" y="754"/>
                </a:lnTo>
                <a:lnTo>
                  <a:pt x="88" y="754"/>
                </a:lnTo>
                <a:lnTo>
                  <a:pt x="88" y="754"/>
                </a:lnTo>
                <a:lnTo>
                  <a:pt x="92" y="754"/>
                </a:lnTo>
                <a:lnTo>
                  <a:pt x="92" y="754"/>
                </a:lnTo>
                <a:lnTo>
                  <a:pt x="120" y="748"/>
                </a:lnTo>
                <a:lnTo>
                  <a:pt x="152" y="744"/>
                </a:lnTo>
                <a:lnTo>
                  <a:pt x="218" y="738"/>
                </a:lnTo>
                <a:lnTo>
                  <a:pt x="254" y="734"/>
                </a:lnTo>
                <a:lnTo>
                  <a:pt x="290" y="730"/>
                </a:lnTo>
                <a:lnTo>
                  <a:pt x="326" y="722"/>
                </a:lnTo>
                <a:lnTo>
                  <a:pt x="362" y="712"/>
                </a:lnTo>
                <a:lnTo>
                  <a:pt x="362" y="712"/>
                </a:lnTo>
                <a:lnTo>
                  <a:pt x="402" y="696"/>
                </a:lnTo>
                <a:lnTo>
                  <a:pt x="440" y="680"/>
                </a:lnTo>
                <a:lnTo>
                  <a:pt x="476" y="660"/>
                </a:lnTo>
                <a:lnTo>
                  <a:pt x="510" y="640"/>
                </a:lnTo>
                <a:lnTo>
                  <a:pt x="578" y="600"/>
                </a:lnTo>
                <a:lnTo>
                  <a:pt x="610" y="582"/>
                </a:lnTo>
                <a:lnTo>
                  <a:pt x="644" y="566"/>
                </a:lnTo>
                <a:lnTo>
                  <a:pt x="644" y="566"/>
                </a:lnTo>
                <a:lnTo>
                  <a:pt x="652" y="562"/>
                </a:lnTo>
                <a:lnTo>
                  <a:pt x="658" y="556"/>
                </a:lnTo>
                <a:lnTo>
                  <a:pt x="662" y="550"/>
                </a:lnTo>
                <a:lnTo>
                  <a:pt x="666" y="544"/>
                </a:lnTo>
                <a:lnTo>
                  <a:pt x="668" y="536"/>
                </a:lnTo>
                <a:lnTo>
                  <a:pt x="668" y="528"/>
                </a:lnTo>
                <a:lnTo>
                  <a:pt x="668" y="520"/>
                </a:lnTo>
                <a:lnTo>
                  <a:pt x="666" y="514"/>
                </a:lnTo>
                <a:lnTo>
                  <a:pt x="666" y="514"/>
                </a:lnTo>
                <a:lnTo>
                  <a:pt x="666" y="512"/>
                </a:lnTo>
                <a:lnTo>
                  <a:pt x="666" y="51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Freeform 35"/>
          <p:cNvSpPr>
            <a:spLocks/>
          </p:cNvSpPr>
          <p:nvPr/>
        </p:nvSpPr>
        <p:spPr bwMode="auto">
          <a:xfrm>
            <a:off x="4503149" y="3582501"/>
            <a:ext cx="711458" cy="684967"/>
          </a:xfrm>
          <a:custGeom>
            <a:avLst/>
            <a:gdLst>
              <a:gd name="T0" fmla="*/ 14 w 376"/>
              <a:gd name="T1" fmla="*/ 0 h 362"/>
              <a:gd name="T2" fmla="*/ 18 w 376"/>
              <a:gd name="T3" fmla="*/ 160 h 362"/>
              <a:gd name="T4" fmla="*/ 28 w 376"/>
              <a:gd name="T5" fmla="*/ 158 h 362"/>
              <a:gd name="T6" fmla="*/ 42 w 376"/>
              <a:gd name="T7" fmla="*/ 148 h 362"/>
              <a:gd name="T8" fmla="*/ 48 w 376"/>
              <a:gd name="T9" fmla="*/ 142 h 362"/>
              <a:gd name="T10" fmla="*/ 68 w 376"/>
              <a:gd name="T11" fmla="*/ 130 h 362"/>
              <a:gd name="T12" fmla="*/ 80 w 376"/>
              <a:gd name="T13" fmla="*/ 128 h 362"/>
              <a:gd name="T14" fmla="*/ 104 w 376"/>
              <a:gd name="T15" fmla="*/ 130 h 362"/>
              <a:gd name="T16" fmla="*/ 126 w 376"/>
              <a:gd name="T17" fmla="*/ 138 h 362"/>
              <a:gd name="T18" fmla="*/ 136 w 376"/>
              <a:gd name="T19" fmla="*/ 148 h 362"/>
              <a:gd name="T20" fmla="*/ 150 w 376"/>
              <a:gd name="T21" fmla="*/ 174 h 362"/>
              <a:gd name="T22" fmla="*/ 152 w 376"/>
              <a:gd name="T23" fmla="*/ 188 h 362"/>
              <a:gd name="T24" fmla="*/ 148 w 376"/>
              <a:gd name="T25" fmla="*/ 220 h 362"/>
              <a:gd name="T26" fmla="*/ 134 w 376"/>
              <a:gd name="T27" fmla="*/ 242 h 362"/>
              <a:gd name="T28" fmla="*/ 124 w 376"/>
              <a:gd name="T29" fmla="*/ 250 h 362"/>
              <a:gd name="T30" fmla="*/ 102 w 376"/>
              <a:gd name="T31" fmla="*/ 258 h 362"/>
              <a:gd name="T32" fmla="*/ 90 w 376"/>
              <a:gd name="T33" fmla="*/ 260 h 362"/>
              <a:gd name="T34" fmla="*/ 68 w 376"/>
              <a:gd name="T35" fmla="*/ 256 h 362"/>
              <a:gd name="T36" fmla="*/ 50 w 376"/>
              <a:gd name="T37" fmla="*/ 248 h 362"/>
              <a:gd name="T38" fmla="*/ 40 w 376"/>
              <a:gd name="T39" fmla="*/ 242 h 362"/>
              <a:gd name="T40" fmla="*/ 26 w 376"/>
              <a:gd name="T41" fmla="*/ 242 h 362"/>
              <a:gd name="T42" fmla="*/ 40 w 376"/>
              <a:gd name="T43" fmla="*/ 362 h 362"/>
              <a:gd name="T44" fmla="*/ 48 w 376"/>
              <a:gd name="T45" fmla="*/ 360 h 362"/>
              <a:gd name="T46" fmla="*/ 50 w 376"/>
              <a:gd name="T47" fmla="*/ 360 h 362"/>
              <a:gd name="T48" fmla="*/ 52 w 376"/>
              <a:gd name="T49" fmla="*/ 360 h 362"/>
              <a:gd name="T50" fmla="*/ 52 w 376"/>
              <a:gd name="T51" fmla="*/ 360 h 362"/>
              <a:gd name="T52" fmla="*/ 56 w 376"/>
              <a:gd name="T53" fmla="*/ 360 h 362"/>
              <a:gd name="T54" fmla="*/ 376 w 376"/>
              <a:gd name="T55" fmla="*/ 360 h 362"/>
              <a:gd name="T56" fmla="*/ 374 w 376"/>
              <a:gd name="T57" fmla="*/ 324 h 362"/>
              <a:gd name="T58" fmla="*/ 360 w 376"/>
              <a:gd name="T59" fmla="*/ 252 h 362"/>
              <a:gd name="T60" fmla="*/ 332 w 376"/>
              <a:gd name="T61" fmla="*/ 188 h 362"/>
              <a:gd name="T62" fmla="*/ 294 w 376"/>
              <a:gd name="T63" fmla="*/ 130 h 362"/>
              <a:gd name="T64" fmla="*/ 244 w 376"/>
              <a:gd name="T65" fmla="*/ 82 h 362"/>
              <a:gd name="T66" fmla="*/ 186 w 376"/>
              <a:gd name="T67" fmla="*/ 42 h 362"/>
              <a:gd name="T68" fmla="*/ 122 w 376"/>
              <a:gd name="T69" fmla="*/ 16 h 362"/>
              <a:gd name="T70" fmla="*/ 52 w 376"/>
              <a:gd name="T71" fmla="*/ 2 h 362"/>
              <a:gd name="T72" fmla="*/ 14 w 376"/>
              <a:gd name="T73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6" h="362">
                <a:moveTo>
                  <a:pt x="14" y="0"/>
                </a:moveTo>
                <a:lnTo>
                  <a:pt x="14" y="0"/>
                </a:lnTo>
                <a:lnTo>
                  <a:pt x="0" y="0"/>
                </a:lnTo>
                <a:lnTo>
                  <a:pt x="18" y="160"/>
                </a:lnTo>
                <a:lnTo>
                  <a:pt x="28" y="158"/>
                </a:lnTo>
                <a:lnTo>
                  <a:pt x="28" y="158"/>
                </a:lnTo>
                <a:lnTo>
                  <a:pt x="32" y="156"/>
                </a:lnTo>
                <a:lnTo>
                  <a:pt x="42" y="148"/>
                </a:lnTo>
                <a:lnTo>
                  <a:pt x="42" y="148"/>
                </a:lnTo>
                <a:lnTo>
                  <a:pt x="48" y="142"/>
                </a:lnTo>
                <a:lnTo>
                  <a:pt x="58" y="136"/>
                </a:lnTo>
                <a:lnTo>
                  <a:pt x="68" y="130"/>
                </a:lnTo>
                <a:lnTo>
                  <a:pt x="80" y="128"/>
                </a:lnTo>
                <a:lnTo>
                  <a:pt x="80" y="128"/>
                </a:lnTo>
                <a:lnTo>
                  <a:pt x="92" y="128"/>
                </a:lnTo>
                <a:lnTo>
                  <a:pt x="104" y="130"/>
                </a:lnTo>
                <a:lnTo>
                  <a:pt x="116" y="132"/>
                </a:lnTo>
                <a:lnTo>
                  <a:pt x="126" y="138"/>
                </a:lnTo>
                <a:lnTo>
                  <a:pt x="126" y="138"/>
                </a:lnTo>
                <a:lnTo>
                  <a:pt x="136" y="148"/>
                </a:lnTo>
                <a:lnTo>
                  <a:pt x="144" y="160"/>
                </a:lnTo>
                <a:lnTo>
                  <a:pt x="150" y="174"/>
                </a:lnTo>
                <a:lnTo>
                  <a:pt x="152" y="188"/>
                </a:lnTo>
                <a:lnTo>
                  <a:pt x="152" y="188"/>
                </a:lnTo>
                <a:lnTo>
                  <a:pt x="152" y="206"/>
                </a:lnTo>
                <a:lnTo>
                  <a:pt x="148" y="220"/>
                </a:lnTo>
                <a:lnTo>
                  <a:pt x="142" y="232"/>
                </a:lnTo>
                <a:lnTo>
                  <a:pt x="134" y="242"/>
                </a:lnTo>
                <a:lnTo>
                  <a:pt x="134" y="242"/>
                </a:lnTo>
                <a:lnTo>
                  <a:pt x="124" y="250"/>
                </a:lnTo>
                <a:lnTo>
                  <a:pt x="114" y="256"/>
                </a:lnTo>
                <a:lnTo>
                  <a:pt x="102" y="258"/>
                </a:lnTo>
                <a:lnTo>
                  <a:pt x="90" y="260"/>
                </a:lnTo>
                <a:lnTo>
                  <a:pt x="90" y="260"/>
                </a:lnTo>
                <a:lnTo>
                  <a:pt x="78" y="260"/>
                </a:lnTo>
                <a:lnTo>
                  <a:pt x="68" y="256"/>
                </a:lnTo>
                <a:lnTo>
                  <a:pt x="58" y="252"/>
                </a:lnTo>
                <a:lnTo>
                  <a:pt x="50" y="248"/>
                </a:lnTo>
                <a:lnTo>
                  <a:pt x="50" y="248"/>
                </a:lnTo>
                <a:lnTo>
                  <a:pt x="40" y="242"/>
                </a:lnTo>
                <a:lnTo>
                  <a:pt x="36" y="240"/>
                </a:lnTo>
                <a:lnTo>
                  <a:pt x="26" y="242"/>
                </a:lnTo>
                <a:lnTo>
                  <a:pt x="40" y="362"/>
                </a:lnTo>
                <a:lnTo>
                  <a:pt x="40" y="362"/>
                </a:lnTo>
                <a:lnTo>
                  <a:pt x="48" y="360"/>
                </a:lnTo>
                <a:lnTo>
                  <a:pt x="48" y="360"/>
                </a:lnTo>
                <a:lnTo>
                  <a:pt x="50" y="360"/>
                </a:lnTo>
                <a:lnTo>
                  <a:pt x="50" y="360"/>
                </a:lnTo>
                <a:lnTo>
                  <a:pt x="52" y="360"/>
                </a:lnTo>
                <a:lnTo>
                  <a:pt x="52" y="360"/>
                </a:lnTo>
                <a:lnTo>
                  <a:pt x="52" y="360"/>
                </a:lnTo>
                <a:lnTo>
                  <a:pt x="52" y="360"/>
                </a:lnTo>
                <a:lnTo>
                  <a:pt x="56" y="360"/>
                </a:lnTo>
                <a:lnTo>
                  <a:pt x="56" y="360"/>
                </a:lnTo>
                <a:lnTo>
                  <a:pt x="58" y="360"/>
                </a:lnTo>
                <a:lnTo>
                  <a:pt x="376" y="360"/>
                </a:lnTo>
                <a:lnTo>
                  <a:pt x="376" y="360"/>
                </a:lnTo>
                <a:lnTo>
                  <a:pt x="374" y="324"/>
                </a:lnTo>
                <a:lnTo>
                  <a:pt x="368" y="288"/>
                </a:lnTo>
                <a:lnTo>
                  <a:pt x="360" y="252"/>
                </a:lnTo>
                <a:lnTo>
                  <a:pt x="348" y="220"/>
                </a:lnTo>
                <a:lnTo>
                  <a:pt x="332" y="188"/>
                </a:lnTo>
                <a:lnTo>
                  <a:pt x="314" y="158"/>
                </a:lnTo>
                <a:lnTo>
                  <a:pt x="294" y="130"/>
                </a:lnTo>
                <a:lnTo>
                  <a:pt x="270" y="104"/>
                </a:lnTo>
                <a:lnTo>
                  <a:pt x="244" y="82"/>
                </a:lnTo>
                <a:lnTo>
                  <a:pt x="216" y="62"/>
                </a:lnTo>
                <a:lnTo>
                  <a:pt x="186" y="42"/>
                </a:lnTo>
                <a:lnTo>
                  <a:pt x="154" y="28"/>
                </a:lnTo>
                <a:lnTo>
                  <a:pt x="122" y="16"/>
                </a:lnTo>
                <a:lnTo>
                  <a:pt x="88" y="6"/>
                </a:lnTo>
                <a:lnTo>
                  <a:pt x="52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Freeform 36"/>
          <p:cNvSpPr>
            <a:spLocks/>
          </p:cNvSpPr>
          <p:nvPr/>
        </p:nvSpPr>
        <p:spPr bwMode="auto">
          <a:xfrm>
            <a:off x="3844671" y="3590070"/>
            <a:ext cx="896891" cy="749301"/>
          </a:xfrm>
          <a:custGeom>
            <a:avLst/>
            <a:gdLst>
              <a:gd name="T0" fmla="*/ 460 w 474"/>
              <a:gd name="T1" fmla="*/ 156 h 396"/>
              <a:gd name="T2" fmla="*/ 446 w 474"/>
              <a:gd name="T3" fmla="*/ 152 h 396"/>
              <a:gd name="T4" fmla="*/ 430 w 474"/>
              <a:gd name="T5" fmla="*/ 150 h 396"/>
              <a:gd name="T6" fmla="*/ 418 w 474"/>
              <a:gd name="T7" fmla="*/ 154 h 396"/>
              <a:gd name="T8" fmla="*/ 408 w 474"/>
              <a:gd name="T9" fmla="*/ 162 h 396"/>
              <a:gd name="T10" fmla="*/ 388 w 474"/>
              <a:gd name="T11" fmla="*/ 178 h 396"/>
              <a:gd name="T12" fmla="*/ 380 w 474"/>
              <a:gd name="T13" fmla="*/ 180 h 396"/>
              <a:gd name="T14" fmla="*/ 320 w 474"/>
              <a:gd name="T15" fmla="*/ 184 h 396"/>
              <a:gd name="T16" fmla="*/ 300 w 474"/>
              <a:gd name="T17" fmla="*/ 0 h 396"/>
              <a:gd name="T18" fmla="*/ 238 w 474"/>
              <a:gd name="T19" fmla="*/ 18 h 396"/>
              <a:gd name="T20" fmla="*/ 182 w 474"/>
              <a:gd name="T21" fmla="*/ 44 h 396"/>
              <a:gd name="T22" fmla="*/ 130 w 474"/>
              <a:gd name="T23" fmla="*/ 80 h 396"/>
              <a:gd name="T24" fmla="*/ 86 w 474"/>
              <a:gd name="T25" fmla="*/ 122 h 396"/>
              <a:gd name="T26" fmla="*/ 50 w 474"/>
              <a:gd name="T27" fmla="*/ 174 h 396"/>
              <a:gd name="T28" fmla="*/ 22 w 474"/>
              <a:gd name="T29" fmla="*/ 230 h 396"/>
              <a:gd name="T30" fmla="*/ 6 w 474"/>
              <a:gd name="T31" fmla="*/ 292 h 396"/>
              <a:gd name="T32" fmla="*/ 0 w 474"/>
              <a:gd name="T33" fmla="*/ 358 h 396"/>
              <a:gd name="T34" fmla="*/ 2 w 474"/>
              <a:gd name="T35" fmla="*/ 396 h 396"/>
              <a:gd name="T36" fmla="*/ 118 w 474"/>
              <a:gd name="T37" fmla="*/ 384 h 396"/>
              <a:gd name="T38" fmla="*/ 108 w 474"/>
              <a:gd name="T39" fmla="*/ 374 h 396"/>
              <a:gd name="T40" fmla="*/ 96 w 474"/>
              <a:gd name="T41" fmla="*/ 360 h 396"/>
              <a:gd name="T42" fmla="*/ 88 w 474"/>
              <a:gd name="T43" fmla="*/ 336 h 396"/>
              <a:gd name="T44" fmla="*/ 86 w 474"/>
              <a:gd name="T45" fmla="*/ 324 h 396"/>
              <a:gd name="T46" fmla="*/ 90 w 474"/>
              <a:gd name="T47" fmla="*/ 302 h 396"/>
              <a:gd name="T48" fmla="*/ 96 w 474"/>
              <a:gd name="T49" fmla="*/ 290 h 396"/>
              <a:gd name="T50" fmla="*/ 116 w 474"/>
              <a:gd name="T51" fmla="*/ 272 h 396"/>
              <a:gd name="T52" fmla="*/ 144 w 474"/>
              <a:gd name="T53" fmla="*/ 262 h 396"/>
              <a:gd name="T54" fmla="*/ 160 w 474"/>
              <a:gd name="T55" fmla="*/ 260 h 396"/>
              <a:gd name="T56" fmla="*/ 188 w 474"/>
              <a:gd name="T57" fmla="*/ 268 h 396"/>
              <a:gd name="T58" fmla="*/ 200 w 474"/>
              <a:gd name="T59" fmla="*/ 276 h 396"/>
              <a:gd name="T60" fmla="*/ 212 w 474"/>
              <a:gd name="T61" fmla="*/ 298 h 396"/>
              <a:gd name="T62" fmla="*/ 218 w 474"/>
              <a:gd name="T63" fmla="*/ 320 h 396"/>
              <a:gd name="T64" fmla="*/ 218 w 474"/>
              <a:gd name="T65" fmla="*/ 332 h 396"/>
              <a:gd name="T66" fmla="*/ 214 w 474"/>
              <a:gd name="T67" fmla="*/ 352 h 396"/>
              <a:gd name="T68" fmla="*/ 210 w 474"/>
              <a:gd name="T69" fmla="*/ 360 h 396"/>
              <a:gd name="T70" fmla="*/ 202 w 474"/>
              <a:gd name="T71" fmla="*/ 374 h 396"/>
              <a:gd name="T72" fmla="*/ 340 w 474"/>
              <a:gd name="T73" fmla="*/ 364 h 396"/>
              <a:gd name="T74" fmla="*/ 382 w 474"/>
              <a:gd name="T75" fmla="*/ 210 h 396"/>
              <a:gd name="T76" fmla="*/ 390 w 474"/>
              <a:gd name="T77" fmla="*/ 212 h 396"/>
              <a:gd name="T78" fmla="*/ 412 w 474"/>
              <a:gd name="T79" fmla="*/ 222 h 396"/>
              <a:gd name="T80" fmla="*/ 424 w 474"/>
              <a:gd name="T81" fmla="*/ 228 h 396"/>
              <a:gd name="T82" fmla="*/ 436 w 474"/>
              <a:gd name="T83" fmla="*/ 230 h 396"/>
              <a:gd name="T84" fmla="*/ 452 w 474"/>
              <a:gd name="T85" fmla="*/ 226 h 396"/>
              <a:gd name="T86" fmla="*/ 464 w 474"/>
              <a:gd name="T87" fmla="*/ 220 h 396"/>
              <a:gd name="T88" fmla="*/ 470 w 474"/>
              <a:gd name="T89" fmla="*/ 214 h 396"/>
              <a:gd name="T90" fmla="*/ 474 w 474"/>
              <a:gd name="T91" fmla="*/ 198 h 396"/>
              <a:gd name="T92" fmla="*/ 474 w 474"/>
              <a:gd name="T93" fmla="*/ 188 h 396"/>
              <a:gd name="T94" fmla="*/ 470 w 474"/>
              <a:gd name="T95" fmla="*/ 168 h 396"/>
              <a:gd name="T96" fmla="*/ 460 w 474"/>
              <a:gd name="T97" fmla="*/ 15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4" h="396">
                <a:moveTo>
                  <a:pt x="460" y="156"/>
                </a:moveTo>
                <a:lnTo>
                  <a:pt x="460" y="156"/>
                </a:lnTo>
                <a:lnTo>
                  <a:pt x="454" y="154"/>
                </a:lnTo>
                <a:lnTo>
                  <a:pt x="446" y="152"/>
                </a:lnTo>
                <a:lnTo>
                  <a:pt x="430" y="150"/>
                </a:lnTo>
                <a:lnTo>
                  <a:pt x="430" y="150"/>
                </a:lnTo>
                <a:lnTo>
                  <a:pt x="424" y="152"/>
                </a:lnTo>
                <a:lnTo>
                  <a:pt x="418" y="154"/>
                </a:lnTo>
                <a:lnTo>
                  <a:pt x="408" y="162"/>
                </a:lnTo>
                <a:lnTo>
                  <a:pt x="408" y="162"/>
                </a:lnTo>
                <a:lnTo>
                  <a:pt x="396" y="174"/>
                </a:lnTo>
                <a:lnTo>
                  <a:pt x="388" y="178"/>
                </a:lnTo>
                <a:lnTo>
                  <a:pt x="380" y="180"/>
                </a:lnTo>
                <a:lnTo>
                  <a:pt x="380" y="180"/>
                </a:lnTo>
                <a:lnTo>
                  <a:pt x="378" y="180"/>
                </a:lnTo>
                <a:lnTo>
                  <a:pt x="320" y="184"/>
                </a:lnTo>
                <a:lnTo>
                  <a:pt x="300" y="0"/>
                </a:lnTo>
                <a:lnTo>
                  <a:pt x="300" y="0"/>
                </a:lnTo>
                <a:lnTo>
                  <a:pt x="270" y="8"/>
                </a:lnTo>
                <a:lnTo>
                  <a:pt x="238" y="18"/>
                </a:lnTo>
                <a:lnTo>
                  <a:pt x="210" y="30"/>
                </a:lnTo>
                <a:lnTo>
                  <a:pt x="182" y="44"/>
                </a:lnTo>
                <a:lnTo>
                  <a:pt x="156" y="60"/>
                </a:lnTo>
                <a:lnTo>
                  <a:pt x="130" y="80"/>
                </a:lnTo>
                <a:lnTo>
                  <a:pt x="108" y="100"/>
                </a:lnTo>
                <a:lnTo>
                  <a:pt x="86" y="122"/>
                </a:lnTo>
                <a:lnTo>
                  <a:pt x="66" y="148"/>
                </a:lnTo>
                <a:lnTo>
                  <a:pt x="50" y="174"/>
                </a:lnTo>
                <a:lnTo>
                  <a:pt x="36" y="202"/>
                </a:lnTo>
                <a:lnTo>
                  <a:pt x="22" y="230"/>
                </a:lnTo>
                <a:lnTo>
                  <a:pt x="12" y="260"/>
                </a:lnTo>
                <a:lnTo>
                  <a:pt x="6" y="292"/>
                </a:lnTo>
                <a:lnTo>
                  <a:pt x="2" y="324"/>
                </a:lnTo>
                <a:lnTo>
                  <a:pt x="0" y="358"/>
                </a:lnTo>
                <a:lnTo>
                  <a:pt x="0" y="358"/>
                </a:lnTo>
                <a:lnTo>
                  <a:pt x="2" y="396"/>
                </a:lnTo>
                <a:lnTo>
                  <a:pt x="118" y="384"/>
                </a:lnTo>
                <a:lnTo>
                  <a:pt x="118" y="384"/>
                </a:lnTo>
                <a:lnTo>
                  <a:pt x="108" y="374"/>
                </a:lnTo>
                <a:lnTo>
                  <a:pt x="108" y="374"/>
                </a:lnTo>
                <a:lnTo>
                  <a:pt x="102" y="368"/>
                </a:lnTo>
                <a:lnTo>
                  <a:pt x="96" y="360"/>
                </a:lnTo>
                <a:lnTo>
                  <a:pt x="90" y="348"/>
                </a:lnTo>
                <a:lnTo>
                  <a:pt x="88" y="336"/>
                </a:lnTo>
                <a:lnTo>
                  <a:pt x="88" y="336"/>
                </a:lnTo>
                <a:lnTo>
                  <a:pt x="86" y="324"/>
                </a:lnTo>
                <a:lnTo>
                  <a:pt x="88" y="312"/>
                </a:lnTo>
                <a:lnTo>
                  <a:pt x="90" y="302"/>
                </a:lnTo>
                <a:lnTo>
                  <a:pt x="96" y="290"/>
                </a:lnTo>
                <a:lnTo>
                  <a:pt x="96" y="290"/>
                </a:lnTo>
                <a:lnTo>
                  <a:pt x="104" y="280"/>
                </a:lnTo>
                <a:lnTo>
                  <a:pt x="116" y="272"/>
                </a:lnTo>
                <a:lnTo>
                  <a:pt x="128" y="266"/>
                </a:lnTo>
                <a:lnTo>
                  <a:pt x="144" y="262"/>
                </a:lnTo>
                <a:lnTo>
                  <a:pt x="144" y="262"/>
                </a:lnTo>
                <a:lnTo>
                  <a:pt x="160" y="260"/>
                </a:lnTo>
                <a:lnTo>
                  <a:pt x="176" y="264"/>
                </a:lnTo>
                <a:lnTo>
                  <a:pt x="188" y="268"/>
                </a:lnTo>
                <a:lnTo>
                  <a:pt x="200" y="276"/>
                </a:lnTo>
                <a:lnTo>
                  <a:pt x="200" y="276"/>
                </a:lnTo>
                <a:lnTo>
                  <a:pt x="208" y="286"/>
                </a:lnTo>
                <a:lnTo>
                  <a:pt x="212" y="298"/>
                </a:lnTo>
                <a:lnTo>
                  <a:pt x="216" y="308"/>
                </a:lnTo>
                <a:lnTo>
                  <a:pt x="218" y="320"/>
                </a:lnTo>
                <a:lnTo>
                  <a:pt x="218" y="320"/>
                </a:lnTo>
                <a:lnTo>
                  <a:pt x="218" y="332"/>
                </a:lnTo>
                <a:lnTo>
                  <a:pt x="216" y="344"/>
                </a:lnTo>
                <a:lnTo>
                  <a:pt x="214" y="352"/>
                </a:lnTo>
                <a:lnTo>
                  <a:pt x="210" y="360"/>
                </a:lnTo>
                <a:lnTo>
                  <a:pt x="210" y="360"/>
                </a:lnTo>
                <a:lnTo>
                  <a:pt x="204" y="372"/>
                </a:lnTo>
                <a:lnTo>
                  <a:pt x="202" y="374"/>
                </a:lnTo>
                <a:lnTo>
                  <a:pt x="202" y="376"/>
                </a:lnTo>
                <a:lnTo>
                  <a:pt x="340" y="364"/>
                </a:lnTo>
                <a:lnTo>
                  <a:pt x="324" y="214"/>
                </a:lnTo>
                <a:lnTo>
                  <a:pt x="382" y="210"/>
                </a:lnTo>
                <a:lnTo>
                  <a:pt x="382" y="210"/>
                </a:lnTo>
                <a:lnTo>
                  <a:pt x="390" y="212"/>
                </a:lnTo>
                <a:lnTo>
                  <a:pt x="398" y="214"/>
                </a:lnTo>
                <a:lnTo>
                  <a:pt x="412" y="222"/>
                </a:lnTo>
                <a:lnTo>
                  <a:pt x="412" y="222"/>
                </a:lnTo>
                <a:lnTo>
                  <a:pt x="424" y="228"/>
                </a:lnTo>
                <a:lnTo>
                  <a:pt x="430" y="230"/>
                </a:lnTo>
                <a:lnTo>
                  <a:pt x="436" y="230"/>
                </a:lnTo>
                <a:lnTo>
                  <a:pt x="436" y="230"/>
                </a:lnTo>
                <a:lnTo>
                  <a:pt x="452" y="226"/>
                </a:lnTo>
                <a:lnTo>
                  <a:pt x="458" y="224"/>
                </a:lnTo>
                <a:lnTo>
                  <a:pt x="464" y="220"/>
                </a:lnTo>
                <a:lnTo>
                  <a:pt x="464" y="220"/>
                </a:lnTo>
                <a:lnTo>
                  <a:pt x="470" y="214"/>
                </a:lnTo>
                <a:lnTo>
                  <a:pt x="472" y="208"/>
                </a:lnTo>
                <a:lnTo>
                  <a:pt x="474" y="198"/>
                </a:lnTo>
                <a:lnTo>
                  <a:pt x="474" y="188"/>
                </a:lnTo>
                <a:lnTo>
                  <a:pt x="474" y="188"/>
                </a:lnTo>
                <a:lnTo>
                  <a:pt x="472" y="176"/>
                </a:lnTo>
                <a:lnTo>
                  <a:pt x="470" y="168"/>
                </a:lnTo>
                <a:lnTo>
                  <a:pt x="464" y="162"/>
                </a:lnTo>
                <a:lnTo>
                  <a:pt x="460" y="156"/>
                </a:lnTo>
                <a:lnTo>
                  <a:pt x="460" y="15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Freeform 37"/>
          <p:cNvSpPr>
            <a:spLocks/>
          </p:cNvSpPr>
          <p:nvPr/>
        </p:nvSpPr>
        <p:spPr bwMode="auto">
          <a:xfrm>
            <a:off x="219264" y="3434911"/>
            <a:ext cx="1483465" cy="1513740"/>
          </a:xfrm>
          <a:custGeom>
            <a:avLst/>
            <a:gdLst>
              <a:gd name="T0" fmla="*/ 750 w 784"/>
              <a:gd name="T1" fmla="*/ 392 h 800"/>
              <a:gd name="T2" fmla="*/ 714 w 784"/>
              <a:gd name="T3" fmla="*/ 388 h 800"/>
              <a:gd name="T4" fmla="*/ 696 w 784"/>
              <a:gd name="T5" fmla="*/ 396 h 800"/>
              <a:gd name="T6" fmla="*/ 680 w 784"/>
              <a:gd name="T7" fmla="*/ 408 h 800"/>
              <a:gd name="T8" fmla="*/ 638 w 784"/>
              <a:gd name="T9" fmla="*/ 438 h 800"/>
              <a:gd name="T10" fmla="*/ 564 w 784"/>
              <a:gd name="T11" fmla="*/ 448 h 800"/>
              <a:gd name="T12" fmla="*/ 552 w 784"/>
              <a:gd name="T13" fmla="*/ 324 h 800"/>
              <a:gd name="T14" fmla="*/ 548 w 784"/>
              <a:gd name="T15" fmla="*/ 206 h 800"/>
              <a:gd name="T16" fmla="*/ 348 w 784"/>
              <a:gd name="T17" fmla="*/ 146 h 800"/>
              <a:gd name="T18" fmla="*/ 356 w 784"/>
              <a:gd name="T19" fmla="*/ 122 h 800"/>
              <a:gd name="T20" fmla="*/ 378 w 784"/>
              <a:gd name="T21" fmla="*/ 96 h 800"/>
              <a:gd name="T22" fmla="*/ 390 w 784"/>
              <a:gd name="T23" fmla="*/ 68 h 800"/>
              <a:gd name="T24" fmla="*/ 390 w 784"/>
              <a:gd name="T25" fmla="*/ 44 h 800"/>
              <a:gd name="T26" fmla="*/ 382 w 784"/>
              <a:gd name="T27" fmla="*/ 24 h 800"/>
              <a:gd name="T28" fmla="*/ 352 w 784"/>
              <a:gd name="T29" fmla="*/ 4 h 800"/>
              <a:gd name="T30" fmla="*/ 326 w 784"/>
              <a:gd name="T31" fmla="*/ 0 h 800"/>
              <a:gd name="T32" fmla="*/ 302 w 784"/>
              <a:gd name="T33" fmla="*/ 4 h 800"/>
              <a:gd name="T34" fmla="*/ 286 w 784"/>
              <a:gd name="T35" fmla="*/ 16 h 800"/>
              <a:gd name="T36" fmla="*/ 270 w 784"/>
              <a:gd name="T37" fmla="*/ 44 h 800"/>
              <a:gd name="T38" fmla="*/ 268 w 784"/>
              <a:gd name="T39" fmla="*/ 68 h 800"/>
              <a:gd name="T40" fmla="*/ 282 w 784"/>
              <a:gd name="T41" fmla="*/ 96 h 800"/>
              <a:gd name="T42" fmla="*/ 300 w 784"/>
              <a:gd name="T43" fmla="*/ 128 h 800"/>
              <a:gd name="T44" fmla="*/ 302 w 784"/>
              <a:gd name="T45" fmla="*/ 144 h 800"/>
              <a:gd name="T46" fmla="*/ 298 w 784"/>
              <a:gd name="T47" fmla="*/ 236 h 800"/>
              <a:gd name="T48" fmla="*/ 118 w 784"/>
              <a:gd name="T49" fmla="*/ 240 h 800"/>
              <a:gd name="T50" fmla="*/ 42 w 784"/>
              <a:gd name="T51" fmla="*/ 298 h 800"/>
              <a:gd name="T52" fmla="*/ 8 w 784"/>
              <a:gd name="T53" fmla="*/ 482 h 800"/>
              <a:gd name="T54" fmla="*/ 2 w 784"/>
              <a:gd name="T55" fmla="*/ 670 h 800"/>
              <a:gd name="T56" fmla="*/ 6 w 784"/>
              <a:gd name="T57" fmla="*/ 742 h 800"/>
              <a:gd name="T58" fmla="*/ 18 w 784"/>
              <a:gd name="T59" fmla="*/ 760 h 800"/>
              <a:gd name="T60" fmla="*/ 38 w 784"/>
              <a:gd name="T61" fmla="*/ 770 h 800"/>
              <a:gd name="T62" fmla="*/ 68 w 784"/>
              <a:gd name="T63" fmla="*/ 772 h 800"/>
              <a:gd name="T64" fmla="*/ 134 w 784"/>
              <a:gd name="T65" fmla="*/ 786 h 800"/>
              <a:gd name="T66" fmla="*/ 220 w 784"/>
              <a:gd name="T67" fmla="*/ 800 h 800"/>
              <a:gd name="T68" fmla="*/ 254 w 784"/>
              <a:gd name="T69" fmla="*/ 798 h 800"/>
              <a:gd name="T70" fmla="*/ 376 w 784"/>
              <a:gd name="T71" fmla="*/ 764 h 800"/>
              <a:gd name="T72" fmla="*/ 528 w 784"/>
              <a:gd name="T73" fmla="*/ 708 h 800"/>
              <a:gd name="T74" fmla="*/ 570 w 784"/>
              <a:gd name="T75" fmla="*/ 696 h 800"/>
              <a:gd name="T76" fmla="*/ 588 w 784"/>
              <a:gd name="T77" fmla="*/ 682 h 800"/>
              <a:gd name="T78" fmla="*/ 594 w 784"/>
              <a:gd name="T79" fmla="*/ 660 h 800"/>
              <a:gd name="T80" fmla="*/ 580 w 784"/>
              <a:gd name="T81" fmla="*/ 572 h 800"/>
              <a:gd name="T82" fmla="*/ 646 w 784"/>
              <a:gd name="T83" fmla="*/ 484 h 800"/>
              <a:gd name="T84" fmla="*/ 690 w 784"/>
              <a:gd name="T85" fmla="*/ 500 h 800"/>
              <a:gd name="T86" fmla="*/ 710 w 784"/>
              <a:gd name="T87" fmla="*/ 508 h 800"/>
              <a:gd name="T88" fmla="*/ 730 w 784"/>
              <a:gd name="T89" fmla="*/ 510 h 800"/>
              <a:gd name="T90" fmla="*/ 762 w 784"/>
              <a:gd name="T91" fmla="*/ 498 h 800"/>
              <a:gd name="T92" fmla="*/ 778 w 784"/>
              <a:gd name="T93" fmla="*/ 482 h 800"/>
              <a:gd name="T94" fmla="*/ 784 w 784"/>
              <a:gd name="T95" fmla="*/ 442 h 800"/>
              <a:gd name="T96" fmla="*/ 774 w 784"/>
              <a:gd name="T97" fmla="*/ 412 h 800"/>
              <a:gd name="T98" fmla="*/ 758 w 784"/>
              <a:gd name="T99" fmla="*/ 396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84" h="800">
                <a:moveTo>
                  <a:pt x="758" y="396"/>
                </a:moveTo>
                <a:lnTo>
                  <a:pt x="758" y="396"/>
                </a:lnTo>
                <a:lnTo>
                  <a:pt x="750" y="392"/>
                </a:lnTo>
                <a:lnTo>
                  <a:pt x="738" y="388"/>
                </a:lnTo>
                <a:lnTo>
                  <a:pt x="726" y="388"/>
                </a:lnTo>
                <a:lnTo>
                  <a:pt x="714" y="388"/>
                </a:lnTo>
                <a:lnTo>
                  <a:pt x="714" y="388"/>
                </a:lnTo>
                <a:lnTo>
                  <a:pt x="704" y="390"/>
                </a:lnTo>
                <a:lnTo>
                  <a:pt x="696" y="396"/>
                </a:lnTo>
                <a:lnTo>
                  <a:pt x="688" y="402"/>
                </a:lnTo>
                <a:lnTo>
                  <a:pt x="680" y="408"/>
                </a:lnTo>
                <a:lnTo>
                  <a:pt x="680" y="408"/>
                </a:lnTo>
                <a:lnTo>
                  <a:pt x="662" y="426"/>
                </a:lnTo>
                <a:lnTo>
                  <a:pt x="652" y="434"/>
                </a:lnTo>
                <a:lnTo>
                  <a:pt x="638" y="438"/>
                </a:lnTo>
                <a:lnTo>
                  <a:pt x="638" y="438"/>
                </a:lnTo>
                <a:lnTo>
                  <a:pt x="638" y="438"/>
                </a:lnTo>
                <a:lnTo>
                  <a:pt x="564" y="448"/>
                </a:lnTo>
                <a:lnTo>
                  <a:pt x="564" y="448"/>
                </a:lnTo>
                <a:lnTo>
                  <a:pt x="558" y="384"/>
                </a:lnTo>
                <a:lnTo>
                  <a:pt x="552" y="324"/>
                </a:lnTo>
                <a:lnTo>
                  <a:pt x="550" y="264"/>
                </a:lnTo>
                <a:lnTo>
                  <a:pt x="548" y="206"/>
                </a:lnTo>
                <a:lnTo>
                  <a:pt x="548" y="206"/>
                </a:lnTo>
                <a:lnTo>
                  <a:pt x="444" y="222"/>
                </a:lnTo>
                <a:lnTo>
                  <a:pt x="338" y="234"/>
                </a:lnTo>
                <a:lnTo>
                  <a:pt x="348" y="146"/>
                </a:lnTo>
                <a:lnTo>
                  <a:pt x="348" y="146"/>
                </a:lnTo>
                <a:lnTo>
                  <a:pt x="350" y="132"/>
                </a:lnTo>
                <a:lnTo>
                  <a:pt x="356" y="122"/>
                </a:lnTo>
                <a:lnTo>
                  <a:pt x="372" y="104"/>
                </a:lnTo>
                <a:lnTo>
                  <a:pt x="372" y="104"/>
                </a:lnTo>
                <a:lnTo>
                  <a:pt x="378" y="96"/>
                </a:lnTo>
                <a:lnTo>
                  <a:pt x="384" y="88"/>
                </a:lnTo>
                <a:lnTo>
                  <a:pt x="388" y="80"/>
                </a:lnTo>
                <a:lnTo>
                  <a:pt x="390" y="68"/>
                </a:lnTo>
                <a:lnTo>
                  <a:pt x="390" y="68"/>
                </a:lnTo>
                <a:lnTo>
                  <a:pt x="390" y="56"/>
                </a:lnTo>
                <a:lnTo>
                  <a:pt x="390" y="44"/>
                </a:lnTo>
                <a:lnTo>
                  <a:pt x="386" y="34"/>
                </a:lnTo>
                <a:lnTo>
                  <a:pt x="382" y="24"/>
                </a:lnTo>
                <a:lnTo>
                  <a:pt x="382" y="24"/>
                </a:lnTo>
                <a:lnTo>
                  <a:pt x="374" y="16"/>
                </a:lnTo>
                <a:lnTo>
                  <a:pt x="366" y="8"/>
                </a:lnTo>
                <a:lnTo>
                  <a:pt x="352" y="4"/>
                </a:lnTo>
                <a:lnTo>
                  <a:pt x="336" y="0"/>
                </a:lnTo>
                <a:lnTo>
                  <a:pt x="336" y="0"/>
                </a:lnTo>
                <a:lnTo>
                  <a:pt x="326" y="0"/>
                </a:lnTo>
                <a:lnTo>
                  <a:pt x="326" y="0"/>
                </a:lnTo>
                <a:lnTo>
                  <a:pt x="312" y="2"/>
                </a:lnTo>
                <a:lnTo>
                  <a:pt x="302" y="4"/>
                </a:lnTo>
                <a:lnTo>
                  <a:pt x="292" y="10"/>
                </a:lnTo>
                <a:lnTo>
                  <a:pt x="286" y="16"/>
                </a:lnTo>
                <a:lnTo>
                  <a:pt x="286" y="16"/>
                </a:lnTo>
                <a:lnTo>
                  <a:pt x="280" y="24"/>
                </a:lnTo>
                <a:lnTo>
                  <a:pt x="274" y="34"/>
                </a:lnTo>
                <a:lnTo>
                  <a:pt x="270" y="44"/>
                </a:lnTo>
                <a:lnTo>
                  <a:pt x="268" y="58"/>
                </a:lnTo>
                <a:lnTo>
                  <a:pt x="268" y="58"/>
                </a:lnTo>
                <a:lnTo>
                  <a:pt x="268" y="68"/>
                </a:lnTo>
                <a:lnTo>
                  <a:pt x="272" y="78"/>
                </a:lnTo>
                <a:lnTo>
                  <a:pt x="276" y="86"/>
                </a:lnTo>
                <a:lnTo>
                  <a:pt x="282" y="96"/>
                </a:lnTo>
                <a:lnTo>
                  <a:pt x="282" y="96"/>
                </a:lnTo>
                <a:lnTo>
                  <a:pt x="294" y="116"/>
                </a:lnTo>
                <a:lnTo>
                  <a:pt x="300" y="128"/>
                </a:lnTo>
                <a:lnTo>
                  <a:pt x="302" y="142"/>
                </a:lnTo>
                <a:lnTo>
                  <a:pt x="302" y="142"/>
                </a:lnTo>
                <a:lnTo>
                  <a:pt x="302" y="144"/>
                </a:lnTo>
                <a:lnTo>
                  <a:pt x="292" y="236"/>
                </a:lnTo>
                <a:lnTo>
                  <a:pt x="298" y="236"/>
                </a:lnTo>
                <a:lnTo>
                  <a:pt x="298" y="236"/>
                </a:lnTo>
                <a:lnTo>
                  <a:pt x="238" y="240"/>
                </a:lnTo>
                <a:lnTo>
                  <a:pt x="178" y="240"/>
                </a:lnTo>
                <a:lnTo>
                  <a:pt x="118" y="240"/>
                </a:lnTo>
                <a:lnTo>
                  <a:pt x="58" y="238"/>
                </a:lnTo>
                <a:lnTo>
                  <a:pt x="58" y="238"/>
                </a:lnTo>
                <a:lnTo>
                  <a:pt x="42" y="298"/>
                </a:lnTo>
                <a:lnTo>
                  <a:pt x="28" y="360"/>
                </a:lnTo>
                <a:lnTo>
                  <a:pt x="16" y="420"/>
                </a:lnTo>
                <a:lnTo>
                  <a:pt x="8" y="482"/>
                </a:lnTo>
                <a:lnTo>
                  <a:pt x="4" y="544"/>
                </a:lnTo>
                <a:lnTo>
                  <a:pt x="0" y="608"/>
                </a:lnTo>
                <a:lnTo>
                  <a:pt x="2" y="670"/>
                </a:lnTo>
                <a:lnTo>
                  <a:pt x="4" y="734"/>
                </a:lnTo>
                <a:lnTo>
                  <a:pt x="4" y="734"/>
                </a:lnTo>
                <a:lnTo>
                  <a:pt x="6" y="742"/>
                </a:lnTo>
                <a:lnTo>
                  <a:pt x="8" y="748"/>
                </a:lnTo>
                <a:lnTo>
                  <a:pt x="12" y="756"/>
                </a:lnTo>
                <a:lnTo>
                  <a:pt x="18" y="760"/>
                </a:lnTo>
                <a:lnTo>
                  <a:pt x="24" y="766"/>
                </a:lnTo>
                <a:lnTo>
                  <a:pt x="30" y="768"/>
                </a:lnTo>
                <a:lnTo>
                  <a:pt x="38" y="770"/>
                </a:lnTo>
                <a:lnTo>
                  <a:pt x="46" y="770"/>
                </a:lnTo>
                <a:lnTo>
                  <a:pt x="46" y="770"/>
                </a:lnTo>
                <a:lnTo>
                  <a:pt x="68" y="772"/>
                </a:lnTo>
                <a:lnTo>
                  <a:pt x="88" y="774"/>
                </a:lnTo>
                <a:lnTo>
                  <a:pt x="134" y="786"/>
                </a:lnTo>
                <a:lnTo>
                  <a:pt x="134" y="786"/>
                </a:lnTo>
                <a:lnTo>
                  <a:pt x="160" y="792"/>
                </a:lnTo>
                <a:lnTo>
                  <a:pt x="190" y="798"/>
                </a:lnTo>
                <a:lnTo>
                  <a:pt x="220" y="800"/>
                </a:lnTo>
                <a:lnTo>
                  <a:pt x="236" y="800"/>
                </a:lnTo>
                <a:lnTo>
                  <a:pt x="254" y="798"/>
                </a:lnTo>
                <a:lnTo>
                  <a:pt x="254" y="798"/>
                </a:lnTo>
                <a:lnTo>
                  <a:pt x="294" y="790"/>
                </a:lnTo>
                <a:lnTo>
                  <a:pt x="334" y="778"/>
                </a:lnTo>
                <a:lnTo>
                  <a:pt x="376" y="764"/>
                </a:lnTo>
                <a:lnTo>
                  <a:pt x="416" y="750"/>
                </a:lnTo>
                <a:lnTo>
                  <a:pt x="492" y="720"/>
                </a:lnTo>
                <a:lnTo>
                  <a:pt x="528" y="708"/>
                </a:lnTo>
                <a:lnTo>
                  <a:pt x="562" y="698"/>
                </a:lnTo>
                <a:lnTo>
                  <a:pt x="562" y="698"/>
                </a:lnTo>
                <a:lnTo>
                  <a:pt x="570" y="696"/>
                </a:lnTo>
                <a:lnTo>
                  <a:pt x="576" y="692"/>
                </a:lnTo>
                <a:lnTo>
                  <a:pt x="582" y="686"/>
                </a:lnTo>
                <a:lnTo>
                  <a:pt x="588" y="682"/>
                </a:lnTo>
                <a:lnTo>
                  <a:pt x="590" y="674"/>
                </a:lnTo>
                <a:lnTo>
                  <a:pt x="594" y="668"/>
                </a:lnTo>
                <a:lnTo>
                  <a:pt x="594" y="660"/>
                </a:lnTo>
                <a:lnTo>
                  <a:pt x="594" y="652"/>
                </a:lnTo>
                <a:lnTo>
                  <a:pt x="594" y="652"/>
                </a:lnTo>
                <a:lnTo>
                  <a:pt x="580" y="572"/>
                </a:lnTo>
                <a:lnTo>
                  <a:pt x="570" y="494"/>
                </a:lnTo>
                <a:lnTo>
                  <a:pt x="646" y="484"/>
                </a:lnTo>
                <a:lnTo>
                  <a:pt x="646" y="484"/>
                </a:lnTo>
                <a:lnTo>
                  <a:pt x="658" y="484"/>
                </a:lnTo>
                <a:lnTo>
                  <a:pt x="670" y="488"/>
                </a:lnTo>
                <a:lnTo>
                  <a:pt x="690" y="500"/>
                </a:lnTo>
                <a:lnTo>
                  <a:pt x="690" y="500"/>
                </a:lnTo>
                <a:lnTo>
                  <a:pt x="700" y="504"/>
                </a:lnTo>
                <a:lnTo>
                  <a:pt x="710" y="508"/>
                </a:lnTo>
                <a:lnTo>
                  <a:pt x="718" y="510"/>
                </a:lnTo>
                <a:lnTo>
                  <a:pt x="730" y="510"/>
                </a:lnTo>
                <a:lnTo>
                  <a:pt x="730" y="510"/>
                </a:lnTo>
                <a:lnTo>
                  <a:pt x="742" y="508"/>
                </a:lnTo>
                <a:lnTo>
                  <a:pt x="752" y="504"/>
                </a:lnTo>
                <a:lnTo>
                  <a:pt x="762" y="498"/>
                </a:lnTo>
                <a:lnTo>
                  <a:pt x="772" y="492"/>
                </a:lnTo>
                <a:lnTo>
                  <a:pt x="772" y="492"/>
                </a:lnTo>
                <a:lnTo>
                  <a:pt x="778" y="482"/>
                </a:lnTo>
                <a:lnTo>
                  <a:pt x="782" y="472"/>
                </a:lnTo>
                <a:lnTo>
                  <a:pt x="784" y="458"/>
                </a:lnTo>
                <a:lnTo>
                  <a:pt x="784" y="442"/>
                </a:lnTo>
                <a:lnTo>
                  <a:pt x="784" y="442"/>
                </a:lnTo>
                <a:lnTo>
                  <a:pt x="780" y="424"/>
                </a:lnTo>
                <a:lnTo>
                  <a:pt x="774" y="412"/>
                </a:lnTo>
                <a:lnTo>
                  <a:pt x="768" y="402"/>
                </a:lnTo>
                <a:lnTo>
                  <a:pt x="758" y="396"/>
                </a:lnTo>
                <a:lnTo>
                  <a:pt x="758" y="39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Freeform 38"/>
          <p:cNvSpPr>
            <a:spLocks/>
          </p:cNvSpPr>
          <p:nvPr/>
        </p:nvSpPr>
        <p:spPr bwMode="auto">
          <a:xfrm>
            <a:off x="4529639" y="4339371"/>
            <a:ext cx="1547799" cy="654692"/>
          </a:xfrm>
          <a:custGeom>
            <a:avLst/>
            <a:gdLst>
              <a:gd name="T0" fmla="*/ 42 w 818"/>
              <a:gd name="T1" fmla="*/ 0 h 346"/>
              <a:gd name="T2" fmla="*/ 38 w 818"/>
              <a:gd name="T3" fmla="*/ 0 h 346"/>
              <a:gd name="T4" fmla="*/ 38 w 818"/>
              <a:gd name="T5" fmla="*/ 0 h 346"/>
              <a:gd name="T6" fmla="*/ 38 w 818"/>
              <a:gd name="T7" fmla="*/ 0 h 346"/>
              <a:gd name="T8" fmla="*/ 24 w 818"/>
              <a:gd name="T9" fmla="*/ 4 h 346"/>
              <a:gd name="T10" fmla="*/ 12 w 818"/>
              <a:gd name="T11" fmla="*/ 12 h 346"/>
              <a:gd name="T12" fmla="*/ 12 w 818"/>
              <a:gd name="T13" fmla="*/ 12 h 346"/>
              <a:gd name="T14" fmla="*/ 10 w 818"/>
              <a:gd name="T15" fmla="*/ 16 h 346"/>
              <a:gd name="T16" fmla="*/ 10 w 818"/>
              <a:gd name="T17" fmla="*/ 16 h 346"/>
              <a:gd name="T18" fmla="*/ 6 w 818"/>
              <a:gd name="T19" fmla="*/ 18 h 346"/>
              <a:gd name="T20" fmla="*/ 6 w 818"/>
              <a:gd name="T21" fmla="*/ 20 h 346"/>
              <a:gd name="T22" fmla="*/ 4 w 818"/>
              <a:gd name="T23" fmla="*/ 26 h 346"/>
              <a:gd name="T24" fmla="*/ 4 w 818"/>
              <a:gd name="T25" fmla="*/ 26 h 346"/>
              <a:gd name="T26" fmla="*/ 2 w 818"/>
              <a:gd name="T27" fmla="*/ 30 h 346"/>
              <a:gd name="T28" fmla="*/ 2 w 818"/>
              <a:gd name="T29" fmla="*/ 30 h 346"/>
              <a:gd name="T30" fmla="*/ 0 w 818"/>
              <a:gd name="T31" fmla="*/ 38 h 346"/>
              <a:gd name="T32" fmla="*/ 2 w 818"/>
              <a:gd name="T33" fmla="*/ 52 h 346"/>
              <a:gd name="T34" fmla="*/ 4 w 818"/>
              <a:gd name="T35" fmla="*/ 58 h 346"/>
              <a:gd name="T36" fmla="*/ 4 w 818"/>
              <a:gd name="T37" fmla="*/ 58 h 346"/>
              <a:gd name="T38" fmla="*/ 6 w 818"/>
              <a:gd name="T39" fmla="*/ 62 h 346"/>
              <a:gd name="T40" fmla="*/ 6 w 818"/>
              <a:gd name="T41" fmla="*/ 62 h 346"/>
              <a:gd name="T42" fmla="*/ 8 w 818"/>
              <a:gd name="T43" fmla="*/ 66 h 346"/>
              <a:gd name="T44" fmla="*/ 8 w 818"/>
              <a:gd name="T45" fmla="*/ 66 h 346"/>
              <a:gd name="T46" fmla="*/ 12 w 818"/>
              <a:gd name="T47" fmla="*/ 68 h 346"/>
              <a:gd name="T48" fmla="*/ 232 w 818"/>
              <a:gd name="T49" fmla="*/ 290 h 346"/>
              <a:gd name="T50" fmla="*/ 482 w 818"/>
              <a:gd name="T51" fmla="*/ 244 h 346"/>
              <a:gd name="T52" fmla="*/ 490 w 818"/>
              <a:gd name="T53" fmla="*/ 256 h 346"/>
              <a:gd name="T54" fmla="*/ 500 w 818"/>
              <a:gd name="T55" fmla="*/ 290 h 346"/>
              <a:gd name="T56" fmla="*/ 502 w 818"/>
              <a:gd name="T57" fmla="*/ 300 h 346"/>
              <a:gd name="T58" fmla="*/ 510 w 818"/>
              <a:gd name="T59" fmla="*/ 318 h 346"/>
              <a:gd name="T60" fmla="*/ 516 w 818"/>
              <a:gd name="T61" fmla="*/ 326 h 346"/>
              <a:gd name="T62" fmla="*/ 536 w 818"/>
              <a:gd name="T63" fmla="*/ 340 h 346"/>
              <a:gd name="T64" fmla="*/ 558 w 818"/>
              <a:gd name="T65" fmla="*/ 346 h 346"/>
              <a:gd name="T66" fmla="*/ 568 w 818"/>
              <a:gd name="T67" fmla="*/ 346 h 346"/>
              <a:gd name="T68" fmla="*/ 590 w 818"/>
              <a:gd name="T69" fmla="*/ 334 h 346"/>
              <a:gd name="T70" fmla="*/ 604 w 818"/>
              <a:gd name="T71" fmla="*/ 322 h 346"/>
              <a:gd name="T72" fmla="*/ 620 w 818"/>
              <a:gd name="T73" fmla="*/ 296 h 346"/>
              <a:gd name="T74" fmla="*/ 622 w 818"/>
              <a:gd name="T75" fmla="*/ 274 h 346"/>
              <a:gd name="T76" fmla="*/ 620 w 818"/>
              <a:gd name="T77" fmla="*/ 264 h 346"/>
              <a:gd name="T78" fmla="*/ 608 w 818"/>
              <a:gd name="T79" fmla="*/ 244 h 346"/>
              <a:gd name="T80" fmla="*/ 600 w 818"/>
              <a:gd name="T81" fmla="*/ 236 h 346"/>
              <a:gd name="T82" fmla="*/ 582 w 818"/>
              <a:gd name="T83" fmla="*/ 226 h 346"/>
              <a:gd name="T84" fmla="*/ 560 w 818"/>
              <a:gd name="T85" fmla="*/ 222 h 346"/>
              <a:gd name="T86" fmla="*/ 536 w 818"/>
              <a:gd name="T87" fmla="*/ 220 h 346"/>
              <a:gd name="T88" fmla="*/ 512 w 818"/>
              <a:gd name="T89" fmla="*/ 210 h 346"/>
              <a:gd name="T90" fmla="*/ 510 w 818"/>
              <a:gd name="T91" fmla="*/ 210 h 346"/>
              <a:gd name="T92" fmla="*/ 818 w 818"/>
              <a:gd name="T93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8" h="346">
                <a:moveTo>
                  <a:pt x="42" y="0"/>
                </a:moveTo>
                <a:lnTo>
                  <a:pt x="42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8" y="8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6" y="18"/>
                </a:lnTo>
                <a:lnTo>
                  <a:pt x="6" y="18"/>
                </a:lnTo>
                <a:lnTo>
                  <a:pt x="6" y="20"/>
                </a:lnTo>
                <a:lnTo>
                  <a:pt x="6" y="20"/>
                </a:lnTo>
                <a:lnTo>
                  <a:pt x="4" y="26"/>
                </a:lnTo>
                <a:lnTo>
                  <a:pt x="4" y="26"/>
                </a:lnTo>
                <a:lnTo>
                  <a:pt x="4" y="26"/>
                </a:lnTo>
                <a:lnTo>
                  <a:pt x="4" y="26"/>
                </a:lnTo>
                <a:lnTo>
                  <a:pt x="2" y="30"/>
                </a:lnTo>
                <a:lnTo>
                  <a:pt x="2" y="30"/>
                </a:lnTo>
                <a:lnTo>
                  <a:pt x="2" y="30"/>
                </a:lnTo>
                <a:lnTo>
                  <a:pt x="2" y="30"/>
                </a:lnTo>
                <a:lnTo>
                  <a:pt x="0" y="38"/>
                </a:lnTo>
                <a:lnTo>
                  <a:pt x="0" y="44"/>
                </a:lnTo>
                <a:lnTo>
                  <a:pt x="2" y="52"/>
                </a:lnTo>
                <a:lnTo>
                  <a:pt x="4" y="58"/>
                </a:lnTo>
                <a:lnTo>
                  <a:pt x="4" y="58"/>
                </a:lnTo>
                <a:lnTo>
                  <a:pt x="4" y="58"/>
                </a:lnTo>
                <a:lnTo>
                  <a:pt x="4" y="58"/>
                </a:lnTo>
                <a:lnTo>
                  <a:pt x="6" y="62"/>
                </a:lnTo>
                <a:lnTo>
                  <a:pt x="6" y="62"/>
                </a:lnTo>
                <a:lnTo>
                  <a:pt x="6" y="62"/>
                </a:lnTo>
                <a:lnTo>
                  <a:pt x="6" y="62"/>
                </a:lnTo>
                <a:lnTo>
                  <a:pt x="8" y="66"/>
                </a:lnTo>
                <a:lnTo>
                  <a:pt x="8" y="66"/>
                </a:lnTo>
                <a:lnTo>
                  <a:pt x="8" y="66"/>
                </a:lnTo>
                <a:lnTo>
                  <a:pt x="8" y="66"/>
                </a:lnTo>
                <a:lnTo>
                  <a:pt x="12" y="68"/>
                </a:lnTo>
                <a:lnTo>
                  <a:pt x="12" y="68"/>
                </a:lnTo>
                <a:lnTo>
                  <a:pt x="12" y="70"/>
                </a:lnTo>
                <a:lnTo>
                  <a:pt x="232" y="290"/>
                </a:lnTo>
                <a:lnTo>
                  <a:pt x="426" y="194"/>
                </a:lnTo>
                <a:lnTo>
                  <a:pt x="482" y="244"/>
                </a:lnTo>
                <a:lnTo>
                  <a:pt x="482" y="244"/>
                </a:lnTo>
                <a:lnTo>
                  <a:pt x="490" y="256"/>
                </a:lnTo>
                <a:lnTo>
                  <a:pt x="494" y="266"/>
                </a:lnTo>
                <a:lnTo>
                  <a:pt x="500" y="290"/>
                </a:lnTo>
                <a:lnTo>
                  <a:pt x="500" y="290"/>
                </a:lnTo>
                <a:lnTo>
                  <a:pt x="502" y="300"/>
                </a:lnTo>
                <a:lnTo>
                  <a:pt x="504" y="310"/>
                </a:lnTo>
                <a:lnTo>
                  <a:pt x="510" y="318"/>
                </a:lnTo>
                <a:lnTo>
                  <a:pt x="516" y="326"/>
                </a:lnTo>
                <a:lnTo>
                  <a:pt x="516" y="326"/>
                </a:lnTo>
                <a:lnTo>
                  <a:pt x="526" y="334"/>
                </a:lnTo>
                <a:lnTo>
                  <a:pt x="536" y="340"/>
                </a:lnTo>
                <a:lnTo>
                  <a:pt x="546" y="344"/>
                </a:lnTo>
                <a:lnTo>
                  <a:pt x="558" y="346"/>
                </a:lnTo>
                <a:lnTo>
                  <a:pt x="558" y="346"/>
                </a:lnTo>
                <a:lnTo>
                  <a:pt x="568" y="346"/>
                </a:lnTo>
                <a:lnTo>
                  <a:pt x="578" y="342"/>
                </a:lnTo>
                <a:lnTo>
                  <a:pt x="590" y="334"/>
                </a:lnTo>
                <a:lnTo>
                  <a:pt x="604" y="322"/>
                </a:lnTo>
                <a:lnTo>
                  <a:pt x="604" y="322"/>
                </a:lnTo>
                <a:lnTo>
                  <a:pt x="614" y="310"/>
                </a:lnTo>
                <a:lnTo>
                  <a:pt x="620" y="296"/>
                </a:lnTo>
                <a:lnTo>
                  <a:pt x="622" y="286"/>
                </a:lnTo>
                <a:lnTo>
                  <a:pt x="622" y="274"/>
                </a:lnTo>
                <a:lnTo>
                  <a:pt x="622" y="274"/>
                </a:lnTo>
                <a:lnTo>
                  <a:pt x="620" y="264"/>
                </a:lnTo>
                <a:lnTo>
                  <a:pt x="614" y="254"/>
                </a:lnTo>
                <a:lnTo>
                  <a:pt x="608" y="244"/>
                </a:lnTo>
                <a:lnTo>
                  <a:pt x="600" y="236"/>
                </a:lnTo>
                <a:lnTo>
                  <a:pt x="600" y="236"/>
                </a:lnTo>
                <a:lnTo>
                  <a:pt x="590" y="230"/>
                </a:lnTo>
                <a:lnTo>
                  <a:pt x="582" y="226"/>
                </a:lnTo>
                <a:lnTo>
                  <a:pt x="572" y="224"/>
                </a:lnTo>
                <a:lnTo>
                  <a:pt x="560" y="222"/>
                </a:lnTo>
                <a:lnTo>
                  <a:pt x="560" y="222"/>
                </a:lnTo>
                <a:lnTo>
                  <a:pt x="536" y="220"/>
                </a:lnTo>
                <a:lnTo>
                  <a:pt x="524" y="218"/>
                </a:lnTo>
                <a:lnTo>
                  <a:pt x="512" y="210"/>
                </a:lnTo>
                <a:lnTo>
                  <a:pt x="512" y="210"/>
                </a:lnTo>
                <a:lnTo>
                  <a:pt x="510" y="210"/>
                </a:lnTo>
                <a:lnTo>
                  <a:pt x="470" y="172"/>
                </a:lnTo>
                <a:lnTo>
                  <a:pt x="818" y="0"/>
                </a:lnTo>
                <a:lnTo>
                  <a:pt x="42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39"/>
          <p:cNvSpPr>
            <a:spLocks/>
          </p:cNvSpPr>
          <p:nvPr/>
        </p:nvSpPr>
        <p:spPr bwMode="auto">
          <a:xfrm>
            <a:off x="5036741" y="4339371"/>
            <a:ext cx="1441837" cy="987716"/>
          </a:xfrm>
          <a:custGeom>
            <a:avLst/>
            <a:gdLst>
              <a:gd name="T0" fmla="*/ 746 w 762"/>
              <a:gd name="T1" fmla="*/ 8 h 522"/>
              <a:gd name="T2" fmla="*/ 746 w 762"/>
              <a:gd name="T3" fmla="*/ 8 h 522"/>
              <a:gd name="T4" fmla="*/ 742 w 762"/>
              <a:gd name="T5" fmla="*/ 6 h 522"/>
              <a:gd name="T6" fmla="*/ 734 w 762"/>
              <a:gd name="T7" fmla="*/ 2 h 522"/>
              <a:gd name="T8" fmla="*/ 730 w 762"/>
              <a:gd name="T9" fmla="*/ 2 h 522"/>
              <a:gd name="T10" fmla="*/ 722 w 762"/>
              <a:gd name="T11" fmla="*/ 0 h 522"/>
              <a:gd name="T12" fmla="*/ 656 w 762"/>
              <a:gd name="T13" fmla="*/ 0 h 522"/>
              <a:gd name="T14" fmla="*/ 290 w 762"/>
              <a:gd name="T15" fmla="*/ 182 h 522"/>
              <a:gd name="T16" fmla="*/ 296 w 762"/>
              <a:gd name="T17" fmla="*/ 182 h 522"/>
              <a:gd name="T18" fmla="*/ 326 w 762"/>
              <a:gd name="T19" fmla="*/ 188 h 522"/>
              <a:gd name="T20" fmla="*/ 350 w 762"/>
              <a:gd name="T21" fmla="*/ 200 h 522"/>
              <a:gd name="T22" fmla="*/ 358 w 762"/>
              <a:gd name="T23" fmla="*/ 206 h 522"/>
              <a:gd name="T24" fmla="*/ 380 w 762"/>
              <a:gd name="T25" fmla="*/ 234 h 522"/>
              <a:gd name="T26" fmla="*/ 394 w 762"/>
              <a:gd name="T27" fmla="*/ 270 h 522"/>
              <a:gd name="T28" fmla="*/ 394 w 762"/>
              <a:gd name="T29" fmla="*/ 278 h 522"/>
              <a:gd name="T30" fmla="*/ 390 w 762"/>
              <a:gd name="T31" fmla="*/ 310 h 522"/>
              <a:gd name="T32" fmla="*/ 372 w 762"/>
              <a:gd name="T33" fmla="*/ 340 h 522"/>
              <a:gd name="T34" fmla="*/ 366 w 762"/>
              <a:gd name="T35" fmla="*/ 350 h 522"/>
              <a:gd name="T36" fmla="*/ 346 w 762"/>
              <a:gd name="T37" fmla="*/ 366 h 522"/>
              <a:gd name="T38" fmla="*/ 326 w 762"/>
              <a:gd name="T39" fmla="*/ 378 h 522"/>
              <a:gd name="T40" fmla="*/ 306 w 762"/>
              <a:gd name="T41" fmla="*/ 384 h 522"/>
              <a:gd name="T42" fmla="*/ 286 w 762"/>
              <a:gd name="T43" fmla="*/ 386 h 522"/>
              <a:gd name="T44" fmla="*/ 266 w 762"/>
              <a:gd name="T45" fmla="*/ 382 h 522"/>
              <a:gd name="T46" fmla="*/ 234 w 762"/>
              <a:gd name="T47" fmla="*/ 366 h 522"/>
              <a:gd name="T48" fmla="*/ 220 w 762"/>
              <a:gd name="T49" fmla="*/ 354 h 522"/>
              <a:gd name="T50" fmla="*/ 200 w 762"/>
              <a:gd name="T51" fmla="*/ 326 h 522"/>
              <a:gd name="T52" fmla="*/ 192 w 762"/>
              <a:gd name="T53" fmla="*/ 298 h 522"/>
              <a:gd name="T54" fmla="*/ 188 w 762"/>
              <a:gd name="T55" fmla="*/ 280 h 522"/>
              <a:gd name="T56" fmla="*/ 158 w 762"/>
              <a:gd name="T57" fmla="*/ 248 h 522"/>
              <a:gd name="T58" fmla="*/ 126 w 762"/>
              <a:gd name="T59" fmla="*/ 452 h 522"/>
              <a:gd name="T60" fmla="*/ 750 w 762"/>
              <a:gd name="T61" fmla="*/ 70 h 522"/>
              <a:gd name="T62" fmla="*/ 756 w 762"/>
              <a:gd name="T63" fmla="*/ 64 h 522"/>
              <a:gd name="T64" fmla="*/ 756 w 762"/>
              <a:gd name="T65" fmla="*/ 64 h 522"/>
              <a:gd name="T66" fmla="*/ 758 w 762"/>
              <a:gd name="T67" fmla="*/ 60 h 522"/>
              <a:gd name="T68" fmla="*/ 762 w 762"/>
              <a:gd name="T69" fmla="*/ 48 h 522"/>
              <a:gd name="T70" fmla="*/ 756 w 762"/>
              <a:gd name="T71" fmla="*/ 22 h 522"/>
              <a:gd name="T72" fmla="*/ 748 w 762"/>
              <a:gd name="T73" fmla="*/ 10 h 522"/>
              <a:gd name="T74" fmla="*/ 746 w 762"/>
              <a:gd name="T75" fmla="*/ 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62" h="522">
                <a:moveTo>
                  <a:pt x="746" y="8"/>
                </a:moveTo>
                <a:lnTo>
                  <a:pt x="746" y="8"/>
                </a:lnTo>
                <a:lnTo>
                  <a:pt x="746" y="8"/>
                </a:lnTo>
                <a:lnTo>
                  <a:pt x="746" y="8"/>
                </a:lnTo>
                <a:lnTo>
                  <a:pt x="742" y="6"/>
                </a:lnTo>
                <a:lnTo>
                  <a:pt x="742" y="6"/>
                </a:lnTo>
                <a:lnTo>
                  <a:pt x="734" y="2"/>
                </a:lnTo>
                <a:lnTo>
                  <a:pt x="734" y="2"/>
                </a:lnTo>
                <a:lnTo>
                  <a:pt x="730" y="2"/>
                </a:lnTo>
                <a:lnTo>
                  <a:pt x="730" y="2"/>
                </a:lnTo>
                <a:lnTo>
                  <a:pt x="722" y="0"/>
                </a:lnTo>
                <a:lnTo>
                  <a:pt x="722" y="0"/>
                </a:lnTo>
                <a:lnTo>
                  <a:pt x="720" y="0"/>
                </a:lnTo>
                <a:lnTo>
                  <a:pt x="656" y="0"/>
                </a:lnTo>
                <a:lnTo>
                  <a:pt x="290" y="182"/>
                </a:lnTo>
                <a:lnTo>
                  <a:pt x="290" y="182"/>
                </a:lnTo>
                <a:lnTo>
                  <a:pt x="296" y="182"/>
                </a:lnTo>
                <a:lnTo>
                  <a:pt x="296" y="182"/>
                </a:lnTo>
                <a:lnTo>
                  <a:pt x="310" y="184"/>
                </a:lnTo>
                <a:lnTo>
                  <a:pt x="326" y="188"/>
                </a:lnTo>
                <a:lnTo>
                  <a:pt x="342" y="196"/>
                </a:lnTo>
                <a:lnTo>
                  <a:pt x="350" y="200"/>
                </a:lnTo>
                <a:lnTo>
                  <a:pt x="358" y="206"/>
                </a:lnTo>
                <a:lnTo>
                  <a:pt x="358" y="206"/>
                </a:lnTo>
                <a:lnTo>
                  <a:pt x="370" y="220"/>
                </a:lnTo>
                <a:lnTo>
                  <a:pt x="380" y="234"/>
                </a:lnTo>
                <a:lnTo>
                  <a:pt x="390" y="250"/>
                </a:lnTo>
                <a:lnTo>
                  <a:pt x="394" y="270"/>
                </a:lnTo>
                <a:lnTo>
                  <a:pt x="394" y="270"/>
                </a:lnTo>
                <a:lnTo>
                  <a:pt x="394" y="278"/>
                </a:lnTo>
                <a:lnTo>
                  <a:pt x="394" y="288"/>
                </a:lnTo>
                <a:lnTo>
                  <a:pt x="390" y="310"/>
                </a:lnTo>
                <a:lnTo>
                  <a:pt x="380" y="330"/>
                </a:lnTo>
                <a:lnTo>
                  <a:pt x="372" y="340"/>
                </a:lnTo>
                <a:lnTo>
                  <a:pt x="366" y="350"/>
                </a:lnTo>
                <a:lnTo>
                  <a:pt x="366" y="350"/>
                </a:lnTo>
                <a:lnTo>
                  <a:pt x="356" y="358"/>
                </a:lnTo>
                <a:lnTo>
                  <a:pt x="346" y="366"/>
                </a:lnTo>
                <a:lnTo>
                  <a:pt x="336" y="372"/>
                </a:lnTo>
                <a:lnTo>
                  <a:pt x="326" y="378"/>
                </a:lnTo>
                <a:lnTo>
                  <a:pt x="316" y="382"/>
                </a:lnTo>
                <a:lnTo>
                  <a:pt x="306" y="384"/>
                </a:lnTo>
                <a:lnTo>
                  <a:pt x="296" y="386"/>
                </a:lnTo>
                <a:lnTo>
                  <a:pt x="286" y="386"/>
                </a:lnTo>
                <a:lnTo>
                  <a:pt x="286" y="386"/>
                </a:lnTo>
                <a:lnTo>
                  <a:pt x="266" y="382"/>
                </a:lnTo>
                <a:lnTo>
                  <a:pt x="250" y="376"/>
                </a:lnTo>
                <a:lnTo>
                  <a:pt x="234" y="366"/>
                </a:lnTo>
                <a:lnTo>
                  <a:pt x="220" y="354"/>
                </a:lnTo>
                <a:lnTo>
                  <a:pt x="220" y="354"/>
                </a:lnTo>
                <a:lnTo>
                  <a:pt x="208" y="340"/>
                </a:lnTo>
                <a:lnTo>
                  <a:pt x="200" y="326"/>
                </a:lnTo>
                <a:lnTo>
                  <a:pt x="194" y="310"/>
                </a:lnTo>
                <a:lnTo>
                  <a:pt x="192" y="298"/>
                </a:lnTo>
                <a:lnTo>
                  <a:pt x="192" y="298"/>
                </a:lnTo>
                <a:lnTo>
                  <a:pt x="188" y="280"/>
                </a:lnTo>
                <a:lnTo>
                  <a:pt x="186" y="274"/>
                </a:lnTo>
                <a:lnTo>
                  <a:pt x="158" y="248"/>
                </a:lnTo>
                <a:lnTo>
                  <a:pt x="0" y="326"/>
                </a:lnTo>
                <a:lnTo>
                  <a:pt x="126" y="452"/>
                </a:lnTo>
                <a:lnTo>
                  <a:pt x="300" y="522"/>
                </a:lnTo>
                <a:lnTo>
                  <a:pt x="750" y="70"/>
                </a:lnTo>
                <a:lnTo>
                  <a:pt x="750" y="70"/>
                </a:lnTo>
                <a:lnTo>
                  <a:pt x="756" y="64"/>
                </a:lnTo>
                <a:lnTo>
                  <a:pt x="756" y="64"/>
                </a:lnTo>
                <a:lnTo>
                  <a:pt x="756" y="64"/>
                </a:lnTo>
                <a:lnTo>
                  <a:pt x="756" y="64"/>
                </a:lnTo>
                <a:lnTo>
                  <a:pt x="758" y="60"/>
                </a:lnTo>
                <a:lnTo>
                  <a:pt x="758" y="60"/>
                </a:lnTo>
                <a:lnTo>
                  <a:pt x="762" y="48"/>
                </a:lnTo>
                <a:lnTo>
                  <a:pt x="762" y="34"/>
                </a:lnTo>
                <a:lnTo>
                  <a:pt x="756" y="22"/>
                </a:lnTo>
                <a:lnTo>
                  <a:pt x="748" y="10"/>
                </a:lnTo>
                <a:lnTo>
                  <a:pt x="748" y="10"/>
                </a:lnTo>
                <a:lnTo>
                  <a:pt x="746" y="8"/>
                </a:lnTo>
                <a:lnTo>
                  <a:pt x="746" y="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Freeform 40"/>
          <p:cNvSpPr>
            <a:spLocks/>
          </p:cNvSpPr>
          <p:nvPr/>
        </p:nvSpPr>
        <p:spPr bwMode="auto">
          <a:xfrm>
            <a:off x="2656385" y="4343156"/>
            <a:ext cx="662262" cy="1139089"/>
          </a:xfrm>
          <a:custGeom>
            <a:avLst/>
            <a:gdLst>
              <a:gd name="T0" fmla="*/ 64 w 350"/>
              <a:gd name="T1" fmla="*/ 0 h 602"/>
              <a:gd name="T2" fmla="*/ 64 w 350"/>
              <a:gd name="T3" fmla="*/ 0 h 602"/>
              <a:gd name="T4" fmla="*/ 50 w 350"/>
              <a:gd name="T5" fmla="*/ 2 h 602"/>
              <a:gd name="T6" fmla="*/ 38 w 350"/>
              <a:gd name="T7" fmla="*/ 6 h 602"/>
              <a:gd name="T8" fmla="*/ 38 w 350"/>
              <a:gd name="T9" fmla="*/ 6 h 602"/>
              <a:gd name="T10" fmla="*/ 26 w 350"/>
              <a:gd name="T11" fmla="*/ 12 h 602"/>
              <a:gd name="T12" fmla="*/ 16 w 350"/>
              <a:gd name="T13" fmla="*/ 22 h 602"/>
              <a:gd name="T14" fmla="*/ 8 w 350"/>
              <a:gd name="T15" fmla="*/ 32 h 602"/>
              <a:gd name="T16" fmla="*/ 4 w 350"/>
              <a:gd name="T17" fmla="*/ 42 h 602"/>
              <a:gd name="T18" fmla="*/ 0 w 350"/>
              <a:gd name="T19" fmla="*/ 56 h 602"/>
              <a:gd name="T20" fmla="*/ 0 w 350"/>
              <a:gd name="T21" fmla="*/ 68 h 602"/>
              <a:gd name="T22" fmla="*/ 0 w 350"/>
              <a:gd name="T23" fmla="*/ 80 h 602"/>
              <a:gd name="T24" fmla="*/ 6 w 350"/>
              <a:gd name="T25" fmla="*/ 94 h 602"/>
              <a:gd name="T26" fmla="*/ 230 w 350"/>
              <a:gd name="T27" fmla="*/ 602 h 602"/>
              <a:gd name="T28" fmla="*/ 254 w 350"/>
              <a:gd name="T29" fmla="*/ 590 h 602"/>
              <a:gd name="T30" fmla="*/ 254 w 350"/>
              <a:gd name="T31" fmla="*/ 590 h 602"/>
              <a:gd name="T32" fmla="*/ 254 w 350"/>
              <a:gd name="T33" fmla="*/ 590 h 602"/>
              <a:gd name="T34" fmla="*/ 254 w 350"/>
              <a:gd name="T35" fmla="*/ 590 h 602"/>
              <a:gd name="T36" fmla="*/ 240 w 350"/>
              <a:gd name="T37" fmla="*/ 580 h 602"/>
              <a:gd name="T38" fmla="*/ 234 w 350"/>
              <a:gd name="T39" fmla="*/ 574 h 602"/>
              <a:gd name="T40" fmla="*/ 228 w 350"/>
              <a:gd name="T41" fmla="*/ 564 h 602"/>
              <a:gd name="T42" fmla="*/ 228 w 350"/>
              <a:gd name="T43" fmla="*/ 564 h 602"/>
              <a:gd name="T44" fmla="*/ 226 w 350"/>
              <a:gd name="T45" fmla="*/ 556 h 602"/>
              <a:gd name="T46" fmla="*/ 224 w 350"/>
              <a:gd name="T47" fmla="*/ 546 h 602"/>
              <a:gd name="T48" fmla="*/ 222 w 350"/>
              <a:gd name="T49" fmla="*/ 536 h 602"/>
              <a:gd name="T50" fmla="*/ 224 w 350"/>
              <a:gd name="T51" fmla="*/ 526 h 602"/>
              <a:gd name="T52" fmla="*/ 224 w 350"/>
              <a:gd name="T53" fmla="*/ 526 h 602"/>
              <a:gd name="T54" fmla="*/ 230 w 350"/>
              <a:gd name="T55" fmla="*/ 516 h 602"/>
              <a:gd name="T56" fmla="*/ 236 w 350"/>
              <a:gd name="T57" fmla="*/ 506 h 602"/>
              <a:gd name="T58" fmla="*/ 246 w 350"/>
              <a:gd name="T59" fmla="*/ 498 h 602"/>
              <a:gd name="T60" fmla="*/ 258 w 350"/>
              <a:gd name="T61" fmla="*/ 492 h 602"/>
              <a:gd name="T62" fmla="*/ 258 w 350"/>
              <a:gd name="T63" fmla="*/ 492 h 602"/>
              <a:gd name="T64" fmla="*/ 270 w 350"/>
              <a:gd name="T65" fmla="*/ 488 h 602"/>
              <a:gd name="T66" fmla="*/ 284 w 350"/>
              <a:gd name="T67" fmla="*/ 486 h 602"/>
              <a:gd name="T68" fmla="*/ 294 w 350"/>
              <a:gd name="T69" fmla="*/ 488 h 602"/>
              <a:gd name="T70" fmla="*/ 306 w 350"/>
              <a:gd name="T71" fmla="*/ 492 h 602"/>
              <a:gd name="T72" fmla="*/ 306 w 350"/>
              <a:gd name="T73" fmla="*/ 492 h 602"/>
              <a:gd name="T74" fmla="*/ 314 w 350"/>
              <a:gd name="T75" fmla="*/ 498 h 602"/>
              <a:gd name="T76" fmla="*/ 320 w 350"/>
              <a:gd name="T77" fmla="*/ 506 h 602"/>
              <a:gd name="T78" fmla="*/ 326 w 350"/>
              <a:gd name="T79" fmla="*/ 514 h 602"/>
              <a:gd name="T80" fmla="*/ 330 w 350"/>
              <a:gd name="T81" fmla="*/ 522 h 602"/>
              <a:gd name="T82" fmla="*/ 330 w 350"/>
              <a:gd name="T83" fmla="*/ 522 h 602"/>
              <a:gd name="T84" fmla="*/ 334 w 350"/>
              <a:gd name="T85" fmla="*/ 532 h 602"/>
              <a:gd name="T86" fmla="*/ 334 w 350"/>
              <a:gd name="T87" fmla="*/ 540 h 602"/>
              <a:gd name="T88" fmla="*/ 332 w 350"/>
              <a:gd name="T89" fmla="*/ 556 h 602"/>
              <a:gd name="T90" fmla="*/ 350 w 350"/>
              <a:gd name="T91" fmla="*/ 548 h 602"/>
              <a:gd name="T92" fmla="*/ 126 w 350"/>
              <a:gd name="T93" fmla="*/ 40 h 602"/>
              <a:gd name="T94" fmla="*/ 126 w 350"/>
              <a:gd name="T95" fmla="*/ 40 h 602"/>
              <a:gd name="T96" fmla="*/ 122 w 350"/>
              <a:gd name="T97" fmla="*/ 30 h 602"/>
              <a:gd name="T98" fmla="*/ 116 w 350"/>
              <a:gd name="T99" fmla="*/ 22 h 602"/>
              <a:gd name="T100" fmla="*/ 108 w 350"/>
              <a:gd name="T101" fmla="*/ 16 h 602"/>
              <a:gd name="T102" fmla="*/ 100 w 350"/>
              <a:gd name="T103" fmla="*/ 10 h 602"/>
              <a:gd name="T104" fmla="*/ 92 w 350"/>
              <a:gd name="T105" fmla="*/ 6 h 602"/>
              <a:gd name="T106" fmla="*/ 84 w 350"/>
              <a:gd name="T107" fmla="*/ 2 h 602"/>
              <a:gd name="T108" fmla="*/ 74 w 350"/>
              <a:gd name="T109" fmla="*/ 0 h 602"/>
              <a:gd name="T110" fmla="*/ 64 w 350"/>
              <a:gd name="T111" fmla="*/ 0 h 602"/>
              <a:gd name="T112" fmla="*/ 64 w 350"/>
              <a:gd name="T113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0" h="602">
                <a:moveTo>
                  <a:pt x="64" y="0"/>
                </a:moveTo>
                <a:lnTo>
                  <a:pt x="64" y="0"/>
                </a:lnTo>
                <a:lnTo>
                  <a:pt x="50" y="2"/>
                </a:lnTo>
                <a:lnTo>
                  <a:pt x="38" y="6"/>
                </a:lnTo>
                <a:lnTo>
                  <a:pt x="38" y="6"/>
                </a:lnTo>
                <a:lnTo>
                  <a:pt x="26" y="12"/>
                </a:lnTo>
                <a:lnTo>
                  <a:pt x="16" y="22"/>
                </a:lnTo>
                <a:lnTo>
                  <a:pt x="8" y="32"/>
                </a:lnTo>
                <a:lnTo>
                  <a:pt x="4" y="42"/>
                </a:lnTo>
                <a:lnTo>
                  <a:pt x="0" y="56"/>
                </a:lnTo>
                <a:lnTo>
                  <a:pt x="0" y="68"/>
                </a:lnTo>
                <a:lnTo>
                  <a:pt x="0" y="80"/>
                </a:lnTo>
                <a:lnTo>
                  <a:pt x="6" y="94"/>
                </a:lnTo>
                <a:lnTo>
                  <a:pt x="230" y="602"/>
                </a:lnTo>
                <a:lnTo>
                  <a:pt x="254" y="590"/>
                </a:lnTo>
                <a:lnTo>
                  <a:pt x="254" y="590"/>
                </a:lnTo>
                <a:lnTo>
                  <a:pt x="254" y="590"/>
                </a:lnTo>
                <a:lnTo>
                  <a:pt x="254" y="590"/>
                </a:lnTo>
                <a:lnTo>
                  <a:pt x="240" y="580"/>
                </a:lnTo>
                <a:lnTo>
                  <a:pt x="234" y="574"/>
                </a:lnTo>
                <a:lnTo>
                  <a:pt x="228" y="564"/>
                </a:lnTo>
                <a:lnTo>
                  <a:pt x="228" y="564"/>
                </a:lnTo>
                <a:lnTo>
                  <a:pt x="226" y="556"/>
                </a:lnTo>
                <a:lnTo>
                  <a:pt x="224" y="546"/>
                </a:lnTo>
                <a:lnTo>
                  <a:pt x="222" y="536"/>
                </a:lnTo>
                <a:lnTo>
                  <a:pt x="224" y="526"/>
                </a:lnTo>
                <a:lnTo>
                  <a:pt x="224" y="526"/>
                </a:lnTo>
                <a:lnTo>
                  <a:pt x="230" y="516"/>
                </a:lnTo>
                <a:lnTo>
                  <a:pt x="236" y="506"/>
                </a:lnTo>
                <a:lnTo>
                  <a:pt x="246" y="498"/>
                </a:lnTo>
                <a:lnTo>
                  <a:pt x="258" y="492"/>
                </a:lnTo>
                <a:lnTo>
                  <a:pt x="258" y="492"/>
                </a:lnTo>
                <a:lnTo>
                  <a:pt x="270" y="488"/>
                </a:lnTo>
                <a:lnTo>
                  <a:pt x="284" y="486"/>
                </a:lnTo>
                <a:lnTo>
                  <a:pt x="294" y="488"/>
                </a:lnTo>
                <a:lnTo>
                  <a:pt x="306" y="492"/>
                </a:lnTo>
                <a:lnTo>
                  <a:pt x="306" y="492"/>
                </a:lnTo>
                <a:lnTo>
                  <a:pt x="314" y="498"/>
                </a:lnTo>
                <a:lnTo>
                  <a:pt x="320" y="506"/>
                </a:lnTo>
                <a:lnTo>
                  <a:pt x="326" y="514"/>
                </a:lnTo>
                <a:lnTo>
                  <a:pt x="330" y="522"/>
                </a:lnTo>
                <a:lnTo>
                  <a:pt x="330" y="522"/>
                </a:lnTo>
                <a:lnTo>
                  <a:pt x="334" y="532"/>
                </a:lnTo>
                <a:lnTo>
                  <a:pt x="334" y="540"/>
                </a:lnTo>
                <a:lnTo>
                  <a:pt x="332" y="556"/>
                </a:lnTo>
                <a:lnTo>
                  <a:pt x="350" y="548"/>
                </a:lnTo>
                <a:lnTo>
                  <a:pt x="126" y="40"/>
                </a:lnTo>
                <a:lnTo>
                  <a:pt x="126" y="40"/>
                </a:lnTo>
                <a:lnTo>
                  <a:pt x="122" y="30"/>
                </a:lnTo>
                <a:lnTo>
                  <a:pt x="116" y="22"/>
                </a:lnTo>
                <a:lnTo>
                  <a:pt x="108" y="16"/>
                </a:lnTo>
                <a:lnTo>
                  <a:pt x="100" y="10"/>
                </a:lnTo>
                <a:lnTo>
                  <a:pt x="92" y="6"/>
                </a:lnTo>
                <a:lnTo>
                  <a:pt x="84" y="2"/>
                </a:lnTo>
                <a:lnTo>
                  <a:pt x="74" y="0"/>
                </a:lnTo>
                <a:lnTo>
                  <a:pt x="64" y="0"/>
                </a:lnTo>
                <a:lnTo>
                  <a:pt x="64" y="0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Freeform 41"/>
          <p:cNvSpPr>
            <a:spLocks/>
          </p:cNvSpPr>
          <p:nvPr/>
        </p:nvSpPr>
        <p:spPr bwMode="auto">
          <a:xfrm>
            <a:off x="3863593" y="4131232"/>
            <a:ext cx="983931" cy="821204"/>
          </a:xfrm>
          <a:custGeom>
            <a:avLst/>
            <a:gdLst>
              <a:gd name="T0" fmla="*/ 336 w 520"/>
              <a:gd name="T1" fmla="*/ 208 h 434"/>
              <a:gd name="T2" fmla="*/ 334 w 520"/>
              <a:gd name="T3" fmla="*/ 206 h 434"/>
              <a:gd name="T4" fmla="*/ 334 w 520"/>
              <a:gd name="T5" fmla="*/ 206 h 434"/>
              <a:gd name="T6" fmla="*/ 332 w 520"/>
              <a:gd name="T7" fmla="*/ 204 h 434"/>
              <a:gd name="T8" fmla="*/ 332 w 520"/>
              <a:gd name="T9" fmla="*/ 204 h 434"/>
              <a:gd name="T10" fmla="*/ 328 w 520"/>
              <a:gd name="T11" fmla="*/ 200 h 434"/>
              <a:gd name="T12" fmla="*/ 328 w 520"/>
              <a:gd name="T13" fmla="*/ 198 h 434"/>
              <a:gd name="T14" fmla="*/ 326 w 520"/>
              <a:gd name="T15" fmla="*/ 196 h 434"/>
              <a:gd name="T16" fmla="*/ 326 w 520"/>
              <a:gd name="T17" fmla="*/ 196 h 434"/>
              <a:gd name="T18" fmla="*/ 324 w 520"/>
              <a:gd name="T19" fmla="*/ 192 h 434"/>
              <a:gd name="T20" fmla="*/ 322 w 520"/>
              <a:gd name="T21" fmla="*/ 188 h 434"/>
              <a:gd name="T22" fmla="*/ 322 w 520"/>
              <a:gd name="T23" fmla="*/ 188 h 434"/>
              <a:gd name="T24" fmla="*/ 320 w 520"/>
              <a:gd name="T25" fmla="*/ 184 h 434"/>
              <a:gd name="T26" fmla="*/ 316 w 520"/>
              <a:gd name="T27" fmla="*/ 174 h 434"/>
              <a:gd name="T28" fmla="*/ 314 w 520"/>
              <a:gd name="T29" fmla="*/ 152 h 434"/>
              <a:gd name="T30" fmla="*/ 314 w 520"/>
              <a:gd name="T31" fmla="*/ 140 h 434"/>
              <a:gd name="T32" fmla="*/ 314 w 520"/>
              <a:gd name="T33" fmla="*/ 140 h 434"/>
              <a:gd name="T34" fmla="*/ 316 w 520"/>
              <a:gd name="T35" fmla="*/ 130 h 434"/>
              <a:gd name="T36" fmla="*/ 316 w 520"/>
              <a:gd name="T37" fmla="*/ 130 h 434"/>
              <a:gd name="T38" fmla="*/ 316 w 520"/>
              <a:gd name="T39" fmla="*/ 128 h 434"/>
              <a:gd name="T40" fmla="*/ 316 w 520"/>
              <a:gd name="T41" fmla="*/ 128 h 434"/>
              <a:gd name="T42" fmla="*/ 166 w 520"/>
              <a:gd name="T43" fmla="*/ 92 h 434"/>
              <a:gd name="T44" fmla="*/ 166 w 520"/>
              <a:gd name="T45" fmla="*/ 84 h 434"/>
              <a:gd name="T46" fmla="*/ 176 w 520"/>
              <a:gd name="T47" fmla="*/ 62 h 434"/>
              <a:gd name="T48" fmla="*/ 182 w 520"/>
              <a:gd name="T49" fmla="*/ 50 h 434"/>
              <a:gd name="T50" fmla="*/ 182 w 520"/>
              <a:gd name="T51" fmla="*/ 38 h 434"/>
              <a:gd name="T52" fmla="*/ 178 w 520"/>
              <a:gd name="T53" fmla="*/ 22 h 434"/>
              <a:gd name="T54" fmla="*/ 170 w 520"/>
              <a:gd name="T55" fmla="*/ 10 h 434"/>
              <a:gd name="T56" fmla="*/ 162 w 520"/>
              <a:gd name="T57" fmla="*/ 4 h 434"/>
              <a:gd name="T58" fmla="*/ 150 w 520"/>
              <a:gd name="T59" fmla="*/ 0 h 434"/>
              <a:gd name="T60" fmla="*/ 138 w 520"/>
              <a:gd name="T61" fmla="*/ 2 h 434"/>
              <a:gd name="T62" fmla="*/ 126 w 520"/>
              <a:gd name="T63" fmla="*/ 4 h 434"/>
              <a:gd name="T64" fmla="*/ 112 w 520"/>
              <a:gd name="T65" fmla="*/ 12 h 434"/>
              <a:gd name="T66" fmla="*/ 108 w 520"/>
              <a:gd name="T67" fmla="*/ 18 h 434"/>
              <a:gd name="T68" fmla="*/ 104 w 520"/>
              <a:gd name="T69" fmla="*/ 32 h 434"/>
              <a:gd name="T70" fmla="*/ 104 w 520"/>
              <a:gd name="T71" fmla="*/ 48 h 434"/>
              <a:gd name="T72" fmla="*/ 108 w 520"/>
              <a:gd name="T73" fmla="*/ 60 h 434"/>
              <a:gd name="T74" fmla="*/ 116 w 520"/>
              <a:gd name="T75" fmla="*/ 70 h 434"/>
              <a:gd name="T76" fmla="*/ 134 w 520"/>
              <a:gd name="T77" fmla="*/ 88 h 434"/>
              <a:gd name="T78" fmla="*/ 136 w 520"/>
              <a:gd name="T79" fmla="*/ 96 h 434"/>
              <a:gd name="T80" fmla="*/ 142 w 520"/>
              <a:gd name="T81" fmla="*/ 144 h 434"/>
              <a:gd name="T82" fmla="*/ 0 w 520"/>
              <a:gd name="T83" fmla="*/ 156 h 434"/>
              <a:gd name="T84" fmla="*/ 20 w 520"/>
              <a:gd name="T85" fmla="*/ 214 h 434"/>
              <a:gd name="T86" fmla="*/ 48 w 520"/>
              <a:gd name="T87" fmla="*/ 268 h 434"/>
              <a:gd name="T88" fmla="*/ 84 w 520"/>
              <a:gd name="T89" fmla="*/ 314 h 434"/>
              <a:gd name="T90" fmla="*/ 126 w 520"/>
              <a:gd name="T91" fmla="*/ 356 h 434"/>
              <a:gd name="T92" fmla="*/ 176 w 520"/>
              <a:gd name="T93" fmla="*/ 388 h 434"/>
              <a:gd name="T94" fmla="*/ 230 w 520"/>
              <a:gd name="T95" fmla="*/ 414 h 434"/>
              <a:gd name="T96" fmla="*/ 290 w 520"/>
              <a:gd name="T97" fmla="*/ 428 h 434"/>
              <a:gd name="T98" fmla="*/ 352 w 520"/>
              <a:gd name="T99" fmla="*/ 434 h 434"/>
              <a:gd name="T100" fmla="*/ 374 w 520"/>
              <a:gd name="T101" fmla="*/ 434 h 434"/>
              <a:gd name="T102" fmla="*/ 418 w 520"/>
              <a:gd name="T103" fmla="*/ 428 h 434"/>
              <a:gd name="T104" fmla="*/ 462 w 520"/>
              <a:gd name="T105" fmla="*/ 418 h 434"/>
              <a:gd name="T106" fmla="*/ 502 w 520"/>
              <a:gd name="T107" fmla="*/ 402 h 434"/>
              <a:gd name="T108" fmla="*/ 336 w 520"/>
              <a:gd name="T109" fmla="*/ 210 h 434"/>
              <a:gd name="T110" fmla="*/ 336 w 520"/>
              <a:gd name="T111" fmla="*/ 208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0" h="434">
                <a:moveTo>
                  <a:pt x="336" y="208"/>
                </a:moveTo>
                <a:lnTo>
                  <a:pt x="336" y="208"/>
                </a:lnTo>
                <a:lnTo>
                  <a:pt x="336" y="208"/>
                </a:lnTo>
                <a:lnTo>
                  <a:pt x="334" y="206"/>
                </a:lnTo>
                <a:lnTo>
                  <a:pt x="334" y="206"/>
                </a:lnTo>
                <a:lnTo>
                  <a:pt x="334" y="206"/>
                </a:lnTo>
                <a:lnTo>
                  <a:pt x="334" y="206"/>
                </a:lnTo>
                <a:lnTo>
                  <a:pt x="332" y="204"/>
                </a:lnTo>
                <a:lnTo>
                  <a:pt x="332" y="204"/>
                </a:lnTo>
                <a:lnTo>
                  <a:pt x="332" y="204"/>
                </a:lnTo>
                <a:lnTo>
                  <a:pt x="332" y="204"/>
                </a:lnTo>
                <a:lnTo>
                  <a:pt x="328" y="200"/>
                </a:lnTo>
                <a:lnTo>
                  <a:pt x="328" y="200"/>
                </a:lnTo>
                <a:lnTo>
                  <a:pt x="328" y="198"/>
                </a:lnTo>
                <a:lnTo>
                  <a:pt x="328" y="198"/>
                </a:lnTo>
                <a:lnTo>
                  <a:pt x="326" y="196"/>
                </a:lnTo>
                <a:lnTo>
                  <a:pt x="326" y="196"/>
                </a:lnTo>
                <a:lnTo>
                  <a:pt x="326" y="196"/>
                </a:lnTo>
                <a:lnTo>
                  <a:pt x="326" y="196"/>
                </a:lnTo>
                <a:lnTo>
                  <a:pt x="324" y="192"/>
                </a:lnTo>
                <a:lnTo>
                  <a:pt x="324" y="192"/>
                </a:lnTo>
                <a:lnTo>
                  <a:pt x="322" y="188"/>
                </a:lnTo>
                <a:lnTo>
                  <a:pt x="322" y="188"/>
                </a:lnTo>
                <a:lnTo>
                  <a:pt x="322" y="188"/>
                </a:lnTo>
                <a:lnTo>
                  <a:pt x="322" y="188"/>
                </a:lnTo>
                <a:lnTo>
                  <a:pt x="320" y="184"/>
                </a:lnTo>
                <a:lnTo>
                  <a:pt x="320" y="184"/>
                </a:lnTo>
                <a:lnTo>
                  <a:pt x="316" y="174"/>
                </a:lnTo>
                <a:lnTo>
                  <a:pt x="314" y="164"/>
                </a:lnTo>
                <a:lnTo>
                  <a:pt x="314" y="152"/>
                </a:lnTo>
                <a:lnTo>
                  <a:pt x="314" y="140"/>
                </a:lnTo>
                <a:lnTo>
                  <a:pt x="314" y="140"/>
                </a:lnTo>
                <a:lnTo>
                  <a:pt x="314" y="140"/>
                </a:lnTo>
                <a:lnTo>
                  <a:pt x="314" y="140"/>
                </a:lnTo>
                <a:lnTo>
                  <a:pt x="314" y="140"/>
                </a:lnTo>
                <a:lnTo>
                  <a:pt x="316" y="130"/>
                </a:lnTo>
                <a:lnTo>
                  <a:pt x="316" y="130"/>
                </a:lnTo>
                <a:lnTo>
                  <a:pt x="316" y="130"/>
                </a:lnTo>
                <a:lnTo>
                  <a:pt x="316" y="130"/>
                </a:lnTo>
                <a:lnTo>
                  <a:pt x="316" y="128"/>
                </a:lnTo>
                <a:lnTo>
                  <a:pt x="316" y="128"/>
                </a:lnTo>
                <a:lnTo>
                  <a:pt x="316" y="128"/>
                </a:lnTo>
                <a:lnTo>
                  <a:pt x="172" y="142"/>
                </a:lnTo>
                <a:lnTo>
                  <a:pt x="166" y="92"/>
                </a:lnTo>
                <a:lnTo>
                  <a:pt x="166" y="92"/>
                </a:lnTo>
                <a:lnTo>
                  <a:pt x="166" y="84"/>
                </a:lnTo>
                <a:lnTo>
                  <a:pt x="170" y="76"/>
                </a:lnTo>
                <a:lnTo>
                  <a:pt x="176" y="62"/>
                </a:lnTo>
                <a:lnTo>
                  <a:pt x="176" y="62"/>
                </a:lnTo>
                <a:lnTo>
                  <a:pt x="182" y="50"/>
                </a:lnTo>
                <a:lnTo>
                  <a:pt x="182" y="44"/>
                </a:lnTo>
                <a:lnTo>
                  <a:pt x="182" y="38"/>
                </a:lnTo>
                <a:lnTo>
                  <a:pt x="182" y="38"/>
                </a:lnTo>
                <a:lnTo>
                  <a:pt x="178" y="22"/>
                </a:lnTo>
                <a:lnTo>
                  <a:pt x="176" y="16"/>
                </a:lnTo>
                <a:lnTo>
                  <a:pt x="170" y="10"/>
                </a:lnTo>
                <a:lnTo>
                  <a:pt x="170" y="10"/>
                </a:lnTo>
                <a:lnTo>
                  <a:pt x="162" y="4"/>
                </a:lnTo>
                <a:lnTo>
                  <a:pt x="156" y="2"/>
                </a:lnTo>
                <a:lnTo>
                  <a:pt x="150" y="0"/>
                </a:lnTo>
                <a:lnTo>
                  <a:pt x="150" y="0"/>
                </a:lnTo>
                <a:lnTo>
                  <a:pt x="138" y="2"/>
                </a:lnTo>
                <a:lnTo>
                  <a:pt x="138" y="2"/>
                </a:lnTo>
                <a:lnTo>
                  <a:pt x="126" y="4"/>
                </a:lnTo>
                <a:lnTo>
                  <a:pt x="118" y="8"/>
                </a:lnTo>
                <a:lnTo>
                  <a:pt x="112" y="12"/>
                </a:lnTo>
                <a:lnTo>
                  <a:pt x="108" y="18"/>
                </a:lnTo>
                <a:lnTo>
                  <a:pt x="108" y="18"/>
                </a:lnTo>
                <a:lnTo>
                  <a:pt x="106" y="24"/>
                </a:lnTo>
                <a:lnTo>
                  <a:pt x="104" y="32"/>
                </a:lnTo>
                <a:lnTo>
                  <a:pt x="104" y="48"/>
                </a:lnTo>
                <a:lnTo>
                  <a:pt x="104" y="48"/>
                </a:lnTo>
                <a:lnTo>
                  <a:pt x="104" y="54"/>
                </a:lnTo>
                <a:lnTo>
                  <a:pt x="108" y="60"/>
                </a:lnTo>
                <a:lnTo>
                  <a:pt x="116" y="70"/>
                </a:lnTo>
                <a:lnTo>
                  <a:pt x="116" y="70"/>
                </a:lnTo>
                <a:lnTo>
                  <a:pt x="128" y="82"/>
                </a:lnTo>
                <a:lnTo>
                  <a:pt x="134" y="88"/>
                </a:lnTo>
                <a:lnTo>
                  <a:pt x="136" y="96"/>
                </a:lnTo>
                <a:lnTo>
                  <a:pt x="136" y="96"/>
                </a:lnTo>
                <a:lnTo>
                  <a:pt x="136" y="98"/>
                </a:lnTo>
                <a:lnTo>
                  <a:pt x="142" y="144"/>
                </a:lnTo>
                <a:lnTo>
                  <a:pt x="0" y="156"/>
                </a:lnTo>
                <a:lnTo>
                  <a:pt x="0" y="156"/>
                </a:lnTo>
                <a:lnTo>
                  <a:pt x="8" y="186"/>
                </a:lnTo>
                <a:lnTo>
                  <a:pt x="20" y="214"/>
                </a:lnTo>
                <a:lnTo>
                  <a:pt x="32" y="242"/>
                </a:lnTo>
                <a:lnTo>
                  <a:pt x="48" y="268"/>
                </a:lnTo>
                <a:lnTo>
                  <a:pt x="64" y="292"/>
                </a:lnTo>
                <a:lnTo>
                  <a:pt x="84" y="314"/>
                </a:lnTo>
                <a:lnTo>
                  <a:pt x="104" y="336"/>
                </a:lnTo>
                <a:lnTo>
                  <a:pt x="126" y="356"/>
                </a:lnTo>
                <a:lnTo>
                  <a:pt x="150" y="372"/>
                </a:lnTo>
                <a:lnTo>
                  <a:pt x="176" y="388"/>
                </a:lnTo>
                <a:lnTo>
                  <a:pt x="202" y="402"/>
                </a:lnTo>
                <a:lnTo>
                  <a:pt x="230" y="414"/>
                </a:lnTo>
                <a:lnTo>
                  <a:pt x="260" y="422"/>
                </a:lnTo>
                <a:lnTo>
                  <a:pt x="290" y="428"/>
                </a:lnTo>
                <a:lnTo>
                  <a:pt x="320" y="432"/>
                </a:lnTo>
                <a:lnTo>
                  <a:pt x="352" y="434"/>
                </a:lnTo>
                <a:lnTo>
                  <a:pt x="352" y="434"/>
                </a:lnTo>
                <a:lnTo>
                  <a:pt x="374" y="434"/>
                </a:lnTo>
                <a:lnTo>
                  <a:pt x="398" y="432"/>
                </a:lnTo>
                <a:lnTo>
                  <a:pt x="418" y="428"/>
                </a:lnTo>
                <a:lnTo>
                  <a:pt x="440" y="424"/>
                </a:lnTo>
                <a:lnTo>
                  <a:pt x="462" y="418"/>
                </a:lnTo>
                <a:lnTo>
                  <a:pt x="482" y="410"/>
                </a:lnTo>
                <a:lnTo>
                  <a:pt x="502" y="402"/>
                </a:lnTo>
                <a:lnTo>
                  <a:pt x="520" y="392"/>
                </a:lnTo>
                <a:lnTo>
                  <a:pt x="336" y="210"/>
                </a:lnTo>
                <a:lnTo>
                  <a:pt x="336" y="210"/>
                </a:lnTo>
                <a:lnTo>
                  <a:pt x="336" y="208"/>
                </a:lnTo>
                <a:lnTo>
                  <a:pt x="336" y="20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42"/>
          <p:cNvSpPr>
            <a:spLocks/>
          </p:cNvSpPr>
          <p:nvPr/>
        </p:nvSpPr>
        <p:spPr bwMode="auto">
          <a:xfrm>
            <a:off x="4942133" y="5353577"/>
            <a:ext cx="1112599" cy="1203424"/>
          </a:xfrm>
          <a:custGeom>
            <a:avLst/>
            <a:gdLst>
              <a:gd name="T0" fmla="*/ 584 w 588"/>
              <a:gd name="T1" fmla="*/ 624 h 636"/>
              <a:gd name="T2" fmla="*/ 584 w 588"/>
              <a:gd name="T3" fmla="*/ 624 h 636"/>
              <a:gd name="T4" fmla="*/ 584 w 588"/>
              <a:gd name="T5" fmla="*/ 624 h 636"/>
              <a:gd name="T6" fmla="*/ 584 w 588"/>
              <a:gd name="T7" fmla="*/ 624 h 636"/>
              <a:gd name="T8" fmla="*/ 578 w 588"/>
              <a:gd name="T9" fmla="*/ 618 h 636"/>
              <a:gd name="T10" fmla="*/ 566 w 588"/>
              <a:gd name="T11" fmla="*/ 612 h 636"/>
              <a:gd name="T12" fmla="*/ 552 w 588"/>
              <a:gd name="T13" fmla="*/ 606 h 636"/>
              <a:gd name="T14" fmla="*/ 534 w 588"/>
              <a:gd name="T15" fmla="*/ 600 h 636"/>
              <a:gd name="T16" fmla="*/ 340 w 588"/>
              <a:gd name="T17" fmla="*/ 554 h 636"/>
              <a:gd name="T18" fmla="*/ 340 w 588"/>
              <a:gd name="T19" fmla="*/ 34 h 636"/>
              <a:gd name="T20" fmla="*/ 256 w 588"/>
              <a:gd name="T21" fmla="*/ 0 h 636"/>
              <a:gd name="T22" fmla="*/ 256 w 588"/>
              <a:gd name="T23" fmla="*/ 554 h 636"/>
              <a:gd name="T24" fmla="*/ 60 w 588"/>
              <a:gd name="T25" fmla="*/ 600 h 636"/>
              <a:gd name="T26" fmla="*/ 60 w 588"/>
              <a:gd name="T27" fmla="*/ 600 h 636"/>
              <a:gd name="T28" fmla="*/ 44 w 588"/>
              <a:gd name="T29" fmla="*/ 604 h 636"/>
              <a:gd name="T30" fmla="*/ 30 w 588"/>
              <a:gd name="T31" fmla="*/ 608 h 636"/>
              <a:gd name="T32" fmla="*/ 30 w 588"/>
              <a:gd name="T33" fmla="*/ 608 h 636"/>
              <a:gd name="T34" fmla="*/ 20 w 588"/>
              <a:gd name="T35" fmla="*/ 610 h 636"/>
              <a:gd name="T36" fmla="*/ 20 w 588"/>
              <a:gd name="T37" fmla="*/ 610 h 636"/>
              <a:gd name="T38" fmla="*/ 12 w 588"/>
              <a:gd name="T39" fmla="*/ 614 h 636"/>
              <a:gd name="T40" fmla="*/ 12 w 588"/>
              <a:gd name="T41" fmla="*/ 614 h 636"/>
              <a:gd name="T42" fmla="*/ 10 w 588"/>
              <a:gd name="T43" fmla="*/ 616 h 636"/>
              <a:gd name="T44" fmla="*/ 10 w 588"/>
              <a:gd name="T45" fmla="*/ 616 h 636"/>
              <a:gd name="T46" fmla="*/ 4 w 588"/>
              <a:gd name="T47" fmla="*/ 620 h 636"/>
              <a:gd name="T48" fmla="*/ 2 w 588"/>
              <a:gd name="T49" fmla="*/ 624 h 636"/>
              <a:gd name="T50" fmla="*/ 0 w 588"/>
              <a:gd name="T51" fmla="*/ 628 h 636"/>
              <a:gd name="T52" fmla="*/ 2 w 588"/>
              <a:gd name="T53" fmla="*/ 632 h 636"/>
              <a:gd name="T54" fmla="*/ 2 w 588"/>
              <a:gd name="T55" fmla="*/ 632 h 636"/>
              <a:gd name="T56" fmla="*/ 8 w 588"/>
              <a:gd name="T57" fmla="*/ 634 h 636"/>
              <a:gd name="T58" fmla="*/ 16 w 588"/>
              <a:gd name="T59" fmla="*/ 636 h 636"/>
              <a:gd name="T60" fmla="*/ 574 w 588"/>
              <a:gd name="T61" fmla="*/ 636 h 636"/>
              <a:gd name="T62" fmla="*/ 574 w 588"/>
              <a:gd name="T63" fmla="*/ 636 h 636"/>
              <a:gd name="T64" fmla="*/ 580 w 588"/>
              <a:gd name="T65" fmla="*/ 636 h 636"/>
              <a:gd name="T66" fmla="*/ 580 w 588"/>
              <a:gd name="T67" fmla="*/ 636 h 636"/>
              <a:gd name="T68" fmla="*/ 584 w 588"/>
              <a:gd name="T69" fmla="*/ 636 h 636"/>
              <a:gd name="T70" fmla="*/ 586 w 588"/>
              <a:gd name="T71" fmla="*/ 634 h 636"/>
              <a:gd name="T72" fmla="*/ 586 w 588"/>
              <a:gd name="T73" fmla="*/ 634 h 636"/>
              <a:gd name="T74" fmla="*/ 588 w 588"/>
              <a:gd name="T75" fmla="*/ 632 h 636"/>
              <a:gd name="T76" fmla="*/ 588 w 588"/>
              <a:gd name="T77" fmla="*/ 632 h 636"/>
              <a:gd name="T78" fmla="*/ 586 w 588"/>
              <a:gd name="T79" fmla="*/ 626 h 636"/>
              <a:gd name="T80" fmla="*/ 586 w 588"/>
              <a:gd name="T81" fmla="*/ 626 h 636"/>
              <a:gd name="T82" fmla="*/ 584 w 588"/>
              <a:gd name="T83" fmla="*/ 624 h 636"/>
              <a:gd name="T84" fmla="*/ 584 w 588"/>
              <a:gd name="T85" fmla="*/ 624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8" h="636">
                <a:moveTo>
                  <a:pt x="584" y="624"/>
                </a:moveTo>
                <a:lnTo>
                  <a:pt x="584" y="624"/>
                </a:lnTo>
                <a:lnTo>
                  <a:pt x="584" y="624"/>
                </a:lnTo>
                <a:lnTo>
                  <a:pt x="584" y="624"/>
                </a:lnTo>
                <a:lnTo>
                  <a:pt x="578" y="618"/>
                </a:lnTo>
                <a:lnTo>
                  <a:pt x="566" y="612"/>
                </a:lnTo>
                <a:lnTo>
                  <a:pt x="552" y="606"/>
                </a:lnTo>
                <a:lnTo>
                  <a:pt x="534" y="600"/>
                </a:lnTo>
                <a:lnTo>
                  <a:pt x="340" y="554"/>
                </a:lnTo>
                <a:lnTo>
                  <a:pt x="340" y="34"/>
                </a:lnTo>
                <a:lnTo>
                  <a:pt x="256" y="0"/>
                </a:lnTo>
                <a:lnTo>
                  <a:pt x="256" y="554"/>
                </a:lnTo>
                <a:lnTo>
                  <a:pt x="60" y="600"/>
                </a:lnTo>
                <a:lnTo>
                  <a:pt x="60" y="600"/>
                </a:lnTo>
                <a:lnTo>
                  <a:pt x="44" y="604"/>
                </a:lnTo>
                <a:lnTo>
                  <a:pt x="30" y="608"/>
                </a:lnTo>
                <a:lnTo>
                  <a:pt x="30" y="608"/>
                </a:lnTo>
                <a:lnTo>
                  <a:pt x="20" y="610"/>
                </a:lnTo>
                <a:lnTo>
                  <a:pt x="20" y="610"/>
                </a:lnTo>
                <a:lnTo>
                  <a:pt x="12" y="614"/>
                </a:lnTo>
                <a:lnTo>
                  <a:pt x="12" y="614"/>
                </a:lnTo>
                <a:lnTo>
                  <a:pt x="10" y="616"/>
                </a:lnTo>
                <a:lnTo>
                  <a:pt x="10" y="616"/>
                </a:lnTo>
                <a:lnTo>
                  <a:pt x="4" y="620"/>
                </a:lnTo>
                <a:lnTo>
                  <a:pt x="2" y="624"/>
                </a:lnTo>
                <a:lnTo>
                  <a:pt x="0" y="628"/>
                </a:lnTo>
                <a:lnTo>
                  <a:pt x="2" y="632"/>
                </a:lnTo>
                <a:lnTo>
                  <a:pt x="2" y="632"/>
                </a:lnTo>
                <a:lnTo>
                  <a:pt x="8" y="634"/>
                </a:lnTo>
                <a:lnTo>
                  <a:pt x="16" y="636"/>
                </a:lnTo>
                <a:lnTo>
                  <a:pt x="574" y="636"/>
                </a:lnTo>
                <a:lnTo>
                  <a:pt x="574" y="636"/>
                </a:lnTo>
                <a:lnTo>
                  <a:pt x="580" y="636"/>
                </a:lnTo>
                <a:lnTo>
                  <a:pt x="580" y="636"/>
                </a:lnTo>
                <a:lnTo>
                  <a:pt x="584" y="636"/>
                </a:lnTo>
                <a:lnTo>
                  <a:pt x="586" y="634"/>
                </a:lnTo>
                <a:lnTo>
                  <a:pt x="586" y="634"/>
                </a:lnTo>
                <a:lnTo>
                  <a:pt x="588" y="632"/>
                </a:lnTo>
                <a:lnTo>
                  <a:pt x="588" y="632"/>
                </a:lnTo>
                <a:lnTo>
                  <a:pt x="586" y="626"/>
                </a:lnTo>
                <a:lnTo>
                  <a:pt x="586" y="626"/>
                </a:lnTo>
                <a:lnTo>
                  <a:pt x="584" y="624"/>
                </a:lnTo>
                <a:lnTo>
                  <a:pt x="584" y="62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Freeform 43"/>
          <p:cNvSpPr>
            <a:spLocks/>
          </p:cNvSpPr>
          <p:nvPr/>
        </p:nvSpPr>
        <p:spPr bwMode="auto">
          <a:xfrm>
            <a:off x="3118076" y="5304380"/>
            <a:ext cx="654692" cy="1260189"/>
          </a:xfrm>
          <a:custGeom>
            <a:avLst/>
            <a:gdLst>
              <a:gd name="T0" fmla="*/ 126 w 346"/>
              <a:gd name="T1" fmla="*/ 84 h 666"/>
              <a:gd name="T2" fmla="*/ 66 w 346"/>
              <a:gd name="T3" fmla="*/ 70 h 666"/>
              <a:gd name="T4" fmla="*/ 64 w 346"/>
              <a:gd name="T5" fmla="*/ 64 h 666"/>
              <a:gd name="T6" fmla="*/ 66 w 346"/>
              <a:gd name="T7" fmla="*/ 44 h 666"/>
              <a:gd name="T8" fmla="*/ 68 w 346"/>
              <a:gd name="T9" fmla="*/ 34 h 666"/>
              <a:gd name="T10" fmla="*/ 66 w 346"/>
              <a:gd name="T11" fmla="*/ 22 h 666"/>
              <a:gd name="T12" fmla="*/ 60 w 346"/>
              <a:gd name="T13" fmla="*/ 10 h 666"/>
              <a:gd name="T14" fmla="*/ 50 w 346"/>
              <a:gd name="T15" fmla="*/ 2 h 666"/>
              <a:gd name="T16" fmla="*/ 44 w 346"/>
              <a:gd name="T17" fmla="*/ 0 h 666"/>
              <a:gd name="T18" fmla="*/ 38 w 346"/>
              <a:gd name="T19" fmla="*/ 0 h 666"/>
              <a:gd name="T20" fmla="*/ 22 w 346"/>
              <a:gd name="T21" fmla="*/ 4 h 666"/>
              <a:gd name="T22" fmla="*/ 14 w 346"/>
              <a:gd name="T23" fmla="*/ 8 h 666"/>
              <a:gd name="T24" fmla="*/ 4 w 346"/>
              <a:gd name="T25" fmla="*/ 18 h 666"/>
              <a:gd name="T26" fmla="*/ 2 w 346"/>
              <a:gd name="T27" fmla="*/ 24 h 666"/>
              <a:gd name="T28" fmla="*/ 0 w 346"/>
              <a:gd name="T29" fmla="*/ 36 h 666"/>
              <a:gd name="T30" fmla="*/ 4 w 346"/>
              <a:gd name="T31" fmla="*/ 48 h 666"/>
              <a:gd name="T32" fmla="*/ 10 w 346"/>
              <a:gd name="T33" fmla="*/ 58 h 666"/>
              <a:gd name="T34" fmla="*/ 20 w 346"/>
              <a:gd name="T35" fmla="*/ 64 h 666"/>
              <a:gd name="T36" fmla="*/ 38 w 346"/>
              <a:gd name="T37" fmla="*/ 74 h 666"/>
              <a:gd name="T38" fmla="*/ 42 w 346"/>
              <a:gd name="T39" fmla="*/ 80 h 666"/>
              <a:gd name="T40" fmla="*/ 56 w 346"/>
              <a:gd name="T41" fmla="*/ 114 h 666"/>
              <a:gd name="T42" fmla="*/ 218 w 346"/>
              <a:gd name="T43" fmla="*/ 622 h 666"/>
              <a:gd name="T44" fmla="*/ 224 w 346"/>
              <a:gd name="T45" fmla="*/ 634 h 666"/>
              <a:gd name="T46" fmla="*/ 242 w 346"/>
              <a:gd name="T47" fmla="*/ 654 h 666"/>
              <a:gd name="T48" fmla="*/ 264 w 346"/>
              <a:gd name="T49" fmla="*/ 664 h 666"/>
              <a:gd name="T50" fmla="*/ 290 w 346"/>
              <a:gd name="T51" fmla="*/ 664 h 666"/>
              <a:gd name="T52" fmla="*/ 304 w 346"/>
              <a:gd name="T53" fmla="*/ 660 h 666"/>
              <a:gd name="T54" fmla="*/ 326 w 346"/>
              <a:gd name="T55" fmla="*/ 646 h 666"/>
              <a:gd name="T56" fmla="*/ 340 w 346"/>
              <a:gd name="T57" fmla="*/ 626 h 666"/>
              <a:gd name="T58" fmla="*/ 346 w 346"/>
              <a:gd name="T59" fmla="*/ 602 h 666"/>
              <a:gd name="T60" fmla="*/ 342 w 346"/>
              <a:gd name="T61" fmla="*/ 576 h 666"/>
              <a:gd name="T62" fmla="*/ 338 w 346"/>
              <a:gd name="T63" fmla="*/ 568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6" h="666">
                <a:moveTo>
                  <a:pt x="338" y="568"/>
                </a:moveTo>
                <a:lnTo>
                  <a:pt x="126" y="84"/>
                </a:lnTo>
                <a:lnTo>
                  <a:pt x="80" y="104"/>
                </a:lnTo>
                <a:lnTo>
                  <a:pt x="66" y="70"/>
                </a:lnTo>
                <a:lnTo>
                  <a:pt x="66" y="70"/>
                </a:lnTo>
                <a:lnTo>
                  <a:pt x="64" y="64"/>
                </a:lnTo>
                <a:lnTo>
                  <a:pt x="64" y="56"/>
                </a:lnTo>
                <a:lnTo>
                  <a:pt x="66" y="44"/>
                </a:lnTo>
                <a:lnTo>
                  <a:pt x="66" y="44"/>
                </a:lnTo>
                <a:lnTo>
                  <a:pt x="68" y="34"/>
                </a:lnTo>
                <a:lnTo>
                  <a:pt x="68" y="28"/>
                </a:lnTo>
                <a:lnTo>
                  <a:pt x="66" y="22"/>
                </a:lnTo>
                <a:lnTo>
                  <a:pt x="66" y="22"/>
                </a:lnTo>
                <a:lnTo>
                  <a:pt x="60" y="10"/>
                </a:lnTo>
                <a:lnTo>
                  <a:pt x="56" y="6"/>
                </a:lnTo>
                <a:lnTo>
                  <a:pt x="50" y="2"/>
                </a:lnTo>
                <a:lnTo>
                  <a:pt x="50" y="2"/>
                </a:lnTo>
                <a:lnTo>
                  <a:pt x="44" y="0"/>
                </a:lnTo>
                <a:lnTo>
                  <a:pt x="38" y="0"/>
                </a:lnTo>
                <a:lnTo>
                  <a:pt x="38" y="0"/>
                </a:lnTo>
                <a:lnTo>
                  <a:pt x="32" y="0"/>
                </a:lnTo>
                <a:lnTo>
                  <a:pt x="22" y="4"/>
                </a:lnTo>
                <a:lnTo>
                  <a:pt x="22" y="4"/>
                </a:lnTo>
                <a:lnTo>
                  <a:pt x="14" y="8"/>
                </a:lnTo>
                <a:lnTo>
                  <a:pt x="8" y="14"/>
                </a:lnTo>
                <a:lnTo>
                  <a:pt x="4" y="18"/>
                </a:lnTo>
                <a:lnTo>
                  <a:pt x="2" y="24"/>
                </a:lnTo>
                <a:lnTo>
                  <a:pt x="2" y="24"/>
                </a:lnTo>
                <a:lnTo>
                  <a:pt x="0" y="30"/>
                </a:lnTo>
                <a:lnTo>
                  <a:pt x="0" y="36"/>
                </a:lnTo>
                <a:lnTo>
                  <a:pt x="4" y="48"/>
                </a:lnTo>
                <a:lnTo>
                  <a:pt x="4" y="48"/>
                </a:lnTo>
                <a:lnTo>
                  <a:pt x="8" y="54"/>
                </a:lnTo>
                <a:lnTo>
                  <a:pt x="10" y="58"/>
                </a:lnTo>
                <a:lnTo>
                  <a:pt x="20" y="64"/>
                </a:lnTo>
                <a:lnTo>
                  <a:pt x="20" y="64"/>
                </a:lnTo>
                <a:lnTo>
                  <a:pt x="32" y="70"/>
                </a:lnTo>
                <a:lnTo>
                  <a:pt x="38" y="74"/>
                </a:lnTo>
                <a:lnTo>
                  <a:pt x="42" y="80"/>
                </a:lnTo>
                <a:lnTo>
                  <a:pt x="42" y="80"/>
                </a:lnTo>
                <a:lnTo>
                  <a:pt x="42" y="82"/>
                </a:lnTo>
                <a:lnTo>
                  <a:pt x="56" y="114"/>
                </a:lnTo>
                <a:lnTo>
                  <a:pt x="4" y="138"/>
                </a:lnTo>
                <a:lnTo>
                  <a:pt x="218" y="622"/>
                </a:lnTo>
                <a:lnTo>
                  <a:pt x="218" y="622"/>
                </a:lnTo>
                <a:lnTo>
                  <a:pt x="224" y="634"/>
                </a:lnTo>
                <a:lnTo>
                  <a:pt x="232" y="644"/>
                </a:lnTo>
                <a:lnTo>
                  <a:pt x="242" y="654"/>
                </a:lnTo>
                <a:lnTo>
                  <a:pt x="252" y="660"/>
                </a:lnTo>
                <a:lnTo>
                  <a:pt x="264" y="664"/>
                </a:lnTo>
                <a:lnTo>
                  <a:pt x="278" y="666"/>
                </a:lnTo>
                <a:lnTo>
                  <a:pt x="290" y="664"/>
                </a:lnTo>
                <a:lnTo>
                  <a:pt x="304" y="660"/>
                </a:lnTo>
                <a:lnTo>
                  <a:pt x="304" y="660"/>
                </a:lnTo>
                <a:lnTo>
                  <a:pt x="316" y="654"/>
                </a:lnTo>
                <a:lnTo>
                  <a:pt x="326" y="646"/>
                </a:lnTo>
                <a:lnTo>
                  <a:pt x="334" y="638"/>
                </a:lnTo>
                <a:lnTo>
                  <a:pt x="340" y="626"/>
                </a:lnTo>
                <a:lnTo>
                  <a:pt x="344" y="614"/>
                </a:lnTo>
                <a:lnTo>
                  <a:pt x="346" y="602"/>
                </a:lnTo>
                <a:lnTo>
                  <a:pt x="344" y="588"/>
                </a:lnTo>
                <a:lnTo>
                  <a:pt x="342" y="576"/>
                </a:lnTo>
                <a:lnTo>
                  <a:pt x="342" y="576"/>
                </a:lnTo>
                <a:lnTo>
                  <a:pt x="338" y="568"/>
                </a:lnTo>
                <a:lnTo>
                  <a:pt x="338" y="568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58" name="组合 657"/>
          <p:cNvGrpSpPr/>
          <p:nvPr/>
        </p:nvGrpSpPr>
        <p:grpSpPr>
          <a:xfrm>
            <a:off x="7816458" y="1969377"/>
            <a:ext cx="4080680" cy="998532"/>
            <a:chOff x="8348723" y="2133153"/>
            <a:chExt cx="4080680" cy="998532"/>
          </a:xfrm>
        </p:grpSpPr>
        <p:sp>
          <p:nvSpPr>
            <p:cNvPr id="644" name="矩形 643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45" name="组合 644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646" name="文本框 645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7" name="文本框 646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59" name="组合 658"/>
          <p:cNvGrpSpPr/>
          <p:nvPr/>
        </p:nvGrpSpPr>
        <p:grpSpPr>
          <a:xfrm>
            <a:off x="7816458" y="3165412"/>
            <a:ext cx="4080680" cy="998532"/>
            <a:chOff x="8348723" y="2133153"/>
            <a:chExt cx="4080680" cy="998532"/>
          </a:xfrm>
        </p:grpSpPr>
        <p:sp>
          <p:nvSpPr>
            <p:cNvPr id="660" name="矩形 659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61" name="组合 660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662" name="文本框 661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63" name="文本框 662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64" name="组合 663"/>
          <p:cNvGrpSpPr/>
          <p:nvPr/>
        </p:nvGrpSpPr>
        <p:grpSpPr>
          <a:xfrm>
            <a:off x="7816458" y="4361447"/>
            <a:ext cx="4080680" cy="998532"/>
            <a:chOff x="8348723" y="2133153"/>
            <a:chExt cx="4080680" cy="998532"/>
          </a:xfrm>
        </p:grpSpPr>
        <p:sp>
          <p:nvSpPr>
            <p:cNvPr id="665" name="矩形 664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66" name="组合 665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667" name="文本框 666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68" name="文本框 667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69" name="组合 668"/>
          <p:cNvGrpSpPr/>
          <p:nvPr/>
        </p:nvGrpSpPr>
        <p:grpSpPr>
          <a:xfrm>
            <a:off x="7816458" y="5557482"/>
            <a:ext cx="4080680" cy="998532"/>
            <a:chOff x="8348723" y="2133153"/>
            <a:chExt cx="4080680" cy="998532"/>
          </a:xfrm>
        </p:grpSpPr>
        <p:sp>
          <p:nvSpPr>
            <p:cNvPr id="670" name="矩形 669"/>
            <p:cNvSpPr/>
            <p:nvPr/>
          </p:nvSpPr>
          <p:spPr>
            <a:xfrm>
              <a:off x="8348723" y="2164419"/>
              <a:ext cx="600501" cy="936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71" name="组合 670"/>
            <p:cNvGrpSpPr/>
            <p:nvPr/>
          </p:nvGrpSpPr>
          <p:grpSpPr>
            <a:xfrm>
              <a:off x="9194884" y="2133153"/>
              <a:ext cx="3234519" cy="998532"/>
              <a:chOff x="8011236" y="2177857"/>
              <a:chExt cx="3234519" cy="998532"/>
            </a:xfrm>
          </p:grpSpPr>
          <p:sp>
            <p:nvSpPr>
              <p:cNvPr id="672" name="文本框 671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输入标题四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73" name="文本框 672"/>
              <p:cNvSpPr txBox="1"/>
              <p:nvPr/>
            </p:nvSpPr>
            <p:spPr>
              <a:xfrm>
                <a:off x="8011236" y="2776279"/>
                <a:ext cx="32345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422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443" name="Freeform 27"/>
          <p:cNvSpPr>
            <a:spLocks noEditPoints="1"/>
          </p:cNvSpPr>
          <p:nvPr/>
        </p:nvSpPr>
        <p:spPr bwMode="auto">
          <a:xfrm>
            <a:off x="2512328" y="1416548"/>
            <a:ext cx="1676400" cy="2051050"/>
          </a:xfrm>
          <a:custGeom>
            <a:avLst/>
            <a:gdLst>
              <a:gd name="T0" fmla="*/ 1016 w 1056"/>
              <a:gd name="T1" fmla="*/ 320 h 1292"/>
              <a:gd name="T2" fmla="*/ 880 w 1056"/>
              <a:gd name="T3" fmla="*/ 132 h 1292"/>
              <a:gd name="T4" fmla="*/ 674 w 1056"/>
              <a:gd name="T5" fmla="*/ 20 h 1292"/>
              <a:gd name="T6" fmla="*/ 502 w 1056"/>
              <a:gd name="T7" fmla="*/ 0 h 1292"/>
              <a:gd name="T8" fmla="*/ 372 w 1056"/>
              <a:gd name="T9" fmla="*/ 24 h 1292"/>
              <a:gd name="T10" fmla="*/ 254 w 1056"/>
              <a:gd name="T11" fmla="*/ 76 h 1292"/>
              <a:gd name="T12" fmla="*/ 154 w 1056"/>
              <a:gd name="T13" fmla="*/ 156 h 1292"/>
              <a:gd name="T14" fmla="*/ 76 w 1056"/>
              <a:gd name="T15" fmla="*/ 256 h 1292"/>
              <a:gd name="T16" fmla="*/ 24 w 1056"/>
              <a:gd name="T17" fmla="*/ 372 h 1292"/>
              <a:gd name="T18" fmla="*/ 0 w 1056"/>
              <a:gd name="T19" fmla="*/ 502 h 1292"/>
              <a:gd name="T20" fmla="*/ 14 w 1056"/>
              <a:gd name="T21" fmla="*/ 656 h 1292"/>
              <a:gd name="T22" fmla="*/ 100 w 1056"/>
              <a:gd name="T23" fmla="*/ 840 h 1292"/>
              <a:gd name="T24" fmla="*/ 246 w 1056"/>
              <a:gd name="T25" fmla="*/ 978 h 1292"/>
              <a:gd name="T26" fmla="*/ 316 w 1056"/>
              <a:gd name="T27" fmla="*/ 1144 h 1292"/>
              <a:gd name="T28" fmla="*/ 274 w 1056"/>
              <a:gd name="T29" fmla="*/ 1184 h 1292"/>
              <a:gd name="T30" fmla="*/ 254 w 1056"/>
              <a:gd name="T31" fmla="*/ 1220 h 1292"/>
              <a:gd name="T32" fmla="*/ 258 w 1056"/>
              <a:gd name="T33" fmla="*/ 1264 h 1292"/>
              <a:gd name="T34" fmla="*/ 310 w 1056"/>
              <a:gd name="T35" fmla="*/ 1292 h 1292"/>
              <a:gd name="T36" fmla="*/ 354 w 1056"/>
              <a:gd name="T37" fmla="*/ 1278 h 1292"/>
              <a:gd name="T38" fmla="*/ 374 w 1056"/>
              <a:gd name="T39" fmla="*/ 1238 h 1292"/>
              <a:gd name="T40" fmla="*/ 360 w 1056"/>
              <a:gd name="T41" fmla="*/ 1186 h 1292"/>
              <a:gd name="T42" fmla="*/ 400 w 1056"/>
              <a:gd name="T43" fmla="*/ 1044 h 1292"/>
              <a:gd name="T44" fmla="*/ 530 w 1056"/>
              <a:gd name="T45" fmla="*/ 1060 h 1292"/>
              <a:gd name="T46" fmla="*/ 598 w 1056"/>
              <a:gd name="T47" fmla="*/ 1054 h 1292"/>
              <a:gd name="T48" fmla="*/ 608 w 1056"/>
              <a:gd name="T49" fmla="*/ 1034 h 1292"/>
              <a:gd name="T50" fmla="*/ 606 w 1056"/>
              <a:gd name="T51" fmla="*/ 924 h 1292"/>
              <a:gd name="T52" fmla="*/ 732 w 1056"/>
              <a:gd name="T53" fmla="*/ 990 h 1292"/>
              <a:gd name="T54" fmla="*/ 762 w 1056"/>
              <a:gd name="T55" fmla="*/ 1016 h 1292"/>
              <a:gd name="T56" fmla="*/ 808 w 1056"/>
              <a:gd name="T57" fmla="*/ 1018 h 1292"/>
              <a:gd name="T58" fmla="*/ 840 w 1056"/>
              <a:gd name="T59" fmla="*/ 980 h 1292"/>
              <a:gd name="T60" fmla="*/ 838 w 1056"/>
              <a:gd name="T61" fmla="*/ 928 h 1292"/>
              <a:gd name="T62" fmla="*/ 802 w 1056"/>
              <a:gd name="T63" fmla="*/ 900 h 1292"/>
              <a:gd name="T64" fmla="*/ 762 w 1056"/>
              <a:gd name="T65" fmla="*/ 904 h 1292"/>
              <a:gd name="T66" fmla="*/ 712 w 1056"/>
              <a:gd name="T67" fmla="*/ 912 h 1292"/>
              <a:gd name="T68" fmla="*/ 632 w 1056"/>
              <a:gd name="T69" fmla="*/ 802 h 1292"/>
              <a:gd name="T70" fmla="*/ 732 w 1056"/>
              <a:gd name="T71" fmla="*/ 638 h 1292"/>
              <a:gd name="T72" fmla="*/ 886 w 1056"/>
              <a:gd name="T73" fmla="*/ 524 h 1292"/>
              <a:gd name="T74" fmla="*/ 1038 w 1056"/>
              <a:gd name="T75" fmla="*/ 480 h 1292"/>
              <a:gd name="T76" fmla="*/ 1056 w 1056"/>
              <a:gd name="T77" fmla="*/ 458 h 1292"/>
              <a:gd name="T78" fmla="*/ 410 w 1056"/>
              <a:gd name="T79" fmla="*/ 268 h 1292"/>
              <a:gd name="T80" fmla="*/ 306 w 1056"/>
              <a:gd name="T81" fmla="*/ 376 h 1292"/>
              <a:gd name="T82" fmla="*/ 260 w 1056"/>
              <a:gd name="T83" fmla="*/ 462 h 1292"/>
              <a:gd name="T84" fmla="*/ 238 w 1056"/>
              <a:gd name="T85" fmla="*/ 644 h 1292"/>
              <a:gd name="T86" fmla="*/ 234 w 1056"/>
              <a:gd name="T87" fmla="*/ 660 h 1292"/>
              <a:gd name="T88" fmla="*/ 204 w 1056"/>
              <a:gd name="T89" fmla="*/ 682 h 1292"/>
              <a:gd name="T90" fmla="*/ 190 w 1056"/>
              <a:gd name="T91" fmla="*/ 680 h 1292"/>
              <a:gd name="T92" fmla="*/ 166 w 1056"/>
              <a:gd name="T93" fmla="*/ 652 h 1292"/>
              <a:gd name="T94" fmla="*/ 166 w 1056"/>
              <a:gd name="T95" fmla="*/ 634 h 1292"/>
              <a:gd name="T96" fmla="*/ 190 w 1056"/>
              <a:gd name="T97" fmla="*/ 442 h 1292"/>
              <a:gd name="T98" fmla="*/ 246 w 1056"/>
              <a:gd name="T99" fmla="*/ 334 h 1292"/>
              <a:gd name="T100" fmla="*/ 364 w 1056"/>
              <a:gd name="T101" fmla="*/ 210 h 1292"/>
              <a:gd name="T102" fmla="*/ 384 w 1056"/>
              <a:gd name="T103" fmla="*/ 202 h 1292"/>
              <a:gd name="T104" fmla="*/ 408 w 1056"/>
              <a:gd name="T105" fmla="*/ 208 h 1292"/>
              <a:gd name="T106" fmla="*/ 422 w 1056"/>
              <a:gd name="T107" fmla="*/ 226 h 1292"/>
              <a:gd name="T108" fmla="*/ 412 w 1056"/>
              <a:gd name="T109" fmla="*/ 266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6" h="1292">
                <a:moveTo>
                  <a:pt x="1056" y="458"/>
                </a:moveTo>
                <a:lnTo>
                  <a:pt x="1056" y="458"/>
                </a:lnTo>
                <a:lnTo>
                  <a:pt x="1046" y="410"/>
                </a:lnTo>
                <a:lnTo>
                  <a:pt x="1034" y="364"/>
                </a:lnTo>
                <a:lnTo>
                  <a:pt x="1016" y="320"/>
                </a:lnTo>
                <a:lnTo>
                  <a:pt x="996" y="278"/>
                </a:lnTo>
                <a:lnTo>
                  <a:pt x="972" y="238"/>
                </a:lnTo>
                <a:lnTo>
                  <a:pt x="944" y="200"/>
                </a:lnTo>
                <a:lnTo>
                  <a:pt x="914" y="164"/>
                </a:lnTo>
                <a:lnTo>
                  <a:pt x="880" y="132"/>
                </a:lnTo>
                <a:lnTo>
                  <a:pt x="844" y="102"/>
                </a:lnTo>
                <a:lnTo>
                  <a:pt x="804" y="76"/>
                </a:lnTo>
                <a:lnTo>
                  <a:pt x="764" y="54"/>
                </a:lnTo>
                <a:lnTo>
                  <a:pt x="720" y="36"/>
                </a:lnTo>
                <a:lnTo>
                  <a:pt x="674" y="20"/>
                </a:lnTo>
                <a:lnTo>
                  <a:pt x="628" y="10"/>
                </a:lnTo>
                <a:lnTo>
                  <a:pt x="580" y="2"/>
                </a:lnTo>
                <a:lnTo>
                  <a:pt x="530" y="0"/>
                </a:lnTo>
                <a:lnTo>
                  <a:pt x="530" y="0"/>
                </a:lnTo>
                <a:lnTo>
                  <a:pt x="502" y="0"/>
                </a:lnTo>
                <a:lnTo>
                  <a:pt x="476" y="2"/>
                </a:lnTo>
                <a:lnTo>
                  <a:pt x="448" y="6"/>
                </a:lnTo>
                <a:lnTo>
                  <a:pt x="422" y="10"/>
                </a:lnTo>
                <a:lnTo>
                  <a:pt x="398" y="16"/>
                </a:lnTo>
                <a:lnTo>
                  <a:pt x="372" y="24"/>
                </a:lnTo>
                <a:lnTo>
                  <a:pt x="348" y="32"/>
                </a:lnTo>
                <a:lnTo>
                  <a:pt x="324" y="42"/>
                </a:lnTo>
                <a:lnTo>
                  <a:pt x="300" y="52"/>
                </a:lnTo>
                <a:lnTo>
                  <a:pt x="276" y="64"/>
                </a:lnTo>
                <a:lnTo>
                  <a:pt x="254" y="76"/>
                </a:lnTo>
                <a:lnTo>
                  <a:pt x="234" y="90"/>
                </a:lnTo>
                <a:lnTo>
                  <a:pt x="212" y="106"/>
                </a:lnTo>
                <a:lnTo>
                  <a:pt x="192" y="120"/>
                </a:lnTo>
                <a:lnTo>
                  <a:pt x="174" y="138"/>
                </a:lnTo>
                <a:lnTo>
                  <a:pt x="154" y="156"/>
                </a:lnTo>
                <a:lnTo>
                  <a:pt x="138" y="174"/>
                </a:lnTo>
                <a:lnTo>
                  <a:pt x="120" y="192"/>
                </a:lnTo>
                <a:lnTo>
                  <a:pt x="104" y="212"/>
                </a:lnTo>
                <a:lnTo>
                  <a:pt x="90" y="234"/>
                </a:lnTo>
                <a:lnTo>
                  <a:pt x="76" y="256"/>
                </a:lnTo>
                <a:lnTo>
                  <a:pt x="64" y="278"/>
                </a:lnTo>
                <a:lnTo>
                  <a:pt x="52" y="300"/>
                </a:lnTo>
                <a:lnTo>
                  <a:pt x="42" y="324"/>
                </a:lnTo>
                <a:lnTo>
                  <a:pt x="32" y="348"/>
                </a:lnTo>
                <a:lnTo>
                  <a:pt x="24" y="372"/>
                </a:lnTo>
                <a:lnTo>
                  <a:pt x="16" y="398"/>
                </a:lnTo>
                <a:lnTo>
                  <a:pt x="10" y="424"/>
                </a:lnTo>
                <a:lnTo>
                  <a:pt x="6" y="450"/>
                </a:lnTo>
                <a:lnTo>
                  <a:pt x="2" y="476"/>
                </a:lnTo>
                <a:lnTo>
                  <a:pt x="0" y="502"/>
                </a:lnTo>
                <a:lnTo>
                  <a:pt x="0" y="530"/>
                </a:lnTo>
                <a:lnTo>
                  <a:pt x="0" y="530"/>
                </a:lnTo>
                <a:lnTo>
                  <a:pt x="2" y="574"/>
                </a:lnTo>
                <a:lnTo>
                  <a:pt x="6" y="616"/>
                </a:lnTo>
                <a:lnTo>
                  <a:pt x="14" y="656"/>
                </a:lnTo>
                <a:lnTo>
                  <a:pt x="26" y="696"/>
                </a:lnTo>
                <a:lnTo>
                  <a:pt x="40" y="734"/>
                </a:lnTo>
                <a:lnTo>
                  <a:pt x="58" y="772"/>
                </a:lnTo>
                <a:lnTo>
                  <a:pt x="78" y="806"/>
                </a:lnTo>
                <a:lnTo>
                  <a:pt x="100" y="840"/>
                </a:lnTo>
                <a:lnTo>
                  <a:pt x="124" y="872"/>
                </a:lnTo>
                <a:lnTo>
                  <a:pt x="152" y="902"/>
                </a:lnTo>
                <a:lnTo>
                  <a:pt x="182" y="930"/>
                </a:lnTo>
                <a:lnTo>
                  <a:pt x="212" y="954"/>
                </a:lnTo>
                <a:lnTo>
                  <a:pt x="246" y="978"/>
                </a:lnTo>
                <a:lnTo>
                  <a:pt x="282" y="998"/>
                </a:lnTo>
                <a:lnTo>
                  <a:pt x="318" y="1016"/>
                </a:lnTo>
                <a:lnTo>
                  <a:pt x="356" y="1030"/>
                </a:lnTo>
                <a:lnTo>
                  <a:pt x="316" y="1144"/>
                </a:lnTo>
                <a:lnTo>
                  <a:pt x="316" y="1144"/>
                </a:lnTo>
                <a:lnTo>
                  <a:pt x="310" y="1156"/>
                </a:lnTo>
                <a:lnTo>
                  <a:pt x="302" y="1166"/>
                </a:lnTo>
                <a:lnTo>
                  <a:pt x="282" y="1178"/>
                </a:lnTo>
                <a:lnTo>
                  <a:pt x="282" y="1178"/>
                </a:lnTo>
                <a:lnTo>
                  <a:pt x="274" y="1184"/>
                </a:lnTo>
                <a:lnTo>
                  <a:pt x="266" y="1192"/>
                </a:lnTo>
                <a:lnTo>
                  <a:pt x="260" y="1200"/>
                </a:lnTo>
                <a:lnTo>
                  <a:pt x="256" y="1208"/>
                </a:lnTo>
                <a:lnTo>
                  <a:pt x="256" y="1208"/>
                </a:lnTo>
                <a:lnTo>
                  <a:pt x="254" y="1220"/>
                </a:lnTo>
                <a:lnTo>
                  <a:pt x="252" y="1232"/>
                </a:lnTo>
                <a:lnTo>
                  <a:pt x="252" y="1244"/>
                </a:lnTo>
                <a:lnTo>
                  <a:pt x="254" y="1254"/>
                </a:lnTo>
                <a:lnTo>
                  <a:pt x="254" y="1254"/>
                </a:lnTo>
                <a:lnTo>
                  <a:pt x="258" y="1264"/>
                </a:lnTo>
                <a:lnTo>
                  <a:pt x="266" y="1272"/>
                </a:lnTo>
                <a:lnTo>
                  <a:pt x="278" y="1280"/>
                </a:lnTo>
                <a:lnTo>
                  <a:pt x="294" y="1288"/>
                </a:lnTo>
                <a:lnTo>
                  <a:pt x="294" y="1288"/>
                </a:lnTo>
                <a:lnTo>
                  <a:pt x="310" y="1292"/>
                </a:lnTo>
                <a:lnTo>
                  <a:pt x="324" y="1292"/>
                </a:lnTo>
                <a:lnTo>
                  <a:pt x="336" y="1290"/>
                </a:lnTo>
                <a:lnTo>
                  <a:pt x="346" y="1286"/>
                </a:lnTo>
                <a:lnTo>
                  <a:pt x="346" y="1286"/>
                </a:lnTo>
                <a:lnTo>
                  <a:pt x="354" y="1278"/>
                </a:lnTo>
                <a:lnTo>
                  <a:pt x="360" y="1270"/>
                </a:lnTo>
                <a:lnTo>
                  <a:pt x="366" y="1260"/>
                </a:lnTo>
                <a:lnTo>
                  <a:pt x="372" y="1248"/>
                </a:lnTo>
                <a:lnTo>
                  <a:pt x="372" y="1248"/>
                </a:lnTo>
                <a:lnTo>
                  <a:pt x="374" y="1238"/>
                </a:lnTo>
                <a:lnTo>
                  <a:pt x="374" y="1228"/>
                </a:lnTo>
                <a:lnTo>
                  <a:pt x="372" y="1218"/>
                </a:lnTo>
                <a:lnTo>
                  <a:pt x="368" y="1208"/>
                </a:lnTo>
                <a:lnTo>
                  <a:pt x="368" y="1208"/>
                </a:lnTo>
                <a:lnTo>
                  <a:pt x="360" y="1186"/>
                </a:lnTo>
                <a:lnTo>
                  <a:pt x="358" y="1172"/>
                </a:lnTo>
                <a:lnTo>
                  <a:pt x="360" y="1158"/>
                </a:lnTo>
                <a:lnTo>
                  <a:pt x="360" y="1158"/>
                </a:lnTo>
                <a:lnTo>
                  <a:pt x="360" y="1156"/>
                </a:lnTo>
                <a:lnTo>
                  <a:pt x="400" y="1044"/>
                </a:lnTo>
                <a:lnTo>
                  <a:pt x="400" y="1044"/>
                </a:lnTo>
                <a:lnTo>
                  <a:pt x="432" y="1050"/>
                </a:lnTo>
                <a:lnTo>
                  <a:pt x="464" y="1056"/>
                </a:lnTo>
                <a:lnTo>
                  <a:pt x="496" y="1058"/>
                </a:lnTo>
                <a:lnTo>
                  <a:pt x="530" y="1060"/>
                </a:lnTo>
                <a:lnTo>
                  <a:pt x="530" y="1060"/>
                </a:lnTo>
                <a:lnTo>
                  <a:pt x="560" y="1060"/>
                </a:lnTo>
                <a:lnTo>
                  <a:pt x="592" y="1056"/>
                </a:lnTo>
                <a:lnTo>
                  <a:pt x="592" y="1056"/>
                </a:lnTo>
                <a:lnTo>
                  <a:pt x="598" y="1054"/>
                </a:lnTo>
                <a:lnTo>
                  <a:pt x="604" y="1050"/>
                </a:lnTo>
                <a:lnTo>
                  <a:pt x="608" y="1042"/>
                </a:lnTo>
                <a:lnTo>
                  <a:pt x="608" y="1034"/>
                </a:lnTo>
                <a:lnTo>
                  <a:pt x="608" y="1034"/>
                </a:lnTo>
                <a:lnTo>
                  <a:pt x="608" y="1034"/>
                </a:lnTo>
                <a:lnTo>
                  <a:pt x="608" y="1034"/>
                </a:lnTo>
                <a:lnTo>
                  <a:pt x="606" y="1002"/>
                </a:lnTo>
                <a:lnTo>
                  <a:pt x="604" y="966"/>
                </a:lnTo>
                <a:lnTo>
                  <a:pt x="604" y="966"/>
                </a:lnTo>
                <a:lnTo>
                  <a:pt x="606" y="924"/>
                </a:lnTo>
                <a:lnTo>
                  <a:pt x="698" y="956"/>
                </a:lnTo>
                <a:lnTo>
                  <a:pt x="698" y="956"/>
                </a:lnTo>
                <a:lnTo>
                  <a:pt x="710" y="962"/>
                </a:lnTo>
                <a:lnTo>
                  <a:pt x="718" y="972"/>
                </a:lnTo>
                <a:lnTo>
                  <a:pt x="732" y="990"/>
                </a:lnTo>
                <a:lnTo>
                  <a:pt x="732" y="990"/>
                </a:lnTo>
                <a:lnTo>
                  <a:pt x="738" y="998"/>
                </a:lnTo>
                <a:lnTo>
                  <a:pt x="744" y="1006"/>
                </a:lnTo>
                <a:lnTo>
                  <a:pt x="752" y="1012"/>
                </a:lnTo>
                <a:lnTo>
                  <a:pt x="762" y="1016"/>
                </a:lnTo>
                <a:lnTo>
                  <a:pt x="762" y="1016"/>
                </a:lnTo>
                <a:lnTo>
                  <a:pt x="774" y="1020"/>
                </a:lnTo>
                <a:lnTo>
                  <a:pt x="786" y="1022"/>
                </a:lnTo>
                <a:lnTo>
                  <a:pt x="796" y="1022"/>
                </a:lnTo>
                <a:lnTo>
                  <a:pt x="808" y="1018"/>
                </a:lnTo>
                <a:lnTo>
                  <a:pt x="808" y="1018"/>
                </a:lnTo>
                <a:lnTo>
                  <a:pt x="816" y="1014"/>
                </a:lnTo>
                <a:lnTo>
                  <a:pt x="826" y="1006"/>
                </a:lnTo>
                <a:lnTo>
                  <a:pt x="834" y="996"/>
                </a:lnTo>
                <a:lnTo>
                  <a:pt x="840" y="980"/>
                </a:lnTo>
                <a:lnTo>
                  <a:pt x="840" y="980"/>
                </a:lnTo>
                <a:lnTo>
                  <a:pt x="844" y="962"/>
                </a:lnTo>
                <a:lnTo>
                  <a:pt x="846" y="948"/>
                </a:lnTo>
                <a:lnTo>
                  <a:pt x="842" y="936"/>
                </a:lnTo>
                <a:lnTo>
                  <a:pt x="838" y="928"/>
                </a:lnTo>
                <a:lnTo>
                  <a:pt x="838" y="928"/>
                </a:lnTo>
                <a:lnTo>
                  <a:pt x="832" y="918"/>
                </a:lnTo>
                <a:lnTo>
                  <a:pt x="824" y="912"/>
                </a:lnTo>
                <a:lnTo>
                  <a:pt x="814" y="906"/>
                </a:lnTo>
                <a:lnTo>
                  <a:pt x="802" y="900"/>
                </a:lnTo>
                <a:lnTo>
                  <a:pt x="802" y="900"/>
                </a:lnTo>
                <a:lnTo>
                  <a:pt x="792" y="898"/>
                </a:lnTo>
                <a:lnTo>
                  <a:pt x="782" y="898"/>
                </a:lnTo>
                <a:lnTo>
                  <a:pt x="772" y="900"/>
                </a:lnTo>
                <a:lnTo>
                  <a:pt x="762" y="904"/>
                </a:lnTo>
                <a:lnTo>
                  <a:pt x="762" y="904"/>
                </a:lnTo>
                <a:lnTo>
                  <a:pt x="738" y="912"/>
                </a:lnTo>
                <a:lnTo>
                  <a:pt x="726" y="914"/>
                </a:lnTo>
                <a:lnTo>
                  <a:pt x="712" y="912"/>
                </a:lnTo>
                <a:lnTo>
                  <a:pt x="712" y="912"/>
                </a:lnTo>
                <a:lnTo>
                  <a:pt x="710" y="912"/>
                </a:lnTo>
                <a:lnTo>
                  <a:pt x="612" y="878"/>
                </a:lnTo>
                <a:lnTo>
                  <a:pt x="612" y="878"/>
                </a:lnTo>
                <a:lnTo>
                  <a:pt x="620" y="840"/>
                </a:lnTo>
                <a:lnTo>
                  <a:pt x="632" y="802"/>
                </a:lnTo>
                <a:lnTo>
                  <a:pt x="648" y="766"/>
                </a:lnTo>
                <a:lnTo>
                  <a:pt x="664" y="730"/>
                </a:lnTo>
                <a:lnTo>
                  <a:pt x="684" y="698"/>
                </a:lnTo>
                <a:lnTo>
                  <a:pt x="708" y="666"/>
                </a:lnTo>
                <a:lnTo>
                  <a:pt x="732" y="638"/>
                </a:lnTo>
                <a:lnTo>
                  <a:pt x="758" y="610"/>
                </a:lnTo>
                <a:lnTo>
                  <a:pt x="788" y="584"/>
                </a:lnTo>
                <a:lnTo>
                  <a:pt x="818" y="562"/>
                </a:lnTo>
                <a:lnTo>
                  <a:pt x="852" y="542"/>
                </a:lnTo>
                <a:lnTo>
                  <a:pt x="886" y="524"/>
                </a:lnTo>
                <a:lnTo>
                  <a:pt x="922" y="508"/>
                </a:lnTo>
                <a:lnTo>
                  <a:pt x="960" y="496"/>
                </a:lnTo>
                <a:lnTo>
                  <a:pt x="998" y="488"/>
                </a:lnTo>
                <a:lnTo>
                  <a:pt x="1038" y="480"/>
                </a:lnTo>
                <a:lnTo>
                  <a:pt x="1038" y="480"/>
                </a:lnTo>
                <a:lnTo>
                  <a:pt x="1046" y="478"/>
                </a:lnTo>
                <a:lnTo>
                  <a:pt x="1052" y="474"/>
                </a:lnTo>
                <a:lnTo>
                  <a:pt x="1054" y="466"/>
                </a:lnTo>
                <a:lnTo>
                  <a:pt x="1056" y="458"/>
                </a:lnTo>
                <a:lnTo>
                  <a:pt x="1056" y="458"/>
                </a:lnTo>
                <a:lnTo>
                  <a:pt x="1056" y="458"/>
                </a:lnTo>
                <a:lnTo>
                  <a:pt x="1056" y="458"/>
                </a:lnTo>
                <a:close/>
                <a:moveTo>
                  <a:pt x="412" y="266"/>
                </a:moveTo>
                <a:lnTo>
                  <a:pt x="412" y="266"/>
                </a:lnTo>
                <a:lnTo>
                  <a:pt x="410" y="268"/>
                </a:lnTo>
                <a:lnTo>
                  <a:pt x="410" y="268"/>
                </a:lnTo>
                <a:lnTo>
                  <a:pt x="376" y="298"/>
                </a:lnTo>
                <a:lnTo>
                  <a:pt x="348" y="324"/>
                </a:lnTo>
                <a:lnTo>
                  <a:pt x="326" y="350"/>
                </a:lnTo>
                <a:lnTo>
                  <a:pt x="306" y="376"/>
                </a:lnTo>
                <a:lnTo>
                  <a:pt x="290" y="398"/>
                </a:lnTo>
                <a:lnTo>
                  <a:pt x="278" y="420"/>
                </a:lnTo>
                <a:lnTo>
                  <a:pt x="268" y="442"/>
                </a:lnTo>
                <a:lnTo>
                  <a:pt x="260" y="462"/>
                </a:lnTo>
                <a:lnTo>
                  <a:pt x="260" y="462"/>
                </a:lnTo>
                <a:lnTo>
                  <a:pt x="254" y="484"/>
                </a:lnTo>
                <a:lnTo>
                  <a:pt x="250" y="504"/>
                </a:lnTo>
                <a:lnTo>
                  <a:pt x="246" y="548"/>
                </a:lnTo>
                <a:lnTo>
                  <a:pt x="242" y="594"/>
                </a:lnTo>
                <a:lnTo>
                  <a:pt x="238" y="644"/>
                </a:lnTo>
                <a:lnTo>
                  <a:pt x="238" y="644"/>
                </a:lnTo>
                <a:lnTo>
                  <a:pt x="238" y="646"/>
                </a:lnTo>
                <a:lnTo>
                  <a:pt x="238" y="646"/>
                </a:lnTo>
                <a:lnTo>
                  <a:pt x="236" y="654"/>
                </a:lnTo>
                <a:lnTo>
                  <a:pt x="234" y="660"/>
                </a:lnTo>
                <a:lnTo>
                  <a:pt x="230" y="666"/>
                </a:lnTo>
                <a:lnTo>
                  <a:pt x="224" y="672"/>
                </a:lnTo>
                <a:lnTo>
                  <a:pt x="218" y="676"/>
                </a:lnTo>
                <a:lnTo>
                  <a:pt x="212" y="680"/>
                </a:lnTo>
                <a:lnTo>
                  <a:pt x="204" y="682"/>
                </a:lnTo>
                <a:lnTo>
                  <a:pt x="198" y="682"/>
                </a:lnTo>
                <a:lnTo>
                  <a:pt x="198" y="682"/>
                </a:lnTo>
                <a:lnTo>
                  <a:pt x="196" y="682"/>
                </a:lnTo>
                <a:lnTo>
                  <a:pt x="196" y="682"/>
                </a:lnTo>
                <a:lnTo>
                  <a:pt x="190" y="680"/>
                </a:lnTo>
                <a:lnTo>
                  <a:pt x="184" y="678"/>
                </a:lnTo>
                <a:lnTo>
                  <a:pt x="178" y="672"/>
                </a:lnTo>
                <a:lnTo>
                  <a:pt x="172" y="666"/>
                </a:lnTo>
                <a:lnTo>
                  <a:pt x="168" y="658"/>
                </a:lnTo>
                <a:lnTo>
                  <a:pt x="166" y="652"/>
                </a:lnTo>
                <a:lnTo>
                  <a:pt x="164" y="644"/>
                </a:lnTo>
                <a:lnTo>
                  <a:pt x="164" y="636"/>
                </a:lnTo>
                <a:lnTo>
                  <a:pt x="164" y="636"/>
                </a:lnTo>
                <a:lnTo>
                  <a:pt x="166" y="634"/>
                </a:lnTo>
                <a:lnTo>
                  <a:pt x="166" y="634"/>
                </a:lnTo>
                <a:lnTo>
                  <a:pt x="170" y="588"/>
                </a:lnTo>
                <a:lnTo>
                  <a:pt x="172" y="542"/>
                </a:lnTo>
                <a:lnTo>
                  <a:pt x="178" y="492"/>
                </a:lnTo>
                <a:lnTo>
                  <a:pt x="184" y="468"/>
                </a:lnTo>
                <a:lnTo>
                  <a:pt x="190" y="442"/>
                </a:lnTo>
                <a:lnTo>
                  <a:pt x="190" y="442"/>
                </a:lnTo>
                <a:lnTo>
                  <a:pt x="200" y="416"/>
                </a:lnTo>
                <a:lnTo>
                  <a:pt x="212" y="388"/>
                </a:lnTo>
                <a:lnTo>
                  <a:pt x="228" y="362"/>
                </a:lnTo>
                <a:lnTo>
                  <a:pt x="246" y="334"/>
                </a:lnTo>
                <a:lnTo>
                  <a:pt x="270" y="304"/>
                </a:lnTo>
                <a:lnTo>
                  <a:pt x="296" y="274"/>
                </a:lnTo>
                <a:lnTo>
                  <a:pt x="328" y="244"/>
                </a:lnTo>
                <a:lnTo>
                  <a:pt x="364" y="210"/>
                </a:lnTo>
                <a:lnTo>
                  <a:pt x="364" y="210"/>
                </a:lnTo>
                <a:lnTo>
                  <a:pt x="364" y="210"/>
                </a:lnTo>
                <a:lnTo>
                  <a:pt x="364" y="210"/>
                </a:lnTo>
                <a:lnTo>
                  <a:pt x="372" y="204"/>
                </a:lnTo>
                <a:lnTo>
                  <a:pt x="382" y="202"/>
                </a:lnTo>
                <a:lnTo>
                  <a:pt x="384" y="202"/>
                </a:lnTo>
                <a:lnTo>
                  <a:pt x="384" y="202"/>
                </a:lnTo>
                <a:lnTo>
                  <a:pt x="386" y="202"/>
                </a:lnTo>
                <a:lnTo>
                  <a:pt x="386" y="202"/>
                </a:lnTo>
                <a:lnTo>
                  <a:pt x="398" y="204"/>
                </a:lnTo>
                <a:lnTo>
                  <a:pt x="408" y="208"/>
                </a:lnTo>
                <a:lnTo>
                  <a:pt x="416" y="216"/>
                </a:lnTo>
                <a:lnTo>
                  <a:pt x="422" y="226"/>
                </a:lnTo>
                <a:lnTo>
                  <a:pt x="422" y="226"/>
                </a:lnTo>
                <a:lnTo>
                  <a:pt x="422" y="226"/>
                </a:lnTo>
                <a:lnTo>
                  <a:pt x="422" y="226"/>
                </a:lnTo>
                <a:lnTo>
                  <a:pt x="424" y="236"/>
                </a:lnTo>
                <a:lnTo>
                  <a:pt x="424" y="248"/>
                </a:lnTo>
                <a:lnTo>
                  <a:pt x="418" y="258"/>
                </a:lnTo>
                <a:lnTo>
                  <a:pt x="412" y="266"/>
                </a:lnTo>
                <a:lnTo>
                  <a:pt x="412" y="26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28"/>
          <p:cNvSpPr>
            <a:spLocks noEditPoints="1"/>
          </p:cNvSpPr>
          <p:nvPr/>
        </p:nvSpPr>
        <p:spPr bwMode="auto">
          <a:xfrm>
            <a:off x="3553728" y="2273798"/>
            <a:ext cx="1682750" cy="2009775"/>
          </a:xfrm>
          <a:custGeom>
            <a:avLst/>
            <a:gdLst>
              <a:gd name="T0" fmla="*/ 504 w 1060"/>
              <a:gd name="T1" fmla="*/ 0 h 1266"/>
              <a:gd name="T2" fmla="*/ 320 w 1060"/>
              <a:gd name="T3" fmla="*/ 44 h 1266"/>
              <a:gd name="T4" fmla="*/ 166 w 1060"/>
              <a:gd name="T5" fmla="*/ 146 h 1266"/>
              <a:gd name="T6" fmla="*/ 58 w 1060"/>
              <a:gd name="T7" fmla="*/ 292 h 1266"/>
              <a:gd name="T8" fmla="*/ 92 w 1060"/>
              <a:gd name="T9" fmla="*/ 326 h 1266"/>
              <a:gd name="T10" fmla="*/ 150 w 1060"/>
              <a:gd name="T11" fmla="*/ 320 h 1266"/>
              <a:gd name="T12" fmla="*/ 204 w 1060"/>
              <a:gd name="T13" fmla="*/ 350 h 1266"/>
              <a:gd name="T14" fmla="*/ 228 w 1060"/>
              <a:gd name="T15" fmla="*/ 404 h 1266"/>
              <a:gd name="T16" fmla="*/ 218 w 1060"/>
              <a:gd name="T17" fmla="*/ 464 h 1266"/>
              <a:gd name="T18" fmla="*/ 182 w 1060"/>
              <a:gd name="T19" fmla="*/ 508 h 1266"/>
              <a:gd name="T20" fmla="*/ 126 w 1060"/>
              <a:gd name="T21" fmla="*/ 522 h 1266"/>
              <a:gd name="T22" fmla="*/ 62 w 1060"/>
              <a:gd name="T23" fmla="*/ 496 h 1266"/>
              <a:gd name="T24" fmla="*/ 28 w 1060"/>
              <a:gd name="T25" fmla="*/ 454 h 1266"/>
              <a:gd name="T26" fmla="*/ 0 w 1060"/>
              <a:gd name="T27" fmla="*/ 532 h 1266"/>
              <a:gd name="T28" fmla="*/ 40 w 1060"/>
              <a:gd name="T29" fmla="*/ 734 h 1266"/>
              <a:gd name="T30" fmla="*/ 148 w 1060"/>
              <a:gd name="T31" fmla="*/ 900 h 1266"/>
              <a:gd name="T32" fmla="*/ 308 w 1060"/>
              <a:gd name="T33" fmla="*/ 1014 h 1266"/>
              <a:gd name="T34" fmla="*/ 300 w 1060"/>
              <a:gd name="T35" fmla="*/ 1138 h 1266"/>
              <a:gd name="T36" fmla="*/ 260 w 1060"/>
              <a:gd name="T37" fmla="*/ 1172 h 1266"/>
              <a:gd name="T38" fmla="*/ 250 w 1060"/>
              <a:gd name="T39" fmla="*/ 1216 h 1266"/>
              <a:gd name="T40" fmla="*/ 276 w 1060"/>
              <a:gd name="T41" fmla="*/ 1254 h 1266"/>
              <a:gd name="T42" fmla="*/ 334 w 1060"/>
              <a:gd name="T43" fmla="*/ 1264 h 1266"/>
              <a:gd name="T44" fmla="*/ 366 w 1060"/>
              <a:gd name="T45" fmla="*/ 1234 h 1266"/>
              <a:gd name="T46" fmla="*/ 370 w 1060"/>
              <a:gd name="T47" fmla="*/ 1192 h 1266"/>
              <a:gd name="T48" fmla="*/ 358 w 1060"/>
              <a:gd name="T49" fmla="*/ 1132 h 1266"/>
              <a:gd name="T50" fmla="*/ 424 w 1060"/>
              <a:gd name="T51" fmla="*/ 1052 h 1266"/>
              <a:gd name="T52" fmla="*/ 556 w 1060"/>
              <a:gd name="T53" fmla="*/ 1062 h 1266"/>
              <a:gd name="T54" fmla="*/ 688 w 1060"/>
              <a:gd name="T55" fmla="*/ 1038 h 1266"/>
              <a:gd name="T56" fmla="*/ 804 w 1060"/>
              <a:gd name="T57" fmla="*/ 986 h 1266"/>
              <a:gd name="T58" fmla="*/ 904 w 1060"/>
              <a:gd name="T59" fmla="*/ 906 h 1266"/>
              <a:gd name="T60" fmla="*/ 984 w 1060"/>
              <a:gd name="T61" fmla="*/ 806 h 1266"/>
              <a:gd name="T62" fmla="*/ 1036 w 1060"/>
              <a:gd name="T63" fmla="*/ 690 h 1266"/>
              <a:gd name="T64" fmla="*/ 1060 w 1060"/>
              <a:gd name="T65" fmla="*/ 560 h 1266"/>
              <a:gd name="T66" fmla="*/ 1054 w 1060"/>
              <a:gd name="T67" fmla="*/ 452 h 1266"/>
              <a:gd name="T68" fmla="*/ 1018 w 1060"/>
              <a:gd name="T69" fmla="*/ 326 h 1266"/>
              <a:gd name="T70" fmla="*/ 956 w 1060"/>
              <a:gd name="T71" fmla="*/ 214 h 1266"/>
              <a:gd name="T72" fmla="*/ 868 w 1060"/>
              <a:gd name="T73" fmla="*/ 122 h 1266"/>
              <a:gd name="T74" fmla="*/ 760 w 1060"/>
              <a:gd name="T75" fmla="*/ 54 h 1266"/>
              <a:gd name="T76" fmla="*/ 636 w 1060"/>
              <a:gd name="T77" fmla="*/ 12 h 1266"/>
              <a:gd name="T78" fmla="*/ 530 w 1060"/>
              <a:gd name="T79" fmla="*/ 0 h 1266"/>
              <a:gd name="T80" fmla="*/ 912 w 1060"/>
              <a:gd name="T81" fmla="*/ 682 h 1266"/>
              <a:gd name="T82" fmla="*/ 888 w 1060"/>
              <a:gd name="T83" fmla="*/ 706 h 1266"/>
              <a:gd name="T84" fmla="*/ 874 w 1060"/>
              <a:gd name="T85" fmla="*/ 708 h 1266"/>
              <a:gd name="T86" fmla="*/ 846 w 1060"/>
              <a:gd name="T87" fmla="*/ 688 h 1266"/>
              <a:gd name="T88" fmla="*/ 840 w 1060"/>
              <a:gd name="T89" fmla="*/ 668 h 1266"/>
              <a:gd name="T90" fmla="*/ 840 w 1060"/>
              <a:gd name="T91" fmla="*/ 518 h 1266"/>
              <a:gd name="T92" fmla="*/ 810 w 1060"/>
              <a:gd name="T93" fmla="*/ 424 h 1266"/>
              <a:gd name="T94" fmla="*/ 758 w 1060"/>
              <a:gd name="T95" fmla="*/ 352 h 1266"/>
              <a:gd name="T96" fmla="*/ 696 w 1060"/>
              <a:gd name="T97" fmla="*/ 278 h 1266"/>
              <a:gd name="T98" fmla="*/ 694 w 1060"/>
              <a:gd name="T99" fmla="*/ 242 h 1266"/>
              <a:gd name="T100" fmla="*/ 722 w 1060"/>
              <a:gd name="T101" fmla="*/ 218 h 1266"/>
              <a:gd name="T102" fmla="*/ 748 w 1060"/>
              <a:gd name="T103" fmla="*/ 228 h 1266"/>
              <a:gd name="T104" fmla="*/ 846 w 1060"/>
              <a:gd name="T105" fmla="*/ 346 h 1266"/>
              <a:gd name="T106" fmla="*/ 874 w 1060"/>
              <a:gd name="T107" fmla="*/ 390 h 1266"/>
              <a:gd name="T108" fmla="*/ 916 w 1060"/>
              <a:gd name="T109" fmla="*/ 542 h 1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0" h="1266">
                <a:moveTo>
                  <a:pt x="530" y="0"/>
                </a:moveTo>
                <a:lnTo>
                  <a:pt x="504" y="0"/>
                </a:lnTo>
                <a:lnTo>
                  <a:pt x="504" y="0"/>
                </a:lnTo>
                <a:lnTo>
                  <a:pt x="504" y="0"/>
                </a:lnTo>
                <a:lnTo>
                  <a:pt x="504" y="0"/>
                </a:lnTo>
                <a:lnTo>
                  <a:pt x="464" y="4"/>
                </a:lnTo>
                <a:lnTo>
                  <a:pt x="426" y="10"/>
                </a:lnTo>
                <a:lnTo>
                  <a:pt x="390" y="18"/>
                </a:lnTo>
                <a:lnTo>
                  <a:pt x="354" y="30"/>
                </a:lnTo>
                <a:lnTo>
                  <a:pt x="320" y="44"/>
                </a:lnTo>
                <a:lnTo>
                  <a:pt x="286" y="60"/>
                </a:lnTo>
                <a:lnTo>
                  <a:pt x="254" y="78"/>
                </a:lnTo>
                <a:lnTo>
                  <a:pt x="224" y="98"/>
                </a:lnTo>
                <a:lnTo>
                  <a:pt x="194" y="120"/>
                </a:lnTo>
                <a:lnTo>
                  <a:pt x="166" y="146"/>
                </a:lnTo>
                <a:lnTo>
                  <a:pt x="142" y="172"/>
                </a:lnTo>
                <a:lnTo>
                  <a:pt x="118" y="200"/>
                </a:lnTo>
                <a:lnTo>
                  <a:pt x="96" y="228"/>
                </a:lnTo>
                <a:lnTo>
                  <a:pt x="76" y="260"/>
                </a:lnTo>
                <a:lnTo>
                  <a:pt x="58" y="292"/>
                </a:lnTo>
                <a:lnTo>
                  <a:pt x="42" y="326"/>
                </a:lnTo>
                <a:lnTo>
                  <a:pt x="64" y="334"/>
                </a:lnTo>
                <a:lnTo>
                  <a:pt x="64" y="334"/>
                </a:lnTo>
                <a:lnTo>
                  <a:pt x="72" y="332"/>
                </a:lnTo>
                <a:lnTo>
                  <a:pt x="92" y="326"/>
                </a:lnTo>
                <a:lnTo>
                  <a:pt x="92" y="326"/>
                </a:lnTo>
                <a:lnTo>
                  <a:pt x="106" y="322"/>
                </a:lnTo>
                <a:lnTo>
                  <a:pt x="122" y="320"/>
                </a:lnTo>
                <a:lnTo>
                  <a:pt x="140" y="318"/>
                </a:lnTo>
                <a:lnTo>
                  <a:pt x="150" y="320"/>
                </a:lnTo>
                <a:lnTo>
                  <a:pt x="158" y="322"/>
                </a:lnTo>
                <a:lnTo>
                  <a:pt x="158" y="322"/>
                </a:lnTo>
                <a:lnTo>
                  <a:pt x="174" y="330"/>
                </a:lnTo>
                <a:lnTo>
                  <a:pt x="190" y="338"/>
                </a:lnTo>
                <a:lnTo>
                  <a:pt x="204" y="350"/>
                </a:lnTo>
                <a:lnTo>
                  <a:pt x="216" y="366"/>
                </a:lnTo>
                <a:lnTo>
                  <a:pt x="216" y="366"/>
                </a:lnTo>
                <a:lnTo>
                  <a:pt x="220" y="374"/>
                </a:lnTo>
                <a:lnTo>
                  <a:pt x="224" y="384"/>
                </a:lnTo>
                <a:lnTo>
                  <a:pt x="228" y="404"/>
                </a:lnTo>
                <a:lnTo>
                  <a:pt x="228" y="428"/>
                </a:lnTo>
                <a:lnTo>
                  <a:pt x="226" y="440"/>
                </a:lnTo>
                <a:lnTo>
                  <a:pt x="222" y="452"/>
                </a:lnTo>
                <a:lnTo>
                  <a:pt x="222" y="452"/>
                </a:lnTo>
                <a:lnTo>
                  <a:pt x="218" y="464"/>
                </a:lnTo>
                <a:lnTo>
                  <a:pt x="212" y="474"/>
                </a:lnTo>
                <a:lnTo>
                  <a:pt x="206" y="484"/>
                </a:lnTo>
                <a:lnTo>
                  <a:pt x="198" y="492"/>
                </a:lnTo>
                <a:lnTo>
                  <a:pt x="190" y="500"/>
                </a:lnTo>
                <a:lnTo>
                  <a:pt x="182" y="508"/>
                </a:lnTo>
                <a:lnTo>
                  <a:pt x="174" y="512"/>
                </a:lnTo>
                <a:lnTo>
                  <a:pt x="164" y="516"/>
                </a:lnTo>
                <a:lnTo>
                  <a:pt x="164" y="516"/>
                </a:lnTo>
                <a:lnTo>
                  <a:pt x="146" y="520"/>
                </a:lnTo>
                <a:lnTo>
                  <a:pt x="126" y="522"/>
                </a:lnTo>
                <a:lnTo>
                  <a:pt x="108" y="518"/>
                </a:lnTo>
                <a:lnTo>
                  <a:pt x="92" y="514"/>
                </a:lnTo>
                <a:lnTo>
                  <a:pt x="92" y="514"/>
                </a:lnTo>
                <a:lnTo>
                  <a:pt x="76" y="506"/>
                </a:lnTo>
                <a:lnTo>
                  <a:pt x="62" y="496"/>
                </a:lnTo>
                <a:lnTo>
                  <a:pt x="52" y="484"/>
                </a:lnTo>
                <a:lnTo>
                  <a:pt x="42" y="472"/>
                </a:lnTo>
                <a:lnTo>
                  <a:pt x="42" y="472"/>
                </a:lnTo>
                <a:lnTo>
                  <a:pt x="32" y="458"/>
                </a:lnTo>
                <a:lnTo>
                  <a:pt x="28" y="454"/>
                </a:lnTo>
                <a:lnTo>
                  <a:pt x="8" y="446"/>
                </a:lnTo>
                <a:lnTo>
                  <a:pt x="8" y="446"/>
                </a:lnTo>
                <a:lnTo>
                  <a:pt x="2" y="490"/>
                </a:lnTo>
                <a:lnTo>
                  <a:pt x="0" y="532"/>
                </a:lnTo>
                <a:lnTo>
                  <a:pt x="0" y="532"/>
                </a:lnTo>
                <a:lnTo>
                  <a:pt x="2" y="574"/>
                </a:lnTo>
                <a:lnTo>
                  <a:pt x="6" y="616"/>
                </a:lnTo>
                <a:lnTo>
                  <a:pt x="14" y="656"/>
                </a:lnTo>
                <a:lnTo>
                  <a:pt x="26" y="696"/>
                </a:lnTo>
                <a:lnTo>
                  <a:pt x="40" y="734"/>
                </a:lnTo>
                <a:lnTo>
                  <a:pt x="56" y="770"/>
                </a:lnTo>
                <a:lnTo>
                  <a:pt x="76" y="804"/>
                </a:lnTo>
                <a:lnTo>
                  <a:pt x="98" y="838"/>
                </a:lnTo>
                <a:lnTo>
                  <a:pt x="122" y="870"/>
                </a:lnTo>
                <a:lnTo>
                  <a:pt x="148" y="900"/>
                </a:lnTo>
                <a:lnTo>
                  <a:pt x="176" y="926"/>
                </a:lnTo>
                <a:lnTo>
                  <a:pt x="206" y="952"/>
                </a:lnTo>
                <a:lnTo>
                  <a:pt x="238" y="976"/>
                </a:lnTo>
                <a:lnTo>
                  <a:pt x="272" y="996"/>
                </a:lnTo>
                <a:lnTo>
                  <a:pt x="308" y="1014"/>
                </a:lnTo>
                <a:lnTo>
                  <a:pt x="346" y="1030"/>
                </a:lnTo>
                <a:lnTo>
                  <a:pt x="316" y="1118"/>
                </a:lnTo>
                <a:lnTo>
                  <a:pt x="316" y="1118"/>
                </a:lnTo>
                <a:lnTo>
                  <a:pt x="308" y="1130"/>
                </a:lnTo>
                <a:lnTo>
                  <a:pt x="300" y="1138"/>
                </a:lnTo>
                <a:lnTo>
                  <a:pt x="282" y="1152"/>
                </a:lnTo>
                <a:lnTo>
                  <a:pt x="282" y="1152"/>
                </a:lnTo>
                <a:lnTo>
                  <a:pt x="272" y="1158"/>
                </a:lnTo>
                <a:lnTo>
                  <a:pt x="266" y="1164"/>
                </a:lnTo>
                <a:lnTo>
                  <a:pt x="260" y="1172"/>
                </a:lnTo>
                <a:lnTo>
                  <a:pt x="256" y="1182"/>
                </a:lnTo>
                <a:lnTo>
                  <a:pt x="256" y="1182"/>
                </a:lnTo>
                <a:lnTo>
                  <a:pt x="252" y="1194"/>
                </a:lnTo>
                <a:lnTo>
                  <a:pt x="250" y="1206"/>
                </a:lnTo>
                <a:lnTo>
                  <a:pt x="250" y="1216"/>
                </a:lnTo>
                <a:lnTo>
                  <a:pt x="254" y="1228"/>
                </a:lnTo>
                <a:lnTo>
                  <a:pt x="254" y="1228"/>
                </a:lnTo>
                <a:lnTo>
                  <a:pt x="258" y="1238"/>
                </a:lnTo>
                <a:lnTo>
                  <a:pt x="266" y="1246"/>
                </a:lnTo>
                <a:lnTo>
                  <a:pt x="276" y="1254"/>
                </a:lnTo>
                <a:lnTo>
                  <a:pt x="292" y="1260"/>
                </a:lnTo>
                <a:lnTo>
                  <a:pt x="292" y="1260"/>
                </a:lnTo>
                <a:lnTo>
                  <a:pt x="310" y="1264"/>
                </a:lnTo>
                <a:lnTo>
                  <a:pt x="324" y="1266"/>
                </a:lnTo>
                <a:lnTo>
                  <a:pt x="334" y="1264"/>
                </a:lnTo>
                <a:lnTo>
                  <a:pt x="344" y="1258"/>
                </a:lnTo>
                <a:lnTo>
                  <a:pt x="344" y="1258"/>
                </a:lnTo>
                <a:lnTo>
                  <a:pt x="352" y="1252"/>
                </a:lnTo>
                <a:lnTo>
                  <a:pt x="360" y="1244"/>
                </a:lnTo>
                <a:lnTo>
                  <a:pt x="366" y="1234"/>
                </a:lnTo>
                <a:lnTo>
                  <a:pt x="370" y="1222"/>
                </a:lnTo>
                <a:lnTo>
                  <a:pt x="370" y="1222"/>
                </a:lnTo>
                <a:lnTo>
                  <a:pt x="372" y="1212"/>
                </a:lnTo>
                <a:lnTo>
                  <a:pt x="372" y="1202"/>
                </a:lnTo>
                <a:lnTo>
                  <a:pt x="370" y="1192"/>
                </a:lnTo>
                <a:lnTo>
                  <a:pt x="368" y="1182"/>
                </a:lnTo>
                <a:lnTo>
                  <a:pt x="368" y="1182"/>
                </a:lnTo>
                <a:lnTo>
                  <a:pt x="360" y="1158"/>
                </a:lnTo>
                <a:lnTo>
                  <a:pt x="358" y="1146"/>
                </a:lnTo>
                <a:lnTo>
                  <a:pt x="358" y="1132"/>
                </a:lnTo>
                <a:lnTo>
                  <a:pt x="358" y="1132"/>
                </a:lnTo>
                <a:lnTo>
                  <a:pt x="360" y="1130"/>
                </a:lnTo>
                <a:lnTo>
                  <a:pt x="390" y="1044"/>
                </a:lnTo>
                <a:lnTo>
                  <a:pt x="390" y="1044"/>
                </a:lnTo>
                <a:lnTo>
                  <a:pt x="424" y="1052"/>
                </a:lnTo>
                <a:lnTo>
                  <a:pt x="458" y="1058"/>
                </a:lnTo>
                <a:lnTo>
                  <a:pt x="494" y="1062"/>
                </a:lnTo>
                <a:lnTo>
                  <a:pt x="530" y="1062"/>
                </a:lnTo>
                <a:lnTo>
                  <a:pt x="530" y="1062"/>
                </a:lnTo>
                <a:lnTo>
                  <a:pt x="556" y="1062"/>
                </a:lnTo>
                <a:lnTo>
                  <a:pt x="584" y="1060"/>
                </a:lnTo>
                <a:lnTo>
                  <a:pt x="610" y="1056"/>
                </a:lnTo>
                <a:lnTo>
                  <a:pt x="636" y="1052"/>
                </a:lnTo>
                <a:lnTo>
                  <a:pt x="662" y="1046"/>
                </a:lnTo>
                <a:lnTo>
                  <a:pt x="688" y="1038"/>
                </a:lnTo>
                <a:lnTo>
                  <a:pt x="712" y="1030"/>
                </a:lnTo>
                <a:lnTo>
                  <a:pt x="736" y="1020"/>
                </a:lnTo>
                <a:lnTo>
                  <a:pt x="760" y="1010"/>
                </a:lnTo>
                <a:lnTo>
                  <a:pt x="782" y="998"/>
                </a:lnTo>
                <a:lnTo>
                  <a:pt x="804" y="986"/>
                </a:lnTo>
                <a:lnTo>
                  <a:pt x="826" y="972"/>
                </a:lnTo>
                <a:lnTo>
                  <a:pt x="848" y="956"/>
                </a:lnTo>
                <a:lnTo>
                  <a:pt x="868" y="942"/>
                </a:lnTo>
                <a:lnTo>
                  <a:pt x="886" y="924"/>
                </a:lnTo>
                <a:lnTo>
                  <a:pt x="904" y="906"/>
                </a:lnTo>
                <a:lnTo>
                  <a:pt x="922" y="888"/>
                </a:lnTo>
                <a:lnTo>
                  <a:pt x="940" y="870"/>
                </a:lnTo>
                <a:lnTo>
                  <a:pt x="956" y="850"/>
                </a:lnTo>
                <a:lnTo>
                  <a:pt x="970" y="828"/>
                </a:lnTo>
                <a:lnTo>
                  <a:pt x="984" y="806"/>
                </a:lnTo>
                <a:lnTo>
                  <a:pt x="996" y="784"/>
                </a:lnTo>
                <a:lnTo>
                  <a:pt x="1008" y="762"/>
                </a:lnTo>
                <a:lnTo>
                  <a:pt x="1018" y="738"/>
                </a:lnTo>
                <a:lnTo>
                  <a:pt x="1028" y="714"/>
                </a:lnTo>
                <a:lnTo>
                  <a:pt x="1036" y="690"/>
                </a:lnTo>
                <a:lnTo>
                  <a:pt x="1044" y="664"/>
                </a:lnTo>
                <a:lnTo>
                  <a:pt x="1050" y="638"/>
                </a:lnTo>
                <a:lnTo>
                  <a:pt x="1054" y="612"/>
                </a:lnTo>
                <a:lnTo>
                  <a:pt x="1058" y="586"/>
                </a:lnTo>
                <a:lnTo>
                  <a:pt x="1060" y="560"/>
                </a:lnTo>
                <a:lnTo>
                  <a:pt x="1060" y="532"/>
                </a:lnTo>
                <a:lnTo>
                  <a:pt x="1060" y="532"/>
                </a:lnTo>
                <a:lnTo>
                  <a:pt x="1060" y="504"/>
                </a:lnTo>
                <a:lnTo>
                  <a:pt x="1058" y="478"/>
                </a:lnTo>
                <a:lnTo>
                  <a:pt x="1054" y="452"/>
                </a:lnTo>
                <a:lnTo>
                  <a:pt x="1050" y="426"/>
                </a:lnTo>
                <a:lnTo>
                  <a:pt x="1044" y="400"/>
                </a:lnTo>
                <a:lnTo>
                  <a:pt x="1036" y="374"/>
                </a:lnTo>
                <a:lnTo>
                  <a:pt x="1028" y="350"/>
                </a:lnTo>
                <a:lnTo>
                  <a:pt x="1018" y="326"/>
                </a:lnTo>
                <a:lnTo>
                  <a:pt x="1008" y="302"/>
                </a:lnTo>
                <a:lnTo>
                  <a:pt x="996" y="280"/>
                </a:lnTo>
                <a:lnTo>
                  <a:pt x="984" y="256"/>
                </a:lnTo>
                <a:lnTo>
                  <a:pt x="970" y="236"/>
                </a:lnTo>
                <a:lnTo>
                  <a:pt x="956" y="214"/>
                </a:lnTo>
                <a:lnTo>
                  <a:pt x="940" y="194"/>
                </a:lnTo>
                <a:lnTo>
                  <a:pt x="922" y="176"/>
                </a:lnTo>
                <a:lnTo>
                  <a:pt x="904" y="156"/>
                </a:lnTo>
                <a:lnTo>
                  <a:pt x="886" y="138"/>
                </a:lnTo>
                <a:lnTo>
                  <a:pt x="868" y="122"/>
                </a:lnTo>
                <a:lnTo>
                  <a:pt x="848" y="106"/>
                </a:lnTo>
                <a:lnTo>
                  <a:pt x="826" y="92"/>
                </a:lnTo>
                <a:lnTo>
                  <a:pt x="804" y="78"/>
                </a:lnTo>
                <a:lnTo>
                  <a:pt x="782" y="64"/>
                </a:lnTo>
                <a:lnTo>
                  <a:pt x="760" y="54"/>
                </a:lnTo>
                <a:lnTo>
                  <a:pt x="736" y="42"/>
                </a:lnTo>
                <a:lnTo>
                  <a:pt x="712" y="34"/>
                </a:lnTo>
                <a:lnTo>
                  <a:pt x="688" y="24"/>
                </a:lnTo>
                <a:lnTo>
                  <a:pt x="662" y="18"/>
                </a:lnTo>
                <a:lnTo>
                  <a:pt x="636" y="12"/>
                </a:lnTo>
                <a:lnTo>
                  <a:pt x="610" y="6"/>
                </a:lnTo>
                <a:lnTo>
                  <a:pt x="584" y="4"/>
                </a:lnTo>
                <a:lnTo>
                  <a:pt x="556" y="2"/>
                </a:lnTo>
                <a:lnTo>
                  <a:pt x="530" y="0"/>
                </a:lnTo>
                <a:lnTo>
                  <a:pt x="530" y="0"/>
                </a:lnTo>
                <a:close/>
                <a:moveTo>
                  <a:pt x="914" y="674"/>
                </a:moveTo>
                <a:lnTo>
                  <a:pt x="914" y="674"/>
                </a:lnTo>
                <a:lnTo>
                  <a:pt x="914" y="674"/>
                </a:lnTo>
                <a:lnTo>
                  <a:pt x="914" y="674"/>
                </a:lnTo>
                <a:lnTo>
                  <a:pt x="912" y="682"/>
                </a:lnTo>
                <a:lnTo>
                  <a:pt x="910" y="688"/>
                </a:lnTo>
                <a:lnTo>
                  <a:pt x="906" y="694"/>
                </a:lnTo>
                <a:lnTo>
                  <a:pt x="900" y="698"/>
                </a:lnTo>
                <a:lnTo>
                  <a:pt x="894" y="702"/>
                </a:lnTo>
                <a:lnTo>
                  <a:pt x="888" y="706"/>
                </a:lnTo>
                <a:lnTo>
                  <a:pt x="882" y="708"/>
                </a:lnTo>
                <a:lnTo>
                  <a:pt x="876" y="708"/>
                </a:lnTo>
                <a:lnTo>
                  <a:pt x="876" y="708"/>
                </a:lnTo>
                <a:lnTo>
                  <a:pt x="874" y="708"/>
                </a:lnTo>
                <a:lnTo>
                  <a:pt x="874" y="708"/>
                </a:lnTo>
                <a:lnTo>
                  <a:pt x="868" y="706"/>
                </a:lnTo>
                <a:lnTo>
                  <a:pt x="860" y="704"/>
                </a:lnTo>
                <a:lnTo>
                  <a:pt x="856" y="700"/>
                </a:lnTo>
                <a:lnTo>
                  <a:pt x="850" y="694"/>
                </a:lnTo>
                <a:lnTo>
                  <a:pt x="846" y="688"/>
                </a:lnTo>
                <a:lnTo>
                  <a:pt x="842" y="682"/>
                </a:lnTo>
                <a:lnTo>
                  <a:pt x="840" y="674"/>
                </a:lnTo>
                <a:lnTo>
                  <a:pt x="840" y="668"/>
                </a:lnTo>
                <a:lnTo>
                  <a:pt x="840" y="668"/>
                </a:lnTo>
                <a:lnTo>
                  <a:pt x="840" y="668"/>
                </a:lnTo>
                <a:lnTo>
                  <a:pt x="840" y="668"/>
                </a:lnTo>
                <a:lnTo>
                  <a:pt x="844" y="624"/>
                </a:lnTo>
                <a:lnTo>
                  <a:pt x="844" y="584"/>
                </a:lnTo>
                <a:lnTo>
                  <a:pt x="842" y="550"/>
                </a:lnTo>
                <a:lnTo>
                  <a:pt x="840" y="518"/>
                </a:lnTo>
                <a:lnTo>
                  <a:pt x="834" y="490"/>
                </a:lnTo>
                <a:lnTo>
                  <a:pt x="826" y="466"/>
                </a:lnTo>
                <a:lnTo>
                  <a:pt x="818" y="444"/>
                </a:lnTo>
                <a:lnTo>
                  <a:pt x="810" y="424"/>
                </a:lnTo>
                <a:lnTo>
                  <a:pt x="810" y="424"/>
                </a:lnTo>
                <a:lnTo>
                  <a:pt x="808" y="422"/>
                </a:lnTo>
                <a:lnTo>
                  <a:pt x="808" y="422"/>
                </a:lnTo>
                <a:lnTo>
                  <a:pt x="798" y="404"/>
                </a:lnTo>
                <a:lnTo>
                  <a:pt x="786" y="388"/>
                </a:lnTo>
                <a:lnTo>
                  <a:pt x="758" y="352"/>
                </a:lnTo>
                <a:lnTo>
                  <a:pt x="728" y="318"/>
                </a:lnTo>
                <a:lnTo>
                  <a:pt x="698" y="278"/>
                </a:lnTo>
                <a:lnTo>
                  <a:pt x="698" y="278"/>
                </a:lnTo>
                <a:lnTo>
                  <a:pt x="696" y="278"/>
                </a:lnTo>
                <a:lnTo>
                  <a:pt x="696" y="278"/>
                </a:lnTo>
                <a:lnTo>
                  <a:pt x="692" y="270"/>
                </a:lnTo>
                <a:lnTo>
                  <a:pt x="690" y="262"/>
                </a:lnTo>
                <a:lnTo>
                  <a:pt x="692" y="252"/>
                </a:lnTo>
                <a:lnTo>
                  <a:pt x="694" y="242"/>
                </a:lnTo>
                <a:lnTo>
                  <a:pt x="694" y="242"/>
                </a:lnTo>
                <a:lnTo>
                  <a:pt x="700" y="234"/>
                </a:lnTo>
                <a:lnTo>
                  <a:pt x="706" y="226"/>
                </a:lnTo>
                <a:lnTo>
                  <a:pt x="714" y="222"/>
                </a:lnTo>
                <a:lnTo>
                  <a:pt x="722" y="218"/>
                </a:lnTo>
                <a:lnTo>
                  <a:pt x="722" y="218"/>
                </a:lnTo>
                <a:lnTo>
                  <a:pt x="722" y="218"/>
                </a:lnTo>
                <a:lnTo>
                  <a:pt x="722" y="218"/>
                </a:lnTo>
                <a:lnTo>
                  <a:pt x="732" y="220"/>
                </a:lnTo>
                <a:lnTo>
                  <a:pt x="740" y="222"/>
                </a:lnTo>
                <a:lnTo>
                  <a:pt x="748" y="228"/>
                </a:lnTo>
                <a:lnTo>
                  <a:pt x="756" y="234"/>
                </a:lnTo>
                <a:lnTo>
                  <a:pt x="756" y="234"/>
                </a:lnTo>
                <a:lnTo>
                  <a:pt x="786" y="270"/>
                </a:lnTo>
                <a:lnTo>
                  <a:pt x="816" y="306"/>
                </a:lnTo>
                <a:lnTo>
                  <a:pt x="846" y="346"/>
                </a:lnTo>
                <a:lnTo>
                  <a:pt x="860" y="366"/>
                </a:lnTo>
                <a:lnTo>
                  <a:pt x="874" y="390"/>
                </a:lnTo>
                <a:lnTo>
                  <a:pt x="874" y="390"/>
                </a:lnTo>
                <a:lnTo>
                  <a:pt x="874" y="390"/>
                </a:lnTo>
                <a:lnTo>
                  <a:pt x="874" y="390"/>
                </a:lnTo>
                <a:lnTo>
                  <a:pt x="886" y="416"/>
                </a:lnTo>
                <a:lnTo>
                  <a:pt x="896" y="442"/>
                </a:lnTo>
                <a:lnTo>
                  <a:pt x="904" y="474"/>
                </a:lnTo>
                <a:lnTo>
                  <a:pt x="912" y="506"/>
                </a:lnTo>
                <a:lnTo>
                  <a:pt x="916" y="542"/>
                </a:lnTo>
                <a:lnTo>
                  <a:pt x="918" y="582"/>
                </a:lnTo>
                <a:lnTo>
                  <a:pt x="918" y="626"/>
                </a:lnTo>
                <a:lnTo>
                  <a:pt x="914" y="674"/>
                </a:lnTo>
                <a:lnTo>
                  <a:pt x="914" y="67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29"/>
          <p:cNvSpPr>
            <a:spLocks noEditPoints="1"/>
          </p:cNvSpPr>
          <p:nvPr/>
        </p:nvSpPr>
        <p:spPr bwMode="auto">
          <a:xfrm>
            <a:off x="1597928" y="2429373"/>
            <a:ext cx="1685925" cy="1676400"/>
          </a:xfrm>
          <a:custGeom>
            <a:avLst/>
            <a:gdLst>
              <a:gd name="T0" fmla="*/ 1038 w 1062"/>
              <a:gd name="T1" fmla="*/ 504 h 1056"/>
              <a:gd name="T2" fmla="*/ 974 w 1062"/>
              <a:gd name="T3" fmla="*/ 530 h 1056"/>
              <a:gd name="T4" fmla="*/ 986 w 1062"/>
              <a:gd name="T5" fmla="*/ 570 h 1056"/>
              <a:gd name="T6" fmla="*/ 986 w 1062"/>
              <a:gd name="T7" fmla="*/ 624 h 1056"/>
              <a:gd name="T8" fmla="*/ 958 w 1062"/>
              <a:gd name="T9" fmla="*/ 670 h 1056"/>
              <a:gd name="T10" fmla="*/ 924 w 1062"/>
              <a:gd name="T11" fmla="*/ 690 h 1056"/>
              <a:gd name="T12" fmla="*/ 856 w 1062"/>
              <a:gd name="T13" fmla="*/ 688 h 1056"/>
              <a:gd name="T14" fmla="*/ 824 w 1062"/>
              <a:gd name="T15" fmla="*/ 670 h 1056"/>
              <a:gd name="T16" fmla="*/ 796 w 1062"/>
              <a:gd name="T17" fmla="*/ 638 h 1056"/>
              <a:gd name="T18" fmla="*/ 788 w 1062"/>
              <a:gd name="T19" fmla="*/ 592 h 1056"/>
              <a:gd name="T20" fmla="*/ 802 w 1062"/>
              <a:gd name="T21" fmla="*/ 540 h 1056"/>
              <a:gd name="T22" fmla="*/ 836 w 1062"/>
              <a:gd name="T23" fmla="*/ 508 h 1056"/>
              <a:gd name="T24" fmla="*/ 774 w 1062"/>
              <a:gd name="T25" fmla="*/ 470 h 1056"/>
              <a:gd name="T26" fmla="*/ 640 w 1062"/>
              <a:gd name="T27" fmla="*/ 384 h 1056"/>
              <a:gd name="T28" fmla="*/ 538 w 1062"/>
              <a:gd name="T29" fmla="*/ 258 h 1056"/>
              <a:gd name="T30" fmla="*/ 484 w 1062"/>
              <a:gd name="T31" fmla="*/ 104 h 1056"/>
              <a:gd name="T32" fmla="*/ 474 w 1062"/>
              <a:gd name="T33" fmla="*/ 12 h 1056"/>
              <a:gd name="T34" fmla="*/ 456 w 1062"/>
              <a:gd name="T35" fmla="*/ 0 h 1056"/>
              <a:gd name="T36" fmla="*/ 454 w 1062"/>
              <a:gd name="T37" fmla="*/ 0 h 1056"/>
              <a:gd name="T38" fmla="*/ 274 w 1062"/>
              <a:gd name="T39" fmla="*/ 60 h 1056"/>
              <a:gd name="T40" fmla="*/ 130 w 1062"/>
              <a:gd name="T41" fmla="*/ 176 h 1056"/>
              <a:gd name="T42" fmla="*/ 34 w 1062"/>
              <a:gd name="T43" fmla="*/ 336 h 1056"/>
              <a:gd name="T44" fmla="*/ 0 w 1062"/>
              <a:gd name="T45" fmla="*/ 524 h 1056"/>
              <a:gd name="T46" fmla="*/ 6 w 1062"/>
              <a:gd name="T47" fmla="*/ 606 h 1056"/>
              <a:gd name="T48" fmla="*/ 32 w 1062"/>
              <a:gd name="T49" fmla="*/ 708 h 1056"/>
              <a:gd name="T50" fmla="*/ 76 w 1062"/>
              <a:gd name="T51" fmla="*/ 800 h 1056"/>
              <a:gd name="T52" fmla="*/ 138 w 1062"/>
              <a:gd name="T53" fmla="*/ 882 h 1056"/>
              <a:gd name="T54" fmla="*/ 212 w 1062"/>
              <a:gd name="T55" fmla="*/ 950 h 1056"/>
              <a:gd name="T56" fmla="*/ 300 w 1062"/>
              <a:gd name="T57" fmla="*/ 1004 h 1056"/>
              <a:gd name="T58" fmla="*/ 398 w 1062"/>
              <a:gd name="T59" fmla="*/ 1038 h 1056"/>
              <a:gd name="T60" fmla="*/ 502 w 1062"/>
              <a:gd name="T61" fmla="*/ 1054 h 1056"/>
              <a:gd name="T62" fmla="*/ 584 w 1062"/>
              <a:gd name="T63" fmla="*/ 1052 h 1056"/>
              <a:gd name="T64" fmla="*/ 688 w 1062"/>
              <a:gd name="T65" fmla="*/ 1032 h 1056"/>
              <a:gd name="T66" fmla="*/ 782 w 1062"/>
              <a:gd name="T67" fmla="*/ 992 h 1056"/>
              <a:gd name="T68" fmla="*/ 868 w 1062"/>
              <a:gd name="T69" fmla="*/ 934 h 1056"/>
              <a:gd name="T70" fmla="*/ 940 w 1062"/>
              <a:gd name="T71" fmla="*/ 862 h 1056"/>
              <a:gd name="T72" fmla="*/ 996 w 1062"/>
              <a:gd name="T73" fmla="*/ 778 h 1056"/>
              <a:gd name="T74" fmla="*/ 1038 w 1062"/>
              <a:gd name="T75" fmla="*/ 682 h 1056"/>
              <a:gd name="T76" fmla="*/ 1058 w 1062"/>
              <a:gd name="T77" fmla="*/ 580 h 1056"/>
              <a:gd name="T78" fmla="*/ 1062 w 1062"/>
              <a:gd name="T79" fmla="*/ 524 h 1056"/>
              <a:gd name="T80" fmla="*/ 1042 w 1062"/>
              <a:gd name="T81" fmla="*/ 504 h 1056"/>
              <a:gd name="T82" fmla="*/ 364 w 1062"/>
              <a:gd name="T83" fmla="*/ 840 h 1056"/>
              <a:gd name="T84" fmla="*/ 344 w 1062"/>
              <a:gd name="T85" fmla="*/ 846 h 1056"/>
              <a:gd name="T86" fmla="*/ 316 w 1062"/>
              <a:gd name="T87" fmla="*/ 832 h 1056"/>
              <a:gd name="T88" fmla="*/ 312 w 1062"/>
              <a:gd name="T89" fmla="*/ 824 h 1056"/>
              <a:gd name="T90" fmla="*/ 218 w 1062"/>
              <a:gd name="T91" fmla="*/ 684 h 1056"/>
              <a:gd name="T92" fmla="*/ 188 w 1062"/>
              <a:gd name="T93" fmla="*/ 606 h 1056"/>
              <a:gd name="T94" fmla="*/ 180 w 1062"/>
              <a:gd name="T95" fmla="*/ 464 h 1056"/>
              <a:gd name="T96" fmla="*/ 192 w 1062"/>
              <a:gd name="T97" fmla="*/ 372 h 1056"/>
              <a:gd name="T98" fmla="*/ 210 w 1062"/>
              <a:gd name="T99" fmla="*/ 346 h 1056"/>
              <a:gd name="T100" fmla="*/ 226 w 1062"/>
              <a:gd name="T101" fmla="*/ 342 h 1056"/>
              <a:gd name="T102" fmla="*/ 248 w 1062"/>
              <a:gd name="T103" fmla="*/ 350 h 1056"/>
              <a:gd name="T104" fmla="*/ 264 w 1062"/>
              <a:gd name="T105" fmla="*/ 378 h 1056"/>
              <a:gd name="T106" fmla="*/ 262 w 1062"/>
              <a:gd name="T107" fmla="*/ 386 h 1056"/>
              <a:gd name="T108" fmla="*/ 252 w 1062"/>
              <a:gd name="T109" fmla="*/ 536 h 1056"/>
              <a:gd name="T110" fmla="*/ 274 w 1062"/>
              <a:gd name="T111" fmla="*/ 632 h 1056"/>
              <a:gd name="T112" fmla="*/ 284 w 1062"/>
              <a:gd name="T113" fmla="*/ 652 h 1056"/>
              <a:gd name="T114" fmla="*/ 372 w 1062"/>
              <a:gd name="T115" fmla="*/ 786 h 1056"/>
              <a:gd name="T116" fmla="*/ 378 w 1062"/>
              <a:gd name="T117" fmla="*/ 794 h 1056"/>
              <a:gd name="T118" fmla="*/ 378 w 1062"/>
              <a:gd name="T119" fmla="*/ 824 h 1056"/>
              <a:gd name="T120" fmla="*/ 364 w 1062"/>
              <a:gd name="T121" fmla="*/ 84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62" h="1056">
                <a:moveTo>
                  <a:pt x="1042" y="504"/>
                </a:moveTo>
                <a:lnTo>
                  <a:pt x="1042" y="504"/>
                </a:lnTo>
                <a:lnTo>
                  <a:pt x="1038" y="504"/>
                </a:lnTo>
                <a:lnTo>
                  <a:pt x="1038" y="504"/>
                </a:lnTo>
                <a:lnTo>
                  <a:pt x="1010" y="506"/>
                </a:lnTo>
                <a:lnTo>
                  <a:pt x="982" y="508"/>
                </a:lnTo>
                <a:lnTo>
                  <a:pt x="974" y="530"/>
                </a:lnTo>
                <a:lnTo>
                  <a:pt x="974" y="530"/>
                </a:lnTo>
                <a:lnTo>
                  <a:pt x="976" y="538"/>
                </a:lnTo>
                <a:lnTo>
                  <a:pt x="982" y="556"/>
                </a:lnTo>
                <a:lnTo>
                  <a:pt x="982" y="556"/>
                </a:lnTo>
                <a:lnTo>
                  <a:pt x="986" y="570"/>
                </a:lnTo>
                <a:lnTo>
                  <a:pt x="990" y="586"/>
                </a:lnTo>
                <a:lnTo>
                  <a:pt x="990" y="604"/>
                </a:lnTo>
                <a:lnTo>
                  <a:pt x="988" y="614"/>
                </a:lnTo>
                <a:lnTo>
                  <a:pt x="986" y="624"/>
                </a:lnTo>
                <a:lnTo>
                  <a:pt x="986" y="624"/>
                </a:lnTo>
                <a:lnTo>
                  <a:pt x="978" y="640"/>
                </a:lnTo>
                <a:lnTo>
                  <a:pt x="970" y="656"/>
                </a:lnTo>
                <a:lnTo>
                  <a:pt x="958" y="670"/>
                </a:lnTo>
                <a:lnTo>
                  <a:pt x="942" y="682"/>
                </a:lnTo>
                <a:lnTo>
                  <a:pt x="942" y="682"/>
                </a:lnTo>
                <a:lnTo>
                  <a:pt x="934" y="686"/>
                </a:lnTo>
                <a:lnTo>
                  <a:pt x="924" y="690"/>
                </a:lnTo>
                <a:lnTo>
                  <a:pt x="904" y="694"/>
                </a:lnTo>
                <a:lnTo>
                  <a:pt x="880" y="692"/>
                </a:lnTo>
                <a:lnTo>
                  <a:pt x="868" y="690"/>
                </a:lnTo>
                <a:lnTo>
                  <a:pt x="856" y="688"/>
                </a:lnTo>
                <a:lnTo>
                  <a:pt x="856" y="688"/>
                </a:lnTo>
                <a:lnTo>
                  <a:pt x="846" y="682"/>
                </a:lnTo>
                <a:lnTo>
                  <a:pt x="834" y="678"/>
                </a:lnTo>
                <a:lnTo>
                  <a:pt x="824" y="670"/>
                </a:lnTo>
                <a:lnTo>
                  <a:pt x="816" y="664"/>
                </a:lnTo>
                <a:lnTo>
                  <a:pt x="808" y="656"/>
                </a:lnTo>
                <a:lnTo>
                  <a:pt x="802" y="648"/>
                </a:lnTo>
                <a:lnTo>
                  <a:pt x="796" y="638"/>
                </a:lnTo>
                <a:lnTo>
                  <a:pt x="792" y="630"/>
                </a:lnTo>
                <a:lnTo>
                  <a:pt x="792" y="630"/>
                </a:lnTo>
                <a:lnTo>
                  <a:pt x="788" y="610"/>
                </a:lnTo>
                <a:lnTo>
                  <a:pt x="788" y="592"/>
                </a:lnTo>
                <a:lnTo>
                  <a:pt x="790" y="574"/>
                </a:lnTo>
                <a:lnTo>
                  <a:pt x="794" y="558"/>
                </a:lnTo>
                <a:lnTo>
                  <a:pt x="794" y="558"/>
                </a:lnTo>
                <a:lnTo>
                  <a:pt x="802" y="540"/>
                </a:lnTo>
                <a:lnTo>
                  <a:pt x="812" y="526"/>
                </a:lnTo>
                <a:lnTo>
                  <a:pt x="824" y="516"/>
                </a:lnTo>
                <a:lnTo>
                  <a:pt x="836" y="508"/>
                </a:lnTo>
                <a:lnTo>
                  <a:pt x="836" y="508"/>
                </a:lnTo>
                <a:lnTo>
                  <a:pt x="854" y="494"/>
                </a:lnTo>
                <a:lnTo>
                  <a:pt x="854" y="494"/>
                </a:lnTo>
                <a:lnTo>
                  <a:pt x="814" y="484"/>
                </a:lnTo>
                <a:lnTo>
                  <a:pt x="774" y="470"/>
                </a:lnTo>
                <a:lnTo>
                  <a:pt x="738" y="452"/>
                </a:lnTo>
                <a:lnTo>
                  <a:pt x="704" y="432"/>
                </a:lnTo>
                <a:lnTo>
                  <a:pt x="670" y="408"/>
                </a:lnTo>
                <a:lnTo>
                  <a:pt x="640" y="384"/>
                </a:lnTo>
                <a:lnTo>
                  <a:pt x="610" y="356"/>
                </a:lnTo>
                <a:lnTo>
                  <a:pt x="584" y="326"/>
                </a:lnTo>
                <a:lnTo>
                  <a:pt x="560" y="292"/>
                </a:lnTo>
                <a:lnTo>
                  <a:pt x="538" y="258"/>
                </a:lnTo>
                <a:lnTo>
                  <a:pt x="520" y="222"/>
                </a:lnTo>
                <a:lnTo>
                  <a:pt x="506" y="184"/>
                </a:lnTo>
                <a:lnTo>
                  <a:pt x="492" y="146"/>
                </a:lnTo>
                <a:lnTo>
                  <a:pt x="484" y="104"/>
                </a:lnTo>
                <a:lnTo>
                  <a:pt x="478" y="64"/>
                </a:lnTo>
                <a:lnTo>
                  <a:pt x="476" y="20"/>
                </a:lnTo>
                <a:lnTo>
                  <a:pt x="476" y="20"/>
                </a:lnTo>
                <a:lnTo>
                  <a:pt x="474" y="12"/>
                </a:lnTo>
                <a:lnTo>
                  <a:pt x="470" y="6"/>
                </a:lnTo>
                <a:lnTo>
                  <a:pt x="464" y="2"/>
                </a:lnTo>
                <a:lnTo>
                  <a:pt x="456" y="0"/>
                </a:lnTo>
                <a:lnTo>
                  <a:pt x="456" y="0"/>
                </a:lnTo>
                <a:lnTo>
                  <a:pt x="456" y="0"/>
                </a:lnTo>
                <a:lnTo>
                  <a:pt x="456" y="0"/>
                </a:lnTo>
                <a:lnTo>
                  <a:pt x="454" y="0"/>
                </a:lnTo>
                <a:lnTo>
                  <a:pt x="454" y="0"/>
                </a:lnTo>
                <a:lnTo>
                  <a:pt x="406" y="10"/>
                </a:lnTo>
                <a:lnTo>
                  <a:pt x="360" y="22"/>
                </a:lnTo>
                <a:lnTo>
                  <a:pt x="316" y="40"/>
                </a:lnTo>
                <a:lnTo>
                  <a:pt x="274" y="60"/>
                </a:lnTo>
                <a:lnTo>
                  <a:pt x="234" y="84"/>
                </a:lnTo>
                <a:lnTo>
                  <a:pt x="196" y="112"/>
                </a:lnTo>
                <a:lnTo>
                  <a:pt x="162" y="142"/>
                </a:lnTo>
                <a:lnTo>
                  <a:pt x="130" y="176"/>
                </a:lnTo>
                <a:lnTo>
                  <a:pt x="100" y="212"/>
                </a:lnTo>
                <a:lnTo>
                  <a:pt x="76" y="252"/>
                </a:lnTo>
                <a:lnTo>
                  <a:pt x="52" y="292"/>
                </a:lnTo>
                <a:lnTo>
                  <a:pt x="34" y="336"/>
                </a:lnTo>
                <a:lnTo>
                  <a:pt x="20" y="380"/>
                </a:lnTo>
                <a:lnTo>
                  <a:pt x="8" y="428"/>
                </a:lnTo>
                <a:lnTo>
                  <a:pt x="2" y="476"/>
                </a:lnTo>
                <a:lnTo>
                  <a:pt x="0" y="524"/>
                </a:lnTo>
                <a:lnTo>
                  <a:pt x="0" y="524"/>
                </a:lnTo>
                <a:lnTo>
                  <a:pt x="0" y="552"/>
                </a:lnTo>
                <a:lnTo>
                  <a:pt x="2" y="580"/>
                </a:lnTo>
                <a:lnTo>
                  <a:pt x="6" y="606"/>
                </a:lnTo>
                <a:lnTo>
                  <a:pt x="10" y="632"/>
                </a:lnTo>
                <a:lnTo>
                  <a:pt x="16" y="658"/>
                </a:lnTo>
                <a:lnTo>
                  <a:pt x="24" y="682"/>
                </a:lnTo>
                <a:lnTo>
                  <a:pt x="32" y="708"/>
                </a:lnTo>
                <a:lnTo>
                  <a:pt x="40" y="732"/>
                </a:lnTo>
                <a:lnTo>
                  <a:pt x="52" y="756"/>
                </a:lnTo>
                <a:lnTo>
                  <a:pt x="64" y="778"/>
                </a:lnTo>
                <a:lnTo>
                  <a:pt x="76" y="800"/>
                </a:lnTo>
                <a:lnTo>
                  <a:pt x="90" y="822"/>
                </a:lnTo>
                <a:lnTo>
                  <a:pt x="104" y="842"/>
                </a:lnTo>
                <a:lnTo>
                  <a:pt x="120" y="862"/>
                </a:lnTo>
                <a:lnTo>
                  <a:pt x="138" y="882"/>
                </a:lnTo>
                <a:lnTo>
                  <a:pt x="154" y="900"/>
                </a:lnTo>
                <a:lnTo>
                  <a:pt x="172" y="918"/>
                </a:lnTo>
                <a:lnTo>
                  <a:pt x="192" y="934"/>
                </a:lnTo>
                <a:lnTo>
                  <a:pt x="212" y="950"/>
                </a:lnTo>
                <a:lnTo>
                  <a:pt x="234" y="964"/>
                </a:lnTo>
                <a:lnTo>
                  <a:pt x="254" y="978"/>
                </a:lnTo>
                <a:lnTo>
                  <a:pt x="276" y="992"/>
                </a:lnTo>
                <a:lnTo>
                  <a:pt x="300" y="1004"/>
                </a:lnTo>
                <a:lnTo>
                  <a:pt x="324" y="1014"/>
                </a:lnTo>
                <a:lnTo>
                  <a:pt x="348" y="1024"/>
                </a:lnTo>
                <a:lnTo>
                  <a:pt x="372" y="1032"/>
                </a:lnTo>
                <a:lnTo>
                  <a:pt x="398" y="1038"/>
                </a:lnTo>
                <a:lnTo>
                  <a:pt x="422" y="1044"/>
                </a:lnTo>
                <a:lnTo>
                  <a:pt x="448" y="1050"/>
                </a:lnTo>
                <a:lnTo>
                  <a:pt x="476" y="1052"/>
                </a:lnTo>
                <a:lnTo>
                  <a:pt x="502" y="1054"/>
                </a:lnTo>
                <a:lnTo>
                  <a:pt x="530" y="1056"/>
                </a:lnTo>
                <a:lnTo>
                  <a:pt x="530" y="1056"/>
                </a:lnTo>
                <a:lnTo>
                  <a:pt x="556" y="1054"/>
                </a:lnTo>
                <a:lnTo>
                  <a:pt x="584" y="1052"/>
                </a:lnTo>
                <a:lnTo>
                  <a:pt x="610" y="1050"/>
                </a:lnTo>
                <a:lnTo>
                  <a:pt x="636" y="1044"/>
                </a:lnTo>
                <a:lnTo>
                  <a:pt x="662" y="1038"/>
                </a:lnTo>
                <a:lnTo>
                  <a:pt x="688" y="1032"/>
                </a:lnTo>
                <a:lnTo>
                  <a:pt x="712" y="1024"/>
                </a:lnTo>
                <a:lnTo>
                  <a:pt x="736" y="1014"/>
                </a:lnTo>
                <a:lnTo>
                  <a:pt x="760" y="1004"/>
                </a:lnTo>
                <a:lnTo>
                  <a:pt x="782" y="992"/>
                </a:lnTo>
                <a:lnTo>
                  <a:pt x="804" y="978"/>
                </a:lnTo>
                <a:lnTo>
                  <a:pt x="826" y="964"/>
                </a:lnTo>
                <a:lnTo>
                  <a:pt x="848" y="950"/>
                </a:lnTo>
                <a:lnTo>
                  <a:pt x="868" y="934"/>
                </a:lnTo>
                <a:lnTo>
                  <a:pt x="886" y="918"/>
                </a:lnTo>
                <a:lnTo>
                  <a:pt x="904" y="900"/>
                </a:lnTo>
                <a:lnTo>
                  <a:pt x="922" y="882"/>
                </a:lnTo>
                <a:lnTo>
                  <a:pt x="940" y="862"/>
                </a:lnTo>
                <a:lnTo>
                  <a:pt x="956" y="842"/>
                </a:lnTo>
                <a:lnTo>
                  <a:pt x="970" y="822"/>
                </a:lnTo>
                <a:lnTo>
                  <a:pt x="984" y="800"/>
                </a:lnTo>
                <a:lnTo>
                  <a:pt x="996" y="778"/>
                </a:lnTo>
                <a:lnTo>
                  <a:pt x="1008" y="756"/>
                </a:lnTo>
                <a:lnTo>
                  <a:pt x="1020" y="732"/>
                </a:lnTo>
                <a:lnTo>
                  <a:pt x="1028" y="708"/>
                </a:lnTo>
                <a:lnTo>
                  <a:pt x="1038" y="682"/>
                </a:lnTo>
                <a:lnTo>
                  <a:pt x="1044" y="658"/>
                </a:lnTo>
                <a:lnTo>
                  <a:pt x="1050" y="632"/>
                </a:lnTo>
                <a:lnTo>
                  <a:pt x="1054" y="606"/>
                </a:lnTo>
                <a:lnTo>
                  <a:pt x="1058" y="580"/>
                </a:lnTo>
                <a:lnTo>
                  <a:pt x="1060" y="552"/>
                </a:lnTo>
                <a:lnTo>
                  <a:pt x="1062" y="524"/>
                </a:lnTo>
                <a:lnTo>
                  <a:pt x="1062" y="524"/>
                </a:lnTo>
                <a:lnTo>
                  <a:pt x="1062" y="524"/>
                </a:lnTo>
                <a:lnTo>
                  <a:pt x="1060" y="516"/>
                </a:lnTo>
                <a:lnTo>
                  <a:pt x="1056" y="510"/>
                </a:lnTo>
                <a:lnTo>
                  <a:pt x="1048" y="506"/>
                </a:lnTo>
                <a:lnTo>
                  <a:pt x="1042" y="504"/>
                </a:lnTo>
                <a:lnTo>
                  <a:pt x="1042" y="504"/>
                </a:lnTo>
                <a:close/>
                <a:moveTo>
                  <a:pt x="364" y="840"/>
                </a:moveTo>
                <a:lnTo>
                  <a:pt x="364" y="840"/>
                </a:lnTo>
                <a:lnTo>
                  <a:pt x="364" y="840"/>
                </a:lnTo>
                <a:lnTo>
                  <a:pt x="364" y="840"/>
                </a:lnTo>
                <a:lnTo>
                  <a:pt x="358" y="844"/>
                </a:lnTo>
                <a:lnTo>
                  <a:pt x="350" y="846"/>
                </a:lnTo>
                <a:lnTo>
                  <a:pt x="344" y="846"/>
                </a:lnTo>
                <a:lnTo>
                  <a:pt x="336" y="844"/>
                </a:lnTo>
                <a:lnTo>
                  <a:pt x="328" y="842"/>
                </a:lnTo>
                <a:lnTo>
                  <a:pt x="322" y="838"/>
                </a:lnTo>
                <a:lnTo>
                  <a:pt x="316" y="832"/>
                </a:lnTo>
                <a:lnTo>
                  <a:pt x="314" y="826"/>
                </a:lnTo>
                <a:lnTo>
                  <a:pt x="314" y="826"/>
                </a:lnTo>
                <a:lnTo>
                  <a:pt x="312" y="824"/>
                </a:lnTo>
                <a:lnTo>
                  <a:pt x="312" y="824"/>
                </a:lnTo>
                <a:lnTo>
                  <a:pt x="284" y="786"/>
                </a:lnTo>
                <a:lnTo>
                  <a:pt x="256" y="748"/>
                </a:lnTo>
                <a:lnTo>
                  <a:pt x="230" y="708"/>
                </a:lnTo>
                <a:lnTo>
                  <a:pt x="218" y="684"/>
                </a:lnTo>
                <a:lnTo>
                  <a:pt x="206" y="660"/>
                </a:lnTo>
                <a:lnTo>
                  <a:pt x="206" y="660"/>
                </a:lnTo>
                <a:lnTo>
                  <a:pt x="196" y="634"/>
                </a:lnTo>
                <a:lnTo>
                  <a:pt x="188" y="606"/>
                </a:lnTo>
                <a:lnTo>
                  <a:pt x="182" y="574"/>
                </a:lnTo>
                <a:lnTo>
                  <a:pt x="180" y="542"/>
                </a:lnTo>
                <a:lnTo>
                  <a:pt x="178" y="504"/>
                </a:lnTo>
                <a:lnTo>
                  <a:pt x="180" y="464"/>
                </a:lnTo>
                <a:lnTo>
                  <a:pt x="184" y="420"/>
                </a:lnTo>
                <a:lnTo>
                  <a:pt x="192" y="374"/>
                </a:lnTo>
                <a:lnTo>
                  <a:pt x="192" y="374"/>
                </a:lnTo>
                <a:lnTo>
                  <a:pt x="192" y="372"/>
                </a:lnTo>
                <a:lnTo>
                  <a:pt x="192" y="372"/>
                </a:lnTo>
                <a:lnTo>
                  <a:pt x="194" y="362"/>
                </a:lnTo>
                <a:lnTo>
                  <a:pt x="202" y="352"/>
                </a:lnTo>
                <a:lnTo>
                  <a:pt x="210" y="346"/>
                </a:lnTo>
                <a:lnTo>
                  <a:pt x="222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26" y="342"/>
                </a:lnTo>
                <a:lnTo>
                  <a:pt x="234" y="342"/>
                </a:lnTo>
                <a:lnTo>
                  <a:pt x="240" y="346"/>
                </a:lnTo>
                <a:lnTo>
                  <a:pt x="248" y="350"/>
                </a:lnTo>
                <a:lnTo>
                  <a:pt x="254" y="356"/>
                </a:lnTo>
                <a:lnTo>
                  <a:pt x="258" y="364"/>
                </a:lnTo>
                <a:lnTo>
                  <a:pt x="262" y="372"/>
                </a:lnTo>
                <a:lnTo>
                  <a:pt x="264" y="378"/>
                </a:lnTo>
                <a:lnTo>
                  <a:pt x="262" y="386"/>
                </a:lnTo>
                <a:lnTo>
                  <a:pt x="262" y="386"/>
                </a:lnTo>
                <a:lnTo>
                  <a:pt x="262" y="386"/>
                </a:lnTo>
                <a:lnTo>
                  <a:pt x="262" y="386"/>
                </a:lnTo>
                <a:lnTo>
                  <a:pt x="256" y="430"/>
                </a:lnTo>
                <a:lnTo>
                  <a:pt x="252" y="470"/>
                </a:lnTo>
                <a:lnTo>
                  <a:pt x="250" y="504"/>
                </a:lnTo>
                <a:lnTo>
                  <a:pt x="252" y="536"/>
                </a:lnTo>
                <a:lnTo>
                  <a:pt x="254" y="564"/>
                </a:lnTo>
                <a:lnTo>
                  <a:pt x="260" y="588"/>
                </a:lnTo>
                <a:lnTo>
                  <a:pt x="266" y="610"/>
                </a:lnTo>
                <a:lnTo>
                  <a:pt x="274" y="632"/>
                </a:lnTo>
                <a:lnTo>
                  <a:pt x="274" y="632"/>
                </a:lnTo>
                <a:lnTo>
                  <a:pt x="274" y="632"/>
                </a:lnTo>
                <a:lnTo>
                  <a:pt x="274" y="632"/>
                </a:lnTo>
                <a:lnTo>
                  <a:pt x="284" y="652"/>
                </a:lnTo>
                <a:lnTo>
                  <a:pt x="294" y="670"/>
                </a:lnTo>
                <a:lnTo>
                  <a:pt x="318" y="706"/>
                </a:lnTo>
                <a:lnTo>
                  <a:pt x="344" y="744"/>
                </a:lnTo>
                <a:lnTo>
                  <a:pt x="372" y="786"/>
                </a:lnTo>
                <a:lnTo>
                  <a:pt x="372" y="786"/>
                </a:lnTo>
                <a:lnTo>
                  <a:pt x="374" y="788"/>
                </a:lnTo>
                <a:lnTo>
                  <a:pt x="374" y="788"/>
                </a:lnTo>
                <a:lnTo>
                  <a:pt x="378" y="794"/>
                </a:lnTo>
                <a:lnTo>
                  <a:pt x="380" y="800"/>
                </a:lnTo>
                <a:lnTo>
                  <a:pt x="380" y="808"/>
                </a:lnTo>
                <a:lnTo>
                  <a:pt x="380" y="816"/>
                </a:lnTo>
                <a:lnTo>
                  <a:pt x="378" y="824"/>
                </a:lnTo>
                <a:lnTo>
                  <a:pt x="374" y="830"/>
                </a:lnTo>
                <a:lnTo>
                  <a:pt x="370" y="836"/>
                </a:lnTo>
                <a:lnTo>
                  <a:pt x="364" y="840"/>
                </a:lnTo>
                <a:lnTo>
                  <a:pt x="364" y="84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30"/>
          <p:cNvSpPr>
            <a:spLocks/>
          </p:cNvSpPr>
          <p:nvPr/>
        </p:nvSpPr>
        <p:spPr bwMode="auto">
          <a:xfrm>
            <a:off x="2950478" y="3873998"/>
            <a:ext cx="1590675" cy="1403350"/>
          </a:xfrm>
          <a:custGeom>
            <a:avLst/>
            <a:gdLst>
              <a:gd name="T0" fmla="*/ 904 w 1002"/>
              <a:gd name="T1" fmla="*/ 112 h 884"/>
              <a:gd name="T2" fmla="*/ 784 w 1002"/>
              <a:gd name="T3" fmla="*/ 116 h 884"/>
              <a:gd name="T4" fmla="*/ 786 w 1002"/>
              <a:gd name="T5" fmla="*/ 160 h 884"/>
              <a:gd name="T6" fmla="*/ 792 w 1002"/>
              <a:gd name="T7" fmla="*/ 208 h 884"/>
              <a:gd name="T8" fmla="*/ 782 w 1002"/>
              <a:gd name="T9" fmla="*/ 244 h 884"/>
              <a:gd name="T10" fmla="*/ 746 w 1002"/>
              <a:gd name="T11" fmla="*/ 284 h 884"/>
              <a:gd name="T12" fmla="*/ 684 w 1002"/>
              <a:gd name="T13" fmla="*/ 296 h 884"/>
              <a:gd name="T14" fmla="*/ 648 w 1002"/>
              <a:gd name="T15" fmla="*/ 286 h 884"/>
              <a:gd name="T16" fmla="*/ 610 w 1002"/>
              <a:gd name="T17" fmla="*/ 258 h 884"/>
              <a:gd name="T18" fmla="*/ 596 w 1002"/>
              <a:gd name="T19" fmla="*/ 232 h 884"/>
              <a:gd name="T20" fmla="*/ 598 w 1002"/>
              <a:gd name="T21" fmla="*/ 160 h 884"/>
              <a:gd name="T22" fmla="*/ 628 w 1002"/>
              <a:gd name="T23" fmla="*/ 120 h 884"/>
              <a:gd name="T24" fmla="*/ 658 w 1002"/>
              <a:gd name="T25" fmla="*/ 96 h 884"/>
              <a:gd name="T26" fmla="*/ 614 w 1002"/>
              <a:gd name="T27" fmla="*/ 66 h 884"/>
              <a:gd name="T28" fmla="*/ 532 w 1002"/>
              <a:gd name="T29" fmla="*/ 26 h 884"/>
              <a:gd name="T30" fmla="*/ 422 w 1002"/>
              <a:gd name="T31" fmla="*/ 4 h 884"/>
              <a:gd name="T32" fmla="*/ 324 w 1002"/>
              <a:gd name="T33" fmla="*/ 0 h 884"/>
              <a:gd name="T34" fmla="*/ 200 w 1002"/>
              <a:gd name="T35" fmla="*/ 20 h 884"/>
              <a:gd name="T36" fmla="*/ 130 w 1002"/>
              <a:gd name="T37" fmla="*/ 54 h 884"/>
              <a:gd name="T38" fmla="*/ 10 w 1002"/>
              <a:gd name="T39" fmla="*/ 140 h 884"/>
              <a:gd name="T40" fmla="*/ 0 w 1002"/>
              <a:gd name="T41" fmla="*/ 158 h 884"/>
              <a:gd name="T42" fmla="*/ 4 w 1002"/>
              <a:gd name="T43" fmla="*/ 172 h 884"/>
              <a:gd name="T44" fmla="*/ 10 w 1002"/>
              <a:gd name="T45" fmla="*/ 178 h 884"/>
              <a:gd name="T46" fmla="*/ 70 w 1002"/>
              <a:gd name="T47" fmla="*/ 252 h 884"/>
              <a:gd name="T48" fmla="*/ 192 w 1002"/>
              <a:gd name="T49" fmla="*/ 378 h 884"/>
              <a:gd name="T50" fmla="*/ 246 w 1002"/>
              <a:gd name="T51" fmla="*/ 414 h 884"/>
              <a:gd name="T52" fmla="*/ 240 w 1002"/>
              <a:gd name="T53" fmla="*/ 356 h 884"/>
              <a:gd name="T54" fmla="*/ 258 w 1002"/>
              <a:gd name="T55" fmla="*/ 314 h 884"/>
              <a:gd name="T56" fmla="*/ 294 w 1002"/>
              <a:gd name="T57" fmla="*/ 284 h 884"/>
              <a:gd name="T58" fmla="*/ 358 w 1002"/>
              <a:gd name="T59" fmla="*/ 280 h 884"/>
              <a:gd name="T60" fmla="*/ 394 w 1002"/>
              <a:gd name="T61" fmla="*/ 294 h 884"/>
              <a:gd name="T62" fmla="*/ 426 w 1002"/>
              <a:gd name="T63" fmla="*/ 324 h 884"/>
              <a:gd name="T64" fmla="*/ 440 w 1002"/>
              <a:gd name="T65" fmla="*/ 360 h 884"/>
              <a:gd name="T66" fmla="*/ 434 w 1002"/>
              <a:gd name="T67" fmla="*/ 414 h 884"/>
              <a:gd name="T68" fmla="*/ 392 w 1002"/>
              <a:gd name="T69" fmla="*/ 462 h 884"/>
              <a:gd name="T70" fmla="*/ 362 w 1002"/>
              <a:gd name="T71" fmla="*/ 510 h 884"/>
              <a:gd name="T72" fmla="*/ 476 w 1002"/>
              <a:gd name="T73" fmla="*/ 576 h 884"/>
              <a:gd name="T74" fmla="*/ 620 w 1002"/>
              <a:gd name="T75" fmla="*/ 634 h 884"/>
              <a:gd name="T76" fmla="*/ 614 w 1002"/>
              <a:gd name="T77" fmla="*/ 748 h 884"/>
              <a:gd name="T78" fmla="*/ 578 w 1002"/>
              <a:gd name="T79" fmla="*/ 776 h 884"/>
              <a:gd name="T80" fmla="*/ 562 w 1002"/>
              <a:gd name="T81" fmla="*/ 800 h 884"/>
              <a:gd name="T82" fmla="*/ 560 w 1002"/>
              <a:gd name="T83" fmla="*/ 846 h 884"/>
              <a:gd name="T84" fmla="*/ 582 w 1002"/>
              <a:gd name="T85" fmla="*/ 872 h 884"/>
              <a:gd name="T86" fmla="*/ 630 w 1002"/>
              <a:gd name="T87" fmla="*/ 884 h 884"/>
              <a:gd name="T88" fmla="*/ 658 w 1002"/>
              <a:gd name="T89" fmla="*/ 870 h 884"/>
              <a:gd name="T90" fmla="*/ 676 w 1002"/>
              <a:gd name="T91" fmla="*/ 840 h 884"/>
              <a:gd name="T92" fmla="*/ 674 w 1002"/>
              <a:gd name="T93" fmla="*/ 800 h 884"/>
              <a:gd name="T94" fmla="*/ 664 w 1002"/>
              <a:gd name="T95" fmla="*/ 750 h 884"/>
              <a:gd name="T96" fmla="*/ 698 w 1002"/>
              <a:gd name="T97" fmla="*/ 654 h 884"/>
              <a:gd name="T98" fmla="*/ 806 w 1002"/>
              <a:gd name="T99" fmla="*/ 672 h 884"/>
              <a:gd name="T100" fmla="*/ 822 w 1002"/>
              <a:gd name="T101" fmla="*/ 658 h 884"/>
              <a:gd name="T102" fmla="*/ 1000 w 1002"/>
              <a:gd name="T103" fmla="*/ 120 h 884"/>
              <a:gd name="T104" fmla="*/ 996 w 1002"/>
              <a:gd name="T105" fmla="*/ 100 h 884"/>
              <a:gd name="T106" fmla="*/ 982 w 1002"/>
              <a:gd name="T107" fmla="*/ 9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2" h="884">
                <a:moveTo>
                  <a:pt x="976" y="94"/>
                </a:moveTo>
                <a:lnTo>
                  <a:pt x="976" y="94"/>
                </a:lnTo>
                <a:lnTo>
                  <a:pt x="940" y="104"/>
                </a:lnTo>
                <a:lnTo>
                  <a:pt x="904" y="112"/>
                </a:lnTo>
                <a:lnTo>
                  <a:pt x="868" y="116"/>
                </a:lnTo>
                <a:lnTo>
                  <a:pt x="830" y="118"/>
                </a:lnTo>
                <a:lnTo>
                  <a:pt x="830" y="118"/>
                </a:lnTo>
                <a:lnTo>
                  <a:pt x="784" y="116"/>
                </a:lnTo>
                <a:lnTo>
                  <a:pt x="778" y="134"/>
                </a:lnTo>
                <a:lnTo>
                  <a:pt x="778" y="134"/>
                </a:lnTo>
                <a:lnTo>
                  <a:pt x="778" y="142"/>
                </a:lnTo>
                <a:lnTo>
                  <a:pt x="786" y="160"/>
                </a:lnTo>
                <a:lnTo>
                  <a:pt x="786" y="160"/>
                </a:lnTo>
                <a:lnTo>
                  <a:pt x="790" y="174"/>
                </a:lnTo>
                <a:lnTo>
                  <a:pt x="792" y="190"/>
                </a:lnTo>
                <a:lnTo>
                  <a:pt x="792" y="208"/>
                </a:lnTo>
                <a:lnTo>
                  <a:pt x="790" y="218"/>
                </a:lnTo>
                <a:lnTo>
                  <a:pt x="788" y="226"/>
                </a:lnTo>
                <a:lnTo>
                  <a:pt x="788" y="226"/>
                </a:lnTo>
                <a:lnTo>
                  <a:pt x="782" y="244"/>
                </a:lnTo>
                <a:lnTo>
                  <a:pt x="772" y="258"/>
                </a:lnTo>
                <a:lnTo>
                  <a:pt x="760" y="272"/>
                </a:lnTo>
                <a:lnTo>
                  <a:pt x="746" y="284"/>
                </a:lnTo>
                <a:lnTo>
                  <a:pt x="746" y="284"/>
                </a:lnTo>
                <a:lnTo>
                  <a:pt x="736" y="290"/>
                </a:lnTo>
                <a:lnTo>
                  <a:pt x="728" y="292"/>
                </a:lnTo>
                <a:lnTo>
                  <a:pt x="706" y="296"/>
                </a:lnTo>
                <a:lnTo>
                  <a:pt x="684" y="296"/>
                </a:lnTo>
                <a:lnTo>
                  <a:pt x="672" y="294"/>
                </a:lnTo>
                <a:lnTo>
                  <a:pt x="660" y="290"/>
                </a:lnTo>
                <a:lnTo>
                  <a:pt x="660" y="290"/>
                </a:lnTo>
                <a:lnTo>
                  <a:pt x="648" y="286"/>
                </a:lnTo>
                <a:lnTo>
                  <a:pt x="638" y="280"/>
                </a:lnTo>
                <a:lnTo>
                  <a:pt x="628" y="274"/>
                </a:lnTo>
                <a:lnTo>
                  <a:pt x="618" y="266"/>
                </a:lnTo>
                <a:lnTo>
                  <a:pt x="610" y="258"/>
                </a:lnTo>
                <a:lnTo>
                  <a:pt x="604" y="250"/>
                </a:lnTo>
                <a:lnTo>
                  <a:pt x="598" y="242"/>
                </a:lnTo>
                <a:lnTo>
                  <a:pt x="596" y="232"/>
                </a:lnTo>
                <a:lnTo>
                  <a:pt x="596" y="232"/>
                </a:lnTo>
                <a:lnTo>
                  <a:pt x="590" y="214"/>
                </a:lnTo>
                <a:lnTo>
                  <a:pt x="590" y="196"/>
                </a:lnTo>
                <a:lnTo>
                  <a:pt x="592" y="178"/>
                </a:lnTo>
                <a:lnTo>
                  <a:pt x="598" y="160"/>
                </a:lnTo>
                <a:lnTo>
                  <a:pt x="598" y="160"/>
                </a:lnTo>
                <a:lnTo>
                  <a:pt x="606" y="144"/>
                </a:lnTo>
                <a:lnTo>
                  <a:pt x="616" y="130"/>
                </a:lnTo>
                <a:lnTo>
                  <a:pt x="628" y="120"/>
                </a:lnTo>
                <a:lnTo>
                  <a:pt x="638" y="112"/>
                </a:lnTo>
                <a:lnTo>
                  <a:pt x="638" y="112"/>
                </a:lnTo>
                <a:lnTo>
                  <a:pt x="654" y="100"/>
                </a:lnTo>
                <a:lnTo>
                  <a:pt x="658" y="96"/>
                </a:lnTo>
                <a:lnTo>
                  <a:pt x="660" y="86"/>
                </a:lnTo>
                <a:lnTo>
                  <a:pt x="660" y="86"/>
                </a:lnTo>
                <a:lnTo>
                  <a:pt x="638" y="78"/>
                </a:lnTo>
                <a:lnTo>
                  <a:pt x="614" y="66"/>
                </a:lnTo>
                <a:lnTo>
                  <a:pt x="572" y="42"/>
                </a:lnTo>
                <a:lnTo>
                  <a:pt x="572" y="42"/>
                </a:lnTo>
                <a:lnTo>
                  <a:pt x="554" y="34"/>
                </a:lnTo>
                <a:lnTo>
                  <a:pt x="532" y="26"/>
                </a:lnTo>
                <a:lnTo>
                  <a:pt x="508" y="18"/>
                </a:lnTo>
                <a:lnTo>
                  <a:pt x="482" y="12"/>
                </a:lnTo>
                <a:lnTo>
                  <a:pt x="452" y="6"/>
                </a:lnTo>
                <a:lnTo>
                  <a:pt x="422" y="4"/>
                </a:lnTo>
                <a:lnTo>
                  <a:pt x="390" y="2"/>
                </a:lnTo>
                <a:lnTo>
                  <a:pt x="356" y="0"/>
                </a:lnTo>
                <a:lnTo>
                  <a:pt x="356" y="0"/>
                </a:lnTo>
                <a:lnTo>
                  <a:pt x="324" y="0"/>
                </a:lnTo>
                <a:lnTo>
                  <a:pt x="290" y="4"/>
                </a:lnTo>
                <a:lnTo>
                  <a:pt x="258" y="6"/>
                </a:lnTo>
                <a:lnTo>
                  <a:pt x="228" y="12"/>
                </a:lnTo>
                <a:lnTo>
                  <a:pt x="200" y="20"/>
                </a:lnTo>
                <a:lnTo>
                  <a:pt x="174" y="28"/>
                </a:lnTo>
                <a:lnTo>
                  <a:pt x="150" y="40"/>
                </a:lnTo>
                <a:lnTo>
                  <a:pt x="130" y="54"/>
                </a:lnTo>
                <a:lnTo>
                  <a:pt x="130" y="54"/>
                </a:lnTo>
                <a:lnTo>
                  <a:pt x="72" y="100"/>
                </a:lnTo>
                <a:lnTo>
                  <a:pt x="42" y="120"/>
                </a:lnTo>
                <a:lnTo>
                  <a:pt x="10" y="140"/>
                </a:lnTo>
                <a:lnTo>
                  <a:pt x="10" y="140"/>
                </a:lnTo>
                <a:lnTo>
                  <a:pt x="6" y="144"/>
                </a:lnTo>
                <a:lnTo>
                  <a:pt x="2" y="148"/>
                </a:lnTo>
                <a:lnTo>
                  <a:pt x="0" y="152"/>
                </a:lnTo>
                <a:lnTo>
                  <a:pt x="0" y="158"/>
                </a:lnTo>
                <a:lnTo>
                  <a:pt x="0" y="158"/>
                </a:lnTo>
                <a:lnTo>
                  <a:pt x="0" y="162"/>
                </a:lnTo>
                <a:lnTo>
                  <a:pt x="2" y="168"/>
                </a:lnTo>
                <a:lnTo>
                  <a:pt x="4" y="172"/>
                </a:lnTo>
                <a:lnTo>
                  <a:pt x="8" y="174"/>
                </a:lnTo>
                <a:lnTo>
                  <a:pt x="8" y="174"/>
                </a:lnTo>
                <a:lnTo>
                  <a:pt x="10" y="178"/>
                </a:lnTo>
                <a:lnTo>
                  <a:pt x="10" y="178"/>
                </a:lnTo>
                <a:lnTo>
                  <a:pt x="12" y="178"/>
                </a:lnTo>
                <a:lnTo>
                  <a:pt x="12" y="178"/>
                </a:lnTo>
                <a:lnTo>
                  <a:pt x="40" y="216"/>
                </a:lnTo>
                <a:lnTo>
                  <a:pt x="70" y="252"/>
                </a:lnTo>
                <a:lnTo>
                  <a:pt x="100" y="286"/>
                </a:lnTo>
                <a:lnTo>
                  <a:pt x="130" y="318"/>
                </a:lnTo>
                <a:lnTo>
                  <a:pt x="162" y="348"/>
                </a:lnTo>
                <a:lnTo>
                  <a:pt x="192" y="378"/>
                </a:lnTo>
                <a:lnTo>
                  <a:pt x="252" y="430"/>
                </a:lnTo>
                <a:lnTo>
                  <a:pt x="252" y="430"/>
                </a:lnTo>
                <a:lnTo>
                  <a:pt x="246" y="414"/>
                </a:lnTo>
                <a:lnTo>
                  <a:pt x="246" y="414"/>
                </a:lnTo>
                <a:lnTo>
                  <a:pt x="242" y="400"/>
                </a:lnTo>
                <a:lnTo>
                  <a:pt x="238" y="384"/>
                </a:lnTo>
                <a:lnTo>
                  <a:pt x="238" y="366"/>
                </a:lnTo>
                <a:lnTo>
                  <a:pt x="240" y="356"/>
                </a:lnTo>
                <a:lnTo>
                  <a:pt x="242" y="346"/>
                </a:lnTo>
                <a:lnTo>
                  <a:pt x="242" y="346"/>
                </a:lnTo>
                <a:lnTo>
                  <a:pt x="250" y="330"/>
                </a:lnTo>
                <a:lnTo>
                  <a:pt x="258" y="314"/>
                </a:lnTo>
                <a:lnTo>
                  <a:pt x="270" y="300"/>
                </a:lnTo>
                <a:lnTo>
                  <a:pt x="286" y="288"/>
                </a:lnTo>
                <a:lnTo>
                  <a:pt x="286" y="288"/>
                </a:lnTo>
                <a:lnTo>
                  <a:pt x="294" y="284"/>
                </a:lnTo>
                <a:lnTo>
                  <a:pt x="304" y="282"/>
                </a:lnTo>
                <a:lnTo>
                  <a:pt x="324" y="278"/>
                </a:lnTo>
                <a:lnTo>
                  <a:pt x="348" y="278"/>
                </a:lnTo>
                <a:lnTo>
                  <a:pt x="358" y="280"/>
                </a:lnTo>
                <a:lnTo>
                  <a:pt x="372" y="284"/>
                </a:lnTo>
                <a:lnTo>
                  <a:pt x="372" y="284"/>
                </a:lnTo>
                <a:lnTo>
                  <a:pt x="382" y="288"/>
                </a:lnTo>
                <a:lnTo>
                  <a:pt x="394" y="294"/>
                </a:lnTo>
                <a:lnTo>
                  <a:pt x="404" y="300"/>
                </a:lnTo>
                <a:lnTo>
                  <a:pt x="412" y="308"/>
                </a:lnTo>
                <a:lnTo>
                  <a:pt x="420" y="316"/>
                </a:lnTo>
                <a:lnTo>
                  <a:pt x="426" y="324"/>
                </a:lnTo>
                <a:lnTo>
                  <a:pt x="432" y="332"/>
                </a:lnTo>
                <a:lnTo>
                  <a:pt x="436" y="340"/>
                </a:lnTo>
                <a:lnTo>
                  <a:pt x="436" y="340"/>
                </a:lnTo>
                <a:lnTo>
                  <a:pt x="440" y="360"/>
                </a:lnTo>
                <a:lnTo>
                  <a:pt x="440" y="378"/>
                </a:lnTo>
                <a:lnTo>
                  <a:pt x="438" y="396"/>
                </a:lnTo>
                <a:lnTo>
                  <a:pt x="434" y="414"/>
                </a:lnTo>
                <a:lnTo>
                  <a:pt x="434" y="414"/>
                </a:lnTo>
                <a:lnTo>
                  <a:pt x="426" y="430"/>
                </a:lnTo>
                <a:lnTo>
                  <a:pt x="414" y="444"/>
                </a:lnTo>
                <a:lnTo>
                  <a:pt x="404" y="454"/>
                </a:lnTo>
                <a:lnTo>
                  <a:pt x="392" y="462"/>
                </a:lnTo>
                <a:lnTo>
                  <a:pt x="392" y="462"/>
                </a:lnTo>
                <a:lnTo>
                  <a:pt x="378" y="474"/>
                </a:lnTo>
                <a:lnTo>
                  <a:pt x="374" y="478"/>
                </a:lnTo>
                <a:lnTo>
                  <a:pt x="362" y="510"/>
                </a:lnTo>
                <a:lnTo>
                  <a:pt x="362" y="510"/>
                </a:lnTo>
                <a:lnTo>
                  <a:pt x="400" y="534"/>
                </a:lnTo>
                <a:lnTo>
                  <a:pt x="438" y="556"/>
                </a:lnTo>
                <a:lnTo>
                  <a:pt x="476" y="576"/>
                </a:lnTo>
                <a:lnTo>
                  <a:pt x="514" y="594"/>
                </a:lnTo>
                <a:lnTo>
                  <a:pt x="550" y="608"/>
                </a:lnTo>
                <a:lnTo>
                  <a:pt x="586" y="622"/>
                </a:lnTo>
                <a:lnTo>
                  <a:pt x="620" y="634"/>
                </a:lnTo>
                <a:lnTo>
                  <a:pt x="654" y="644"/>
                </a:lnTo>
                <a:lnTo>
                  <a:pt x="622" y="736"/>
                </a:lnTo>
                <a:lnTo>
                  <a:pt x="622" y="736"/>
                </a:lnTo>
                <a:lnTo>
                  <a:pt x="614" y="748"/>
                </a:lnTo>
                <a:lnTo>
                  <a:pt x="606" y="758"/>
                </a:lnTo>
                <a:lnTo>
                  <a:pt x="588" y="770"/>
                </a:lnTo>
                <a:lnTo>
                  <a:pt x="588" y="770"/>
                </a:lnTo>
                <a:lnTo>
                  <a:pt x="578" y="776"/>
                </a:lnTo>
                <a:lnTo>
                  <a:pt x="572" y="784"/>
                </a:lnTo>
                <a:lnTo>
                  <a:pt x="566" y="792"/>
                </a:lnTo>
                <a:lnTo>
                  <a:pt x="562" y="800"/>
                </a:lnTo>
                <a:lnTo>
                  <a:pt x="562" y="800"/>
                </a:lnTo>
                <a:lnTo>
                  <a:pt x="558" y="812"/>
                </a:lnTo>
                <a:lnTo>
                  <a:pt x="556" y="824"/>
                </a:lnTo>
                <a:lnTo>
                  <a:pt x="556" y="836"/>
                </a:lnTo>
                <a:lnTo>
                  <a:pt x="560" y="846"/>
                </a:lnTo>
                <a:lnTo>
                  <a:pt x="560" y="846"/>
                </a:lnTo>
                <a:lnTo>
                  <a:pt x="564" y="856"/>
                </a:lnTo>
                <a:lnTo>
                  <a:pt x="572" y="864"/>
                </a:lnTo>
                <a:lnTo>
                  <a:pt x="582" y="872"/>
                </a:lnTo>
                <a:lnTo>
                  <a:pt x="598" y="880"/>
                </a:lnTo>
                <a:lnTo>
                  <a:pt x="598" y="880"/>
                </a:lnTo>
                <a:lnTo>
                  <a:pt x="616" y="884"/>
                </a:lnTo>
                <a:lnTo>
                  <a:pt x="630" y="884"/>
                </a:lnTo>
                <a:lnTo>
                  <a:pt x="640" y="882"/>
                </a:lnTo>
                <a:lnTo>
                  <a:pt x="650" y="878"/>
                </a:lnTo>
                <a:lnTo>
                  <a:pt x="650" y="878"/>
                </a:lnTo>
                <a:lnTo>
                  <a:pt x="658" y="870"/>
                </a:lnTo>
                <a:lnTo>
                  <a:pt x="666" y="862"/>
                </a:lnTo>
                <a:lnTo>
                  <a:pt x="672" y="852"/>
                </a:lnTo>
                <a:lnTo>
                  <a:pt x="676" y="840"/>
                </a:lnTo>
                <a:lnTo>
                  <a:pt x="676" y="840"/>
                </a:lnTo>
                <a:lnTo>
                  <a:pt x="678" y="830"/>
                </a:lnTo>
                <a:lnTo>
                  <a:pt x="678" y="820"/>
                </a:lnTo>
                <a:lnTo>
                  <a:pt x="676" y="810"/>
                </a:lnTo>
                <a:lnTo>
                  <a:pt x="674" y="800"/>
                </a:lnTo>
                <a:lnTo>
                  <a:pt x="674" y="800"/>
                </a:lnTo>
                <a:lnTo>
                  <a:pt x="666" y="778"/>
                </a:lnTo>
                <a:lnTo>
                  <a:pt x="664" y="764"/>
                </a:lnTo>
                <a:lnTo>
                  <a:pt x="664" y="750"/>
                </a:lnTo>
                <a:lnTo>
                  <a:pt x="664" y="750"/>
                </a:lnTo>
                <a:lnTo>
                  <a:pt x="666" y="748"/>
                </a:lnTo>
                <a:lnTo>
                  <a:pt x="698" y="654"/>
                </a:lnTo>
                <a:lnTo>
                  <a:pt x="698" y="654"/>
                </a:lnTo>
                <a:lnTo>
                  <a:pt x="750" y="666"/>
                </a:lnTo>
                <a:lnTo>
                  <a:pt x="800" y="672"/>
                </a:lnTo>
                <a:lnTo>
                  <a:pt x="800" y="672"/>
                </a:lnTo>
                <a:lnTo>
                  <a:pt x="806" y="672"/>
                </a:lnTo>
                <a:lnTo>
                  <a:pt x="814" y="670"/>
                </a:lnTo>
                <a:lnTo>
                  <a:pt x="818" y="664"/>
                </a:lnTo>
                <a:lnTo>
                  <a:pt x="822" y="658"/>
                </a:lnTo>
                <a:lnTo>
                  <a:pt x="822" y="658"/>
                </a:lnTo>
                <a:lnTo>
                  <a:pt x="866" y="522"/>
                </a:lnTo>
                <a:lnTo>
                  <a:pt x="910" y="388"/>
                </a:lnTo>
                <a:lnTo>
                  <a:pt x="1000" y="120"/>
                </a:lnTo>
                <a:lnTo>
                  <a:pt x="1000" y="120"/>
                </a:lnTo>
                <a:lnTo>
                  <a:pt x="1002" y="114"/>
                </a:lnTo>
                <a:lnTo>
                  <a:pt x="1002" y="110"/>
                </a:lnTo>
                <a:lnTo>
                  <a:pt x="1000" y="104"/>
                </a:lnTo>
                <a:lnTo>
                  <a:pt x="996" y="100"/>
                </a:lnTo>
                <a:lnTo>
                  <a:pt x="996" y="100"/>
                </a:lnTo>
                <a:lnTo>
                  <a:pt x="992" y="96"/>
                </a:lnTo>
                <a:lnTo>
                  <a:pt x="986" y="94"/>
                </a:lnTo>
                <a:lnTo>
                  <a:pt x="982" y="94"/>
                </a:lnTo>
                <a:lnTo>
                  <a:pt x="976" y="94"/>
                </a:lnTo>
                <a:lnTo>
                  <a:pt x="976" y="9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31"/>
          <p:cNvSpPr>
            <a:spLocks/>
          </p:cNvSpPr>
          <p:nvPr/>
        </p:nvSpPr>
        <p:spPr bwMode="auto">
          <a:xfrm>
            <a:off x="2525028" y="4153398"/>
            <a:ext cx="1673225" cy="1425575"/>
          </a:xfrm>
          <a:custGeom>
            <a:avLst/>
            <a:gdLst>
              <a:gd name="T0" fmla="*/ 1036 w 1054"/>
              <a:gd name="T1" fmla="*/ 566 h 898"/>
              <a:gd name="T2" fmla="*/ 972 w 1054"/>
              <a:gd name="T3" fmla="*/ 592 h 898"/>
              <a:gd name="T4" fmla="*/ 986 w 1054"/>
              <a:gd name="T5" fmla="*/ 640 h 898"/>
              <a:gd name="T6" fmla="*/ 982 w 1054"/>
              <a:gd name="T7" fmla="*/ 678 h 898"/>
              <a:gd name="T8" fmla="*/ 940 w 1054"/>
              <a:gd name="T9" fmla="*/ 736 h 898"/>
              <a:gd name="T10" fmla="*/ 900 w 1054"/>
              <a:gd name="T11" fmla="*/ 748 h 898"/>
              <a:gd name="T12" fmla="*/ 854 w 1054"/>
              <a:gd name="T13" fmla="*/ 742 h 898"/>
              <a:gd name="T14" fmla="*/ 812 w 1054"/>
              <a:gd name="T15" fmla="*/ 718 h 898"/>
              <a:gd name="T16" fmla="*/ 790 w 1054"/>
              <a:gd name="T17" fmla="*/ 684 h 898"/>
              <a:gd name="T18" fmla="*/ 786 w 1054"/>
              <a:gd name="T19" fmla="*/ 628 h 898"/>
              <a:gd name="T20" fmla="*/ 810 w 1054"/>
              <a:gd name="T21" fmla="*/ 580 h 898"/>
              <a:gd name="T22" fmla="*/ 848 w 1054"/>
              <a:gd name="T23" fmla="*/ 552 h 898"/>
              <a:gd name="T24" fmla="*/ 824 w 1054"/>
              <a:gd name="T25" fmla="*/ 514 h 898"/>
              <a:gd name="T26" fmla="*/ 682 w 1054"/>
              <a:gd name="T27" fmla="*/ 450 h 898"/>
              <a:gd name="T28" fmla="*/ 604 w 1054"/>
              <a:gd name="T29" fmla="*/ 288 h 898"/>
              <a:gd name="T30" fmla="*/ 638 w 1054"/>
              <a:gd name="T31" fmla="*/ 254 h 898"/>
              <a:gd name="T32" fmla="*/ 660 w 1054"/>
              <a:gd name="T33" fmla="*/ 234 h 898"/>
              <a:gd name="T34" fmla="*/ 668 w 1054"/>
              <a:gd name="T35" fmla="*/ 200 h 898"/>
              <a:gd name="T36" fmla="*/ 662 w 1054"/>
              <a:gd name="T37" fmla="*/ 168 h 898"/>
              <a:gd name="T38" fmla="*/ 626 w 1054"/>
              <a:gd name="T39" fmla="*/ 146 h 898"/>
              <a:gd name="T40" fmla="*/ 574 w 1054"/>
              <a:gd name="T41" fmla="*/ 148 h 898"/>
              <a:gd name="T42" fmla="*/ 552 w 1054"/>
              <a:gd name="T43" fmla="*/ 172 h 898"/>
              <a:gd name="T44" fmla="*/ 546 w 1054"/>
              <a:gd name="T45" fmla="*/ 204 h 898"/>
              <a:gd name="T46" fmla="*/ 560 w 1054"/>
              <a:gd name="T47" fmla="*/ 248 h 898"/>
              <a:gd name="T48" fmla="*/ 560 w 1054"/>
              <a:gd name="T49" fmla="*/ 276 h 898"/>
              <a:gd name="T50" fmla="*/ 454 w 1054"/>
              <a:gd name="T51" fmla="*/ 294 h 898"/>
              <a:gd name="T52" fmla="*/ 298 w 1054"/>
              <a:gd name="T53" fmla="*/ 142 h 898"/>
              <a:gd name="T54" fmla="*/ 220 w 1054"/>
              <a:gd name="T55" fmla="*/ 46 h 898"/>
              <a:gd name="T56" fmla="*/ 212 w 1054"/>
              <a:gd name="T57" fmla="*/ 22 h 898"/>
              <a:gd name="T58" fmla="*/ 202 w 1054"/>
              <a:gd name="T59" fmla="*/ 4 h 898"/>
              <a:gd name="T60" fmla="*/ 190 w 1054"/>
              <a:gd name="T61" fmla="*/ 0 h 898"/>
              <a:gd name="T62" fmla="*/ 120 w 1054"/>
              <a:gd name="T63" fmla="*/ 16 h 898"/>
              <a:gd name="T64" fmla="*/ 20 w 1054"/>
              <a:gd name="T65" fmla="*/ 22 h 898"/>
              <a:gd name="T66" fmla="*/ 2 w 1054"/>
              <a:gd name="T67" fmla="*/ 34 h 898"/>
              <a:gd name="T68" fmla="*/ 94 w 1054"/>
              <a:gd name="T69" fmla="*/ 328 h 898"/>
              <a:gd name="T70" fmla="*/ 142 w 1054"/>
              <a:gd name="T71" fmla="*/ 394 h 898"/>
              <a:gd name="T72" fmla="*/ 348 w 1054"/>
              <a:gd name="T73" fmla="*/ 608 h 898"/>
              <a:gd name="T74" fmla="*/ 522 w 1054"/>
              <a:gd name="T75" fmla="*/ 712 h 898"/>
              <a:gd name="T76" fmla="*/ 514 w 1054"/>
              <a:gd name="T77" fmla="*/ 686 h 898"/>
              <a:gd name="T78" fmla="*/ 508 w 1054"/>
              <a:gd name="T79" fmla="*/ 628 h 898"/>
              <a:gd name="T80" fmla="*/ 526 w 1054"/>
              <a:gd name="T81" fmla="*/ 586 h 898"/>
              <a:gd name="T82" fmla="*/ 562 w 1054"/>
              <a:gd name="T83" fmla="*/ 556 h 898"/>
              <a:gd name="T84" fmla="*/ 626 w 1054"/>
              <a:gd name="T85" fmla="*/ 552 h 898"/>
              <a:gd name="T86" fmla="*/ 662 w 1054"/>
              <a:gd name="T87" fmla="*/ 566 h 898"/>
              <a:gd name="T88" fmla="*/ 694 w 1054"/>
              <a:gd name="T89" fmla="*/ 596 h 898"/>
              <a:gd name="T90" fmla="*/ 708 w 1054"/>
              <a:gd name="T91" fmla="*/ 632 h 898"/>
              <a:gd name="T92" fmla="*/ 702 w 1054"/>
              <a:gd name="T93" fmla="*/ 686 h 898"/>
              <a:gd name="T94" fmla="*/ 660 w 1054"/>
              <a:gd name="T95" fmla="*/ 734 h 898"/>
              <a:gd name="T96" fmla="*/ 626 w 1054"/>
              <a:gd name="T97" fmla="*/ 794 h 898"/>
              <a:gd name="T98" fmla="*/ 752 w 1054"/>
              <a:gd name="T99" fmla="*/ 848 h 898"/>
              <a:gd name="T100" fmla="*/ 900 w 1054"/>
              <a:gd name="T101" fmla="*/ 894 h 898"/>
              <a:gd name="T102" fmla="*/ 948 w 1054"/>
              <a:gd name="T103" fmla="*/ 896 h 898"/>
              <a:gd name="T104" fmla="*/ 1052 w 1054"/>
              <a:gd name="T105" fmla="*/ 592 h 898"/>
              <a:gd name="T106" fmla="*/ 1040 w 1054"/>
              <a:gd name="T107" fmla="*/ 56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4" h="898">
                <a:moveTo>
                  <a:pt x="1040" y="568"/>
                </a:moveTo>
                <a:lnTo>
                  <a:pt x="1040" y="568"/>
                </a:lnTo>
                <a:lnTo>
                  <a:pt x="1036" y="566"/>
                </a:lnTo>
                <a:lnTo>
                  <a:pt x="1036" y="566"/>
                </a:lnTo>
                <a:lnTo>
                  <a:pt x="980" y="558"/>
                </a:lnTo>
                <a:lnTo>
                  <a:pt x="972" y="584"/>
                </a:lnTo>
                <a:lnTo>
                  <a:pt x="972" y="584"/>
                </a:lnTo>
                <a:lnTo>
                  <a:pt x="972" y="592"/>
                </a:lnTo>
                <a:lnTo>
                  <a:pt x="980" y="610"/>
                </a:lnTo>
                <a:lnTo>
                  <a:pt x="980" y="610"/>
                </a:lnTo>
                <a:lnTo>
                  <a:pt x="984" y="624"/>
                </a:lnTo>
                <a:lnTo>
                  <a:pt x="986" y="640"/>
                </a:lnTo>
                <a:lnTo>
                  <a:pt x="986" y="658"/>
                </a:lnTo>
                <a:lnTo>
                  <a:pt x="984" y="668"/>
                </a:lnTo>
                <a:lnTo>
                  <a:pt x="982" y="678"/>
                </a:lnTo>
                <a:lnTo>
                  <a:pt x="982" y="678"/>
                </a:lnTo>
                <a:lnTo>
                  <a:pt x="976" y="694"/>
                </a:lnTo>
                <a:lnTo>
                  <a:pt x="966" y="710"/>
                </a:lnTo>
                <a:lnTo>
                  <a:pt x="954" y="724"/>
                </a:lnTo>
                <a:lnTo>
                  <a:pt x="940" y="736"/>
                </a:lnTo>
                <a:lnTo>
                  <a:pt x="940" y="736"/>
                </a:lnTo>
                <a:lnTo>
                  <a:pt x="930" y="740"/>
                </a:lnTo>
                <a:lnTo>
                  <a:pt x="922" y="744"/>
                </a:lnTo>
                <a:lnTo>
                  <a:pt x="900" y="748"/>
                </a:lnTo>
                <a:lnTo>
                  <a:pt x="878" y="746"/>
                </a:lnTo>
                <a:lnTo>
                  <a:pt x="866" y="744"/>
                </a:lnTo>
                <a:lnTo>
                  <a:pt x="854" y="742"/>
                </a:lnTo>
                <a:lnTo>
                  <a:pt x="854" y="742"/>
                </a:lnTo>
                <a:lnTo>
                  <a:pt x="842" y="736"/>
                </a:lnTo>
                <a:lnTo>
                  <a:pt x="832" y="732"/>
                </a:lnTo>
                <a:lnTo>
                  <a:pt x="822" y="724"/>
                </a:lnTo>
                <a:lnTo>
                  <a:pt x="812" y="718"/>
                </a:lnTo>
                <a:lnTo>
                  <a:pt x="804" y="710"/>
                </a:lnTo>
                <a:lnTo>
                  <a:pt x="798" y="702"/>
                </a:lnTo>
                <a:lnTo>
                  <a:pt x="792" y="692"/>
                </a:lnTo>
                <a:lnTo>
                  <a:pt x="790" y="684"/>
                </a:lnTo>
                <a:lnTo>
                  <a:pt x="790" y="684"/>
                </a:lnTo>
                <a:lnTo>
                  <a:pt x="784" y="664"/>
                </a:lnTo>
                <a:lnTo>
                  <a:pt x="784" y="646"/>
                </a:lnTo>
                <a:lnTo>
                  <a:pt x="786" y="628"/>
                </a:lnTo>
                <a:lnTo>
                  <a:pt x="792" y="612"/>
                </a:lnTo>
                <a:lnTo>
                  <a:pt x="792" y="612"/>
                </a:lnTo>
                <a:lnTo>
                  <a:pt x="800" y="594"/>
                </a:lnTo>
                <a:lnTo>
                  <a:pt x="810" y="580"/>
                </a:lnTo>
                <a:lnTo>
                  <a:pt x="822" y="570"/>
                </a:lnTo>
                <a:lnTo>
                  <a:pt x="832" y="562"/>
                </a:lnTo>
                <a:lnTo>
                  <a:pt x="832" y="562"/>
                </a:lnTo>
                <a:lnTo>
                  <a:pt x="848" y="552"/>
                </a:lnTo>
                <a:lnTo>
                  <a:pt x="852" y="546"/>
                </a:lnTo>
                <a:lnTo>
                  <a:pt x="858" y="524"/>
                </a:lnTo>
                <a:lnTo>
                  <a:pt x="858" y="524"/>
                </a:lnTo>
                <a:lnTo>
                  <a:pt x="824" y="514"/>
                </a:lnTo>
                <a:lnTo>
                  <a:pt x="790" y="500"/>
                </a:lnTo>
                <a:lnTo>
                  <a:pt x="754" y="486"/>
                </a:lnTo>
                <a:lnTo>
                  <a:pt x="720" y="468"/>
                </a:lnTo>
                <a:lnTo>
                  <a:pt x="682" y="450"/>
                </a:lnTo>
                <a:lnTo>
                  <a:pt x="646" y="430"/>
                </a:lnTo>
                <a:lnTo>
                  <a:pt x="608" y="408"/>
                </a:lnTo>
                <a:lnTo>
                  <a:pt x="570" y="384"/>
                </a:lnTo>
                <a:lnTo>
                  <a:pt x="604" y="288"/>
                </a:lnTo>
                <a:lnTo>
                  <a:pt x="604" y="288"/>
                </a:lnTo>
                <a:lnTo>
                  <a:pt x="610" y="276"/>
                </a:lnTo>
                <a:lnTo>
                  <a:pt x="618" y="268"/>
                </a:lnTo>
                <a:lnTo>
                  <a:pt x="638" y="254"/>
                </a:lnTo>
                <a:lnTo>
                  <a:pt x="638" y="254"/>
                </a:lnTo>
                <a:lnTo>
                  <a:pt x="646" y="248"/>
                </a:lnTo>
                <a:lnTo>
                  <a:pt x="654" y="242"/>
                </a:lnTo>
                <a:lnTo>
                  <a:pt x="660" y="234"/>
                </a:lnTo>
                <a:lnTo>
                  <a:pt x="664" y="224"/>
                </a:lnTo>
                <a:lnTo>
                  <a:pt x="664" y="224"/>
                </a:lnTo>
                <a:lnTo>
                  <a:pt x="666" y="212"/>
                </a:lnTo>
                <a:lnTo>
                  <a:pt x="668" y="200"/>
                </a:lnTo>
                <a:lnTo>
                  <a:pt x="668" y="188"/>
                </a:lnTo>
                <a:lnTo>
                  <a:pt x="666" y="178"/>
                </a:lnTo>
                <a:lnTo>
                  <a:pt x="666" y="178"/>
                </a:lnTo>
                <a:lnTo>
                  <a:pt x="662" y="168"/>
                </a:lnTo>
                <a:lnTo>
                  <a:pt x="654" y="160"/>
                </a:lnTo>
                <a:lnTo>
                  <a:pt x="642" y="152"/>
                </a:lnTo>
                <a:lnTo>
                  <a:pt x="626" y="146"/>
                </a:lnTo>
                <a:lnTo>
                  <a:pt x="626" y="146"/>
                </a:lnTo>
                <a:lnTo>
                  <a:pt x="610" y="142"/>
                </a:lnTo>
                <a:lnTo>
                  <a:pt x="596" y="140"/>
                </a:lnTo>
                <a:lnTo>
                  <a:pt x="584" y="142"/>
                </a:lnTo>
                <a:lnTo>
                  <a:pt x="574" y="148"/>
                </a:lnTo>
                <a:lnTo>
                  <a:pt x="574" y="148"/>
                </a:lnTo>
                <a:lnTo>
                  <a:pt x="566" y="154"/>
                </a:lnTo>
                <a:lnTo>
                  <a:pt x="558" y="162"/>
                </a:lnTo>
                <a:lnTo>
                  <a:pt x="552" y="172"/>
                </a:lnTo>
                <a:lnTo>
                  <a:pt x="548" y="184"/>
                </a:lnTo>
                <a:lnTo>
                  <a:pt x="548" y="184"/>
                </a:lnTo>
                <a:lnTo>
                  <a:pt x="546" y="194"/>
                </a:lnTo>
                <a:lnTo>
                  <a:pt x="546" y="204"/>
                </a:lnTo>
                <a:lnTo>
                  <a:pt x="548" y="214"/>
                </a:lnTo>
                <a:lnTo>
                  <a:pt x="552" y="224"/>
                </a:lnTo>
                <a:lnTo>
                  <a:pt x="552" y="224"/>
                </a:lnTo>
                <a:lnTo>
                  <a:pt x="560" y="248"/>
                </a:lnTo>
                <a:lnTo>
                  <a:pt x="562" y="260"/>
                </a:lnTo>
                <a:lnTo>
                  <a:pt x="560" y="274"/>
                </a:lnTo>
                <a:lnTo>
                  <a:pt x="560" y="274"/>
                </a:lnTo>
                <a:lnTo>
                  <a:pt x="560" y="276"/>
                </a:lnTo>
                <a:lnTo>
                  <a:pt x="532" y="356"/>
                </a:lnTo>
                <a:lnTo>
                  <a:pt x="532" y="356"/>
                </a:lnTo>
                <a:lnTo>
                  <a:pt x="492" y="326"/>
                </a:lnTo>
                <a:lnTo>
                  <a:pt x="454" y="294"/>
                </a:lnTo>
                <a:lnTo>
                  <a:pt x="414" y="260"/>
                </a:lnTo>
                <a:lnTo>
                  <a:pt x="376" y="224"/>
                </a:lnTo>
                <a:lnTo>
                  <a:pt x="336" y="184"/>
                </a:lnTo>
                <a:lnTo>
                  <a:pt x="298" y="142"/>
                </a:lnTo>
                <a:lnTo>
                  <a:pt x="258" y="96"/>
                </a:lnTo>
                <a:lnTo>
                  <a:pt x="220" y="48"/>
                </a:lnTo>
                <a:lnTo>
                  <a:pt x="220" y="48"/>
                </a:lnTo>
                <a:lnTo>
                  <a:pt x="220" y="46"/>
                </a:lnTo>
                <a:lnTo>
                  <a:pt x="220" y="46"/>
                </a:lnTo>
                <a:lnTo>
                  <a:pt x="214" y="34"/>
                </a:lnTo>
                <a:lnTo>
                  <a:pt x="212" y="28"/>
                </a:lnTo>
                <a:lnTo>
                  <a:pt x="212" y="22"/>
                </a:lnTo>
                <a:lnTo>
                  <a:pt x="212" y="22"/>
                </a:lnTo>
                <a:lnTo>
                  <a:pt x="210" y="14"/>
                </a:lnTo>
                <a:lnTo>
                  <a:pt x="208" y="8"/>
                </a:lnTo>
                <a:lnTo>
                  <a:pt x="202" y="4"/>
                </a:lnTo>
                <a:lnTo>
                  <a:pt x="194" y="0"/>
                </a:lnTo>
                <a:lnTo>
                  <a:pt x="194" y="0"/>
                </a:lnTo>
                <a:lnTo>
                  <a:pt x="190" y="0"/>
                </a:lnTo>
                <a:lnTo>
                  <a:pt x="190" y="0"/>
                </a:lnTo>
                <a:lnTo>
                  <a:pt x="186" y="2"/>
                </a:lnTo>
                <a:lnTo>
                  <a:pt x="186" y="2"/>
                </a:lnTo>
                <a:lnTo>
                  <a:pt x="152" y="10"/>
                </a:lnTo>
                <a:lnTo>
                  <a:pt x="120" y="16"/>
                </a:lnTo>
                <a:lnTo>
                  <a:pt x="84" y="20"/>
                </a:lnTo>
                <a:lnTo>
                  <a:pt x="50" y="22"/>
                </a:lnTo>
                <a:lnTo>
                  <a:pt x="50" y="22"/>
                </a:lnTo>
                <a:lnTo>
                  <a:pt x="20" y="22"/>
                </a:lnTo>
                <a:lnTo>
                  <a:pt x="20" y="22"/>
                </a:lnTo>
                <a:lnTo>
                  <a:pt x="12" y="22"/>
                </a:lnTo>
                <a:lnTo>
                  <a:pt x="6" y="28"/>
                </a:lnTo>
                <a:lnTo>
                  <a:pt x="2" y="34"/>
                </a:lnTo>
                <a:lnTo>
                  <a:pt x="0" y="42"/>
                </a:lnTo>
                <a:lnTo>
                  <a:pt x="0" y="42"/>
                </a:lnTo>
                <a:lnTo>
                  <a:pt x="2" y="48"/>
                </a:lnTo>
                <a:lnTo>
                  <a:pt x="94" y="328"/>
                </a:lnTo>
                <a:lnTo>
                  <a:pt x="94" y="328"/>
                </a:lnTo>
                <a:lnTo>
                  <a:pt x="98" y="332"/>
                </a:lnTo>
                <a:lnTo>
                  <a:pt x="98" y="332"/>
                </a:lnTo>
                <a:lnTo>
                  <a:pt x="142" y="394"/>
                </a:lnTo>
                <a:lnTo>
                  <a:pt x="190" y="454"/>
                </a:lnTo>
                <a:lnTo>
                  <a:pt x="242" y="508"/>
                </a:lnTo>
                <a:lnTo>
                  <a:pt x="294" y="560"/>
                </a:lnTo>
                <a:lnTo>
                  <a:pt x="348" y="608"/>
                </a:lnTo>
                <a:lnTo>
                  <a:pt x="402" y="652"/>
                </a:lnTo>
                <a:lnTo>
                  <a:pt x="458" y="692"/>
                </a:lnTo>
                <a:lnTo>
                  <a:pt x="516" y="730"/>
                </a:lnTo>
                <a:lnTo>
                  <a:pt x="522" y="712"/>
                </a:lnTo>
                <a:lnTo>
                  <a:pt x="522" y="712"/>
                </a:lnTo>
                <a:lnTo>
                  <a:pt x="520" y="704"/>
                </a:lnTo>
                <a:lnTo>
                  <a:pt x="514" y="686"/>
                </a:lnTo>
                <a:lnTo>
                  <a:pt x="514" y="686"/>
                </a:lnTo>
                <a:lnTo>
                  <a:pt x="510" y="672"/>
                </a:lnTo>
                <a:lnTo>
                  <a:pt x="506" y="656"/>
                </a:lnTo>
                <a:lnTo>
                  <a:pt x="506" y="638"/>
                </a:lnTo>
                <a:lnTo>
                  <a:pt x="508" y="628"/>
                </a:lnTo>
                <a:lnTo>
                  <a:pt x="510" y="618"/>
                </a:lnTo>
                <a:lnTo>
                  <a:pt x="510" y="618"/>
                </a:lnTo>
                <a:lnTo>
                  <a:pt x="518" y="602"/>
                </a:lnTo>
                <a:lnTo>
                  <a:pt x="526" y="586"/>
                </a:lnTo>
                <a:lnTo>
                  <a:pt x="538" y="572"/>
                </a:lnTo>
                <a:lnTo>
                  <a:pt x="554" y="560"/>
                </a:lnTo>
                <a:lnTo>
                  <a:pt x="554" y="560"/>
                </a:lnTo>
                <a:lnTo>
                  <a:pt x="562" y="556"/>
                </a:lnTo>
                <a:lnTo>
                  <a:pt x="572" y="554"/>
                </a:lnTo>
                <a:lnTo>
                  <a:pt x="592" y="550"/>
                </a:lnTo>
                <a:lnTo>
                  <a:pt x="616" y="550"/>
                </a:lnTo>
                <a:lnTo>
                  <a:pt x="626" y="552"/>
                </a:lnTo>
                <a:lnTo>
                  <a:pt x="640" y="556"/>
                </a:lnTo>
                <a:lnTo>
                  <a:pt x="640" y="556"/>
                </a:lnTo>
                <a:lnTo>
                  <a:pt x="650" y="560"/>
                </a:lnTo>
                <a:lnTo>
                  <a:pt x="662" y="566"/>
                </a:lnTo>
                <a:lnTo>
                  <a:pt x="672" y="572"/>
                </a:lnTo>
                <a:lnTo>
                  <a:pt x="680" y="580"/>
                </a:lnTo>
                <a:lnTo>
                  <a:pt x="688" y="588"/>
                </a:lnTo>
                <a:lnTo>
                  <a:pt x="694" y="596"/>
                </a:lnTo>
                <a:lnTo>
                  <a:pt x="700" y="604"/>
                </a:lnTo>
                <a:lnTo>
                  <a:pt x="704" y="612"/>
                </a:lnTo>
                <a:lnTo>
                  <a:pt x="704" y="612"/>
                </a:lnTo>
                <a:lnTo>
                  <a:pt x="708" y="632"/>
                </a:lnTo>
                <a:lnTo>
                  <a:pt x="708" y="650"/>
                </a:lnTo>
                <a:lnTo>
                  <a:pt x="706" y="668"/>
                </a:lnTo>
                <a:lnTo>
                  <a:pt x="702" y="686"/>
                </a:lnTo>
                <a:lnTo>
                  <a:pt x="702" y="686"/>
                </a:lnTo>
                <a:lnTo>
                  <a:pt x="694" y="702"/>
                </a:lnTo>
                <a:lnTo>
                  <a:pt x="682" y="716"/>
                </a:lnTo>
                <a:lnTo>
                  <a:pt x="672" y="726"/>
                </a:lnTo>
                <a:lnTo>
                  <a:pt x="660" y="734"/>
                </a:lnTo>
                <a:lnTo>
                  <a:pt x="660" y="734"/>
                </a:lnTo>
                <a:lnTo>
                  <a:pt x="646" y="746"/>
                </a:lnTo>
                <a:lnTo>
                  <a:pt x="642" y="750"/>
                </a:lnTo>
                <a:lnTo>
                  <a:pt x="626" y="794"/>
                </a:lnTo>
                <a:lnTo>
                  <a:pt x="626" y="794"/>
                </a:lnTo>
                <a:lnTo>
                  <a:pt x="668" y="814"/>
                </a:lnTo>
                <a:lnTo>
                  <a:pt x="710" y="832"/>
                </a:lnTo>
                <a:lnTo>
                  <a:pt x="752" y="848"/>
                </a:lnTo>
                <a:lnTo>
                  <a:pt x="790" y="864"/>
                </a:lnTo>
                <a:lnTo>
                  <a:pt x="830" y="876"/>
                </a:lnTo>
                <a:lnTo>
                  <a:pt x="866" y="886"/>
                </a:lnTo>
                <a:lnTo>
                  <a:pt x="900" y="894"/>
                </a:lnTo>
                <a:lnTo>
                  <a:pt x="934" y="898"/>
                </a:lnTo>
                <a:lnTo>
                  <a:pt x="934" y="898"/>
                </a:lnTo>
                <a:lnTo>
                  <a:pt x="940" y="898"/>
                </a:lnTo>
                <a:lnTo>
                  <a:pt x="948" y="896"/>
                </a:lnTo>
                <a:lnTo>
                  <a:pt x="952" y="892"/>
                </a:lnTo>
                <a:lnTo>
                  <a:pt x="956" y="886"/>
                </a:lnTo>
                <a:lnTo>
                  <a:pt x="1052" y="592"/>
                </a:lnTo>
                <a:lnTo>
                  <a:pt x="1052" y="592"/>
                </a:lnTo>
                <a:lnTo>
                  <a:pt x="1054" y="586"/>
                </a:lnTo>
                <a:lnTo>
                  <a:pt x="1052" y="578"/>
                </a:lnTo>
                <a:lnTo>
                  <a:pt x="1046" y="572"/>
                </a:lnTo>
                <a:lnTo>
                  <a:pt x="1040" y="568"/>
                </a:lnTo>
                <a:lnTo>
                  <a:pt x="1040" y="56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32"/>
          <p:cNvSpPr>
            <a:spLocks/>
          </p:cNvSpPr>
          <p:nvPr/>
        </p:nvSpPr>
        <p:spPr bwMode="auto">
          <a:xfrm>
            <a:off x="2823478" y="5083673"/>
            <a:ext cx="1162050" cy="1130300"/>
          </a:xfrm>
          <a:custGeom>
            <a:avLst/>
            <a:gdLst>
              <a:gd name="T0" fmla="*/ 714 w 732"/>
              <a:gd name="T1" fmla="*/ 384 h 712"/>
              <a:gd name="T2" fmla="*/ 638 w 732"/>
              <a:gd name="T3" fmla="*/ 366 h 712"/>
              <a:gd name="T4" fmla="*/ 512 w 732"/>
              <a:gd name="T5" fmla="*/ 322 h 712"/>
              <a:gd name="T6" fmla="*/ 378 w 732"/>
              <a:gd name="T7" fmla="*/ 258 h 712"/>
              <a:gd name="T8" fmla="*/ 422 w 732"/>
              <a:gd name="T9" fmla="*/ 138 h 712"/>
              <a:gd name="T10" fmla="*/ 450 w 732"/>
              <a:gd name="T11" fmla="*/ 116 h 712"/>
              <a:gd name="T12" fmla="*/ 472 w 732"/>
              <a:gd name="T13" fmla="*/ 96 h 712"/>
              <a:gd name="T14" fmla="*/ 478 w 732"/>
              <a:gd name="T15" fmla="*/ 74 h 712"/>
              <a:gd name="T16" fmla="*/ 478 w 732"/>
              <a:gd name="T17" fmla="*/ 40 h 712"/>
              <a:gd name="T18" fmla="*/ 466 w 732"/>
              <a:gd name="T19" fmla="*/ 22 h 712"/>
              <a:gd name="T20" fmla="*/ 438 w 732"/>
              <a:gd name="T21" fmla="*/ 8 h 712"/>
              <a:gd name="T22" fmla="*/ 396 w 732"/>
              <a:gd name="T23" fmla="*/ 4 h 712"/>
              <a:gd name="T24" fmla="*/ 378 w 732"/>
              <a:gd name="T25" fmla="*/ 16 h 712"/>
              <a:gd name="T26" fmla="*/ 360 w 732"/>
              <a:gd name="T27" fmla="*/ 46 h 712"/>
              <a:gd name="T28" fmla="*/ 358 w 732"/>
              <a:gd name="T29" fmla="*/ 66 h 712"/>
              <a:gd name="T30" fmla="*/ 364 w 732"/>
              <a:gd name="T31" fmla="*/ 86 h 712"/>
              <a:gd name="T32" fmla="*/ 372 w 732"/>
              <a:gd name="T33" fmla="*/ 136 h 712"/>
              <a:gd name="T34" fmla="*/ 338 w 732"/>
              <a:gd name="T35" fmla="*/ 236 h 712"/>
              <a:gd name="T36" fmla="*/ 324 w 732"/>
              <a:gd name="T37" fmla="*/ 228 h 712"/>
              <a:gd name="T38" fmla="*/ 214 w 732"/>
              <a:gd name="T39" fmla="*/ 156 h 712"/>
              <a:gd name="T40" fmla="*/ 104 w 732"/>
              <a:gd name="T41" fmla="*/ 70 h 712"/>
              <a:gd name="T42" fmla="*/ 34 w 732"/>
              <a:gd name="T43" fmla="*/ 6 h 712"/>
              <a:gd name="T44" fmla="*/ 20 w 732"/>
              <a:gd name="T45" fmla="*/ 0 h 712"/>
              <a:gd name="T46" fmla="*/ 2 w 732"/>
              <a:gd name="T47" fmla="*/ 14 h 712"/>
              <a:gd name="T48" fmla="*/ 2 w 732"/>
              <a:gd name="T49" fmla="*/ 28 h 712"/>
              <a:gd name="T50" fmla="*/ 124 w 732"/>
              <a:gd name="T51" fmla="*/ 388 h 712"/>
              <a:gd name="T52" fmla="*/ 196 w 732"/>
              <a:gd name="T53" fmla="*/ 466 h 712"/>
              <a:gd name="T54" fmla="*/ 298 w 732"/>
              <a:gd name="T55" fmla="*/ 558 h 712"/>
              <a:gd name="T56" fmla="*/ 390 w 732"/>
              <a:gd name="T57" fmla="*/ 624 h 712"/>
              <a:gd name="T58" fmla="*/ 396 w 732"/>
              <a:gd name="T59" fmla="*/ 598 h 712"/>
              <a:gd name="T60" fmla="*/ 386 w 732"/>
              <a:gd name="T61" fmla="*/ 566 h 712"/>
              <a:gd name="T62" fmla="*/ 384 w 732"/>
              <a:gd name="T63" fmla="*/ 522 h 712"/>
              <a:gd name="T64" fmla="*/ 394 w 732"/>
              <a:gd name="T65" fmla="*/ 496 h 712"/>
              <a:gd name="T66" fmla="*/ 430 w 732"/>
              <a:gd name="T67" fmla="*/ 454 h 712"/>
              <a:gd name="T68" fmla="*/ 448 w 732"/>
              <a:gd name="T69" fmla="*/ 448 h 712"/>
              <a:gd name="T70" fmla="*/ 502 w 732"/>
              <a:gd name="T71" fmla="*/ 446 h 712"/>
              <a:gd name="T72" fmla="*/ 526 w 732"/>
              <a:gd name="T73" fmla="*/ 454 h 712"/>
              <a:gd name="T74" fmla="*/ 556 w 732"/>
              <a:gd name="T75" fmla="*/ 474 h 712"/>
              <a:gd name="T76" fmla="*/ 576 w 732"/>
              <a:gd name="T77" fmla="*/ 498 h 712"/>
              <a:gd name="T78" fmla="*/ 584 w 732"/>
              <a:gd name="T79" fmla="*/ 526 h 712"/>
              <a:gd name="T80" fmla="*/ 578 w 732"/>
              <a:gd name="T81" fmla="*/ 580 h 712"/>
              <a:gd name="T82" fmla="*/ 558 w 732"/>
              <a:gd name="T83" fmla="*/ 610 h 712"/>
              <a:gd name="T84" fmla="*/ 536 w 732"/>
              <a:gd name="T85" fmla="*/ 628 h 712"/>
              <a:gd name="T86" fmla="*/ 504 w 732"/>
              <a:gd name="T87" fmla="*/ 680 h 712"/>
              <a:gd name="T88" fmla="*/ 558 w 732"/>
              <a:gd name="T89" fmla="*/ 700 h 712"/>
              <a:gd name="T90" fmla="*/ 620 w 732"/>
              <a:gd name="T91" fmla="*/ 712 h 712"/>
              <a:gd name="T92" fmla="*/ 636 w 732"/>
              <a:gd name="T93" fmla="*/ 696 h 712"/>
              <a:gd name="T94" fmla="*/ 636 w 732"/>
              <a:gd name="T95" fmla="*/ 694 h 712"/>
              <a:gd name="T96" fmla="*/ 636 w 732"/>
              <a:gd name="T97" fmla="*/ 690 h 712"/>
              <a:gd name="T98" fmla="*/ 730 w 732"/>
              <a:gd name="T99" fmla="*/ 410 h 712"/>
              <a:gd name="T100" fmla="*/ 724 w 732"/>
              <a:gd name="T101" fmla="*/ 38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32" h="712">
                <a:moveTo>
                  <a:pt x="718" y="384"/>
                </a:moveTo>
                <a:lnTo>
                  <a:pt x="718" y="384"/>
                </a:lnTo>
                <a:lnTo>
                  <a:pt x="714" y="384"/>
                </a:lnTo>
                <a:lnTo>
                  <a:pt x="714" y="384"/>
                </a:lnTo>
                <a:lnTo>
                  <a:pt x="676" y="376"/>
                </a:lnTo>
                <a:lnTo>
                  <a:pt x="638" y="366"/>
                </a:lnTo>
                <a:lnTo>
                  <a:pt x="596" y="354"/>
                </a:lnTo>
                <a:lnTo>
                  <a:pt x="554" y="340"/>
                </a:lnTo>
                <a:lnTo>
                  <a:pt x="512" y="322"/>
                </a:lnTo>
                <a:lnTo>
                  <a:pt x="468" y="304"/>
                </a:lnTo>
                <a:lnTo>
                  <a:pt x="424" y="282"/>
                </a:lnTo>
                <a:lnTo>
                  <a:pt x="378" y="258"/>
                </a:lnTo>
                <a:lnTo>
                  <a:pt x="416" y="150"/>
                </a:lnTo>
                <a:lnTo>
                  <a:pt x="416" y="150"/>
                </a:lnTo>
                <a:lnTo>
                  <a:pt x="422" y="138"/>
                </a:lnTo>
                <a:lnTo>
                  <a:pt x="430" y="130"/>
                </a:lnTo>
                <a:lnTo>
                  <a:pt x="450" y="116"/>
                </a:lnTo>
                <a:lnTo>
                  <a:pt x="450" y="116"/>
                </a:lnTo>
                <a:lnTo>
                  <a:pt x="458" y="110"/>
                </a:lnTo>
                <a:lnTo>
                  <a:pt x="466" y="104"/>
                </a:lnTo>
                <a:lnTo>
                  <a:pt x="472" y="96"/>
                </a:lnTo>
                <a:lnTo>
                  <a:pt x="476" y="86"/>
                </a:lnTo>
                <a:lnTo>
                  <a:pt x="476" y="86"/>
                </a:lnTo>
                <a:lnTo>
                  <a:pt x="478" y="74"/>
                </a:lnTo>
                <a:lnTo>
                  <a:pt x="480" y="62"/>
                </a:lnTo>
                <a:lnTo>
                  <a:pt x="480" y="50"/>
                </a:lnTo>
                <a:lnTo>
                  <a:pt x="478" y="40"/>
                </a:lnTo>
                <a:lnTo>
                  <a:pt x="478" y="40"/>
                </a:lnTo>
                <a:lnTo>
                  <a:pt x="474" y="30"/>
                </a:lnTo>
                <a:lnTo>
                  <a:pt x="466" y="22"/>
                </a:lnTo>
                <a:lnTo>
                  <a:pt x="454" y="14"/>
                </a:lnTo>
                <a:lnTo>
                  <a:pt x="438" y="8"/>
                </a:lnTo>
                <a:lnTo>
                  <a:pt x="438" y="8"/>
                </a:lnTo>
                <a:lnTo>
                  <a:pt x="422" y="4"/>
                </a:lnTo>
                <a:lnTo>
                  <a:pt x="408" y="2"/>
                </a:lnTo>
                <a:lnTo>
                  <a:pt x="396" y="4"/>
                </a:lnTo>
                <a:lnTo>
                  <a:pt x="386" y="10"/>
                </a:lnTo>
                <a:lnTo>
                  <a:pt x="386" y="10"/>
                </a:lnTo>
                <a:lnTo>
                  <a:pt x="378" y="16"/>
                </a:lnTo>
                <a:lnTo>
                  <a:pt x="370" y="24"/>
                </a:lnTo>
                <a:lnTo>
                  <a:pt x="364" y="34"/>
                </a:lnTo>
                <a:lnTo>
                  <a:pt x="360" y="46"/>
                </a:lnTo>
                <a:lnTo>
                  <a:pt x="360" y="46"/>
                </a:lnTo>
                <a:lnTo>
                  <a:pt x="358" y="56"/>
                </a:lnTo>
                <a:lnTo>
                  <a:pt x="358" y="66"/>
                </a:lnTo>
                <a:lnTo>
                  <a:pt x="360" y="76"/>
                </a:lnTo>
                <a:lnTo>
                  <a:pt x="364" y="86"/>
                </a:lnTo>
                <a:lnTo>
                  <a:pt x="364" y="86"/>
                </a:lnTo>
                <a:lnTo>
                  <a:pt x="372" y="110"/>
                </a:lnTo>
                <a:lnTo>
                  <a:pt x="374" y="122"/>
                </a:lnTo>
                <a:lnTo>
                  <a:pt x="372" y="136"/>
                </a:lnTo>
                <a:lnTo>
                  <a:pt x="372" y="136"/>
                </a:lnTo>
                <a:lnTo>
                  <a:pt x="372" y="138"/>
                </a:lnTo>
                <a:lnTo>
                  <a:pt x="338" y="236"/>
                </a:lnTo>
                <a:lnTo>
                  <a:pt x="338" y="236"/>
                </a:lnTo>
                <a:lnTo>
                  <a:pt x="324" y="228"/>
                </a:lnTo>
                <a:lnTo>
                  <a:pt x="324" y="228"/>
                </a:lnTo>
                <a:lnTo>
                  <a:pt x="286" y="206"/>
                </a:lnTo>
                <a:lnTo>
                  <a:pt x="250" y="182"/>
                </a:lnTo>
                <a:lnTo>
                  <a:pt x="214" y="156"/>
                </a:lnTo>
                <a:lnTo>
                  <a:pt x="176" y="130"/>
                </a:lnTo>
                <a:lnTo>
                  <a:pt x="140" y="100"/>
                </a:lnTo>
                <a:lnTo>
                  <a:pt x="104" y="70"/>
                </a:lnTo>
                <a:lnTo>
                  <a:pt x="70" y="40"/>
                </a:lnTo>
                <a:lnTo>
                  <a:pt x="34" y="6"/>
                </a:lnTo>
                <a:lnTo>
                  <a:pt x="34" y="6"/>
                </a:lnTo>
                <a:lnTo>
                  <a:pt x="28" y="2"/>
                </a:lnTo>
                <a:lnTo>
                  <a:pt x="20" y="0"/>
                </a:lnTo>
                <a:lnTo>
                  <a:pt x="20" y="0"/>
                </a:lnTo>
                <a:lnTo>
                  <a:pt x="12" y="2"/>
                </a:lnTo>
                <a:lnTo>
                  <a:pt x="6" y="8"/>
                </a:lnTo>
                <a:lnTo>
                  <a:pt x="2" y="14"/>
                </a:lnTo>
                <a:lnTo>
                  <a:pt x="0" y="22"/>
                </a:lnTo>
                <a:lnTo>
                  <a:pt x="0" y="22"/>
                </a:lnTo>
                <a:lnTo>
                  <a:pt x="2" y="28"/>
                </a:lnTo>
                <a:lnTo>
                  <a:pt x="120" y="382"/>
                </a:lnTo>
                <a:lnTo>
                  <a:pt x="120" y="382"/>
                </a:lnTo>
                <a:lnTo>
                  <a:pt x="124" y="388"/>
                </a:lnTo>
                <a:lnTo>
                  <a:pt x="124" y="388"/>
                </a:lnTo>
                <a:lnTo>
                  <a:pt x="160" y="428"/>
                </a:lnTo>
                <a:lnTo>
                  <a:pt x="196" y="466"/>
                </a:lnTo>
                <a:lnTo>
                  <a:pt x="230" y="500"/>
                </a:lnTo>
                <a:lnTo>
                  <a:pt x="264" y="530"/>
                </a:lnTo>
                <a:lnTo>
                  <a:pt x="298" y="558"/>
                </a:lnTo>
                <a:lnTo>
                  <a:pt x="330" y="584"/>
                </a:lnTo>
                <a:lnTo>
                  <a:pt x="360" y="606"/>
                </a:lnTo>
                <a:lnTo>
                  <a:pt x="390" y="624"/>
                </a:lnTo>
                <a:lnTo>
                  <a:pt x="398" y="606"/>
                </a:lnTo>
                <a:lnTo>
                  <a:pt x="398" y="606"/>
                </a:lnTo>
                <a:lnTo>
                  <a:pt x="396" y="598"/>
                </a:lnTo>
                <a:lnTo>
                  <a:pt x="390" y="580"/>
                </a:lnTo>
                <a:lnTo>
                  <a:pt x="390" y="580"/>
                </a:lnTo>
                <a:lnTo>
                  <a:pt x="386" y="566"/>
                </a:lnTo>
                <a:lnTo>
                  <a:pt x="382" y="550"/>
                </a:lnTo>
                <a:lnTo>
                  <a:pt x="382" y="532"/>
                </a:lnTo>
                <a:lnTo>
                  <a:pt x="384" y="522"/>
                </a:lnTo>
                <a:lnTo>
                  <a:pt x="386" y="512"/>
                </a:lnTo>
                <a:lnTo>
                  <a:pt x="386" y="512"/>
                </a:lnTo>
                <a:lnTo>
                  <a:pt x="394" y="496"/>
                </a:lnTo>
                <a:lnTo>
                  <a:pt x="402" y="480"/>
                </a:lnTo>
                <a:lnTo>
                  <a:pt x="414" y="466"/>
                </a:lnTo>
                <a:lnTo>
                  <a:pt x="430" y="454"/>
                </a:lnTo>
                <a:lnTo>
                  <a:pt x="430" y="454"/>
                </a:lnTo>
                <a:lnTo>
                  <a:pt x="438" y="450"/>
                </a:lnTo>
                <a:lnTo>
                  <a:pt x="448" y="448"/>
                </a:lnTo>
                <a:lnTo>
                  <a:pt x="468" y="444"/>
                </a:lnTo>
                <a:lnTo>
                  <a:pt x="492" y="444"/>
                </a:lnTo>
                <a:lnTo>
                  <a:pt x="502" y="446"/>
                </a:lnTo>
                <a:lnTo>
                  <a:pt x="516" y="450"/>
                </a:lnTo>
                <a:lnTo>
                  <a:pt x="516" y="450"/>
                </a:lnTo>
                <a:lnTo>
                  <a:pt x="526" y="454"/>
                </a:lnTo>
                <a:lnTo>
                  <a:pt x="538" y="460"/>
                </a:lnTo>
                <a:lnTo>
                  <a:pt x="548" y="466"/>
                </a:lnTo>
                <a:lnTo>
                  <a:pt x="556" y="474"/>
                </a:lnTo>
                <a:lnTo>
                  <a:pt x="564" y="482"/>
                </a:lnTo>
                <a:lnTo>
                  <a:pt x="570" y="490"/>
                </a:lnTo>
                <a:lnTo>
                  <a:pt x="576" y="498"/>
                </a:lnTo>
                <a:lnTo>
                  <a:pt x="580" y="506"/>
                </a:lnTo>
                <a:lnTo>
                  <a:pt x="580" y="506"/>
                </a:lnTo>
                <a:lnTo>
                  <a:pt x="584" y="526"/>
                </a:lnTo>
                <a:lnTo>
                  <a:pt x="584" y="544"/>
                </a:lnTo>
                <a:lnTo>
                  <a:pt x="582" y="562"/>
                </a:lnTo>
                <a:lnTo>
                  <a:pt x="578" y="580"/>
                </a:lnTo>
                <a:lnTo>
                  <a:pt x="578" y="580"/>
                </a:lnTo>
                <a:lnTo>
                  <a:pt x="570" y="596"/>
                </a:lnTo>
                <a:lnTo>
                  <a:pt x="558" y="610"/>
                </a:lnTo>
                <a:lnTo>
                  <a:pt x="548" y="620"/>
                </a:lnTo>
                <a:lnTo>
                  <a:pt x="536" y="628"/>
                </a:lnTo>
                <a:lnTo>
                  <a:pt x="536" y="628"/>
                </a:lnTo>
                <a:lnTo>
                  <a:pt x="522" y="640"/>
                </a:lnTo>
                <a:lnTo>
                  <a:pt x="518" y="644"/>
                </a:lnTo>
                <a:lnTo>
                  <a:pt x="504" y="680"/>
                </a:lnTo>
                <a:lnTo>
                  <a:pt x="504" y="680"/>
                </a:lnTo>
                <a:lnTo>
                  <a:pt x="532" y="690"/>
                </a:lnTo>
                <a:lnTo>
                  <a:pt x="558" y="700"/>
                </a:lnTo>
                <a:lnTo>
                  <a:pt x="612" y="712"/>
                </a:lnTo>
                <a:lnTo>
                  <a:pt x="612" y="712"/>
                </a:lnTo>
                <a:lnTo>
                  <a:pt x="620" y="712"/>
                </a:lnTo>
                <a:lnTo>
                  <a:pt x="628" y="708"/>
                </a:lnTo>
                <a:lnTo>
                  <a:pt x="632" y="704"/>
                </a:lnTo>
                <a:lnTo>
                  <a:pt x="636" y="696"/>
                </a:lnTo>
                <a:lnTo>
                  <a:pt x="636" y="696"/>
                </a:lnTo>
                <a:lnTo>
                  <a:pt x="636" y="694"/>
                </a:lnTo>
                <a:lnTo>
                  <a:pt x="636" y="694"/>
                </a:lnTo>
                <a:lnTo>
                  <a:pt x="638" y="690"/>
                </a:lnTo>
                <a:lnTo>
                  <a:pt x="636" y="690"/>
                </a:lnTo>
                <a:lnTo>
                  <a:pt x="636" y="690"/>
                </a:lnTo>
                <a:lnTo>
                  <a:pt x="638" y="686"/>
                </a:lnTo>
                <a:lnTo>
                  <a:pt x="730" y="410"/>
                </a:lnTo>
                <a:lnTo>
                  <a:pt x="730" y="410"/>
                </a:lnTo>
                <a:lnTo>
                  <a:pt x="732" y="402"/>
                </a:lnTo>
                <a:lnTo>
                  <a:pt x="730" y="394"/>
                </a:lnTo>
                <a:lnTo>
                  <a:pt x="724" y="388"/>
                </a:lnTo>
                <a:lnTo>
                  <a:pt x="718" y="384"/>
                </a:lnTo>
                <a:lnTo>
                  <a:pt x="718" y="38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33"/>
          <p:cNvSpPr>
            <a:spLocks/>
          </p:cNvSpPr>
          <p:nvPr/>
        </p:nvSpPr>
        <p:spPr bwMode="auto">
          <a:xfrm>
            <a:off x="3137803" y="5848848"/>
            <a:ext cx="631825" cy="711200"/>
          </a:xfrm>
          <a:custGeom>
            <a:avLst/>
            <a:gdLst>
              <a:gd name="T0" fmla="*/ 386 w 398"/>
              <a:gd name="T1" fmla="*/ 298 h 448"/>
              <a:gd name="T2" fmla="*/ 382 w 398"/>
              <a:gd name="T3" fmla="*/ 296 h 448"/>
              <a:gd name="T4" fmla="*/ 314 w 398"/>
              <a:gd name="T5" fmla="*/ 278 h 448"/>
              <a:gd name="T6" fmla="*/ 246 w 398"/>
              <a:gd name="T7" fmla="*/ 252 h 448"/>
              <a:gd name="T8" fmla="*/ 282 w 398"/>
              <a:gd name="T9" fmla="*/ 148 h 448"/>
              <a:gd name="T10" fmla="*/ 296 w 398"/>
              <a:gd name="T11" fmla="*/ 128 h 448"/>
              <a:gd name="T12" fmla="*/ 316 w 398"/>
              <a:gd name="T13" fmla="*/ 114 h 448"/>
              <a:gd name="T14" fmla="*/ 332 w 398"/>
              <a:gd name="T15" fmla="*/ 102 h 448"/>
              <a:gd name="T16" fmla="*/ 342 w 398"/>
              <a:gd name="T17" fmla="*/ 84 h 448"/>
              <a:gd name="T18" fmla="*/ 344 w 398"/>
              <a:gd name="T19" fmla="*/ 72 h 448"/>
              <a:gd name="T20" fmla="*/ 346 w 398"/>
              <a:gd name="T21" fmla="*/ 48 h 448"/>
              <a:gd name="T22" fmla="*/ 344 w 398"/>
              <a:gd name="T23" fmla="*/ 38 h 448"/>
              <a:gd name="T24" fmla="*/ 332 w 398"/>
              <a:gd name="T25" fmla="*/ 20 h 448"/>
              <a:gd name="T26" fmla="*/ 304 w 398"/>
              <a:gd name="T27" fmla="*/ 6 h 448"/>
              <a:gd name="T28" fmla="*/ 288 w 398"/>
              <a:gd name="T29" fmla="*/ 2 h 448"/>
              <a:gd name="T30" fmla="*/ 274 w 398"/>
              <a:gd name="T31" fmla="*/ 0 h 448"/>
              <a:gd name="T32" fmla="*/ 252 w 398"/>
              <a:gd name="T33" fmla="*/ 8 h 448"/>
              <a:gd name="T34" fmla="*/ 244 w 398"/>
              <a:gd name="T35" fmla="*/ 14 h 448"/>
              <a:gd name="T36" fmla="*/ 230 w 398"/>
              <a:gd name="T37" fmla="*/ 32 h 448"/>
              <a:gd name="T38" fmla="*/ 226 w 398"/>
              <a:gd name="T39" fmla="*/ 44 h 448"/>
              <a:gd name="T40" fmla="*/ 224 w 398"/>
              <a:gd name="T41" fmla="*/ 64 h 448"/>
              <a:gd name="T42" fmla="*/ 230 w 398"/>
              <a:gd name="T43" fmla="*/ 84 h 448"/>
              <a:gd name="T44" fmla="*/ 238 w 398"/>
              <a:gd name="T45" fmla="*/ 108 h 448"/>
              <a:gd name="T46" fmla="*/ 238 w 398"/>
              <a:gd name="T47" fmla="*/ 134 h 448"/>
              <a:gd name="T48" fmla="*/ 238 w 398"/>
              <a:gd name="T49" fmla="*/ 136 h 448"/>
              <a:gd name="T50" fmla="*/ 204 w 398"/>
              <a:gd name="T51" fmla="*/ 232 h 448"/>
              <a:gd name="T52" fmla="*/ 180 w 398"/>
              <a:gd name="T53" fmla="*/ 220 h 448"/>
              <a:gd name="T54" fmla="*/ 180 w 398"/>
              <a:gd name="T55" fmla="*/ 218 h 448"/>
              <a:gd name="T56" fmla="*/ 108 w 398"/>
              <a:gd name="T57" fmla="*/ 174 h 448"/>
              <a:gd name="T58" fmla="*/ 34 w 398"/>
              <a:gd name="T59" fmla="*/ 116 h 448"/>
              <a:gd name="T60" fmla="*/ 26 w 398"/>
              <a:gd name="T61" fmla="*/ 112 h 448"/>
              <a:gd name="T62" fmla="*/ 20 w 398"/>
              <a:gd name="T63" fmla="*/ 110 h 448"/>
              <a:gd name="T64" fmla="*/ 6 w 398"/>
              <a:gd name="T65" fmla="*/ 116 h 448"/>
              <a:gd name="T66" fmla="*/ 0 w 398"/>
              <a:gd name="T67" fmla="*/ 132 h 448"/>
              <a:gd name="T68" fmla="*/ 2 w 398"/>
              <a:gd name="T69" fmla="*/ 138 h 448"/>
              <a:gd name="T70" fmla="*/ 24 w 398"/>
              <a:gd name="T71" fmla="*/ 204 h 448"/>
              <a:gd name="T72" fmla="*/ 26 w 398"/>
              <a:gd name="T73" fmla="*/ 210 h 448"/>
              <a:gd name="T74" fmla="*/ 56 w 398"/>
              <a:gd name="T75" fmla="*/ 286 h 448"/>
              <a:gd name="T76" fmla="*/ 92 w 398"/>
              <a:gd name="T77" fmla="*/ 352 h 448"/>
              <a:gd name="T78" fmla="*/ 92 w 398"/>
              <a:gd name="T79" fmla="*/ 352 h 448"/>
              <a:gd name="T80" fmla="*/ 112 w 398"/>
              <a:gd name="T81" fmla="*/ 380 h 448"/>
              <a:gd name="T82" fmla="*/ 138 w 398"/>
              <a:gd name="T83" fmla="*/ 408 h 448"/>
              <a:gd name="T84" fmla="*/ 172 w 398"/>
              <a:gd name="T85" fmla="*/ 432 h 448"/>
              <a:gd name="T86" fmla="*/ 214 w 398"/>
              <a:gd name="T87" fmla="*/ 446 h 448"/>
              <a:gd name="T88" fmla="*/ 214 w 398"/>
              <a:gd name="T89" fmla="*/ 446 h 448"/>
              <a:gd name="T90" fmla="*/ 226 w 398"/>
              <a:gd name="T91" fmla="*/ 448 h 448"/>
              <a:gd name="T92" fmla="*/ 252 w 398"/>
              <a:gd name="T93" fmla="*/ 448 h 448"/>
              <a:gd name="T94" fmla="*/ 290 w 398"/>
              <a:gd name="T95" fmla="*/ 438 h 448"/>
              <a:gd name="T96" fmla="*/ 312 w 398"/>
              <a:gd name="T97" fmla="*/ 428 h 448"/>
              <a:gd name="T98" fmla="*/ 312 w 398"/>
              <a:gd name="T99" fmla="*/ 426 h 448"/>
              <a:gd name="T100" fmla="*/ 312 w 398"/>
              <a:gd name="T101" fmla="*/ 426 h 448"/>
              <a:gd name="T102" fmla="*/ 330 w 398"/>
              <a:gd name="T103" fmla="*/ 414 h 448"/>
              <a:gd name="T104" fmla="*/ 360 w 398"/>
              <a:gd name="T105" fmla="*/ 384 h 448"/>
              <a:gd name="T106" fmla="*/ 370 w 398"/>
              <a:gd name="T107" fmla="*/ 370 h 448"/>
              <a:gd name="T108" fmla="*/ 372 w 398"/>
              <a:gd name="T109" fmla="*/ 370 h 448"/>
              <a:gd name="T110" fmla="*/ 396 w 398"/>
              <a:gd name="T111" fmla="*/ 324 h 448"/>
              <a:gd name="T112" fmla="*/ 398 w 398"/>
              <a:gd name="T113" fmla="*/ 316 h 448"/>
              <a:gd name="T114" fmla="*/ 392 w 398"/>
              <a:gd name="T115" fmla="*/ 302 h 448"/>
              <a:gd name="T116" fmla="*/ 386 w 398"/>
              <a:gd name="T117" fmla="*/ 29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8" h="448">
                <a:moveTo>
                  <a:pt x="386" y="298"/>
                </a:moveTo>
                <a:lnTo>
                  <a:pt x="386" y="298"/>
                </a:lnTo>
                <a:lnTo>
                  <a:pt x="382" y="296"/>
                </a:lnTo>
                <a:lnTo>
                  <a:pt x="382" y="296"/>
                </a:lnTo>
                <a:lnTo>
                  <a:pt x="348" y="288"/>
                </a:lnTo>
                <a:lnTo>
                  <a:pt x="314" y="278"/>
                </a:lnTo>
                <a:lnTo>
                  <a:pt x="280" y="266"/>
                </a:lnTo>
                <a:lnTo>
                  <a:pt x="246" y="252"/>
                </a:lnTo>
                <a:lnTo>
                  <a:pt x="282" y="148"/>
                </a:lnTo>
                <a:lnTo>
                  <a:pt x="282" y="148"/>
                </a:lnTo>
                <a:lnTo>
                  <a:pt x="288" y="136"/>
                </a:lnTo>
                <a:lnTo>
                  <a:pt x="296" y="128"/>
                </a:lnTo>
                <a:lnTo>
                  <a:pt x="316" y="114"/>
                </a:lnTo>
                <a:lnTo>
                  <a:pt x="316" y="114"/>
                </a:lnTo>
                <a:lnTo>
                  <a:pt x="324" y="108"/>
                </a:lnTo>
                <a:lnTo>
                  <a:pt x="332" y="102"/>
                </a:lnTo>
                <a:lnTo>
                  <a:pt x="338" y="94"/>
                </a:lnTo>
                <a:lnTo>
                  <a:pt x="342" y="84"/>
                </a:lnTo>
                <a:lnTo>
                  <a:pt x="342" y="84"/>
                </a:lnTo>
                <a:lnTo>
                  <a:pt x="344" y="72"/>
                </a:lnTo>
                <a:lnTo>
                  <a:pt x="346" y="60"/>
                </a:lnTo>
                <a:lnTo>
                  <a:pt x="346" y="48"/>
                </a:lnTo>
                <a:lnTo>
                  <a:pt x="344" y="38"/>
                </a:lnTo>
                <a:lnTo>
                  <a:pt x="344" y="38"/>
                </a:lnTo>
                <a:lnTo>
                  <a:pt x="340" y="28"/>
                </a:lnTo>
                <a:lnTo>
                  <a:pt x="332" y="20"/>
                </a:lnTo>
                <a:lnTo>
                  <a:pt x="320" y="12"/>
                </a:lnTo>
                <a:lnTo>
                  <a:pt x="304" y="6"/>
                </a:lnTo>
                <a:lnTo>
                  <a:pt x="304" y="6"/>
                </a:lnTo>
                <a:lnTo>
                  <a:pt x="288" y="2"/>
                </a:lnTo>
                <a:lnTo>
                  <a:pt x="274" y="0"/>
                </a:lnTo>
                <a:lnTo>
                  <a:pt x="274" y="0"/>
                </a:lnTo>
                <a:lnTo>
                  <a:pt x="262" y="2"/>
                </a:lnTo>
                <a:lnTo>
                  <a:pt x="252" y="8"/>
                </a:lnTo>
                <a:lnTo>
                  <a:pt x="252" y="8"/>
                </a:lnTo>
                <a:lnTo>
                  <a:pt x="244" y="14"/>
                </a:lnTo>
                <a:lnTo>
                  <a:pt x="236" y="22"/>
                </a:lnTo>
                <a:lnTo>
                  <a:pt x="230" y="32"/>
                </a:lnTo>
                <a:lnTo>
                  <a:pt x="226" y="44"/>
                </a:lnTo>
                <a:lnTo>
                  <a:pt x="226" y="44"/>
                </a:lnTo>
                <a:lnTo>
                  <a:pt x="224" y="54"/>
                </a:lnTo>
                <a:lnTo>
                  <a:pt x="224" y="64"/>
                </a:lnTo>
                <a:lnTo>
                  <a:pt x="226" y="74"/>
                </a:lnTo>
                <a:lnTo>
                  <a:pt x="230" y="84"/>
                </a:lnTo>
                <a:lnTo>
                  <a:pt x="230" y="84"/>
                </a:lnTo>
                <a:lnTo>
                  <a:pt x="238" y="108"/>
                </a:lnTo>
                <a:lnTo>
                  <a:pt x="240" y="120"/>
                </a:lnTo>
                <a:lnTo>
                  <a:pt x="238" y="134"/>
                </a:lnTo>
                <a:lnTo>
                  <a:pt x="238" y="134"/>
                </a:lnTo>
                <a:lnTo>
                  <a:pt x="238" y="136"/>
                </a:lnTo>
                <a:lnTo>
                  <a:pt x="204" y="232"/>
                </a:lnTo>
                <a:lnTo>
                  <a:pt x="204" y="232"/>
                </a:lnTo>
                <a:lnTo>
                  <a:pt x="180" y="220"/>
                </a:lnTo>
                <a:lnTo>
                  <a:pt x="180" y="220"/>
                </a:lnTo>
                <a:lnTo>
                  <a:pt x="180" y="218"/>
                </a:lnTo>
                <a:lnTo>
                  <a:pt x="180" y="218"/>
                </a:lnTo>
                <a:lnTo>
                  <a:pt x="144" y="198"/>
                </a:lnTo>
                <a:lnTo>
                  <a:pt x="108" y="174"/>
                </a:lnTo>
                <a:lnTo>
                  <a:pt x="70" y="146"/>
                </a:lnTo>
                <a:lnTo>
                  <a:pt x="34" y="116"/>
                </a:lnTo>
                <a:lnTo>
                  <a:pt x="34" y="116"/>
                </a:lnTo>
                <a:lnTo>
                  <a:pt x="26" y="112"/>
                </a:lnTo>
                <a:lnTo>
                  <a:pt x="20" y="110"/>
                </a:lnTo>
                <a:lnTo>
                  <a:pt x="20" y="110"/>
                </a:lnTo>
                <a:lnTo>
                  <a:pt x="12" y="112"/>
                </a:lnTo>
                <a:lnTo>
                  <a:pt x="6" y="116"/>
                </a:lnTo>
                <a:lnTo>
                  <a:pt x="2" y="124"/>
                </a:lnTo>
                <a:lnTo>
                  <a:pt x="0" y="132"/>
                </a:lnTo>
                <a:lnTo>
                  <a:pt x="0" y="132"/>
                </a:lnTo>
                <a:lnTo>
                  <a:pt x="2" y="138"/>
                </a:lnTo>
                <a:lnTo>
                  <a:pt x="24" y="204"/>
                </a:lnTo>
                <a:lnTo>
                  <a:pt x="24" y="204"/>
                </a:lnTo>
                <a:lnTo>
                  <a:pt x="26" y="210"/>
                </a:lnTo>
                <a:lnTo>
                  <a:pt x="26" y="210"/>
                </a:lnTo>
                <a:lnTo>
                  <a:pt x="40" y="250"/>
                </a:lnTo>
                <a:lnTo>
                  <a:pt x="56" y="286"/>
                </a:lnTo>
                <a:lnTo>
                  <a:pt x="74" y="320"/>
                </a:lnTo>
                <a:lnTo>
                  <a:pt x="92" y="352"/>
                </a:lnTo>
                <a:lnTo>
                  <a:pt x="92" y="352"/>
                </a:lnTo>
                <a:lnTo>
                  <a:pt x="92" y="352"/>
                </a:lnTo>
                <a:lnTo>
                  <a:pt x="92" y="352"/>
                </a:lnTo>
                <a:lnTo>
                  <a:pt x="112" y="380"/>
                </a:lnTo>
                <a:lnTo>
                  <a:pt x="124" y="396"/>
                </a:lnTo>
                <a:lnTo>
                  <a:pt x="138" y="408"/>
                </a:lnTo>
                <a:lnTo>
                  <a:pt x="154" y="420"/>
                </a:lnTo>
                <a:lnTo>
                  <a:pt x="172" y="432"/>
                </a:lnTo>
                <a:lnTo>
                  <a:pt x="190" y="440"/>
                </a:lnTo>
                <a:lnTo>
                  <a:pt x="214" y="446"/>
                </a:lnTo>
                <a:lnTo>
                  <a:pt x="214" y="446"/>
                </a:lnTo>
                <a:lnTo>
                  <a:pt x="214" y="446"/>
                </a:lnTo>
                <a:lnTo>
                  <a:pt x="214" y="446"/>
                </a:lnTo>
                <a:lnTo>
                  <a:pt x="226" y="448"/>
                </a:lnTo>
                <a:lnTo>
                  <a:pt x="240" y="448"/>
                </a:lnTo>
                <a:lnTo>
                  <a:pt x="252" y="448"/>
                </a:lnTo>
                <a:lnTo>
                  <a:pt x="264" y="446"/>
                </a:lnTo>
                <a:lnTo>
                  <a:pt x="290" y="438"/>
                </a:lnTo>
                <a:lnTo>
                  <a:pt x="300" y="434"/>
                </a:lnTo>
                <a:lnTo>
                  <a:pt x="312" y="428"/>
                </a:lnTo>
                <a:lnTo>
                  <a:pt x="312" y="428"/>
                </a:lnTo>
                <a:lnTo>
                  <a:pt x="312" y="426"/>
                </a:lnTo>
                <a:lnTo>
                  <a:pt x="312" y="426"/>
                </a:lnTo>
                <a:lnTo>
                  <a:pt x="312" y="426"/>
                </a:lnTo>
                <a:lnTo>
                  <a:pt x="312" y="426"/>
                </a:lnTo>
                <a:lnTo>
                  <a:pt x="330" y="414"/>
                </a:lnTo>
                <a:lnTo>
                  <a:pt x="346" y="400"/>
                </a:lnTo>
                <a:lnTo>
                  <a:pt x="360" y="384"/>
                </a:lnTo>
                <a:lnTo>
                  <a:pt x="370" y="370"/>
                </a:lnTo>
                <a:lnTo>
                  <a:pt x="370" y="370"/>
                </a:lnTo>
                <a:lnTo>
                  <a:pt x="372" y="370"/>
                </a:lnTo>
                <a:lnTo>
                  <a:pt x="372" y="370"/>
                </a:lnTo>
                <a:lnTo>
                  <a:pt x="384" y="346"/>
                </a:lnTo>
                <a:lnTo>
                  <a:pt x="396" y="324"/>
                </a:lnTo>
                <a:lnTo>
                  <a:pt x="396" y="324"/>
                </a:lnTo>
                <a:lnTo>
                  <a:pt x="398" y="316"/>
                </a:lnTo>
                <a:lnTo>
                  <a:pt x="396" y="308"/>
                </a:lnTo>
                <a:lnTo>
                  <a:pt x="392" y="302"/>
                </a:lnTo>
                <a:lnTo>
                  <a:pt x="386" y="298"/>
                </a:lnTo>
                <a:lnTo>
                  <a:pt x="386" y="29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21" name="组合 620"/>
          <p:cNvGrpSpPr/>
          <p:nvPr/>
        </p:nvGrpSpPr>
        <p:grpSpPr>
          <a:xfrm>
            <a:off x="6782938" y="1982714"/>
            <a:ext cx="4080680" cy="1332000"/>
            <a:chOff x="7165075" y="1951626"/>
            <a:chExt cx="4080680" cy="1332000"/>
          </a:xfrm>
        </p:grpSpPr>
        <p:sp>
          <p:nvSpPr>
            <p:cNvPr id="622" name="矩形 621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F8C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3" name="组合 622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624" name="文本框 623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5" name="文本框 624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26" name="组合 625"/>
          <p:cNvGrpSpPr/>
          <p:nvPr/>
        </p:nvGrpSpPr>
        <p:grpSpPr>
          <a:xfrm>
            <a:off x="6782938" y="3605381"/>
            <a:ext cx="4080680" cy="1332000"/>
            <a:chOff x="7165075" y="3649356"/>
            <a:chExt cx="4080680" cy="1332000"/>
          </a:xfrm>
        </p:grpSpPr>
        <p:sp>
          <p:nvSpPr>
            <p:cNvPr id="627" name="矩形 626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8" name="组合 627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629" name="文本框 628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</a:t>
                </a:r>
                <a:r>
                  <a:rPr lang="zh-CN" altLang="en-US" sz="3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二</a:t>
                </a:r>
              </a:p>
            </p:txBody>
          </p:sp>
          <p:sp>
            <p:nvSpPr>
              <p:cNvPr id="630" name="文本框 629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31" name="组合 630"/>
          <p:cNvGrpSpPr/>
          <p:nvPr/>
        </p:nvGrpSpPr>
        <p:grpSpPr>
          <a:xfrm>
            <a:off x="6782938" y="5228048"/>
            <a:ext cx="4080680" cy="1332000"/>
            <a:chOff x="7165075" y="5128720"/>
            <a:chExt cx="4080680" cy="1332000"/>
          </a:xfrm>
        </p:grpSpPr>
        <p:sp>
          <p:nvSpPr>
            <p:cNvPr id="632" name="矩形 631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33" name="组合 632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634" name="文本框 633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5" name="文本框 634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0883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460" name="Freeform 27"/>
          <p:cNvSpPr>
            <a:spLocks/>
          </p:cNvSpPr>
          <p:nvPr/>
        </p:nvSpPr>
        <p:spPr bwMode="auto">
          <a:xfrm>
            <a:off x="8193184" y="1230125"/>
            <a:ext cx="959975" cy="1322555"/>
          </a:xfrm>
          <a:custGeom>
            <a:avLst/>
            <a:gdLst>
              <a:gd name="T0" fmla="*/ 358 w 556"/>
              <a:gd name="T1" fmla="*/ 46 h 766"/>
              <a:gd name="T2" fmla="*/ 350 w 556"/>
              <a:gd name="T3" fmla="*/ 36 h 766"/>
              <a:gd name="T4" fmla="*/ 332 w 556"/>
              <a:gd name="T5" fmla="*/ 18 h 766"/>
              <a:gd name="T6" fmla="*/ 312 w 556"/>
              <a:gd name="T7" fmla="*/ 6 h 766"/>
              <a:gd name="T8" fmla="*/ 288 w 556"/>
              <a:gd name="T9" fmla="*/ 0 h 766"/>
              <a:gd name="T10" fmla="*/ 276 w 556"/>
              <a:gd name="T11" fmla="*/ 0 h 766"/>
              <a:gd name="T12" fmla="*/ 270 w 556"/>
              <a:gd name="T13" fmla="*/ 0 h 766"/>
              <a:gd name="T14" fmla="*/ 250 w 556"/>
              <a:gd name="T15" fmla="*/ 4 h 766"/>
              <a:gd name="T16" fmla="*/ 230 w 556"/>
              <a:gd name="T17" fmla="*/ 14 h 766"/>
              <a:gd name="T18" fmla="*/ 212 w 556"/>
              <a:gd name="T19" fmla="*/ 28 h 766"/>
              <a:gd name="T20" fmla="*/ 198 w 556"/>
              <a:gd name="T21" fmla="*/ 46 h 766"/>
              <a:gd name="T22" fmla="*/ 258 w 556"/>
              <a:gd name="T23" fmla="*/ 550 h 766"/>
              <a:gd name="T24" fmla="*/ 258 w 556"/>
              <a:gd name="T25" fmla="*/ 620 h 766"/>
              <a:gd name="T26" fmla="*/ 258 w 556"/>
              <a:gd name="T27" fmla="*/ 622 h 766"/>
              <a:gd name="T28" fmla="*/ 248 w 556"/>
              <a:gd name="T29" fmla="*/ 648 h 766"/>
              <a:gd name="T30" fmla="*/ 234 w 556"/>
              <a:gd name="T31" fmla="*/ 666 h 766"/>
              <a:gd name="T32" fmla="*/ 222 w 556"/>
              <a:gd name="T33" fmla="*/ 684 h 766"/>
              <a:gd name="T34" fmla="*/ 218 w 556"/>
              <a:gd name="T35" fmla="*/ 704 h 766"/>
              <a:gd name="T36" fmla="*/ 218 w 556"/>
              <a:gd name="T37" fmla="*/ 716 h 766"/>
              <a:gd name="T38" fmla="*/ 224 w 556"/>
              <a:gd name="T39" fmla="*/ 738 h 766"/>
              <a:gd name="T40" fmla="*/ 230 w 556"/>
              <a:gd name="T41" fmla="*/ 746 h 766"/>
              <a:gd name="T42" fmla="*/ 248 w 556"/>
              <a:gd name="T43" fmla="*/ 760 h 766"/>
              <a:gd name="T44" fmla="*/ 278 w 556"/>
              <a:gd name="T45" fmla="*/ 766 h 766"/>
              <a:gd name="T46" fmla="*/ 296 w 556"/>
              <a:gd name="T47" fmla="*/ 764 h 766"/>
              <a:gd name="T48" fmla="*/ 318 w 556"/>
              <a:gd name="T49" fmla="*/ 756 h 766"/>
              <a:gd name="T50" fmla="*/ 326 w 556"/>
              <a:gd name="T51" fmla="*/ 748 h 766"/>
              <a:gd name="T52" fmla="*/ 336 w 556"/>
              <a:gd name="T53" fmla="*/ 728 h 766"/>
              <a:gd name="T54" fmla="*/ 340 w 556"/>
              <a:gd name="T55" fmla="*/ 704 h 766"/>
              <a:gd name="T56" fmla="*/ 338 w 556"/>
              <a:gd name="T57" fmla="*/ 694 h 766"/>
              <a:gd name="T58" fmla="*/ 330 w 556"/>
              <a:gd name="T59" fmla="*/ 676 h 766"/>
              <a:gd name="T60" fmla="*/ 324 w 556"/>
              <a:gd name="T61" fmla="*/ 666 h 766"/>
              <a:gd name="T62" fmla="*/ 306 w 556"/>
              <a:gd name="T63" fmla="*/ 636 h 766"/>
              <a:gd name="T64" fmla="*/ 304 w 556"/>
              <a:gd name="T65" fmla="*/ 55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6" h="766">
                <a:moveTo>
                  <a:pt x="556" y="550"/>
                </a:moveTo>
                <a:lnTo>
                  <a:pt x="358" y="46"/>
                </a:lnTo>
                <a:lnTo>
                  <a:pt x="358" y="46"/>
                </a:lnTo>
                <a:lnTo>
                  <a:pt x="350" y="36"/>
                </a:lnTo>
                <a:lnTo>
                  <a:pt x="342" y="28"/>
                </a:lnTo>
                <a:lnTo>
                  <a:pt x="332" y="18"/>
                </a:lnTo>
                <a:lnTo>
                  <a:pt x="322" y="12"/>
                </a:lnTo>
                <a:lnTo>
                  <a:pt x="312" y="6"/>
                </a:lnTo>
                <a:lnTo>
                  <a:pt x="300" y="4"/>
                </a:lnTo>
                <a:lnTo>
                  <a:pt x="288" y="0"/>
                </a:lnTo>
                <a:lnTo>
                  <a:pt x="276" y="0"/>
                </a:lnTo>
                <a:lnTo>
                  <a:pt x="276" y="0"/>
                </a:lnTo>
                <a:lnTo>
                  <a:pt x="270" y="0"/>
                </a:lnTo>
                <a:lnTo>
                  <a:pt x="270" y="0"/>
                </a:lnTo>
                <a:lnTo>
                  <a:pt x="260" y="2"/>
                </a:lnTo>
                <a:lnTo>
                  <a:pt x="250" y="4"/>
                </a:lnTo>
                <a:lnTo>
                  <a:pt x="240" y="10"/>
                </a:lnTo>
                <a:lnTo>
                  <a:pt x="230" y="14"/>
                </a:lnTo>
                <a:lnTo>
                  <a:pt x="220" y="20"/>
                </a:lnTo>
                <a:lnTo>
                  <a:pt x="212" y="28"/>
                </a:lnTo>
                <a:lnTo>
                  <a:pt x="204" y="38"/>
                </a:lnTo>
                <a:lnTo>
                  <a:pt x="198" y="46"/>
                </a:lnTo>
                <a:lnTo>
                  <a:pt x="0" y="550"/>
                </a:lnTo>
                <a:lnTo>
                  <a:pt x="258" y="550"/>
                </a:lnTo>
                <a:lnTo>
                  <a:pt x="258" y="620"/>
                </a:lnTo>
                <a:lnTo>
                  <a:pt x="258" y="620"/>
                </a:lnTo>
                <a:lnTo>
                  <a:pt x="258" y="622"/>
                </a:lnTo>
                <a:lnTo>
                  <a:pt x="258" y="622"/>
                </a:lnTo>
                <a:lnTo>
                  <a:pt x="254" y="636"/>
                </a:lnTo>
                <a:lnTo>
                  <a:pt x="248" y="648"/>
                </a:lnTo>
                <a:lnTo>
                  <a:pt x="234" y="666"/>
                </a:lnTo>
                <a:lnTo>
                  <a:pt x="234" y="666"/>
                </a:lnTo>
                <a:lnTo>
                  <a:pt x="226" y="674"/>
                </a:lnTo>
                <a:lnTo>
                  <a:pt x="222" y="684"/>
                </a:lnTo>
                <a:lnTo>
                  <a:pt x="218" y="692"/>
                </a:lnTo>
                <a:lnTo>
                  <a:pt x="218" y="704"/>
                </a:lnTo>
                <a:lnTo>
                  <a:pt x="218" y="704"/>
                </a:lnTo>
                <a:lnTo>
                  <a:pt x="218" y="716"/>
                </a:lnTo>
                <a:lnTo>
                  <a:pt x="220" y="728"/>
                </a:lnTo>
                <a:lnTo>
                  <a:pt x="224" y="738"/>
                </a:lnTo>
                <a:lnTo>
                  <a:pt x="230" y="746"/>
                </a:lnTo>
                <a:lnTo>
                  <a:pt x="230" y="746"/>
                </a:lnTo>
                <a:lnTo>
                  <a:pt x="238" y="754"/>
                </a:lnTo>
                <a:lnTo>
                  <a:pt x="248" y="760"/>
                </a:lnTo>
                <a:lnTo>
                  <a:pt x="260" y="764"/>
                </a:lnTo>
                <a:lnTo>
                  <a:pt x="278" y="766"/>
                </a:lnTo>
                <a:lnTo>
                  <a:pt x="278" y="766"/>
                </a:lnTo>
                <a:lnTo>
                  <a:pt x="296" y="764"/>
                </a:lnTo>
                <a:lnTo>
                  <a:pt x="308" y="760"/>
                </a:lnTo>
                <a:lnTo>
                  <a:pt x="318" y="756"/>
                </a:lnTo>
                <a:lnTo>
                  <a:pt x="326" y="748"/>
                </a:lnTo>
                <a:lnTo>
                  <a:pt x="326" y="748"/>
                </a:lnTo>
                <a:lnTo>
                  <a:pt x="332" y="738"/>
                </a:lnTo>
                <a:lnTo>
                  <a:pt x="336" y="728"/>
                </a:lnTo>
                <a:lnTo>
                  <a:pt x="338" y="716"/>
                </a:lnTo>
                <a:lnTo>
                  <a:pt x="340" y="704"/>
                </a:lnTo>
                <a:lnTo>
                  <a:pt x="340" y="704"/>
                </a:lnTo>
                <a:lnTo>
                  <a:pt x="338" y="694"/>
                </a:lnTo>
                <a:lnTo>
                  <a:pt x="334" y="684"/>
                </a:lnTo>
                <a:lnTo>
                  <a:pt x="330" y="676"/>
                </a:lnTo>
                <a:lnTo>
                  <a:pt x="324" y="666"/>
                </a:lnTo>
                <a:lnTo>
                  <a:pt x="324" y="666"/>
                </a:lnTo>
                <a:lnTo>
                  <a:pt x="310" y="648"/>
                </a:lnTo>
                <a:lnTo>
                  <a:pt x="306" y="636"/>
                </a:lnTo>
                <a:lnTo>
                  <a:pt x="304" y="622"/>
                </a:lnTo>
                <a:lnTo>
                  <a:pt x="304" y="550"/>
                </a:lnTo>
                <a:lnTo>
                  <a:pt x="556" y="55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Freeform 28"/>
          <p:cNvSpPr>
            <a:spLocks/>
          </p:cNvSpPr>
          <p:nvPr/>
        </p:nvSpPr>
        <p:spPr bwMode="auto">
          <a:xfrm>
            <a:off x="9615880" y="2197006"/>
            <a:ext cx="877099" cy="1294930"/>
          </a:xfrm>
          <a:custGeom>
            <a:avLst/>
            <a:gdLst>
              <a:gd name="T0" fmla="*/ 508 w 508"/>
              <a:gd name="T1" fmla="*/ 528 h 750"/>
              <a:gd name="T2" fmla="*/ 314 w 508"/>
              <a:gd name="T3" fmla="*/ 36 h 750"/>
              <a:gd name="T4" fmla="*/ 314 w 508"/>
              <a:gd name="T5" fmla="*/ 36 h 750"/>
              <a:gd name="T6" fmla="*/ 302 w 508"/>
              <a:gd name="T7" fmla="*/ 22 h 750"/>
              <a:gd name="T8" fmla="*/ 290 w 508"/>
              <a:gd name="T9" fmla="*/ 10 h 750"/>
              <a:gd name="T10" fmla="*/ 274 w 508"/>
              <a:gd name="T11" fmla="*/ 4 h 750"/>
              <a:gd name="T12" fmla="*/ 258 w 508"/>
              <a:gd name="T13" fmla="*/ 0 h 750"/>
              <a:gd name="T14" fmla="*/ 258 w 508"/>
              <a:gd name="T15" fmla="*/ 0 h 750"/>
              <a:gd name="T16" fmla="*/ 254 w 508"/>
              <a:gd name="T17" fmla="*/ 0 h 750"/>
              <a:gd name="T18" fmla="*/ 254 w 508"/>
              <a:gd name="T19" fmla="*/ 0 h 750"/>
              <a:gd name="T20" fmla="*/ 248 w 508"/>
              <a:gd name="T21" fmla="*/ 0 h 750"/>
              <a:gd name="T22" fmla="*/ 248 w 508"/>
              <a:gd name="T23" fmla="*/ 0 h 750"/>
              <a:gd name="T24" fmla="*/ 232 w 508"/>
              <a:gd name="T25" fmla="*/ 4 h 750"/>
              <a:gd name="T26" fmla="*/ 218 w 508"/>
              <a:gd name="T27" fmla="*/ 12 h 750"/>
              <a:gd name="T28" fmla="*/ 204 w 508"/>
              <a:gd name="T29" fmla="*/ 22 h 750"/>
              <a:gd name="T30" fmla="*/ 194 w 508"/>
              <a:gd name="T31" fmla="*/ 36 h 750"/>
              <a:gd name="T32" fmla="*/ 0 w 508"/>
              <a:gd name="T33" fmla="*/ 528 h 750"/>
              <a:gd name="T34" fmla="*/ 112 w 508"/>
              <a:gd name="T35" fmla="*/ 528 h 750"/>
              <a:gd name="T36" fmla="*/ 112 w 508"/>
              <a:gd name="T37" fmla="*/ 604 h 750"/>
              <a:gd name="T38" fmla="*/ 112 w 508"/>
              <a:gd name="T39" fmla="*/ 604 h 750"/>
              <a:gd name="T40" fmla="*/ 112 w 508"/>
              <a:gd name="T41" fmla="*/ 606 h 750"/>
              <a:gd name="T42" fmla="*/ 112 w 508"/>
              <a:gd name="T43" fmla="*/ 606 h 750"/>
              <a:gd name="T44" fmla="*/ 108 w 508"/>
              <a:gd name="T45" fmla="*/ 620 h 750"/>
              <a:gd name="T46" fmla="*/ 102 w 508"/>
              <a:gd name="T47" fmla="*/ 632 h 750"/>
              <a:gd name="T48" fmla="*/ 88 w 508"/>
              <a:gd name="T49" fmla="*/ 650 h 750"/>
              <a:gd name="T50" fmla="*/ 88 w 508"/>
              <a:gd name="T51" fmla="*/ 650 h 750"/>
              <a:gd name="T52" fmla="*/ 80 w 508"/>
              <a:gd name="T53" fmla="*/ 660 h 750"/>
              <a:gd name="T54" fmla="*/ 76 w 508"/>
              <a:gd name="T55" fmla="*/ 668 h 750"/>
              <a:gd name="T56" fmla="*/ 72 w 508"/>
              <a:gd name="T57" fmla="*/ 678 h 750"/>
              <a:gd name="T58" fmla="*/ 72 w 508"/>
              <a:gd name="T59" fmla="*/ 688 h 750"/>
              <a:gd name="T60" fmla="*/ 72 w 508"/>
              <a:gd name="T61" fmla="*/ 688 h 750"/>
              <a:gd name="T62" fmla="*/ 72 w 508"/>
              <a:gd name="T63" fmla="*/ 700 h 750"/>
              <a:gd name="T64" fmla="*/ 74 w 508"/>
              <a:gd name="T65" fmla="*/ 712 h 750"/>
              <a:gd name="T66" fmla="*/ 78 w 508"/>
              <a:gd name="T67" fmla="*/ 722 h 750"/>
              <a:gd name="T68" fmla="*/ 84 w 508"/>
              <a:gd name="T69" fmla="*/ 730 h 750"/>
              <a:gd name="T70" fmla="*/ 84 w 508"/>
              <a:gd name="T71" fmla="*/ 730 h 750"/>
              <a:gd name="T72" fmla="*/ 92 w 508"/>
              <a:gd name="T73" fmla="*/ 738 h 750"/>
              <a:gd name="T74" fmla="*/ 102 w 508"/>
              <a:gd name="T75" fmla="*/ 744 h 750"/>
              <a:gd name="T76" fmla="*/ 116 w 508"/>
              <a:gd name="T77" fmla="*/ 748 h 750"/>
              <a:gd name="T78" fmla="*/ 132 w 508"/>
              <a:gd name="T79" fmla="*/ 750 h 750"/>
              <a:gd name="T80" fmla="*/ 132 w 508"/>
              <a:gd name="T81" fmla="*/ 750 h 750"/>
              <a:gd name="T82" fmla="*/ 150 w 508"/>
              <a:gd name="T83" fmla="*/ 748 h 750"/>
              <a:gd name="T84" fmla="*/ 162 w 508"/>
              <a:gd name="T85" fmla="*/ 744 h 750"/>
              <a:gd name="T86" fmla="*/ 172 w 508"/>
              <a:gd name="T87" fmla="*/ 740 h 750"/>
              <a:gd name="T88" fmla="*/ 180 w 508"/>
              <a:gd name="T89" fmla="*/ 732 h 750"/>
              <a:gd name="T90" fmla="*/ 180 w 508"/>
              <a:gd name="T91" fmla="*/ 732 h 750"/>
              <a:gd name="T92" fmla="*/ 186 w 508"/>
              <a:gd name="T93" fmla="*/ 722 h 750"/>
              <a:gd name="T94" fmla="*/ 190 w 508"/>
              <a:gd name="T95" fmla="*/ 712 h 750"/>
              <a:gd name="T96" fmla="*/ 192 w 508"/>
              <a:gd name="T97" fmla="*/ 700 h 750"/>
              <a:gd name="T98" fmla="*/ 194 w 508"/>
              <a:gd name="T99" fmla="*/ 688 h 750"/>
              <a:gd name="T100" fmla="*/ 194 w 508"/>
              <a:gd name="T101" fmla="*/ 688 h 750"/>
              <a:gd name="T102" fmla="*/ 192 w 508"/>
              <a:gd name="T103" fmla="*/ 678 h 750"/>
              <a:gd name="T104" fmla="*/ 190 w 508"/>
              <a:gd name="T105" fmla="*/ 668 h 750"/>
              <a:gd name="T106" fmla="*/ 184 w 508"/>
              <a:gd name="T107" fmla="*/ 660 h 750"/>
              <a:gd name="T108" fmla="*/ 178 w 508"/>
              <a:gd name="T109" fmla="*/ 650 h 750"/>
              <a:gd name="T110" fmla="*/ 178 w 508"/>
              <a:gd name="T111" fmla="*/ 650 h 750"/>
              <a:gd name="T112" fmla="*/ 164 w 508"/>
              <a:gd name="T113" fmla="*/ 632 h 750"/>
              <a:gd name="T114" fmla="*/ 160 w 508"/>
              <a:gd name="T115" fmla="*/ 620 h 750"/>
              <a:gd name="T116" fmla="*/ 158 w 508"/>
              <a:gd name="T117" fmla="*/ 606 h 750"/>
              <a:gd name="T118" fmla="*/ 158 w 508"/>
              <a:gd name="T119" fmla="*/ 528 h 750"/>
              <a:gd name="T120" fmla="*/ 508 w 508"/>
              <a:gd name="T121" fmla="*/ 528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8" h="750">
                <a:moveTo>
                  <a:pt x="508" y="528"/>
                </a:moveTo>
                <a:lnTo>
                  <a:pt x="314" y="36"/>
                </a:lnTo>
                <a:lnTo>
                  <a:pt x="314" y="36"/>
                </a:lnTo>
                <a:lnTo>
                  <a:pt x="302" y="22"/>
                </a:lnTo>
                <a:lnTo>
                  <a:pt x="290" y="10"/>
                </a:lnTo>
                <a:lnTo>
                  <a:pt x="274" y="4"/>
                </a:lnTo>
                <a:lnTo>
                  <a:pt x="258" y="0"/>
                </a:lnTo>
                <a:lnTo>
                  <a:pt x="258" y="0"/>
                </a:lnTo>
                <a:lnTo>
                  <a:pt x="254" y="0"/>
                </a:lnTo>
                <a:lnTo>
                  <a:pt x="254" y="0"/>
                </a:lnTo>
                <a:lnTo>
                  <a:pt x="248" y="0"/>
                </a:lnTo>
                <a:lnTo>
                  <a:pt x="248" y="0"/>
                </a:lnTo>
                <a:lnTo>
                  <a:pt x="232" y="4"/>
                </a:lnTo>
                <a:lnTo>
                  <a:pt x="218" y="12"/>
                </a:lnTo>
                <a:lnTo>
                  <a:pt x="204" y="22"/>
                </a:lnTo>
                <a:lnTo>
                  <a:pt x="194" y="36"/>
                </a:lnTo>
                <a:lnTo>
                  <a:pt x="0" y="528"/>
                </a:lnTo>
                <a:lnTo>
                  <a:pt x="112" y="528"/>
                </a:lnTo>
                <a:lnTo>
                  <a:pt x="112" y="604"/>
                </a:lnTo>
                <a:lnTo>
                  <a:pt x="112" y="604"/>
                </a:lnTo>
                <a:lnTo>
                  <a:pt x="112" y="606"/>
                </a:lnTo>
                <a:lnTo>
                  <a:pt x="112" y="606"/>
                </a:lnTo>
                <a:lnTo>
                  <a:pt x="108" y="620"/>
                </a:lnTo>
                <a:lnTo>
                  <a:pt x="102" y="632"/>
                </a:lnTo>
                <a:lnTo>
                  <a:pt x="88" y="650"/>
                </a:lnTo>
                <a:lnTo>
                  <a:pt x="88" y="650"/>
                </a:lnTo>
                <a:lnTo>
                  <a:pt x="80" y="660"/>
                </a:lnTo>
                <a:lnTo>
                  <a:pt x="76" y="668"/>
                </a:lnTo>
                <a:lnTo>
                  <a:pt x="72" y="678"/>
                </a:lnTo>
                <a:lnTo>
                  <a:pt x="72" y="688"/>
                </a:lnTo>
                <a:lnTo>
                  <a:pt x="72" y="688"/>
                </a:lnTo>
                <a:lnTo>
                  <a:pt x="72" y="700"/>
                </a:lnTo>
                <a:lnTo>
                  <a:pt x="74" y="712"/>
                </a:lnTo>
                <a:lnTo>
                  <a:pt x="78" y="722"/>
                </a:lnTo>
                <a:lnTo>
                  <a:pt x="84" y="730"/>
                </a:lnTo>
                <a:lnTo>
                  <a:pt x="84" y="730"/>
                </a:lnTo>
                <a:lnTo>
                  <a:pt x="92" y="738"/>
                </a:lnTo>
                <a:lnTo>
                  <a:pt x="102" y="744"/>
                </a:lnTo>
                <a:lnTo>
                  <a:pt x="116" y="748"/>
                </a:lnTo>
                <a:lnTo>
                  <a:pt x="132" y="750"/>
                </a:lnTo>
                <a:lnTo>
                  <a:pt x="132" y="750"/>
                </a:lnTo>
                <a:lnTo>
                  <a:pt x="150" y="748"/>
                </a:lnTo>
                <a:lnTo>
                  <a:pt x="162" y="744"/>
                </a:lnTo>
                <a:lnTo>
                  <a:pt x="172" y="740"/>
                </a:lnTo>
                <a:lnTo>
                  <a:pt x="180" y="732"/>
                </a:lnTo>
                <a:lnTo>
                  <a:pt x="180" y="732"/>
                </a:lnTo>
                <a:lnTo>
                  <a:pt x="186" y="722"/>
                </a:lnTo>
                <a:lnTo>
                  <a:pt x="190" y="712"/>
                </a:lnTo>
                <a:lnTo>
                  <a:pt x="192" y="700"/>
                </a:lnTo>
                <a:lnTo>
                  <a:pt x="194" y="688"/>
                </a:lnTo>
                <a:lnTo>
                  <a:pt x="194" y="688"/>
                </a:lnTo>
                <a:lnTo>
                  <a:pt x="192" y="678"/>
                </a:lnTo>
                <a:lnTo>
                  <a:pt x="190" y="668"/>
                </a:lnTo>
                <a:lnTo>
                  <a:pt x="184" y="660"/>
                </a:lnTo>
                <a:lnTo>
                  <a:pt x="178" y="650"/>
                </a:lnTo>
                <a:lnTo>
                  <a:pt x="178" y="650"/>
                </a:lnTo>
                <a:lnTo>
                  <a:pt x="164" y="632"/>
                </a:lnTo>
                <a:lnTo>
                  <a:pt x="160" y="620"/>
                </a:lnTo>
                <a:lnTo>
                  <a:pt x="158" y="606"/>
                </a:lnTo>
                <a:lnTo>
                  <a:pt x="158" y="528"/>
                </a:lnTo>
                <a:lnTo>
                  <a:pt x="508" y="528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29"/>
          <p:cNvSpPr>
            <a:spLocks/>
          </p:cNvSpPr>
          <p:nvPr/>
        </p:nvSpPr>
        <p:spPr bwMode="auto">
          <a:xfrm>
            <a:off x="7830603" y="2262616"/>
            <a:ext cx="1685135" cy="846021"/>
          </a:xfrm>
          <a:custGeom>
            <a:avLst/>
            <a:gdLst>
              <a:gd name="T0" fmla="*/ 554 w 976"/>
              <a:gd name="T1" fmla="*/ 24 h 490"/>
              <a:gd name="T2" fmla="*/ 556 w 976"/>
              <a:gd name="T3" fmla="*/ 30 h 490"/>
              <a:gd name="T4" fmla="*/ 566 w 976"/>
              <a:gd name="T5" fmla="*/ 46 h 490"/>
              <a:gd name="T6" fmla="*/ 582 w 976"/>
              <a:gd name="T7" fmla="*/ 70 h 490"/>
              <a:gd name="T8" fmla="*/ 590 w 976"/>
              <a:gd name="T9" fmla="*/ 106 h 490"/>
              <a:gd name="T10" fmla="*/ 588 w 976"/>
              <a:gd name="T11" fmla="*/ 122 h 490"/>
              <a:gd name="T12" fmla="*/ 578 w 976"/>
              <a:gd name="T13" fmla="*/ 158 h 490"/>
              <a:gd name="T14" fmla="*/ 568 w 976"/>
              <a:gd name="T15" fmla="*/ 174 h 490"/>
              <a:gd name="T16" fmla="*/ 554 w 976"/>
              <a:gd name="T17" fmla="*/ 188 h 490"/>
              <a:gd name="T18" fmla="*/ 534 w 976"/>
              <a:gd name="T19" fmla="*/ 198 h 490"/>
              <a:gd name="T20" fmla="*/ 512 w 976"/>
              <a:gd name="T21" fmla="*/ 206 h 490"/>
              <a:gd name="T22" fmla="*/ 488 w 976"/>
              <a:gd name="T23" fmla="*/ 208 h 490"/>
              <a:gd name="T24" fmla="*/ 476 w 976"/>
              <a:gd name="T25" fmla="*/ 206 h 490"/>
              <a:gd name="T26" fmla="*/ 442 w 976"/>
              <a:gd name="T27" fmla="*/ 198 h 490"/>
              <a:gd name="T28" fmla="*/ 416 w 976"/>
              <a:gd name="T29" fmla="*/ 182 h 490"/>
              <a:gd name="T30" fmla="*/ 408 w 976"/>
              <a:gd name="T31" fmla="*/ 174 h 490"/>
              <a:gd name="T32" fmla="*/ 392 w 976"/>
              <a:gd name="T33" fmla="*/ 140 h 490"/>
              <a:gd name="T34" fmla="*/ 388 w 976"/>
              <a:gd name="T35" fmla="*/ 106 h 490"/>
              <a:gd name="T36" fmla="*/ 388 w 976"/>
              <a:gd name="T37" fmla="*/ 96 h 490"/>
              <a:gd name="T38" fmla="*/ 396 w 976"/>
              <a:gd name="T39" fmla="*/ 70 h 490"/>
              <a:gd name="T40" fmla="*/ 412 w 976"/>
              <a:gd name="T41" fmla="*/ 44 h 490"/>
              <a:gd name="T42" fmla="*/ 424 w 976"/>
              <a:gd name="T43" fmla="*/ 28 h 490"/>
              <a:gd name="T44" fmla="*/ 428 w 976"/>
              <a:gd name="T45" fmla="*/ 0 h 490"/>
              <a:gd name="T46" fmla="*/ 0 w 976"/>
              <a:gd name="T47" fmla="*/ 490 h 490"/>
              <a:gd name="T48" fmla="*/ 162 w 976"/>
              <a:gd name="T49" fmla="*/ 474 h 490"/>
              <a:gd name="T50" fmla="*/ 158 w 976"/>
              <a:gd name="T51" fmla="*/ 466 h 490"/>
              <a:gd name="T52" fmla="*/ 146 w 976"/>
              <a:gd name="T53" fmla="*/ 450 h 490"/>
              <a:gd name="T54" fmla="*/ 130 w 976"/>
              <a:gd name="T55" fmla="*/ 424 h 490"/>
              <a:gd name="T56" fmla="*/ 122 w 976"/>
              <a:gd name="T57" fmla="*/ 398 h 490"/>
              <a:gd name="T58" fmla="*/ 122 w 976"/>
              <a:gd name="T59" fmla="*/ 388 h 490"/>
              <a:gd name="T60" fmla="*/ 126 w 976"/>
              <a:gd name="T61" fmla="*/ 354 h 490"/>
              <a:gd name="T62" fmla="*/ 144 w 976"/>
              <a:gd name="T63" fmla="*/ 320 h 490"/>
              <a:gd name="T64" fmla="*/ 150 w 976"/>
              <a:gd name="T65" fmla="*/ 312 h 490"/>
              <a:gd name="T66" fmla="*/ 176 w 976"/>
              <a:gd name="T67" fmla="*/ 296 h 490"/>
              <a:gd name="T68" fmla="*/ 210 w 976"/>
              <a:gd name="T69" fmla="*/ 288 h 490"/>
              <a:gd name="T70" fmla="*/ 222 w 976"/>
              <a:gd name="T71" fmla="*/ 286 h 490"/>
              <a:gd name="T72" fmla="*/ 246 w 976"/>
              <a:gd name="T73" fmla="*/ 288 h 490"/>
              <a:gd name="T74" fmla="*/ 270 w 976"/>
              <a:gd name="T75" fmla="*/ 296 h 490"/>
              <a:gd name="T76" fmla="*/ 288 w 976"/>
              <a:gd name="T77" fmla="*/ 306 h 490"/>
              <a:gd name="T78" fmla="*/ 302 w 976"/>
              <a:gd name="T79" fmla="*/ 320 h 490"/>
              <a:gd name="T80" fmla="*/ 312 w 976"/>
              <a:gd name="T81" fmla="*/ 336 h 490"/>
              <a:gd name="T82" fmla="*/ 322 w 976"/>
              <a:gd name="T83" fmla="*/ 372 h 490"/>
              <a:gd name="T84" fmla="*/ 324 w 976"/>
              <a:gd name="T85" fmla="*/ 388 h 490"/>
              <a:gd name="T86" fmla="*/ 316 w 976"/>
              <a:gd name="T87" fmla="*/ 424 h 490"/>
              <a:gd name="T88" fmla="*/ 302 w 976"/>
              <a:gd name="T89" fmla="*/ 448 h 490"/>
              <a:gd name="T90" fmla="*/ 290 w 976"/>
              <a:gd name="T91" fmla="*/ 464 h 490"/>
              <a:gd name="T92" fmla="*/ 288 w 976"/>
              <a:gd name="T93" fmla="*/ 490 h 490"/>
              <a:gd name="T94" fmla="*/ 784 w 976"/>
              <a:gd name="T95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76" h="490">
                <a:moveTo>
                  <a:pt x="554" y="0"/>
                </a:moveTo>
                <a:lnTo>
                  <a:pt x="554" y="24"/>
                </a:lnTo>
                <a:lnTo>
                  <a:pt x="554" y="24"/>
                </a:lnTo>
                <a:lnTo>
                  <a:pt x="556" y="30"/>
                </a:lnTo>
                <a:lnTo>
                  <a:pt x="566" y="46"/>
                </a:lnTo>
                <a:lnTo>
                  <a:pt x="566" y="46"/>
                </a:lnTo>
                <a:lnTo>
                  <a:pt x="574" y="56"/>
                </a:lnTo>
                <a:lnTo>
                  <a:pt x="582" y="70"/>
                </a:lnTo>
                <a:lnTo>
                  <a:pt x="586" y="86"/>
                </a:lnTo>
                <a:lnTo>
                  <a:pt x="590" y="106"/>
                </a:lnTo>
                <a:lnTo>
                  <a:pt x="590" y="106"/>
                </a:lnTo>
                <a:lnTo>
                  <a:pt x="588" y="122"/>
                </a:lnTo>
                <a:lnTo>
                  <a:pt x="584" y="140"/>
                </a:lnTo>
                <a:lnTo>
                  <a:pt x="578" y="158"/>
                </a:lnTo>
                <a:lnTo>
                  <a:pt x="568" y="174"/>
                </a:lnTo>
                <a:lnTo>
                  <a:pt x="568" y="174"/>
                </a:lnTo>
                <a:lnTo>
                  <a:pt x="560" y="182"/>
                </a:lnTo>
                <a:lnTo>
                  <a:pt x="554" y="188"/>
                </a:lnTo>
                <a:lnTo>
                  <a:pt x="544" y="194"/>
                </a:lnTo>
                <a:lnTo>
                  <a:pt x="534" y="198"/>
                </a:lnTo>
                <a:lnTo>
                  <a:pt x="524" y="202"/>
                </a:lnTo>
                <a:lnTo>
                  <a:pt x="512" y="206"/>
                </a:lnTo>
                <a:lnTo>
                  <a:pt x="500" y="208"/>
                </a:lnTo>
                <a:lnTo>
                  <a:pt x="488" y="208"/>
                </a:lnTo>
                <a:lnTo>
                  <a:pt x="488" y="208"/>
                </a:lnTo>
                <a:lnTo>
                  <a:pt x="476" y="206"/>
                </a:lnTo>
                <a:lnTo>
                  <a:pt x="464" y="204"/>
                </a:lnTo>
                <a:lnTo>
                  <a:pt x="442" y="198"/>
                </a:lnTo>
                <a:lnTo>
                  <a:pt x="422" y="188"/>
                </a:lnTo>
                <a:lnTo>
                  <a:pt x="416" y="182"/>
                </a:lnTo>
                <a:lnTo>
                  <a:pt x="408" y="174"/>
                </a:lnTo>
                <a:lnTo>
                  <a:pt x="408" y="174"/>
                </a:lnTo>
                <a:lnTo>
                  <a:pt x="398" y="158"/>
                </a:lnTo>
                <a:lnTo>
                  <a:pt x="392" y="140"/>
                </a:lnTo>
                <a:lnTo>
                  <a:pt x="388" y="124"/>
                </a:lnTo>
                <a:lnTo>
                  <a:pt x="388" y="106"/>
                </a:lnTo>
                <a:lnTo>
                  <a:pt x="388" y="106"/>
                </a:lnTo>
                <a:lnTo>
                  <a:pt x="388" y="96"/>
                </a:lnTo>
                <a:lnTo>
                  <a:pt x="390" y="86"/>
                </a:lnTo>
                <a:lnTo>
                  <a:pt x="396" y="70"/>
                </a:lnTo>
                <a:lnTo>
                  <a:pt x="404" y="56"/>
                </a:lnTo>
                <a:lnTo>
                  <a:pt x="412" y="44"/>
                </a:lnTo>
                <a:lnTo>
                  <a:pt x="412" y="44"/>
                </a:lnTo>
                <a:lnTo>
                  <a:pt x="424" y="28"/>
                </a:lnTo>
                <a:lnTo>
                  <a:pt x="428" y="20"/>
                </a:lnTo>
                <a:lnTo>
                  <a:pt x="428" y="0"/>
                </a:lnTo>
                <a:lnTo>
                  <a:pt x="192" y="0"/>
                </a:lnTo>
                <a:lnTo>
                  <a:pt x="0" y="490"/>
                </a:lnTo>
                <a:lnTo>
                  <a:pt x="162" y="490"/>
                </a:lnTo>
                <a:lnTo>
                  <a:pt x="162" y="474"/>
                </a:lnTo>
                <a:lnTo>
                  <a:pt x="162" y="474"/>
                </a:lnTo>
                <a:lnTo>
                  <a:pt x="158" y="466"/>
                </a:lnTo>
                <a:lnTo>
                  <a:pt x="146" y="450"/>
                </a:lnTo>
                <a:lnTo>
                  <a:pt x="146" y="450"/>
                </a:lnTo>
                <a:lnTo>
                  <a:pt x="138" y="438"/>
                </a:lnTo>
                <a:lnTo>
                  <a:pt x="130" y="424"/>
                </a:lnTo>
                <a:lnTo>
                  <a:pt x="124" y="408"/>
                </a:lnTo>
                <a:lnTo>
                  <a:pt x="122" y="398"/>
                </a:lnTo>
                <a:lnTo>
                  <a:pt x="122" y="388"/>
                </a:lnTo>
                <a:lnTo>
                  <a:pt x="122" y="388"/>
                </a:lnTo>
                <a:lnTo>
                  <a:pt x="122" y="370"/>
                </a:lnTo>
                <a:lnTo>
                  <a:pt x="126" y="354"/>
                </a:lnTo>
                <a:lnTo>
                  <a:pt x="132" y="336"/>
                </a:lnTo>
                <a:lnTo>
                  <a:pt x="144" y="320"/>
                </a:lnTo>
                <a:lnTo>
                  <a:pt x="144" y="320"/>
                </a:lnTo>
                <a:lnTo>
                  <a:pt x="150" y="312"/>
                </a:lnTo>
                <a:lnTo>
                  <a:pt x="158" y="306"/>
                </a:lnTo>
                <a:lnTo>
                  <a:pt x="176" y="296"/>
                </a:lnTo>
                <a:lnTo>
                  <a:pt x="198" y="290"/>
                </a:lnTo>
                <a:lnTo>
                  <a:pt x="210" y="288"/>
                </a:lnTo>
                <a:lnTo>
                  <a:pt x="222" y="286"/>
                </a:lnTo>
                <a:lnTo>
                  <a:pt x="222" y="286"/>
                </a:lnTo>
                <a:lnTo>
                  <a:pt x="234" y="286"/>
                </a:lnTo>
                <a:lnTo>
                  <a:pt x="246" y="288"/>
                </a:lnTo>
                <a:lnTo>
                  <a:pt x="258" y="292"/>
                </a:lnTo>
                <a:lnTo>
                  <a:pt x="270" y="296"/>
                </a:lnTo>
                <a:lnTo>
                  <a:pt x="280" y="300"/>
                </a:lnTo>
                <a:lnTo>
                  <a:pt x="288" y="306"/>
                </a:lnTo>
                <a:lnTo>
                  <a:pt x="296" y="312"/>
                </a:lnTo>
                <a:lnTo>
                  <a:pt x="302" y="320"/>
                </a:lnTo>
                <a:lnTo>
                  <a:pt x="302" y="320"/>
                </a:lnTo>
                <a:lnTo>
                  <a:pt x="312" y="336"/>
                </a:lnTo>
                <a:lnTo>
                  <a:pt x="320" y="354"/>
                </a:lnTo>
                <a:lnTo>
                  <a:pt x="322" y="372"/>
                </a:lnTo>
                <a:lnTo>
                  <a:pt x="324" y="388"/>
                </a:lnTo>
                <a:lnTo>
                  <a:pt x="324" y="388"/>
                </a:lnTo>
                <a:lnTo>
                  <a:pt x="322" y="408"/>
                </a:lnTo>
                <a:lnTo>
                  <a:pt x="316" y="424"/>
                </a:lnTo>
                <a:lnTo>
                  <a:pt x="310" y="438"/>
                </a:lnTo>
                <a:lnTo>
                  <a:pt x="302" y="448"/>
                </a:lnTo>
                <a:lnTo>
                  <a:pt x="302" y="448"/>
                </a:lnTo>
                <a:lnTo>
                  <a:pt x="290" y="464"/>
                </a:lnTo>
                <a:lnTo>
                  <a:pt x="288" y="468"/>
                </a:lnTo>
                <a:lnTo>
                  <a:pt x="288" y="490"/>
                </a:lnTo>
                <a:lnTo>
                  <a:pt x="976" y="490"/>
                </a:lnTo>
                <a:lnTo>
                  <a:pt x="784" y="0"/>
                </a:lnTo>
                <a:lnTo>
                  <a:pt x="554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Freeform 30"/>
          <p:cNvSpPr>
            <a:spLocks/>
          </p:cNvSpPr>
          <p:nvPr/>
        </p:nvSpPr>
        <p:spPr bwMode="auto">
          <a:xfrm>
            <a:off x="6722143" y="2473258"/>
            <a:ext cx="645738" cy="1937215"/>
          </a:xfrm>
          <a:custGeom>
            <a:avLst/>
            <a:gdLst>
              <a:gd name="T0" fmla="*/ 0 w 374"/>
              <a:gd name="T1" fmla="*/ 904 h 1122"/>
              <a:gd name="T2" fmla="*/ 232 w 374"/>
              <a:gd name="T3" fmla="*/ 976 h 1122"/>
              <a:gd name="T4" fmla="*/ 232 w 374"/>
              <a:gd name="T5" fmla="*/ 978 h 1122"/>
              <a:gd name="T6" fmla="*/ 228 w 374"/>
              <a:gd name="T7" fmla="*/ 992 h 1122"/>
              <a:gd name="T8" fmla="*/ 208 w 374"/>
              <a:gd name="T9" fmla="*/ 1022 h 1122"/>
              <a:gd name="T10" fmla="*/ 202 w 374"/>
              <a:gd name="T11" fmla="*/ 1032 h 1122"/>
              <a:gd name="T12" fmla="*/ 192 w 374"/>
              <a:gd name="T13" fmla="*/ 1050 h 1122"/>
              <a:gd name="T14" fmla="*/ 192 w 374"/>
              <a:gd name="T15" fmla="*/ 1060 h 1122"/>
              <a:gd name="T16" fmla="*/ 194 w 374"/>
              <a:gd name="T17" fmla="*/ 1084 h 1122"/>
              <a:gd name="T18" fmla="*/ 204 w 374"/>
              <a:gd name="T19" fmla="*/ 1102 h 1122"/>
              <a:gd name="T20" fmla="*/ 212 w 374"/>
              <a:gd name="T21" fmla="*/ 1110 h 1122"/>
              <a:gd name="T22" fmla="*/ 236 w 374"/>
              <a:gd name="T23" fmla="*/ 1120 h 1122"/>
              <a:gd name="T24" fmla="*/ 252 w 374"/>
              <a:gd name="T25" fmla="*/ 1122 h 1122"/>
              <a:gd name="T26" fmla="*/ 284 w 374"/>
              <a:gd name="T27" fmla="*/ 1118 h 1122"/>
              <a:gd name="T28" fmla="*/ 300 w 374"/>
              <a:gd name="T29" fmla="*/ 1104 h 1122"/>
              <a:gd name="T30" fmla="*/ 306 w 374"/>
              <a:gd name="T31" fmla="*/ 1094 h 1122"/>
              <a:gd name="T32" fmla="*/ 312 w 374"/>
              <a:gd name="T33" fmla="*/ 1072 h 1122"/>
              <a:gd name="T34" fmla="*/ 314 w 374"/>
              <a:gd name="T35" fmla="*/ 1060 h 1122"/>
              <a:gd name="T36" fmla="*/ 310 w 374"/>
              <a:gd name="T37" fmla="*/ 1040 h 1122"/>
              <a:gd name="T38" fmla="*/ 300 w 374"/>
              <a:gd name="T39" fmla="*/ 1022 h 1122"/>
              <a:gd name="T40" fmla="*/ 286 w 374"/>
              <a:gd name="T41" fmla="*/ 1004 h 1122"/>
              <a:gd name="T42" fmla="*/ 278 w 374"/>
              <a:gd name="T43" fmla="*/ 978 h 1122"/>
              <a:gd name="T44" fmla="*/ 374 w 374"/>
              <a:gd name="T45" fmla="*/ 904 h 1122"/>
              <a:gd name="T46" fmla="*/ 350 w 374"/>
              <a:gd name="T47" fmla="*/ 756 h 1122"/>
              <a:gd name="T48" fmla="*/ 344 w 374"/>
              <a:gd name="T49" fmla="*/ 760 h 1122"/>
              <a:gd name="T50" fmla="*/ 330 w 374"/>
              <a:gd name="T51" fmla="*/ 770 h 1122"/>
              <a:gd name="T52" fmla="*/ 304 w 374"/>
              <a:gd name="T53" fmla="*/ 784 h 1122"/>
              <a:gd name="T54" fmla="*/ 270 w 374"/>
              <a:gd name="T55" fmla="*/ 792 h 1122"/>
              <a:gd name="T56" fmla="*/ 252 w 374"/>
              <a:gd name="T57" fmla="*/ 792 h 1122"/>
              <a:gd name="T58" fmla="*/ 216 w 374"/>
              <a:gd name="T59" fmla="*/ 782 h 1122"/>
              <a:gd name="T60" fmla="*/ 200 w 374"/>
              <a:gd name="T61" fmla="*/ 770 h 1122"/>
              <a:gd name="T62" fmla="*/ 186 w 374"/>
              <a:gd name="T63" fmla="*/ 756 h 1122"/>
              <a:gd name="T64" fmla="*/ 176 w 374"/>
              <a:gd name="T65" fmla="*/ 738 h 1122"/>
              <a:gd name="T66" fmla="*/ 170 w 374"/>
              <a:gd name="T67" fmla="*/ 716 h 1122"/>
              <a:gd name="T68" fmla="*/ 168 w 374"/>
              <a:gd name="T69" fmla="*/ 690 h 1122"/>
              <a:gd name="T70" fmla="*/ 168 w 374"/>
              <a:gd name="T71" fmla="*/ 678 h 1122"/>
              <a:gd name="T72" fmla="*/ 176 w 374"/>
              <a:gd name="T73" fmla="*/ 644 h 1122"/>
              <a:gd name="T74" fmla="*/ 194 w 374"/>
              <a:gd name="T75" fmla="*/ 618 h 1122"/>
              <a:gd name="T76" fmla="*/ 200 w 374"/>
              <a:gd name="T77" fmla="*/ 612 h 1122"/>
              <a:gd name="T78" fmla="*/ 234 w 374"/>
              <a:gd name="T79" fmla="*/ 594 h 1122"/>
              <a:gd name="T80" fmla="*/ 270 w 374"/>
              <a:gd name="T81" fmla="*/ 590 h 1122"/>
              <a:gd name="T82" fmla="*/ 280 w 374"/>
              <a:gd name="T83" fmla="*/ 590 h 1122"/>
              <a:gd name="T84" fmla="*/ 306 w 374"/>
              <a:gd name="T85" fmla="*/ 598 h 1122"/>
              <a:gd name="T86" fmla="*/ 332 w 374"/>
              <a:gd name="T87" fmla="*/ 614 h 1122"/>
              <a:gd name="T88" fmla="*/ 348 w 374"/>
              <a:gd name="T89" fmla="*/ 628 h 1122"/>
              <a:gd name="T90" fmla="*/ 374 w 374"/>
              <a:gd name="T91" fmla="*/ 630 h 1122"/>
              <a:gd name="T92" fmla="*/ 374 w 374"/>
              <a:gd name="T93" fmla="*/ 0 h 1122"/>
              <a:gd name="T94" fmla="*/ 358 w 374"/>
              <a:gd name="T95" fmla="*/ 10 h 1122"/>
              <a:gd name="T96" fmla="*/ 346 w 374"/>
              <a:gd name="T97" fmla="*/ 24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4" h="1122">
                <a:moveTo>
                  <a:pt x="346" y="24"/>
                </a:moveTo>
                <a:lnTo>
                  <a:pt x="0" y="904"/>
                </a:lnTo>
                <a:lnTo>
                  <a:pt x="232" y="904"/>
                </a:lnTo>
                <a:lnTo>
                  <a:pt x="232" y="976"/>
                </a:lnTo>
                <a:lnTo>
                  <a:pt x="232" y="976"/>
                </a:lnTo>
                <a:lnTo>
                  <a:pt x="232" y="978"/>
                </a:lnTo>
                <a:lnTo>
                  <a:pt x="232" y="978"/>
                </a:lnTo>
                <a:lnTo>
                  <a:pt x="228" y="992"/>
                </a:lnTo>
                <a:lnTo>
                  <a:pt x="222" y="1004"/>
                </a:lnTo>
                <a:lnTo>
                  <a:pt x="208" y="1022"/>
                </a:lnTo>
                <a:lnTo>
                  <a:pt x="208" y="1022"/>
                </a:lnTo>
                <a:lnTo>
                  <a:pt x="202" y="1032"/>
                </a:lnTo>
                <a:lnTo>
                  <a:pt x="196" y="1040"/>
                </a:lnTo>
                <a:lnTo>
                  <a:pt x="192" y="1050"/>
                </a:lnTo>
                <a:lnTo>
                  <a:pt x="192" y="1060"/>
                </a:lnTo>
                <a:lnTo>
                  <a:pt x="192" y="1060"/>
                </a:lnTo>
                <a:lnTo>
                  <a:pt x="192" y="1072"/>
                </a:lnTo>
                <a:lnTo>
                  <a:pt x="194" y="1084"/>
                </a:lnTo>
                <a:lnTo>
                  <a:pt x="198" y="1094"/>
                </a:lnTo>
                <a:lnTo>
                  <a:pt x="204" y="1102"/>
                </a:lnTo>
                <a:lnTo>
                  <a:pt x="204" y="1102"/>
                </a:lnTo>
                <a:lnTo>
                  <a:pt x="212" y="1110"/>
                </a:lnTo>
                <a:lnTo>
                  <a:pt x="222" y="1116"/>
                </a:lnTo>
                <a:lnTo>
                  <a:pt x="236" y="1120"/>
                </a:lnTo>
                <a:lnTo>
                  <a:pt x="252" y="1122"/>
                </a:lnTo>
                <a:lnTo>
                  <a:pt x="252" y="1122"/>
                </a:lnTo>
                <a:lnTo>
                  <a:pt x="270" y="1120"/>
                </a:lnTo>
                <a:lnTo>
                  <a:pt x="284" y="1118"/>
                </a:lnTo>
                <a:lnTo>
                  <a:pt x="294" y="1112"/>
                </a:lnTo>
                <a:lnTo>
                  <a:pt x="300" y="1104"/>
                </a:lnTo>
                <a:lnTo>
                  <a:pt x="300" y="1104"/>
                </a:lnTo>
                <a:lnTo>
                  <a:pt x="306" y="1094"/>
                </a:lnTo>
                <a:lnTo>
                  <a:pt x="310" y="1084"/>
                </a:lnTo>
                <a:lnTo>
                  <a:pt x="312" y="1072"/>
                </a:lnTo>
                <a:lnTo>
                  <a:pt x="314" y="1060"/>
                </a:lnTo>
                <a:lnTo>
                  <a:pt x="314" y="1060"/>
                </a:lnTo>
                <a:lnTo>
                  <a:pt x="312" y="1050"/>
                </a:lnTo>
                <a:lnTo>
                  <a:pt x="310" y="1040"/>
                </a:lnTo>
                <a:lnTo>
                  <a:pt x="304" y="1032"/>
                </a:lnTo>
                <a:lnTo>
                  <a:pt x="300" y="1022"/>
                </a:lnTo>
                <a:lnTo>
                  <a:pt x="300" y="1022"/>
                </a:lnTo>
                <a:lnTo>
                  <a:pt x="286" y="1004"/>
                </a:lnTo>
                <a:lnTo>
                  <a:pt x="280" y="992"/>
                </a:lnTo>
                <a:lnTo>
                  <a:pt x="278" y="978"/>
                </a:lnTo>
                <a:lnTo>
                  <a:pt x="278" y="904"/>
                </a:lnTo>
                <a:lnTo>
                  <a:pt x="374" y="904"/>
                </a:lnTo>
                <a:lnTo>
                  <a:pt x="374" y="756"/>
                </a:lnTo>
                <a:lnTo>
                  <a:pt x="350" y="756"/>
                </a:lnTo>
                <a:lnTo>
                  <a:pt x="350" y="756"/>
                </a:lnTo>
                <a:lnTo>
                  <a:pt x="344" y="760"/>
                </a:lnTo>
                <a:lnTo>
                  <a:pt x="330" y="770"/>
                </a:lnTo>
                <a:lnTo>
                  <a:pt x="330" y="770"/>
                </a:lnTo>
                <a:lnTo>
                  <a:pt x="318" y="778"/>
                </a:lnTo>
                <a:lnTo>
                  <a:pt x="304" y="784"/>
                </a:lnTo>
                <a:lnTo>
                  <a:pt x="288" y="790"/>
                </a:lnTo>
                <a:lnTo>
                  <a:pt x="270" y="792"/>
                </a:lnTo>
                <a:lnTo>
                  <a:pt x="270" y="792"/>
                </a:lnTo>
                <a:lnTo>
                  <a:pt x="252" y="792"/>
                </a:lnTo>
                <a:lnTo>
                  <a:pt x="234" y="788"/>
                </a:lnTo>
                <a:lnTo>
                  <a:pt x="216" y="782"/>
                </a:lnTo>
                <a:lnTo>
                  <a:pt x="200" y="770"/>
                </a:lnTo>
                <a:lnTo>
                  <a:pt x="200" y="770"/>
                </a:lnTo>
                <a:lnTo>
                  <a:pt x="194" y="764"/>
                </a:lnTo>
                <a:lnTo>
                  <a:pt x="186" y="756"/>
                </a:lnTo>
                <a:lnTo>
                  <a:pt x="182" y="748"/>
                </a:lnTo>
                <a:lnTo>
                  <a:pt x="176" y="738"/>
                </a:lnTo>
                <a:lnTo>
                  <a:pt x="172" y="726"/>
                </a:lnTo>
                <a:lnTo>
                  <a:pt x="170" y="716"/>
                </a:lnTo>
                <a:lnTo>
                  <a:pt x="168" y="704"/>
                </a:lnTo>
                <a:lnTo>
                  <a:pt x="168" y="690"/>
                </a:lnTo>
                <a:lnTo>
                  <a:pt x="168" y="690"/>
                </a:lnTo>
                <a:lnTo>
                  <a:pt x="168" y="678"/>
                </a:lnTo>
                <a:lnTo>
                  <a:pt x="170" y="666"/>
                </a:lnTo>
                <a:lnTo>
                  <a:pt x="176" y="644"/>
                </a:lnTo>
                <a:lnTo>
                  <a:pt x="188" y="626"/>
                </a:lnTo>
                <a:lnTo>
                  <a:pt x="194" y="618"/>
                </a:lnTo>
                <a:lnTo>
                  <a:pt x="200" y="612"/>
                </a:lnTo>
                <a:lnTo>
                  <a:pt x="200" y="612"/>
                </a:lnTo>
                <a:lnTo>
                  <a:pt x="216" y="602"/>
                </a:lnTo>
                <a:lnTo>
                  <a:pt x="234" y="594"/>
                </a:lnTo>
                <a:lnTo>
                  <a:pt x="252" y="592"/>
                </a:lnTo>
                <a:lnTo>
                  <a:pt x="270" y="590"/>
                </a:lnTo>
                <a:lnTo>
                  <a:pt x="270" y="590"/>
                </a:lnTo>
                <a:lnTo>
                  <a:pt x="280" y="590"/>
                </a:lnTo>
                <a:lnTo>
                  <a:pt x="288" y="592"/>
                </a:lnTo>
                <a:lnTo>
                  <a:pt x="306" y="598"/>
                </a:lnTo>
                <a:lnTo>
                  <a:pt x="320" y="606"/>
                </a:lnTo>
                <a:lnTo>
                  <a:pt x="332" y="614"/>
                </a:lnTo>
                <a:lnTo>
                  <a:pt x="332" y="614"/>
                </a:lnTo>
                <a:lnTo>
                  <a:pt x="348" y="628"/>
                </a:lnTo>
                <a:lnTo>
                  <a:pt x="354" y="630"/>
                </a:lnTo>
                <a:lnTo>
                  <a:pt x="374" y="630"/>
                </a:lnTo>
                <a:lnTo>
                  <a:pt x="374" y="0"/>
                </a:lnTo>
                <a:lnTo>
                  <a:pt x="374" y="0"/>
                </a:lnTo>
                <a:lnTo>
                  <a:pt x="366" y="4"/>
                </a:lnTo>
                <a:lnTo>
                  <a:pt x="358" y="10"/>
                </a:lnTo>
                <a:lnTo>
                  <a:pt x="350" y="16"/>
                </a:lnTo>
                <a:lnTo>
                  <a:pt x="346" y="24"/>
                </a:lnTo>
                <a:lnTo>
                  <a:pt x="346" y="2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31"/>
          <p:cNvSpPr>
            <a:spLocks/>
          </p:cNvSpPr>
          <p:nvPr/>
        </p:nvSpPr>
        <p:spPr bwMode="auto">
          <a:xfrm>
            <a:off x="7081271" y="2473258"/>
            <a:ext cx="1015225" cy="1560822"/>
          </a:xfrm>
          <a:custGeom>
            <a:avLst/>
            <a:gdLst>
              <a:gd name="T0" fmla="*/ 214 w 588"/>
              <a:gd name="T1" fmla="*/ 670 h 904"/>
              <a:gd name="T2" fmla="*/ 144 w 588"/>
              <a:gd name="T3" fmla="*/ 670 h 904"/>
              <a:gd name="T4" fmla="*/ 142 w 588"/>
              <a:gd name="T5" fmla="*/ 670 h 904"/>
              <a:gd name="T6" fmla="*/ 118 w 588"/>
              <a:gd name="T7" fmla="*/ 662 h 904"/>
              <a:gd name="T8" fmla="*/ 98 w 588"/>
              <a:gd name="T9" fmla="*/ 646 h 904"/>
              <a:gd name="T10" fmla="*/ 82 w 588"/>
              <a:gd name="T11" fmla="*/ 634 h 904"/>
              <a:gd name="T12" fmla="*/ 62 w 588"/>
              <a:gd name="T13" fmla="*/ 630 h 904"/>
              <a:gd name="T14" fmla="*/ 48 w 588"/>
              <a:gd name="T15" fmla="*/ 630 h 904"/>
              <a:gd name="T16" fmla="*/ 26 w 588"/>
              <a:gd name="T17" fmla="*/ 638 h 904"/>
              <a:gd name="T18" fmla="*/ 18 w 588"/>
              <a:gd name="T19" fmla="*/ 642 h 904"/>
              <a:gd name="T20" fmla="*/ 4 w 588"/>
              <a:gd name="T21" fmla="*/ 660 h 904"/>
              <a:gd name="T22" fmla="*/ 0 w 588"/>
              <a:gd name="T23" fmla="*/ 692 h 904"/>
              <a:gd name="T24" fmla="*/ 0 w 588"/>
              <a:gd name="T25" fmla="*/ 708 h 904"/>
              <a:gd name="T26" fmla="*/ 10 w 588"/>
              <a:gd name="T27" fmla="*/ 732 h 904"/>
              <a:gd name="T28" fmla="*/ 18 w 588"/>
              <a:gd name="T29" fmla="*/ 740 h 904"/>
              <a:gd name="T30" fmla="*/ 38 w 588"/>
              <a:gd name="T31" fmla="*/ 750 h 904"/>
              <a:gd name="T32" fmla="*/ 62 w 588"/>
              <a:gd name="T33" fmla="*/ 752 h 904"/>
              <a:gd name="T34" fmla="*/ 72 w 588"/>
              <a:gd name="T35" fmla="*/ 752 h 904"/>
              <a:gd name="T36" fmla="*/ 90 w 588"/>
              <a:gd name="T37" fmla="*/ 744 h 904"/>
              <a:gd name="T38" fmla="*/ 98 w 588"/>
              <a:gd name="T39" fmla="*/ 738 h 904"/>
              <a:gd name="T40" fmla="*/ 128 w 588"/>
              <a:gd name="T41" fmla="*/ 718 h 904"/>
              <a:gd name="T42" fmla="*/ 214 w 588"/>
              <a:gd name="T43" fmla="*/ 716 h 904"/>
              <a:gd name="T44" fmla="*/ 320 w 588"/>
              <a:gd name="T45" fmla="*/ 904 h 904"/>
              <a:gd name="T46" fmla="*/ 320 w 588"/>
              <a:gd name="T47" fmla="*/ 888 h 904"/>
              <a:gd name="T48" fmla="*/ 304 w 588"/>
              <a:gd name="T49" fmla="*/ 864 h 904"/>
              <a:gd name="T50" fmla="*/ 296 w 588"/>
              <a:gd name="T51" fmla="*/ 852 h 904"/>
              <a:gd name="T52" fmla="*/ 282 w 588"/>
              <a:gd name="T53" fmla="*/ 822 h 904"/>
              <a:gd name="T54" fmla="*/ 280 w 588"/>
              <a:gd name="T55" fmla="*/ 802 h 904"/>
              <a:gd name="T56" fmla="*/ 280 w 588"/>
              <a:gd name="T57" fmla="*/ 784 h 904"/>
              <a:gd name="T58" fmla="*/ 290 w 588"/>
              <a:gd name="T59" fmla="*/ 750 h 904"/>
              <a:gd name="T60" fmla="*/ 302 w 588"/>
              <a:gd name="T61" fmla="*/ 734 h 904"/>
              <a:gd name="T62" fmla="*/ 316 w 588"/>
              <a:gd name="T63" fmla="*/ 720 h 904"/>
              <a:gd name="T64" fmla="*/ 356 w 588"/>
              <a:gd name="T65" fmla="*/ 704 h 904"/>
              <a:gd name="T66" fmla="*/ 380 w 588"/>
              <a:gd name="T67" fmla="*/ 700 h 904"/>
              <a:gd name="T68" fmla="*/ 392 w 588"/>
              <a:gd name="T69" fmla="*/ 700 h 904"/>
              <a:gd name="T70" fmla="*/ 416 w 588"/>
              <a:gd name="T71" fmla="*/ 706 h 904"/>
              <a:gd name="T72" fmla="*/ 438 w 588"/>
              <a:gd name="T73" fmla="*/ 714 h 904"/>
              <a:gd name="T74" fmla="*/ 454 w 588"/>
              <a:gd name="T75" fmla="*/ 726 h 904"/>
              <a:gd name="T76" fmla="*/ 460 w 588"/>
              <a:gd name="T77" fmla="*/ 734 h 904"/>
              <a:gd name="T78" fmla="*/ 478 w 588"/>
              <a:gd name="T79" fmla="*/ 768 h 904"/>
              <a:gd name="T80" fmla="*/ 482 w 588"/>
              <a:gd name="T81" fmla="*/ 802 h 904"/>
              <a:gd name="T82" fmla="*/ 480 w 588"/>
              <a:gd name="T83" fmla="*/ 822 h 904"/>
              <a:gd name="T84" fmla="*/ 468 w 588"/>
              <a:gd name="T85" fmla="*/ 852 h 904"/>
              <a:gd name="T86" fmla="*/ 460 w 588"/>
              <a:gd name="T87" fmla="*/ 862 h 904"/>
              <a:gd name="T88" fmla="*/ 446 w 588"/>
              <a:gd name="T89" fmla="*/ 882 h 904"/>
              <a:gd name="T90" fmla="*/ 588 w 588"/>
              <a:gd name="T91" fmla="*/ 904 h 904"/>
              <a:gd name="T92" fmla="*/ 242 w 588"/>
              <a:gd name="T93" fmla="*/ 24 h 904"/>
              <a:gd name="T94" fmla="*/ 230 w 588"/>
              <a:gd name="T95" fmla="*/ 10 h 904"/>
              <a:gd name="T96" fmla="*/ 214 w 588"/>
              <a:gd name="T97" fmla="*/ 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8" h="904">
                <a:moveTo>
                  <a:pt x="214" y="0"/>
                </a:moveTo>
                <a:lnTo>
                  <a:pt x="214" y="670"/>
                </a:lnTo>
                <a:lnTo>
                  <a:pt x="144" y="670"/>
                </a:lnTo>
                <a:lnTo>
                  <a:pt x="144" y="670"/>
                </a:lnTo>
                <a:lnTo>
                  <a:pt x="142" y="670"/>
                </a:lnTo>
                <a:lnTo>
                  <a:pt x="142" y="670"/>
                </a:lnTo>
                <a:lnTo>
                  <a:pt x="128" y="668"/>
                </a:lnTo>
                <a:lnTo>
                  <a:pt x="118" y="662"/>
                </a:lnTo>
                <a:lnTo>
                  <a:pt x="98" y="646"/>
                </a:lnTo>
                <a:lnTo>
                  <a:pt x="98" y="646"/>
                </a:lnTo>
                <a:lnTo>
                  <a:pt x="90" y="640"/>
                </a:lnTo>
                <a:lnTo>
                  <a:pt x="82" y="634"/>
                </a:lnTo>
                <a:lnTo>
                  <a:pt x="72" y="632"/>
                </a:lnTo>
                <a:lnTo>
                  <a:pt x="62" y="630"/>
                </a:lnTo>
                <a:lnTo>
                  <a:pt x="62" y="630"/>
                </a:lnTo>
                <a:lnTo>
                  <a:pt x="48" y="630"/>
                </a:lnTo>
                <a:lnTo>
                  <a:pt x="38" y="634"/>
                </a:lnTo>
                <a:lnTo>
                  <a:pt x="26" y="638"/>
                </a:lnTo>
                <a:lnTo>
                  <a:pt x="18" y="642"/>
                </a:lnTo>
                <a:lnTo>
                  <a:pt x="18" y="642"/>
                </a:lnTo>
                <a:lnTo>
                  <a:pt x="10" y="650"/>
                </a:lnTo>
                <a:lnTo>
                  <a:pt x="4" y="660"/>
                </a:lnTo>
                <a:lnTo>
                  <a:pt x="0" y="674"/>
                </a:lnTo>
                <a:lnTo>
                  <a:pt x="0" y="692"/>
                </a:lnTo>
                <a:lnTo>
                  <a:pt x="0" y="692"/>
                </a:lnTo>
                <a:lnTo>
                  <a:pt x="0" y="708"/>
                </a:lnTo>
                <a:lnTo>
                  <a:pt x="4" y="722"/>
                </a:lnTo>
                <a:lnTo>
                  <a:pt x="10" y="732"/>
                </a:lnTo>
                <a:lnTo>
                  <a:pt x="18" y="740"/>
                </a:lnTo>
                <a:lnTo>
                  <a:pt x="18" y="740"/>
                </a:lnTo>
                <a:lnTo>
                  <a:pt x="26" y="746"/>
                </a:lnTo>
                <a:lnTo>
                  <a:pt x="38" y="750"/>
                </a:lnTo>
                <a:lnTo>
                  <a:pt x="50" y="752"/>
                </a:lnTo>
                <a:lnTo>
                  <a:pt x="62" y="752"/>
                </a:lnTo>
                <a:lnTo>
                  <a:pt x="62" y="752"/>
                </a:lnTo>
                <a:lnTo>
                  <a:pt x="72" y="752"/>
                </a:lnTo>
                <a:lnTo>
                  <a:pt x="80" y="748"/>
                </a:lnTo>
                <a:lnTo>
                  <a:pt x="90" y="744"/>
                </a:lnTo>
                <a:lnTo>
                  <a:pt x="98" y="738"/>
                </a:lnTo>
                <a:lnTo>
                  <a:pt x="98" y="738"/>
                </a:lnTo>
                <a:lnTo>
                  <a:pt x="118" y="724"/>
                </a:lnTo>
                <a:lnTo>
                  <a:pt x="128" y="718"/>
                </a:lnTo>
                <a:lnTo>
                  <a:pt x="142" y="716"/>
                </a:lnTo>
                <a:lnTo>
                  <a:pt x="214" y="716"/>
                </a:lnTo>
                <a:lnTo>
                  <a:pt x="214" y="904"/>
                </a:lnTo>
                <a:lnTo>
                  <a:pt x="320" y="904"/>
                </a:lnTo>
                <a:lnTo>
                  <a:pt x="320" y="888"/>
                </a:lnTo>
                <a:lnTo>
                  <a:pt x="320" y="888"/>
                </a:lnTo>
                <a:lnTo>
                  <a:pt x="316" y="880"/>
                </a:lnTo>
                <a:lnTo>
                  <a:pt x="304" y="864"/>
                </a:lnTo>
                <a:lnTo>
                  <a:pt x="304" y="864"/>
                </a:lnTo>
                <a:lnTo>
                  <a:pt x="296" y="852"/>
                </a:lnTo>
                <a:lnTo>
                  <a:pt x="288" y="838"/>
                </a:lnTo>
                <a:lnTo>
                  <a:pt x="282" y="822"/>
                </a:lnTo>
                <a:lnTo>
                  <a:pt x="280" y="812"/>
                </a:lnTo>
                <a:lnTo>
                  <a:pt x="280" y="802"/>
                </a:lnTo>
                <a:lnTo>
                  <a:pt x="280" y="802"/>
                </a:lnTo>
                <a:lnTo>
                  <a:pt x="280" y="784"/>
                </a:lnTo>
                <a:lnTo>
                  <a:pt x="284" y="768"/>
                </a:lnTo>
                <a:lnTo>
                  <a:pt x="290" y="750"/>
                </a:lnTo>
                <a:lnTo>
                  <a:pt x="302" y="734"/>
                </a:lnTo>
                <a:lnTo>
                  <a:pt x="302" y="734"/>
                </a:lnTo>
                <a:lnTo>
                  <a:pt x="308" y="726"/>
                </a:lnTo>
                <a:lnTo>
                  <a:pt x="316" y="720"/>
                </a:lnTo>
                <a:lnTo>
                  <a:pt x="334" y="710"/>
                </a:lnTo>
                <a:lnTo>
                  <a:pt x="356" y="704"/>
                </a:lnTo>
                <a:lnTo>
                  <a:pt x="368" y="702"/>
                </a:lnTo>
                <a:lnTo>
                  <a:pt x="380" y="700"/>
                </a:lnTo>
                <a:lnTo>
                  <a:pt x="380" y="700"/>
                </a:lnTo>
                <a:lnTo>
                  <a:pt x="392" y="700"/>
                </a:lnTo>
                <a:lnTo>
                  <a:pt x="404" y="702"/>
                </a:lnTo>
                <a:lnTo>
                  <a:pt x="416" y="706"/>
                </a:lnTo>
                <a:lnTo>
                  <a:pt x="428" y="710"/>
                </a:lnTo>
                <a:lnTo>
                  <a:pt x="438" y="714"/>
                </a:lnTo>
                <a:lnTo>
                  <a:pt x="446" y="720"/>
                </a:lnTo>
                <a:lnTo>
                  <a:pt x="454" y="726"/>
                </a:lnTo>
                <a:lnTo>
                  <a:pt x="460" y="734"/>
                </a:lnTo>
                <a:lnTo>
                  <a:pt x="460" y="734"/>
                </a:lnTo>
                <a:lnTo>
                  <a:pt x="470" y="750"/>
                </a:lnTo>
                <a:lnTo>
                  <a:pt x="478" y="768"/>
                </a:lnTo>
                <a:lnTo>
                  <a:pt x="480" y="786"/>
                </a:lnTo>
                <a:lnTo>
                  <a:pt x="482" y="802"/>
                </a:lnTo>
                <a:lnTo>
                  <a:pt x="482" y="802"/>
                </a:lnTo>
                <a:lnTo>
                  <a:pt x="480" y="822"/>
                </a:lnTo>
                <a:lnTo>
                  <a:pt x="474" y="838"/>
                </a:lnTo>
                <a:lnTo>
                  <a:pt x="468" y="852"/>
                </a:lnTo>
                <a:lnTo>
                  <a:pt x="460" y="862"/>
                </a:lnTo>
                <a:lnTo>
                  <a:pt x="460" y="862"/>
                </a:lnTo>
                <a:lnTo>
                  <a:pt x="448" y="878"/>
                </a:lnTo>
                <a:lnTo>
                  <a:pt x="446" y="882"/>
                </a:lnTo>
                <a:lnTo>
                  <a:pt x="446" y="904"/>
                </a:lnTo>
                <a:lnTo>
                  <a:pt x="588" y="904"/>
                </a:lnTo>
                <a:lnTo>
                  <a:pt x="242" y="24"/>
                </a:lnTo>
                <a:lnTo>
                  <a:pt x="242" y="24"/>
                </a:lnTo>
                <a:lnTo>
                  <a:pt x="236" y="16"/>
                </a:lnTo>
                <a:lnTo>
                  <a:pt x="230" y="10"/>
                </a:lnTo>
                <a:lnTo>
                  <a:pt x="222" y="4"/>
                </a:lnTo>
                <a:lnTo>
                  <a:pt x="214" y="0"/>
                </a:lnTo>
                <a:lnTo>
                  <a:pt x="214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Freeform 32"/>
          <p:cNvSpPr>
            <a:spLocks/>
          </p:cNvSpPr>
          <p:nvPr/>
        </p:nvSpPr>
        <p:spPr bwMode="auto">
          <a:xfrm>
            <a:off x="7851322" y="2825479"/>
            <a:ext cx="645738" cy="1208601"/>
          </a:xfrm>
          <a:custGeom>
            <a:avLst/>
            <a:gdLst>
              <a:gd name="T0" fmla="*/ 236 w 374"/>
              <a:gd name="T1" fmla="*/ 144 h 700"/>
              <a:gd name="T2" fmla="*/ 244 w 374"/>
              <a:gd name="T3" fmla="*/ 118 h 700"/>
              <a:gd name="T4" fmla="*/ 258 w 374"/>
              <a:gd name="T5" fmla="*/ 100 h 700"/>
              <a:gd name="T6" fmla="*/ 268 w 374"/>
              <a:gd name="T7" fmla="*/ 82 h 700"/>
              <a:gd name="T8" fmla="*/ 272 w 374"/>
              <a:gd name="T9" fmla="*/ 62 h 700"/>
              <a:gd name="T10" fmla="*/ 272 w 374"/>
              <a:gd name="T11" fmla="*/ 50 h 700"/>
              <a:gd name="T12" fmla="*/ 264 w 374"/>
              <a:gd name="T13" fmla="*/ 28 h 700"/>
              <a:gd name="T14" fmla="*/ 260 w 374"/>
              <a:gd name="T15" fmla="*/ 18 h 700"/>
              <a:gd name="T16" fmla="*/ 242 w 374"/>
              <a:gd name="T17" fmla="*/ 6 h 700"/>
              <a:gd name="T18" fmla="*/ 212 w 374"/>
              <a:gd name="T19" fmla="*/ 0 h 700"/>
              <a:gd name="T20" fmla="*/ 194 w 374"/>
              <a:gd name="T21" fmla="*/ 2 h 700"/>
              <a:gd name="T22" fmla="*/ 170 w 374"/>
              <a:gd name="T23" fmla="*/ 12 h 700"/>
              <a:gd name="T24" fmla="*/ 162 w 374"/>
              <a:gd name="T25" fmla="*/ 20 h 700"/>
              <a:gd name="T26" fmla="*/ 152 w 374"/>
              <a:gd name="T27" fmla="*/ 38 h 700"/>
              <a:gd name="T28" fmla="*/ 150 w 374"/>
              <a:gd name="T29" fmla="*/ 62 h 700"/>
              <a:gd name="T30" fmla="*/ 150 w 374"/>
              <a:gd name="T31" fmla="*/ 74 h 700"/>
              <a:gd name="T32" fmla="*/ 160 w 374"/>
              <a:gd name="T33" fmla="*/ 92 h 700"/>
              <a:gd name="T34" fmla="*/ 166 w 374"/>
              <a:gd name="T35" fmla="*/ 100 h 700"/>
              <a:gd name="T36" fmla="*/ 188 w 374"/>
              <a:gd name="T37" fmla="*/ 130 h 700"/>
              <a:gd name="T38" fmla="*/ 190 w 374"/>
              <a:gd name="T39" fmla="*/ 144 h 700"/>
              <a:gd name="T40" fmla="*/ 190 w 374"/>
              <a:gd name="T41" fmla="*/ 212 h 700"/>
              <a:gd name="T42" fmla="*/ 192 w 374"/>
              <a:gd name="T43" fmla="*/ 700 h 700"/>
              <a:gd name="T44" fmla="*/ 374 w 374"/>
              <a:gd name="T45" fmla="*/ 522 h 700"/>
              <a:gd name="T46" fmla="*/ 346 w 374"/>
              <a:gd name="T47" fmla="*/ 522 h 700"/>
              <a:gd name="T48" fmla="*/ 326 w 374"/>
              <a:gd name="T49" fmla="*/ 534 h 700"/>
              <a:gd name="T50" fmla="*/ 314 w 374"/>
              <a:gd name="T51" fmla="*/ 542 h 700"/>
              <a:gd name="T52" fmla="*/ 284 w 374"/>
              <a:gd name="T53" fmla="*/ 554 h 700"/>
              <a:gd name="T54" fmla="*/ 266 w 374"/>
              <a:gd name="T55" fmla="*/ 556 h 700"/>
              <a:gd name="T56" fmla="*/ 230 w 374"/>
              <a:gd name="T57" fmla="*/ 552 h 700"/>
              <a:gd name="T58" fmla="*/ 196 w 374"/>
              <a:gd name="T59" fmla="*/ 536 h 700"/>
              <a:gd name="T60" fmla="*/ 188 w 374"/>
              <a:gd name="T61" fmla="*/ 528 h 700"/>
              <a:gd name="T62" fmla="*/ 176 w 374"/>
              <a:gd name="T63" fmla="*/ 512 h 700"/>
              <a:gd name="T64" fmla="*/ 168 w 374"/>
              <a:gd name="T65" fmla="*/ 492 h 700"/>
              <a:gd name="T66" fmla="*/ 164 w 374"/>
              <a:gd name="T67" fmla="*/ 468 h 700"/>
              <a:gd name="T68" fmla="*/ 162 w 374"/>
              <a:gd name="T69" fmla="*/ 456 h 700"/>
              <a:gd name="T70" fmla="*/ 166 w 374"/>
              <a:gd name="T71" fmla="*/ 430 h 700"/>
              <a:gd name="T72" fmla="*/ 182 w 374"/>
              <a:gd name="T73" fmla="*/ 390 h 700"/>
              <a:gd name="T74" fmla="*/ 196 w 374"/>
              <a:gd name="T75" fmla="*/ 376 h 700"/>
              <a:gd name="T76" fmla="*/ 212 w 374"/>
              <a:gd name="T77" fmla="*/ 366 h 700"/>
              <a:gd name="T78" fmla="*/ 248 w 374"/>
              <a:gd name="T79" fmla="*/ 356 h 700"/>
              <a:gd name="T80" fmla="*/ 266 w 374"/>
              <a:gd name="T81" fmla="*/ 354 h 700"/>
              <a:gd name="T82" fmla="*/ 284 w 374"/>
              <a:gd name="T83" fmla="*/ 358 h 700"/>
              <a:gd name="T84" fmla="*/ 316 w 374"/>
              <a:gd name="T85" fmla="*/ 372 h 700"/>
              <a:gd name="T86" fmla="*/ 328 w 374"/>
              <a:gd name="T87" fmla="*/ 380 h 700"/>
              <a:gd name="T88" fmla="*/ 350 w 374"/>
              <a:gd name="T89" fmla="*/ 396 h 700"/>
              <a:gd name="T90" fmla="*/ 374 w 374"/>
              <a:gd name="T91" fmla="*/ 212 h 700"/>
              <a:gd name="T92" fmla="*/ 236 w 374"/>
              <a:gd name="T93" fmla="*/ 144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4" h="700">
                <a:moveTo>
                  <a:pt x="236" y="144"/>
                </a:moveTo>
                <a:lnTo>
                  <a:pt x="236" y="144"/>
                </a:lnTo>
                <a:lnTo>
                  <a:pt x="238" y="130"/>
                </a:lnTo>
                <a:lnTo>
                  <a:pt x="244" y="118"/>
                </a:lnTo>
                <a:lnTo>
                  <a:pt x="258" y="100"/>
                </a:lnTo>
                <a:lnTo>
                  <a:pt x="258" y="100"/>
                </a:lnTo>
                <a:lnTo>
                  <a:pt x="262" y="90"/>
                </a:lnTo>
                <a:lnTo>
                  <a:pt x="268" y="82"/>
                </a:lnTo>
                <a:lnTo>
                  <a:pt x="270" y="72"/>
                </a:lnTo>
                <a:lnTo>
                  <a:pt x="272" y="62"/>
                </a:lnTo>
                <a:lnTo>
                  <a:pt x="272" y="62"/>
                </a:lnTo>
                <a:lnTo>
                  <a:pt x="272" y="50"/>
                </a:lnTo>
                <a:lnTo>
                  <a:pt x="268" y="38"/>
                </a:lnTo>
                <a:lnTo>
                  <a:pt x="264" y="28"/>
                </a:lnTo>
                <a:lnTo>
                  <a:pt x="260" y="18"/>
                </a:lnTo>
                <a:lnTo>
                  <a:pt x="260" y="18"/>
                </a:lnTo>
                <a:lnTo>
                  <a:pt x="252" y="10"/>
                </a:lnTo>
                <a:lnTo>
                  <a:pt x="242" y="6"/>
                </a:lnTo>
                <a:lnTo>
                  <a:pt x="228" y="2"/>
                </a:lnTo>
                <a:lnTo>
                  <a:pt x="212" y="0"/>
                </a:lnTo>
                <a:lnTo>
                  <a:pt x="212" y="0"/>
                </a:lnTo>
                <a:lnTo>
                  <a:pt x="194" y="2"/>
                </a:lnTo>
                <a:lnTo>
                  <a:pt x="180" y="6"/>
                </a:lnTo>
                <a:lnTo>
                  <a:pt x="170" y="12"/>
                </a:lnTo>
                <a:lnTo>
                  <a:pt x="162" y="20"/>
                </a:lnTo>
                <a:lnTo>
                  <a:pt x="162" y="20"/>
                </a:lnTo>
                <a:lnTo>
                  <a:pt x="156" y="28"/>
                </a:lnTo>
                <a:lnTo>
                  <a:pt x="152" y="38"/>
                </a:lnTo>
                <a:lnTo>
                  <a:pt x="150" y="50"/>
                </a:lnTo>
                <a:lnTo>
                  <a:pt x="150" y="62"/>
                </a:lnTo>
                <a:lnTo>
                  <a:pt x="150" y="62"/>
                </a:lnTo>
                <a:lnTo>
                  <a:pt x="150" y="74"/>
                </a:lnTo>
                <a:lnTo>
                  <a:pt x="154" y="82"/>
                </a:lnTo>
                <a:lnTo>
                  <a:pt x="160" y="92"/>
                </a:lnTo>
                <a:lnTo>
                  <a:pt x="166" y="100"/>
                </a:lnTo>
                <a:lnTo>
                  <a:pt x="166" y="100"/>
                </a:lnTo>
                <a:lnTo>
                  <a:pt x="180" y="118"/>
                </a:lnTo>
                <a:lnTo>
                  <a:pt x="188" y="130"/>
                </a:lnTo>
                <a:lnTo>
                  <a:pt x="190" y="144"/>
                </a:lnTo>
                <a:lnTo>
                  <a:pt x="190" y="144"/>
                </a:lnTo>
                <a:lnTo>
                  <a:pt x="190" y="146"/>
                </a:lnTo>
                <a:lnTo>
                  <a:pt x="190" y="212"/>
                </a:lnTo>
                <a:lnTo>
                  <a:pt x="0" y="212"/>
                </a:lnTo>
                <a:lnTo>
                  <a:pt x="192" y="700"/>
                </a:lnTo>
                <a:lnTo>
                  <a:pt x="374" y="700"/>
                </a:lnTo>
                <a:lnTo>
                  <a:pt x="374" y="522"/>
                </a:lnTo>
                <a:lnTo>
                  <a:pt x="346" y="522"/>
                </a:lnTo>
                <a:lnTo>
                  <a:pt x="346" y="522"/>
                </a:lnTo>
                <a:lnTo>
                  <a:pt x="340" y="524"/>
                </a:lnTo>
                <a:lnTo>
                  <a:pt x="326" y="534"/>
                </a:lnTo>
                <a:lnTo>
                  <a:pt x="326" y="534"/>
                </a:lnTo>
                <a:lnTo>
                  <a:pt x="314" y="542"/>
                </a:lnTo>
                <a:lnTo>
                  <a:pt x="300" y="550"/>
                </a:lnTo>
                <a:lnTo>
                  <a:pt x="284" y="554"/>
                </a:lnTo>
                <a:lnTo>
                  <a:pt x="266" y="556"/>
                </a:lnTo>
                <a:lnTo>
                  <a:pt x="266" y="556"/>
                </a:lnTo>
                <a:lnTo>
                  <a:pt x="248" y="556"/>
                </a:lnTo>
                <a:lnTo>
                  <a:pt x="230" y="552"/>
                </a:lnTo>
                <a:lnTo>
                  <a:pt x="212" y="546"/>
                </a:lnTo>
                <a:lnTo>
                  <a:pt x="196" y="536"/>
                </a:lnTo>
                <a:lnTo>
                  <a:pt x="196" y="536"/>
                </a:lnTo>
                <a:lnTo>
                  <a:pt x="188" y="528"/>
                </a:lnTo>
                <a:lnTo>
                  <a:pt x="182" y="520"/>
                </a:lnTo>
                <a:lnTo>
                  <a:pt x="176" y="512"/>
                </a:lnTo>
                <a:lnTo>
                  <a:pt x="172" y="502"/>
                </a:lnTo>
                <a:lnTo>
                  <a:pt x="168" y="492"/>
                </a:lnTo>
                <a:lnTo>
                  <a:pt x="164" y="480"/>
                </a:lnTo>
                <a:lnTo>
                  <a:pt x="164" y="468"/>
                </a:lnTo>
                <a:lnTo>
                  <a:pt x="162" y="456"/>
                </a:lnTo>
                <a:lnTo>
                  <a:pt x="162" y="456"/>
                </a:lnTo>
                <a:lnTo>
                  <a:pt x="164" y="442"/>
                </a:lnTo>
                <a:lnTo>
                  <a:pt x="166" y="430"/>
                </a:lnTo>
                <a:lnTo>
                  <a:pt x="172" y="410"/>
                </a:lnTo>
                <a:lnTo>
                  <a:pt x="182" y="390"/>
                </a:lnTo>
                <a:lnTo>
                  <a:pt x="190" y="384"/>
                </a:lnTo>
                <a:lnTo>
                  <a:pt x="196" y="376"/>
                </a:lnTo>
                <a:lnTo>
                  <a:pt x="196" y="376"/>
                </a:lnTo>
                <a:lnTo>
                  <a:pt x="212" y="366"/>
                </a:lnTo>
                <a:lnTo>
                  <a:pt x="230" y="360"/>
                </a:lnTo>
                <a:lnTo>
                  <a:pt x="248" y="356"/>
                </a:lnTo>
                <a:lnTo>
                  <a:pt x="266" y="354"/>
                </a:lnTo>
                <a:lnTo>
                  <a:pt x="266" y="354"/>
                </a:lnTo>
                <a:lnTo>
                  <a:pt x="276" y="356"/>
                </a:lnTo>
                <a:lnTo>
                  <a:pt x="284" y="358"/>
                </a:lnTo>
                <a:lnTo>
                  <a:pt x="302" y="364"/>
                </a:lnTo>
                <a:lnTo>
                  <a:pt x="316" y="372"/>
                </a:lnTo>
                <a:lnTo>
                  <a:pt x="328" y="380"/>
                </a:lnTo>
                <a:lnTo>
                  <a:pt x="328" y="380"/>
                </a:lnTo>
                <a:lnTo>
                  <a:pt x="342" y="392"/>
                </a:lnTo>
                <a:lnTo>
                  <a:pt x="350" y="396"/>
                </a:lnTo>
                <a:lnTo>
                  <a:pt x="374" y="396"/>
                </a:lnTo>
                <a:lnTo>
                  <a:pt x="374" y="212"/>
                </a:lnTo>
                <a:lnTo>
                  <a:pt x="236" y="212"/>
                </a:lnTo>
                <a:lnTo>
                  <a:pt x="236" y="14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Freeform 33"/>
          <p:cNvSpPr>
            <a:spLocks/>
          </p:cNvSpPr>
          <p:nvPr/>
        </p:nvSpPr>
        <p:spPr bwMode="auto">
          <a:xfrm>
            <a:off x="8200090" y="3191512"/>
            <a:ext cx="1294930" cy="842568"/>
          </a:xfrm>
          <a:custGeom>
            <a:avLst/>
            <a:gdLst>
              <a:gd name="T0" fmla="*/ 146 w 750"/>
              <a:gd name="T1" fmla="*/ 224 h 488"/>
              <a:gd name="T2" fmla="*/ 144 w 750"/>
              <a:gd name="T3" fmla="*/ 224 h 488"/>
              <a:gd name="T4" fmla="*/ 130 w 750"/>
              <a:gd name="T5" fmla="*/ 220 h 488"/>
              <a:gd name="T6" fmla="*/ 100 w 750"/>
              <a:gd name="T7" fmla="*/ 198 h 488"/>
              <a:gd name="T8" fmla="*/ 92 w 750"/>
              <a:gd name="T9" fmla="*/ 192 h 488"/>
              <a:gd name="T10" fmla="*/ 74 w 750"/>
              <a:gd name="T11" fmla="*/ 184 h 488"/>
              <a:gd name="T12" fmla="*/ 64 w 750"/>
              <a:gd name="T13" fmla="*/ 182 h 488"/>
              <a:gd name="T14" fmla="*/ 38 w 750"/>
              <a:gd name="T15" fmla="*/ 186 h 488"/>
              <a:gd name="T16" fmla="*/ 20 w 750"/>
              <a:gd name="T17" fmla="*/ 196 h 488"/>
              <a:gd name="T18" fmla="*/ 12 w 750"/>
              <a:gd name="T19" fmla="*/ 204 h 488"/>
              <a:gd name="T20" fmla="*/ 2 w 750"/>
              <a:gd name="T21" fmla="*/ 226 h 488"/>
              <a:gd name="T22" fmla="*/ 0 w 750"/>
              <a:gd name="T23" fmla="*/ 244 h 488"/>
              <a:gd name="T24" fmla="*/ 6 w 750"/>
              <a:gd name="T25" fmla="*/ 274 h 488"/>
              <a:gd name="T26" fmla="*/ 20 w 750"/>
              <a:gd name="T27" fmla="*/ 292 h 488"/>
              <a:gd name="T28" fmla="*/ 28 w 750"/>
              <a:gd name="T29" fmla="*/ 298 h 488"/>
              <a:gd name="T30" fmla="*/ 50 w 750"/>
              <a:gd name="T31" fmla="*/ 304 h 488"/>
              <a:gd name="T32" fmla="*/ 64 w 750"/>
              <a:gd name="T33" fmla="*/ 304 h 488"/>
              <a:gd name="T34" fmla="*/ 82 w 750"/>
              <a:gd name="T35" fmla="*/ 300 h 488"/>
              <a:gd name="T36" fmla="*/ 100 w 750"/>
              <a:gd name="T37" fmla="*/ 290 h 488"/>
              <a:gd name="T38" fmla="*/ 118 w 750"/>
              <a:gd name="T39" fmla="*/ 276 h 488"/>
              <a:gd name="T40" fmla="*/ 144 w 750"/>
              <a:gd name="T41" fmla="*/ 270 h 488"/>
              <a:gd name="T42" fmla="*/ 220 w 750"/>
              <a:gd name="T43" fmla="*/ 488 h 488"/>
              <a:gd name="T44" fmla="*/ 346 w 750"/>
              <a:gd name="T45" fmla="*/ 468 h 488"/>
              <a:gd name="T46" fmla="*/ 342 w 750"/>
              <a:gd name="T47" fmla="*/ 460 h 488"/>
              <a:gd name="T48" fmla="*/ 330 w 750"/>
              <a:gd name="T49" fmla="*/ 444 h 488"/>
              <a:gd name="T50" fmla="*/ 314 w 750"/>
              <a:gd name="T51" fmla="*/ 418 h 488"/>
              <a:gd name="T52" fmla="*/ 306 w 750"/>
              <a:gd name="T53" fmla="*/ 392 h 488"/>
              <a:gd name="T54" fmla="*/ 306 w 750"/>
              <a:gd name="T55" fmla="*/ 382 h 488"/>
              <a:gd name="T56" fmla="*/ 310 w 750"/>
              <a:gd name="T57" fmla="*/ 348 h 488"/>
              <a:gd name="T58" fmla="*/ 328 w 750"/>
              <a:gd name="T59" fmla="*/ 314 h 488"/>
              <a:gd name="T60" fmla="*/ 334 w 750"/>
              <a:gd name="T61" fmla="*/ 306 h 488"/>
              <a:gd name="T62" fmla="*/ 360 w 750"/>
              <a:gd name="T63" fmla="*/ 290 h 488"/>
              <a:gd name="T64" fmla="*/ 394 w 750"/>
              <a:gd name="T65" fmla="*/ 282 h 488"/>
              <a:gd name="T66" fmla="*/ 406 w 750"/>
              <a:gd name="T67" fmla="*/ 280 h 488"/>
              <a:gd name="T68" fmla="*/ 430 w 750"/>
              <a:gd name="T69" fmla="*/ 282 h 488"/>
              <a:gd name="T70" fmla="*/ 454 w 750"/>
              <a:gd name="T71" fmla="*/ 290 h 488"/>
              <a:gd name="T72" fmla="*/ 472 w 750"/>
              <a:gd name="T73" fmla="*/ 300 h 488"/>
              <a:gd name="T74" fmla="*/ 486 w 750"/>
              <a:gd name="T75" fmla="*/ 314 h 488"/>
              <a:gd name="T76" fmla="*/ 496 w 750"/>
              <a:gd name="T77" fmla="*/ 330 h 488"/>
              <a:gd name="T78" fmla="*/ 506 w 750"/>
              <a:gd name="T79" fmla="*/ 366 h 488"/>
              <a:gd name="T80" fmla="*/ 508 w 750"/>
              <a:gd name="T81" fmla="*/ 382 h 488"/>
              <a:gd name="T82" fmla="*/ 500 w 750"/>
              <a:gd name="T83" fmla="*/ 418 h 488"/>
              <a:gd name="T84" fmla="*/ 486 w 750"/>
              <a:gd name="T85" fmla="*/ 442 h 488"/>
              <a:gd name="T86" fmla="*/ 474 w 750"/>
              <a:gd name="T87" fmla="*/ 458 h 488"/>
              <a:gd name="T88" fmla="*/ 472 w 750"/>
              <a:gd name="T89" fmla="*/ 488 h 488"/>
              <a:gd name="T90" fmla="*/ 750 w 750"/>
              <a:gd name="T91" fmla="*/ 0 h 488"/>
              <a:gd name="T92" fmla="*/ 220 w 750"/>
              <a:gd name="T93" fmla="*/ 224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0" h="488">
                <a:moveTo>
                  <a:pt x="220" y="224"/>
                </a:moveTo>
                <a:lnTo>
                  <a:pt x="146" y="224"/>
                </a:lnTo>
                <a:lnTo>
                  <a:pt x="146" y="224"/>
                </a:lnTo>
                <a:lnTo>
                  <a:pt x="144" y="224"/>
                </a:lnTo>
                <a:lnTo>
                  <a:pt x="144" y="224"/>
                </a:lnTo>
                <a:lnTo>
                  <a:pt x="130" y="220"/>
                </a:lnTo>
                <a:lnTo>
                  <a:pt x="120" y="214"/>
                </a:lnTo>
                <a:lnTo>
                  <a:pt x="100" y="198"/>
                </a:lnTo>
                <a:lnTo>
                  <a:pt x="100" y="198"/>
                </a:lnTo>
                <a:lnTo>
                  <a:pt x="92" y="192"/>
                </a:lnTo>
                <a:lnTo>
                  <a:pt x="82" y="188"/>
                </a:lnTo>
                <a:lnTo>
                  <a:pt x="74" y="184"/>
                </a:lnTo>
                <a:lnTo>
                  <a:pt x="64" y="182"/>
                </a:lnTo>
                <a:lnTo>
                  <a:pt x="64" y="182"/>
                </a:lnTo>
                <a:lnTo>
                  <a:pt x="50" y="184"/>
                </a:lnTo>
                <a:lnTo>
                  <a:pt x="38" y="186"/>
                </a:lnTo>
                <a:lnTo>
                  <a:pt x="28" y="190"/>
                </a:lnTo>
                <a:lnTo>
                  <a:pt x="20" y="196"/>
                </a:lnTo>
                <a:lnTo>
                  <a:pt x="20" y="196"/>
                </a:lnTo>
                <a:lnTo>
                  <a:pt x="12" y="204"/>
                </a:lnTo>
                <a:lnTo>
                  <a:pt x="6" y="214"/>
                </a:lnTo>
                <a:lnTo>
                  <a:pt x="2" y="226"/>
                </a:lnTo>
                <a:lnTo>
                  <a:pt x="0" y="244"/>
                </a:lnTo>
                <a:lnTo>
                  <a:pt x="0" y="244"/>
                </a:lnTo>
                <a:lnTo>
                  <a:pt x="2" y="262"/>
                </a:lnTo>
                <a:lnTo>
                  <a:pt x="6" y="274"/>
                </a:lnTo>
                <a:lnTo>
                  <a:pt x="12" y="284"/>
                </a:lnTo>
                <a:lnTo>
                  <a:pt x="20" y="292"/>
                </a:lnTo>
                <a:lnTo>
                  <a:pt x="20" y="292"/>
                </a:lnTo>
                <a:lnTo>
                  <a:pt x="28" y="298"/>
                </a:lnTo>
                <a:lnTo>
                  <a:pt x="38" y="302"/>
                </a:lnTo>
                <a:lnTo>
                  <a:pt x="50" y="304"/>
                </a:lnTo>
                <a:lnTo>
                  <a:pt x="64" y="304"/>
                </a:lnTo>
                <a:lnTo>
                  <a:pt x="64" y="304"/>
                </a:lnTo>
                <a:lnTo>
                  <a:pt x="74" y="304"/>
                </a:lnTo>
                <a:lnTo>
                  <a:pt x="82" y="300"/>
                </a:lnTo>
                <a:lnTo>
                  <a:pt x="92" y="296"/>
                </a:lnTo>
                <a:lnTo>
                  <a:pt x="100" y="290"/>
                </a:lnTo>
                <a:lnTo>
                  <a:pt x="100" y="290"/>
                </a:lnTo>
                <a:lnTo>
                  <a:pt x="118" y="276"/>
                </a:lnTo>
                <a:lnTo>
                  <a:pt x="130" y="272"/>
                </a:lnTo>
                <a:lnTo>
                  <a:pt x="144" y="270"/>
                </a:lnTo>
                <a:lnTo>
                  <a:pt x="220" y="270"/>
                </a:lnTo>
                <a:lnTo>
                  <a:pt x="220" y="488"/>
                </a:lnTo>
                <a:lnTo>
                  <a:pt x="346" y="488"/>
                </a:lnTo>
                <a:lnTo>
                  <a:pt x="346" y="468"/>
                </a:lnTo>
                <a:lnTo>
                  <a:pt x="346" y="468"/>
                </a:lnTo>
                <a:lnTo>
                  <a:pt x="342" y="460"/>
                </a:lnTo>
                <a:lnTo>
                  <a:pt x="330" y="444"/>
                </a:lnTo>
                <a:lnTo>
                  <a:pt x="330" y="444"/>
                </a:lnTo>
                <a:lnTo>
                  <a:pt x="322" y="432"/>
                </a:lnTo>
                <a:lnTo>
                  <a:pt x="314" y="418"/>
                </a:lnTo>
                <a:lnTo>
                  <a:pt x="308" y="402"/>
                </a:lnTo>
                <a:lnTo>
                  <a:pt x="306" y="392"/>
                </a:lnTo>
                <a:lnTo>
                  <a:pt x="306" y="382"/>
                </a:lnTo>
                <a:lnTo>
                  <a:pt x="306" y="382"/>
                </a:lnTo>
                <a:lnTo>
                  <a:pt x="306" y="364"/>
                </a:lnTo>
                <a:lnTo>
                  <a:pt x="310" y="348"/>
                </a:lnTo>
                <a:lnTo>
                  <a:pt x="316" y="330"/>
                </a:lnTo>
                <a:lnTo>
                  <a:pt x="328" y="314"/>
                </a:lnTo>
                <a:lnTo>
                  <a:pt x="328" y="314"/>
                </a:lnTo>
                <a:lnTo>
                  <a:pt x="334" y="306"/>
                </a:lnTo>
                <a:lnTo>
                  <a:pt x="342" y="300"/>
                </a:lnTo>
                <a:lnTo>
                  <a:pt x="360" y="290"/>
                </a:lnTo>
                <a:lnTo>
                  <a:pt x="382" y="284"/>
                </a:lnTo>
                <a:lnTo>
                  <a:pt x="394" y="282"/>
                </a:lnTo>
                <a:lnTo>
                  <a:pt x="406" y="280"/>
                </a:lnTo>
                <a:lnTo>
                  <a:pt x="406" y="280"/>
                </a:lnTo>
                <a:lnTo>
                  <a:pt x="418" y="280"/>
                </a:lnTo>
                <a:lnTo>
                  <a:pt x="430" y="282"/>
                </a:lnTo>
                <a:lnTo>
                  <a:pt x="442" y="286"/>
                </a:lnTo>
                <a:lnTo>
                  <a:pt x="454" y="290"/>
                </a:lnTo>
                <a:lnTo>
                  <a:pt x="464" y="294"/>
                </a:lnTo>
                <a:lnTo>
                  <a:pt x="472" y="300"/>
                </a:lnTo>
                <a:lnTo>
                  <a:pt x="480" y="306"/>
                </a:lnTo>
                <a:lnTo>
                  <a:pt x="486" y="314"/>
                </a:lnTo>
                <a:lnTo>
                  <a:pt x="486" y="314"/>
                </a:lnTo>
                <a:lnTo>
                  <a:pt x="496" y="330"/>
                </a:lnTo>
                <a:lnTo>
                  <a:pt x="504" y="348"/>
                </a:lnTo>
                <a:lnTo>
                  <a:pt x="506" y="366"/>
                </a:lnTo>
                <a:lnTo>
                  <a:pt x="508" y="382"/>
                </a:lnTo>
                <a:lnTo>
                  <a:pt x="508" y="382"/>
                </a:lnTo>
                <a:lnTo>
                  <a:pt x="506" y="402"/>
                </a:lnTo>
                <a:lnTo>
                  <a:pt x="500" y="418"/>
                </a:lnTo>
                <a:lnTo>
                  <a:pt x="494" y="432"/>
                </a:lnTo>
                <a:lnTo>
                  <a:pt x="486" y="442"/>
                </a:lnTo>
                <a:lnTo>
                  <a:pt x="486" y="442"/>
                </a:lnTo>
                <a:lnTo>
                  <a:pt x="474" y="458"/>
                </a:lnTo>
                <a:lnTo>
                  <a:pt x="472" y="462"/>
                </a:lnTo>
                <a:lnTo>
                  <a:pt x="472" y="488"/>
                </a:lnTo>
                <a:lnTo>
                  <a:pt x="558" y="488"/>
                </a:lnTo>
                <a:lnTo>
                  <a:pt x="750" y="0"/>
                </a:lnTo>
                <a:lnTo>
                  <a:pt x="220" y="0"/>
                </a:lnTo>
                <a:lnTo>
                  <a:pt x="220" y="22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Freeform 34"/>
          <p:cNvSpPr>
            <a:spLocks/>
          </p:cNvSpPr>
          <p:nvPr/>
        </p:nvSpPr>
        <p:spPr bwMode="auto">
          <a:xfrm>
            <a:off x="9253300" y="3191512"/>
            <a:ext cx="832208" cy="842568"/>
          </a:xfrm>
          <a:custGeom>
            <a:avLst/>
            <a:gdLst>
              <a:gd name="T0" fmla="*/ 408 w 482"/>
              <a:gd name="T1" fmla="*/ 32 h 488"/>
              <a:gd name="T2" fmla="*/ 422 w 482"/>
              <a:gd name="T3" fmla="*/ 52 h 488"/>
              <a:gd name="T4" fmla="*/ 428 w 482"/>
              <a:gd name="T5" fmla="*/ 62 h 488"/>
              <a:gd name="T6" fmla="*/ 442 w 482"/>
              <a:gd name="T7" fmla="*/ 94 h 488"/>
              <a:gd name="T8" fmla="*/ 444 w 482"/>
              <a:gd name="T9" fmla="*/ 112 h 488"/>
              <a:gd name="T10" fmla="*/ 438 w 482"/>
              <a:gd name="T11" fmla="*/ 146 h 488"/>
              <a:gd name="T12" fmla="*/ 422 w 482"/>
              <a:gd name="T13" fmla="*/ 180 h 488"/>
              <a:gd name="T14" fmla="*/ 416 w 482"/>
              <a:gd name="T15" fmla="*/ 188 h 488"/>
              <a:gd name="T16" fmla="*/ 398 w 482"/>
              <a:gd name="T17" fmla="*/ 200 h 488"/>
              <a:gd name="T18" fmla="*/ 378 w 482"/>
              <a:gd name="T19" fmla="*/ 208 h 488"/>
              <a:gd name="T20" fmla="*/ 354 w 482"/>
              <a:gd name="T21" fmla="*/ 214 h 488"/>
              <a:gd name="T22" fmla="*/ 342 w 482"/>
              <a:gd name="T23" fmla="*/ 214 h 488"/>
              <a:gd name="T24" fmla="*/ 318 w 482"/>
              <a:gd name="T25" fmla="*/ 212 h 488"/>
              <a:gd name="T26" fmla="*/ 278 w 482"/>
              <a:gd name="T27" fmla="*/ 194 h 488"/>
              <a:gd name="T28" fmla="*/ 264 w 482"/>
              <a:gd name="T29" fmla="*/ 180 h 488"/>
              <a:gd name="T30" fmla="*/ 252 w 482"/>
              <a:gd name="T31" fmla="*/ 164 h 488"/>
              <a:gd name="T32" fmla="*/ 242 w 482"/>
              <a:gd name="T33" fmla="*/ 130 h 488"/>
              <a:gd name="T34" fmla="*/ 242 w 482"/>
              <a:gd name="T35" fmla="*/ 112 h 488"/>
              <a:gd name="T36" fmla="*/ 244 w 482"/>
              <a:gd name="T37" fmla="*/ 92 h 488"/>
              <a:gd name="T38" fmla="*/ 258 w 482"/>
              <a:gd name="T39" fmla="*/ 62 h 488"/>
              <a:gd name="T40" fmla="*/ 266 w 482"/>
              <a:gd name="T41" fmla="*/ 50 h 488"/>
              <a:gd name="T42" fmla="*/ 282 w 482"/>
              <a:gd name="T43" fmla="*/ 26 h 488"/>
              <a:gd name="T44" fmla="*/ 192 w 482"/>
              <a:gd name="T45" fmla="*/ 0 h 488"/>
              <a:gd name="T46" fmla="*/ 228 w 482"/>
              <a:gd name="T47" fmla="*/ 488 h 488"/>
              <a:gd name="T48" fmla="*/ 228 w 482"/>
              <a:gd name="T49" fmla="*/ 474 h 488"/>
              <a:gd name="T50" fmla="*/ 212 w 482"/>
              <a:gd name="T51" fmla="*/ 450 h 488"/>
              <a:gd name="T52" fmla="*/ 202 w 482"/>
              <a:gd name="T53" fmla="*/ 438 h 488"/>
              <a:gd name="T54" fmla="*/ 188 w 482"/>
              <a:gd name="T55" fmla="*/ 408 h 488"/>
              <a:gd name="T56" fmla="*/ 186 w 482"/>
              <a:gd name="T57" fmla="*/ 388 h 488"/>
              <a:gd name="T58" fmla="*/ 188 w 482"/>
              <a:gd name="T59" fmla="*/ 370 h 488"/>
              <a:gd name="T60" fmla="*/ 198 w 482"/>
              <a:gd name="T61" fmla="*/ 336 h 488"/>
              <a:gd name="T62" fmla="*/ 208 w 482"/>
              <a:gd name="T63" fmla="*/ 320 h 488"/>
              <a:gd name="T64" fmla="*/ 222 w 482"/>
              <a:gd name="T65" fmla="*/ 306 h 488"/>
              <a:gd name="T66" fmla="*/ 262 w 482"/>
              <a:gd name="T67" fmla="*/ 288 h 488"/>
              <a:gd name="T68" fmla="*/ 288 w 482"/>
              <a:gd name="T69" fmla="*/ 286 h 488"/>
              <a:gd name="T70" fmla="*/ 300 w 482"/>
              <a:gd name="T71" fmla="*/ 286 h 488"/>
              <a:gd name="T72" fmla="*/ 324 w 482"/>
              <a:gd name="T73" fmla="*/ 292 h 488"/>
              <a:gd name="T74" fmla="*/ 344 w 482"/>
              <a:gd name="T75" fmla="*/ 300 h 488"/>
              <a:gd name="T76" fmla="*/ 360 w 482"/>
              <a:gd name="T77" fmla="*/ 312 h 488"/>
              <a:gd name="T78" fmla="*/ 368 w 482"/>
              <a:gd name="T79" fmla="*/ 320 h 488"/>
              <a:gd name="T80" fmla="*/ 384 w 482"/>
              <a:gd name="T81" fmla="*/ 354 h 488"/>
              <a:gd name="T82" fmla="*/ 388 w 482"/>
              <a:gd name="T83" fmla="*/ 388 h 488"/>
              <a:gd name="T84" fmla="*/ 386 w 482"/>
              <a:gd name="T85" fmla="*/ 406 h 488"/>
              <a:gd name="T86" fmla="*/ 374 w 482"/>
              <a:gd name="T87" fmla="*/ 438 h 488"/>
              <a:gd name="T88" fmla="*/ 366 w 482"/>
              <a:gd name="T89" fmla="*/ 448 h 488"/>
              <a:gd name="T90" fmla="*/ 354 w 482"/>
              <a:gd name="T91" fmla="*/ 468 h 488"/>
              <a:gd name="T92" fmla="*/ 482 w 482"/>
              <a:gd name="T93" fmla="*/ 488 h 488"/>
              <a:gd name="T94" fmla="*/ 408 w 482"/>
              <a:gd name="T95" fmla="*/ 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2" h="488">
                <a:moveTo>
                  <a:pt x="408" y="32"/>
                </a:moveTo>
                <a:lnTo>
                  <a:pt x="408" y="32"/>
                </a:lnTo>
                <a:lnTo>
                  <a:pt x="410" y="36"/>
                </a:lnTo>
                <a:lnTo>
                  <a:pt x="422" y="52"/>
                </a:lnTo>
                <a:lnTo>
                  <a:pt x="422" y="52"/>
                </a:lnTo>
                <a:lnTo>
                  <a:pt x="428" y="62"/>
                </a:lnTo>
                <a:lnTo>
                  <a:pt x="436" y="76"/>
                </a:lnTo>
                <a:lnTo>
                  <a:pt x="442" y="94"/>
                </a:lnTo>
                <a:lnTo>
                  <a:pt x="444" y="112"/>
                </a:lnTo>
                <a:lnTo>
                  <a:pt x="444" y="112"/>
                </a:lnTo>
                <a:lnTo>
                  <a:pt x="442" y="130"/>
                </a:lnTo>
                <a:lnTo>
                  <a:pt x="438" y="146"/>
                </a:lnTo>
                <a:lnTo>
                  <a:pt x="432" y="164"/>
                </a:lnTo>
                <a:lnTo>
                  <a:pt x="422" y="180"/>
                </a:lnTo>
                <a:lnTo>
                  <a:pt x="422" y="180"/>
                </a:lnTo>
                <a:lnTo>
                  <a:pt x="416" y="188"/>
                </a:lnTo>
                <a:lnTo>
                  <a:pt x="408" y="194"/>
                </a:lnTo>
                <a:lnTo>
                  <a:pt x="398" y="200"/>
                </a:lnTo>
                <a:lnTo>
                  <a:pt x="388" y="204"/>
                </a:lnTo>
                <a:lnTo>
                  <a:pt x="378" y="208"/>
                </a:lnTo>
                <a:lnTo>
                  <a:pt x="366" y="212"/>
                </a:lnTo>
                <a:lnTo>
                  <a:pt x="354" y="214"/>
                </a:lnTo>
                <a:lnTo>
                  <a:pt x="342" y="214"/>
                </a:lnTo>
                <a:lnTo>
                  <a:pt x="342" y="214"/>
                </a:lnTo>
                <a:lnTo>
                  <a:pt x="330" y="214"/>
                </a:lnTo>
                <a:lnTo>
                  <a:pt x="318" y="212"/>
                </a:lnTo>
                <a:lnTo>
                  <a:pt x="296" y="204"/>
                </a:lnTo>
                <a:lnTo>
                  <a:pt x="278" y="194"/>
                </a:lnTo>
                <a:lnTo>
                  <a:pt x="270" y="188"/>
                </a:lnTo>
                <a:lnTo>
                  <a:pt x="264" y="180"/>
                </a:lnTo>
                <a:lnTo>
                  <a:pt x="264" y="180"/>
                </a:lnTo>
                <a:lnTo>
                  <a:pt x="252" y="164"/>
                </a:lnTo>
                <a:lnTo>
                  <a:pt x="246" y="148"/>
                </a:lnTo>
                <a:lnTo>
                  <a:pt x="242" y="130"/>
                </a:lnTo>
                <a:lnTo>
                  <a:pt x="242" y="112"/>
                </a:lnTo>
                <a:lnTo>
                  <a:pt x="242" y="112"/>
                </a:lnTo>
                <a:lnTo>
                  <a:pt x="242" y="102"/>
                </a:lnTo>
                <a:lnTo>
                  <a:pt x="244" y="92"/>
                </a:lnTo>
                <a:lnTo>
                  <a:pt x="250" y="76"/>
                </a:lnTo>
                <a:lnTo>
                  <a:pt x="258" y="62"/>
                </a:lnTo>
                <a:lnTo>
                  <a:pt x="266" y="50"/>
                </a:lnTo>
                <a:lnTo>
                  <a:pt x="266" y="50"/>
                </a:lnTo>
                <a:lnTo>
                  <a:pt x="278" y="34"/>
                </a:lnTo>
                <a:lnTo>
                  <a:pt x="282" y="26"/>
                </a:lnTo>
                <a:lnTo>
                  <a:pt x="282" y="0"/>
                </a:lnTo>
                <a:lnTo>
                  <a:pt x="192" y="0"/>
                </a:lnTo>
                <a:lnTo>
                  <a:pt x="0" y="488"/>
                </a:lnTo>
                <a:lnTo>
                  <a:pt x="228" y="488"/>
                </a:lnTo>
                <a:lnTo>
                  <a:pt x="228" y="474"/>
                </a:lnTo>
                <a:lnTo>
                  <a:pt x="228" y="474"/>
                </a:lnTo>
                <a:lnTo>
                  <a:pt x="224" y="466"/>
                </a:lnTo>
                <a:lnTo>
                  <a:pt x="212" y="450"/>
                </a:lnTo>
                <a:lnTo>
                  <a:pt x="212" y="450"/>
                </a:lnTo>
                <a:lnTo>
                  <a:pt x="202" y="438"/>
                </a:lnTo>
                <a:lnTo>
                  <a:pt x="194" y="424"/>
                </a:lnTo>
                <a:lnTo>
                  <a:pt x="188" y="408"/>
                </a:lnTo>
                <a:lnTo>
                  <a:pt x="188" y="398"/>
                </a:lnTo>
                <a:lnTo>
                  <a:pt x="186" y="388"/>
                </a:lnTo>
                <a:lnTo>
                  <a:pt x="186" y="388"/>
                </a:lnTo>
                <a:lnTo>
                  <a:pt x="188" y="370"/>
                </a:lnTo>
                <a:lnTo>
                  <a:pt x="192" y="352"/>
                </a:lnTo>
                <a:lnTo>
                  <a:pt x="198" y="336"/>
                </a:lnTo>
                <a:lnTo>
                  <a:pt x="208" y="320"/>
                </a:lnTo>
                <a:lnTo>
                  <a:pt x="208" y="320"/>
                </a:lnTo>
                <a:lnTo>
                  <a:pt x="214" y="312"/>
                </a:lnTo>
                <a:lnTo>
                  <a:pt x="222" y="306"/>
                </a:lnTo>
                <a:lnTo>
                  <a:pt x="240" y="296"/>
                </a:lnTo>
                <a:lnTo>
                  <a:pt x="262" y="288"/>
                </a:lnTo>
                <a:lnTo>
                  <a:pt x="274" y="286"/>
                </a:lnTo>
                <a:lnTo>
                  <a:pt x="288" y="286"/>
                </a:lnTo>
                <a:lnTo>
                  <a:pt x="288" y="286"/>
                </a:lnTo>
                <a:lnTo>
                  <a:pt x="300" y="286"/>
                </a:lnTo>
                <a:lnTo>
                  <a:pt x="312" y="288"/>
                </a:lnTo>
                <a:lnTo>
                  <a:pt x="324" y="292"/>
                </a:lnTo>
                <a:lnTo>
                  <a:pt x="334" y="296"/>
                </a:lnTo>
                <a:lnTo>
                  <a:pt x="344" y="300"/>
                </a:lnTo>
                <a:lnTo>
                  <a:pt x="352" y="306"/>
                </a:lnTo>
                <a:lnTo>
                  <a:pt x="360" y="312"/>
                </a:lnTo>
                <a:lnTo>
                  <a:pt x="368" y="320"/>
                </a:lnTo>
                <a:lnTo>
                  <a:pt x="368" y="320"/>
                </a:lnTo>
                <a:lnTo>
                  <a:pt x="378" y="336"/>
                </a:lnTo>
                <a:lnTo>
                  <a:pt x="384" y="354"/>
                </a:lnTo>
                <a:lnTo>
                  <a:pt x="388" y="370"/>
                </a:lnTo>
                <a:lnTo>
                  <a:pt x="388" y="388"/>
                </a:lnTo>
                <a:lnTo>
                  <a:pt x="388" y="388"/>
                </a:lnTo>
                <a:lnTo>
                  <a:pt x="386" y="406"/>
                </a:lnTo>
                <a:lnTo>
                  <a:pt x="382" y="424"/>
                </a:lnTo>
                <a:lnTo>
                  <a:pt x="374" y="438"/>
                </a:lnTo>
                <a:lnTo>
                  <a:pt x="366" y="448"/>
                </a:lnTo>
                <a:lnTo>
                  <a:pt x="366" y="448"/>
                </a:lnTo>
                <a:lnTo>
                  <a:pt x="356" y="464"/>
                </a:lnTo>
                <a:lnTo>
                  <a:pt x="354" y="468"/>
                </a:lnTo>
                <a:lnTo>
                  <a:pt x="354" y="488"/>
                </a:lnTo>
                <a:lnTo>
                  <a:pt x="482" y="488"/>
                </a:lnTo>
                <a:lnTo>
                  <a:pt x="482" y="0"/>
                </a:lnTo>
                <a:lnTo>
                  <a:pt x="408" y="0"/>
                </a:lnTo>
                <a:lnTo>
                  <a:pt x="408" y="3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Freeform 35"/>
          <p:cNvSpPr>
            <a:spLocks/>
          </p:cNvSpPr>
          <p:nvPr/>
        </p:nvSpPr>
        <p:spPr bwMode="auto">
          <a:xfrm>
            <a:off x="10168383" y="3191512"/>
            <a:ext cx="687176" cy="842568"/>
          </a:xfrm>
          <a:custGeom>
            <a:avLst/>
            <a:gdLst>
              <a:gd name="T0" fmla="*/ 0 w 398"/>
              <a:gd name="T1" fmla="*/ 0 h 488"/>
              <a:gd name="T2" fmla="*/ 0 w 398"/>
              <a:gd name="T3" fmla="*/ 488 h 488"/>
              <a:gd name="T4" fmla="*/ 114 w 398"/>
              <a:gd name="T5" fmla="*/ 488 h 488"/>
              <a:gd name="T6" fmla="*/ 114 w 398"/>
              <a:gd name="T7" fmla="*/ 474 h 488"/>
              <a:gd name="T8" fmla="*/ 114 w 398"/>
              <a:gd name="T9" fmla="*/ 474 h 488"/>
              <a:gd name="T10" fmla="*/ 110 w 398"/>
              <a:gd name="T11" fmla="*/ 466 h 488"/>
              <a:gd name="T12" fmla="*/ 98 w 398"/>
              <a:gd name="T13" fmla="*/ 450 h 488"/>
              <a:gd name="T14" fmla="*/ 98 w 398"/>
              <a:gd name="T15" fmla="*/ 450 h 488"/>
              <a:gd name="T16" fmla="*/ 88 w 398"/>
              <a:gd name="T17" fmla="*/ 438 h 488"/>
              <a:gd name="T18" fmla="*/ 80 w 398"/>
              <a:gd name="T19" fmla="*/ 424 h 488"/>
              <a:gd name="T20" fmla="*/ 74 w 398"/>
              <a:gd name="T21" fmla="*/ 408 h 488"/>
              <a:gd name="T22" fmla="*/ 74 w 398"/>
              <a:gd name="T23" fmla="*/ 398 h 488"/>
              <a:gd name="T24" fmla="*/ 72 w 398"/>
              <a:gd name="T25" fmla="*/ 388 h 488"/>
              <a:gd name="T26" fmla="*/ 72 w 398"/>
              <a:gd name="T27" fmla="*/ 388 h 488"/>
              <a:gd name="T28" fmla="*/ 74 w 398"/>
              <a:gd name="T29" fmla="*/ 370 h 488"/>
              <a:gd name="T30" fmla="*/ 78 w 398"/>
              <a:gd name="T31" fmla="*/ 352 h 488"/>
              <a:gd name="T32" fmla="*/ 84 w 398"/>
              <a:gd name="T33" fmla="*/ 336 h 488"/>
              <a:gd name="T34" fmla="*/ 94 w 398"/>
              <a:gd name="T35" fmla="*/ 320 h 488"/>
              <a:gd name="T36" fmla="*/ 94 w 398"/>
              <a:gd name="T37" fmla="*/ 320 h 488"/>
              <a:gd name="T38" fmla="*/ 100 w 398"/>
              <a:gd name="T39" fmla="*/ 312 h 488"/>
              <a:gd name="T40" fmla="*/ 108 w 398"/>
              <a:gd name="T41" fmla="*/ 306 h 488"/>
              <a:gd name="T42" fmla="*/ 126 w 398"/>
              <a:gd name="T43" fmla="*/ 296 h 488"/>
              <a:gd name="T44" fmla="*/ 148 w 398"/>
              <a:gd name="T45" fmla="*/ 288 h 488"/>
              <a:gd name="T46" fmla="*/ 160 w 398"/>
              <a:gd name="T47" fmla="*/ 286 h 488"/>
              <a:gd name="T48" fmla="*/ 174 w 398"/>
              <a:gd name="T49" fmla="*/ 286 h 488"/>
              <a:gd name="T50" fmla="*/ 174 w 398"/>
              <a:gd name="T51" fmla="*/ 286 h 488"/>
              <a:gd name="T52" fmla="*/ 186 w 398"/>
              <a:gd name="T53" fmla="*/ 286 h 488"/>
              <a:gd name="T54" fmla="*/ 198 w 398"/>
              <a:gd name="T55" fmla="*/ 288 h 488"/>
              <a:gd name="T56" fmla="*/ 210 w 398"/>
              <a:gd name="T57" fmla="*/ 292 h 488"/>
              <a:gd name="T58" fmla="*/ 220 w 398"/>
              <a:gd name="T59" fmla="*/ 296 h 488"/>
              <a:gd name="T60" fmla="*/ 230 w 398"/>
              <a:gd name="T61" fmla="*/ 300 h 488"/>
              <a:gd name="T62" fmla="*/ 238 w 398"/>
              <a:gd name="T63" fmla="*/ 306 h 488"/>
              <a:gd name="T64" fmla="*/ 246 w 398"/>
              <a:gd name="T65" fmla="*/ 312 h 488"/>
              <a:gd name="T66" fmla="*/ 254 w 398"/>
              <a:gd name="T67" fmla="*/ 320 h 488"/>
              <a:gd name="T68" fmla="*/ 254 w 398"/>
              <a:gd name="T69" fmla="*/ 320 h 488"/>
              <a:gd name="T70" fmla="*/ 264 w 398"/>
              <a:gd name="T71" fmla="*/ 336 h 488"/>
              <a:gd name="T72" fmla="*/ 270 w 398"/>
              <a:gd name="T73" fmla="*/ 354 h 488"/>
              <a:gd name="T74" fmla="*/ 274 w 398"/>
              <a:gd name="T75" fmla="*/ 370 h 488"/>
              <a:gd name="T76" fmla="*/ 274 w 398"/>
              <a:gd name="T77" fmla="*/ 388 h 488"/>
              <a:gd name="T78" fmla="*/ 274 w 398"/>
              <a:gd name="T79" fmla="*/ 388 h 488"/>
              <a:gd name="T80" fmla="*/ 272 w 398"/>
              <a:gd name="T81" fmla="*/ 406 h 488"/>
              <a:gd name="T82" fmla="*/ 268 w 398"/>
              <a:gd name="T83" fmla="*/ 424 h 488"/>
              <a:gd name="T84" fmla="*/ 260 w 398"/>
              <a:gd name="T85" fmla="*/ 438 h 488"/>
              <a:gd name="T86" fmla="*/ 252 w 398"/>
              <a:gd name="T87" fmla="*/ 448 h 488"/>
              <a:gd name="T88" fmla="*/ 252 w 398"/>
              <a:gd name="T89" fmla="*/ 448 h 488"/>
              <a:gd name="T90" fmla="*/ 242 w 398"/>
              <a:gd name="T91" fmla="*/ 464 h 488"/>
              <a:gd name="T92" fmla="*/ 240 w 398"/>
              <a:gd name="T93" fmla="*/ 468 h 488"/>
              <a:gd name="T94" fmla="*/ 240 w 398"/>
              <a:gd name="T95" fmla="*/ 488 h 488"/>
              <a:gd name="T96" fmla="*/ 398 w 398"/>
              <a:gd name="T97" fmla="*/ 488 h 488"/>
              <a:gd name="T98" fmla="*/ 206 w 398"/>
              <a:gd name="T99" fmla="*/ 0 h 488"/>
              <a:gd name="T100" fmla="*/ 0 w 398"/>
              <a:gd name="T101" fmla="*/ 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8" h="488">
                <a:moveTo>
                  <a:pt x="0" y="0"/>
                </a:moveTo>
                <a:lnTo>
                  <a:pt x="0" y="488"/>
                </a:lnTo>
                <a:lnTo>
                  <a:pt x="114" y="488"/>
                </a:lnTo>
                <a:lnTo>
                  <a:pt x="114" y="474"/>
                </a:lnTo>
                <a:lnTo>
                  <a:pt x="114" y="474"/>
                </a:lnTo>
                <a:lnTo>
                  <a:pt x="110" y="466"/>
                </a:lnTo>
                <a:lnTo>
                  <a:pt x="98" y="450"/>
                </a:lnTo>
                <a:lnTo>
                  <a:pt x="98" y="450"/>
                </a:lnTo>
                <a:lnTo>
                  <a:pt x="88" y="438"/>
                </a:lnTo>
                <a:lnTo>
                  <a:pt x="80" y="424"/>
                </a:lnTo>
                <a:lnTo>
                  <a:pt x="74" y="408"/>
                </a:lnTo>
                <a:lnTo>
                  <a:pt x="74" y="398"/>
                </a:lnTo>
                <a:lnTo>
                  <a:pt x="72" y="388"/>
                </a:lnTo>
                <a:lnTo>
                  <a:pt x="72" y="388"/>
                </a:lnTo>
                <a:lnTo>
                  <a:pt x="74" y="370"/>
                </a:lnTo>
                <a:lnTo>
                  <a:pt x="78" y="352"/>
                </a:lnTo>
                <a:lnTo>
                  <a:pt x="84" y="336"/>
                </a:lnTo>
                <a:lnTo>
                  <a:pt x="94" y="320"/>
                </a:lnTo>
                <a:lnTo>
                  <a:pt x="94" y="320"/>
                </a:lnTo>
                <a:lnTo>
                  <a:pt x="100" y="312"/>
                </a:lnTo>
                <a:lnTo>
                  <a:pt x="108" y="306"/>
                </a:lnTo>
                <a:lnTo>
                  <a:pt x="126" y="296"/>
                </a:lnTo>
                <a:lnTo>
                  <a:pt x="148" y="288"/>
                </a:lnTo>
                <a:lnTo>
                  <a:pt x="160" y="286"/>
                </a:lnTo>
                <a:lnTo>
                  <a:pt x="174" y="286"/>
                </a:lnTo>
                <a:lnTo>
                  <a:pt x="174" y="286"/>
                </a:lnTo>
                <a:lnTo>
                  <a:pt x="186" y="286"/>
                </a:lnTo>
                <a:lnTo>
                  <a:pt x="198" y="288"/>
                </a:lnTo>
                <a:lnTo>
                  <a:pt x="210" y="292"/>
                </a:lnTo>
                <a:lnTo>
                  <a:pt x="220" y="296"/>
                </a:lnTo>
                <a:lnTo>
                  <a:pt x="230" y="300"/>
                </a:lnTo>
                <a:lnTo>
                  <a:pt x="238" y="306"/>
                </a:lnTo>
                <a:lnTo>
                  <a:pt x="246" y="312"/>
                </a:lnTo>
                <a:lnTo>
                  <a:pt x="254" y="320"/>
                </a:lnTo>
                <a:lnTo>
                  <a:pt x="254" y="320"/>
                </a:lnTo>
                <a:lnTo>
                  <a:pt x="264" y="336"/>
                </a:lnTo>
                <a:lnTo>
                  <a:pt x="270" y="354"/>
                </a:lnTo>
                <a:lnTo>
                  <a:pt x="274" y="370"/>
                </a:lnTo>
                <a:lnTo>
                  <a:pt x="274" y="388"/>
                </a:lnTo>
                <a:lnTo>
                  <a:pt x="274" y="388"/>
                </a:lnTo>
                <a:lnTo>
                  <a:pt x="272" y="406"/>
                </a:lnTo>
                <a:lnTo>
                  <a:pt x="268" y="424"/>
                </a:lnTo>
                <a:lnTo>
                  <a:pt x="260" y="438"/>
                </a:lnTo>
                <a:lnTo>
                  <a:pt x="252" y="448"/>
                </a:lnTo>
                <a:lnTo>
                  <a:pt x="252" y="448"/>
                </a:lnTo>
                <a:lnTo>
                  <a:pt x="242" y="464"/>
                </a:lnTo>
                <a:lnTo>
                  <a:pt x="240" y="468"/>
                </a:lnTo>
                <a:lnTo>
                  <a:pt x="240" y="488"/>
                </a:lnTo>
                <a:lnTo>
                  <a:pt x="398" y="488"/>
                </a:lnTo>
                <a:lnTo>
                  <a:pt x="206" y="0"/>
                </a:lnTo>
                <a:lnTo>
                  <a:pt x="0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Freeform 36"/>
          <p:cNvSpPr>
            <a:spLocks/>
          </p:cNvSpPr>
          <p:nvPr/>
        </p:nvSpPr>
        <p:spPr bwMode="auto">
          <a:xfrm>
            <a:off x="6618549" y="3750922"/>
            <a:ext cx="1578088" cy="1212054"/>
          </a:xfrm>
          <a:custGeom>
            <a:avLst/>
            <a:gdLst>
              <a:gd name="T0" fmla="*/ 674 w 914"/>
              <a:gd name="T1" fmla="*/ 144 h 702"/>
              <a:gd name="T2" fmla="*/ 696 w 914"/>
              <a:gd name="T3" fmla="*/ 100 h 702"/>
              <a:gd name="T4" fmla="*/ 710 w 914"/>
              <a:gd name="T5" fmla="*/ 62 h 702"/>
              <a:gd name="T6" fmla="*/ 702 w 914"/>
              <a:gd name="T7" fmla="*/ 28 h 702"/>
              <a:gd name="T8" fmla="*/ 680 w 914"/>
              <a:gd name="T9" fmla="*/ 6 h 702"/>
              <a:gd name="T10" fmla="*/ 632 w 914"/>
              <a:gd name="T11" fmla="*/ 2 h 702"/>
              <a:gd name="T12" fmla="*/ 600 w 914"/>
              <a:gd name="T13" fmla="*/ 20 h 702"/>
              <a:gd name="T14" fmla="*/ 588 w 914"/>
              <a:gd name="T15" fmla="*/ 62 h 702"/>
              <a:gd name="T16" fmla="*/ 598 w 914"/>
              <a:gd name="T17" fmla="*/ 92 h 702"/>
              <a:gd name="T18" fmla="*/ 624 w 914"/>
              <a:gd name="T19" fmla="*/ 130 h 702"/>
              <a:gd name="T20" fmla="*/ 628 w 914"/>
              <a:gd name="T21" fmla="*/ 212 h 702"/>
              <a:gd name="T22" fmla="*/ 380 w 914"/>
              <a:gd name="T23" fmla="*/ 244 h 702"/>
              <a:gd name="T24" fmla="*/ 406 w 914"/>
              <a:gd name="T25" fmla="*/ 284 h 702"/>
              <a:gd name="T26" fmla="*/ 412 w 914"/>
              <a:gd name="T27" fmla="*/ 338 h 702"/>
              <a:gd name="T28" fmla="*/ 392 w 914"/>
              <a:gd name="T29" fmla="*/ 388 h 702"/>
              <a:gd name="T30" fmla="*/ 360 w 914"/>
              <a:gd name="T31" fmla="*/ 412 h 702"/>
              <a:gd name="T32" fmla="*/ 312 w 914"/>
              <a:gd name="T33" fmla="*/ 422 h 702"/>
              <a:gd name="T34" fmla="*/ 266 w 914"/>
              <a:gd name="T35" fmla="*/ 412 h 702"/>
              <a:gd name="T36" fmla="*/ 234 w 914"/>
              <a:gd name="T37" fmla="*/ 388 h 702"/>
              <a:gd name="T38" fmla="*/ 212 w 914"/>
              <a:gd name="T39" fmla="*/ 320 h 702"/>
              <a:gd name="T40" fmla="*/ 220 w 914"/>
              <a:gd name="T41" fmla="*/ 284 h 702"/>
              <a:gd name="T42" fmla="*/ 248 w 914"/>
              <a:gd name="T43" fmla="*/ 242 h 702"/>
              <a:gd name="T44" fmla="*/ 12 w 914"/>
              <a:gd name="T45" fmla="*/ 284 h 702"/>
              <a:gd name="T46" fmla="*/ 2 w 914"/>
              <a:gd name="T47" fmla="*/ 314 h 702"/>
              <a:gd name="T48" fmla="*/ 6 w 914"/>
              <a:gd name="T49" fmla="*/ 364 h 702"/>
              <a:gd name="T50" fmla="*/ 24 w 914"/>
              <a:gd name="T51" fmla="*/ 390 h 702"/>
              <a:gd name="T52" fmla="*/ 56 w 914"/>
              <a:gd name="T53" fmla="*/ 406 h 702"/>
              <a:gd name="T54" fmla="*/ 268 w 914"/>
              <a:gd name="T55" fmla="*/ 702 h 702"/>
              <a:gd name="T56" fmla="*/ 252 w 914"/>
              <a:gd name="T57" fmla="*/ 668 h 702"/>
              <a:gd name="T58" fmla="*/ 230 w 914"/>
              <a:gd name="T59" fmla="*/ 626 h 702"/>
              <a:gd name="T60" fmla="*/ 228 w 914"/>
              <a:gd name="T61" fmla="*/ 588 h 702"/>
              <a:gd name="T62" fmla="*/ 250 w 914"/>
              <a:gd name="T63" fmla="*/ 538 h 702"/>
              <a:gd name="T64" fmla="*/ 304 w 914"/>
              <a:gd name="T65" fmla="*/ 508 h 702"/>
              <a:gd name="T66" fmla="*/ 340 w 914"/>
              <a:gd name="T67" fmla="*/ 504 h 702"/>
              <a:gd name="T68" fmla="*/ 386 w 914"/>
              <a:gd name="T69" fmla="*/ 518 h 702"/>
              <a:gd name="T70" fmla="*/ 408 w 914"/>
              <a:gd name="T71" fmla="*/ 538 h 702"/>
              <a:gd name="T72" fmla="*/ 430 w 914"/>
              <a:gd name="T73" fmla="*/ 606 h 702"/>
              <a:gd name="T74" fmla="*/ 416 w 914"/>
              <a:gd name="T75" fmla="*/ 656 h 702"/>
              <a:gd name="T76" fmla="*/ 394 w 914"/>
              <a:gd name="T77" fmla="*/ 686 h 702"/>
              <a:gd name="T78" fmla="*/ 524 w 914"/>
              <a:gd name="T79" fmla="*/ 692 h 702"/>
              <a:gd name="T80" fmla="*/ 500 w 914"/>
              <a:gd name="T81" fmla="*/ 656 h 702"/>
              <a:gd name="T82" fmla="*/ 484 w 914"/>
              <a:gd name="T83" fmla="*/ 606 h 702"/>
              <a:gd name="T84" fmla="*/ 494 w 914"/>
              <a:gd name="T85" fmla="*/ 554 h 702"/>
              <a:gd name="T86" fmla="*/ 520 w 914"/>
              <a:gd name="T87" fmla="*/ 524 h 702"/>
              <a:gd name="T88" fmla="*/ 584 w 914"/>
              <a:gd name="T89" fmla="*/ 504 h 702"/>
              <a:gd name="T90" fmla="*/ 620 w 914"/>
              <a:gd name="T91" fmla="*/ 510 h 702"/>
              <a:gd name="T92" fmla="*/ 658 w 914"/>
              <a:gd name="T93" fmla="*/ 530 h 702"/>
              <a:gd name="T94" fmla="*/ 682 w 914"/>
              <a:gd name="T95" fmla="*/ 572 h 702"/>
              <a:gd name="T96" fmla="*/ 684 w 914"/>
              <a:gd name="T97" fmla="*/ 626 h 702"/>
              <a:gd name="T98" fmla="*/ 664 w 914"/>
              <a:gd name="T99" fmla="*/ 666 h 702"/>
              <a:gd name="T100" fmla="*/ 720 w 914"/>
              <a:gd name="T101" fmla="*/ 702 h 702"/>
              <a:gd name="T102" fmla="*/ 858 w 914"/>
              <a:gd name="T103" fmla="*/ 406 h 702"/>
              <a:gd name="T104" fmla="*/ 892 w 914"/>
              <a:gd name="T105" fmla="*/ 390 h 702"/>
              <a:gd name="T106" fmla="*/ 908 w 914"/>
              <a:gd name="T107" fmla="*/ 364 h 702"/>
              <a:gd name="T108" fmla="*/ 914 w 914"/>
              <a:gd name="T109" fmla="*/ 314 h 702"/>
              <a:gd name="T110" fmla="*/ 874 w 914"/>
              <a:gd name="T111" fmla="*/ 212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14" h="702">
                <a:moveTo>
                  <a:pt x="874" y="212"/>
                </a:moveTo>
                <a:lnTo>
                  <a:pt x="674" y="212"/>
                </a:lnTo>
                <a:lnTo>
                  <a:pt x="674" y="144"/>
                </a:lnTo>
                <a:lnTo>
                  <a:pt x="674" y="144"/>
                </a:lnTo>
                <a:lnTo>
                  <a:pt x="676" y="130"/>
                </a:lnTo>
                <a:lnTo>
                  <a:pt x="682" y="118"/>
                </a:lnTo>
                <a:lnTo>
                  <a:pt x="696" y="100"/>
                </a:lnTo>
                <a:lnTo>
                  <a:pt x="696" y="100"/>
                </a:lnTo>
                <a:lnTo>
                  <a:pt x="700" y="90"/>
                </a:lnTo>
                <a:lnTo>
                  <a:pt x="706" y="82"/>
                </a:lnTo>
                <a:lnTo>
                  <a:pt x="708" y="72"/>
                </a:lnTo>
                <a:lnTo>
                  <a:pt x="710" y="62"/>
                </a:lnTo>
                <a:lnTo>
                  <a:pt x="710" y="62"/>
                </a:lnTo>
                <a:lnTo>
                  <a:pt x="708" y="50"/>
                </a:lnTo>
                <a:lnTo>
                  <a:pt x="706" y="38"/>
                </a:lnTo>
                <a:lnTo>
                  <a:pt x="702" y="28"/>
                </a:lnTo>
                <a:lnTo>
                  <a:pt x="696" y="18"/>
                </a:lnTo>
                <a:lnTo>
                  <a:pt x="696" y="18"/>
                </a:lnTo>
                <a:lnTo>
                  <a:pt x="690" y="12"/>
                </a:lnTo>
                <a:lnTo>
                  <a:pt x="680" y="6"/>
                </a:lnTo>
                <a:lnTo>
                  <a:pt x="666" y="2"/>
                </a:lnTo>
                <a:lnTo>
                  <a:pt x="648" y="0"/>
                </a:lnTo>
                <a:lnTo>
                  <a:pt x="648" y="0"/>
                </a:lnTo>
                <a:lnTo>
                  <a:pt x="632" y="2"/>
                </a:lnTo>
                <a:lnTo>
                  <a:pt x="618" y="6"/>
                </a:lnTo>
                <a:lnTo>
                  <a:pt x="608" y="12"/>
                </a:lnTo>
                <a:lnTo>
                  <a:pt x="600" y="20"/>
                </a:lnTo>
                <a:lnTo>
                  <a:pt x="600" y="20"/>
                </a:lnTo>
                <a:lnTo>
                  <a:pt x="594" y="28"/>
                </a:lnTo>
                <a:lnTo>
                  <a:pt x="590" y="38"/>
                </a:lnTo>
                <a:lnTo>
                  <a:pt x="588" y="50"/>
                </a:lnTo>
                <a:lnTo>
                  <a:pt x="588" y="62"/>
                </a:lnTo>
                <a:lnTo>
                  <a:pt x="588" y="62"/>
                </a:lnTo>
                <a:lnTo>
                  <a:pt x="588" y="74"/>
                </a:lnTo>
                <a:lnTo>
                  <a:pt x="592" y="82"/>
                </a:lnTo>
                <a:lnTo>
                  <a:pt x="598" y="92"/>
                </a:lnTo>
                <a:lnTo>
                  <a:pt x="604" y="100"/>
                </a:lnTo>
                <a:lnTo>
                  <a:pt x="604" y="100"/>
                </a:lnTo>
                <a:lnTo>
                  <a:pt x="618" y="118"/>
                </a:lnTo>
                <a:lnTo>
                  <a:pt x="624" y="130"/>
                </a:lnTo>
                <a:lnTo>
                  <a:pt x="628" y="144"/>
                </a:lnTo>
                <a:lnTo>
                  <a:pt x="628" y="144"/>
                </a:lnTo>
                <a:lnTo>
                  <a:pt x="628" y="146"/>
                </a:lnTo>
                <a:lnTo>
                  <a:pt x="628" y="212"/>
                </a:lnTo>
                <a:lnTo>
                  <a:pt x="378" y="212"/>
                </a:lnTo>
                <a:lnTo>
                  <a:pt x="378" y="240"/>
                </a:lnTo>
                <a:lnTo>
                  <a:pt x="378" y="240"/>
                </a:lnTo>
                <a:lnTo>
                  <a:pt x="380" y="244"/>
                </a:lnTo>
                <a:lnTo>
                  <a:pt x="392" y="260"/>
                </a:lnTo>
                <a:lnTo>
                  <a:pt x="392" y="260"/>
                </a:lnTo>
                <a:lnTo>
                  <a:pt x="400" y="270"/>
                </a:lnTo>
                <a:lnTo>
                  <a:pt x="406" y="284"/>
                </a:lnTo>
                <a:lnTo>
                  <a:pt x="412" y="302"/>
                </a:lnTo>
                <a:lnTo>
                  <a:pt x="414" y="320"/>
                </a:lnTo>
                <a:lnTo>
                  <a:pt x="414" y="320"/>
                </a:lnTo>
                <a:lnTo>
                  <a:pt x="412" y="338"/>
                </a:lnTo>
                <a:lnTo>
                  <a:pt x="410" y="354"/>
                </a:lnTo>
                <a:lnTo>
                  <a:pt x="402" y="372"/>
                </a:lnTo>
                <a:lnTo>
                  <a:pt x="392" y="388"/>
                </a:lnTo>
                <a:lnTo>
                  <a:pt x="392" y="388"/>
                </a:lnTo>
                <a:lnTo>
                  <a:pt x="386" y="396"/>
                </a:lnTo>
                <a:lnTo>
                  <a:pt x="378" y="402"/>
                </a:lnTo>
                <a:lnTo>
                  <a:pt x="370" y="408"/>
                </a:lnTo>
                <a:lnTo>
                  <a:pt x="360" y="412"/>
                </a:lnTo>
                <a:lnTo>
                  <a:pt x="348" y="416"/>
                </a:lnTo>
                <a:lnTo>
                  <a:pt x="336" y="420"/>
                </a:lnTo>
                <a:lnTo>
                  <a:pt x="324" y="422"/>
                </a:lnTo>
                <a:lnTo>
                  <a:pt x="312" y="422"/>
                </a:lnTo>
                <a:lnTo>
                  <a:pt x="312" y="422"/>
                </a:lnTo>
                <a:lnTo>
                  <a:pt x="300" y="422"/>
                </a:lnTo>
                <a:lnTo>
                  <a:pt x="288" y="420"/>
                </a:lnTo>
                <a:lnTo>
                  <a:pt x="266" y="412"/>
                </a:lnTo>
                <a:lnTo>
                  <a:pt x="248" y="402"/>
                </a:lnTo>
                <a:lnTo>
                  <a:pt x="240" y="396"/>
                </a:lnTo>
                <a:lnTo>
                  <a:pt x="234" y="388"/>
                </a:lnTo>
                <a:lnTo>
                  <a:pt x="234" y="388"/>
                </a:lnTo>
                <a:lnTo>
                  <a:pt x="222" y="372"/>
                </a:lnTo>
                <a:lnTo>
                  <a:pt x="216" y="356"/>
                </a:lnTo>
                <a:lnTo>
                  <a:pt x="212" y="338"/>
                </a:lnTo>
                <a:lnTo>
                  <a:pt x="212" y="320"/>
                </a:lnTo>
                <a:lnTo>
                  <a:pt x="212" y="320"/>
                </a:lnTo>
                <a:lnTo>
                  <a:pt x="212" y="310"/>
                </a:lnTo>
                <a:lnTo>
                  <a:pt x="214" y="300"/>
                </a:lnTo>
                <a:lnTo>
                  <a:pt x="220" y="284"/>
                </a:lnTo>
                <a:lnTo>
                  <a:pt x="228" y="270"/>
                </a:lnTo>
                <a:lnTo>
                  <a:pt x="236" y="258"/>
                </a:lnTo>
                <a:lnTo>
                  <a:pt x="236" y="258"/>
                </a:lnTo>
                <a:lnTo>
                  <a:pt x="248" y="242"/>
                </a:lnTo>
                <a:lnTo>
                  <a:pt x="252" y="234"/>
                </a:lnTo>
                <a:lnTo>
                  <a:pt x="252" y="212"/>
                </a:lnTo>
                <a:lnTo>
                  <a:pt x="40" y="212"/>
                </a:lnTo>
                <a:lnTo>
                  <a:pt x="12" y="284"/>
                </a:lnTo>
                <a:lnTo>
                  <a:pt x="12" y="284"/>
                </a:lnTo>
                <a:lnTo>
                  <a:pt x="8" y="294"/>
                </a:lnTo>
                <a:lnTo>
                  <a:pt x="4" y="304"/>
                </a:lnTo>
                <a:lnTo>
                  <a:pt x="2" y="314"/>
                </a:lnTo>
                <a:lnTo>
                  <a:pt x="0" y="324"/>
                </a:lnTo>
                <a:lnTo>
                  <a:pt x="0" y="344"/>
                </a:lnTo>
                <a:lnTo>
                  <a:pt x="4" y="354"/>
                </a:lnTo>
                <a:lnTo>
                  <a:pt x="6" y="364"/>
                </a:lnTo>
                <a:lnTo>
                  <a:pt x="6" y="364"/>
                </a:lnTo>
                <a:lnTo>
                  <a:pt x="12" y="374"/>
                </a:lnTo>
                <a:lnTo>
                  <a:pt x="16" y="382"/>
                </a:lnTo>
                <a:lnTo>
                  <a:pt x="24" y="390"/>
                </a:lnTo>
                <a:lnTo>
                  <a:pt x="30" y="396"/>
                </a:lnTo>
                <a:lnTo>
                  <a:pt x="38" y="400"/>
                </a:lnTo>
                <a:lnTo>
                  <a:pt x="46" y="404"/>
                </a:lnTo>
                <a:lnTo>
                  <a:pt x="56" y="406"/>
                </a:lnTo>
                <a:lnTo>
                  <a:pt x="64" y="406"/>
                </a:lnTo>
                <a:lnTo>
                  <a:pt x="196" y="406"/>
                </a:lnTo>
                <a:lnTo>
                  <a:pt x="196" y="702"/>
                </a:lnTo>
                <a:lnTo>
                  <a:pt x="268" y="702"/>
                </a:lnTo>
                <a:lnTo>
                  <a:pt x="268" y="692"/>
                </a:lnTo>
                <a:lnTo>
                  <a:pt x="268" y="692"/>
                </a:lnTo>
                <a:lnTo>
                  <a:pt x="264" y="684"/>
                </a:lnTo>
                <a:lnTo>
                  <a:pt x="252" y="668"/>
                </a:lnTo>
                <a:lnTo>
                  <a:pt x="252" y="668"/>
                </a:lnTo>
                <a:lnTo>
                  <a:pt x="244" y="656"/>
                </a:lnTo>
                <a:lnTo>
                  <a:pt x="236" y="642"/>
                </a:lnTo>
                <a:lnTo>
                  <a:pt x="230" y="626"/>
                </a:lnTo>
                <a:lnTo>
                  <a:pt x="228" y="616"/>
                </a:lnTo>
                <a:lnTo>
                  <a:pt x="228" y="606"/>
                </a:lnTo>
                <a:lnTo>
                  <a:pt x="228" y="606"/>
                </a:lnTo>
                <a:lnTo>
                  <a:pt x="228" y="588"/>
                </a:lnTo>
                <a:lnTo>
                  <a:pt x="232" y="572"/>
                </a:lnTo>
                <a:lnTo>
                  <a:pt x="238" y="554"/>
                </a:lnTo>
                <a:lnTo>
                  <a:pt x="250" y="538"/>
                </a:lnTo>
                <a:lnTo>
                  <a:pt x="250" y="538"/>
                </a:lnTo>
                <a:lnTo>
                  <a:pt x="256" y="530"/>
                </a:lnTo>
                <a:lnTo>
                  <a:pt x="264" y="524"/>
                </a:lnTo>
                <a:lnTo>
                  <a:pt x="282" y="514"/>
                </a:lnTo>
                <a:lnTo>
                  <a:pt x="304" y="508"/>
                </a:lnTo>
                <a:lnTo>
                  <a:pt x="316" y="506"/>
                </a:lnTo>
                <a:lnTo>
                  <a:pt x="328" y="504"/>
                </a:lnTo>
                <a:lnTo>
                  <a:pt x="328" y="504"/>
                </a:lnTo>
                <a:lnTo>
                  <a:pt x="340" y="504"/>
                </a:lnTo>
                <a:lnTo>
                  <a:pt x="352" y="506"/>
                </a:lnTo>
                <a:lnTo>
                  <a:pt x="364" y="510"/>
                </a:lnTo>
                <a:lnTo>
                  <a:pt x="376" y="514"/>
                </a:lnTo>
                <a:lnTo>
                  <a:pt x="386" y="518"/>
                </a:lnTo>
                <a:lnTo>
                  <a:pt x="394" y="524"/>
                </a:lnTo>
                <a:lnTo>
                  <a:pt x="402" y="530"/>
                </a:lnTo>
                <a:lnTo>
                  <a:pt x="408" y="538"/>
                </a:lnTo>
                <a:lnTo>
                  <a:pt x="408" y="538"/>
                </a:lnTo>
                <a:lnTo>
                  <a:pt x="418" y="554"/>
                </a:lnTo>
                <a:lnTo>
                  <a:pt x="426" y="572"/>
                </a:lnTo>
                <a:lnTo>
                  <a:pt x="428" y="590"/>
                </a:lnTo>
                <a:lnTo>
                  <a:pt x="430" y="606"/>
                </a:lnTo>
                <a:lnTo>
                  <a:pt x="430" y="606"/>
                </a:lnTo>
                <a:lnTo>
                  <a:pt x="428" y="626"/>
                </a:lnTo>
                <a:lnTo>
                  <a:pt x="422" y="642"/>
                </a:lnTo>
                <a:lnTo>
                  <a:pt x="416" y="656"/>
                </a:lnTo>
                <a:lnTo>
                  <a:pt x="408" y="666"/>
                </a:lnTo>
                <a:lnTo>
                  <a:pt x="408" y="666"/>
                </a:lnTo>
                <a:lnTo>
                  <a:pt x="396" y="682"/>
                </a:lnTo>
                <a:lnTo>
                  <a:pt x="394" y="686"/>
                </a:lnTo>
                <a:lnTo>
                  <a:pt x="394" y="702"/>
                </a:lnTo>
                <a:lnTo>
                  <a:pt x="524" y="702"/>
                </a:lnTo>
                <a:lnTo>
                  <a:pt x="524" y="692"/>
                </a:lnTo>
                <a:lnTo>
                  <a:pt x="524" y="692"/>
                </a:lnTo>
                <a:lnTo>
                  <a:pt x="520" y="684"/>
                </a:lnTo>
                <a:lnTo>
                  <a:pt x="508" y="668"/>
                </a:lnTo>
                <a:lnTo>
                  <a:pt x="508" y="668"/>
                </a:lnTo>
                <a:lnTo>
                  <a:pt x="500" y="656"/>
                </a:lnTo>
                <a:lnTo>
                  <a:pt x="492" y="642"/>
                </a:lnTo>
                <a:lnTo>
                  <a:pt x="486" y="626"/>
                </a:lnTo>
                <a:lnTo>
                  <a:pt x="484" y="616"/>
                </a:lnTo>
                <a:lnTo>
                  <a:pt x="484" y="606"/>
                </a:lnTo>
                <a:lnTo>
                  <a:pt x="484" y="606"/>
                </a:lnTo>
                <a:lnTo>
                  <a:pt x="484" y="588"/>
                </a:lnTo>
                <a:lnTo>
                  <a:pt x="488" y="572"/>
                </a:lnTo>
                <a:lnTo>
                  <a:pt x="494" y="554"/>
                </a:lnTo>
                <a:lnTo>
                  <a:pt x="506" y="538"/>
                </a:lnTo>
                <a:lnTo>
                  <a:pt x="506" y="538"/>
                </a:lnTo>
                <a:lnTo>
                  <a:pt x="512" y="530"/>
                </a:lnTo>
                <a:lnTo>
                  <a:pt x="520" y="524"/>
                </a:lnTo>
                <a:lnTo>
                  <a:pt x="538" y="514"/>
                </a:lnTo>
                <a:lnTo>
                  <a:pt x="560" y="508"/>
                </a:lnTo>
                <a:lnTo>
                  <a:pt x="572" y="506"/>
                </a:lnTo>
                <a:lnTo>
                  <a:pt x="584" y="504"/>
                </a:lnTo>
                <a:lnTo>
                  <a:pt x="584" y="504"/>
                </a:lnTo>
                <a:lnTo>
                  <a:pt x="596" y="504"/>
                </a:lnTo>
                <a:lnTo>
                  <a:pt x="608" y="506"/>
                </a:lnTo>
                <a:lnTo>
                  <a:pt x="620" y="510"/>
                </a:lnTo>
                <a:lnTo>
                  <a:pt x="632" y="514"/>
                </a:lnTo>
                <a:lnTo>
                  <a:pt x="642" y="518"/>
                </a:lnTo>
                <a:lnTo>
                  <a:pt x="650" y="524"/>
                </a:lnTo>
                <a:lnTo>
                  <a:pt x="658" y="530"/>
                </a:lnTo>
                <a:lnTo>
                  <a:pt x="664" y="538"/>
                </a:lnTo>
                <a:lnTo>
                  <a:pt x="664" y="538"/>
                </a:lnTo>
                <a:lnTo>
                  <a:pt x="674" y="554"/>
                </a:lnTo>
                <a:lnTo>
                  <a:pt x="682" y="572"/>
                </a:lnTo>
                <a:lnTo>
                  <a:pt x="684" y="590"/>
                </a:lnTo>
                <a:lnTo>
                  <a:pt x="686" y="606"/>
                </a:lnTo>
                <a:lnTo>
                  <a:pt x="686" y="606"/>
                </a:lnTo>
                <a:lnTo>
                  <a:pt x="684" y="626"/>
                </a:lnTo>
                <a:lnTo>
                  <a:pt x="678" y="642"/>
                </a:lnTo>
                <a:lnTo>
                  <a:pt x="672" y="656"/>
                </a:lnTo>
                <a:lnTo>
                  <a:pt x="664" y="666"/>
                </a:lnTo>
                <a:lnTo>
                  <a:pt x="664" y="666"/>
                </a:lnTo>
                <a:lnTo>
                  <a:pt x="652" y="682"/>
                </a:lnTo>
                <a:lnTo>
                  <a:pt x="650" y="686"/>
                </a:lnTo>
                <a:lnTo>
                  <a:pt x="650" y="702"/>
                </a:lnTo>
                <a:lnTo>
                  <a:pt x="720" y="702"/>
                </a:lnTo>
                <a:lnTo>
                  <a:pt x="720" y="406"/>
                </a:lnTo>
                <a:lnTo>
                  <a:pt x="850" y="406"/>
                </a:lnTo>
                <a:lnTo>
                  <a:pt x="850" y="406"/>
                </a:lnTo>
                <a:lnTo>
                  <a:pt x="858" y="406"/>
                </a:lnTo>
                <a:lnTo>
                  <a:pt x="868" y="404"/>
                </a:lnTo>
                <a:lnTo>
                  <a:pt x="876" y="400"/>
                </a:lnTo>
                <a:lnTo>
                  <a:pt x="884" y="396"/>
                </a:lnTo>
                <a:lnTo>
                  <a:pt x="892" y="390"/>
                </a:lnTo>
                <a:lnTo>
                  <a:pt x="898" y="382"/>
                </a:lnTo>
                <a:lnTo>
                  <a:pt x="904" y="374"/>
                </a:lnTo>
                <a:lnTo>
                  <a:pt x="908" y="364"/>
                </a:lnTo>
                <a:lnTo>
                  <a:pt x="908" y="364"/>
                </a:lnTo>
                <a:lnTo>
                  <a:pt x="912" y="354"/>
                </a:lnTo>
                <a:lnTo>
                  <a:pt x="914" y="344"/>
                </a:lnTo>
                <a:lnTo>
                  <a:pt x="914" y="324"/>
                </a:lnTo>
                <a:lnTo>
                  <a:pt x="914" y="314"/>
                </a:lnTo>
                <a:lnTo>
                  <a:pt x="912" y="304"/>
                </a:lnTo>
                <a:lnTo>
                  <a:pt x="908" y="294"/>
                </a:lnTo>
                <a:lnTo>
                  <a:pt x="902" y="284"/>
                </a:lnTo>
                <a:lnTo>
                  <a:pt x="874" y="212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Freeform 37"/>
          <p:cNvSpPr>
            <a:spLocks/>
          </p:cNvSpPr>
          <p:nvPr/>
        </p:nvSpPr>
        <p:spPr bwMode="auto">
          <a:xfrm>
            <a:off x="7982542" y="3744015"/>
            <a:ext cx="1381259" cy="1598807"/>
          </a:xfrm>
          <a:custGeom>
            <a:avLst/>
            <a:gdLst>
              <a:gd name="T0" fmla="*/ 632 w 800"/>
              <a:gd name="T1" fmla="*/ 382 h 926"/>
              <a:gd name="T2" fmla="*/ 626 w 800"/>
              <a:gd name="T3" fmla="*/ 332 h 926"/>
              <a:gd name="T4" fmla="*/ 638 w 800"/>
              <a:gd name="T5" fmla="*/ 284 h 926"/>
              <a:gd name="T6" fmla="*/ 666 w 800"/>
              <a:gd name="T7" fmla="*/ 216 h 926"/>
              <a:gd name="T8" fmla="*/ 558 w 800"/>
              <a:gd name="T9" fmla="*/ 144 h 926"/>
              <a:gd name="T10" fmla="*/ 580 w 800"/>
              <a:gd name="T11" fmla="*/ 100 h 926"/>
              <a:gd name="T12" fmla="*/ 590 w 800"/>
              <a:gd name="T13" fmla="*/ 82 h 926"/>
              <a:gd name="T14" fmla="*/ 594 w 800"/>
              <a:gd name="T15" fmla="*/ 62 h 926"/>
              <a:gd name="T16" fmla="*/ 586 w 800"/>
              <a:gd name="T17" fmla="*/ 28 h 926"/>
              <a:gd name="T18" fmla="*/ 574 w 800"/>
              <a:gd name="T19" fmla="*/ 10 h 926"/>
              <a:gd name="T20" fmla="*/ 534 w 800"/>
              <a:gd name="T21" fmla="*/ 0 h 926"/>
              <a:gd name="T22" fmla="*/ 502 w 800"/>
              <a:gd name="T23" fmla="*/ 6 h 926"/>
              <a:gd name="T24" fmla="*/ 484 w 800"/>
              <a:gd name="T25" fmla="*/ 20 h 926"/>
              <a:gd name="T26" fmla="*/ 472 w 800"/>
              <a:gd name="T27" fmla="*/ 50 h 926"/>
              <a:gd name="T28" fmla="*/ 472 w 800"/>
              <a:gd name="T29" fmla="*/ 74 h 926"/>
              <a:gd name="T30" fmla="*/ 488 w 800"/>
              <a:gd name="T31" fmla="*/ 100 h 926"/>
              <a:gd name="T32" fmla="*/ 510 w 800"/>
              <a:gd name="T33" fmla="*/ 130 h 926"/>
              <a:gd name="T34" fmla="*/ 512 w 800"/>
              <a:gd name="T35" fmla="*/ 146 h 926"/>
              <a:gd name="T36" fmla="*/ 158 w 800"/>
              <a:gd name="T37" fmla="*/ 272 h 926"/>
              <a:gd name="T38" fmla="*/ 164 w 800"/>
              <a:gd name="T39" fmla="*/ 286 h 926"/>
              <a:gd name="T40" fmla="*/ 174 w 800"/>
              <a:gd name="T41" fmla="*/ 328 h 926"/>
              <a:gd name="T42" fmla="*/ 168 w 800"/>
              <a:gd name="T43" fmla="*/ 374 h 926"/>
              <a:gd name="T44" fmla="*/ 154 w 800"/>
              <a:gd name="T45" fmla="*/ 402 h 926"/>
              <a:gd name="T46" fmla="*/ 122 w 800"/>
              <a:gd name="T47" fmla="*/ 438 h 926"/>
              <a:gd name="T48" fmla="*/ 78 w 800"/>
              <a:gd name="T49" fmla="*/ 458 h 926"/>
              <a:gd name="T50" fmla="*/ 0 w 800"/>
              <a:gd name="T51" fmla="*/ 706 h 926"/>
              <a:gd name="T52" fmla="*/ 152 w 800"/>
              <a:gd name="T53" fmla="*/ 676 h 926"/>
              <a:gd name="T54" fmla="*/ 136 w 800"/>
              <a:gd name="T55" fmla="*/ 652 h 926"/>
              <a:gd name="T56" fmla="*/ 114 w 800"/>
              <a:gd name="T57" fmla="*/ 610 h 926"/>
              <a:gd name="T58" fmla="*/ 112 w 800"/>
              <a:gd name="T59" fmla="*/ 590 h 926"/>
              <a:gd name="T60" fmla="*/ 122 w 800"/>
              <a:gd name="T61" fmla="*/ 538 h 926"/>
              <a:gd name="T62" fmla="*/ 140 w 800"/>
              <a:gd name="T63" fmla="*/ 514 h 926"/>
              <a:gd name="T64" fmla="*/ 188 w 800"/>
              <a:gd name="T65" fmla="*/ 492 h 926"/>
              <a:gd name="T66" fmla="*/ 212 w 800"/>
              <a:gd name="T67" fmla="*/ 488 h 926"/>
              <a:gd name="T68" fmla="*/ 248 w 800"/>
              <a:gd name="T69" fmla="*/ 494 h 926"/>
              <a:gd name="T70" fmla="*/ 278 w 800"/>
              <a:gd name="T71" fmla="*/ 508 h 926"/>
              <a:gd name="T72" fmla="*/ 292 w 800"/>
              <a:gd name="T73" fmla="*/ 522 h 926"/>
              <a:gd name="T74" fmla="*/ 312 w 800"/>
              <a:gd name="T75" fmla="*/ 574 h 926"/>
              <a:gd name="T76" fmla="*/ 312 w 800"/>
              <a:gd name="T77" fmla="*/ 610 h 926"/>
              <a:gd name="T78" fmla="*/ 292 w 800"/>
              <a:gd name="T79" fmla="*/ 650 h 926"/>
              <a:gd name="T80" fmla="*/ 278 w 800"/>
              <a:gd name="T81" fmla="*/ 670 h 926"/>
              <a:gd name="T82" fmla="*/ 608 w 800"/>
              <a:gd name="T83" fmla="*/ 780 h 926"/>
              <a:gd name="T84" fmla="*/ 608 w 800"/>
              <a:gd name="T85" fmla="*/ 782 h 926"/>
              <a:gd name="T86" fmla="*/ 584 w 800"/>
              <a:gd name="T87" fmla="*/ 826 h 926"/>
              <a:gd name="T88" fmla="*/ 572 w 800"/>
              <a:gd name="T89" fmla="*/ 844 h 926"/>
              <a:gd name="T90" fmla="*/ 568 w 800"/>
              <a:gd name="T91" fmla="*/ 864 h 926"/>
              <a:gd name="T92" fmla="*/ 574 w 800"/>
              <a:gd name="T93" fmla="*/ 898 h 926"/>
              <a:gd name="T94" fmla="*/ 588 w 800"/>
              <a:gd name="T95" fmla="*/ 914 h 926"/>
              <a:gd name="T96" fmla="*/ 630 w 800"/>
              <a:gd name="T97" fmla="*/ 926 h 926"/>
              <a:gd name="T98" fmla="*/ 660 w 800"/>
              <a:gd name="T99" fmla="*/ 920 h 926"/>
              <a:gd name="T100" fmla="*/ 678 w 800"/>
              <a:gd name="T101" fmla="*/ 908 h 926"/>
              <a:gd name="T102" fmla="*/ 690 w 800"/>
              <a:gd name="T103" fmla="*/ 876 h 926"/>
              <a:gd name="T104" fmla="*/ 688 w 800"/>
              <a:gd name="T105" fmla="*/ 854 h 926"/>
              <a:gd name="T106" fmla="*/ 676 w 800"/>
              <a:gd name="T107" fmla="*/ 826 h 926"/>
              <a:gd name="T108" fmla="*/ 656 w 800"/>
              <a:gd name="T109" fmla="*/ 796 h 926"/>
              <a:gd name="T110" fmla="*/ 800 w 800"/>
              <a:gd name="T111" fmla="*/ 706 h 926"/>
              <a:gd name="T112" fmla="*/ 750 w 800"/>
              <a:gd name="T113" fmla="*/ 474 h 926"/>
              <a:gd name="T114" fmla="*/ 698 w 800"/>
              <a:gd name="T115" fmla="*/ 462 h 926"/>
              <a:gd name="T116" fmla="*/ 656 w 800"/>
              <a:gd name="T117" fmla="*/ 428 h 926"/>
              <a:gd name="T118" fmla="*/ 638 w 800"/>
              <a:gd name="T119" fmla="*/ 396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0" h="926">
                <a:moveTo>
                  <a:pt x="638" y="396"/>
                </a:moveTo>
                <a:lnTo>
                  <a:pt x="638" y="396"/>
                </a:lnTo>
                <a:lnTo>
                  <a:pt x="632" y="382"/>
                </a:lnTo>
                <a:lnTo>
                  <a:pt x="630" y="364"/>
                </a:lnTo>
                <a:lnTo>
                  <a:pt x="628" y="348"/>
                </a:lnTo>
                <a:lnTo>
                  <a:pt x="626" y="332"/>
                </a:lnTo>
                <a:lnTo>
                  <a:pt x="628" y="316"/>
                </a:lnTo>
                <a:lnTo>
                  <a:pt x="632" y="300"/>
                </a:lnTo>
                <a:lnTo>
                  <a:pt x="638" y="284"/>
                </a:lnTo>
                <a:lnTo>
                  <a:pt x="646" y="268"/>
                </a:lnTo>
                <a:lnTo>
                  <a:pt x="644" y="268"/>
                </a:lnTo>
                <a:lnTo>
                  <a:pt x="666" y="216"/>
                </a:lnTo>
                <a:lnTo>
                  <a:pt x="558" y="216"/>
                </a:lnTo>
                <a:lnTo>
                  <a:pt x="558" y="144"/>
                </a:lnTo>
                <a:lnTo>
                  <a:pt x="558" y="144"/>
                </a:lnTo>
                <a:lnTo>
                  <a:pt x="560" y="130"/>
                </a:lnTo>
                <a:lnTo>
                  <a:pt x="566" y="118"/>
                </a:lnTo>
                <a:lnTo>
                  <a:pt x="580" y="100"/>
                </a:lnTo>
                <a:lnTo>
                  <a:pt x="580" y="100"/>
                </a:lnTo>
                <a:lnTo>
                  <a:pt x="584" y="90"/>
                </a:lnTo>
                <a:lnTo>
                  <a:pt x="590" y="82"/>
                </a:lnTo>
                <a:lnTo>
                  <a:pt x="592" y="72"/>
                </a:lnTo>
                <a:lnTo>
                  <a:pt x="594" y="62"/>
                </a:lnTo>
                <a:lnTo>
                  <a:pt x="594" y="62"/>
                </a:lnTo>
                <a:lnTo>
                  <a:pt x="594" y="50"/>
                </a:lnTo>
                <a:lnTo>
                  <a:pt x="590" y="38"/>
                </a:lnTo>
                <a:lnTo>
                  <a:pt x="586" y="28"/>
                </a:lnTo>
                <a:lnTo>
                  <a:pt x="582" y="18"/>
                </a:lnTo>
                <a:lnTo>
                  <a:pt x="582" y="18"/>
                </a:lnTo>
                <a:lnTo>
                  <a:pt x="574" y="10"/>
                </a:lnTo>
                <a:lnTo>
                  <a:pt x="564" y="6"/>
                </a:lnTo>
                <a:lnTo>
                  <a:pt x="550" y="2"/>
                </a:lnTo>
                <a:lnTo>
                  <a:pt x="534" y="0"/>
                </a:lnTo>
                <a:lnTo>
                  <a:pt x="534" y="0"/>
                </a:lnTo>
                <a:lnTo>
                  <a:pt x="516" y="2"/>
                </a:lnTo>
                <a:lnTo>
                  <a:pt x="502" y="6"/>
                </a:lnTo>
                <a:lnTo>
                  <a:pt x="492" y="12"/>
                </a:lnTo>
                <a:lnTo>
                  <a:pt x="484" y="20"/>
                </a:lnTo>
                <a:lnTo>
                  <a:pt x="484" y="20"/>
                </a:lnTo>
                <a:lnTo>
                  <a:pt x="478" y="28"/>
                </a:lnTo>
                <a:lnTo>
                  <a:pt x="474" y="38"/>
                </a:lnTo>
                <a:lnTo>
                  <a:pt x="472" y="50"/>
                </a:lnTo>
                <a:lnTo>
                  <a:pt x="472" y="62"/>
                </a:lnTo>
                <a:lnTo>
                  <a:pt x="472" y="62"/>
                </a:lnTo>
                <a:lnTo>
                  <a:pt x="472" y="74"/>
                </a:lnTo>
                <a:lnTo>
                  <a:pt x="476" y="82"/>
                </a:lnTo>
                <a:lnTo>
                  <a:pt x="482" y="92"/>
                </a:lnTo>
                <a:lnTo>
                  <a:pt x="488" y="100"/>
                </a:lnTo>
                <a:lnTo>
                  <a:pt x="488" y="100"/>
                </a:lnTo>
                <a:lnTo>
                  <a:pt x="502" y="118"/>
                </a:lnTo>
                <a:lnTo>
                  <a:pt x="510" y="130"/>
                </a:lnTo>
                <a:lnTo>
                  <a:pt x="512" y="144"/>
                </a:lnTo>
                <a:lnTo>
                  <a:pt x="512" y="144"/>
                </a:lnTo>
                <a:lnTo>
                  <a:pt x="512" y="146"/>
                </a:lnTo>
                <a:lnTo>
                  <a:pt x="512" y="216"/>
                </a:lnTo>
                <a:lnTo>
                  <a:pt x="136" y="216"/>
                </a:lnTo>
                <a:lnTo>
                  <a:pt x="158" y="272"/>
                </a:lnTo>
                <a:lnTo>
                  <a:pt x="158" y="272"/>
                </a:lnTo>
                <a:lnTo>
                  <a:pt x="158" y="272"/>
                </a:lnTo>
                <a:lnTo>
                  <a:pt x="164" y="286"/>
                </a:lnTo>
                <a:lnTo>
                  <a:pt x="168" y="300"/>
                </a:lnTo>
                <a:lnTo>
                  <a:pt x="172" y="314"/>
                </a:lnTo>
                <a:lnTo>
                  <a:pt x="174" y="328"/>
                </a:lnTo>
                <a:lnTo>
                  <a:pt x="172" y="344"/>
                </a:lnTo>
                <a:lnTo>
                  <a:pt x="172" y="358"/>
                </a:lnTo>
                <a:lnTo>
                  <a:pt x="168" y="374"/>
                </a:lnTo>
                <a:lnTo>
                  <a:pt x="162" y="388"/>
                </a:lnTo>
                <a:lnTo>
                  <a:pt x="162" y="388"/>
                </a:lnTo>
                <a:lnTo>
                  <a:pt x="154" y="402"/>
                </a:lnTo>
                <a:lnTo>
                  <a:pt x="146" y="416"/>
                </a:lnTo>
                <a:lnTo>
                  <a:pt x="134" y="428"/>
                </a:lnTo>
                <a:lnTo>
                  <a:pt x="122" y="438"/>
                </a:lnTo>
                <a:lnTo>
                  <a:pt x="108" y="448"/>
                </a:lnTo>
                <a:lnTo>
                  <a:pt x="94" y="454"/>
                </a:lnTo>
                <a:lnTo>
                  <a:pt x="78" y="458"/>
                </a:lnTo>
                <a:lnTo>
                  <a:pt x="60" y="458"/>
                </a:lnTo>
                <a:lnTo>
                  <a:pt x="0" y="458"/>
                </a:lnTo>
                <a:lnTo>
                  <a:pt x="0" y="706"/>
                </a:lnTo>
                <a:lnTo>
                  <a:pt x="152" y="706"/>
                </a:lnTo>
                <a:lnTo>
                  <a:pt x="152" y="676"/>
                </a:lnTo>
                <a:lnTo>
                  <a:pt x="152" y="676"/>
                </a:lnTo>
                <a:lnTo>
                  <a:pt x="148" y="668"/>
                </a:lnTo>
                <a:lnTo>
                  <a:pt x="136" y="652"/>
                </a:lnTo>
                <a:lnTo>
                  <a:pt x="136" y="652"/>
                </a:lnTo>
                <a:lnTo>
                  <a:pt x="128" y="640"/>
                </a:lnTo>
                <a:lnTo>
                  <a:pt x="120" y="626"/>
                </a:lnTo>
                <a:lnTo>
                  <a:pt x="114" y="610"/>
                </a:lnTo>
                <a:lnTo>
                  <a:pt x="112" y="600"/>
                </a:lnTo>
                <a:lnTo>
                  <a:pt x="112" y="590"/>
                </a:lnTo>
                <a:lnTo>
                  <a:pt x="112" y="590"/>
                </a:lnTo>
                <a:lnTo>
                  <a:pt x="112" y="572"/>
                </a:lnTo>
                <a:lnTo>
                  <a:pt x="116" y="556"/>
                </a:lnTo>
                <a:lnTo>
                  <a:pt x="122" y="538"/>
                </a:lnTo>
                <a:lnTo>
                  <a:pt x="134" y="522"/>
                </a:lnTo>
                <a:lnTo>
                  <a:pt x="134" y="522"/>
                </a:lnTo>
                <a:lnTo>
                  <a:pt x="140" y="514"/>
                </a:lnTo>
                <a:lnTo>
                  <a:pt x="148" y="508"/>
                </a:lnTo>
                <a:lnTo>
                  <a:pt x="166" y="498"/>
                </a:lnTo>
                <a:lnTo>
                  <a:pt x="188" y="492"/>
                </a:lnTo>
                <a:lnTo>
                  <a:pt x="200" y="490"/>
                </a:lnTo>
                <a:lnTo>
                  <a:pt x="212" y="488"/>
                </a:lnTo>
                <a:lnTo>
                  <a:pt x="212" y="488"/>
                </a:lnTo>
                <a:lnTo>
                  <a:pt x="224" y="488"/>
                </a:lnTo>
                <a:lnTo>
                  <a:pt x="236" y="490"/>
                </a:lnTo>
                <a:lnTo>
                  <a:pt x="248" y="494"/>
                </a:lnTo>
                <a:lnTo>
                  <a:pt x="260" y="498"/>
                </a:lnTo>
                <a:lnTo>
                  <a:pt x="270" y="502"/>
                </a:lnTo>
                <a:lnTo>
                  <a:pt x="278" y="508"/>
                </a:lnTo>
                <a:lnTo>
                  <a:pt x="286" y="514"/>
                </a:lnTo>
                <a:lnTo>
                  <a:pt x="292" y="522"/>
                </a:lnTo>
                <a:lnTo>
                  <a:pt x="292" y="522"/>
                </a:lnTo>
                <a:lnTo>
                  <a:pt x="302" y="538"/>
                </a:lnTo>
                <a:lnTo>
                  <a:pt x="310" y="556"/>
                </a:lnTo>
                <a:lnTo>
                  <a:pt x="312" y="574"/>
                </a:lnTo>
                <a:lnTo>
                  <a:pt x="314" y="590"/>
                </a:lnTo>
                <a:lnTo>
                  <a:pt x="314" y="590"/>
                </a:lnTo>
                <a:lnTo>
                  <a:pt x="312" y="610"/>
                </a:lnTo>
                <a:lnTo>
                  <a:pt x="306" y="626"/>
                </a:lnTo>
                <a:lnTo>
                  <a:pt x="300" y="640"/>
                </a:lnTo>
                <a:lnTo>
                  <a:pt x="292" y="650"/>
                </a:lnTo>
                <a:lnTo>
                  <a:pt x="292" y="650"/>
                </a:lnTo>
                <a:lnTo>
                  <a:pt x="280" y="666"/>
                </a:lnTo>
                <a:lnTo>
                  <a:pt x="278" y="670"/>
                </a:lnTo>
                <a:lnTo>
                  <a:pt x="278" y="706"/>
                </a:lnTo>
                <a:lnTo>
                  <a:pt x="608" y="706"/>
                </a:lnTo>
                <a:lnTo>
                  <a:pt x="608" y="780"/>
                </a:lnTo>
                <a:lnTo>
                  <a:pt x="608" y="780"/>
                </a:lnTo>
                <a:lnTo>
                  <a:pt x="608" y="782"/>
                </a:lnTo>
                <a:lnTo>
                  <a:pt x="608" y="782"/>
                </a:lnTo>
                <a:lnTo>
                  <a:pt x="606" y="796"/>
                </a:lnTo>
                <a:lnTo>
                  <a:pt x="598" y="808"/>
                </a:lnTo>
                <a:lnTo>
                  <a:pt x="584" y="826"/>
                </a:lnTo>
                <a:lnTo>
                  <a:pt x="584" y="826"/>
                </a:lnTo>
                <a:lnTo>
                  <a:pt x="578" y="836"/>
                </a:lnTo>
                <a:lnTo>
                  <a:pt x="572" y="844"/>
                </a:lnTo>
                <a:lnTo>
                  <a:pt x="568" y="854"/>
                </a:lnTo>
                <a:lnTo>
                  <a:pt x="568" y="864"/>
                </a:lnTo>
                <a:lnTo>
                  <a:pt x="568" y="864"/>
                </a:lnTo>
                <a:lnTo>
                  <a:pt x="568" y="876"/>
                </a:lnTo>
                <a:lnTo>
                  <a:pt x="570" y="888"/>
                </a:lnTo>
                <a:lnTo>
                  <a:pt x="574" y="898"/>
                </a:lnTo>
                <a:lnTo>
                  <a:pt x="580" y="906"/>
                </a:lnTo>
                <a:lnTo>
                  <a:pt x="580" y="906"/>
                </a:lnTo>
                <a:lnTo>
                  <a:pt x="588" y="914"/>
                </a:lnTo>
                <a:lnTo>
                  <a:pt x="598" y="920"/>
                </a:lnTo>
                <a:lnTo>
                  <a:pt x="612" y="924"/>
                </a:lnTo>
                <a:lnTo>
                  <a:pt x="630" y="926"/>
                </a:lnTo>
                <a:lnTo>
                  <a:pt x="630" y="926"/>
                </a:lnTo>
                <a:lnTo>
                  <a:pt x="646" y="924"/>
                </a:lnTo>
                <a:lnTo>
                  <a:pt x="660" y="920"/>
                </a:lnTo>
                <a:lnTo>
                  <a:pt x="670" y="916"/>
                </a:lnTo>
                <a:lnTo>
                  <a:pt x="678" y="908"/>
                </a:lnTo>
                <a:lnTo>
                  <a:pt x="678" y="908"/>
                </a:lnTo>
                <a:lnTo>
                  <a:pt x="682" y="898"/>
                </a:lnTo>
                <a:lnTo>
                  <a:pt x="686" y="888"/>
                </a:lnTo>
                <a:lnTo>
                  <a:pt x="690" y="876"/>
                </a:lnTo>
                <a:lnTo>
                  <a:pt x="690" y="864"/>
                </a:lnTo>
                <a:lnTo>
                  <a:pt x="690" y="864"/>
                </a:lnTo>
                <a:lnTo>
                  <a:pt x="688" y="854"/>
                </a:lnTo>
                <a:lnTo>
                  <a:pt x="686" y="844"/>
                </a:lnTo>
                <a:lnTo>
                  <a:pt x="680" y="836"/>
                </a:lnTo>
                <a:lnTo>
                  <a:pt x="676" y="826"/>
                </a:lnTo>
                <a:lnTo>
                  <a:pt x="676" y="826"/>
                </a:lnTo>
                <a:lnTo>
                  <a:pt x="662" y="808"/>
                </a:lnTo>
                <a:lnTo>
                  <a:pt x="656" y="796"/>
                </a:lnTo>
                <a:lnTo>
                  <a:pt x="654" y="782"/>
                </a:lnTo>
                <a:lnTo>
                  <a:pt x="654" y="706"/>
                </a:lnTo>
                <a:lnTo>
                  <a:pt x="800" y="706"/>
                </a:lnTo>
                <a:lnTo>
                  <a:pt x="800" y="474"/>
                </a:lnTo>
                <a:lnTo>
                  <a:pt x="750" y="474"/>
                </a:lnTo>
                <a:lnTo>
                  <a:pt x="750" y="474"/>
                </a:lnTo>
                <a:lnTo>
                  <a:pt x="730" y="474"/>
                </a:lnTo>
                <a:lnTo>
                  <a:pt x="714" y="468"/>
                </a:lnTo>
                <a:lnTo>
                  <a:pt x="698" y="462"/>
                </a:lnTo>
                <a:lnTo>
                  <a:pt x="682" y="452"/>
                </a:lnTo>
                <a:lnTo>
                  <a:pt x="668" y="442"/>
                </a:lnTo>
                <a:lnTo>
                  <a:pt x="656" y="428"/>
                </a:lnTo>
                <a:lnTo>
                  <a:pt x="646" y="414"/>
                </a:lnTo>
                <a:lnTo>
                  <a:pt x="638" y="396"/>
                </a:lnTo>
                <a:lnTo>
                  <a:pt x="638" y="39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Freeform 38"/>
          <p:cNvSpPr>
            <a:spLocks/>
          </p:cNvSpPr>
          <p:nvPr/>
        </p:nvSpPr>
        <p:spPr bwMode="auto">
          <a:xfrm>
            <a:off x="9149705" y="3754375"/>
            <a:ext cx="935803" cy="1581541"/>
          </a:xfrm>
          <a:custGeom>
            <a:avLst/>
            <a:gdLst>
              <a:gd name="T0" fmla="*/ 376 w 542"/>
              <a:gd name="T1" fmla="*/ 130 h 916"/>
              <a:gd name="T2" fmla="*/ 394 w 542"/>
              <a:gd name="T3" fmla="*/ 100 h 916"/>
              <a:gd name="T4" fmla="*/ 408 w 542"/>
              <a:gd name="T5" fmla="*/ 72 h 916"/>
              <a:gd name="T6" fmla="*/ 408 w 542"/>
              <a:gd name="T7" fmla="*/ 50 h 916"/>
              <a:gd name="T8" fmla="*/ 396 w 542"/>
              <a:gd name="T9" fmla="*/ 18 h 916"/>
              <a:gd name="T10" fmla="*/ 378 w 542"/>
              <a:gd name="T11" fmla="*/ 6 h 916"/>
              <a:gd name="T12" fmla="*/ 348 w 542"/>
              <a:gd name="T13" fmla="*/ 0 h 916"/>
              <a:gd name="T14" fmla="*/ 306 w 542"/>
              <a:gd name="T15" fmla="*/ 12 h 916"/>
              <a:gd name="T16" fmla="*/ 294 w 542"/>
              <a:gd name="T17" fmla="*/ 28 h 916"/>
              <a:gd name="T18" fmla="*/ 286 w 542"/>
              <a:gd name="T19" fmla="*/ 62 h 916"/>
              <a:gd name="T20" fmla="*/ 290 w 542"/>
              <a:gd name="T21" fmla="*/ 82 h 916"/>
              <a:gd name="T22" fmla="*/ 302 w 542"/>
              <a:gd name="T23" fmla="*/ 100 h 916"/>
              <a:gd name="T24" fmla="*/ 328 w 542"/>
              <a:gd name="T25" fmla="*/ 144 h 916"/>
              <a:gd name="T26" fmla="*/ 328 w 542"/>
              <a:gd name="T27" fmla="*/ 210 h 916"/>
              <a:gd name="T28" fmla="*/ 14 w 542"/>
              <a:gd name="T29" fmla="*/ 280 h 916"/>
              <a:gd name="T30" fmla="*/ 0 w 542"/>
              <a:gd name="T31" fmla="*/ 314 h 916"/>
              <a:gd name="T32" fmla="*/ 0 w 542"/>
              <a:gd name="T33" fmla="*/ 350 h 916"/>
              <a:gd name="T34" fmla="*/ 6 w 542"/>
              <a:gd name="T35" fmla="*/ 372 h 916"/>
              <a:gd name="T36" fmla="*/ 26 w 542"/>
              <a:gd name="T37" fmla="*/ 400 h 916"/>
              <a:gd name="T38" fmla="*/ 54 w 542"/>
              <a:gd name="T39" fmla="*/ 418 h 916"/>
              <a:gd name="T40" fmla="*/ 224 w 542"/>
              <a:gd name="T41" fmla="*/ 420 h 916"/>
              <a:gd name="T42" fmla="*/ 362 w 542"/>
              <a:gd name="T43" fmla="*/ 770 h 916"/>
              <a:gd name="T44" fmla="*/ 362 w 542"/>
              <a:gd name="T45" fmla="*/ 772 h 916"/>
              <a:gd name="T46" fmla="*/ 338 w 542"/>
              <a:gd name="T47" fmla="*/ 816 h 916"/>
              <a:gd name="T48" fmla="*/ 326 w 542"/>
              <a:gd name="T49" fmla="*/ 834 h 916"/>
              <a:gd name="T50" fmla="*/ 322 w 542"/>
              <a:gd name="T51" fmla="*/ 854 h 916"/>
              <a:gd name="T52" fmla="*/ 328 w 542"/>
              <a:gd name="T53" fmla="*/ 888 h 916"/>
              <a:gd name="T54" fmla="*/ 342 w 542"/>
              <a:gd name="T55" fmla="*/ 904 h 916"/>
              <a:gd name="T56" fmla="*/ 382 w 542"/>
              <a:gd name="T57" fmla="*/ 916 h 916"/>
              <a:gd name="T58" fmla="*/ 412 w 542"/>
              <a:gd name="T59" fmla="*/ 910 h 916"/>
              <a:gd name="T60" fmla="*/ 430 w 542"/>
              <a:gd name="T61" fmla="*/ 898 h 916"/>
              <a:gd name="T62" fmla="*/ 442 w 542"/>
              <a:gd name="T63" fmla="*/ 866 h 916"/>
              <a:gd name="T64" fmla="*/ 442 w 542"/>
              <a:gd name="T65" fmla="*/ 844 h 916"/>
              <a:gd name="T66" fmla="*/ 428 w 542"/>
              <a:gd name="T67" fmla="*/ 816 h 916"/>
              <a:gd name="T68" fmla="*/ 410 w 542"/>
              <a:gd name="T69" fmla="*/ 786 h 916"/>
              <a:gd name="T70" fmla="*/ 542 w 542"/>
              <a:gd name="T71" fmla="*/ 700 h 916"/>
              <a:gd name="T72" fmla="*/ 512 w 542"/>
              <a:gd name="T73" fmla="*/ 520 h 916"/>
              <a:gd name="T74" fmla="*/ 492 w 542"/>
              <a:gd name="T75" fmla="*/ 534 h 916"/>
              <a:gd name="T76" fmla="*/ 450 w 542"/>
              <a:gd name="T77" fmla="*/ 554 h 916"/>
              <a:gd name="T78" fmla="*/ 414 w 542"/>
              <a:gd name="T79" fmla="*/ 556 h 916"/>
              <a:gd name="T80" fmla="*/ 362 w 542"/>
              <a:gd name="T81" fmla="*/ 534 h 916"/>
              <a:gd name="T82" fmla="*/ 348 w 542"/>
              <a:gd name="T83" fmla="*/ 520 h 916"/>
              <a:gd name="T84" fmla="*/ 334 w 542"/>
              <a:gd name="T85" fmla="*/ 490 h 916"/>
              <a:gd name="T86" fmla="*/ 328 w 542"/>
              <a:gd name="T87" fmla="*/ 454 h 916"/>
              <a:gd name="T88" fmla="*/ 332 w 542"/>
              <a:gd name="T89" fmla="*/ 430 h 916"/>
              <a:gd name="T90" fmla="*/ 356 w 542"/>
              <a:gd name="T91" fmla="*/ 382 h 916"/>
              <a:gd name="T92" fmla="*/ 378 w 542"/>
              <a:gd name="T93" fmla="*/ 366 h 916"/>
              <a:gd name="T94" fmla="*/ 432 w 542"/>
              <a:gd name="T95" fmla="*/ 354 h 916"/>
              <a:gd name="T96" fmla="*/ 450 w 542"/>
              <a:gd name="T97" fmla="*/ 356 h 916"/>
              <a:gd name="T98" fmla="*/ 492 w 542"/>
              <a:gd name="T99" fmla="*/ 378 h 916"/>
              <a:gd name="T100" fmla="*/ 516 w 542"/>
              <a:gd name="T101" fmla="*/ 394 h 916"/>
              <a:gd name="T102" fmla="*/ 374 w 542"/>
              <a:gd name="T103" fmla="*/ 210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2" h="916">
                <a:moveTo>
                  <a:pt x="374" y="142"/>
                </a:moveTo>
                <a:lnTo>
                  <a:pt x="374" y="142"/>
                </a:lnTo>
                <a:lnTo>
                  <a:pt x="376" y="130"/>
                </a:lnTo>
                <a:lnTo>
                  <a:pt x="380" y="118"/>
                </a:lnTo>
                <a:lnTo>
                  <a:pt x="394" y="100"/>
                </a:lnTo>
                <a:lnTo>
                  <a:pt x="394" y="100"/>
                </a:lnTo>
                <a:lnTo>
                  <a:pt x="400" y="90"/>
                </a:lnTo>
                <a:lnTo>
                  <a:pt x="404" y="82"/>
                </a:lnTo>
                <a:lnTo>
                  <a:pt x="408" y="72"/>
                </a:lnTo>
                <a:lnTo>
                  <a:pt x="408" y="62"/>
                </a:lnTo>
                <a:lnTo>
                  <a:pt x="408" y="62"/>
                </a:lnTo>
                <a:lnTo>
                  <a:pt x="408" y="50"/>
                </a:lnTo>
                <a:lnTo>
                  <a:pt x="406" y="38"/>
                </a:lnTo>
                <a:lnTo>
                  <a:pt x="402" y="28"/>
                </a:lnTo>
                <a:lnTo>
                  <a:pt x="396" y="18"/>
                </a:lnTo>
                <a:lnTo>
                  <a:pt x="396" y="18"/>
                </a:lnTo>
                <a:lnTo>
                  <a:pt x="388" y="10"/>
                </a:lnTo>
                <a:lnTo>
                  <a:pt x="378" y="6"/>
                </a:lnTo>
                <a:lnTo>
                  <a:pt x="364" y="2"/>
                </a:lnTo>
                <a:lnTo>
                  <a:pt x="348" y="0"/>
                </a:lnTo>
                <a:lnTo>
                  <a:pt x="348" y="0"/>
                </a:lnTo>
                <a:lnTo>
                  <a:pt x="330" y="2"/>
                </a:lnTo>
                <a:lnTo>
                  <a:pt x="318" y="6"/>
                </a:lnTo>
                <a:lnTo>
                  <a:pt x="306" y="12"/>
                </a:lnTo>
                <a:lnTo>
                  <a:pt x="300" y="18"/>
                </a:lnTo>
                <a:lnTo>
                  <a:pt x="300" y="18"/>
                </a:lnTo>
                <a:lnTo>
                  <a:pt x="294" y="28"/>
                </a:lnTo>
                <a:lnTo>
                  <a:pt x="290" y="38"/>
                </a:lnTo>
                <a:lnTo>
                  <a:pt x="288" y="50"/>
                </a:lnTo>
                <a:lnTo>
                  <a:pt x="286" y="62"/>
                </a:lnTo>
                <a:lnTo>
                  <a:pt x="286" y="62"/>
                </a:lnTo>
                <a:lnTo>
                  <a:pt x="288" y="72"/>
                </a:lnTo>
                <a:lnTo>
                  <a:pt x="290" y="82"/>
                </a:lnTo>
                <a:lnTo>
                  <a:pt x="296" y="90"/>
                </a:lnTo>
                <a:lnTo>
                  <a:pt x="302" y="100"/>
                </a:lnTo>
                <a:lnTo>
                  <a:pt x="302" y="100"/>
                </a:lnTo>
                <a:lnTo>
                  <a:pt x="318" y="118"/>
                </a:lnTo>
                <a:lnTo>
                  <a:pt x="324" y="130"/>
                </a:lnTo>
                <a:lnTo>
                  <a:pt x="328" y="144"/>
                </a:lnTo>
                <a:lnTo>
                  <a:pt x="328" y="144"/>
                </a:lnTo>
                <a:lnTo>
                  <a:pt x="328" y="146"/>
                </a:lnTo>
                <a:lnTo>
                  <a:pt x="328" y="210"/>
                </a:lnTo>
                <a:lnTo>
                  <a:pt x="42" y="210"/>
                </a:lnTo>
                <a:lnTo>
                  <a:pt x="14" y="280"/>
                </a:lnTo>
                <a:lnTo>
                  <a:pt x="14" y="280"/>
                </a:lnTo>
                <a:lnTo>
                  <a:pt x="8" y="290"/>
                </a:lnTo>
                <a:lnTo>
                  <a:pt x="4" y="302"/>
                </a:lnTo>
                <a:lnTo>
                  <a:pt x="0" y="314"/>
                </a:lnTo>
                <a:lnTo>
                  <a:pt x="0" y="326"/>
                </a:lnTo>
                <a:lnTo>
                  <a:pt x="0" y="338"/>
                </a:lnTo>
                <a:lnTo>
                  <a:pt x="0" y="350"/>
                </a:lnTo>
                <a:lnTo>
                  <a:pt x="2" y="360"/>
                </a:lnTo>
                <a:lnTo>
                  <a:pt x="6" y="372"/>
                </a:lnTo>
                <a:lnTo>
                  <a:pt x="6" y="372"/>
                </a:lnTo>
                <a:lnTo>
                  <a:pt x="12" y="382"/>
                </a:lnTo>
                <a:lnTo>
                  <a:pt x="18" y="392"/>
                </a:lnTo>
                <a:lnTo>
                  <a:pt x="26" y="400"/>
                </a:lnTo>
                <a:lnTo>
                  <a:pt x="34" y="408"/>
                </a:lnTo>
                <a:lnTo>
                  <a:pt x="44" y="412"/>
                </a:lnTo>
                <a:lnTo>
                  <a:pt x="54" y="418"/>
                </a:lnTo>
                <a:lnTo>
                  <a:pt x="64" y="420"/>
                </a:lnTo>
                <a:lnTo>
                  <a:pt x="74" y="420"/>
                </a:lnTo>
                <a:lnTo>
                  <a:pt x="224" y="420"/>
                </a:lnTo>
                <a:lnTo>
                  <a:pt x="224" y="700"/>
                </a:lnTo>
                <a:lnTo>
                  <a:pt x="362" y="700"/>
                </a:lnTo>
                <a:lnTo>
                  <a:pt x="362" y="770"/>
                </a:lnTo>
                <a:lnTo>
                  <a:pt x="362" y="770"/>
                </a:lnTo>
                <a:lnTo>
                  <a:pt x="362" y="772"/>
                </a:lnTo>
                <a:lnTo>
                  <a:pt x="362" y="772"/>
                </a:lnTo>
                <a:lnTo>
                  <a:pt x="358" y="786"/>
                </a:lnTo>
                <a:lnTo>
                  <a:pt x="352" y="798"/>
                </a:lnTo>
                <a:lnTo>
                  <a:pt x="338" y="816"/>
                </a:lnTo>
                <a:lnTo>
                  <a:pt x="338" y="816"/>
                </a:lnTo>
                <a:lnTo>
                  <a:pt x="330" y="826"/>
                </a:lnTo>
                <a:lnTo>
                  <a:pt x="326" y="834"/>
                </a:lnTo>
                <a:lnTo>
                  <a:pt x="322" y="844"/>
                </a:lnTo>
                <a:lnTo>
                  <a:pt x="322" y="854"/>
                </a:lnTo>
                <a:lnTo>
                  <a:pt x="322" y="854"/>
                </a:lnTo>
                <a:lnTo>
                  <a:pt x="322" y="866"/>
                </a:lnTo>
                <a:lnTo>
                  <a:pt x="324" y="878"/>
                </a:lnTo>
                <a:lnTo>
                  <a:pt x="328" y="888"/>
                </a:lnTo>
                <a:lnTo>
                  <a:pt x="334" y="896"/>
                </a:lnTo>
                <a:lnTo>
                  <a:pt x="334" y="896"/>
                </a:lnTo>
                <a:lnTo>
                  <a:pt x="342" y="904"/>
                </a:lnTo>
                <a:lnTo>
                  <a:pt x="352" y="910"/>
                </a:lnTo>
                <a:lnTo>
                  <a:pt x="366" y="914"/>
                </a:lnTo>
                <a:lnTo>
                  <a:pt x="382" y="916"/>
                </a:lnTo>
                <a:lnTo>
                  <a:pt x="382" y="916"/>
                </a:lnTo>
                <a:lnTo>
                  <a:pt x="400" y="914"/>
                </a:lnTo>
                <a:lnTo>
                  <a:pt x="412" y="910"/>
                </a:lnTo>
                <a:lnTo>
                  <a:pt x="422" y="906"/>
                </a:lnTo>
                <a:lnTo>
                  <a:pt x="430" y="898"/>
                </a:lnTo>
                <a:lnTo>
                  <a:pt x="430" y="898"/>
                </a:lnTo>
                <a:lnTo>
                  <a:pt x="436" y="888"/>
                </a:lnTo>
                <a:lnTo>
                  <a:pt x="440" y="878"/>
                </a:lnTo>
                <a:lnTo>
                  <a:pt x="442" y="866"/>
                </a:lnTo>
                <a:lnTo>
                  <a:pt x="444" y="854"/>
                </a:lnTo>
                <a:lnTo>
                  <a:pt x="444" y="854"/>
                </a:lnTo>
                <a:lnTo>
                  <a:pt x="442" y="844"/>
                </a:lnTo>
                <a:lnTo>
                  <a:pt x="440" y="834"/>
                </a:lnTo>
                <a:lnTo>
                  <a:pt x="434" y="826"/>
                </a:lnTo>
                <a:lnTo>
                  <a:pt x="428" y="816"/>
                </a:lnTo>
                <a:lnTo>
                  <a:pt x="428" y="816"/>
                </a:lnTo>
                <a:lnTo>
                  <a:pt x="416" y="798"/>
                </a:lnTo>
                <a:lnTo>
                  <a:pt x="410" y="786"/>
                </a:lnTo>
                <a:lnTo>
                  <a:pt x="408" y="772"/>
                </a:lnTo>
                <a:lnTo>
                  <a:pt x="408" y="700"/>
                </a:lnTo>
                <a:lnTo>
                  <a:pt x="542" y="700"/>
                </a:lnTo>
                <a:lnTo>
                  <a:pt x="542" y="520"/>
                </a:lnTo>
                <a:lnTo>
                  <a:pt x="512" y="520"/>
                </a:lnTo>
                <a:lnTo>
                  <a:pt x="512" y="520"/>
                </a:lnTo>
                <a:lnTo>
                  <a:pt x="506" y="522"/>
                </a:lnTo>
                <a:lnTo>
                  <a:pt x="492" y="534"/>
                </a:lnTo>
                <a:lnTo>
                  <a:pt x="492" y="534"/>
                </a:lnTo>
                <a:lnTo>
                  <a:pt x="480" y="542"/>
                </a:lnTo>
                <a:lnTo>
                  <a:pt x="466" y="548"/>
                </a:lnTo>
                <a:lnTo>
                  <a:pt x="450" y="554"/>
                </a:lnTo>
                <a:lnTo>
                  <a:pt x="432" y="556"/>
                </a:lnTo>
                <a:lnTo>
                  <a:pt x="432" y="556"/>
                </a:lnTo>
                <a:lnTo>
                  <a:pt x="414" y="556"/>
                </a:lnTo>
                <a:lnTo>
                  <a:pt x="396" y="552"/>
                </a:lnTo>
                <a:lnTo>
                  <a:pt x="378" y="546"/>
                </a:lnTo>
                <a:lnTo>
                  <a:pt x="362" y="534"/>
                </a:lnTo>
                <a:lnTo>
                  <a:pt x="362" y="534"/>
                </a:lnTo>
                <a:lnTo>
                  <a:pt x="354" y="528"/>
                </a:lnTo>
                <a:lnTo>
                  <a:pt x="348" y="520"/>
                </a:lnTo>
                <a:lnTo>
                  <a:pt x="342" y="512"/>
                </a:lnTo>
                <a:lnTo>
                  <a:pt x="338" y="502"/>
                </a:lnTo>
                <a:lnTo>
                  <a:pt x="334" y="490"/>
                </a:lnTo>
                <a:lnTo>
                  <a:pt x="330" y="480"/>
                </a:lnTo>
                <a:lnTo>
                  <a:pt x="328" y="468"/>
                </a:lnTo>
                <a:lnTo>
                  <a:pt x="328" y="454"/>
                </a:lnTo>
                <a:lnTo>
                  <a:pt x="328" y="454"/>
                </a:lnTo>
                <a:lnTo>
                  <a:pt x="330" y="442"/>
                </a:lnTo>
                <a:lnTo>
                  <a:pt x="332" y="430"/>
                </a:lnTo>
                <a:lnTo>
                  <a:pt x="338" y="408"/>
                </a:lnTo>
                <a:lnTo>
                  <a:pt x="348" y="390"/>
                </a:lnTo>
                <a:lnTo>
                  <a:pt x="356" y="382"/>
                </a:lnTo>
                <a:lnTo>
                  <a:pt x="362" y="376"/>
                </a:lnTo>
                <a:lnTo>
                  <a:pt x="362" y="376"/>
                </a:lnTo>
                <a:lnTo>
                  <a:pt x="378" y="366"/>
                </a:lnTo>
                <a:lnTo>
                  <a:pt x="396" y="358"/>
                </a:lnTo>
                <a:lnTo>
                  <a:pt x="414" y="356"/>
                </a:lnTo>
                <a:lnTo>
                  <a:pt x="432" y="354"/>
                </a:lnTo>
                <a:lnTo>
                  <a:pt x="432" y="354"/>
                </a:lnTo>
                <a:lnTo>
                  <a:pt x="440" y="354"/>
                </a:lnTo>
                <a:lnTo>
                  <a:pt x="450" y="356"/>
                </a:lnTo>
                <a:lnTo>
                  <a:pt x="466" y="362"/>
                </a:lnTo>
                <a:lnTo>
                  <a:pt x="482" y="370"/>
                </a:lnTo>
                <a:lnTo>
                  <a:pt x="492" y="378"/>
                </a:lnTo>
                <a:lnTo>
                  <a:pt x="492" y="378"/>
                </a:lnTo>
                <a:lnTo>
                  <a:pt x="508" y="392"/>
                </a:lnTo>
                <a:lnTo>
                  <a:pt x="516" y="394"/>
                </a:lnTo>
                <a:lnTo>
                  <a:pt x="542" y="394"/>
                </a:lnTo>
                <a:lnTo>
                  <a:pt x="542" y="210"/>
                </a:lnTo>
                <a:lnTo>
                  <a:pt x="374" y="210"/>
                </a:lnTo>
                <a:lnTo>
                  <a:pt x="374" y="142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Freeform 39"/>
          <p:cNvSpPr>
            <a:spLocks/>
          </p:cNvSpPr>
          <p:nvPr/>
        </p:nvSpPr>
        <p:spPr bwMode="auto">
          <a:xfrm>
            <a:off x="9785084" y="3754375"/>
            <a:ext cx="1174070" cy="1208601"/>
          </a:xfrm>
          <a:custGeom>
            <a:avLst/>
            <a:gdLst>
              <a:gd name="T0" fmla="*/ 422 w 680"/>
              <a:gd name="T1" fmla="*/ 142 h 700"/>
              <a:gd name="T2" fmla="*/ 428 w 680"/>
              <a:gd name="T3" fmla="*/ 118 h 700"/>
              <a:gd name="T4" fmla="*/ 448 w 680"/>
              <a:gd name="T5" fmla="*/ 90 h 700"/>
              <a:gd name="T6" fmla="*/ 456 w 680"/>
              <a:gd name="T7" fmla="*/ 62 h 700"/>
              <a:gd name="T8" fmla="*/ 454 w 680"/>
              <a:gd name="T9" fmla="*/ 38 h 700"/>
              <a:gd name="T10" fmla="*/ 444 w 680"/>
              <a:gd name="T11" fmla="*/ 18 h 700"/>
              <a:gd name="T12" fmla="*/ 412 w 680"/>
              <a:gd name="T13" fmla="*/ 2 h 700"/>
              <a:gd name="T14" fmla="*/ 378 w 680"/>
              <a:gd name="T15" fmla="*/ 2 h 700"/>
              <a:gd name="T16" fmla="*/ 348 w 680"/>
              <a:gd name="T17" fmla="*/ 18 h 700"/>
              <a:gd name="T18" fmla="*/ 338 w 680"/>
              <a:gd name="T19" fmla="*/ 38 h 700"/>
              <a:gd name="T20" fmla="*/ 334 w 680"/>
              <a:gd name="T21" fmla="*/ 62 h 700"/>
              <a:gd name="T22" fmla="*/ 344 w 680"/>
              <a:gd name="T23" fmla="*/ 90 h 700"/>
              <a:gd name="T24" fmla="*/ 366 w 680"/>
              <a:gd name="T25" fmla="*/ 118 h 700"/>
              <a:gd name="T26" fmla="*/ 376 w 680"/>
              <a:gd name="T27" fmla="*/ 144 h 700"/>
              <a:gd name="T28" fmla="*/ 222 w 680"/>
              <a:gd name="T29" fmla="*/ 210 h 700"/>
              <a:gd name="T30" fmla="*/ 146 w 680"/>
              <a:gd name="T31" fmla="*/ 434 h 700"/>
              <a:gd name="T32" fmla="*/ 130 w 680"/>
              <a:gd name="T33" fmla="*/ 432 h 700"/>
              <a:gd name="T34" fmla="*/ 100 w 680"/>
              <a:gd name="T35" fmla="*/ 410 h 700"/>
              <a:gd name="T36" fmla="*/ 74 w 680"/>
              <a:gd name="T37" fmla="*/ 396 h 700"/>
              <a:gd name="T38" fmla="*/ 50 w 680"/>
              <a:gd name="T39" fmla="*/ 394 h 700"/>
              <a:gd name="T40" fmla="*/ 20 w 680"/>
              <a:gd name="T41" fmla="*/ 406 h 700"/>
              <a:gd name="T42" fmla="*/ 6 w 680"/>
              <a:gd name="T43" fmla="*/ 424 h 700"/>
              <a:gd name="T44" fmla="*/ 0 w 680"/>
              <a:gd name="T45" fmla="*/ 456 h 700"/>
              <a:gd name="T46" fmla="*/ 12 w 680"/>
              <a:gd name="T47" fmla="*/ 496 h 700"/>
              <a:gd name="T48" fmla="*/ 28 w 680"/>
              <a:gd name="T49" fmla="*/ 510 h 700"/>
              <a:gd name="T50" fmla="*/ 64 w 680"/>
              <a:gd name="T51" fmla="*/ 516 h 700"/>
              <a:gd name="T52" fmla="*/ 82 w 680"/>
              <a:gd name="T53" fmla="*/ 512 h 700"/>
              <a:gd name="T54" fmla="*/ 100 w 680"/>
              <a:gd name="T55" fmla="*/ 502 h 700"/>
              <a:gd name="T56" fmla="*/ 144 w 680"/>
              <a:gd name="T57" fmla="*/ 480 h 700"/>
              <a:gd name="T58" fmla="*/ 278 w 680"/>
              <a:gd name="T59" fmla="*/ 700 h 700"/>
              <a:gd name="T60" fmla="*/ 274 w 680"/>
              <a:gd name="T61" fmla="*/ 676 h 700"/>
              <a:gd name="T62" fmla="*/ 254 w 680"/>
              <a:gd name="T63" fmla="*/ 648 h 700"/>
              <a:gd name="T64" fmla="*/ 238 w 680"/>
              <a:gd name="T65" fmla="*/ 608 h 700"/>
              <a:gd name="T66" fmla="*/ 238 w 680"/>
              <a:gd name="T67" fmla="*/ 580 h 700"/>
              <a:gd name="T68" fmla="*/ 260 w 680"/>
              <a:gd name="T69" fmla="*/ 530 h 700"/>
              <a:gd name="T70" fmla="*/ 274 w 680"/>
              <a:gd name="T71" fmla="*/ 516 h 700"/>
              <a:gd name="T72" fmla="*/ 326 w 680"/>
              <a:gd name="T73" fmla="*/ 496 h 700"/>
              <a:gd name="T74" fmla="*/ 350 w 680"/>
              <a:gd name="T75" fmla="*/ 496 h 700"/>
              <a:gd name="T76" fmla="*/ 384 w 680"/>
              <a:gd name="T77" fmla="*/ 506 h 700"/>
              <a:gd name="T78" fmla="*/ 412 w 680"/>
              <a:gd name="T79" fmla="*/ 522 h 700"/>
              <a:gd name="T80" fmla="*/ 428 w 680"/>
              <a:gd name="T81" fmla="*/ 546 h 700"/>
              <a:gd name="T82" fmla="*/ 440 w 680"/>
              <a:gd name="T83" fmla="*/ 598 h 700"/>
              <a:gd name="T84" fmla="*/ 432 w 680"/>
              <a:gd name="T85" fmla="*/ 634 h 700"/>
              <a:gd name="T86" fmla="*/ 418 w 680"/>
              <a:gd name="T87" fmla="*/ 658 h 700"/>
              <a:gd name="T88" fmla="*/ 404 w 680"/>
              <a:gd name="T89" fmla="*/ 700 h 700"/>
              <a:gd name="T90" fmla="*/ 606 w 680"/>
              <a:gd name="T91" fmla="*/ 420 h 700"/>
              <a:gd name="T92" fmla="*/ 626 w 680"/>
              <a:gd name="T93" fmla="*/ 418 h 700"/>
              <a:gd name="T94" fmla="*/ 654 w 680"/>
              <a:gd name="T95" fmla="*/ 400 h 700"/>
              <a:gd name="T96" fmla="*/ 674 w 680"/>
              <a:gd name="T97" fmla="*/ 372 h 700"/>
              <a:gd name="T98" fmla="*/ 680 w 680"/>
              <a:gd name="T99" fmla="*/ 350 h 700"/>
              <a:gd name="T100" fmla="*/ 680 w 680"/>
              <a:gd name="T101" fmla="*/ 314 h 700"/>
              <a:gd name="T102" fmla="*/ 666 w 680"/>
              <a:gd name="T103" fmla="*/ 28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80" h="700">
                <a:moveTo>
                  <a:pt x="640" y="210"/>
                </a:moveTo>
                <a:lnTo>
                  <a:pt x="422" y="210"/>
                </a:lnTo>
                <a:lnTo>
                  <a:pt x="422" y="142"/>
                </a:lnTo>
                <a:lnTo>
                  <a:pt x="422" y="142"/>
                </a:lnTo>
                <a:lnTo>
                  <a:pt x="424" y="130"/>
                </a:lnTo>
                <a:lnTo>
                  <a:pt x="428" y="118"/>
                </a:lnTo>
                <a:lnTo>
                  <a:pt x="442" y="100"/>
                </a:lnTo>
                <a:lnTo>
                  <a:pt x="442" y="100"/>
                </a:lnTo>
                <a:lnTo>
                  <a:pt x="448" y="90"/>
                </a:lnTo>
                <a:lnTo>
                  <a:pt x="452" y="82"/>
                </a:lnTo>
                <a:lnTo>
                  <a:pt x="456" y="72"/>
                </a:lnTo>
                <a:lnTo>
                  <a:pt x="456" y="62"/>
                </a:lnTo>
                <a:lnTo>
                  <a:pt x="456" y="62"/>
                </a:lnTo>
                <a:lnTo>
                  <a:pt x="456" y="50"/>
                </a:lnTo>
                <a:lnTo>
                  <a:pt x="454" y="38"/>
                </a:lnTo>
                <a:lnTo>
                  <a:pt x="450" y="28"/>
                </a:lnTo>
                <a:lnTo>
                  <a:pt x="444" y="18"/>
                </a:lnTo>
                <a:lnTo>
                  <a:pt x="444" y="18"/>
                </a:lnTo>
                <a:lnTo>
                  <a:pt x="436" y="10"/>
                </a:lnTo>
                <a:lnTo>
                  <a:pt x="426" y="6"/>
                </a:lnTo>
                <a:lnTo>
                  <a:pt x="412" y="2"/>
                </a:lnTo>
                <a:lnTo>
                  <a:pt x="396" y="0"/>
                </a:lnTo>
                <a:lnTo>
                  <a:pt x="396" y="0"/>
                </a:lnTo>
                <a:lnTo>
                  <a:pt x="378" y="2"/>
                </a:lnTo>
                <a:lnTo>
                  <a:pt x="366" y="6"/>
                </a:lnTo>
                <a:lnTo>
                  <a:pt x="354" y="12"/>
                </a:lnTo>
                <a:lnTo>
                  <a:pt x="348" y="18"/>
                </a:lnTo>
                <a:lnTo>
                  <a:pt x="348" y="18"/>
                </a:lnTo>
                <a:lnTo>
                  <a:pt x="342" y="28"/>
                </a:lnTo>
                <a:lnTo>
                  <a:pt x="338" y="38"/>
                </a:lnTo>
                <a:lnTo>
                  <a:pt x="336" y="50"/>
                </a:lnTo>
                <a:lnTo>
                  <a:pt x="334" y="62"/>
                </a:lnTo>
                <a:lnTo>
                  <a:pt x="334" y="62"/>
                </a:lnTo>
                <a:lnTo>
                  <a:pt x="336" y="72"/>
                </a:lnTo>
                <a:lnTo>
                  <a:pt x="338" y="82"/>
                </a:lnTo>
                <a:lnTo>
                  <a:pt x="344" y="90"/>
                </a:lnTo>
                <a:lnTo>
                  <a:pt x="350" y="100"/>
                </a:lnTo>
                <a:lnTo>
                  <a:pt x="350" y="100"/>
                </a:lnTo>
                <a:lnTo>
                  <a:pt x="366" y="118"/>
                </a:lnTo>
                <a:lnTo>
                  <a:pt x="372" y="130"/>
                </a:lnTo>
                <a:lnTo>
                  <a:pt x="376" y="144"/>
                </a:lnTo>
                <a:lnTo>
                  <a:pt x="376" y="144"/>
                </a:lnTo>
                <a:lnTo>
                  <a:pt x="376" y="146"/>
                </a:lnTo>
                <a:lnTo>
                  <a:pt x="376" y="210"/>
                </a:lnTo>
                <a:lnTo>
                  <a:pt x="222" y="210"/>
                </a:lnTo>
                <a:lnTo>
                  <a:pt x="222" y="434"/>
                </a:lnTo>
                <a:lnTo>
                  <a:pt x="146" y="434"/>
                </a:lnTo>
                <a:lnTo>
                  <a:pt x="146" y="434"/>
                </a:lnTo>
                <a:lnTo>
                  <a:pt x="144" y="434"/>
                </a:lnTo>
                <a:lnTo>
                  <a:pt x="144" y="434"/>
                </a:lnTo>
                <a:lnTo>
                  <a:pt x="130" y="432"/>
                </a:lnTo>
                <a:lnTo>
                  <a:pt x="120" y="426"/>
                </a:lnTo>
                <a:lnTo>
                  <a:pt x="100" y="410"/>
                </a:lnTo>
                <a:lnTo>
                  <a:pt x="100" y="410"/>
                </a:lnTo>
                <a:lnTo>
                  <a:pt x="92" y="404"/>
                </a:lnTo>
                <a:lnTo>
                  <a:pt x="82" y="398"/>
                </a:lnTo>
                <a:lnTo>
                  <a:pt x="74" y="396"/>
                </a:lnTo>
                <a:lnTo>
                  <a:pt x="64" y="394"/>
                </a:lnTo>
                <a:lnTo>
                  <a:pt x="64" y="394"/>
                </a:lnTo>
                <a:lnTo>
                  <a:pt x="50" y="394"/>
                </a:lnTo>
                <a:lnTo>
                  <a:pt x="38" y="398"/>
                </a:lnTo>
                <a:lnTo>
                  <a:pt x="28" y="402"/>
                </a:lnTo>
                <a:lnTo>
                  <a:pt x="20" y="406"/>
                </a:lnTo>
                <a:lnTo>
                  <a:pt x="20" y="406"/>
                </a:lnTo>
                <a:lnTo>
                  <a:pt x="12" y="414"/>
                </a:lnTo>
                <a:lnTo>
                  <a:pt x="6" y="424"/>
                </a:lnTo>
                <a:lnTo>
                  <a:pt x="2" y="438"/>
                </a:lnTo>
                <a:lnTo>
                  <a:pt x="0" y="456"/>
                </a:lnTo>
                <a:lnTo>
                  <a:pt x="0" y="456"/>
                </a:lnTo>
                <a:lnTo>
                  <a:pt x="2" y="472"/>
                </a:lnTo>
                <a:lnTo>
                  <a:pt x="6" y="486"/>
                </a:lnTo>
                <a:lnTo>
                  <a:pt x="12" y="496"/>
                </a:lnTo>
                <a:lnTo>
                  <a:pt x="18" y="504"/>
                </a:lnTo>
                <a:lnTo>
                  <a:pt x="18" y="504"/>
                </a:lnTo>
                <a:lnTo>
                  <a:pt x="28" y="510"/>
                </a:lnTo>
                <a:lnTo>
                  <a:pt x="38" y="514"/>
                </a:lnTo>
                <a:lnTo>
                  <a:pt x="50" y="516"/>
                </a:lnTo>
                <a:lnTo>
                  <a:pt x="64" y="516"/>
                </a:lnTo>
                <a:lnTo>
                  <a:pt x="64" y="516"/>
                </a:lnTo>
                <a:lnTo>
                  <a:pt x="74" y="516"/>
                </a:lnTo>
                <a:lnTo>
                  <a:pt x="82" y="512"/>
                </a:lnTo>
                <a:lnTo>
                  <a:pt x="92" y="508"/>
                </a:lnTo>
                <a:lnTo>
                  <a:pt x="100" y="502"/>
                </a:lnTo>
                <a:lnTo>
                  <a:pt x="100" y="502"/>
                </a:lnTo>
                <a:lnTo>
                  <a:pt x="118" y="488"/>
                </a:lnTo>
                <a:lnTo>
                  <a:pt x="130" y="482"/>
                </a:lnTo>
                <a:lnTo>
                  <a:pt x="144" y="480"/>
                </a:lnTo>
                <a:lnTo>
                  <a:pt x="222" y="480"/>
                </a:lnTo>
                <a:lnTo>
                  <a:pt x="222" y="700"/>
                </a:lnTo>
                <a:lnTo>
                  <a:pt x="278" y="700"/>
                </a:lnTo>
                <a:lnTo>
                  <a:pt x="278" y="684"/>
                </a:lnTo>
                <a:lnTo>
                  <a:pt x="278" y="684"/>
                </a:lnTo>
                <a:lnTo>
                  <a:pt x="274" y="676"/>
                </a:lnTo>
                <a:lnTo>
                  <a:pt x="262" y="660"/>
                </a:lnTo>
                <a:lnTo>
                  <a:pt x="262" y="660"/>
                </a:lnTo>
                <a:lnTo>
                  <a:pt x="254" y="648"/>
                </a:lnTo>
                <a:lnTo>
                  <a:pt x="246" y="634"/>
                </a:lnTo>
                <a:lnTo>
                  <a:pt x="240" y="618"/>
                </a:lnTo>
                <a:lnTo>
                  <a:pt x="238" y="608"/>
                </a:lnTo>
                <a:lnTo>
                  <a:pt x="238" y="598"/>
                </a:lnTo>
                <a:lnTo>
                  <a:pt x="238" y="598"/>
                </a:lnTo>
                <a:lnTo>
                  <a:pt x="238" y="580"/>
                </a:lnTo>
                <a:lnTo>
                  <a:pt x="242" y="562"/>
                </a:lnTo>
                <a:lnTo>
                  <a:pt x="248" y="546"/>
                </a:lnTo>
                <a:lnTo>
                  <a:pt x="260" y="530"/>
                </a:lnTo>
                <a:lnTo>
                  <a:pt x="260" y="530"/>
                </a:lnTo>
                <a:lnTo>
                  <a:pt x="266" y="522"/>
                </a:lnTo>
                <a:lnTo>
                  <a:pt x="274" y="516"/>
                </a:lnTo>
                <a:lnTo>
                  <a:pt x="292" y="506"/>
                </a:lnTo>
                <a:lnTo>
                  <a:pt x="314" y="498"/>
                </a:lnTo>
                <a:lnTo>
                  <a:pt x="326" y="496"/>
                </a:lnTo>
                <a:lnTo>
                  <a:pt x="338" y="496"/>
                </a:lnTo>
                <a:lnTo>
                  <a:pt x="338" y="496"/>
                </a:lnTo>
                <a:lnTo>
                  <a:pt x="350" y="496"/>
                </a:lnTo>
                <a:lnTo>
                  <a:pt x="362" y="498"/>
                </a:lnTo>
                <a:lnTo>
                  <a:pt x="374" y="502"/>
                </a:lnTo>
                <a:lnTo>
                  <a:pt x="384" y="506"/>
                </a:lnTo>
                <a:lnTo>
                  <a:pt x="394" y="510"/>
                </a:lnTo>
                <a:lnTo>
                  <a:pt x="404" y="516"/>
                </a:lnTo>
                <a:lnTo>
                  <a:pt x="412" y="522"/>
                </a:lnTo>
                <a:lnTo>
                  <a:pt x="418" y="530"/>
                </a:lnTo>
                <a:lnTo>
                  <a:pt x="418" y="530"/>
                </a:lnTo>
                <a:lnTo>
                  <a:pt x="428" y="546"/>
                </a:lnTo>
                <a:lnTo>
                  <a:pt x="436" y="564"/>
                </a:lnTo>
                <a:lnTo>
                  <a:pt x="438" y="580"/>
                </a:lnTo>
                <a:lnTo>
                  <a:pt x="440" y="598"/>
                </a:lnTo>
                <a:lnTo>
                  <a:pt x="440" y="598"/>
                </a:lnTo>
                <a:lnTo>
                  <a:pt x="438" y="616"/>
                </a:lnTo>
                <a:lnTo>
                  <a:pt x="432" y="634"/>
                </a:lnTo>
                <a:lnTo>
                  <a:pt x="424" y="648"/>
                </a:lnTo>
                <a:lnTo>
                  <a:pt x="418" y="658"/>
                </a:lnTo>
                <a:lnTo>
                  <a:pt x="418" y="658"/>
                </a:lnTo>
                <a:lnTo>
                  <a:pt x="406" y="674"/>
                </a:lnTo>
                <a:lnTo>
                  <a:pt x="404" y="678"/>
                </a:lnTo>
                <a:lnTo>
                  <a:pt x="404" y="700"/>
                </a:lnTo>
                <a:lnTo>
                  <a:pt x="456" y="700"/>
                </a:lnTo>
                <a:lnTo>
                  <a:pt x="456" y="420"/>
                </a:lnTo>
                <a:lnTo>
                  <a:pt x="606" y="420"/>
                </a:lnTo>
                <a:lnTo>
                  <a:pt x="606" y="420"/>
                </a:lnTo>
                <a:lnTo>
                  <a:pt x="616" y="420"/>
                </a:lnTo>
                <a:lnTo>
                  <a:pt x="626" y="418"/>
                </a:lnTo>
                <a:lnTo>
                  <a:pt x="636" y="412"/>
                </a:lnTo>
                <a:lnTo>
                  <a:pt x="646" y="408"/>
                </a:lnTo>
                <a:lnTo>
                  <a:pt x="654" y="400"/>
                </a:lnTo>
                <a:lnTo>
                  <a:pt x="662" y="392"/>
                </a:lnTo>
                <a:lnTo>
                  <a:pt x="668" y="382"/>
                </a:lnTo>
                <a:lnTo>
                  <a:pt x="674" y="372"/>
                </a:lnTo>
                <a:lnTo>
                  <a:pt x="674" y="372"/>
                </a:lnTo>
                <a:lnTo>
                  <a:pt x="678" y="360"/>
                </a:lnTo>
                <a:lnTo>
                  <a:pt x="680" y="350"/>
                </a:lnTo>
                <a:lnTo>
                  <a:pt x="680" y="338"/>
                </a:lnTo>
                <a:lnTo>
                  <a:pt x="680" y="326"/>
                </a:lnTo>
                <a:lnTo>
                  <a:pt x="680" y="314"/>
                </a:lnTo>
                <a:lnTo>
                  <a:pt x="676" y="302"/>
                </a:lnTo>
                <a:lnTo>
                  <a:pt x="672" y="290"/>
                </a:lnTo>
                <a:lnTo>
                  <a:pt x="666" y="280"/>
                </a:lnTo>
                <a:lnTo>
                  <a:pt x="640" y="21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Freeform 40"/>
          <p:cNvSpPr>
            <a:spLocks/>
          </p:cNvSpPr>
          <p:nvPr/>
        </p:nvSpPr>
        <p:spPr bwMode="auto">
          <a:xfrm>
            <a:off x="6956957" y="4690178"/>
            <a:ext cx="376393" cy="1384712"/>
          </a:xfrm>
          <a:custGeom>
            <a:avLst/>
            <a:gdLst>
              <a:gd name="T0" fmla="*/ 158 w 218"/>
              <a:gd name="T1" fmla="*/ 144 h 802"/>
              <a:gd name="T2" fmla="*/ 158 w 218"/>
              <a:gd name="T3" fmla="*/ 144 h 802"/>
              <a:gd name="T4" fmla="*/ 160 w 218"/>
              <a:gd name="T5" fmla="*/ 130 h 802"/>
              <a:gd name="T6" fmla="*/ 166 w 218"/>
              <a:gd name="T7" fmla="*/ 118 h 802"/>
              <a:gd name="T8" fmla="*/ 180 w 218"/>
              <a:gd name="T9" fmla="*/ 100 h 802"/>
              <a:gd name="T10" fmla="*/ 180 w 218"/>
              <a:gd name="T11" fmla="*/ 100 h 802"/>
              <a:gd name="T12" fmla="*/ 184 w 218"/>
              <a:gd name="T13" fmla="*/ 90 h 802"/>
              <a:gd name="T14" fmla="*/ 190 w 218"/>
              <a:gd name="T15" fmla="*/ 82 h 802"/>
              <a:gd name="T16" fmla="*/ 192 w 218"/>
              <a:gd name="T17" fmla="*/ 72 h 802"/>
              <a:gd name="T18" fmla="*/ 194 w 218"/>
              <a:gd name="T19" fmla="*/ 62 h 802"/>
              <a:gd name="T20" fmla="*/ 194 w 218"/>
              <a:gd name="T21" fmla="*/ 62 h 802"/>
              <a:gd name="T22" fmla="*/ 192 w 218"/>
              <a:gd name="T23" fmla="*/ 50 h 802"/>
              <a:gd name="T24" fmla="*/ 190 w 218"/>
              <a:gd name="T25" fmla="*/ 38 h 802"/>
              <a:gd name="T26" fmla="*/ 186 w 218"/>
              <a:gd name="T27" fmla="*/ 28 h 802"/>
              <a:gd name="T28" fmla="*/ 180 w 218"/>
              <a:gd name="T29" fmla="*/ 18 h 802"/>
              <a:gd name="T30" fmla="*/ 180 w 218"/>
              <a:gd name="T31" fmla="*/ 18 h 802"/>
              <a:gd name="T32" fmla="*/ 174 w 218"/>
              <a:gd name="T33" fmla="*/ 12 h 802"/>
              <a:gd name="T34" fmla="*/ 164 w 218"/>
              <a:gd name="T35" fmla="*/ 6 h 802"/>
              <a:gd name="T36" fmla="*/ 150 w 218"/>
              <a:gd name="T37" fmla="*/ 2 h 802"/>
              <a:gd name="T38" fmla="*/ 132 w 218"/>
              <a:gd name="T39" fmla="*/ 0 h 802"/>
              <a:gd name="T40" fmla="*/ 132 w 218"/>
              <a:gd name="T41" fmla="*/ 0 h 802"/>
              <a:gd name="T42" fmla="*/ 116 w 218"/>
              <a:gd name="T43" fmla="*/ 2 h 802"/>
              <a:gd name="T44" fmla="*/ 102 w 218"/>
              <a:gd name="T45" fmla="*/ 6 h 802"/>
              <a:gd name="T46" fmla="*/ 92 w 218"/>
              <a:gd name="T47" fmla="*/ 12 h 802"/>
              <a:gd name="T48" fmla="*/ 84 w 218"/>
              <a:gd name="T49" fmla="*/ 20 h 802"/>
              <a:gd name="T50" fmla="*/ 84 w 218"/>
              <a:gd name="T51" fmla="*/ 20 h 802"/>
              <a:gd name="T52" fmla="*/ 78 w 218"/>
              <a:gd name="T53" fmla="*/ 28 h 802"/>
              <a:gd name="T54" fmla="*/ 74 w 218"/>
              <a:gd name="T55" fmla="*/ 38 h 802"/>
              <a:gd name="T56" fmla="*/ 72 w 218"/>
              <a:gd name="T57" fmla="*/ 50 h 802"/>
              <a:gd name="T58" fmla="*/ 72 w 218"/>
              <a:gd name="T59" fmla="*/ 62 h 802"/>
              <a:gd name="T60" fmla="*/ 72 w 218"/>
              <a:gd name="T61" fmla="*/ 62 h 802"/>
              <a:gd name="T62" fmla="*/ 72 w 218"/>
              <a:gd name="T63" fmla="*/ 74 h 802"/>
              <a:gd name="T64" fmla="*/ 76 w 218"/>
              <a:gd name="T65" fmla="*/ 82 h 802"/>
              <a:gd name="T66" fmla="*/ 82 w 218"/>
              <a:gd name="T67" fmla="*/ 92 h 802"/>
              <a:gd name="T68" fmla="*/ 88 w 218"/>
              <a:gd name="T69" fmla="*/ 100 h 802"/>
              <a:gd name="T70" fmla="*/ 88 w 218"/>
              <a:gd name="T71" fmla="*/ 100 h 802"/>
              <a:gd name="T72" fmla="*/ 102 w 218"/>
              <a:gd name="T73" fmla="*/ 118 h 802"/>
              <a:gd name="T74" fmla="*/ 108 w 218"/>
              <a:gd name="T75" fmla="*/ 130 h 802"/>
              <a:gd name="T76" fmla="*/ 112 w 218"/>
              <a:gd name="T77" fmla="*/ 144 h 802"/>
              <a:gd name="T78" fmla="*/ 112 w 218"/>
              <a:gd name="T79" fmla="*/ 144 h 802"/>
              <a:gd name="T80" fmla="*/ 112 w 218"/>
              <a:gd name="T81" fmla="*/ 146 h 802"/>
              <a:gd name="T82" fmla="*/ 112 w 218"/>
              <a:gd name="T83" fmla="*/ 206 h 802"/>
              <a:gd name="T84" fmla="*/ 0 w 218"/>
              <a:gd name="T85" fmla="*/ 206 h 802"/>
              <a:gd name="T86" fmla="*/ 0 w 218"/>
              <a:gd name="T87" fmla="*/ 802 h 802"/>
              <a:gd name="T88" fmla="*/ 218 w 218"/>
              <a:gd name="T89" fmla="*/ 802 h 802"/>
              <a:gd name="T90" fmla="*/ 218 w 218"/>
              <a:gd name="T91" fmla="*/ 206 h 802"/>
              <a:gd name="T92" fmla="*/ 158 w 218"/>
              <a:gd name="T93" fmla="*/ 206 h 802"/>
              <a:gd name="T94" fmla="*/ 158 w 218"/>
              <a:gd name="T95" fmla="*/ 144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8" h="802">
                <a:moveTo>
                  <a:pt x="158" y="144"/>
                </a:moveTo>
                <a:lnTo>
                  <a:pt x="158" y="144"/>
                </a:lnTo>
                <a:lnTo>
                  <a:pt x="160" y="130"/>
                </a:lnTo>
                <a:lnTo>
                  <a:pt x="166" y="118"/>
                </a:lnTo>
                <a:lnTo>
                  <a:pt x="180" y="100"/>
                </a:lnTo>
                <a:lnTo>
                  <a:pt x="180" y="100"/>
                </a:lnTo>
                <a:lnTo>
                  <a:pt x="184" y="90"/>
                </a:lnTo>
                <a:lnTo>
                  <a:pt x="190" y="82"/>
                </a:lnTo>
                <a:lnTo>
                  <a:pt x="192" y="72"/>
                </a:lnTo>
                <a:lnTo>
                  <a:pt x="194" y="62"/>
                </a:lnTo>
                <a:lnTo>
                  <a:pt x="194" y="62"/>
                </a:lnTo>
                <a:lnTo>
                  <a:pt x="192" y="50"/>
                </a:lnTo>
                <a:lnTo>
                  <a:pt x="190" y="38"/>
                </a:lnTo>
                <a:lnTo>
                  <a:pt x="186" y="28"/>
                </a:lnTo>
                <a:lnTo>
                  <a:pt x="180" y="18"/>
                </a:lnTo>
                <a:lnTo>
                  <a:pt x="180" y="18"/>
                </a:lnTo>
                <a:lnTo>
                  <a:pt x="174" y="12"/>
                </a:lnTo>
                <a:lnTo>
                  <a:pt x="164" y="6"/>
                </a:lnTo>
                <a:lnTo>
                  <a:pt x="150" y="2"/>
                </a:lnTo>
                <a:lnTo>
                  <a:pt x="132" y="0"/>
                </a:lnTo>
                <a:lnTo>
                  <a:pt x="132" y="0"/>
                </a:lnTo>
                <a:lnTo>
                  <a:pt x="116" y="2"/>
                </a:lnTo>
                <a:lnTo>
                  <a:pt x="102" y="6"/>
                </a:lnTo>
                <a:lnTo>
                  <a:pt x="92" y="12"/>
                </a:lnTo>
                <a:lnTo>
                  <a:pt x="84" y="20"/>
                </a:lnTo>
                <a:lnTo>
                  <a:pt x="84" y="20"/>
                </a:lnTo>
                <a:lnTo>
                  <a:pt x="78" y="28"/>
                </a:lnTo>
                <a:lnTo>
                  <a:pt x="74" y="38"/>
                </a:lnTo>
                <a:lnTo>
                  <a:pt x="72" y="50"/>
                </a:lnTo>
                <a:lnTo>
                  <a:pt x="72" y="62"/>
                </a:lnTo>
                <a:lnTo>
                  <a:pt x="72" y="62"/>
                </a:lnTo>
                <a:lnTo>
                  <a:pt x="72" y="74"/>
                </a:lnTo>
                <a:lnTo>
                  <a:pt x="76" y="82"/>
                </a:lnTo>
                <a:lnTo>
                  <a:pt x="82" y="92"/>
                </a:lnTo>
                <a:lnTo>
                  <a:pt x="88" y="100"/>
                </a:lnTo>
                <a:lnTo>
                  <a:pt x="88" y="100"/>
                </a:lnTo>
                <a:lnTo>
                  <a:pt x="102" y="118"/>
                </a:lnTo>
                <a:lnTo>
                  <a:pt x="108" y="130"/>
                </a:lnTo>
                <a:lnTo>
                  <a:pt x="112" y="144"/>
                </a:lnTo>
                <a:lnTo>
                  <a:pt x="112" y="144"/>
                </a:lnTo>
                <a:lnTo>
                  <a:pt x="112" y="146"/>
                </a:lnTo>
                <a:lnTo>
                  <a:pt x="112" y="206"/>
                </a:lnTo>
                <a:lnTo>
                  <a:pt x="0" y="206"/>
                </a:lnTo>
                <a:lnTo>
                  <a:pt x="0" y="802"/>
                </a:lnTo>
                <a:lnTo>
                  <a:pt x="218" y="802"/>
                </a:lnTo>
                <a:lnTo>
                  <a:pt x="218" y="206"/>
                </a:lnTo>
                <a:lnTo>
                  <a:pt x="158" y="206"/>
                </a:lnTo>
                <a:lnTo>
                  <a:pt x="158" y="1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Freeform 41"/>
          <p:cNvSpPr>
            <a:spLocks/>
          </p:cNvSpPr>
          <p:nvPr/>
        </p:nvSpPr>
        <p:spPr bwMode="auto">
          <a:xfrm>
            <a:off x="7416226" y="4690178"/>
            <a:ext cx="445456" cy="1384712"/>
          </a:xfrm>
          <a:custGeom>
            <a:avLst/>
            <a:gdLst>
              <a:gd name="T0" fmla="*/ 148 w 258"/>
              <a:gd name="T1" fmla="*/ 144 h 802"/>
              <a:gd name="T2" fmla="*/ 148 w 258"/>
              <a:gd name="T3" fmla="*/ 144 h 802"/>
              <a:gd name="T4" fmla="*/ 150 w 258"/>
              <a:gd name="T5" fmla="*/ 130 h 802"/>
              <a:gd name="T6" fmla="*/ 156 w 258"/>
              <a:gd name="T7" fmla="*/ 118 h 802"/>
              <a:gd name="T8" fmla="*/ 170 w 258"/>
              <a:gd name="T9" fmla="*/ 100 h 802"/>
              <a:gd name="T10" fmla="*/ 170 w 258"/>
              <a:gd name="T11" fmla="*/ 100 h 802"/>
              <a:gd name="T12" fmla="*/ 174 w 258"/>
              <a:gd name="T13" fmla="*/ 90 h 802"/>
              <a:gd name="T14" fmla="*/ 180 w 258"/>
              <a:gd name="T15" fmla="*/ 82 h 802"/>
              <a:gd name="T16" fmla="*/ 182 w 258"/>
              <a:gd name="T17" fmla="*/ 72 h 802"/>
              <a:gd name="T18" fmla="*/ 184 w 258"/>
              <a:gd name="T19" fmla="*/ 62 h 802"/>
              <a:gd name="T20" fmla="*/ 184 w 258"/>
              <a:gd name="T21" fmla="*/ 62 h 802"/>
              <a:gd name="T22" fmla="*/ 182 w 258"/>
              <a:gd name="T23" fmla="*/ 50 h 802"/>
              <a:gd name="T24" fmla="*/ 180 w 258"/>
              <a:gd name="T25" fmla="*/ 38 h 802"/>
              <a:gd name="T26" fmla="*/ 176 w 258"/>
              <a:gd name="T27" fmla="*/ 28 h 802"/>
              <a:gd name="T28" fmla="*/ 170 w 258"/>
              <a:gd name="T29" fmla="*/ 18 h 802"/>
              <a:gd name="T30" fmla="*/ 170 w 258"/>
              <a:gd name="T31" fmla="*/ 18 h 802"/>
              <a:gd name="T32" fmla="*/ 164 w 258"/>
              <a:gd name="T33" fmla="*/ 12 h 802"/>
              <a:gd name="T34" fmla="*/ 154 w 258"/>
              <a:gd name="T35" fmla="*/ 6 h 802"/>
              <a:gd name="T36" fmla="*/ 140 w 258"/>
              <a:gd name="T37" fmla="*/ 2 h 802"/>
              <a:gd name="T38" fmla="*/ 122 w 258"/>
              <a:gd name="T39" fmla="*/ 0 h 802"/>
              <a:gd name="T40" fmla="*/ 122 w 258"/>
              <a:gd name="T41" fmla="*/ 0 h 802"/>
              <a:gd name="T42" fmla="*/ 106 w 258"/>
              <a:gd name="T43" fmla="*/ 2 h 802"/>
              <a:gd name="T44" fmla="*/ 92 w 258"/>
              <a:gd name="T45" fmla="*/ 6 h 802"/>
              <a:gd name="T46" fmla="*/ 82 w 258"/>
              <a:gd name="T47" fmla="*/ 12 h 802"/>
              <a:gd name="T48" fmla="*/ 74 w 258"/>
              <a:gd name="T49" fmla="*/ 20 h 802"/>
              <a:gd name="T50" fmla="*/ 74 w 258"/>
              <a:gd name="T51" fmla="*/ 20 h 802"/>
              <a:gd name="T52" fmla="*/ 68 w 258"/>
              <a:gd name="T53" fmla="*/ 28 h 802"/>
              <a:gd name="T54" fmla="*/ 64 w 258"/>
              <a:gd name="T55" fmla="*/ 38 h 802"/>
              <a:gd name="T56" fmla="*/ 62 w 258"/>
              <a:gd name="T57" fmla="*/ 50 h 802"/>
              <a:gd name="T58" fmla="*/ 62 w 258"/>
              <a:gd name="T59" fmla="*/ 62 h 802"/>
              <a:gd name="T60" fmla="*/ 62 w 258"/>
              <a:gd name="T61" fmla="*/ 62 h 802"/>
              <a:gd name="T62" fmla="*/ 62 w 258"/>
              <a:gd name="T63" fmla="*/ 74 h 802"/>
              <a:gd name="T64" fmla="*/ 66 w 258"/>
              <a:gd name="T65" fmla="*/ 82 h 802"/>
              <a:gd name="T66" fmla="*/ 72 w 258"/>
              <a:gd name="T67" fmla="*/ 92 h 802"/>
              <a:gd name="T68" fmla="*/ 78 w 258"/>
              <a:gd name="T69" fmla="*/ 100 h 802"/>
              <a:gd name="T70" fmla="*/ 78 w 258"/>
              <a:gd name="T71" fmla="*/ 100 h 802"/>
              <a:gd name="T72" fmla="*/ 92 w 258"/>
              <a:gd name="T73" fmla="*/ 118 h 802"/>
              <a:gd name="T74" fmla="*/ 98 w 258"/>
              <a:gd name="T75" fmla="*/ 130 h 802"/>
              <a:gd name="T76" fmla="*/ 102 w 258"/>
              <a:gd name="T77" fmla="*/ 144 h 802"/>
              <a:gd name="T78" fmla="*/ 102 w 258"/>
              <a:gd name="T79" fmla="*/ 144 h 802"/>
              <a:gd name="T80" fmla="*/ 102 w 258"/>
              <a:gd name="T81" fmla="*/ 146 h 802"/>
              <a:gd name="T82" fmla="*/ 102 w 258"/>
              <a:gd name="T83" fmla="*/ 206 h 802"/>
              <a:gd name="T84" fmla="*/ 0 w 258"/>
              <a:gd name="T85" fmla="*/ 206 h 802"/>
              <a:gd name="T86" fmla="*/ 0 w 258"/>
              <a:gd name="T87" fmla="*/ 802 h 802"/>
              <a:gd name="T88" fmla="*/ 258 w 258"/>
              <a:gd name="T89" fmla="*/ 802 h 802"/>
              <a:gd name="T90" fmla="*/ 258 w 258"/>
              <a:gd name="T91" fmla="*/ 206 h 802"/>
              <a:gd name="T92" fmla="*/ 148 w 258"/>
              <a:gd name="T93" fmla="*/ 206 h 802"/>
              <a:gd name="T94" fmla="*/ 148 w 258"/>
              <a:gd name="T95" fmla="*/ 144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802">
                <a:moveTo>
                  <a:pt x="148" y="144"/>
                </a:moveTo>
                <a:lnTo>
                  <a:pt x="148" y="144"/>
                </a:lnTo>
                <a:lnTo>
                  <a:pt x="150" y="130"/>
                </a:lnTo>
                <a:lnTo>
                  <a:pt x="156" y="118"/>
                </a:lnTo>
                <a:lnTo>
                  <a:pt x="170" y="100"/>
                </a:lnTo>
                <a:lnTo>
                  <a:pt x="170" y="100"/>
                </a:lnTo>
                <a:lnTo>
                  <a:pt x="174" y="90"/>
                </a:lnTo>
                <a:lnTo>
                  <a:pt x="180" y="82"/>
                </a:lnTo>
                <a:lnTo>
                  <a:pt x="182" y="72"/>
                </a:lnTo>
                <a:lnTo>
                  <a:pt x="184" y="62"/>
                </a:lnTo>
                <a:lnTo>
                  <a:pt x="184" y="62"/>
                </a:lnTo>
                <a:lnTo>
                  <a:pt x="182" y="50"/>
                </a:lnTo>
                <a:lnTo>
                  <a:pt x="180" y="38"/>
                </a:lnTo>
                <a:lnTo>
                  <a:pt x="176" y="28"/>
                </a:lnTo>
                <a:lnTo>
                  <a:pt x="170" y="18"/>
                </a:lnTo>
                <a:lnTo>
                  <a:pt x="170" y="18"/>
                </a:lnTo>
                <a:lnTo>
                  <a:pt x="164" y="12"/>
                </a:lnTo>
                <a:lnTo>
                  <a:pt x="154" y="6"/>
                </a:lnTo>
                <a:lnTo>
                  <a:pt x="140" y="2"/>
                </a:lnTo>
                <a:lnTo>
                  <a:pt x="122" y="0"/>
                </a:lnTo>
                <a:lnTo>
                  <a:pt x="122" y="0"/>
                </a:lnTo>
                <a:lnTo>
                  <a:pt x="106" y="2"/>
                </a:lnTo>
                <a:lnTo>
                  <a:pt x="92" y="6"/>
                </a:lnTo>
                <a:lnTo>
                  <a:pt x="82" y="12"/>
                </a:lnTo>
                <a:lnTo>
                  <a:pt x="74" y="20"/>
                </a:lnTo>
                <a:lnTo>
                  <a:pt x="74" y="20"/>
                </a:lnTo>
                <a:lnTo>
                  <a:pt x="68" y="28"/>
                </a:lnTo>
                <a:lnTo>
                  <a:pt x="64" y="38"/>
                </a:lnTo>
                <a:lnTo>
                  <a:pt x="62" y="50"/>
                </a:lnTo>
                <a:lnTo>
                  <a:pt x="62" y="62"/>
                </a:lnTo>
                <a:lnTo>
                  <a:pt x="62" y="62"/>
                </a:lnTo>
                <a:lnTo>
                  <a:pt x="62" y="74"/>
                </a:lnTo>
                <a:lnTo>
                  <a:pt x="66" y="82"/>
                </a:lnTo>
                <a:lnTo>
                  <a:pt x="72" y="92"/>
                </a:lnTo>
                <a:lnTo>
                  <a:pt x="78" y="100"/>
                </a:lnTo>
                <a:lnTo>
                  <a:pt x="78" y="100"/>
                </a:lnTo>
                <a:lnTo>
                  <a:pt x="92" y="118"/>
                </a:lnTo>
                <a:lnTo>
                  <a:pt x="98" y="130"/>
                </a:lnTo>
                <a:lnTo>
                  <a:pt x="102" y="144"/>
                </a:lnTo>
                <a:lnTo>
                  <a:pt x="102" y="144"/>
                </a:lnTo>
                <a:lnTo>
                  <a:pt x="102" y="146"/>
                </a:lnTo>
                <a:lnTo>
                  <a:pt x="102" y="206"/>
                </a:lnTo>
                <a:lnTo>
                  <a:pt x="0" y="206"/>
                </a:lnTo>
                <a:lnTo>
                  <a:pt x="0" y="802"/>
                </a:lnTo>
                <a:lnTo>
                  <a:pt x="258" y="802"/>
                </a:lnTo>
                <a:lnTo>
                  <a:pt x="258" y="206"/>
                </a:lnTo>
                <a:lnTo>
                  <a:pt x="148" y="206"/>
                </a:lnTo>
                <a:lnTo>
                  <a:pt x="148" y="1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Freeform 42"/>
          <p:cNvSpPr>
            <a:spLocks/>
          </p:cNvSpPr>
          <p:nvPr/>
        </p:nvSpPr>
        <p:spPr bwMode="auto">
          <a:xfrm>
            <a:off x="7982542" y="4655646"/>
            <a:ext cx="707895" cy="1232773"/>
          </a:xfrm>
          <a:custGeom>
            <a:avLst/>
            <a:gdLst>
              <a:gd name="T0" fmla="*/ 238 w 410"/>
              <a:gd name="T1" fmla="*/ 144 h 714"/>
              <a:gd name="T2" fmla="*/ 246 w 410"/>
              <a:gd name="T3" fmla="*/ 118 h 714"/>
              <a:gd name="T4" fmla="*/ 260 w 410"/>
              <a:gd name="T5" fmla="*/ 100 h 714"/>
              <a:gd name="T6" fmla="*/ 270 w 410"/>
              <a:gd name="T7" fmla="*/ 82 h 714"/>
              <a:gd name="T8" fmla="*/ 274 w 410"/>
              <a:gd name="T9" fmla="*/ 62 h 714"/>
              <a:gd name="T10" fmla="*/ 274 w 410"/>
              <a:gd name="T11" fmla="*/ 50 h 714"/>
              <a:gd name="T12" fmla="*/ 266 w 410"/>
              <a:gd name="T13" fmla="*/ 28 h 714"/>
              <a:gd name="T14" fmla="*/ 262 w 410"/>
              <a:gd name="T15" fmla="*/ 18 h 714"/>
              <a:gd name="T16" fmla="*/ 244 w 410"/>
              <a:gd name="T17" fmla="*/ 6 h 714"/>
              <a:gd name="T18" fmla="*/ 214 w 410"/>
              <a:gd name="T19" fmla="*/ 0 h 714"/>
              <a:gd name="T20" fmla="*/ 196 w 410"/>
              <a:gd name="T21" fmla="*/ 2 h 714"/>
              <a:gd name="T22" fmla="*/ 172 w 410"/>
              <a:gd name="T23" fmla="*/ 12 h 714"/>
              <a:gd name="T24" fmla="*/ 164 w 410"/>
              <a:gd name="T25" fmla="*/ 20 h 714"/>
              <a:gd name="T26" fmla="*/ 154 w 410"/>
              <a:gd name="T27" fmla="*/ 38 h 714"/>
              <a:gd name="T28" fmla="*/ 152 w 410"/>
              <a:gd name="T29" fmla="*/ 62 h 714"/>
              <a:gd name="T30" fmla="*/ 152 w 410"/>
              <a:gd name="T31" fmla="*/ 74 h 714"/>
              <a:gd name="T32" fmla="*/ 162 w 410"/>
              <a:gd name="T33" fmla="*/ 92 h 714"/>
              <a:gd name="T34" fmla="*/ 168 w 410"/>
              <a:gd name="T35" fmla="*/ 100 h 714"/>
              <a:gd name="T36" fmla="*/ 190 w 410"/>
              <a:gd name="T37" fmla="*/ 130 h 714"/>
              <a:gd name="T38" fmla="*/ 192 w 410"/>
              <a:gd name="T39" fmla="*/ 144 h 714"/>
              <a:gd name="T40" fmla="*/ 192 w 410"/>
              <a:gd name="T41" fmla="*/ 226 h 714"/>
              <a:gd name="T42" fmla="*/ 0 w 410"/>
              <a:gd name="T43" fmla="*/ 714 h 714"/>
              <a:gd name="T44" fmla="*/ 152 w 410"/>
              <a:gd name="T45" fmla="*/ 692 h 714"/>
              <a:gd name="T46" fmla="*/ 148 w 410"/>
              <a:gd name="T47" fmla="*/ 684 h 714"/>
              <a:gd name="T48" fmla="*/ 136 w 410"/>
              <a:gd name="T49" fmla="*/ 668 h 714"/>
              <a:gd name="T50" fmla="*/ 120 w 410"/>
              <a:gd name="T51" fmla="*/ 642 h 714"/>
              <a:gd name="T52" fmla="*/ 112 w 410"/>
              <a:gd name="T53" fmla="*/ 616 h 714"/>
              <a:gd name="T54" fmla="*/ 112 w 410"/>
              <a:gd name="T55" fmla="*/ 606 h 714"/>
              <a:gd name="T56" fmla="*/ 116 w 410"/>
              <a:gd name="T57" fmla="*/ 572 h 714"/>
              <a:gd name="T58" fmla="*/ 134 w 410"/>
              <a:gd name="T59" fmla="*/ 538 h 714"/>
              <a:gd name="T60" fmla="*/ 140 w 410"/>
              <a:gd name="T61" fmla="*/ 530 h 714"/>
              <a:gd name="T62" fmla="*/ 166 w 410"/>
              <a:gd name="T63" fmla="*/ 514 h 714"/>
              <a:gd name="T64" fmla="*/ 200 w 410"/>
              <a:gd name="T65" fmla="*/ 506 h 714"/>
              <a:gd name="T66" fmla="*/ 212 w 410"/>
              <a:gd name="T67" fmla="*/ 504 h 714"/>
              <a:gd name="T68" fmla="*/ 236 w 410"/>
              <a:gd name="T69" fmla="*/ 506 h 714"/>
              <a:gd name="T70" fmla="*/ 260 w 410"/>
              <a:gd name="T71" fmla="*/ 514 h 714"/>
              <a:gd name="T72" fmla="*/ 278 w 410"/>
              <a:gd name="T73" fmla="*/ 524 h 714"/>
              <a:gd name="T74" fmla="*/ 292 w 410"/>
              <a:gd name="T75" fmla="*/ 538 h 714"/>
              <a:gd name="T76" fmla="*/ 302 w 410"/>
              <a:gd name="T77" fmla="*/ 554 h 714"/>
              <a:gd name="T78" fmla="*/ 312 w 410"/>
              <a:gd name="T79" fmla="*/ 590 h 714"/>
              <a:gd name="T80" fmla="*/ 314 w 410"/>
              <a:gd name="T81" fmla="*/ 606 h 714"/>
              <a:gd name="T82" fmla="*/ 306 w 410"/>
              <a:gd name="T83" fmla="*/ 642 h 714"/>
              <a:gd name="T84" fmla="*/ 292 w 410"/>
              <a:gd name="T85" fmla="*/ 666 h 714"/>
              <a:gd name="T86" fmla="*/ 280 w 410"/>
              <a:gd name="T87" fmla="*/ 682 h 714"/>
              <a:gd name="T88" fmla="*/ 278 w 410"/>
              <a:gd name="T89" fmla="*/ 714 h 714"/>
              <a:gd name="T90" fmla="*/ 410 w 410"/>
              <a:gd name="T91" fmla="*/ 226 h 714"/>
              <a:gd name="T92" fmla="*/ 238 w 410"/>
              <a:gd name="T93" fmla="*/ 144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0" h="714">
                <a:moveTo>
                  <a:pt x="238" y="144"/>
                </a:moveTo>
                <a:lnTo>
                  <a:pt x="238" y="144"/>
                </a:lnTo>
                <a:lnTo>
                  <a:pt x="240" y="130"/>
                </a:lnTo>
                <a:lnTo>
                  <a:pt x="246" y="118"/>
                </a:lnTo>
                <a:lnTo>
                  <a:pt x="260" y="100"/>
                </a:lnTo>
                <a:lnTo>
                  <a:pt x="260" y="100"/>
                </a:lnTo>
                <a:lnTo>
                  <a:pt x="264" y="90"/>
                </a:lnTo>
                <a:lnTo>
                  <a:pt x="270" y="82"/>
                </a:lnTo>
                <a:lnTo>
                  <a:pt x="272" y="72"/>
                </a:lnTo>
                <a:lnTo>
                  <a:pt x="274" y="62"/>
                </a:lnTo>
                <a:lnTo>
                  <a:pt x="274" y="62"/>
                </a:lnTo>
                <a:lnTo>
                  <a:pt x="274" y="50"/>
                </a:lnTo>
                <a:lnTo>
                  <a:pt x="270" y="38"/>
                </a:lnTo>
                <a:lnTo>
                  <a:pt x="266" y="28"/>
                </a:lnTo>
                <a:lnTo>
                  <a:pt x="262" y="18"/>
                </a:lnTo>
                <a:lnTo>
                  <a:pt x="262" y="18"/>
                </a:lnTo>
                <a:lnTo>
                  <a:pt x="254" y="10"/>
                </a:lnTo>
                <a:lnTo>
                  <a:pt x="244" y="6"/>
                </a:lnTo>
                <a:lnTo>
                  <a:pt x="230" y="2"/>
                </a:lnTo>
                <a:lnTo>
                  <a:pt x="214" y="0"/>
                </a:lnTo>
                <a:lnTo>
                  <a:pt x="214" y="0"/>
                </a:lnTo>
                <a:lnTo>
                  <a:pt x="196" y="2"/>
                </a:lnTo>
                <a:lnTo>
                  <a:pt x="182" y="6"/>
                </a:lnTo>
                <a:lnTo>
                  <a:pt x="172" y="12"/>
                </a:lnTo>
                <a:lnTo>
                  <a:pt x="164" y="20"/>
                </a:lnTo>
                <a:lnTo>
                  <a:pt x="164" y="20"/>
                </a:lnTo>
                <a:lnTo>
                  <a:pt x="158" y="28"/>
                </a:lnTo>
                <a:lnTo>
                  <a:pt x="154" y="38"/>
                </a:lnTo>
                <a:lnTo>
                  <a:pt x="152" y="50"/>
                </a:lnTo>
                <a:lnTo>
                  <a:pt x="152" y="62"/>
                </a:lnTo>
                <a:lnTo>
                  <a:pt x="152" y="62"/>
                </a:lnTo>
                <a:lnTo>
                  <a:pt x="152" y="74"/>
                </a:lnTo>
                <a:lnTo>
                  <a:pt x="156" y="82"/>
                </a:lnTo>
                <a:lnTo>
                  <a:pt x="162" y="92"/>
                </a:lnTo>
                <a:lnTo>
                  <a:pt x="168" y="100"/>
                </a:lnTo>
                <a:lnTo>
                  <a:pt x="168" y="100"/>
                </a:lnTo>
                <a:lnTo>
                  <a:pt x="182" y="118"/>
                </a:lnTo>
                <a:lnTo>
                  <a:pt x="190" y="130"/>
                </a:lnTo>
                <a:lnTo>
                  <a:pt x="192" y="144"/>
                </a:lnTo>
                <a:lnTo>
                  <a:pt x="192" y="144"/>
                </a:lnTo>
                <a:lnTo>
                  <a:pt x="192" y="146"/>
                </a:lnTo>
                <a:lnTo>
                  <a:pt x="192" y="226"/>
                </a:lnTo>
                <a:lnTo>
                  <a:pt x="0" y="226"/>
                </a:lnTo>
                <a:lnTo>
                  <a:pt x="0" y="714"/>
                </a:lnTo>
                <a:lnTo>
                  <a:pt x="152" y="714"/>
                </a:lnTo>
                <a:lnTo>
                  <a:pt x="152" y="692"/>
                </a:lnTo>
                <a:lnTo>
                  <a:pt x="152" y="692"/>
                </a:lnTo>
                <a:lnTo>
                  <a:pt x="148" y="684"/>
                </a:lnTo>
                <a:lnTo>
                  <a:pt x="136" y="668"/>
                </a:lnTo>
                <a:lnTo>
                  <a:pt x="136" y="668"/>
                </a:lnTo>
                <a:lnTo>
                  <a:pt x="128" y="656"/>
                </a:lnTo>
                <a:lnTo>
                  <a:pt x="120" y="642"/>
                </a:lnTo>
                <a:lnTo>
                  <a:pt x="114" y="626"/>
                </a:lnTo>
                <a:lnTo>
                  <a:pt x="112" y="616"/>
                </a:lnTo>
                <a:lnTo>
                  <a:pt x="112" y="606"/>
                </a:lnTo>
                <a:lnTo>
                  <a:pt x="112" y="606"/>
                </a:lnTo>
                <a:lnTo>
                  <a:pt x="112" y="588"/>
                </a:lnTo>
                <a:lnTo>
                  <a:pt x="116" y="572"/>
                </a:lnTo>
                <a:lnTo>
                  <a:pt x="122" y="554"/>
                </a:lnTo>
                <a:lnTo>
                  <a:pt x="134" y="538"/>
                </a:lnTo>
                <a:lnTo>
                  <a:pt x="134" y="538"/>
                </a:lnTo>
                <a:lnTo>
                  <a:pt x="140" y="530"/>
                </a:lnTo>
                <a:lnTo>
                  <a:pt x="148" y="524"/>
                </a:lnTo>
                <a:lnTo>
                  <a:pt x="166" y="514"/>
                </a:lnTo>
                <a:lnTo>
                  <a:pt x="188" y="508"/>
                </a:lnTo>
                <a:lnTo>
                  <a:pt x="200" y="506"/>
                </a:lnTo>
                <a:lnTo>
                  <a:pt x="212" y="504"/>
                </a:lnTo>
                <a:lnTo>
                  <a:pt x="212" y="504"/>
                </a:lnTo>
                <a:lnTo>
                  <a:pt x="224" y="504"/>
                </a:lnTo>
                <a:lnTo>
                  <a:pt x="236" y="506"/>
                </a:lnTo>
                <a:lnTo>
                  <a:pt x="248" y="510"/>
                </a:lnTo>
                <a:lnTo>
                  <a:pt x="260" y="514"/>
                </a:lnTo>
                <a:lnTo>
                  <a:pt x="270" y="518"/>
                </a:lnTo>
                <a:lnTo>
                  <a:pt x="278" y="524"/>
                </a:lnTo>
                <a:lnTo>
                  <a:pt x="286" y="530"/>
                </a:lnTo>
                <a:lnTo>
                  <a:pt x="292" y="538"/>
                </a:lnTo>
                <a:lnTo>
                  <a:pt x="292" y="538"/>
                </a:lnTo>
                <a:lnTo>
                  <a:pt x="302" y="554"/>
                </a:lnTo>
                <a:lnTo>
                  <a:pt x="310" y="572"/>
                </a:lnTo>
                <a:lnTo>
                  <a:pt x="312" y="590"/>
                </a:lnTo>
                <a:lnTo>
                  <a:pt x="314" y="606"/>
                </a:lnTo>
                <a:lnTo>
                  <a:pt x="314" y="606"/>
                </a:lnTo>
                <a:lnTo>
                  <a:pt x="312" y="626"/>
                </a:lnTo>
                <a:lnTo>
                  <a:pt x="306" y="642"/>
                </a:lnTo>
                <a:lnTo>
                  <a:pt x="300" y="656"/>
                </a:lnTo>
                <a:lnTo>
                  <a:pt x="292" y="666"/>
                </a:lnTo>
                <a:lnTo>
                  <a:pt x="292" y="666"/>
                </a:lnTo>
                <a:lnTo>
                  <a:pt x="280" y="682"/>
                </a:lnTo>
                <a:lnTo>
                  <a:pt x="278" y="686"/>
                </a:lnTo>
                <a:lnTo>
                  <a:pt x="278" y="714"/>
                </a:lnTo>
                <a:lnTo>
                  <a:pt x="410" y="714"/>
                </a:lnTo>
                <a:lnTo>
                  <a:pt x="410" y="226"/>
                </a:lnTo>
                <a:lnTo>
                  <a:pt x="238" y="226"/>
                </a:lnTo>
                <a:lnTo>
                  <a:pt x="238" y="1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43"/>
          <p:cNvSpPr>
            <a:spLocks/>
          </p:cNvSpPr>
          <p:nvPr/>
        </p:nvSpPr>
        <p:spPr bwMode="auto">
          <a:xfrm>
            <a:off x="8773312" y="5045852"/>
            <a:ext cx="590488" cy="1236226"/>
          </a:xfrm>
          <a:custGeom>
            <a:avLst/>
            <a:gdLst>
              <a:gd name="T0" fmla="*/ 236 w 342"/>
              <a:gd name="T1" fmla="*/ 30 h 716"/>
              <a:gd name="T2" fmla="*/ 250 w 342"/>
              <a:gd name="T3" fmla="*/ 50 h 716"/>
              <a:gd name="T4" fmla="*/ 258 w 342"/>
              <a:gd name="T5" fmla="*/ 60 h 716"/>
              <a:gd name="T6" fmla="*/ 270 w 342"/>
              <a:gd name="T7" fmla="*/ 92 h 716"/>
              <a:gd name="T8" fmla="*/ 272 w 342"/>
              <a:gd name="T9" fmla="*/ 110 h 716"/>
              <a:gd name="T10" fmla="*/ 268 w 342"/>
              <a:gd name="T11" fmla="*/ 144 h 716"/>
              <a:gd name="T12" fmla="*/ 250 w 342"/>
              <a:gd name="T13" fmla="*/ 178 h 716"/>
              <a:gd name="T14" fmla="*/ 244 w 342"/>
              <a:gd name="T15" fmla="*/ 186 h 716"/>
              <a:gd name="T16" fmla="*/ 228 w 342"/>
              <a:gd name="T17" fmla="*/ 198 h 716"/>
              <a:gd name="T18" fmla="*/ 206 w 342"/>
              <a:gd name="T19" fmla="*/ 206 h 716"/>
              <a:gd name="T20" fmla="*/ 182 w 342"/>
              <a:gd name="T21" fmla="*/ 212 h 716"/>
              <a:gd name="T22" fmla="*/ 170 w 342"/>
              <a:gd name="T23" fmla="*/ 212 h 716"/>
              <a:gd name="T24" fmla="*/ 146 w 342"/>
              <a:gd name="T25" fmla="*/ 210 h 716"/>
              <a:gd name="T26" fmla="*/ 106 w 342"/>
              <a:gd name="T27" fmla="*/ 192 h 716"/>
              <a:gd name="T28" fmla="*/ 92 w 342"/>
              <a:gd name="T29" fmla="*/ 178 h 716"/>
              <a:gd name="T30" fmla="*/ 80 w 342"/>
              <a:gd name="T31" fmla="*/ 162 h 716"/>
              <a:gd name="T32" fmla="*/ 70 w 342"/>
              <a:gd name="T33" fmla="*/ 128 h 716"/>
              <a:gd name="T34" fmla="*/ 70 w 342"/>
              <a:gd name="T35" fmla="*/ 110 h 716"/>
              <a:gd name="T36" fmla="*/ 72 w 342"/>
              <a:gd name="T37" fmla="*/ 90 h 716"/>
              <a:gd name="T38" fmla="*/ 86 w 342"/>
              <a:gd name="T39" fmla="*/ 60 h 716"/>
              <a:gd name="T40" fmla="*/ 94 w 342"/>
              <a:gd name="T41" fmla="*/ 48 h 716"/>
              <a:gd name="T42" fmla="*/ 110 w 342"/>
              <a:gd name="T43" fmla="*/ 24 h 716"/>
              <a:gd name="T44" fmla="*/ 0 w 342"/>
              <a:gd name="T45" fmla="*/ 0 h 716"/>
              <a:gd name="T46" fmla="*/ 150 w 342"/>
              <a:gd name="T47" fmla="*/ 488 h 716"/>
              <a:gd name="T48" fmla="*/ 150 w 342"/>
              <a:gd name="T49" fmla="*/ 570 h 716"/>
              <a:gd name="T50" fmla="*/ 150 w 342"/>
              <a:gd name="T51" fmla="*/ 572 h 716"/>
              <a:gd name="T52" fmla="*/ 140 w 342"/>
              <a:gd name="T53" fmla="*/ 598 h 716"/>
              <a:gd name="T54" fmla="*/ 126 w 342"/>
              <a:gd name="T55" fmla="*/ 616 h 716"/>
              <a:gd name="T56" fmla="*/ 114 w 342"/>
              <a:gd name="T57" fmla="*/ 634 h 716"/>
              <a:gd name="T58" fmla="*/ 110 w 342"/>
              <a:gd name="T59" fmla="*/ 654 h 716"/>
              <a:gd name="T60" fmla="*/ 110 w 342"/>
              <a:gd name="T61" fmla="*/ 666 h 716"/>
              <a:gd name="T62" fmla="*/ 116 w 342"/>
              <a:gd name="T63" fmla="*/ 688 h 716"/>
              <a:gd name="T64" fmla="*/ 122 w 342"/>
              <a:gd name="T65" fmla="*/ 696 h 716"/>
              <a:gd name="T66" fmla="*/ 140 w 342"/>
              <a:gd name="T67" fmla="*/ 710 h 716"/>
              <a:gd name="T68" fmla="*/ 172 w 342"/>
              <a:gd name="T69" fmla="*/ 716 h 716"/>
              <a:gd name="T70" fmla="*/ 188 w 342"/>
              <a:gd name="T71" fmla="*/ 714 h 716"/>
              <a:gd name="T72" fmla="*/ 212 w 342"/>
              <a:gd name="T73" fmla="*/ 706 h 716"/>
              <a:gd name="T74" fmla="*/ 220 w 342"/>
              <a:gd name="T75" fmla="*/ 698 h 716"/>
              <a:gd name="T76" fmla="*/ 228 w 342"/>
              <a:gd name="T77" fmla="*/ 678 h 716"/>
              <a:gd name="T78" fmla="*/ 232 w 342"/>
              <a:gd name="T79" fmla="*/ 654 h 716"/>
              <a:gd name="T80" fmla="*/ 230 w 342"/>
              <a:gd name="T81" fmla="*/ 644 h 716"/>
              <a:gd name="T82" fmla="*/ 222 w 342"/>
              <a:gd name="T83" fmla="*/ 626 h 716"/>
              <a:gd name="T84" fmla="*/ 218 w 342"/>
              <a:gd name="T85" fmla="*/ 616 h 716"/>
              <a:gd name="T86" fmla="*/ 198 w 342"/>
              <a:gd name="T87" fmla="*/ 586 h 716"/>
              <a:gd name="T88" fmla="*/ 196 w 342"/>
              <a:gd name="T89" fmla="*/ 488 h 716"/>
              <a:gd name="T90" fmla="*/ 342 w 342"/>
              <a:gd name="T91" fmla="*/ 0 h 716"/>
              <a:gd name="T92" fmla="*/ 236 w 342"/>
              <a:gd name="T93" fmla="*/ 30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2" h="716">
                <a:moveTo>
                  <a:pt x="236" y="30"/>
                </a:moveTo>
                <a:lnTo>
                  <a:pt x="236" y="30"/>
                </a:lnTo>
                <a:lnTo>
                  <a:pt x="238" y="34"/>
                </a:lnTo>
                <a:lnTo>
                  <a:pt x="250" y="50"/>
                </a:lnTo>
                <a:lnTo>
                  <a:pt x="250" y="50"/>
                </a:lnTo>
                <a:lnTo>
                  <a:pt x="258" y="60"/>
                </a:lnTo>
                <a:lnTo>
                  <a:pt x="264" y="74"/>
                </a:lnTo>
                <a:lnTo>
                  <a:pt x="270" y="92"/>
                </a:lnTo>
                <a:lnTo>
                  <a:pt x="272" y="110"/>
                </a:lnTo>
                <a:lnTo>
                  <a:pt x="272" y="110"/>
                </a:lnTo>
                <a:lnTo>
                  <a:pt x="270" y="128"/>
                </a:lnTo>
                <a:lnTo>
                  <a:pt x="268" y="144"/>
                </a:lnTo>
                <a:lnTo>
                  <a:pt x="260" y="162"/>
                </a:lnTo>
                <a:lnTo>
                  <a:pt x="250" y="178"/>
                </a:lnTo>
                <a:lnTo>
                  <a:pt x="250" y="178"/>
                </a:lnTo>
                <a:lnTo>
                  <a:pt x="244" y="186"/>
                </a:lnTo>
                <a:lnTo>
                  <a:pt x="236" y="192"/>
                </a:lnTo>
                <a:lnTo>
                  <a:pt x="228" y="198"/>
                </a:lnTo>
                <a:lnTo>
                  <a:pt x="218" y="202"/>
                </a:lnTo>
                <a:lnTo>
                  <a:pt x="206" y="206"/>
                </a:lnTo>
                <a:lnTo>
                  <a:pt x="194" y="210"/>
                </a:lnTo>
                <a:lnTo>
                  <a:pt x="182" y="212"/>
                </a:lnTo>
                <a:lnTo>
                  <a:pt x="170" y="212"/>
                </a:lnTo>
                <a:lnTo>
                  <a:pt x="170" y="212"/>
                </a:lnTo>
                <a:lnTo>
                  <a:pt x="158" y="212"/>
                </a:lnTo>
                <a:lnTo>
                  <a:pt x="146" y="210"/>
                </a:lnTo>
                <a:lnTo>
                  <a:pt x="124" y="202"/>
                </a:lnTo>
                <a:lnTo>
                  <a:pt x="106" y="192"/>
                </a:lnTo>
                <a:lnTo>
                  <a:pt x="98" y="186"/>
                </a:lnTo>
                <a:lnTo>
                  <a:pt x="92" y="178"/>
                </a:lnTo>
                <a:lnTo>
                  <a:pt x="92" y="178"/>
                </a:lnTo>
                <a:lnTo>
                  <a:pt x="80" y="162"/>
                </a:lnTo>
                <a:lnTo>
                  <a:pt x="74" y="146"/>
                </a:lnTo>
                <a:lnTo>
                  <a:pt x="70" y="128"/>
                </a:lnTo>
                <a:lnTo>
                  <a:pt x="70" y="110"/>
                </a:lnTo>
                <a:lnTo>
                  <a:pt x="70" y="110"/>
                </a:lnTo>
                <a:lnTo>
                  <a:pt x="70" y="100"/>
                </a:lnTo>
                <a:lnTo>
                  <a:pt x="72" y="90"/>
                </a:lnTo>
                <a:lnTo>
                  <a:pt x="78" y="74"/>
                </a:lnTo>
                <a:lnTo>
                  <a:pt x="86" y="60"/>
                </a:lnTo>
                <a:lnTo>
                  <a:pt x="94" y="48"/>
                </a:lnTo>
                <a:lnTo>
                  <a:pt x="94" y="48"/>
                </a:lnTo>
                <a:lnTo>
                  <a:pt x="106" y="32"/>
                </a:lnTo>
                <a:lnTo>
                  <a:pt x="110" y="24"/>
                </a:lnTo>
                <a:lnTo>
                  <a:pt x="110" y="0"/>
                </a:lnTo>
                <a:lnTo>
                  <a:pt x="0" y="0"/>
                </a:lnTo>
                <a:lnTo>
                  <a:pt x="0" y="488"/>
                </a:lnTo>
                <a:lnTo>
                  <a:pt x="150" y="488"/>
                </a:lnTo>
                <a:lnTo>
                  <a:pt x="150" y="570"/>
                </a:lnTo>
                <a:lnTo>
                  <a:pt x="150" y="570"/>
                </a:lnTo>
                <a:lnTo>
                  <a:pt x="150" y="572"/>
                </a:lnTo>
                <a:lnTo>
                  <a:pt x="150" y="572"/>
                </a:lnTo>
                <a:lnTo>
                  <a:pt x="148" y="586"/>
                </a:lnTo>
                <a:lnTo>
                  <a:pt x="140" y="598"/>
                </a:lnTo>
                <a:lnTo>
                  <a:pt x="126" y="616"/>
                </a:lnTo>
                <a:lnTo>
                  <a:pt x="126" y="616"/>
                </a:lnTo>
                <a:lnTo>
                  <a:pt x="120" y="626"/>
                </a:lnTo>
                <a:lnTo>
                  <a:pt x="114" y="634"/>
                </a:lnTo>
                <a:lnTo>
                  <a:pt x="110" y="644"/>
                </a:lnTo>
                <a:lnTo>
                  <a:pt x="110" y="654"/>
                </a:lnTo>
                <a:lnTo>
                  <a:pt x="110" y="654"/>
                </a:lnTo>
                <a:lnTo>
                  <a:pt x="110" y="666"/>
                </a:lnTo>
                <a:lnTo>
                  <a:pt x="112" y="678"/>
                </a:lnTo>
                <a:lnTo>
                  <a:pt x="116" y="688"/>
                </a:lnTo>
                <a:lnTo>
                  <a:pt x="122" y="696"/>
                </a:lnTo>
                <a:lnTo>
                  <a:pt x="122" y="696"/>
                </a:lnTo>
                <a:lnTo>
                  <a:pt x="130" y="704"/>
                </a:lnTo>
                <a:lnTo>
                  <a:pt x="140" y="710"/>
                </a:lnTo>
                <a:lnTo>
                  <a:pt x="154" y="714"/>
                </a:lnTo>
                <a:lnTo>
                  <a:pt x="172" y="716"/>
                </a:lnTo>
                <a:lnTo>
                  <a:pt x="172" y="716"/>
                </a:lnTo>
                <a:lnTo>
                  <a:pt x="188" y="714"/>
                </a:lnTo>
                <a:lnTo>
                  <a:pt x="202" y="710"/>
                </a:lnTo>
                <a:lnTo>
                  <a:pt x="212" y="706"/>
                </a:lnTo>
                <a:lnTo>
                  <a:pt x="220" y="698"/>
                </a:lnTo>
                <a:lnTo>
                  <a:pt x="220" y="698"/>
                </a:lnTo>
                <a:lnTo>
                  <a:pt x="224" y="688"/>
                </a:lnTo>
                <a:lnTo>
                  <a:pt x="228" y="678"/>
                </a:lnTo>
                <a:lnTo>
                  <a:pt x="232" y="666"/>
                </a:lnTo>
                <a:lnTo>
                  <a:pt x="232" y="654"/>
                </a:lnTo>
                <a:lnTo>
                  <a:pt x="232" y="654"/>
                </a:lnTo>
                <a:lnTo>
                  <a:pt x="230" y="644"/>
                </a:lnTo>
                <a:lnTo>
                  <a:pt x="228" y="634"/>
                </a:lnTo>
                <a:lnTo>
                  <a:pt x="222" y="626"/>
                </a:lnTo>
                <a:lnTo>
                  <a:pt x="218" y="616"/>
                </a:lnTo>
                <a:lnTo>
                  <a:pt x="218" y="616"/>
                </a:lnTo>
                <a:lnTo>
                  <a:pt x="204" y="598"/>
                </a:lnTo>
                <a:lnTo>
                  <a:pt x="198" y="586"/>
                </a:lnTo>
                <a:lnTo>
                  <a:pt x="196" y="572"/>
                </a:lnTo>
                <a:lnTo>
                  <a:pt x="196" y="488"/>
                </a:lnTo>
                <a:lnTo>
                  <a:pt x="342" y="488"/>
                </a:lnTo>
                <a:lnTo>
                  <a:pt x="342" y="0"/>
                </a:lnTo>
                <a:lnTo>
                  <a:pt x="236" y="0"/>
                </a:lnTo>
                <a:lnTo>
                  <a:pt x="236" y="3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Freeform 44"/>
          <p:cNvSpPr>
            <a:spLocks/>
          </p:cNvSpPr>
          <p:nvPr/>
        </p:nvSpPr>
        <p:spPr bwMode="auto">
          <a:xfrm>
            <a:off x="9536458" y="5045852"/>
            <a:ext cx="549050" cy="1294930"/>
          </a:xfrm>
          <a:custGeom>
            <a:avLst/>
            <a:gdLst>
              <a:gd name="T0" fmla="*/ 224 w 318"/>
              <a:gd name="T1" fmla="*/ 26 h 750"/>
              <a:gd name="T2" fmla="*/ 238 w 318"/>
              <a:gd name="T3" fmla="*/ 46 h 750"/>
              <a:gd name="T4" fmla="*/ 244 w 318"/>
              <a:gd name="T5" fmla="*/ 56 h 750"/>
              <a:gd name="T6" fmla="*/ 258 w 318"/>
              <a:gd name="T7" fmla="*/ 88 h 750"/>
              <a:gd name="T8" fmla="*/ 260 w 318"/>
              <a:gd name="T9" fmla="*/ 106 h 750"/>
              <a:gd name="T10" fmla="*/ 254 w 318"/>
              <a:gd name="T11" fmla="*/ 140 h 750"/>
              <a:gd name="T12" fmla="*/ 238 w 318"/>
              <a:gd name="T13" fmla="*/ 174 h 750"/>
              <a:gd name="T14" fmla="*/ 232 w 318"/>
              <a:gd name="T15" fmla="*/ 182 h 750"/>
              <a:gd name="T16" fmla="*/ 214 w 318"/>
              <a:gd name="T17" fmla="*/ 194 h 750"/>
              <a:gd name="T18" fmla="*/ 194 w 318"/>
              <a:gd name="T19" fmla="*/ 202 h 750"/>
              <a:gd name="T20" fmla="*/ 170 w 318"/>
              <a:gd name="T21" fmla="*/ 208 h 750"/>
              <a:gd name="T22" fmla="*/ 158 w 318"/>
              <a:gd name="T23" fmla="*/ 208 h 750"/>
              <a:gd name="T24" fmla="*/ 134 w 318"/>
              <a:gd name="T25" fmla="*/ 206 h 750"/>
              <a:gd name="T26" fmla="*/ 94 w 318"/>
              <a:gd name="T27" fmla="*/ 188 h 750"/>
              <a:gd name="T28" fmla="*/ 80 w 318"/>
              <a:gd name="T29" fmla="*/ 174 h 750"/>
              <a:gd name="T30" fmla="*/ 68 w 318"/>
              <a:gd name="T31" fmla="*/ 158 h 750"/>
              <a:gd name="T32" fmla="*/ 58 w 318"/>
              <a:gd name="T33" fmla="*/ 124 h 750"/>
              <a:gd name="T34" fmla="*/ 58 w 318"/>
              <a:gd name="T35" fmla="*/ 106 h 750"/>
              <a:gd name="T36" fmla="*/ 60 w 318"/>
              <a:gd name="T37" fmla="*/ 86 h 750"/>
              <a:gd name="T38" fmla="*/ 74 w 318"/>
              <a:gd name="T39" fmla="*/ 56 h 750"/>
              <a:gd name="T40" fmla="*/ 82 w 318"/>
              <a:gd name="T41" fmla="*/ 44 h 750"/>
              <a:gd name="T42" fmla="*/ 98 w 318"/>
              <a:gd name="T43" fmla="*/ 20 h 750"/>
              <a:gd name="T44" fmla="*/ 0 w 318"/>
              <a:gd name="T45" fmla="*/ 0 h 750"/>
              <a:gd name="T46" fmla="*/ 318 w 318"/>
              <a:gd name="T47" fmla="*/ 750 h 750"/>
              <a:gd name="T48" fmla="*/ 288 w 318"/>
              <a:gd name="T49" fmla="*/ 440 h 750"/>
              <a:gd name="T50" fmla="*/ 282 w 318"/>
              <a:gd name="T51" fmla="*/ 442 h 750"/>
              <a:gd name="T52" fmla="*/ 268 w 318"/>
              <a:gd name="T53" fmla="*/ 454 h 750"/>
              <a:gd name="T54" fmla="*/ 242 w 318"/>
              <a:gd name="T55" fmla="*/ 468 h 750"/>
              <a:gd name="T56" fmla="*/ 208 w 318"/>
              <a:gd name="T57" fmla="*/ 476 h 750"/>
              <a:gd name="T58" fmla="*/ 190 w 318"/>
              <a:gd name="T59" fmla="*/ 474 h 750"/>
              <a:gd name="T60" fmla="*/ 154 w 318"/>
              <a:gd name="T61" fmla="*/ 464 h 750"/>
              <a:gd name="T62" fmla="*/ 138 w 318"/>
              <a:gd name="T63" fmla="*/ 454 h 750"/>
              <a:gd name="T64" fmla="*/ 124 w 318"/>
              <a:gd name="T65" fmla="*/ 440 h 750"/>
              <a:gd name="T66" fmla="*/ 114 w 318"/>
              <a:gd name="T67" fmla="*/ 422 h 750"/>
              <a:gd name="T68" fmla="*/ 106 w 318"/>
              <a:gd name="T69" fmla="*/ 398 h 750"/>
              <a:gd name="T70" fmla="*/ 104 w 318"/>
              <a:gd name="T71" fmla="*/ 374 h 750"/>
              <a:gd name="T72" fmla="*/ 106 w 318"/>
              <a:gd name="T73" fmla="*/ 362 h 750"/>
              <a:gd name="T74" fmla="*/ 114 w 318"/>
              <a:gd name="T75" fmla="*/ 328 h 750"/>
              <a:gd name="T76" fmla="*/ 132 w 318"/>
              <a:gd name="T77" fmla="*/ 302 h 750"/>
              <a:gd name="T78" fmla="*/ 138 w 318"/>
              <a:gd name="T79" fmla="*/ 296 h 750"/>
              <a:gd name="T80" fmla="*/ 172 w 318"/>
              <a:gd name="T81" fmla="*/ 278 h 750"/>
              <a:gd name="T82" fmla="*/ 208 w 318"/>
              <a:gd name="T83" fmla="*/ 274 h 750"/>
              <a:gd name="T84" fmla="*/ 216 w 318"/>
              <a:gd name="T85" fmla="*/ 274 h 750"/>
              <a:gd name="T86" fmla="*/ 242 w 318"/>
              <a:gd name="T87" fmla="*/ 282 h 750"/>
              <a:gd name="T88" fmla="*/ 268 w 318"/>
              <a:gd name="T89" fmla="*/ 298 h 750"/>
              <a:gd name="T90" fmla="*/ 284 w 318"/>
              <a:gd name="T91" fmla="*/ 310 h 750"/>
              <a:gd name="T92" fmla="*/ 318 w 318"/>
              <a:gd name="T93" fmla="*/ 314 h 750"/>
              <a:gd name="T94" fmla="*/ 224 w 318"/>
              <a:gd name="T95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750">
                <a:moveTo>
                  <a:pt x="224" y="26"/>
                </a:moveTo>
                <a:lnTo>
                  <a:pt x="224" y="26"/>
                </a:lnTo>
                <a:lnTo>
                  <a:pt x="226" y="30"/>
                </a:lnTo>
                <a:lnTo>
                  <a:pt x="238" y="46"/>
                </a:lnTo>
                <a:lnTo>
                  <a:pt x="238" y="46"/>
                </a:lnTo>
                <a:lnTo>
                  <a:pt x="244" y="56"/>
                </a:lnTo>
                <a:lnTo>
                  <a:pt x="252" y="70"/>
                </a:lnTo>
                <a:lnTo>
                  <a:pt x="258" y="88"/>
                </a:lnTo>
                <a:lnTo>
                  <a:pt x="260" y="106"/>
                </a:lnTo>
                <a:lnTo>
                  <a:pt x="260" y="106"/>
                </a:lnTo>
                <a:lnTo>
                  <a:pt x="258" y="124"/>
                </a:lnTo>
                <a:lnTo>
                  <a:pt x="254" y="140"/>
                </a:lnTo>
                <a:lnTo>
                  <a:pt x="248" y="158"/>
                </a:lnTo>
                <a:lnTo>
                  <a:pt x="238" y="174"/>
                </a:lnTo>
                <a:lnTo>
                  <a:pt x="238" y="174"/>
                </a:lnTo>
                <a:lnTo>
                  <a:pt x="232" y="182"/>
                </a:lnTo>
                <a:lnTo>
                  <a:pt x="224" y="188"/>
                </a:lnTo>
                <a:lnTo>
                  <a:pt x="214" y="194"/>
                </a:lnTo>
                <a:lnTo>
                  <a:pt x="204" y="198"/>
                </a:lnTo>
                <a:lnTo>
                  <a:pt x="194" y="202"/>
                </a:lnTo>
                <a:lnTo>
                  <a:pt x="182" y="206"/>
                </a:lnTo>
                <a:lnTo>
                  <a:pt x="170" y="208"/>
                </a:lnTo>
                <a:lnTo>
                  <a:pt x="158" y="208"/>
                </a:lnTo>
                <a:lnTo>
                  <a:pt x="158" y="208"/>
                </a:lnTo>
                <a:lnTo>
                  <a:pt x="146" y="208"/>
                </a:lnTo>
                <a:lnTo>
                  <a:pt x="134" y="206"/>
                </a:lnTo>
                <a:lnTo>
                  <a:pt x="112" y="198"/>
                </a:lnTo>
                <a:lnTo>
                  <a:pt x="94" y="188"/>
                </a:lnTo>
                <a:lnTo>
                  <a:pt x="86" y="182"/>
                </a:lnTo>
                <a:lnTo>
                  <a:pt x="80" y="174"/>
                </a:lnTo>
                <a:lnTo>
                  <a:pt x="80" y="174"/>
                </a:lnTo>
                <a:lnTo>
                  <a:pt x="68" y="158"/>
                </a:lnTo>
                <a:lnTo>
                  <a:pt x="62" y="142"/>
                </a:lnTo>
                <a:lnTo>
                  <a:pt x="58" y="124"/>
                </a:lnTo>
                <a:lnTo>
                  <a:pt x="58" y="106"/>
                </a:lnTo>
                <a:lnTo>
                  <a:pt x="58" y="106"/>
                </a:lnTo>
                <a:lnTo>
                  <a:pt x="58" y="96"/>
                </a:lnTo>
                <a:lnTo>
                  <a:pt x="60" y="86"/>
                </a:lnTo>
                <a:lnTo>
                  <a:pt x="66" y="70"/>
                </a:lnTo>
                <a:lnTo>
                  <a:pt x="74" y="56"/>
                </a:lnTo>
                <a:lnTo>
                  <a:pt x="82" y="44"/>
                </a:lnTo>
                <a:lnTo>
                  <a:pt x="82" y="44"/>
                </a:lnTo>
                <a:lnTo>
                  <a:pt x="94" y="28"/>
                </a:lnTo>
                <a:lnTo>
                  <a:pt x="98" y="20"/>
                </a:lnTo>
                <a:lnTo>
                  <a:pt x="98" y="0"/>
                </a:lnTo>
                <a:lnTo>
                  <a:pt x="0" y="0"/>
                </a:lnTo>
                <a:lnTo>
                  <a:pt x="0" y="750"/>
                </a:lnTo>
                <a:lnTo>
                  <a:pt x="318" y="750"/>
                </a:lnTo>
                <a:lnTo>
                  <a:pt x="318" y="440"/>
                </a:lnTo>
                <a:lnTo>
                  <a:pt x="288" y="440"/>
                </a:lnTo>
                <a:lnTo>
                  <a:pt x="288" y="440"/>
                </a:lnTo>
                <a:lnTo>
                  <a:pt x="282" y="442"/>
                </a:lnTo>
                <a:lnTo>
                  <a:pt x="268" y="454"/>
                </a:lnTo>
                <a:lnTo>
                  <a:pt x="268" y="454"/>
                </a:lnTo>
                <a:lnTo>
                  <a:pt x="256" y="462"/>
                </a:lnTo>
                <a:lnTo>
                  <a:pt x="242" y="468"/>
                </a:lnTo>
                <a:lnTo>
                  <a:pt x="226" y="474"/>
                </a:lnTo>
                <a:lnTo>
                  <a:pt x="208" y="476"/>
                </a:lnTo>
                <a:lnTo>
                  <a:pt x="208" y="476"/>
                </a:lnTo>
                <a:lnTo>
                  <a:pt x="190" y="474"/>
                </a:lnTo>
                <a:lnTo>
                  <a:pt x="172" y="472"/>
                </a:lnTo>
                <a:lnTo>
                  <a:pt x="154" y="464"/>
                </a:lnTo>
                <a:lnTo>
                  <a:pt x="138" y="454"/>
                </a:lnTo>
                <a:lnTo>
                  <a:pt x="138" y="454"/>
                </a:lnTo>
                <a:lnTo>
                  <a:pt x="130" y="448"/>
                </a:lnTo>
                <a:lnTo>
                  <a:pt x="124" y="440"/>
                </a:lnTo>
                <a:lnTo>
                  <a:pt x="118" y="432"/>
                </a:lnTo>
                <a:lnTo>
                  <a:pt x="114" y="422"/>
                </a:lnTo>
                <a:lnTo>
                  <a:pt x="110" y="410"/>
                </a:lnTo>
                <a:lnTo>
                  <a:pt x="106" y="398"/>
                </a:lnTo>
                <a:lnTo>
                  <a:pt x="104" y="386"/>
                </a:lnTo>
                <a:lnTo>
                  <a:pt x="104" y="374"/>
                </a:lnTo>
                <a:lnTo>
                  <a:pt x="104" y="374"/>
                </a:lnTo>
                <a:lnTo>
                  <a:pt x="106" y="362"/>
                </a:lnTo>
                <a:lnTo>
                  <a:pt x="108" y="350"/>
                </a:lnTo>
                <a:lnTo>
                  <a:pt x="114" y="328"/>
                </a:lnTo>
                <a:lnTo>
                  <a:pt x="124" y="310"/>
                </a:lnTo>
                <a:lnTo>
                  <a:pt x="132" y="302"/>
                </a:lnTo>
                <a:lnTo>
                  <a:pt x="138" y="296"/>
                </a:lnTo>
                <a:lnTo>
                  <a:pt x="138" y="296"/>
                </a:lnTo>
                <a:lnTo>
                  <a:pt x="154" y="284"/>
                </a:lnTo>
                <a:lnTo>
                  <a:pt x="172" y="278"/>
                </a:lnTo>
                <a:lnTo>
                  <a:pt x="190" y="274"/>
                </a:lnTo>
                <a:lnTo>
                  <a:pt x="208" y="274"/>
                </a:lnTo>
                <a:lnTo>
                  <a:pt x="208" y="274"/>
                </a:lnTo>
                <a:lnTo>
                  <a:pt x="216" y="274"/>
                </a:lnTo>
                <a:lnTo>
                  <a:pt x="226" y="276"/>
                </a:lnTo>
                <a:lnTo>
                  <a:pt x="242" y="282"/>
                </a:lnTo>
                <a:lnTo>
                  <a:pt x="258" y="290"/>
                </a:lnTo>
                <a:lnTo>
                  <a:pt x="268" y="298"/>
                </a:lnTo>
                <a:lnTo>
                  <a:pt x="268" y="298"/>
                </a:lnTo>
                <a:lnTo>
                  <a:pt x="284" y="310"/>
                </a:lnTo>
                <a:lnTo>
                  <a:pt x="292" y="314"/>
                </a:lnTo>
                <a:lnTo>
                  <a:pt x="318" y="314"/>
                </a:lnTo>
                <a:lnTo>
                  <a:pt x="318" y="0"/>
                </a:lnTo>
                <a:lnTo>
                  <a:pt x="224" y="0"/>
                </a:lnTo>
                <a:lnTo>
                  <a:pt x="224" y="2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Freeform 45"/>
          <p:cNvSpPr>
            <a:spLocks/>
          </p:cNvSpPr>
          <p:nvPr/>
        </p:nvSpPr>
        <p:spPr bwMode="auto">
          <a:xfrm>
            <a:off x="9785084" y="4679818"/>
            <a:ext cx="787317" cy="1660963"/>
          </a:xfrm>
          <a:custGeom>
            <a:avLst/>
            <a:gdLst>
              <a:gd name="T0" fmla="*/ 364 w 456"/>
              <a:gd name="T1" fmla="*/ 142 h 962"/>
              <a:gd name="T2" fmla="*/ 372 w 456"/>
              <a:gd name="T3" fmla="*/ 118 h 962"/>
              <a:gd name="T4" fmla="*/ 386 w 456"/>
              <a:gd name="T5" fmla="*/ 100 h 962"/>
              <a:gd name="T6" fmla="*/ 396 w 456"/>
              <a:gd name="T7" fmla="*/ 82 h 962"/>
              <a:gd name="T8" fmla="*/ 400 w 456"/>
              <a:gd name="T9" fmla="*/ 62 h 962"/>
              <a:gd name="T10" fmla="*/ 398 w 456"/>
              <a:gd name="T11" fmla="*/ 50 h 962"/>
              <a:gd name="T12" fmla="*/ 392 w 456"/>
              <a:gd name="T13" fmla="*/ 28 h 962"/>
              <a:gd name="T14" fmla="*/ 386 w 456"/>
              <a:gd name="T15" fmla="*/ 18 h 962"/>
              <a:gd name="T16" fmla="*/ 370 w 456"/>
              <a:gd name="T17" fmla="*/ 6 h 962"/>
              <a:gd name="T18" fmla="*/ 338 w 456"/>
              <a:gd name="T19" fmla="*/ 0 h 962"/>
              <a:gd name="T20" fmla="*/ 322 w 456"/>
              <a:gd name="T21" fmla="*/ 2 h 962"/>
              <a:gd name="T22" fmla="*/ 298 w 456"/>
              <a:gd name="T23" fmla="*/ 12 h 962"/>
              <a:gd name="T24" fmla="*/ 290 w 456"/>
              <a:gd name="T25" fmla="*/ 20 h 962"/>
              <a:gd name="T26" fmla="*/ 280 w 456"/>
              <a:gd name="T27" fmla="*/ 38 h 962"/>
              <a:gd name="T28" fmla="*/ 278 w 456"/>
              <a:gd name="T29" fmla="*/ 62 h 962"/>
              <a:gd name="T30" fmla="*/ 278 w 456"/>
              <a:gd name="T31" fmla="*/ 72 h 962"/>
              <a:gd name="T32" fmla="*/ 288 w 456"/>
              <a:gd name="T33" fmla="*/ 90 h 962"/>
              <a:gd name="T34" fmla="*/ 294 w 456"/>
              <a:gd name="T35" fmla="*/ 100 h 962"/>
              <a:gd name="T36" fmla="*/ 314 w 456"/>
              <a:gd name="T37" fmla="*/ 130 h 962"/>
              <a:gd name="T38" fmla="*/ 318 w 456"/>
              <a:gd name="T39" fmla="*/ 144 h 962"/>
              <a:gd name="T40" fmla="*/ 318 w 456"/>
              <a:gd name="T41" fmla="*/ 212 h 962"/>
              <a:gd name="T42" fmla="*/ 222 w 456"/>
              <a:gd name="T43" fmla="*/ 566 h 962"/>
              <a:gd name="T44" fmla="*/ 146 w 456"/>
              <a:gd name="T45" fmla="*/ 566 h 962"/>
              <a:gd name="T46" fmla="*/ 144 w 456"/>
              <a:gd name="T47" fmla="*/ 566 h 962"/>
              <a:gd name="T48" fmla="*/ 120 w 456"/>
              <a:gd name="T49" fmla="*/ 556 h 962"/>
              <a:gd name="T50" fmla="*/ 100 w 456"/>
              <a:gd name="T51" fmla="*/ 542 h 962"/>
              <a:gd name="T52" fmla="*/ 82 w 456"/>
              <a:gd name="T53" fmla="*/ 530 h 962"/>
              <a:gd name="T54" fmla="*/ 64 w 456"/>
              <a:gd name="T55" fmla="*/ 526 h 962"/>
              <a:gd name="T56" fmla="*/ 50 w 456"/>
              <a:gd name="T57" fmla="*/ 526 h 962"/>
              <a:gd name="T58" fmla="*/ 28 w 456"/>
              <a:gd name="T59" fmla="*/ 532 h 962"/>
              <a:gd name="T60" fmla="*/ 20 w 456"/>
              <a:gd name="T61" fmla="*/ 538 h 962"/>
              <a:gd name="T62" fmla="*/ 6 w 456"/>
              <a:gd name="T63" fmla="*/ 556 h 962"/>
              <a:gd name="T64" fmla="*/ 0 w 456"/>
              <a:gd name="T65" fmla="*/ 586 h 962"/>
              <a:gd name="T66" fmla="*/ 2 w 456"/>
              <a:gd name="T67" fmla="*/ 604 h 962"/>
              <a:gd name="T68" fmla="*/ 12 w 456"/>
              <a:gd name="T69" fmla="*/ 628 h 962"/>
              <a:gd name="T70" fmla="*/ 18 w 456"/>
              <a:gd name="T71" fmla="*/ 634 h 962"/>
              <a:gd name="T72" fmla="*/ 38 w 456"/>
              <a:gd name="T73" fmla="*/ 644 h 962"/>
              <a:gd name="T74" fmla="*/ 64 w 456"/>
              <a:gd name="T75" fmla="*/ 648 h 962"/>
              <a:gd name="T76" fmla="*/ 74 w 456"/>
              <a:gd name="T77" fmla="*/ 646 h 962"/>
              <a:gd name="T78" fmla="*/ 92 w 456"/>
              <a:gd name="T79" fmla="*/ 638 h 962"/>
              <a:gd name="T80" fmla="*/ 100 w 456"/>
              <a:gd name="T81" fmla="*/ 632 h 962"/>
              <a:gd name="T82" fmla="*/ 130 w 456"/>
              <a:gd name="T83" fmla="*/ 614 h 962"/>
              <a:gd name="T84" fmla="*/ 222 w 456"/>
              <a:gd name="T85" fmla="*/ 612 h 962"/>
              <a:gd name="T86" fmla="*/ 456 w 456"/>
              <a:gd name="T87" fmla="*/ 962 h 962"/>
              <a:gd name="T88" fmla="*/ 364 w 456"/>
              <a:gd name="T89" fmla="*/ 212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6" h="962">
                <a:moveTo>
                  <a:pt x="364" y="142"/>
                </a:moveTo>
                <a:lnTo>
                  <a:pt x="364" y="142"/>
                </a:lnTo>
                <a:lnTo>
                  <a:pt x="366" y="130"/>
                </a:lnTo>
                <a:lnTo>
                  <a:pt x="372" y="118"/>
                </a:lnTo>
                <a:lnTo>
                  <a:pt x="386" y="100"/>
                </a:lnTo>
                <a:lnTo>
                  <a:pt x="386" y="100"/>
                </a:lnTo>
                <a:lnTo>
                  <a:pt x="390" y="90"/>
                </a:lnTo>
                <a:lnTo>
                  <a:pt x="396" y="82"/>
                </a:lnTo>
                <a:lnTo>
                  <a:pt x="398" y="72"/>
                </a:lnTo>
                <a:lnTo>
                  <a:pt x="400" y="62"/>
                </a:lnTo>
                <a:lnTo>
                  <a:pt x="400" y="62"/>
                </a:lnTo>
                <a:lnTo>
                  <a:pt x="398" y="50"/>
                </a:lnTo>
                <a:lnTo>
                  <a:pt x="396" y="38"/>
                </a:lnTo>
                <a:lnTo>
                  <a:pt x="392" y="28"/>
                </a:lnTo>
                <a:lnTo>
                  <a:pt x="386" y="18"/>
                </a:lnTo>
                <a:lnTo>
                  <a:pt x="386" y="18"/>
                </a:lnTo>
                <a:lnTo>
                  <a:pt x="380" y="10"/>
                </a:lnTo>
                <a:lnTo>
                  <a:pt x="370" y="6"/>
                </a:lnTo>
                <a:lnTo>
                  <a:pt x="356" y="2"/>
                </a:lnTo>
                <a:lnTo>
                  <a:pt x="338" y="0"/>
                </a:lnTo>
                <a:lnTo>
                  <a:pt x="338" y="0"/>
                </a:lnTo>
                <a:lnTo>
                  <a:pt x="322" y="2"/>
                </a:lnTo>
                <a:lnTo>
                  <a:pt x="308" y="6"/>
                </a:lnTo>
                <a:lnTo>
                  <a:pt x="298" y="12"/>
                </a:lnTo>
                <a:lnTo>
                  <a:pt x="290" y="20"/>
                </a:lnTo>
                <a:lnTo>
                  <a:pt x="290" y="20"/>
                </a:lnTo>
                <a:lnTo>
                  <a:pt x="284" y="28"/>
                </a:lnTo>
                <a:lnTo>
                  <a:pt x="280" y="38"/>
                </a:lnTo>
                <a:lnTo>
                  <a:pt x="278" y="50"/>
                </a:lnTo>
                <a:lnTo>
                  <a:pt x="278" y="62"/>
                </a:lnTo>
                <a:lnTo>
                  <a:pt x="278" y="62"/>
                </a:lnTo>
                <a:lnTo>
                  <a:pt x="278" y="72"/>
                </a:lnTo>
                <a:lnTo>
                  <a:pt x="282" y="82"/>
                </a:lnTo>
                <a:lnTo>
                  <a:pt x="288" y="90"/>
                </a:lnTo>
                <a:lnTo>
                  <a:pt x="294" y="100"/>
                </a:lnTo>
                <a:lnTo>
                  <a:pt x="294" y="100"/>
                </a:lnTo>
                <a:lnTo>
                  <a:pt x="308" y="118"/>
                </a:lnTo>
                <a:lnTo>
                  <a:pt x="314" y="130"/>
                </a:lnTo>
                <a:lnTo>
                  <a:pt x="318" y="144"/>
                </a:lnTo>
                <a:lnTo>
                  <a:pt x="318" y="144"/>
                </a:lnTo>
                <a:lnTo>
                  <a:pt x="318" y="146"/>
                </a:lnTo>
                <a:lnTo>
                  <a:pt x="318" y="212"/>
                </a:lnTo>
                <a:lnTo>
                  <a:pt x="222" y="212"/>
                </a:lnTo>
                <a:lnTo>
                  <a:pt x="222" y="566"/>
                </a:lnTo>
                <a:lnTo>
                  <a:pt x="146" y="566"/>
                </a:lnTo>
                <a:lnTo>
                  <a:pt x="146" y="566"/>
                </a:lnTo>
                <a:lnTo>
                  <a:pt x="144" y="566"/>
                </a:lnTo>
                <a:lnTo>
                  <a:pt x="144" y="566"/>
                </a:lnTo>
                <a:lnTo>
                  <a:pt x="130" y="564"/>
                </a:lnTo>
                <a:lnTo>
                  <a:pt x="120" y="556"/>
                </a:lnTo>
                <a:lnTo>
                  <a:pt x="100" y="542"/>
                </a:lnTo>
                <a:lnTo>
                  <a:pt x="100" y="542"/>
                </a:lnTo>
                <a:lnTo>
                  <a:pt x="92" y="536"/>
                </a:lnTo>
                <a:lnTo>
                  <a:pt x="82" y="530"/>
                </a:lnTo>
                <a:lnTo>
                  <a:pt x="74" y="526"/>
                </a:lnTo>
                <a:lnTo>
                  <a:pt x="64" y="526"/>
                </a:lnTo>
                <a:lnTo>
                  <a:pt x="64" y="526"/>
                </a:lnTo>
                <a:lnTo>
                  <a:pt x="50" y="526"/>
                </a:lnTo>
                <a:lnTo>
                  <a:pt x="38" y="528"/>
                </a:lnTo>
                <a:lnTo>
                  <a:pt x="28" y="532"/>
                </a:lnTo>
                <a:lnTo>
                  <a:pt x="20" y="538"/>
                </a:lnTo>
                <a:lnTo>
                  <a:pt x="20" y="538"/>
                </a:lnTo>
                <a:lnTo>
                  <a:pt x="12" y="546"/>
                </a:lnTo>
                <a:lnTo>
                  <a:pt x="6" y="556"/>
                </a:lnTo>
                <a:lnTo>
                  <a:pt x="2" y="570"/>
                </a:lnTo>
                <a:lnTo>
                  <a:pt x="0" y="586"/>
                </a:lnTo>
                <a:lnTo>
                  <a:pt x="0" y="586"/>
                </a:lnTo>
                <a:lnTo>
                  <a:pt x="2" y="604"/>
                </a:lnTo>
                <a:lnTo>
                  <a:pt x="6" y="618"/>
                </a:lnTo>
                <a:lnTo>
                  <a:pt x="12" y="628"/>
                </a:lnTo>
                <a:lnTo>
                  <a:pt x="18" y="634"/>
                </a:lnTo>
                <a:lnTo>
                  <a:pt x="18" y="634"/>
                </a:lnTo>
                <a:lnTo>
                  <a:pt x="28" y="640"/>
                </a:lnTo>
                <a:lnTo>
                  <a:pt x="38" y="644"/>
                </a:lnTo>
                <a:lnTo>
                  <a:pt x="50" y="648"/>
                </a:lnTo>
                <a:lnTo>
                  <a:pt x="64" y="648"/>
                </a:lnTo>
                <a:lnTo>
                  <a:pt x="64" y="648"/>
                </a:lnTo>
                <a:lnTo>
                  <a:pt x="74" y="646"/>
                </a:lnTo>
                <a:lnTo>
                  <a:pt x="82" y="644"/>
                </a:lnTo>
                <a:lnTo>
                  <a:pt x="92" y="638"/>
                </a:lnTo>
                <a:lnTo>
                  <a:pt x="100" y="632"/>
                </a:lnTo>
                <a:lnTo>
                  <a:pt x="100" y="632"/>
                </a:lnTo>
                <a:lnTo>
                  <a:pt x="118" y="620"/>
                </a:lnTo>
                <a:lnTo>
                  <a:pt x="130" y="614"/>
                </a:lnTo>
                <a:lnTo>
                  <a:pt x="144" y="612"/>
                </a:lnTo>
                <a:lnTo>
                  <a:pt x="222" y="612"/>
                </a:lnTo>
                <a:lnTo>
                  <a:pt x="222" y="962"/>
                </a:lnTo>
                <a:lnTo>
                  <a:pt x="456" y="962"/>
                </a:lnTo>
                <a:lnTo>
                  <a:pt x="456" y="212"/>
                </a:lnTo>
                <a:lnTo>
                  <a:pt x="364" y="212"/>
                </a:lnTo>
                <a:lnTo>
                  <a:pt x="364" y="14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46"/>
          <p:cNvSpPr>
            <a:spLocks/>
          </p:cNvSpPr>
          <p:nvPr/>
        </p:nvSpPr>
        <p:spPr bwMode="auto">
          <a:xfrm>
            <a:off x="7982542" y="5594902"/>
            <a:ext cx="1381259" cy="1160257"/>
          </a:xfrm>
          <a:custGeom>
            <a:avLst/>
            <a:gdLst>
              <a:gd name="T0" fmla="*/ 694 w 800"/>
              <a:gd name="T1" fmla="*/ 256 h 672"/>
              <a:gd name="T2" fmla="*/ 708 w 800"/>
              <a:gd name="T3" fmla="*/ 276 h 672"/>
              <a:gd name="T4" fmla="*/ 716 w 800"/>
              <a:gd name="T5" fmla="*/ 286 h 672"/>
              <a:gd name="T6" fmla="*/ 728 w 800"/>
              <a:gd name="T7" fmla="*/ 318 h 672"/>
              <a:gd name="T8" fmla="*/ 730 w 800"/>
              <a:gd name="T9" fmla="*/ 336 h 672"/>
              <a:gd name="T10" fmla="*/ 726 w 800"/>
              <a:gd name="T11" fmla="*/ 370 h 672"/>
              <a:gd name="T12" fmla="*/ 708 w 800"/>
              <a:gd name="T13" fmla="*/ 404 h 672"/>
              <a:gd name="T14" fmla="*/ 702 w 800"/>
              <a:gd name="T15" fmla="*/ 412 h 672"/>
              <a:gd name="T16" fmla="*/ 686 w 800"/>
              <a:gd name="T17" fmla="*/ 424 h 672"/>
              <a:gd name="T18" fmla="*/ 664 w 800"/>
              <a:gd name="T19" fmla="*/ 432 h 672"/>
              <a:gd name="T20" fmla="*/ 640 w 800"/>
              <a:gd name="T21" fmla="*/ 438 h 672"/>
              <a:gd name="T22" fmla="*/ 628 w 800"/>
              <a:gd name="T23" fmla="*/ 438 h 672"/>
              <a:gd name="T24" fmla="*/ 604 w 800"/>
              <a:gd name="T25" fmla="*/ 436 h 672"/>
              <a:gd name="T26" fmla="*/ 564 w 800"/>
              <a:gd name="T27" fmla="*/ 418 h 672"/>
              <a:gd name="T28" fmla="*/ 550 w 800"/>
              <a:gd name="T29" fmla="*/ 404 h 672"/>
              <a:gd name="T30" fmla="*/ 538 w 800"/>
              <a:gd name="T31" fmla="*/ 388 h 672"/>
              <a:gd name="T32" fmla="*/ 528 w 800"/>
              <a:gd name="T33" fmla="*/ 354 h 672"/>
              <a:gd name="T34" fmla="*/ 528 w 800"/>
              <a:gd name="T35" fmla="*/ 336 h 672"/>
              <a:gd name="T36" fmla="*/ 530 w 800"/>
              <a:gd name="T37" fmla="*/ 316 h 672"/>
              <a:gd name="T38" fmla="*/ 544 w 800"/>
              <a:gd name="T39" fmla="*/ 286 h 672"/>
              <a:gd name="T40" fmla="*/ 552 w 800"/>
              <a:gd name="T41" fmla="*/ 274 h 672"/>
              <a:gd name="T42" fmla="*/ 568 w 800"/>
              <a:gd name="T43" fmla="*/ 250 h 672"/>
              <a:gd name="T44" fmla="*/ 238 w 800"/>
              <a:gd name="T45" fmla="*/ 218 h 672"/>
              <a:gd name="T46" fmla="*/ 238 w 800"/>
              <a:gd name="T47" fmla="*/ 144 h 672"/>
              <a:gd name="T48" fmla="*/ 246 w 800"/>
              <a:gd name="T49" fmla="*/ 118 h 672"/>
              <a:gd name="T50" fmla="*/ 260 w 800"/>
              <a:gd name="T51" fmla="*/ 100 h 672"/>
              <a:gd name="T52" fmla="*/ 270 w 800"/>
              <a:gd name="T53" fmla="*/ 82 h 672"/>
              <a:gd name="T54" fmla="*/ 274 w 800"/>
              <a:gd name="T55" fmla="*/ 62 h 672"/>
              <a:gd name="T56" fmla="*/ 274 w 800"/>
              <a:gd name="T57" fmla="*/ 50 h 672"/>
              <a:gd name="T58" fmla="*/ 266 w 800"/>
              <a:gd name="T59" fmla="*/ 28 h 672"/>
              <a:gd name="T60" fmla="*/ 262 w 800"/>
              <a:gd name="T61" fmla="*/ 18 h 672"/>
              <a:gd name="T62" fmla="*/ 244 w 800"/>
              <a:gd name="T63" fmla="*/ 6 h 672"/>
              <a:gd name="T64" fmla="*/ 214 w 800"/>
              <a:gd name="T65" fmla="*/ 0 h 672"/>
              <a:gd name="T66" fmla="*/ 196 w 800"/>
              <a:gd name="T67" fmla="*/ 2 h 672"/>
              <a:gd name="T68" fmla="*/ 172 w 800"/>
              <a:gd name="T69" fmla="*/ 12 h 672"/>
              <a:gd name="T70" fmla="*/ 164 w 800"/>
              <a:gd name="T71" fmla="*/ 20 h 672"/>
              <a:gd name="T72" fmla="*/ 154 w 800"/>
              <a:gd name="T73" fmla="*/ 38 h 672"/>
              <a:gd name="T74" fmla="*/ 152 w 800"/>
              <a:gd name="T75" fmla="*/ 62 h 672"/>
              <a:gd name="T76" fmla="*/ 152 w 800"/>
              <a:gd name="T77" fmla="*/ 74 h 672"/>
              <a:gd name="T78" fmla="*/ 162 w 800"/>
              <a:gd name="T79" fmla="*/ 92 h 672"/>
              <a:gd name="T80" fmla="*/ 168 w 800"/>
              <a:gd name="T81" fmla="*/ 100 h 672"/>
              <a:gd name="T82" fmla="*/ 190 w 800"/>
              <a:gd name="T83" fmla="*/ 130 h 672"/>
              <a:gd name="T84" fmla="*/ 192 w 800"/>
              <a:gd name="T85" fmla="*/ 144 h 672"/>
              <a:gd name="T86" fmla="*/ 192 w 800"/>
              <a:gd name="T87" fmla="*/ 218 h 672"/>
              <a:gd name="T88" fmla="*/ 0 w 800"/>
              <a:gd name="T89" fmla="*/ 672 h 672"/>
              <a:gd name="T90" fmla="*/ 800 w 800"/>
              <a:gd name="T91" fmla="*/ 218 h 672"/>
              <a:gd name="T92" fmla="*/ 694 w 800"/>
              <a:gd name="T93" fmla="*/ 256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00" h="672">
                <a:moveTo>
                  <a:pt x="694" y="256"/>
                </a:moveTo>
                <a:lnTo>
                  <a:pt x="694" y="256"/>
                </a:lnTo>
                <a:lnTo>
                  <a:pt x="696" y="260"/>
                </a:lnTo>
                <a:lnTo>
                  <a:pt x="708" y="276"/>
                </a:lnTo>
                <a:lnTo>
                  <a:pt x="708" y="276"/>
                </a:lnTo>
                <a:lnTo>
                  <a:pt x="716" y="286"/>
                </a:lnTo>
                <a:lnTo>
                  <a:pt x="722" y="300"/>
                </a:lnTo>
                <a:lnTo>
                  <a:pt x="728" y="318"/>
                </a:lnTo>
                <a:lnTo>
                  <a:pt x="730" y="336"/>
                </a:lnTo>
                <a:lnTo>
                  <a:pt x="730" y="336"/>
                </a:lnTo>
                <a:lnTo>
                  <a:pt x="728" y="354"/>
                </a:lnTo>
                <a:lnTo>
                  <a:pt x="726" y="370"/>
                </a:lnTo>
                <a:lnTo>
                  <a:pt x="718" y="388"/>
                </a:lnTo>
                <a:lnTo>
                  <a:pt x="708" y="404"/>
                </a:lnTo>
                <a:lnTo>
                  <a:pt x="708" y="404"/>
                </a:lnTo>
                <a:lnTo>
                  <a:pt x="702" y="412"/>
                </a:lnTo>
                <a:lnTo>
                  <a:pt x="694" y="418"/>
                </a:lnTo>
                <a:lnTo>
                  <a:pt x="686" y="424"/>
                </a:lnTo>
                <a:lnTo>
                  <a:pt x="676" y="428"/>
                </a:lnTo>
                <a:lnTo>
                  <a:pt x="664" y="432"/>
                </a:lnTo>
                <a:lnTo>
                  <a:pt x="652" y="436"/>
                </a:lnTo>
                <a:lnTo>
                  <a:pt x="640" y="438"/>
                </a:lnTo>
                <a:lnTo>
                  <a:pt x="628" y="438"/>
                </a:lnTo>
                <a:lnTo>
                  <a:pt x="628" y="438"/>
                </a:lnTo>
                <a:lnTo>
                  <a:pt x="616" y="438"/>
                </a:lnTo>
                <a:lnTo>
                  <a:pt x="604" y="436"/>
                </a:lnTo>
                <a:lnTo>
                  <a:pt x="582" y="428"/>
                </a:lnTo>
                <a:lnTo>
                  <a:pt x="564" y="418"/>
                </a:lnTo>
                <a:lnTo>
                  <a:pt x="556" y="412"/>
                </a:lnTo>
                <a:lnTo>
                  <a:pt x="550" y="404"/>
                </a:lnTo>
                <a:lnTo>
                  <a:pt x="550" y="404"/>
                </a:lnTo>
                <a:lnTo>
                  <a:pt x="538" y="388"/>
                </a:lnTo>
                <a:lnTo>
                  <a:pt x="532" y="372"/>
                </a:lnTo>
                <a:lnTo>
                  <a:pt x="528" y="354"/>
                </a:lnTo>
                <a:lnTo>
                  <a:pt x="528" y="336"/>
                </a:lnTo>
                <a:lnTo>
                  <a:pt x="528" y="336"/>
                </a:lnTo>
                <a:lnTo>
                  <a:pt x="528" y="326"/>
                </a:lnTo>
                <a:lnTo>
                  <a:pt x="530" y="316"/>
                </a:lnTo>
                <a:lnTo>
                  <a:pt x="536" y="300"/>
                </a:lnTo>
                <a:lnTo>
                  <a:pt x="544" y="286"/>
                </a:lnTo>
                <a:lnTo>
                  <a:pt x="552" y="274"/>
                </a:lnTo>
                <a:lnTo>
                  <a:pt x="552" y="274"/>
                </a:lnTo>
                <a:lnTo>
                  <a:pt x="564" y="258"/>
                </a:lnTo>
                <a:lnTo>
                  <a:pt x="568" y="250"/>
                </a:lnTo>
                <a:lnTo>
                  <a:pt x="568" y="218"/>
                </a:lnTo>
                <a:lnTo>
                  <a:pt x="238" y="218"/>
                </a:lnTo>
                <a:lnTo>
                  <a:pt x="238" y="144"/>
                </a:lnTo>
                <a:lnTo>
                  <a:pt x="238" y="144"/>
                </a:lnTo>
                <a:lnTo>
                  <a:pt x="240" y="130"/>
                </a:lnTo>
                <a:lnTo>
                  <a:pt x="246" y="118"/>
                </a:lnTo>
                <a:lnTo>
                  <a:pt x="260" y="100"/>
                </a:lnTo>
                <a:lnTo>
                  <a:pt x="260" y="100"/>
                </a:lnTo>
                <a:lnTo>
                  <a:pt x="264" y="90"/>
                </a:lnTo>
                <a:lnTo>
                  <a:pt x="270" y="82"/>
                </a:lnTo>
                <a:lnTo>
                  <a:pt x="272" y="72"/>
                </a:lnTo>
                <a:lnTo>
                  <a:pt x="274" y="62"/>
                </a:lnTo>
                <a:lnTo>
                  <a:pt x="274" y="62"/>
                </a:lnTo>
                <a:lnTo>
                  <a:pt x="274" y="50"/>
                </a:lnTo>
                <a:lnTo>
                  <a:pt x="270" y="38"/>
                </a:lnTo>
                <a:lnTo>
                  <a:pt x="266" y="28"/>
                </a:lnTo>
                <a:lnTo>
                  <a:pt x="262" y="18"/>
                </a:lnTo>
                <a:lnTo>
                  <a:pt x="262" y="18"/>
                </a:lnTo>
                <a:lnTo>
                  <a:pt x="254" y="10"/>
                </a:lnTo>
                <a:lnTo>
                  <a:pt x="244" y="6"/>
                </a:lnTo>
                <a:lnTo>
                  <a:pt x="230" y="2"/>
                </a:lnTo>
                <a:lnTo>
                  <a:pt x="214" y="0"/>
                </a:lnTo>
                <a:lnTo>
                  <a:pt x="214" y="0"/>
                </a:lnTo>
                <a:lnTo>
                  <a:pt x="196" y="2"/>
                </a:lnTo>
                <a:lnTo>
                  <a:pt x="182" y="6"/>
                </a:lnTo>
                <a:lnTo>
                  <a:pt x="172" y="12"/>
                </a:lnTo>
                <a:lnTo>
                  <a:pt x="164" y="20"/>
                </a:lnTo>
                <a:lnTo>
                  <a:pt x="164" y="20"/>
                </a:lnTo>
                <a:lnTo>
                  <a:pt x="158" y="28"/>
                </a:lnTo>
                <a:lnTo>
                  <a:pt x="154" y="38"/>
                </a:lnTo>
                <a:lnTo>
                  <a:pt x="152" y="50"/>
                </a:lnTo>
                <a:lnTo>
                  <a:pt x="152" y="62"/>
                </a:lnTo>
                <a:lnTo>
                  <a:pt x="152" y="62"/>
                </a:lnTo>
                <a:lnTo>
                  <a:pt x="152" y="74"/>
                </a:lnTo>
                <a:lnTo>
                  <a:pt x="156" y="82"/>
                </a:lnTo>
                <a:lnTo>
                  <a:pt x="162" y="92"/>
                </a:lnTo>
                <a:lnTo>
                  <a:pt x="168" y="100"/>
                </a:lnTo>
                <a:lnTo>
                  <a:pt x="168" y="100"/>
                </a:lnTo>
                <a:lnTo>
                  <a:pt x="182" y="118"/>
                </a:lnTo>
                <a:lnTo>
                  <a:pt x="190" y="130"/>
                </a:lnTo>
                <a:lnTo>
                  <a:pt x="192" y="144"/>
                </a:lnTo>
                <a:lnTo>
                  <a:pt x="192" y="144"/>
                </a:lnTo>
                <a:lnTo>
                  <a:pt x="192" y="146"/>
                </a:lnTo>
                <a:lnTo>
                  <a:pt x="192" y="218"/>
                </a:lnTo>
                <a:lnTo>
                  <a:pt x="0" y="218"/>
                </a:lnTo>
                <a:lnTo>
                  <a:pt x="0" y="672"/>
                </a:lnTo>
                <a:lnTo>
                  <a:pt x="800" y="672"/>
                </a:lnTo>
                <a:lnTo>
                  <a:pt x="800" y="218"/>
                </a:lnTo>
                <a:lnTo>
                  <a:pt x="694" y="218"/>
                </a:lnTo>
                <a:lnTo>
                  <a:pt x="694" y="25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39" name="组合 638"/>
          <p:cNvGrpSpPr/>
          <p:nvPr/>
        </p:nvGrpSpPr>
        <p:grpSpPr>
          <a:xfrm>
            <a:off x="1378409" y="1992570"/>
            <a:ext cx="4080680" cy="1332000"/>
            <a:chOff x="7165075" y="1951626"/>
            <a:chExt cx="4080680" cy="1332000"/>
          </a:xfrm>
        </p:grpSpPr>
        <p:sp>
          <p:nvSpPr>
            <p:cNvPr id="640" name="矩形 639"/>
            <p:cNvSpPr/>
            <p:nvPr/>
          </p:nvSpPr>
          <p:spPr>
            <a:xfrm>
              <a:off x="7165075" y="1951626"/>
              <a:ext cx="600501" cy="1332000"/>
            </a:xfrm>
            <a:prstGeom prst="rect">
              <a:avLst/>
            </a:prstGeom>
            <a:solidFill>
              <a:srgbClr val="E3B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41" name="组合 640"/>
            <p:cNvGrpSpPr/>
            <p:nvPr/>
          </p:nvGrpSpPr>
          <p:grpSpPr>
            <a:xfrm>
              <a:off x="8011236" y="1964472"/>
              <a:ext cx="3234519" cy="1306308"/>
              <a:chOff x="8011236" y="2177857"/>
              <a:chExt cx="3234519" cy="1306308"/>
            </a:xfrm>
          </p:grpSpPr>
          <p:sp>
            <p:nvSpPr>
              <p:cNvPr id="642" name="文本框 641"/>
              <p:cNvSpPr txBox="1"/>
              <p:nvPr/>
            </p:nvSpPr>
            <p:spPr>
              <a:xfrm>
                <a:off x="8011236" y="2177857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输入标题一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3" name="文本框 642"/>
              <p:cNvSpPr txBox="1"/>
              <p:nvPr/>
            </p:nvSpPr>
            <p:spPr>
              <a:xfrm>
                <a:off x="8011236" y="27762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44" name="组合 643"/>
          <p:cNvGrpSpPr/>
          <p:nvPr/>
        </p:nvGrpSpPr>
        <p:grpSpPr>
          <a:xfrm>
            <a:off x="1378409" y="3615237"/>
            <a:ext cx="4080680" cy="1332000"/>
            <a:chOff x="7165075" y="3649356"/>
            <a:chExt cx="4080680" cy="1332000"/>
          </a:xfrm>
        </p:grpSpPr>
        <p:sp>
          <p:nvSpPr>
            <p:cNvPr id="645" name="矩形 644"/>
            <p:cNvSpPr/>
            <p:nvPr/>
          </p:nvSpPr>
          <p:spPr>
            <a:xfrm>
              <a:off x="7165075" y="3649356"/>
              <a:ext cx="600501" cy="1332000"/>
            </a:xfrm>
            <a:prstGeom prst="rect">
              <a:avLst/>
            </a:prstGeom>
            <a:solidFill>
              <a:srgbClr val="AC4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46" name="组合 645"/>
            <p:cNvGrpSpPr/>
            <p:nvPr/>
          </p:nvGrpSpPr>
          <p:grpSpPr>
            <a:xfrm>
              <a:off x="8011236" y="3666134"/>
              <a:ext cx="3234519" cy="1298445"/>
              <a:chOff x="8011236" y="3657220"/>
              <a:chExt cx="3234519" cy="1298445"/>
            </a:xfrm>
          </p:grpSpPr>
          <p:sp>
            <p:nvSpPr>
              <p:cNvPr id="647" name="文本框 646"/>
              <p:cNvSpPr txBox="1"/>
              <p:nvPr/>
            </p:nvSpPr>
            <p:spPr>
              <a:xfrm>
                <a:off x="8011236" y="3657220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输入标题二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8" name="文本框 647"/>
              <p:cNvSpPr txBox="1"/>
              <p:nvPr/>
            </p:nvSpPr>
            <p:spPr>
              <a:xfrm>
                <a:off x="8011236" y="4247779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49" name="组合 648"/>
          <p:cNvGrpSpPr/>
          <p:nvPr/>
        </p:nvGrpSpPr>
        <p:grpSpPr>
          <a:xfrm>
            <a:off x="1378409" y="5237904"/>
            <a:ext cx="4080680" cy="1332000"/>
            <a:chOff x="7165075" y="5128720"/>
            <a:chExt cx="4080680" cy="1332000"/>
          </a:xfrm>
        </p:grpSpPr>
        <p:sp>
          <p:nvSpPr>
            <p:cNvPr id="650" name="矩形 649"/>
            <p:cNvSpPr/>
            <p:nvPr/>
          </p:nvSpPr>
          <p:spPr>
            <a:xfrm>
              <a:off x="7165075" y="5128720"/>
              <a:ext cx="600501" cy="1332000"/>
            </a:xfrm>
            <a:prstGeom prst="rect">
              <a:avLst/>
            </a:prstGeom>
            <a:solidFill>
              <a:srgbClr val="405D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51" name="组合 650"/>
            <p:cNvGrpSpPr/>
            <p:nvPr/>
          </p:nvGrpSpPr>
          <p:grpSpPr>
            <a:xfrm>
              <a:off x="8011236" y="5137635"/>
              <a:ext cx="3234519" cy="1314171"/>
              <a:chOff x="8011236" y="5136583"/>
              <a:chExt cx="3234519" cy="1314171"/>
            </a:xfrm>
          </p:grpSpPr>
          <p:sp>
            <p:nvSpPr>
              <p:cNvPr id="652" name="文本框 651"/>
              <p:cNvSpPr txBox="1"/>
              <p:nvPr/>
            </p:nvSpPr>
            <p:spPr>
              <a:xfrm>
                <a:off x="8011236" y="5136583"/>
                <a:ext cx="32345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输入标题三</a:t>
                </a:r>
                <a:endPara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3" name="文本框 652"/>
              <p:cNvSpPr txBox="1"/>
              <p:nvPr/>
            </p:nvSpPr>
            <p:spPr>
              <a:xfrm>
                <a:off x="8011236" y="5742868"/>
                <a:ext cx="32345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请输入相关内容说明</a:t>
                </a:r>
                <a:endPara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请输入相关内容</a:t>
                </a:r>
                <a:r>
                  <a:rPr lang="zh-CN" altLang="en-US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说明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464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460" name="Freeform 29"/>
          <p:cNvSpPr>
            <a:spLocks/>
          </p:cNvSpPr>
          <p:nvPr/>
        </p:nvSpPr>
        <p:spPr bwMode="auto">
          <a:xfrm>
            <a:off x="4164064" y="2178678"/>
            <a:ext cx="1265599" cy="477004"/>
          </a:xfrm>
          <a:custGeom>
            <a:avLst/>
            <a:gdLst>
              <a:gd name="T0" fmla="*/ 0 w 658"/>
              <a:gd name="T1" fmla="*/ 248 h 248"/>
              <a:gd name="T2" fmla="*/ 658 w 658"/>
              <a:gd name="T3" fmla="*/ 248 h 248"/>
              <a:gd name="T4" fmla="*/ 658 w 658"/>
              <a:gd name="T5" fmla="*/ 164 h 248"/>
              <a:gd name="T6" fmla="*/ 658 w 658"/>
              <a:gd name="T7" fmla="*/ 164 h 248"/>
              <a:gd name="T8" fmla="*/ 648 w 658"/>
              <a:gd name="T9" fmla="*/ 172 h 248"/>
              <a:gd name="T10" fmla="*/ 648 w 658"/>
              <a:gd name="T11" fmla="*/ 172 h 248"/>
              <a:gd name="T12" fmla="*/ 632 w 658"/>
              <a:gd name="T13" fmla="*/ 180 h 248"/>
              <a:gd name="T14" fmla="*/ 624 w 658"/>
              <a:gd name="T15" fmla="*/ 184 h 248"/>
              <a:gd name="T16" fmla="*/ 612 w 658"/>
              <a:gd name="T17" fmla="*/ 184 h 248"/>
              <a:gd name="T18" fmla="*/ 612 w 658"/>
              <a:gd name="T19" fmla="*/ 184 h 248"/>
              <a:gd name="T20" fmla="*/ 602 w 658"/>
              <a:gd name="T21" fmla="*/ 184 h 248"/>
              <a:gd name="T22" fmla="*/ 590 w 658"/>
              <a:gd name="T23" fmla="*/ 182 h 248"/>
              <a:gd name="T24" fmla="*/ 580 w 658"/>
              <a:gd name="T25" fmla="*/ 178 h 248"/>
              <a:gd name="T26" fmla="*/ 570 w 658"/>
              <a:gd name="T27" fmla="*/ 172 h 248"/>
              <a:gd name="T28" fmla="*/ 570 w 658"/>
              <a:gd name="T29" fmla="*/ 172 h 248"/>
              <a:gd name="T30" fmla="*/ 562 w 658"/>
              <a:gd name="T31" fmla="*/ 164 h 248"/>
              <a:gd name="T32" fmla="*/ 556 w 658"/>
              <a:gd name="T33" fmla="*/ 152 h 248"/>
              <a:gd name="T34" fmla="*/ 552 w 658"/>
              <a:gd name="T35" fmla="*/ 138 h 248"/>
              <a:gd name="T36" fmla="*/ 550 w 658"/>
              <a:gd name="T37" fmla="*/ 124 h 248"/>
              <a:gd name="T38" fmla="*/ 550 w 658"/>
              <a:gd name="T39" fmla="*/ 124 h 248"/>
              <a:gd name="T40" fmla="*/ 552 w 658"/>
              <a:gd name="T41" fmla="*/ 110 h 248"/>
              <a:gd name="T42" fmla="*/ 556 w 658"/>
              <a:gd name="T43" fmla="*/ 96 h 248"/>
              <a:gd name="T44" fmla="*/ 562 w 658"/>
              <a:gd name="T45" fmla="*/ 86 h 248"/>
              <a:gd name="T46" fmla="*/ 570 w 658"/>
              <a:gd name="T47" fmla="*/ 76 h 248"/>
              <a:gd name="T48" fmla="*/ 570 w 658"/>
              <a:gd name="T49" fmla="*/ 76 h 248"/>
              <a:gd name="T50" fmla="*/ 580 w 658"/>
              <a:gd name="T51" fmla="*/ 70 h 248"/>
              <a:gd name="T52" fmla="*/ 590 w 658"/>
              <a:gd name="T53" fmla="*/ 66 h 248"/>
              <a:gd name="T54" fmla="*/ 602 w 658"/>
              <a:gd name="T55" fmla="*/ 64 h 248"/>
              <a:gd name="T56" fmla="*/ 612 w 658"/>
              <a:gd name="T57" fmla="*/ 64 h 248"/>
              <a:gd name="T58" fmla="*/ 612 w 658"/>
              <a:gd name="T59" fmla="*/ 64 h 248"/>
              <a:gd name="T60" fmla="*/ 624 w 658"/>
              <a:gd name="T61" fmla="*/ 66 h 248"/>
              <a:gd name="T62" fmla="*/ 634 w 658"/>
              <a:gd name="T63" fmla="*/ 68 h 248"/>
              <a:gd name="T64" fmla="*/ 642 w 658"/>
              <a:gd name="T65" fmla="*/ 74 h 248"/>
              <a:gd name="T66" fmla="*/ 650 w 658"/>
              <a:gd name="T67" fmla="*/ 78 h 248"/>
              <a:gd name="T68" fmla="*/ 650 w 658"/>
              <a:gd name="T69" fmla="*/ 78 h 248"/>
              <a:gd name="T70" fmla="*/ 658 w 658"/>
              <a:gd name="T71" fmla="*/ 84 h 248"/>
              <a:gd name="T72" fmla="*/ 658 w 658"/>
              <a:gd name="T73" fmla="*/ 0 h 248"/>
              <a:gd name="T74" fmla="*/ 0 w 658"/>
              <a:gd name="T75" fmla="*/ 0 h 248"/>
              <a:gd name="T76" fmla="*/ 0 w 658"/>
              <a:gd name="T7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58" h="248">
                <a:moveTo>
                  <a:pt x="0" y="248"/>
                </a:moveTo>
                <a:lnTo>
                  <a:pt x="658" y="248"/>
                </a:lnTo>
                <a:lnTo>
                  <a:pt x="658" y="164"/>
                </a:lnTo>
                <a:lnTo>
                  <a:pt x="658" y="164"/>
                </a:lnTo>
                <a:lnTo>
                  <a:pt x="648" y="172"/>
                </a:lnTo>
                <a:lnTo>
                  <a:pt x="648" y="172"/>
                </a:lnTo>
                <a:lnTo>
                  <a:pt x="632" y="180"/>
                </a:lnTo>
                <a:lnTo>
                  <a:pt x="624" y="184"/>
                </a:lnTo>
                <a:lnTo>
                  <a:pt x="612" y="184"/>
                </a:lnTo>
                <a:lnTo>
                  <a:pt x="612" y="184"/>
                </a:lnTo>
                <a:lnTo>
                  <a:pt x="602" y="184"/>
                </a:lnTo>
                <a:lnTo>
                  <a:pt x="590" y="182"/>
                </a:lnTo>
                <a:lnTo>
                  <a:pt x="580" y="178"/>
                </a:lnTo>
                <a:lnTo>
                  <a:pt x="570" y="172"/>
                </a:lnTo>
                <a:lnTo>
                  <a:pt x="570" y="172"/>
                </a:lnTo>
                <a:lnTo>
                  <a:pt x="562" y="164"/>
                </a:lnTo>
                <a:lnTo>
                  <a:pt x="556" y="152"/>
                </a:lnTo>
                <a:lnTo>
                  <a:pt x="552" y="138"/>
                </a:lnTo>
                <a:lnTo>
                  <a:pt x="550" y="124"/>
                </a:lnTo>
                <a:lnTo>
                  <a:pt x="550" y="124"/>
                </a:lnTo>
                <a:lnTo>
                  <a:pt x="552" y="110"/>
                </a:lnTo>
                <a:lnTo>
                  <a:pt x="556" y="96"/>
                </a:lnTo>
                <a:lnTo>
                  <a:pt x="562" y="86"/>
                </a:lnTo>
                <a:lnTo>
                  <a:pt x="570" y="76"/>
                </a:lnTo>
                <a:lnTo>
                  <a:pt x="570" y="76"/>
                </a:lnTo>
                <a:lnTo>
                  <a:pt x="580" y="70"/>
                </a:lnTo>
                <a:lnTo>
                  <a:pt x="590" y="66"/>
                </a:lnTo>
                <a:lnTo>
                  <a:pt x="602" y="64"/>
                </a:lnTo>
                <a:lnTo>
                  <a:pt x="612" y="64"/>
                </a:lnTo>
                <a:lnTo>
                  <a:pt x="612" y="64"/>
                </a:lnTo>
                <a:lnTo>
                  <a:pt x="624" y="66"/>
                </a:lnTo>
                <a:lnTo>
                  <a:pt x="634" y="68"/>
                </a:lnTo>
                <a:lnTo>
                  <a:pt x="642" y="74"/>
                </a:lnTo>
                <a:lnTo>
                  <a:pt x="650" y="78"/>
                </a:lnTo>
                <a:lnTo>
                  <a:pt x="650" y="78"/>
                </a:lnTo>
                <a:lnTo>
                  <a:pt x="658" y="84"/>
                </a:lnTo>
                <a:lnTo>
                  <a:pt x="658" y="0"/>
                </a:lnTo>
                <a:lnTo>
                  <a:pt x="0" y="0"/>
                </a:lnTo>
                <a:lnTo>
                  <a:pt x="0" y="2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Freeform 30"/>
          <p:cNvSpPr>
            <a:spLocks/>
          </p:cNvSpPr>
          <p:nvPr/>
        </p:nvSpPr>
        <p:spPr bwMode="auto">
          <a:xfrm>
            <a:off x="5268097" y="2178678"/>
            <a:ext cx="1211744" cy="477004"/>
          </a:xfrm>
          <a:custGeom>
            <a:avLst/>
            <a:gdLst>
              <a:gd name="T0" fmla="*/ 88 w 630"/>
              <a:gd name="T1" fmla="*/ 112 h 248"/>
              <a:gd name="T2" fmla="*/ 86 w 630"/>
              <a:gd name="T3" fmla="*/ 112 h 248"/>
              <a:gd name="T4" fmla="*/ 72 w 630"/>
              <a:gd name="T5" fmla="*/ 106 h 248"/>
              <a:gd name="T6" fmla="*/ 60 w 630"/>
              <a:gd name="T7" fmla="*/ 98 h 248"/>
              <a:gd name="T8" fmla="*/ 44 w 630"/>
              <a:gd name="T9" fmla="*/ 88 h 248"/>
              <a:gd name="T10" fmla="*/ 38 w 630"/>
              <a:gd name="T11" fmla="*/ 88 h 248"/>
              <a:gd name="T12" fmla="*/ 18 w 630"/>
              <a:gd name="T13" fmla="*/ 92 h 248"/>
              <a:gd name="T14" fmla="*/ 12 w 630"/>
              <a:gd name="T15" fmla="*/ 96 h 248"/>
              <a:gd name="T16" fmla="*/ 4 w 630"/>
              <a:gd name="T17" fmla="*/ 106 h 248"/>
              <a:gd name="T18" fmla="*/ 0 w 630"/>
              <a:gd name="T19" fmla="*/ 124 h 248"/>
              <a:gd name="T20" fmla="*/ 2 w 630"/>
              <a:gd name="T21" fmla="*/ 134 h 248"/>
              <a:gd name="T22" fmla="*/ 8 w 630"/>
              <a:gd name="T23" fmla="*/ 148 h 248"/>
              <a:gd name="T24" fmla="*/ 12 w 630"/>
              <a:gd name="T25" fmla="*/ 152 h 248"/>
              <a:gd name="T26" fmla="*/ 24 w 630"/>
              <a:gd name="T27" fmla="*/ 158 h 248"/>
              <a:gd name="T28" fmla="*/ 38 w 630"/>
              <a:gd name="T29" fmla="*/ 160 h 248"/>
              <a:gd name="T30" fmla="*/ 50 w 630"/>
              <a:gd name="T31" fmla="*/ 158 h 248"/>
              <a:gd name="T32" fmla="*/ 60 w 630"/>
              <a:gd name="T33" fmla="*/ 152 h 248"/>
              <a:gd name="T34" fmla="*/ 78 w 630"/>
              <a:gd name="T35" fmla="*/ 140 h 248"/>
              <a:gd name="T36" fmla="*/ 116 w 630"/>
              <a:gd name="T37" fmla="*/ 140 h 248"/>
              <a:gd name="T38" fmla="*/ 630 w 630"/>
              <a:gd name="T39" fmla="*/ 248 h 248"/>
              <a:gd name="T40" fmla="*/ 614 w 630"/>
              <a:gd name="T41" fmla="*/ 164 h 248"/>
              <a:gd name="T42" fmla="*/ 610 w 630"/>
              <a:gd name="T43" fmla="*/ 166 h 248"/>
              <a:gd name="T44" fmla="*/ 602 w 630"/>
              <a:gd name="T45" fmla="*/ 172 h 248"/>
              <a:gd name="T46" fmla="*/ 578 w 630"/>
              <a:gd name="T47" fmla="*/ 184 h 248"/>
              <a:gd name="T48" fmla="*/ 566 w 630"/>
              <a:gd name="T49" fmla="*/ 184 h 248"/>
              <a:gd name="T50" fmla="*/ 544 w 630"/>
              <a:gd name="T51" fmla="*/ 182 h 248"/>
              <a:gd name="T52" fmla="*/ 524 w 630"/>
              <a:gd name="T53" fmla="*/ 172 h 248"/>
              <a:gd name="T54" fmla="*/ 516 w 630"/>
              <a:gd name="T55" fmla="*/ 164 h 248"/>
              <a:gd name="T56" fmla="*/ 506 w 630"/>
              <a:gd name="T57" fmla="*/ 138 h 248"/>
              <a:gd name="T58" fmla="*/ 504 w 630"/>
              <a:gd name="T59" fmla="*/ 124 h 248"/>
              <a:gd name="T60" fmla="*/ 510 w 630"/>
              <a:gd name="T61" fmla="*/ 96 h 248"/>
              <a:gd name="T62" fmla="*/ 524 w 630"/>
              <a:gd name="T63" fmla="*/ 76 h 248"/>
              <a:gd name="T64" fmla="*/ 534 w 630"/>
              <a:gd name="T65" fmla="*/ 70 h 248"/>
              <a:gd name="T66" fmla="*/ 556 w 630"/>
              <a:gd name="T67" fmla="*/ 64 h 248"/>
              <a:gd name="T68" fmla="*/ 566 w 630"/>
              <a:gd name="T69" fmla="*/ 64 h 248"/>
              <a:gd name="T70" fmla="*/ 588 w 630"/>
              <a:gd name="T71" fmla="*/ 68 h 248"/>
              <a:gd name="T72" fmla="*/ 604 w 630"/>
              <a:gd name="T73" fmla="*/ 78 h 248"/>
              <a:gd name="T74" fmla="*/ 612 w 630"/>
              <a:gd name="T75" fmla="*/ 86 h 248"/>
              <a:gd name="T76" fmla="*/ 630 w 630"/>
              <a:gd name="T77" fmla="*/ 88 h 248"/>
              <a:gd name="T78" fmla="*/ 116 w 630"/>
              <a:gd name="T7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30" h="248">
                <a:moveTo>
                  <a:pt x="116" y="112"/>
                </a:moveTo>
                <a:lnTo>
                  <a:pt x="88" y="112"/>
                </a:lnTo>
                <a:lnTo>
                  <a:pt x="86" y="112"/>
                </a:lnTo>
                <a:lnTo>
                  <a:pt x="86" y="112"/>
                </a:lnTo>
                <a:lnTo>
                  <a:pt x="78" y="110"/>
                </a:lnTo>
                <a:lnTo>
                  <a:pt x="72" y="106"/>
                </a:lnTo>
                <a:lnTo>
                  <a:pt x="60" y="98"/>
                </a:lnTo>
                <a:lnTo>
                  <a:pt x="60" y="98"/>
                </a:lnTo>
                <a:lnTo>
                  <a:pt x="50" y="90"/>
                </a:lnTo>
                <a:lnTo>
                  <a:pt x="44" y="88"/>
                </a:lnTo>
                <a:lnTo>
                  <a:pt x="38" y="88"/>
                </a:lnTo>
                <a:lnTo>
                  <a:pt x="38" y="88"/>
                </a:lnTo>
                <a:lnTo>
                  <a:pt x="24" y="90"/>
                </a:lnTo>
                <a:lnTo>
                  <a:pt x="18" y="92"/>
                </a:lnTo>
                <a:lnTo>
                  <a:pt x="12" y="96"/>
                </a:lnTo>
                <a:lnTo>
                  <a:pt x="12" y="96"/>
                </a:lnTo>
                <a:lnTo>
                  <a:pt x="8" y="100"/>
                </a:lnTo>
                <a:lnTo>
                  <a:pt x="4" y="106"/>
                </a:lnTo>
                <a:lnTo>
                  <a:pt x="2" y="114"/>
                </a:lnTo>
                <a:lnTo>
                  <a:pt x="0" y="124"/>
                </a:lnTo>
                <a:lnTo>
                  <a:pt x="0" y="124"/>
                </a:lnTo>
                <a:lnTo>
                  <a:pt x="2" y="134"/>
                </a:lnTo>
                <a:lnTo>
                  <a:pt x="4" y="142"/>
                </a:lnTo>
                <a:lnTo>
                  <a:pt x="8" y="148"/>
                </a:lnTo>
                <a:lnTo>
                  <a:pt x="12" y="152"/>
                </a:lnTo>
                <a:lnTo>
                  <a:pt x="12" y="152"/>
                </a:lnTo>
                <a:lnTo>
                  <a:pt x="18" y="156"/>
                </a:lnTo>
                <a:lnTo>
                  <a:pt x="24" y="158"/>
                </a:lnTo>
                <a:lnTo>
                  <a:pt x="38" y="160"/>
                </a:lnTo>
                <a:lnTo>
                  <a:pt x="38" y="160"/>
                </a:lnTo>
                <a:lnTo>
                  <a:pt x="44" y="160"/>
                </a:lnTo>
                <a:lnTo>
                  <a:pt x="50" y="158"/>
                </a:lnTo>
                <a:lnTo>
                  <a:pt x="60" y="152"/>
                </a:lnTo>
                <a:lnTo>
                  <a:pt x="60" y="152"/>
                </a:lnTo>
                <a:lnTo>
                  <a:pt x="72" y="144"/>
                </a:lnTo>
                <a:lnTo>
                  <a:pt x="78" y="140"/>
                </a:lnTo>
                <a:lnTo>
                  <a:pt x="86" y="140"/>
                </a:lnTo>
                <a:lnTo>
                  <a:pt x="116" y="140"/>
                </a:lnTo>
                <a:lnTo>
                  <a:pt x="116" y="248"/>
                </a:lnTo>
                <a:lnTo>
                  <a:pt x="630" y="248"/>
                </a:lnTo>
                <a:lnTo>
                  <a:pt x="630" y="164"/>
                </a:lnTo>
                <a:lnTo>
                  <a:pt x="614" y="164"/>
                </a:lnTo>
                <a:lnTo>
                  <a:pt x="614" y="164"/>
                </a:lnTo>
                <a:lnTo>
                  <a:pt x="610" y="166"/>
                </a:lnTo>
                <a:lnTo>
                  <a:pt x="602" y="172"/>
                </a:lnTo>
                <a:lnTo>
                  <a:pt x="602" y="172"/>
                </a:lnTo>
                <a:lnTo>
                  <a:pt x="586" y="180"/>
                </a:lnTo>
                <a:lnTo>
                  <a:pt x="578" y="184"/>
                </a:lnTo>
                <a:lnTo>
                  <a:pt x="566" y="184"/>
                </a:lnTo>
                <a:lnTo>
                  <a:pt x="566" y="184"/>
                </a:lnTo>
                <a:lnTo>
                  <a:pt x="556" y="184"/>
                </a:lnTo>
                <a:lnTo>
                  <a:pt x="544" y="182"/>
                </a:lnTo>
                <a:lnTo>
                  <a:pt x="534" y="178"/>
                </a:lnTo>
                <a:lnTo>
                  <a:pt x="524" y="172"/>
                </a:lnTo>
                <a:lnTo>
                  <a:pt x="524" y="172"/>
                </a:lnTo>
                <a:lnTo>
                  <a:pt x="516" y="164"/>
                </a:lnTo>
                <a:lnTo>
                  <a:pt x="510" y="152"/>
                </a:lnTo>
                <a:lnTo>
                  <a:pt x="506" y="138"/>
                </a:lnTo>
                <a:lnTo>
                  <a:pt x="504" y="124"/>
                </a:lnTo>
                <a:lnTo>
                  <a:pt x="504" y="124"/>
                </a:lnTo>
                <a:lnTo>
                  <a:pt x="506" y="110"/>
                </a:lnTo>
                <a:lnTo>
                  <a:pt x="510" y="96"/>
                </a:lnTo>
                <a:lnTo>
                  <a:pt x="516" y="86"/>
                </a:lnTo>
                <a:lnTo>
                  <a:pt x="524" y="76"/>
                </a:lnTo>
                <a:lnTo>
                  <a:pt x="524" y="76"/>
                </a:lnTo>
                <a:lnTo>
                  <a:pt x="534" y="70"/>
                </a:lnTo>
                <a:lnTo>
                  <a:pt x="544" y="66"/>
                </a:lnTo>
                <a:lnTo>
                  <a:pt x="556" y="64"/>
                </a:lnTo>
                <a:lnTo>
                  <a:pt x="566" y="64"/>
                </a:lnTo>
                <a:lnTo>
                  <a:pt x="566" y="64"/>
                </a:lnTo>
                <a:lnTo>
                  <a:pt x="578" y="66"/>
                </a:lnTo>
                <a:lnTo>
                  <a:pt x="588" y="68"/>
                </a:lnTo>
                <a:lnTo>
                  <a:pt x="596" y="74"/>
                </a:lnTo>
                <a:lnTo>
                  <a:pt x="604" y="78"/>
                </a:lnTo>
                <a:lnTo>
                  <a:pt x="604" y="78"/>
                </a:lnTo>
                <a:lnTo>
                  <a:pt x="612" y="86"/>
                </a:lnTo>
                <a:lnTo>
                  <a:pt x="616" y="88"/>
                </a:lnTo>
                <a:lnTo>
                  <a:pt x="630" y="88"/>
                </a:lnTo>
                <a:lnTo>
                  <a:pt x="630" y="0"/>
                </a:lnTo>
                <a:lnTo>
                  <a:pt x="116" y="0"/>
                </a:lnTo>
                <a:lnTo>
                  <a:pt x="116" y="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31"/>
          <p:cNvSpPr>
            <a:spLocks/>
          </p:cNvSpPr>
          <p:nvPr/>
        </p:nvSpPr>
        <p:spPr bwMode="auto">
          <a:xfrm>
            <a:off x="6283654" y="2178678"/>
            <a:ext cx="1334842" cy="477004"/>
          </a:xfrm>
          <a:custGeom>
            <a:avLst/>
            <a:gdLst>
              <a:gd name="T0" fmla="*/ 134 w 694"/>
              <a:gd name="T1" fmla="*/ 112 h 248"/>
              <a:gd name="T2" fmla="*/ 88 w 694"/>
              <a:gd name="T3" fmla="*/ 112 h 248"/>
              <a:gd name="T4" fmla="*/ 86 w 694"/>
              <a:gd name="T5" fmla="*/ 112 h 248"/>
              <a:gd name="T6" fmla="*/ 86 w 694"/>
              <a:gd name="T7" fmla="*/ 112 h 248"/>
              <a:gd name="T8" fmla="*/ 78 w 694"/>
              <a:gd name="T9" fmla="*/ 110 h 248"/>
              <a:gd name="T10" fmla="*/ 72 w 694"/>
              <a:gd name="T11" fmla="*/ 106 h 248"/>
              <a:gd name="T12" fmla="*/ 60 w 694"/>
              <a:gd name="T13" fmla="*/ 98 h 248"/>
              <a:gd name="T14" fmla="*/ 60 w 694"/>
              <a:gd name="T15" fmla="*/ 98 h 248"/>
              <a:gd name="T16" fmla="*/ 50 w 694"/>
              <a:gd name="T17" fmla="*/ 90 h 248"/>
              <a:gd name="T18" fmla="*/ 44 w 694"/>
              <a:gd name="T19" fmla="*/ 88 h 248"/>
              <a:gd name="T20" fmla="*/ 38 w 694"/>
              <a:gd name="T21" fmla="*/ 88 h 248"/>
              <a:gd name="T22" fmla="*/ 38 w 694"/>
              <a:gd name="T23" fmla="*/ 88 h 248"/>
              <a:gd name="T24" fmla="*/ 24 w 694"/>
              <a:gd name="T25" fmla="*/ 90 h 248"/>
              <a:gd name="T26" fmla="*/ 18 w 694"/>
              <a:gd name="T27" fmla="*/ 92 h 248"/>
              <a:gd name="T28" fmla="*/ 12 w 694"/>
              <a:gd name="T29" fmla="*/ 96 h 248"/>
              <a:gd name="T30" fmla="*/ 12 w 694"/>
              <a:gd name="T31" fmla="*/ 96 h 248"/>
              <a:gd name="T32" fmla="*/ 8 w 694"/>
              <a:gd name="T33" fmla="*/ 100 h 248"/>
              <a:gd name="T34" fmla="*/ 4 w 694"/>
              <a:gd name="T35" fmla="*/ 106 h 248"/>
              <a:gd name="T36" fmla="*/ 2 w 694"/>
              <a:gd name="T37" fmla="*/ 114 h 248"/>
              <a:gd name="T38" fmla="*/ 0 w 694"/>
              <a:gd name="T39" fmla="*/ 124 h 248"/>
              <a:gd name="T40" fmla="*/ 0 w 694"/>
              <a:gd name="T41" fmla="*/ 124 h 248"/>
              <a:gd name="T42" fmla="*/ 2 w 694"/>
              <a:gd name="T43" fmla="*/ 134 h 248"/>
              <a:gd name="T44" fmla="*/ 4 w 694"/>
              <a:gd name="T45" fmla="*/ 142 h 248"/>
              <a:gd name="T46" fmla="*/ 8 w 694"/>
              <a:gd name="T47" fmla="*/ 148 h 248"/>
              <a:gd name="T48" fmla="*/ 12 w 694"/>
              <a:gd name="T49" fmla="*/ 152 h 248"/>
              <a:gd name="T50" fmla="*/ 12 w 694"/>
              <a:gd name="T51" fmla="*/ 152 h 248"/>
              <a:gd name="T52" fmla="*/ 18 w 694"/>
              <a:gd name="T53" fmla="*/ 156 h 248"/>
              <a:gd name="T54" fmla="*/ 24 w 694"/>
              <a:gd name="T55" fmla="*/ 158 h 248"/>
              <a:gd name="T56" fmla="*/ 38 w 694"/>
              <a:gd name="T57" fmla="*/ 160 h 248"/>
              <a:gd name="T58" fmla="*/ 38 w 694"/>
              <a:gd name="T59" fmla="*/ 160 h 248"/>
              <a:gd name="T60" fmla="*/ 44 w 694"/>
              <a:gd name="T61" fmla="*/ 160 h 248"/>
              <a:gd name="T62" fmla="*/ 50 w 694"/>
              <a:gd name="T63" fmla="*/ 158 h 248"/>
              <a:gd name="T64" fmla="*/ 60 w 694"/>
              <a:gd name="T65" fmla="*/ 152 h 248"/>
              <a:gd name="T66" fmla="*/ 60 w 694"/>
              <a:gd name="T67" fmla="*/ 152 h 248"/>
              <a:gd name="T68" fmla="*/ 72 w 694"/>
              <a:gd name="T69" fmla="*/ 144 h 248"/>
              <a:gd name="T70" fmla="*/ 78 w 694"/>
              <a:gd name="T71" fmla="*/ 140 h 248"/>
              <a:gd name="T72" fmla="*/ 86 w 694"/>
              <a:gd name="T73" fmla="*/ 140 h 248"/>
              <a:gd name="T74" fmla="*/ 134 w 694"/>
              <a:gd name="T75" fmla="*/ 140 h 248"/>
              <a:gd name="T76" fmla="*/ 134 w 694"/>
              <a:gd name="T77" fmla="*/ 248 h 248"/>
              <a:gd name="T78" fmla="*/ 694 w 694"/>
              <a:gd name="T79" fmla="*/ 248 h 248"/>
              <a:gd name="T80" fmla="*/ 694 w 694"/>
              <a:gd name="T81" fmla="*/ 0 h 248"/>
              <a:gd name="T82" fmla="*/ 134 w 694"/>
              <a:gd name="T83" fmla="*/ 0 h 248"/>
              <a:gd name="T84" fmla="*/ 134 w 694"/>
              <a:gd name="T85" fmla="*/ 11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4" h="248">
                <a:moveTo>
                  <a:pt x="134" y="112"/>
                </a:moveTo>
                <a:lnTo>
                  <a:pt x="88" y="112"/>
                </a:lnTo>
                <a:lnTo>
                  <a:pt x="86" y="112"/>
                </a:lnTo>
                <a:lnTo>
                  <a:pt x="86" y="112"/>
                </a:lnTo>
                <a:lnTo>
                  <a:pt x="78" y="110"/>
                </a:lnTo>
                <a:lnTo>
                  <a:pt x="72" y="106"/>
                </a:lnTo>
                <a:lnTo>
                  <a:pt x="60" y="98"/>
                </a:lnTo>
                <a:lnTo>
                  <a:pt x="60" y="98"/>
                </a:lnTo>
                <a:lnTo>
                  <a:pt x="50" y="90"/>
                </a:lnTo>
                <a:lnTo>
                  <a:pt x="44" y="88"/>
                </a:lnTo>
                <a:lnTo>
                  <a:pt x="38" y="88"/>
                </a:lnTo>
                <a:lnTo>
                  <a:pt x="38" y="88"/>
                </a:lnTo>
                <a:lnTo>
                  <a:pt x="24" y="90"/>
                </a:lnTo>
                <a:lnTo>
                  <a:pt x="18" y="92"/>
                </a:lnTo>
                <a:lnTo>
                  <a:pt x="12" y="96"/>
                </a:lnTo>
                <a:lnTo>
                  <a:pt x="12" y="96"/>
                </a:lnTo>
                <a:lnTo>
                  <a:pt x="8" y="100"/>
                </a:lnTo>
                <a:lnTo>
                  <a:pt x="4" y="106"/>
                </a:lnTo>
                <a:lnTo>
                  <a:pt x="2" y="114"/>
                </a:lnTo>
                <a:lnTo>
                  <a:pt x="0" y="124"/>
                </a:lnTo>
                <a:lnTo>
                  <a:pt x="0" y="124"/>
                </a:lnTo>
                <a:lnTo>
                  <a:pt x="2" y="134"/>
                </a:lnTo>
                <a:lnTo>
                  <a:pt x="4" y="142"/>
                </a:lnTo>
                <a:lnTo>
                  <a:pt x="8" y="148"/>
                </a:lnTo>
                <a:lnTo>
                  <a:pt x="12" y="152"/>
                </a:lnTo>
                <a:lnTo>
                  <a:pt x="12" y="152"/>
                </a:lnTo>
                <a:lnTo>
                  <a:pt x="18" y="156"/>
                </a:lnTo>
                <a:lnTo>
                  <a:pt x="24" y="158"/>
                </a:lnTo>
                <a:lnTo>
                  <a:pt x="38" y="160"/>
                </a:lnTo>
                <a:lnTo>
                  <a:pt x="38" y="160"/>
                </a:lnTo>
                <a:lnTo>
                  <a:pt x="44" y="160"/>
                </a:lnTo>
                <a:lnTo>
                  <a:pt x="50" y="158"/>
                </a:lnTo>
                <a:lnTo>
                  <a:pt x="60" y="152"/>
                </a:lnTo>
                <a:lnTo>
                  <a:pt x="60" y="152"/>
                </a:lnTo>
                <a:lnTo>
                  <a:pt x="72" y="144"/>
                </a:lnTo>
                <a:lnTo>
                  <a:pt x="78" y="140"/>
                </a:lnTo>
                <a:lnTo>
                  <a:pt x="86" y="140"/>
                </a:lnTo>
                <a:lnTo>
                  <a:pt x="134" y="140"/>
                </a:lnTo>
                <a:lnTo>
                  <a:pt x="134" y="248"/>
                </a:lnTo>
                <a:lnTo>
                  <a:pt x="694" y="248"/>
                </a:lnTo>
                <a:lnTo>
                  <a:pt x="694" y="0"/>
                </a:lnTo>
                <a:lnTo>
                  <a:pt x="134" y="0"/>
                </a:lnTo>
                <a:lnTo>
                  <a:pt x="134" y="11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Freeform 32"/>
          <p:cNvSpPr>
            <a:spLocks/>
          </p:cNvSpPr>
          <p:nvPr/>
        </p:nvSpPr>
        <p:spPr bwMode="auto">
          <a:xfrm>
            <a:off x="3917869" y="2717230"/>
            <a:ext cx="1750297" cy="503932"/>
          </a:xfrm>
          <a:custGeom>
            <a:avLst/>
            <a:gdLst>
              <a:gd name="T0" fmla="*/ 0 w 910"/>
              <a:gd name="T1" fmla="*/ 262 h 262"/>
              <a:gd name="T2" fmla="*/ 910 w 910"/>
              <a:gd name="T3" fmla="*/ 262 h 262"/>
              <a:gd name="T4" fmla="*/ 910 w 910"/>
              <a:gd name="T5" fmla="*/ 170 h 262"/>
              <a:gd name="T6" fmla="*/ 904 w 910"/>
              <a:gd name="T7" fmla="*/ 170 h 262"/>
              <a:gd name="T8" fmla="*/ 904 w 910"/>
              <a:gd name="T9" fmla="*/ 170 h 262"/>
              <a:gd name="T10" fmla="*/ 900 w 910"/>
              <a:gd name="T11" fmla="*/ 172 h 262"/>
              <a:gd name="T12" fmla="*/ 892 w 910"/>
              <a:gd name="T13" fmla="*/ 178 h 262"/>
              <a:gd name="T14" fmla="*/ 892 w 910"/>
              <a:gd name="T15" fmla="*/ 178 h 262"/>
              <a:gd name="T16" fmla="*/ 876 w 910"/>
              <a:gd name="T17" fmla="*/ 188 h 262"/>
              <a:gd name="T18" fmla="*/ 866 w 910"/>
              <a:gd name="T19" fmla="*/ 190 h 262"/>
              <a:gd name="T20" fmla="*/ 856 w 910"/>
              <a:gd name="T21" fmla="*/ 192 h 262"/>
              <a:gd name="T22" fmla="*/ 856 w 910"/>
              <a:gd name="T23" fmla="*/ 192 h 262"/>
              <a:gd name="T24" fmla="*/ 844 w 910"/>
              <a:gd name="T25" fmla="*/ 192 h 262"/>
              <a:gd name="T26" fmla="*/ 834 w 910"/>
              <a:gd name="T27" fmla="*/ 190 h 262"/>
              <a:gd name="T28" fmla="*/ 824 w 910"/>
              <a:gd name="T29" fmla="*/ 186 h 262"/>
              <a:gd name="T30" fmla="*/ 814 w 910"/>
              <a:gd name="T31" fmla="*/ 178 h 262"/>
              <a:gd name="T32" fmla="*/ 814 w 910"/>
              <a:gd name="T33" fmla="*/ 178 h 262"/>
              <a:gd name="T34" fmla="*/ 806 w 910"/>
              <a:gd name="T35" fmla="*/ 170 h 262"/>
              <a:gd name="T36" fmla="*/ 800 w 910"/>
              <a:gd name="T37" fmla="*/ 160 h 262"/>
              <a:gd name="T38" fmla="*/ 796 w 910"/>
              <a:gd name="T39" fmla="*/ 146 h 262"/>
              <a:gd name="T40" fmla="*/ 794 w 910"/>
              <a:gd name="T41" fmla="*/ 130 h 262"/>
              <a:gd name="T42" fmla="*/ 794 w 910"/>
              <a:gd name="T43" fmla="*/ 130 h 262"/>
              <a:gd name="T44" fmla="*/ 796 w 910"/>
              <a:gd name="T45" fmla="*/ 116 h 262"/>
              <a:gd name="T46" fmla="*/ 800 w 910"/>
              <a:gd name="T47" fmla="*/ 104 h 262"/>
              <a:gd name="T48" fmla="*/ 806 w 910"/>
              <a:gd name="T49" fmla="*/ 92 h 262"/>
              <a:gd name="T50" fmla="*/ 814 w 910"/>
              <a:gd name="T51" fmla="*/ 84 h 262"/>
              <a:gd name="T52" fmla="*/ 814 w 910"/>
              <a:gd name="T53" fmla="*/ 84 h 262"/>
              <a:gd name="T54" fmla="*/ 824 w 910"/>
              <a:gd name="T55" fmla="*/ 78 h 262"/>
              <a:gd name="T56" fmla="*/ 834 w 910"/>
              <a:gd name="T57" fmla="*/ 74 h 262"/>
              <a:gd name="T58" fmla="*/ 844 w 910"/>
              <a:gd name="T59" fmla="*/ 72 h 262"/>
              <a:gd name="T60" fmla="*/ 856 w 910"/>
              <a:gd name="T61" fmla="*/ 70 h 262"/>
              <a:gd name="T62" fmla="*/ 856 w 910"/>
              <a:gd name="T63" fmla="*/ 70 h 262"/>
              <a:gd name="T64" fmla="*/ 866 w 910"/>
              <a:gd name="T65" fmla="*/ 72 h 262"/>
              <a:gd name="T66" fmla="*/ 876 w 910"/>
              <a:gd name="T67" fmla="*/ 76 h 262"/>
              <a:gd name="T68" fmla="*/ 886 w 910"/>
              <a:gd name="T69" fmla="*/ 80 h 262"/>
              <a:gd name="T70" fmla="*/ 892 w 910"/>
              <a:gd name="T71" fmla="*/ 86 h 262"/>
              <a:gd name="T72" fmla="*/ 892 w 910"/>
              <a:gd name="T73" fmla="*/ 86 h 262"/>
              <a:gd name="T74" fmla="*/ 902 w 910"/>
              <a:gd name="T75" fmla="*/ 94 h 262"/>
              <a:gd name="T76" fmla="*/ 906 w 910"/>
              <a:gd name="T77" fmla="*/ 96 h 262"/>
              <a:gd name="T78" fmla="*/ 910 w 910"/>
              <a:gd name="T79" fmla="*/ 96 h 262"/>
              <a:gd name="T80" fmla="*/ 910 w 910"/>
              <a:gd name="T81" fmla="*/ 0 h 262"/>
              <a:gd name="T82" fmla="*/ 0 w 910"/>
              <a:gd name="T83" fmla="*/ 0 h 262"/>
              <a:gd name="T84" fmla="*/ 0 w 910"/>
              <a:gd name="T85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10" h="262">
                <a:moveTo>
                  <a:pt x="0" y="262"/>
                </a:moveTo>
                <a:lnTo>
                  <a:pt x="910" y="262"/>
                </a:lnTo>
                <a:lnTo>
                  <a:pt x="910" y="170"/>
                </a:lnTo>
                <a:lnTo>
                  <a:pt x="904" y="170"/>
                </a:lnTo>
                <a:lnTo>
                  <a:pt x="904" y="170"/>
                </a:lnTo>
                <a:lnTo>
                  <a:pt x="900" y="172"/>
                </a:lnTo>
                <a:lnTo>
                  <a:pt x="892" y="178"/>
                </a:lnTo>
                <a:lnTo>
                  <a:pt x="892" y="178"/>
                </a:lnTo>
                <a:lnTo>
                  <a:pt x="876" y="188"/>
                </a:lnTo>
                <a:lnTo>
                  <a:pt x="866" y="190"/>
                </a:lnTo>
                <a:lnTo>
                  <a:pt x="856" y="192"/>
                </a:lnTo>
                <a:lnTo>
                  <a:pt x="856" y="192"/>
                </a:lnTo>
                <a:lnTo>
                  <a:pt x="844" y="192"/>
                </a:lnTo>
                <a:lnTo>
                  <a:pt x="834" y="190"/>
                </a:lnTo>
                <a:lnTo>
                  <a:pt x="824" y="186"/>
                </a:lnTo>
                <a:lnTo>
                  <a:pt x="814" y="178"/>
                </a:lnTo>
                <a:lnTo>
                  <a:pt x="814" y="178"/>
                </a:lnTo>
                <a:lnTo>
                  <a:pt x="806" y="170"/>
                </a:lnTo>
                <a:lnTo>
                  <a:pt x="800" y="160"/>
                </a:lnTo>
                <a:lnTo>
                  <a:pt x="796" y="146"/>
                </a:lnTo>
                <a:lnTo>
                  <a:pt x="794" y="130"/>
                </a:lnTo>
                <a:lnTo>
                  <a:pt x="794" y="130"/>
                </a:lnTo>
                <a:lnTo>
                  <a:pt x="796" y="116"/>
                </a:lnTo>
                <a:lnTo>
                  <a:pt x="800" y="104"/>
                </a:lnTo>
                <a:lnTo>
                  <a:pt x="806" y="92"/>
                </a:lnTo>
                <a:lnTo>
                  <a:pt x="814" y="84"/>
                </a:lnTo>
                <a:lnTo>
                  <a:pt x="814" y="84"/>
                </a:lnTo>
                <a:lnTo>
                  <a:pt x="824" y="78"/>
                </a:lnTo>
                <a:lnTo>
                  <a:pt x="834" y="74"/>
                </a:lnTo>
                <a:lnTo>
                  <a:pt x="844" y="72"/>
                </a:lnTo>
                <a:lnTo>
                  <a:pt x="856" y="70"/>
                </a:lnTo>
                <a:lnTo>
                  <a:pt x="856" y="70"/>
                </a:lnTo>
                <a:lnTo>
                  <a:pt x="866" y="72"/>
                </a:lnTo>
                <a:lnTo>
                  <a:pt x="876" y="76"/>
                </a:lnTo>
                <a:lnTo>
                  <a:pt x="886" y="80"/>
                </a:lnTo>
                <a:lnTo>
                  <a:pt x="892" y="86"/>
                </a:lnTo>
                <a:lnTo>
                  <a:pt x="892" y="86"/>
                </a:lnTo>
                <a:lnTo>
                  <a:pt x="902" y="94"/>
                </a:lnTo>
                <a:lnTo>
                  <a:pt x="906" y="96"/>
                </a:lnTo>
                <a:lnTo>
                  <a:pt x="910" y="96"/>
                </a:lnTo>
                <a:lnTo>
                  <a:pt x="910" y="0"/>
                </a:lnTo>
                <a:lnTo>
                  <a:pt x="0" y="0"/>
                </a:lnTo>
                <a:lnTo>
                  <a:pt x="0" y="26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33"/>
          <p:cNvSpPr>
            <a:spLocks/>
          </p:cNvSpPr>
          <p:nvPr/>
        </p:nvSpPr>
        <p:spPr bwMode="auto">
          <a:xfrm>
            <a:off x="5491212" y="2717230"/>
            <a:ext cx="1473327" cy="503932"/>
          </a:xfrm>
          <a:custGeom>
            <a:avLst/>
            <a:gdLst>
              <a:gd name="T0" fmla="*/ 754 w 766"/>
              <a:gd name="T1" fmla="*/ 102 h 262"/>
              <a:gd name="T2" fmla="*/ 744 w 766"/>
              <a:gd name="T3" fmla="*/ 96 h 262"/>
              <a:gd name="T4" fmla="*/ 728 w 766"/>
              <a:gd name="T5" fmla="*/ 94 h 262"/>
              <a:gd name="T6" fmla="*/ 718 w 766"/>
              <a:gd name="T7" fmla="*/ 98 h 262"/>
              <a:gd name="T8" fmla="*/ 706 w 766"/>
              <a:gd name="T9" fmla="*/ 104 h 262"/>
              <a:gd name="T10" fmla="*/ 688 w 766"/>
              <a:gd name="T11" fmla="*/ 118 h 262"/>
              <a:gd name="T12" fmla="*/ 680 w 766"/>
              <a:gd name="T13" fmla="*/ 120 h 262"/>
              <a:gd name="T14" fmla="*/ 644 w 766"/>
              <a:gd name="T15" fmla="*/ 0 h 262"/>
              <a:gd name="T16" fmla="*/ 124 w 766"/>
              <a:gd name="T17" fmla="*/ 120 h 262"/>
              <a:gd name="T18" fmla="*/ 86 w 766"/>
              <a:gd name="T19" fmla="*/ 120 h 262"/>
              <a:gd name="T20" fmla="*/ 78 w 766"/>
              <a:gd name="T21" fmla="*/ 118 h 262"/>
              <a:gd name="T22" fmla="*/ 60 w 766"/>
              <a:gd name="T23" fmla="*/ 104 h 262"/>
              <a:gd name="T24" fmla="*/ 48 w 766"/>
              <a:gd name="T25" fmla="*/ 98 h 262"/>
              <a:gd name="T26" fmla="*/ 38 w 766"/>
              <a:gd name="T27" fmla="*/ 94 h 262"/>
              <a:gd name="T28" fmla="*/ 22 w 766"/>
              <a:gd name="T29" fmla="*/ 96 h 262"/>
              <a:gd name="T30" fmla="*/ 12 w 766"/>
              <a:gd name="T31" fmla="*/ 102 h 262"/>
              <a:gd name="T32" fmla="*/ 6 w 766"/>
              <a:gd name="T33" fmla="*/ 108 h 262"/>
              <a:gd name="T34" fmla="*/ 0 w 766"/>
              <a:gd name="T35" fmla="*/ 122 h 262"/>
              <a:gd name="T36" fmla="*/ 0 w 766"/>
              <a:gd name="T37" fmla="*/ 132 h 262"/>
              <a:gd name="T38" fmla="*/ 2 w 766"/>
              <a:gd name="T39" fmla="*/ 150 h 262"/>
              <a:gd name="T40" fmla="*/ 10 w 766"/>
              <a:gd name="T41" fmla="*/ 160 h 262"/>
              <a:gd name="T42" fmla="*/ 16 w 766"/>
              <a:gd name="T43" fmla="*/ 164 h 262"/>
              <a:gd name="T44" fmla="*/ 38 w 766"/>
              <a:gd name="T45" fmla="*/ 168 h 262"/>
              <a:gd name="T46" fmla="*/ 44 w 766"/>
              <a:gd name="T47" fmla="*/ 168 h 262"/>
              <a:gd name="T48" fmla="*/ 60 w 766"/>
              <a:gd name="T49" fmla="*/ 160 h 262"/>
              <a:gd name="T50" fmla="*/ 70 w 766"/>
              <a:gd name="T51" fmla="*/ 152 h 262"/>
              <a:gd name="T52" fmla="*/ 86 w 766"/>
              <a:gd name="T53" fmla="*/ 146 h 262"/>
              <a:gd name="T54" fmla="*/ 124 w 766"/>
              <a:gd name="T55" fmla="*/ 262 h 262"/>
              <a:gd name="T56" fmla="*/ 644 w 766"/>
              <a:gd name="T57" fmla="*/ 146 h 262"/>
              <a:gd name="T58" fmla="*/ 680 w 766"/>
              <a:gd name="T59" fmla="*/ 146 h 262"/>
              <a:gd name="T60" fmla="*/ 696 w 766"/>
              <a:gd name="T61" fmla="*/ 152 h 262"/>
              <a:gd name="T62" fmla="*/ 706 w 766"/>
              <a:gd name="T63" fmla="*/ 160 h 262"/>
              <a:gd name="T64" fmla="*/ 722 w 766"/>
              <a:gd name="T65" fmla="*/ 168 h 262"/>
              <a:gd name="T66" fmla="*/ 728 w 766"/>
              <a:gd name="T67" fmla="*/ 168 h 262"/>
              <a:gd name="T68" fmla="*/ 750 w 766"/>
              <a:gd name="T69" fmla="*/ 164 h 262"/>
              <a:gd name="T70" fmla="*/ 756 w 766"/>
              <a:gd name="T71" fmla="*/ 160 h 262"/>
              <a:gd name="T72" fmla="*/ 764 w 766"/>
              <a:gd name="T73" fmla="*/ 150 h 262"/>
              <a:gd name="T74" fmla="*/ 766 w 766"/>
              <a:gd name="T75" fmla="*/ 132 h 262"/>
              <a:gd name="T76" fmla="*/ 766 w 766"/>
              <a:gd name="T77" fmla="*/ 122 h 262"/>
              <a:gd name="T78" fmla="*/ 760 w 766"/>
              <a:gd name="T79" fmla="*/ 108 h 262"/>
              <a:gd name="T80" fmla="*/ 754 w 766"/>
              <a:gd name="T81" fmla="*/ 10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6" h="262">
                <a:moveTo>
                  <a:pt x="754" y="102"/>
                </a:moveTo>
                <a:lnTo>
                  <a:pt x="754" y="102"/>
                </a:lnTo>
                <a:lnTo>
                  <a:pt x="750" y="100"/>
                </a:lnTo>
                <a:lnTo>
                  <a:pt x="744" y="96"/>
                </a:lnTo>
                <a:lnTo>
                  <a:pt x="728" y="94"/>
                </a:lnTo>
                <a:lnTo>
                  <a:pt x="728" y="94"/>
                </a:lnTo>
                <a:lnTo>
                  <a:pt x="722" y="96"/>
                </a:lnTo>
                <a:lnTo>
                  <a:pt x="718" y="98"/>
                </a:lnTo>
                <a:lnTo>
                  <a:pt x="706" y="104"/>
                </a:lnTo>
                <a:lnTo>
                  <a:pt x="706" y="104"/>
                </a:lnTo>
                <a:lnTo>
                  <a:pt x="696" y="114"/>
                </a:lnTo>
                <a:lnTo>
                  <a:pt x="688" y="118"/>
                </a:lnTo>
                <a:lnTo>
                  <a:pt x="680" y="120"/>
                </a:lnTo>
                <a:lnTo>
                  <a:pt x="680" y="120"/>
                </a:lnTo>
                <a:lnTo>
                  <a:pt x="644" y="120"/>
                </a:lnTo>
                <a:lnTo>
                  <a:pt x="644" y="0"/>
                </a:lnTo>
                <a:lnTo>
                  <a:pt x="124" y="0"/>
                </a:lnTo>
                <a:lnTo>
                  <a:pt x="124" y="120"/>
                </a:lnTo>
                <a:lnTo>
                  <a:pt x="86" y="120"/>
                </a:lnTo>
                <a:lnTo>
                  <a:pt x="86" y="120"/>
                </a:lnTo>
                <a:lnTo>
                  <a:pt x="86" y="120"/>
                </a:lnTo>
                <a:lnTo>
                  <a:pt x="78" y="118"/>
                </a:lnTo>
                <a:lnTo>
                  <a:pt x="70" y="114"/>
                </a:lnTo>
                <a:lnTo>
                  <a:pt x="60" y="104"/>
                </a:lnTo>
                <a:lnTo>
                  <a:pt x="60" y="104"/>
                </a:lnTo>
                <a:lnTo>
                  <a:pt x="48" y="98"/>
                </a:lnTo>
                <a:lnTo>
                  <a:pt x="44" y="96"/>
                </a:lnTo>
                <a:lnTo>
                  <a:pt x="38" y="94"/>
                </a:lnTo>
                <a:lnTo>
                  <a:pt x="38" y="94"/>
                </a:lnTo>
                <a:lnTo>
                  <a:pt x="22" y="96"/>
                </a:lnTo>
                <a:lnTo>
                  <a:pt x="16" y="100"/>
                </a:lnTo>
                <a:lnTo>
                  <a:pt x="12" y="102"/>
                </a:lnTo>
                <a:lnTo>
                  <a:pt x="12" y="102"/>
                </a:lnTo>
                <a:lnTo>
                  <a:pt x="6" y="108"/>
                </a:lnTo>
                <a:lnTo>
                  <a:pt x="4" y="114"/>
                </a:lnTo>
                <a:lnTo>
                  <a:pt x="0" y="122"/>
                </a:lnTo>
                <a:lnTo>
                  <a:pt x="0" y="132"/>
                </a:lnTo>
                <a:lnTo>
                  <a:pt x="0" y="132"/>
                </a:lnTo>
                <a:lnTo>
                  <a:pt x="0" y="142"/>
                </a:lnTo>
                <a:lnTo>
                  <a:pt x="2" y="150"/>
                </a:lnTo>
                <a:lnTo>
                  <a:pt x="6" y="156"/>
                </a:lnTo>
                <a:lnTo>
                  <a:pt x="10" y="160"/>
                </a:lnTo>
                <a:lnTo>
                  <a:pt x="10" y="160"/>
                </a:lnTo>
                <a:lnTo>
                  <a:pt x="16" y="164"/>
                </a:lnTo>
                <a:lnTo>
                  <a:pt x="22" y="166"/>
                </a:lnTo>
                <a:lnTo>
                  <a:pt x="38" y="168"/>
                </a:lnTo>
                <a:lnTo>
                  <a:pt x="38" y="168"/>
                </a:lnTo>
                <a:lnTo>
                  <a:pt x="44" y="168"/>
                </a:lnTo>
                <a:lnTo>
                  <a:pt x="48" y="166"/>
                </a:lnTo>
                <a:lnTo>
                  <a:pt x="60" y="160"/>
                </a:lnTo>
                <a:lnTo>
                  <a:pt x="60" y="160"/>
                </a:lnTo>
                <a:lnTo>
                  <a:pt x="70" y="152"/>
                </a:lnTo>
                <a:lnTo>
                  <a:pt x="78" y="148"/>
                </a:lnTo>
                <a:lnTo>
                  <a:pt x="86" y="146"/>
                </a:lnTo>
                <a:lnTo>
                  <a:pt x="124" y="146"/>
                </a:lnTo>
                <a:lnTo>
                  <a:pt x="124" y="262"/>
                </a:lnTo>
                <a:lnTo>
                  <a:pt x="644" y="262"/>
                </a:lnTo>
                <a:lnTo>
                  <a:pt x="644" y="146"/>
                </a:lnTo>
                <a:lnTo>
                  <a:pt x="680" y="146"/>
                </a:lnTo>
                <a:lnTo>
                  <a:pt x="680" y="146"/>
                </a:lnTo>
                <a:lnTo>
                  <a:pt x="688" y="148"/>
                </a:lnTo>
                <a:lnTo>
                  <a:pt x="696" y="152"/>
                </a:lnTo>
                <a:lnTo>
                  <a:pt x="706" y="160"/>
                </a:lnTo>
                <a:lnTo>
                  <a:pt x="706" y="160"/>
                </a:lnTo>
                <a:lnTo>
                  <a:pt x="718" y="166"/>
                </a:lnTo>
                <a:lnTo>
                  <a:pt x="722" y="168"/>
                </a:lnTo>
                <a:lnTo>
                  <a:pt x="728" y="168"/>
                </a:lnTo>
                <a:lnTo>
                  <a:pt x="728" y="168"/>
                </a:lnTo>
                <a:lnTo>
                  <a:pt x="744" y="166"/>
                </a:lnTo>
                <a:lnTo>
                  <a:pt x="750" y="164"/>
                </a:lnTo>
                <a:lnTo>
                  <a:pt x="756" y="160"/>
                </a:lnTo>
                <a:lnTo>
                  <a:pt x="756" y="160"/>
                </a:lnTo>
                <a:lnTo>
                  <a:pt x="760" y="156"/>
                </a:lnTo>
                <a:lnTo>
                  <a:pt x="764" y="150"/>
                </a:lnTo>
                <a:lnTo>
                  <a:pt x="766" y="142"/>
                </a:lnTo>
                <a:lnTo>
                  <a:pt x="766" y="132"/>
                </a:lnTo>
                <a:lnTo>
                  <a:pt x="766" y="132"/>
                </a:lnTo>
                <a:lnTo>
                  <a:pt x="766" y="122"/>
                </a:lnTo>
                <a:lnTo>
                  <a:pt x="762" y="114"/>
                </a:lnTo>
                <a:lnTo>
                  <a:pt x="760" y="108"/>
                </a:lnTo>
                <a:lnTo>
                  <a:pt x="754" y="102"/>
                </a:lnTo>
                <a:lnTo>
                  <a:pt x="754" y="10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Freeform 34"/>
          <p:cNvSpPr>
            <a:spLocks/>
          </p:cNvSpPr>
          <p:nvPr/>
        </p:nvSpPr>
        <p:spPr bwMode="auto">
          <a:xfrm>
            <a:off x="6791433" y="2717230"/>
            <a:ext cx="1073259" cy="503932"/>
          </a:xfrm>
          <a:custGeom>
            <a:avLst/>
            <a:gdLst>
              <a:gd name="T0" fmla="*/ 0 w 558"/>
              <a:gd name="T1" fmla="*/ 96 h 262"/>
              <a:gd name="T2" fmla="*/ 2 w 558"/>
              <a:gd name="T3" fmla="*/ 96 h 262"/>
              <a:gd name="T4" fmla="*/ 2 w 558"/>
              <a:gd name="T5" fmla="*/ 96 h 262"/>
              <a:gd name="T6" fmla="*/ 6 w 558"/>
              <a:gd name="T7" fmla="*/ 94 h 262"/>
              <a:gd name="T8" fmla="*/ 16 w 558"/>
              <a:gd name="T9" fmla="*/ 86 h 262"/>
              <a:gd name="T10" fmla="*/ 16 w 558"/>
              <a:gd name="T11" fmla="*/ 86 h 262"/>
              <a:gd name="T12" fmla="*/ 22 w 558"/>
              <a:gd name="T13" fmla="*/ 80 h 262"/>
              <a:gd name="T14" fmla="*/ 32 w 558"/>
              <a:gd name="T15" fmla="*/ 76 h 262"/>
              <a:gd name="T16" fmla="*/ 42 w 558"/>
              <a:gd name="T17" fmla="*/ 72 h 262"/>
              <a:gd name="T18" fmla="*/ 52 w 558"/>
              <a:gd name="T19" fmla="*/ 70 h 262"/>
              <a:gd name="T20" fmla="*/ 52 w 558"/>
              <a:gd name="T21" fmla="*/ 70 h 262"/>
              <a:gd name="T22" fmla="*/ 64 w 558"/>
              <a:gd name="T23" fmla="*/ 72 h 262"/>
              <a:gd name="T24" fmla="*/ 74 w 558"/>
              <a:gd name="T25" fmla="*/ 74 h 262"/>
              <a:gd name="T26" fmla="*/ 84 w 558"/>
              <a:gd name="T27" fmla="*/ 78 h 262"/>
              <a:gd name="T28" fmla="*/ 94 w 558"/>
              <a:gd name="T29" fmla="*/ 84 h 262"/>
              <a:gd name="T30" fmla="*/ 94 w 558"/>
              <a:gd name="T31" fmla="*/ 84 h 262"/>
              <a:gd name="T32" fmla="*/ 102 w 558"/>
              <a:gd name="T33" fmla="*/ 92 h 262"/>
              <a:gd name="T34" fmla="*/ 108 w 558"/>
              <a:gd name="T35" fmla="*/ 104 h 262"/>
              <a:gd name="T36" fmla="*/ 112 w 558"/>
              <a:gd name="T37" fmla="*/ 116 h 262"/>
              <a:gd name="T38" fmla="*/ 114 w 558"/>
              <a:gd name="T39" fmla="*/ 130 h 262"/>
              <a:gd name="T40" fmla="*/ 114 w 558"/>
              <a:gd name="T41" fmla="*/ 130 h 262"/>
              <a:gd name="T42" fmla="*/ 112 w 558"/>
              <a:gd name="T43" fmla="*/ 146 h 262"/>
              <a:gd name="T44" fmla="*/ 108 w 558"/>
              <a:gd name="T45" fmla="*/ 160 h 262"/>
              <a:gd name="T46" fmla="*/ 102 w 558"/>
              <a:gd name="T47" fmla="*/ 170 h 262"/>
              <a:gd name="T48" fmla="*/ 94 w 558"/>
              <a:gd name="T49" fmla="*/ 178 h 262"/>
              <a:gd name="T50" fmla="*/ 94 w 558"/>
              <a:gd name="T51" fmla="*/ 178 h 262"/>
              <a:gd name="T52" fmla="*/ 84 w 558"/>
              <a:gd name="T53" fmla="*/ 186 h 262"/>
              <a:gd name="T54" fmla="*/ 74 w 558"/>
              <a:gd name="T55" fmla="*/ 190 h 262"/>
              <a:gd name="T56" fmla="*/ 64 w 558"/>
              <a:gd name="T57" fmla="*/ 192 h 262"/>
              <a:gd name="T58" fmla="*/ 52 w 558"/>
              <a:gd name="T59" fmla="*/ 192 h 262"/>
              <a:gd name="T60" fmla="*/ 52 w 558"/>
              <a:gd name="T61" fmla="*/ 192 h 262"/>
              <a:gd name="T62" fmla="*/ 42 w 558"/>
              <a:gd name="T63" fmla="*/ 190 h 262"/>
              <a:gd name="T64" fmla="*/ 32 w 558"/>
              <a:gd name="T65" fmla="*/ 188 h 262"/>
              <a:gd name="T66" fmla="*/ 16 w 558"/>
              <a:gd name="T67" fmla="*/ 178 h 262"/>
              <a:gd name="T68" fmla="*/ 16 w 558"/>
              <a:gd name="T69" fmla="*/ 178 h 262"/>
              <a:gd name="T70" fmla="*/ 8 w 558"/>
              <a:gd name="T71" fmla="*/ 172 h 262"/>
              <a:gd name="T72" fmla="*/ 4 w 558"/>
              <a:gd name="T73" fmla="*/ 170 h 262"/>
              <a:gd name="T74" fmla="*/ 0 w 558"/>
              <a:gd name="T75" fmla="*/ 170 h 262"/>
              <a:gd name="T76" fmla="*/ 0 w 558"/>
              <a:gd name="T77" fmla="*/ 262 h 262"/>
              <a:gd name="T78" fmla="*/ 558 w 558"/>
              <a:gd name="T79" fmla="*/ 262 h 262"/>
              <a:gd name="T80" fmla="*/ 558 w 558"/>
              <a:gd name="T81" fmla="*/ 0 h 262"/>
              <a:gd name="T82" fmla="*/ 0 w 558"/>
              <a:gd name="T83" fmla="*/ 0 h 262"/>
              <a:gd name="T84" fmla="*/ 0 w 558"/>
              <a:gd name="T85" fmla="*/ 9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58" h="262">
                <a:moveTo>
                  <a:pt x="0" y="96"/>
                </a:moveTo>
                <a:lnTo>
                  <a:pt x="2" y="96"/>
                </a:lnTo>
                <a:lnTo>
                  <a:pt x="2" y="96"/>
                </a:lnTo>
                <a:lnTo>
                  <a:pt x="6" y="94"/>
                </a:lnTo>
                <a:lnTo>
                  <a:pt x="16" y="86"/>
                </a:lnTo>
                <a:lnTo>
                  <a:pt x="16" y="86"/>
                </a:lnTo>
                <a:lnTo>
                  <a:pt x="22" y="80"/>
                </a:lnTo>
                <a:lnTo>
                  <a:pt x="32" y="76"/>
                </a:lnTo>
                <a:lnTo>
                  <a:pt x="42" y="72"/>
                </a:lnTo>
                <a:lnTo>
                  <a:pt x="52" y="70"/>
                </a:lnTo>
                <a:lnTo>
                  <a:pt x="52" y="70"/>
                </a:lnTo>
                <a:lnTo>
                  <a:pt x="64" y="72"/>
                </a:lnTo>
                <a:lnTo>
                  <a:pt x="74" y="74"/>
                </a:lnTo>
                <a:lnTo>
                  <a:pt x="84" y="78"/>
                </a:lnTo>
                <a:lnTo>
                  <a:pt x="94" y="84"/>
                </a:lnTo>
                <a:lnTo>
                  <a:pt x="94" y="84"/>
                </a:lnTo>
                <a:lnTo>
                  <a:pt x="102" y="92"/>
                </a:lnTo>
                <a:lnTo>
                  <a:pt x="108" y="104"/>
                </a:lnTo>
                <a:lnTo>
                  <a:pt x="112" y="116"/>
                </a:lnTo>
                <a:lnTo>
                  <a:pt x="114" y="130"/>
                </a:lnTo>
                <a:lnTo>
                  <a:pt x="114" y="130"/>
                </a:lnTo>
                <a:lnTo>
                  <a:pt x="112" y="146"/>
                </a:lnTo>
                <a:lnTo>
                  <a:pt x="108" y="160"/>
                </a:lnTo>
                <a:lnTo>
                  <a:pt x="102" y="170"/>
                </a:lnTo>
                <a:lnTo>
                  <a:pt x="94" y="178"/>
                </a:lnTo>
                <a:lnTo>
                  <a:pt x="94" y="178"/>
                </a:lnTo>
                <a:lnTo>
                  <a:pt x="84" y="186"/>
                </a:lnTo>
                <a:lnTo>
                  <a:pt x="74" y="190"/>
                </a:lnTo>
                <a:lnTo>
                  <a:pt x="64" y="192"/>
                </a:lnTo>
                <a:lnTo>
                  <a:pt x="52" y="192"/>
                </a:lnTo>
                <a:lnTo>
                  <a:pt x="52" y="192"/>
                </a:lnTo>
                <a:lnTo>
                  <a:pt x="42" y="190"/>
                </a:lnTo>
                <a:lnTo>
                  <a:pt x="32" y="188"/>
                </a:lnTo>
                <a:lnTo>
                  <a:pt x="16" y="178"/>
                </a:lnTo>
                <a:lnTo>
                  <a:pt x="16" y="178"/>
                </a:lnTo>
                <a:lnTo>
                  <a:pt x="8" y="172"/>
                </a:lnTo>
                <a:lnTo>
                  <a:pt x="4" y="170"/>
                </a:lnTo>
                <a:lnTo>
                  <a:pt x="0" y="170"/>
                </a:lnTo>
                <a:lnTo>
                  <a:pt x="0" y="262"/>
                </a:lnTo>
                <a:lnTo>
                  <a:pt x="558" y="262"/>
                </a:lnTo>
                <a:lnTo>
                  <a:pt x="558" y="0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Freeform 35"/>
          <p:cNvSpPr>
            <a:spLocks/>
          </p:cNvSpPr>
          <p:nvPr/>
        </p:nvSpPr>
        <p:spPr bwMode="auto">
          <a:xfrm>
            <a:off x="3660133" y="3282711"/>
            <a:ext cx="1531029" cy="103864"/>
          </a:xfrm>
          <a:custGeom>
            <a:avLst/>
            <a:gdLst>
              <a:gd name="T0" fmla="*/ 786 w 796"/>
              <a:gd name="T1" fmla="*/ 18 h 54"/>
              <a:gd name="T2" fmla="*/ 786 w 796"/>
              <a:gd name="T3" fmla="*/ 18 h 54"/>
              <a:gd name="T4" fmla="*/ 760 w 796"/>
              <a:gd name="T5" fmla="*/ 16 h 54"/>
              <a:gd name="T6" fmla="*/ 760 w 796"/>
              <a:gd name="T7" fmla="*/ 16 h 54"/>
              <a:gd name="T8" fmla="*/ 734 w 796"/>
              <a:gd name="T9" fmla="*/ 18 h 54"/>
              <a:gd name="T10" fmla="*/ 734 w 796"/>
              <a:gd name="T11" fmla="*/ 18 h 54"/>
              <a:gd name="T12" fmla="*/ 722 w 796"/>
              <a:gd name="T13" fmla="*/ 20 h 54"/>
              <a:gd name="T14" fmla="*/ 706 w 796"/>
              <a:gd name="T15" fmla="*/ 20 h 54"/>
              <a:gd name="T16" fmla="*/ 658 w 796"/>
              <a:gd name="T17" fmla="*/ 20 h 54"/>
              <a:gd name="T18" fmla="*/ 680 w 796"/>
              <a:gd name="T19" fmla="*/ 0 h 54"/>
              <a:gd name="T20" fmla="*/ 118 w 796"/>
              <a:gd name="T21" fmla="*/ 0 h 54"/>
              <a:gd name="T22" fmla="*/ 0 w 796"/>
              <a:gd name="T23" fmla="*/ 54 h 54"/>
              <a:gd name="T24" fmla="*/ 624 w 796"/>
              <a:gd name="T25" fmla="*/ 54 h 54"/>
              <a:gd name="T26" fmla="*/ 654 w 796"/>
              <a:gd name="T27" fmla="*/ 26 h 54"/>
              <a:gd name="T28" fmla="*/ 698 w 796"/>
              <a:gd name="T29" fmla="*/ 26 h 54"/>
              <a:gd name="T30" fmla="*/ 700 w 796"/>
              <a:gd name="T31" fmla="*/ 26 h 54"/>
              <a:gd name="T32" fmla="*/ 700 w 796"/>
              <a:gd name="T33" fmla="*/ 26 h 54"/>
              <a:gd name="T34" fmla="*/ 714 w 796"/>
              <a:gd name="T35" fmla="*/ 26 h 54"/>
              <a:gd name="T36" fmla="*/ 726 w 796"/>
              <a:gd name="T37" fmla="*/ 28 h 54"/>
              <a:gd name="T38" fmla="*/ 726 w 796"/>
              <a:gd name="T39" fmla="*/ 28 h 54"/>
              <a:gd name="T40" fmla="*/ 736 w 796"/>
              <a:gd name="T41" fmla="*/ 30 h 54"/>
              <a:gd name="T42" fmla="*/ 748 w 796"/>
              <a:gd name="T43" fmla="*/ 30 h 54"/>
              <a:gd name="T44" fmla="*/ 748 w 796"/>
              <a:gd name="T45" fmla="*/ 30 h 54"/>
              <a:gd name="T46" fmla="*/ 778 w 796"/>
              <a:gd name="T47" fmla="*/ 30 h 54"/>
              <a:gd name="T48" fmla="*/ 778 w 796"/>
              <a:gd name="T49" fmla="*/ 30 h 54"/>
              <a:gd name="T50" fmla="*/ 788 w 796"/>
              <a:gd name="T51" fmla="*/ 28 h 54"/>
              <a:gd name="T52" fmla="*/ 794 w 796"/>
              <a:gd name="T53" fmla="*/ 24 h 54"/>
              <a:gd name="T54" fmla="*/ 794 w 796"/>
              <a:gd name="T55" fmla="*/ 24 h 54"/>
              <a:gd name="T56" fmla="*/ 796 w 796"/>
              <a:gd name="T57" fmla="*/ 22 h 54"/>
              <a:gd name="T58" fmla="*/ 794 w 796"/>
              <a:gd name="T59" fmla="*/ 20 h 54"/>
              <a:gd name="T60" fmla="*/ 786 w 796"/>
              <a:gd name="T61" fmla="*/ 18 h 54"/>
              <a:gd name="T62" fmla="*/ 786 w 796"/>
              <a:gd name="T63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96" h="54">
                <a:moveTo>
                  <a:pt x="786" y="18"/>
                </a:moveTo>
                <a:lnTo>
                  <a:pt x="786" y="18"/>
                </a:lnTo>
                <a:lnTo>
                  <a:pt x="760" y="16"/>
                </a:lnTo>
                <a:lnTo>
                  <a:pt x="760" y="16"/>
                </a:lnTo>
                <a:lnTo>
                  <a:pt x="734" y="18"/>
                </a:lnTo>
                <a:lnTo>
                  <a:pt x="734" y="18"/>
                </a:lnTo>
                <a:lnTo>
                  <a:pt x="722" y="20"/>
                </a:lnTo>
                <a:lnTo>
                  <a:pt x="706" y="20"/>
                </a:lnTo>
                <a:lnTo>
                  <a:pt x="658" y="20"/>
                </a:lnTo>
                <a:lnTo>
                  <a:pt x="680" y="0"/>
                </a:lnTo>
                <a:lnTo>
                  <a:pt x="118" y="0"/>
                </a:lnTo>
                <a:lnTo>
                  <a:pt x="0" y="54"/>
                </a:lnTo>
                <a:lnTo>
                  <a:pt x="624" y="54"/>
                </a:lnTo>
                <a:lnTo>
                  <a:pt x="654" y="26"/>
                </a:lnTo>
                <a:lnTo>
                  <a:pt x="698" y="26"/>
                </a:lnTo>
                <a:lnTo>
                  <a:pt x="700" y="26"/>
                </a:lnTo>
                <a:lnTo>
                  <a:pt x="700" y="26"/>
                </a:lnTo>
                <a:lnTo>
                  <a:pt x="714" y="26"/>
                </a:lnTo>
                <a:lnTo>
                  <a:pt x="726" y="28"/>
                </a:lnTo>
                <a:lnTo>
                  <a:pt x="726" y="28"/>
                </a:lnTo>
                <a:lnTo>
                  <a:pt x="736" y="30"/>
                </a:lnTo>
                <a:lnTo>
                  <a:pt x="748" y="30"/>
                </a:lnTo>
                <a:lnTo>
                  <a:pt x="748" y="30"/>
                </a:lnTo>
                <a:lnTo>
                  <a:pt x="778" y="30"/>
                </a:lnTo>
                <a:lnTo>
                  <a:pt x="778" y="30"/>
                </a:lnTo>
                <a:lnTo>
                  <a:pt x="788" y="28"/>
                </a:lnTo>
                <a:lnTo>
                  <a:pt x="794" y="24"/>
                </a:lnTo>
                <a:lnTo>
                  <a:pt x="794" y="24"/>
                </a:lnTo>
                <a:lnTo>
                  <a:pt x="796" y="22"/>
                </a:lnTo>
                <a:lnTo>
                  <a:pt x="794" y="20"/>
                </a:lnTo>
                <a:lnTo>
                  <a:pt x="786" y="18"/>
                </a:lnTo>
                <a:lnTo>
                  <a:pt x="786" y="1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Freeform 36"/>
          <p:cNvSpPr>
            <a:spLocks/>
          </p:cNvSpPr>
          <p:nvPr/>
        </p:nvSpPr>
        <p:spPr bwMode="auto">
          <a:xfrm>
            <a:off x="4925732" y="3282711"/>
            <a:ext cx="1619505" cy="103864"/>
          </a:xfrm>
          <a:custGeom>
            <a:avLst/>
            <a:gdLst>
              <a:gd name="T0" fmla="*/ 824 w 842"/>
              <a:gd name="T1" fmla="*/ 30 h 54"/>
              <a:gd name="T2" fmla="*/ 824 w 842"/>
              <a:gd name="T3" fmla="*/ 30 h 54"/>
              <a:gd name="T4" fmla="*/ 810 w 842"/>
              <a:gd name="T5" fmla="*/ 32 h 54"/>
              <a:gd name="T6" fmla="*/ 810 w 842"/>
              <a:gd name="T7" fmla="*/ 32 h 54"/>
              <a:gd name="T8" fmla="*/ 794 w 842"/>
              <a:gd name="T9" fmla="*/ 34 h 54"/>
              <a:gd name="T10" fmla="*/ 772 w 842"/>
              <a:gd name="T11" fmla="*/ 36 h 54"/>
              <a:gd name="T12" fmla="*/ 772 w 842"/>
              <a:gd name="T13" fmla="*/ 36 h 54"/>
              <a:gd name="T14" fmla="*/ 748 w 842"/>
              <a:gd name="T15" fmla="*/ 34 h 54"/>
              <a:gd name="T16" fmla="*/ 724 w 842"/>
              <a:gd name="T17" fmla="*/ 32 h 54"/>
              <a:gd name="T18" fmla="*/ 724 w 842"/>
              <a:gd name="T19" fmla="*/ 32 h 54"/>
              <a:gd name="T20" fmla="*/ 708 w 842"/>
              <a:gd name="T21" fmla="*/ 28 h 54"/>
              <a:gd name="T22" fmla="*/ 702 w 842"/>
              <a:gd name="T23" fmla="*/ 26 h 54"/>
              <a:gd name="T24" fmla="*/ 700 w 842"/>
              <a:gd name="T25" fmla="*/ 24 h 54"/>
              <a:gd name="T26" fmla="*/ 700 w 842"/>
              <a:gd name="T27" fmla="*/ 24 h 54"/>
              <a:gd name="T28" fmla="*/ 700 w 842"/>
              <a:gd name="T29" fmla="*/ 20 h 54"/>
              <a:gd name="T30" fmla="*/ 702 w 842"/>
              <a:gd name="T31" fmla="*/ 18 h 54"/>
              <a:gd name="T32" fmla="*/ 716 w 842"/>
              <a:gd name="T33" fmla="*/ 14 h 54"/>
              <a:gd name="T34" fmla="*/ 716 w 842"/>
              <a:gd name="T35" fmla="*/ 14 h 54"/>
              <a:gd name="T36" fmla="*/ 738 w 842"/>
              <a:gd name="T37" fmla="*/ 12 h 54"/>
              <a:gd name="T38" fmla="*/ 760 w 842"/>
              <a:gd name="T39" fmla="*/ 12 h 54"/>
              <a:gd name="T40" fmla="*/ 760 w 842"/>
              <a:gd name="T41" fmla="*/ 12 h 54"/>
              <a:gd name="T42" fmla="*/ 782 w 842"/>
              <a:gd name="T43" fmla="*/ 12 h 54"/>
              <a:gd name="T44" fmla="*/ 798 w 842"/>
              <a:gd name="T45" fmla="*/ 14 h 54"/>
              <a:gd name="T46" fmla="*/ 798 w 842"/>
              <a:gd name="T47" fmla="*/ 14 h 54"/>
              <a:gd name="T48" fmla="*/ 812 w 842"/>
              <a:gd name="T49" fmla="*/ 16 h 54"/>
              <a:gd name="T50" fmla="*/ 818 w 842"/>
              <a:gd name="T51" fmla="*/ 16 h 54"/>
              <a:gd name="T52" fmla="*/ 806 w 842"/>
              <a:gd name="T53" fmla="*/ 0 h 54"/>
              <a:gd name="T54" fmla="*/ 50 w 842"/>
              <a:gd name="T55" fmla="*/ 0 h 54"/>
              <a:gd name="T56" fmla="*/ 36 w 842"/>
              <a:gd name="T57" fmla="*/ 16 h 54"/>
              <a:gd name="T58" fmla="*/ 52 w 842"/>
              <a:gd name="T59" fmla="*/ 16 h 54"/>
              <a:gd name="T60" fmla="*/ 52 w 842"/>
              <a:gd name="T61" fmla="*/ 16 h 54"/>
              <a:gd name="T62" fmla="*/ 66 w 842"/>
              <a:gd name="T63" fmla="*/ 14 h 54"/>
              <a:gd name="T64" fmla="*/ 66 w 842"/>
              <a:gd name="T65" fmla="*/ 14 h 54"/>
              <a:gd name="T66" fmla="*/ 82 w 842"/>
              <a:gd name="T67" fmla="*/ 12 h 54"/>
              <a:gd name="T68" fmla="*/ 106 w 842"/>
              <a:gd name="T69" fmla="*/ 12 h 54"/>
              <a:gd name="T70" fmla="*/ 106 w 842"/>
              <a:gd name="T71" fmla="*/ 12 h 54"/>
              <a:gd name="T72" fmla="*/ 128 w 842"/>
              <a:gd name="T73" fmla="*/ 12 h 54"/>
              <a:gd name="T74" fmla="*/ 148 w 842"/>
              <a:gd name="T75" fmla="*/ 14 h 54"/>
              <a:gd name="T76" fmla="*/ 148 w 842"/>
              <a:gd name="T77" fmla="*/ 14 h 54"/>
              <a:gd name="T78" fmla="*/ 160 w 842"/>
              <a:gd name="T79" fmla="*/ 18 h 54"/>
              <a:gd name="T80" fmla="*/ 162 w 842"/>
              <a:gd name="T81" fmla="*/ 20 h 54"/>
              <a:gd name="T82" fmla="*/ 162 w 842"/>
              <a:gd name="T83" fmla="*/ 24 h 54"/>
              <a:gd name="T84" fmla="*/ 162 w 842"/>
              <a:gd name="T85" fmla="*/ 24 h 54"/>
              <a:gd name="T86" fmla="*/ 158 w 842"/>
              <a:gd name="T87" fmla="*/ 26 h 54"/>
              <a:gd name="T88" fmla="*/ 152 w 842"/>
              <a:gd name="T89" fmla="*/ 28 h 54"/>
              <a:gd name="T90" fmla="*/ 134 w 842"/>
              <a:gd name="T91" fmla="*/ 32 h 54"/>
              <a:gd name="T92" fmla="*/ 134 w 842"/>
              <a:gd name="T93" fmla="*/ 32 h 54"/>
              <a:gd name="T94" fmla="*/ 110 w 842"/>
              <a:gd name="T95" fmla="*/ 34 h 54"/>
              <a:gd name="T96" fmla="*/ 86 w 842"/>
              <a:gd name="T97" fmla="*/ 36 h 54"/>
              <a:gd name="T98" fmla="*/ 86 w 842"/>
              <a:gd name="T99" fmla="*/ 36 h 54"/>
              <a:gd name="T100" fmla="*/ 64 w 842"/>
              <a:gd name="T101" fmla="*/ 34 h 54"/>
              <a:gd name="T102" fmla="*/ 48 w 842"/>
              <a:gd name="T103" fmla="*/ 32 h 54"/>
              <a:gd name="T104" fmla="*/ 48 w 842"/>
              <a:gd name="T105" fmla="*/ 32 h 54"/>
              <a:gd name="T106" fmla="*/ 34 w 842"/>
              <a:gd name="T107" fmla="*/ 30 h 54"/>
              <a:gd name="T108" fmla="*/ 22 w 842"/>
              <a:gd name="T109" fmla="*/ 30 h 54"/>
              <a:gd name="T110" fmla="*/ 0 w 842"/>
              <a:gd name="T111" fmla="*/ 54 h 54"/>
              <a:gd name="T112" fmla="*/ 842 w 842"/>
              <a:gd name="T113" fmla="*/ 54 h 54"/>
              <a:gd name="T114" fmla="*/ 826 w 842"/>
              <a:gd name="T115" fmla="*/ 30 h 54"/>
              <a:gd name="T116" fmla="*/ 824 w 842"/>
              <a:gd name="T117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2" h="54">
                <a:moveTo>
                  <a:pt x="824" y="30"/>
                </a:moveTo>
                <a:lnTo>
                  <a:pt x="824" y="30"/>
                </a:lnTo>
                <a:lnTo>
                  <a:pt x="810" y="32"/>
                </a:lnTo>
                <a:lnTo>
                  <a:pt x="810" y="32"/>
                </a:lnTo>
                <a:lnTo>
                  <a:pt x="794" y="34"/>
                </a:lnTo>
                <a:lnTo>
                  <a:pt x="772" y="36"/>
                </a:lnTo>
                <a:lnTo>
                  <a:pt x="772" y="36"/>
                </a:lnTo>
                <a:lnTo>
                  <a:pt x="748" y="34"/>
                </a:lnTo>
                <a:lnTo>
                  <a:pt x="724" y="32"/>
                </a:lnTo>
                <a:lnTo>
                  <a:pt x="724" y="32"/>
                </a:lnTo>
                <a:lnTo>
                  <a:pt x="708" y="28"/>
                </a:lnTo>
                <a:lnTo>
                  <a:pt x="702" y="26"/>
                </a:lnTo>
                <a:lnTo>
                  <a:pt x="700" y="24"/>
                </a:lnTo>
                <a:lnTo>
                  <a:pt x="700" y="24"/>
                </a:lnTo>
                <a:lnTo>
                  <a:pt x="700" y="20"/>
                </a:lnTo>
                <a:lnTo>
                  <a:pt x="702" y="18"/>
                </a:lnTo>
                <a:lnTo>
                  <a:pt x="716" y="14"/>
                </a:lnTo>
                <a:lnTo>
                  <a:pt x="716" y="14"/>
                </a:lnTo>
                <a:lnTo>
                  <a:pt x="738" y="12"/>
                </a:lnTo>
                <a:lnTo>
                  <a:pt x="760" y="12"/>
                </a:lnTo>
                <a:lnTo>
                  <a:pt x="760" y="12"/>
                </a:lnTo>
                <a:lnTo>
                  <a:pt x="782" y="12"/>
                </a:lnTo>
                <a:lnTo>
                  <a:pt x="798" y="14"/>
                </a:lnTo>
                <a:lnTo>
                  <a:pt x="798" y="14"/>
                </a:lnTo>
                <a:lnTo>
                  <a:pt x="812" y="16"/>
                </a:lnTo>
                <a:lnTo>
                  <a:pt x="818" y="16"/>
                </a:lnTo>
                <a:lnTo>
                  <a:pt x="806" y="0"/>
                </a:lnTo>
                <a:lnTo>
                  <a:pt x="50" y="0"/>
                </a:lnTo>
                <a:lnTo>
                  <a:pt x="36" y="16"/>
                </a:lnTo>
                <a:lnTo>
                  <a:pt x="52" y="16"/>
                </a:lnTo>
                <a:lnTo>
                  <a:pt x="52" y="16"/>
                </a:lnTo>
                <a:lnTo>
                  <a:pt x="66" y="14"/>
                </a:lnTo>
                <a:lnTo>
                  <a:pt x="66" y="14"/>
                </a:lnTo>
                <a:lnTo>
                  <a:pt x="82" y="12"/>
                </a:lnTo>
                <a:lnTo>
                  <a:pt x="106" y="12"/>
                </a:lnTo>
                <a:lnTo>
                  <a:pt x="106" y="12"/>
                </a:lnTo>
                <a:lnTo>
                  <a:pt x="128" y="12"/>
                </a:lnTo>
                <a:lnTo>
                  <a:pt x="148" y="14"/>
                </a:lnTo>
                <a:lnTo>
                  <a:pt x="148" y="14"/>
                </a:lnTo>
                <a:lnTo>
                  <a:pt x="160" y="18"/>
                </a:lnTo>
                <a:lnTo>
                  <a:pt x="162" y="20"/>
                </a:lnTo>
                <a:lnTo>
                  <a:pt x="162" y="24"/>
                </a:lnTo>
                <a:lnTo>
                  <a:pt x="162" y="24"/>
                </a:lnTo>
                <a:lnTo>
                  <a:pt x="158" y="26"/>
                </a:lnTo>
                <a:lnTo>
                  <a:pt x="152" y="28"/>
                </a:lnTo>
                <a:lnTo>
                  <a:pt x="134" y="32"/>
                </a:lnTo>
                <a:lnTo>
                  <a:pt x="134" y="32"/>
                </a:lnTo>
                <a:lnTo>
                  <a:pt x="110" y="34"/>
                </a:lnTo>
                <a:lnTo>
                  <a:pt x="86" y="36"/>
                </a:lnTo>
                <a:lnTo>
                  <a:pt x="86" y="36"/>
                </a:lnTo>
                <a:lnTo>
                  <a:pt x="64" y="34"/>
                </a:lnTo>
                <a:lnTo>
                  <a:pt x="48" y="32"/>
                </a:lnTo>
                <a:lnTo>
                  <a:pt x="48" y="32"/>
                </a:lnTo>
                <a:lnTo>
                  <a:pt x="34" y="30"/>
                </a:lnTo>
                <a:lnTo>
                  <a:pt x="22" y="30"/>
                </a:lnTo>
                <a:lnTo>
                  <a:pt x="0" y="54"/>
                </a:lnTo>
                <a:lnTo>
                  <a:pt x="842" y="54"/>
                </a:lnTo>
                <a:lnTo>
                  <a:pt x="826" y="30"/>
                </a:lnTo>
                <a:lnTo>
                  <a:pt x="824" y="3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Freeform 37"/>
          <p:cNvSpPr>
            <a:spLocks/>
          </p:cNvSpPr>
          <p:nvPr/>
        </p:nvSpPr>
        <p:spPr bwMode="auto">
          <a:xfrm>
            <a:off x="6318275" y="3282711"/>
            <a:ext cx="1804152" cy="103864"/>
          </a:xfrm>
          <a:custGeom>
            <a:avLst/>
            <a:gdLst>
              <a:gd name="T0" fmla="*/ 112 w 938"/>
              <a:gd name="T1" fmla="*/ 0 h 54"/>
              <a:gd name="T2" fmla="*/ 126 w 938"/>
              <a:gd name="T3" fmla="*/ 20 h 54"/>
              <a:gd name="T4" fmla="*/ 90 w 938"/>
              <a:gd name="T5" fmla="*/ 20 h 54"/>
              <a:gd name="T6" fmla="*/ 90 w 938"/>
              <a:gd name="T7" fmla="*/ 20 h 54"/>
              <a:gd name="T8" fmla="*/ 74 w 938"/>
              <a:gd name="T9" fmla="*/ 20 h 54"/>
              <a:gd name="T10" fmla="*/ 62 w 938"/>
              <a:gd name="T11" fmla="*/ 18 h 54"/>
              <a:gd name="T12" fmla="*/ 62 w 938"/>
              <a:gd name="T13" fmla="*/ 18 h 54"/>
              <a:gd name="T14" fmla="*/ 38 w 938"/>
              <a:gd name="T15" fmla="*/ 16 h 54"/>
              <a:gd name="T16" fmla="*/ 38 w 938"/>
              <a:gd name="T17" fmla="*/ 16 h 54"/>
              <a:gd name="T18" fmla="*/ 10 w 938"/>
              <a:gd name="T19" fmla="*/ 18 h 54"/>
              <a:gd name="T20" fmla="*/ 10 w 938"/>
              <a:gd name="T21" fmla="*/ 18 h 54"/>
              <a:gd name="T22" fmla="*/ 2 w 938"/>
              <a:gd name="T23" fmla="*/ 20 h 54"/>
              <a:gd name="T24" fmla="*/ 0 w 938"/>
              <a:gd name="T25" fmla="*/ 22 h 54"/>
              <a:gd name="T26" fmla="*/ 0 w 938"/>
              <a:gd name="T27" fmla="*/ 24 h 54"/>
              <a:gd name="T28" fmla="*/ 0 w 938"/>
              <a:gd name="T29" fmla="*/ 24 h 54"/>
              <a:gd name="T30" fmla="*/ 6 w 938"/>
              <a:gd name="T31" fmla="*/ 28 h 54"/>
              <a:gd name="T32" fmla="*/ 16 w 938"/>
              <a:gd name="T33" fmla="*/ 30 h 54"/>
              <a:gd name="T34" fmla="*/ 16 w 938"/>
              <a:gd name="T35" fmla="*/ 30 h 54"/>
              <a:gd name="T36" fmla="*/ 44 w 938"/>
              <a:gd name="T37" fmla="*/ 30 h 54"/>
              <a:gd name="T38" fmla="*/ 44 w 938"/>
              <a:gd name="T39" fmla="*/ 30 h 54"/>
              <a:gd name="T40" fmla="*/ 58 w 938"/>
              <a:gd name="T41" fmla="*/ 30 h 54"/>
              <a:gd name="T42" fmla="*/ 68 w 938"/>
              <a:gd name="T43" fmla="*/ 28 h 54"/>
              <a:gd name="T44" fmla="*/ 68 w 938"/>
              <a:gd name="T45" fmla="*/ 28 h 54"/>
              <a:gd name="T46" fmla="*/ 80 w 938"/>
              <a:gd name="T47" fmla="*/ 26 h 54"/>
              <a:gd name="T48" fmla="*/ 94 w 938"/>
              <a:gd name="T49" fmla="*/ 26 h 54"/>
              <a:gd name="T50" fmla="*/ 96 w 938"/>
              <a:gd name="T51" fmla="*/ 26 h 54"/>
              <a:gd name="T52" fmla="*/ 130 w 938"/>
              <a:gd name="T53" fmla="*/ 26 h 54"/>
              <a:gd name="T54" fmla="*/ 150 w 938"/>
              <a:gd name="T55" fmla="*/ 54 h 54"/>
              <a:gd name="T56" fmla="*/ 938 w 938"/>
              <a:gd name="T57" fmla="*/ 54 h 54"/>
              <a:gd name="T58" fmla="*/ 820 w 938"/>
              <a:gd name="T59" fmla="*/ 0 h 54"/>
              <a:gd name="T60" fmla="*/ 112 w 938"/>
              <a:gd name="T6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8" h="54">
                <a:moveTo>
                  <a:pt x="112" y="0"/>
                </a:moveTo>
                <a:lnTo>
                  <a:pt x="126" y="20"/>
                </a:lnTo>
                <a:lnTo>
                  <a:pt x="90" y="20"/>
                </a:lnTo>
                <a:lnTo>
                  <a:pt x="90" y="20"/>
                </a:lnTo>
                <a:lnTo>
                  <a:pt x="74" y="20"/>
                </a:lnTo>
                <a:lnTo>
                  <a:pt x="62" y="18"/>
                </a:lnTo>
                <a:lnTo>
                  <a:pt x="62" y="18"/>
                </a:lnTo>
                <a:lnTo>
                  <a:pt x="38" y="16"/>
                </a:lnTo>
                <a:lnTo>
                  <a:pt x="38" y="16"/>
                </a:lnTo>
                <a:lnTo>
                  <a:pt x="10" y="18"/>
                </a:lnTo>
                <a:lnTo>
                  <a:pt x="10" y="18"/>
                </a:lnTo>
                <a:lnTo>
                  <a:pt x="2" y="20"/>
                </a:lnTo>
                <a:lnTo>
                  <a:pt x="0" y="22"/>
                </a:lnTo>
                <a:lnTo>
                  <a:pt x="0" y="24"/>
                </a:lnTo>
                <a:lnTo>
                  <a:pt x="0" y="24"/>
                </a:lnTo>
                <a:lnTo>
                  <a:pt x="6" y="28"/>
                </a:lnTo>
                <a:lnTo>
                  <a:pt x="16" y="30"/>
                </a:lnTo>
                <a:lnTo>
                  <a:pt x="16" y="30"/>
                </a:lnTo>
                <a:lnTo>
                  <a:pt x="44" y="30"/>
                </a:lnTo>
                <a:lnTo>
                  <a:pt x="44" y="30"/>
                </a:lnTo>
                <a:lnTo>
                  <a:pt x="58" y="30"/>
                </a:lnTo>
                <a:lnTo>
                  <a:pt x="68" y="28"/>
                </a:lnTo>
                <a:lnTo>
                  <a:pt x="68" y="28"/>
                </a:lnTo>
                <a:lnTo>
                  <a:pt x="80" y="26"/>
                </a:lnTo>
                <a:lnTo>
                  <a:pt x="94" y="26"/>
                </a:lnTo>
                <a:lnTo>
                  <a:pt x="96" y="26"/>
                </a:lnTo>
                <a:lnTo>
                  <a:pt x="130" y="26"/>
                </a:lnTo>
                <a:lnTo>
                  <a:pt x="150" y="54"/>
                </a:lnTo>
                <a:lnTo>
                  <a:pt x="938" y="54"/>
                </a:lnTo>
                <a:lnTo>
                  <a:pt x="820" y="0"/>
                </a:lnTo>
                <a:lnTo>
                  <a:pt x="112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Freeform 38"/>
          <p:cNvSpPr>
            <a:spLocks/>
          </p:cNvSpPr>
          <p:nvPr/>
        </p:nvSpPr>
        <p:spPr bwMode="auto">
          <a:xfrm>
            <a:off x="3660133" y="3459664"/>
            <a:ext cx="1204050" cy="542400"/>
          </a:xfrm>
          <a:custGeom>
            <a:avLst/>
            <a:gdLst>
              <a:gd name="T0" fmla="*/ 0 w 626"/>
              <a:gd name="T1" fmla="*/ 282 h 282"/>
              <a:gd name="T2" fmla="*/ 626 w 626"/>
              <a:gd name="T3" fmla="*/ 282 h 282"/>
              <a:gd name="T4" fmla="*/ 626 w 626"/>
              <a:gd name="T5" fmla="*/ 188 h 282"/>
              <a:gd name="T6" fmla="*/ 604 w 626"/>
              <a:gd name="T7" fmla="*/ 188 h 282"/>
              <a:gd name="T8" fmla="*/ 604 w 626"/>
              <a:gd name="T9" fmla="*/ 188 h 282"/>
              <a:gd name="T10" fmla="*/ 600 w 626"/>
              <a:gd name="T11" fmla="*/ 190 h 282"/>
              <a:gd name="T12" fmla="*/ 590 w 626"/>
              <a:gd name="T13" fmla="*/ 196 h 282"/>
              <a:gd name="T14" fmla="*/ 590 w 626"/>
              <a:gd name="T15" fmla="*/ 196 h 282"/>
              <a:gd name="T16" fmla="*/ 582 w 626"/>
              <a:gd name="T17" fmla="*/ 202 h 282"/>
              <a:gd name="T18" fmla="*/ 572 w 626"/>
              <a:gd name="T19" fmla="*/ 208 h 282"/>
              <a:gd name="T20" fmla="*/ 560 w 626"/>
              <a:gd name="T21" fmla="*/ 212 h 282"/>
              <a:gd name="T22" fmla="*/ 546 w 626"/>
              <a:gd name="T23" fmla="*/ 212 h 282"/>
              <a:gd name="T24" fmla="*/ 546 w 626"/>
              <a:gd name="T25" fmla="*/ 212 h 282"/>
              <a:gd name="T26" fmla="*/ 534 w 626"/>
              <a:gd name="T27" fmla="*/ 212 h 282"/>
              <a:gd name="T28" fmla="*/ 522 w 626"/>
              <a:gd name="T29" fmla="*/ 210 h 282"/>
              <a:gd name="T30" fmla="*/ 510 w 626"/>
              <a:gd name="T31" fmla="*/ 204 h 282"/>
              <a:gd name="T32" fmla="*/ 498 w 626"/>
              <a:gd name="T33" fmla="*/ 198 h 282"/>
              <a:gd name="T34" fmla="*/ 498 w 626"/>
              <a:gd name="T35" fmla="*/ 198 h 282"/>
              <a:gd name="T36" fmla="*/ 488 w 626"/>
              <a:gd name="T37" fmla="*/ 188 h 282"/>
              <a:gd name="T38" fmla="*/ 480 w 626"/>
              <a:gd name="T39" fmla="*/ 174 h 282"/>
              <a:gd name="T40" fmla="*/ 476 w 626"/>
              <a:gd name="T41" fmla="*/ 158 h 282"/>
              <a:gd name="T42" fmla="*/ 474 w 626"/>
              <a:gd name="T43" fmla="*/ 140 h 282"/>
              <a:gd name="T44" fmla="*/ 474 w 626"/>
              <a:gd name="T45" fmla="*/ 140 h 282"/>
              <a:gd name="T46" fmla="*/ 476 w 626"/>
              <a:gd name="T47" fmla="*/ 124 h 282"/>
              <a:gd name="T48" fmla="*/ 482 w 626"/>
              <a:gd name="T49" fmla="*/ 108 h 282"/>
              <a:gd name="T50" fmla="*/ 488 w 626"/>
              <a:gd name="T51" fmla="*/ 96 h 282"/>
              <a:gd name="T52" fmla="*/ 498 w 626"/>
              <a:gd name="T53" fmla="*/ 86 h 282"/>
              <a:gd name="T54" fmla="*/ 498 w 626"/>
              <a:gd name="T55" fmla="*/ 86 h 282"/>
              <a:gd name="T56" fmla="*/ 510 w 626"/>
              <a:gd name="T57" fmla="*/ 78 h 282"/>
              <a:gd name="T58" fmla="*/ 522 w 626"/>
              <a:gd name="T59" fmla="*/ 74 h 282"/>
              <a:gd name="T60" fmla="*/ 534 w 626"/>
              <a:gd name="T61" fmla="*/ 70 h 282"/>
              <a:gd name="T62" fmla="*/ 546 w 626"/>
              <a:gd name="T63" fmla="*/ 70 h 282"/>
              <a:gd name="T64" fmla="*/ 546 w 626"/>
              <a:gd name="T65" fmla="*/ 70 h 282"/>
              <a:gd name="T66" fmla="*/ 560 w 626"/>
              <a:gd name="T67" fmla="*/ 72 h 282"/>
              <a:gd name="T68" fmla="*/ 572 w 626"/>
              <a:gd name="T69" fmla="*/ 76 h 282"/>
              <a:gd name="T70" fmla="*/ 582 w 626"/>
              <a:gd name="T71" fmla="*/ 82 h 282"/>
              <a:gd name="T72" fmla="*/ 590 w 626"/>
              <a:gd name="T73" fmla="*/ 88 h 282"/>
              <a:gd name="T74" fmla="*/ 590 w 626"/>
              <a:gd name="T75" fmla="*/ 88 h 282"/>
              <a:gd name="T76" fmla="*/ 602 w 626"/>
              <a:gd name="T77" fmla="*/ 96 h 282"/>
              <a:gd name="T78" fmla="*/ 606 w 626"/>
              <a:gd name="T79" fmla="*/ 98 h 282"/>
              <a:gd name="T80" fmla="*/ 626 w 626"/>
              <a:gd name="T81" fmla="*/ 98 h 282"/>
              <a:gd name="T82" fmla="*/ 626 w 626"/>
              <a:gd name="T83" fmla="*/ 0 h 282"/>
              <a:gd name="T84" fmla="*/ 0 w 626"/>
              <a:gd name="T85" fmla="*/ 0 h 282"/>
              <a:gd name="T86" fmla="*/ 0 w 626"/>
              <a:gd name="T87" fmla="*/ 28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6" h="282">
                <a:moveTo>
                  <a:pt x="0" y="282"/>
                </a:moveTo>
                <a:lnTo>
                  <a:pt x="626" y="282"/>
                </a:lnTo>
                <a:lnTo>
                  <a:pt x="626" y="188"/>
                </a:lnTo>
                <a:lnTo>
                  <a:pt x="604" y="188"/>
                </a:lnTo>
                <a:lnTo>
                  <a:pt x="604" y="188"/>
                </a:lnTo>
                <a:lnTo>
                  <a:pt x="600" y="190"/>
                </a:lnTo>
                <a:lnTo>
                  <a:pt x="590" y="196"/>
                </a:lnTo>
                <a:lnTo>
                  <a:pt x="590" y="196"/>
                </a:lnTo>
                <a:lnTo>
                  <a:pt x="582" y="202"/>
                </a:lnTo>
                <a:lnTo>
                  <a:pt x="572" y="208"/>
                </a:lnTo>
                <a:lnTo>
                  <a:pt x="560" y="212"/>
                </a:lnTo>
                <a:lnTo>
                  <a:pt x="546" y="212"/>
                </a:lnTo>
                <a:lnTo>
                  <a:pt x="546" y="212"/>
                </a:lnTo>
                <a:lnTo>
                  <a:pt x="534" y="212"/>
                </a:lnTo>
                <a:lnTo>
                  <a:pt x="522" y="210"/>
                </a:lnTo>
                <a:lnTo>
                  <a:pt x="510" y="204"/>
                </a:lnTo>
                <a:lnTo>
                  <a:pt x="498" y="198"/>
                </a:lnTo>
                <a:lnTo>
                  <a:pt x="498" y="198"/>
                </a:lnTo>
                <a:lnTo>
                  <a:pt x="488" y="188"/>
                </a:lnTo>
                <a:lnTo>
                  <a:pt x="480" y="174"/>
                </a:lnTo>
                <a:lnTo>
                  <a:pt x="476" y="158"/>
                </a:lnTo>
                <a:lnTo>
                  <a:pt x="474" y="140"/>
                </a:lnTo>
                <a:lnTo>
                  <a:pt x="474" y="140"/>
                </a:lnTo>
                <a:lnTo>
                  <a:pt x="476" y="124"/>
                </a:lnTo>
                <a:lnTo>
                  <a:pt x="482" y="108"/>
                </a:lnTo>
                <a:lnTo>
                  <a:pt x="488" y="96"/>
                </a:lnTo>
                <a:lnTo>
                  <a:pt x="498" y="86"/>
                </a:lnTo>
                <a:lnTo>
                  <a:pt x="498" y="86"/>
                </a:lnTo>
                <a:lnTo>
                  <a:pt x="510" y="78"/>
                </a:lnTo>
                <a:lnTo>
                  <a:pt x="522" y="74"/>
                </a:lnTo>
                <a:lnTo>
                  <a:pt x="534" y="70"/>
                </a:lnTo>
                <a:lnTo>
                  <a:pt x="546" y="70"/>
                </a:lnTo>
                <a:lnTo>
                  <a:pt x="546" y="70"/>
                </a:lnTo>
                <a:lnTo>
                  <a:pt x="560" y="72"/>
                </a:lnTo>
                <a:lnTo>
                  <a:pt x="572" y="76"/>
                </a:lnTo>
                <a:lnTo>
                  <a:pt x="582" y="82"/>
                </a:lnTo>
                <a:lnTo>
                  <a:pt x="590" y="88"/>
                </a:lnTo>
                <a:lnTo>
                  <a:pt x="590" y="88"/>
                </a:lnTo>
                <a:lnTo>
                  <a:pt x="602" y="96"/>
                </a:lnTo>
                <a:lnTo>
                  <a:pt x="606" y="98"/>
                </a:lnTo>
                <a:lnTo>
                  <a:pt x="626" y="98"/>
                </a:lnTo>
                <a:lnTo>
                  <a:pt x="626" y="0"/>
                </a:lnTo>
                <a:lnTo>
                  <a:pt x="0" y="0"/>
                </a:lnTo>
                <a:lnTo>
                  <a:pt x="0" y="282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Freeform 39"/>
          <p:cNvSpPr>
            <a:spLocks/>
          </p:cNvSpPr>
          <p:nvPr/>
        </p:nvSpPr>
        <p:spPr bwMode="auto">
          <a:xfrm>
            <a:off x="4625681" y="3459664"/>
            <a:ext cx="2200373" cy="542400"/>
          </a:xfrm>
          <a:custGeom>
            <a:avLst/>
            <a:gdLst>
              <a:gd name="T0" fmla="*/ 1132 w 1144"/>
              <a:gd name="T1" fmla="*/ 106 h 282"/>
              <a:gd name="T2" fmla="*/ 1118 w 1144"/>
              <a:gd name="T3" fmla="*/ 100 h 282"/>
              <a:gd name="T4" fmla="*/ 1100 w 1144"/>
              <a:gd name="T5" fmla="*/ 98 h 282"/>
              <a:gd name="T6" fmla="*/ 1094 w 1144"/>
              <a:gd name="T7" fmla="*/ 98 h 282"/>
              <a:gd name="T8" fmla="*/ 1074 w 1144"/>
              <a:gd name="T9" fmla="*/ 110 h 282"/>
              <a:gd name="T10" fmla="*/ 1060 w 1144"/>
              <a:gd name="T11" fmla="*/ 120 h 282"/>
              <a:gd name="T12" fmla="*/ 1044 w 1144"/>
              <a:gd name="T13" fmla="*/ 126 h 282"/>
              <a:gd name="T14" fmla="*/ 998 w 1144"/>
              <a:gd name="T15" fmla="*/ 126 h 282"/>
              <a:gd name="T16" fmla="*/ 156 w 1144"/>
              <a:gd name="T17" fmla="*/ 0 h 282"/>
              <a:gd name="T18" fmla="*/ 104 w 1144"/>
              <a:gd name="T19" fmla="*/ 126 h 282"/>
              <a:gd name="T20" fmla="*/ 102 w 1144"/>
              <a:gd name="T21" fmla="*/ 126 h 282"/>
              <a:gd name="T22" fmla="*/ 84 w 1144"/>
              <a:gd name="T23" fmla="*/ 120 h 282"/>
              <a:gd name="T24" fmla="*/ 70 w 1144"/>
              <a:gd name="T25" fmla="*/ 110 h 282"/>
              <a:gd name="T26" fmla="*/ 52 w 1144"/>
              <a:gd name="T27" fmla="*/ 98 h 282"/>
              <a:gd name="T28" fmla="*/ 44 w 1144"/>
              <a:gd name="T29" fmla="*/ 98 h 282"/>
              <a:gd name="T30" fmla="*/ 28 w 1144"/>
              <a:gd name="T31" fmla="*/ 100 h 282"/>
              <a:gd name="T32" fmla="*/ 14 w 1144"/>
              <a:gd name="T33" fmla="*/ 106 h 282"/>
              <a:gd name="T34" fmla="*/ 8 w 1144"/>
              <a:gd name="T35" fmla="*/ 112 h 282"/>
              <a:gd name="T36" fmla="*/ 2 w 1144"/>
              <a:gd name="T37" fmla="*/ 130 h 282"/>
              <a:gd name="T38" fmla="*/ 0 w 1144"/>
              <a:gd name="T39" fmla="*/ 142 h 282"/>
              <a:gd name="T40" fmla="*/ 4 w 1144"/>
              <a:gd name="T41" fmla="*/ 162 h 282"/>
              <a:gd name="T42" fmla="*/ 14 w 1144"/>
              <a:gd name="T43" fmla="*/ 176 h 282"/>
              <a:gd name="T44" fmla="*/ 20 w 1144"/>
              <a:gd name="T45" fmla="*/ 180 h 282"/>
              <a:gd name="T46" fmla="*/ 44 w 1144"/>
              <a:gd name="T47" fmla="*/ 184 h 282"/>
              <a:gd name="T48" fmla="*/ 52 w 1144"/>
              <a:gd name="T49" fmla="*/ 184 h 282"/>
              <a:gd name="T50" fmla="*/ 70 w 1144"/>
              <a:gd name="T51" fmla="*/ 174 h 282"/>
              <a:gd name="T52" fmla="*/ 84 w 1144"/>
              <a:gd name="T53" fmla="*/ 164 h 282"/>
              <a:gd name="T54" fmla="*/ 102 w 1144"/>
              <a:gd name="T55" fmla="*/ 160 h 282"/>
              <a:gd name="T56" fmla="*/ 156 w 1144"/>
              <a:gd name="T57" fmla="*/ 282 h 282"/>
              <a:gd name="T58" fmla="*/ 998 w 1144"/>
              <a:gd name="T59" fmla="*/ 160 h 282"/>
              <a:gd name="T60" fmla="*/ 1044 w 1144"/>
              <a:gd name="T61" fmla="*/ 160 h 282"/>
              <a:gd name="T62" fmla="*/ 1062 w 1144"/>
              <a:gd name="T63" fmla="*/ 164 h 282"/>
              <a:gd name="T64" fmla="*/ 1074 w 1144"/>
              <a:gd name="T65" fmla="*/ 174 h 282"/>
              <a:gd name="T66" fmla="*/ 1094 w 1144"/>
              <a:gd name="T67" fmla="*/ 184 h 282"/>
              <a:gd name="T68" fmla="*/ 1100 w 1144"/>
              <a:gd name="T69" fmla="*/ 184 h 282"/>
              <a:gd name="T70" fmla="*/ 1126 w 1144"/>
              <a:gd name="T71" fmla="*/ 180 h 282"/>
              <a:gd name="T72" fmla="*/ 1132 w 1144"/>
              <a:gd name="T73" fmla="*/ 176 h 282"/>
              <a:gd name="T74" fmla="*/ 1142 w 1144"/>
              <a:gd name="T75" fmla="*/ 162 h 282"/>
              <a:gd name="T76" fmla="*/ 1144 w 1144"/>
              <a:gd name="T77" fmla="*/ 142 h 282"/>
              <a:gd name="T78" fmla="*/ 1144 w 1144"/>
              <a:gd name="T79" fmla="*/ 130 h 282"/>
              <a:gd name="T80" fmla="*/ 1136 w 1144"/>
              <a:gd name="T81" fmla="*/ 112 h 282"/>
              <a:gd name="T82" fmla="*/ 1132 w 1144"/>
              <a:gd name="T83" fmla="*/ 106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44" h="282">
                <a:moveTo>
                  <a:pt x="1132" y="106"/>
                </a:moveTo>
                <a:lnTo>
                  <a:pt x="1132" y="106"/>
                </a:lnTo>
                <a:lnTo>
                  <a:pt x="1124" y="102"/>
                </a:lnTo>
                <a:lnTo>
                  <a:pt x="1118" y="100"/>
                </a:lnTo>
                <a:lnTo>
                  <a:pt x="1110" y="98"/>
                </a:lnTo>
                <a:lnTo>
                  <a:pt x="1100" y="98"/>
                </a:lnTo>
                <a:lnTo>
                  <a:pt x="1100" y="98"/>
                </a:lnTo>
                <a:lnTo>
                  <a:pt x="1094" y="98"/>
                </a:lnTo>
                <a:lnTo>
                  <a:pt x="1086" y="102"/>
                </a:lnTo>
                <a:lnTo>
                  <a:pt x="1074" y="110"/>
                </a:lnTo>
                <a:lnTo>
                  <a:pt x="1074" y="110"/>
                </a:lnTo>
                <a:lnTo>
                  <a:pt x="1060" y="120"/>
                </a:lnTo>
                <a:lnTo>
                  <a:pt x="1052" y="124"/>
                </a:lnTo>
                <a:lnTo>
                  <a:pt x="1044" y="126"/>
                </a:lnTo>
                <a:lnTo>
                  <a:pt x="1042" y="126"/>
                </a:lnTo>
                <a:lnTo>
                  <a:pt x="998" y="126"/>
                </a:lnTo>
                <a:lnTo>
                  <a:pt x="998" y="0"/>
                </a:lnTo>
                <a:lnTo>
                  <a:pt x="156" y="0"/>
                </a:lnTo>
                <a:lnTo>
                  <a:pt x="156" y="126"/>
                </a:lnTo>
                <a:lnTo>
                  <a:pt x="104" y="126"/>
                </a:lnTo>
                <a:lnTo>
                  <a:pt x="102" y="126"/>
                </a:lnTo>
                <a:lnTo>
                  <a:pt x="102" y="126"/>
                </a:lnTo>
                <a:lnTo>
                  <a:pt x="92" y="124"/>
                </a:lnTo>
                <a:lnTo>
                  <a:pt x="84" y="120"/>
                </a:lnTo>
                <a:lnTo>
                  <a:pt x="70" y="110"/>
                </a:lnTo>
                <a:lnTo>
                  <a:pt x="70" y="110"/>
                </a:lnTo>
                <a:lnTo>
                  <a:pt x="58" y="102"/>
                </a:lnTo>
                <a:lnTo>
                  <a:pt x="52" y="98"/>
                </a:lnTo>
                <a:lnTo>
                  <a:pt x="44" y="98"/>
                </a:lnTo>
                <a:lnTo>
                  <a:pt x="44" y="98"/>
                </a:lnTo>
                <a:lnTo>
                  <a:pt x="36" y="98"/>
                </a:lnTo>
                <a:lnTo>
                  <a:pt x="28" y="100"/>
                </a:lnTo>
                <a:lnTo>
                  <a:pt x="20" y="102"/>
                </a:lnTo>
                <a:lnTo>
                  <a:pt x="14" y="106"/>
                </a:lnTo>
                <a:lnTo>
                  <a:pt x="14" y="106"/>
                </a:lnTo>
                <a:lnTo>
                  <a:pt x="8" y="112"/>
                </a:lnTo>
                <a:lnTo>
                  <a:pt x="4" y="120"/>
                </a:lnTo>
                <a:lnTo>
                  <a:pt x="2" y="130"/>
                </a:lnTo>
                <a:lnTo>
                  <a:pt x="0" y="142"/>
                </a:lnTo>
                <a:lnTo>
                  <a:pt x="0" y="142"/>
                </a:lnTo>
                <a:lnTo>
                  <a:pt x="2" y="154"/>
                </a:lnTo>
                <a:lnTo>
                  <a:pt x="4" y="162"/>
                </a:lnTo>
                <a:lnTo>
                  <a:pt x="8" y="170"/>
                </a:lnTo>
                <a:lnTo>
                  <a:pt x="14" y="176"/>
                </a:lnTo>
                <a:lnTo>
                  <a:pt x="14" y="176"/>
                </a:lnTo>
                <a:lnTo>
                  <a:pt x="20" y="180"/>
                </a:lnTo>
                <a:lnTo>
                  <a:pt x="28" y="182"/>
                </a:lnTo>
                <a:lnTo>
                  <a:pt x="44" y="184"/>
                </a:lnTo>
                <a:lnTo>
                  <a:pt x="44" y="184"/>
                </a:lnTo>
                <a:lnTo>
                  <a:pt x="52" y="184"/>
                </a:lnTo>
                <a:lnTo>
                  <a:pt x="58" y="182"/>
                </a:lnTo>
                <a:lnTo>
                  <a:pt x="70" y="174"/>
                </a:lnTo>
                <a:lnTo>
                  <a:pt x="70" y="174"/>
                </a:lnTo>
                <a:lnTo>
                  <a:pt x="84" y="164"/>
                </a:lnTo>
                <a:lnTo>
                  <a:pt x="92" y="160"/>
                </a:lnTo>
                <a:lnTo>
                  <a:pt x="102" y="160"/>
                </a:lnTo>
                <a:lnTo>
                  <a:pt x="156" y="160"/>
                </a:lnTo>
                <a:lnTo>
                  <a:pt x="156" y="282"/>
                </a:lnTo>
                <a:lnTo>
                  <a:pt x="998" y="282"/>
                </a:lnTo>
                <a:lnTo>
                  <a:pt x="998" y="160"/>
                </a:lnTo>
                <a:lnTo>
                  <a:pt x="1044" y="160"/>
                </a:lnTo>
                <a:lnTo>
                  <a:pt x="1044" y="160"/>
                </a:lnTo>
                <a:lnTo>
                  <a:pt x="1054" y="160"/>
                </a:lnTo>
                <a:lnTo>
                  <a:pt x="1062" y="164"/>
                </a:lnTo>
                <a:lnTo>
                  <a:pt x="1074" y="174"/>
                </a:lnTo>
                <a:lnTo>
                  <a:pt x="1074" y="174"/>
                </a:lnTo>
                <a:lnTo>
                  <a:pt x="1086" y="182"/>
                </a:lnTo>
                <a:lnTo>
                  <a:pt x="1094" y="184"/>
                </a:lnTo>
                <a:lnTo>
                  <a:pt x="1100" y="184"/>
                </a:lnTo>
                <a:lnTo>
                  <a:pt x="1100" y="184"/>
                </a:lnTo>
                <a:lnTo>
                  <a:pt x="1118" y="182"/>
                </a:lnTo>
                <a:lnTo>
                  <a:pt x="1126" y="180"/>
                </a:lnTo>
                <a:lnTo>
                  <a:pt x="1132" y="176"/>
                </a:lnTo>
                <a:lnTo>
                  <a:pt x="1132" y="176"/>
                </a:lnTo>
                <a:lnTo>
                  <a:pt x="1138" y="170"/>
                </a:lnTo>
                <a:lnTo>
                  <a:pt x="1142" y="162"/>
                </a:lnTo>
                <a:lnTo>
                  <a:pt x="1144" y="154"/>
                </a:lnTo>
                <a:lnTo>
                  <a:pt x="1144" y="142"/>
                </a:lnTo>
                <a:lnTo>
                  <a:pt x="1144" y="142"/>
                </a:lnTo>
                <a:lnTo>
                  <a:pt x="1144" y="130"/>
                </a:lnTo>
                <a:lnTo>
                  <a:pt x="1140" y="120"/>
                </a:lnTo>
                <a:lnTo>
                  <a:pt x="1136" y="112"/>
                </a:lnTo>
                <a:lnTo>
                  <a:pt x="1132" y="106"/>
                </a:lnTo>
                <a:lnTo>
                  <a:pt x="1132" y="106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Freeform 40"/>
          <p:cNvSpPr>
            <a:spLocks/>
          </p:cNvSpPr>
          <p:nvPr/>
        </p:nvSpPr>
        <p:spPr bwMode="auto">
          <a:xfrm>
            <a:off x="6606786" y="3459664"/>
            <a:ext cx="1515641" cy="542400"/>
          </a:xfrm>
          <a:custGeom>
            <a:avLst/>
            <a:gdLst>
              <a:gd name="T0" fmla="*/ 0 w 788"/>
              <a:gd name="T1" fmla="*/ 98 h 282"/>
              <a:gd name="T2" fmla="*/ 10 w 788"/>
              <a:gd name="T3" fmla="*/ 98 h 282"/>
              <a:gd name="T4" fmla="*/ 10 w 788"/>
              <a:gd name="T5" fmla="*/ 98 h 282"/>
              <a:gd name="T6" fmla="*/ 16 w 788"/>
              <a:gd name="T7" fmla="*/ 96 h 282"/>
              <a:gd name="T8" fmla="*/ 26 w 788"/>
              <a:gd name="T9" fmla="*/ 88 h 282"/>
              <a:gd name="T10" fmla="*/ 26 w 788"/>
              <a:gd name="T11" fmla="*/ 88 h 282"/>
              <a:gd name="T12" fmla="*/ 36 w 788"/>
              <a:gd name="T13" fmla="*/ 82 h 282"/>
              <a:gd name="T14" fmla="*/ 46 w 788"/>
              <a:gd name="T15" fmla="*/ 76 h 282"/>
              <a:gd name="T16" fmla="*/ 56 w 788"/>
              <a:gd name="T17" fmla="*/ 72 h 282"/>
              <a:gd name="T18" fmla="*/ 70 w 788"/>
              <a:gd name="T19" fmla="*/ 70 h 282"/>
              <a:gd name="T20" fmla="*/ 70 w 788"/>
              <a:gd name="T21" fmla="*/ 70 h 282"/>
              <a:gd name="T22" fmla="*/ 82 w 788"/>
              <a:gd name="T23" fmla="*/ 70 h 282"/>
              <a:gd name="T24" fmla="*/ 96 w 788"/>
              <a:gd name="T25" fmla="*/ 74 h 282"/>
              <a:gd name="T26" fmla="*/ 108 w 788"/>
              <a:gd name="T27" fmla="*/ 78 h 282"/>
              <a:gd name="T28" fmla="*/ 120 w 788"/>
              <a:gd name="T29" fmla="*/ 86 h 282"/>
              <a:gd name="T30" fmla="*/ 120 w 788"/>
              <a:gd name="T31" fmla="*/ 86 h 282"/>
              <a:gd name="T32" fmla="*/ 128 w 788"/>
              <a:gd name="T33" fmla="*/ 96 h 282"/>
              <a:gd name="T34" fmla="*/ 136 w 788"/>
              <a:gd name="T35" fmla="*/ 108 h 282"/>
              <a:gd name="T36" fmla="*/ 140 w 788"/>
              <a:gd name="T37" fmla="*/ 124 h 282"/>
              <a:gd name="T38" fmla="*/ 142 w 788"/>
              <a:gd name="T39" fmla="*/ 140 h 282"/>
              <a:gd name="T40" fmla="*/ 142 w 788"/>
              <a:gd name="T41" fmla="*/ 140 h 282"/>
              <a:gd name="T42" fmla="*/ 142 w 788"/>
              <a:gd name="T43" fmla="*/ 158 h 282"/>
              <a:gd name="T44" fmla="*/ 136 w 788"/>
              <a:gd name="T45" fmla="*/ 174 h 282"/>
              <a:gd name="T46" fmla="*/ 128 w 788"/>
              <a:gd name="T47" fmla="*/ 188 h 282"/>
              <a:gd name="T48" fmla="*/ 120 w 788"/>
              <a:gd name="T49" fmla="*/ 198 h 282"/>
              <a:gd name="T50" fmla="*/ 120 w 788"/>
              <a:gd name="T51" fmla="*/ 198 h 282"/>
              <a:gd name="T52" fmla="*/ 108 w 788"/>
              <a:gd name="T53" fmla="*/ 204 h 282"/>
              <a:gd name="T54" fmla="*/ 96 w 788"/>
              <a:gd name="T55" fmla="*/ 210 h 282"/>
              <a:gd name="T56" fmla="*/ 82 w 788"/>
              <a:gd name="T57" fmla="*/ 212 h 282"/>
              <a:gd name="T58" fmla="*/ 70 w 788"/>
              <a:gd name="T59" fmla="*/ 212 h 282"/>
              <a:gd name="T60" fmla="*/ 70 w 788"/>
              <a:gd name="T61" fmla="*/ 212 h 282"/>
              <a:gd name="T62" fmla="*/ 58 w 788"/>
              <a:gd name="T63" fmla="*/ 212 h 282"/>
              <a:gd name="T64" fmla="*/ 46 w 788"/>
              <a:gd name="T65" fmla="*/ 208 h 282"/>
              <a:gd name="T66" fmla="*/ 36 w 788"/>
              <a:gd name="T67" fmla="*/ 202 h 282"/>
              <a:gd name="T68" fmla="*/ 28 w 788"/>
              <a:gd name="T69" fmla="*/ 196 h 282"/>
              <a:gd name="T70" fmla="*/ 28 w 788"/>
              <a:gd name="T71" fmla="*/ 196 h 282"/>
              <a:gd name="T72" fmla="*/ 18 w 788"/>
              <a:gd name="T73" fmla="*/ 190 h 282"/>
              <a:gd name="T74" fmla="*/ 14 w 788"/>
              <a:gd name="T75" fmla="*/ 188 h 282"/>
              <a:gd name="T76" fmla="*/ 0 w 788"/>
              <a:gd name="T77" fmla="*/ 188 h 282"/>
              <a:gd name="T78" fmla="*/ 0 w 788"/>
              <a:gd name="T79" fmla="*/ 282 h 282"/>
              <a:gd name="T80" fmla="*/ 788 w 788"/>
              <a:gd name="T81" fmla="*/ 282 h 282"/>
              <a:gd name="T82" fmla="*/ 788 w 788"/>
              <a:gd name="T83" fmla="*/ 0 h 282"/>
              <a:gd name="T84" fmla="*/ 0 w 788"/>
              <a:gd name="T85" fmla="*/ 0 h 282"/>
              <a:gd name="T86" fmla="*/ 0 w 788"/>
              <a:gd name="T87" fmla="*/ 98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88" h="282">
                <a:moveTo>
                  <a:pt x="0" y="98"/>
                </a:moveTo>
                <a:lnTo>
                  <a:pt x="10" y="98"/>
                </a:lnTo>
                <a:lnTo>
                  <a:pt x="10" y="98"/>
                </a:lnTo>
                <a:lnTo>
                  <a:pt x="16" y="96"/>
                </a:lnTo>
                <a:lnTo>
                  <a:pt x="26" y="88"/>
                </a:lnTo>
                <a:lnTo>
                  <a:pt x="26" y="88"/>
                </a:lnTo>
                <a:lnTo>
                  <a:pt x="36" y="82"/>
                </a:lnTo>
                <a:lnTo>
                  <a:pt x="46" y="76"/>
                </a:lnTo>
                <a:lnTo>
                  <a:pt x="56" y="72"/>
                </a:lnTo>
                <a:lnTo>
                  <a:pt x="70" y="70"/>
                </a:lnTo>
                <a:lnTo>
                  <a:pt x="70" y="70"/>
                </a:lnTo>
                <a:lnTo>
                  <a:pt x="82" y="70"/>
                </a:lnTo>
                <a:lnTo>
                  <a:pt x="96" y="74"/>
                </a:lnTo>
                <a:lnTo>
                  <a:pt x="108" y="78"/>
                </a:lnTo>
                <a:lnTo>
                  <a:pt x="120" y="86"/>
                </a:lnTo>
                <a:lnTo>
                  <a:pt x="120" y="86"/>
                </a:lnTo>
                <a:lnTo>
                  <a:pt x="128" y="96"/>
                </a:lnTo>
                <a:lnTo>
                  <a:pt x="136" y="108"/>
                </a:lnTo>
                <a:lnTo>
                  <a:pt x="140" y="124"/>
                </a:lnTo>
                <a:lnTo>
                  <a:pt x="142" y="140"/>
                </a:lnTo>
                <a:lnTo>
                  <a:pt x="142" y="140"/>
                </a:lnTo>
                <a:lnTo>
                  <a:pt x="142" y="158"/>
                </a:lnTo>
                <a:lnTo>
                  <a:pt x="136" y="174"/>
                </a:lnTo>
                <a:lnTo>
                  <a:pt x="128" y="188"/>
                </a:lnTo>
                <a:lnTo>
                  <a:pt x="120" y="198"/>
                </a:lnTo>
                <a:lnTo>
                  <a:pt x="120" y="198"/>
                </a:lnTo>
                <a:lnTo>
                  <a:pt x="108" y="204"/>
                </a:lnTo>
                <a:lnTo>
                  <a:pt x="96" y="210"/>
                </a:lnTo>
                <a:lnTo>
                  <a:pt x="82" y="212"/>
                </a:lnTo>
                <a:lnTo>
                  <a:pt x="70" y="212"/>
                </a:lnTo>
                <a:lnTo>
                  <a:pt x="70" y="212"/>
                </a:lnTo>
                <a:lnTo>
                  <a:pt x="58" y="212"/>
                </a:lnTo>
                <a:lnTo>
                  <a:pt x="46" y="208"/>
                </a:lnTo>
                <a:lnTo>
                  <a:pt x="36" y="202"/>
                </a:lnTo>
                <a:lnTo>
                  <a:pt x="28" y="196"/>
                </a:lnTo>
                <a:lnTo>
                  <a:pt x="28" y="196"/>
                </a:lnTo>
                <a:lnTo>
                  <a:pt x="18" y="190"/>
                </a:lnTo>
                <a:lnTo>
                  <a:pt x="14" y="188"/>
                </a:lnTo>
                <a:lnTo>
                  <a:pt x="0" y="188"/>
                </a:lnTo>
                <a:lnTo>
                  <a:pt x="0" y="282"/>
                </a:lnTo>
                <a:lnTo>
                  <a:pt x="788" y="282"/>
                </a:lnTo>
                <a:lnTo>
                  <a:pt x="788" y="0"/>
                </a:lnTo>
                <a:lnTo>
                  <a:pt x="0" y="0"/>
                </a:lnTo>
                <a:lnTo>
                  <a:pt x="0" y="98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Freeform 41"/>
          <p:cNvSpPr>
            <a:spLocks/>
          </p:cNvSpPr>
          <p:nvPr/>
        </p:nvSpPr>
        <p:spPr bwMode="auto">
          <a:xfrm>
            <a:off x="3298533" y="4063612"/>
            <a:ext cx="2100356" cy="250042"/>
          </a:xfrm>
          <a:custGeom>
            <a:avLst/>
            <a:gdLst>
              <a:gd name="T0" fmla="*/ 1082 w 1092"/>
              <a:gd name="T1" fmla="*/ 56 h 130"/>
              <a:gd name="T2" fmla="*/ 1082 w 1092"/>
              <a:gd name="T3" fmla="*/ 56 h 130"/>
              <a:gd name="T4" fmla="*/ 1070 w 1092"/>
              <a:gd name="T5" fmla="*/ 52 h 130"/>
              <a:gd name="T6" fmla="*/ 1052 w 1092"/>
              <a:gd name="T7" fmla="*/ 52 h 130"/>
              <a:gd name="T8" fmla="*/ 1052 w 1092"/>
              <a:gd name="T9" fmla="*/ 52 h 130"/>
              <a:gd name="T10" fmla="*/ 1038 w 1092"/>
              <a:gd name="T11" fmla="*/ 52 h 130"/>
              <a:gd name="T12" fmla="*/ 1024 w 1092"/>
              <a:gd name="T13" fmla="*/ 56 h 130"/>
              <a:gd name="T14" fmla="*/ 1024 w 1092"/>
              <a:gd name="T15" fmla="*/ 56 h 130"/>
              <a:gd name="T16" fmla="*/ 1008 w 1092"/>
              <a:gd name="T17" fmla="*/ 60 h 130"/>
              <a:gd name="T18" fmla="*/ 1000 w 1092"/>
              <a:gd name="T19" fmla="*/ 62 h 130"/>
              <a:gd name="T20" fmla="*/ 988 w 1092"/>
              <a:gd name="T21" fmla="*/ 62 h 130"/>
              <a:gd name="T22" fmla="*/ 948 w 1092"/>
              <a:gd name="T23" fmla="*/ 62 h 130"/>
              <a:gd name="T24" fmla="*/ 978 w 1092"/>
              <a:gd name="T25" fmla="*/ 0 h 130"/>
              <a:gd name="T26" fmla="*/ 196 w 1092"/>
              <a:gd name="T27" fmla="*/ 0 h 130"/>
              <a:gd name="T28" fmla="*/ 0 w 1092"/>
              <a:gd name="T29" fmla="*/ 130 h 130"/>
              <a:gd name="T30" fmla="*/ 916 w 1092"/>
              <a:gd name="T31" fmla="*/ 130 h 130"/>
              <a:gd name="T32" fmla="*/ 940 w 1092"/>
              <a:gd name="T33" fmla="*/ 76 h 130"/>
              <a:gd name="T34" fmla="*/ 980 w 1092"/>
              <a:gd name="T35" fmla="*/ 76 h 130"/>
              <a:gd name="T36" fmla="*/ 982 w 1092"/>
              <a:gd name="T37" fmla="*/ 76 h 130"/>
              <a:gd name="T38" fmla="*/ 982 w 1092"/>
              <a:gd name="T39" fmla="*/ 76 h 130"/>
              <a:gd name="T40" fmla="*/ 992 w 1092"/>
              <a:gd name="T41" fmla="*/ 78 h 130"/>
              <a:gd name="T42" fmla="*/ 1000 w 1092"/>
              <a:gd name="T43" fmla="*/ 80 h 130"/>
              <a:gd name="T44" fmla="*/ 1012 w 1092"/>
              <a:gd name="T45" fmla="*/ 84 h 130"/>
              <a:gd name="T46" fmla="*/ 1012 w 1092"/>
              <a:gd name="T47" fmla="*/ 84 h 130"/>
              <a:gd name="T48" fmla="*/ 1024 w 1092"/>
              <a:gd name="T49" fmla="*/ 88 h 130"/>
              <a:gd name="T50" fmla="*/ 1038 w 1092"/>
              <a:gd name="T51" fmla="*/ 90 h 130"/>
              <a:gd name="T52" fmla="*/ 1038 w 1092"/>
              <a:gd name="T53" fmla="*/ 90 h 130"/>
              <a:gd name="T54" fmla="*/ 1056 w 1092"/>
              <a:gd name="T55" fmla="*/ 88 h 130"/>
              <a:gd name="T56" fmla="*/ 1072 w 1092"/>
              <a:gd name="T57" fmla="*/ 86 h 130"/>
              <a:gd name="T58" fmla="*/ 1072 w 1092"/>
              <a:gd name="T59" fmla="*/ 86 h 130"/>
              <a:gd name="T60" fmla="*/ 1078 w 1092"/>
              <a:gd name="T61" fmla="*/ 84 h 130"/>
              <a:gd name="T62" fmla="*/ 1084 w 1092"/>
              <a:gd name="T63" fmla="*/ 80 h 130"/>
              <a:gd name="T64" fmla="*/ 1088 w 1092"/>
              <a:gd name="T65" fmla="*/ 76 h 130"/>
              <a:gd name="T66" fmla="*/ 1092 w 1092"/>
              <a:gd name="T67" fmla="*/ 70 h 130"/>
              <a:gd name="T68" fmla="*/ 1092 w 1092"/>
              <a:gd name="T69" fmla="*/ 70 h 130"/>
              <a:gd name="T70" fmla="*/ 1092 w 1092"/>
              <a:gd name="T71" fmla="*/ 64 h 130"/>
              <a:gd name="T72" fmla="*/ 1090 w 1092"/>
              <a:gd name="T73" fmla="*/ 60 h 130"/>
              <a:gd name="T74" fmla="*/ 1088 w 1092"/>
              <a:gd name="T75" fmla="*/ 58 h 130"/>
              <a:gd name="T76" fmla="*/ 1082 w 1092"/>
              <a:gd name="T77" fmla="*/ 56 h 130"/>
              <a:gd name="T78" fmla="*/ 1082 w 1092"/>
              <a:gd name="T7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2" h="130">
                <a:moveTo>
                  <a:pt x="1082" y="56"/>
                </a:moveTo>
                <a:lnTo>
                  <a:pt x="1082" y="56"/>
                </a:lnTo>
                <a:lnTo>
                  <a:pt x="1070" y="52"/>
                </a:lnTo>
                <a:lnTo>
                  <a:pt x="1052" y="52"/>
                </a:lnTo>
                <a:lnTo>
                  <a:pt x="1052" y="52"/>
                </a:lnTo>
                <a:lnTo>
                  <a:pt x="1038" y="52"/>
                </a:lnTo>
                <a:lnTo>
                  <a:pt x="1024" y="56"/>
                </a:lnTo>
                <a:lnTo>
                  <a:pt x="1024" y="56"/>
                </a:lnTo>
                <a:lnTo>
                  <a:pt x="1008" y="60"/>
                </a:lnTo>
                <a:lnTo>
                  <a:pt x="1000" y="62"/>
                </a:lnTo>
                <a:lnTo>
                  <a:pt x="988" y="62"/>
                </a:lnTo>
                <a:lnTo>
                  <a:pt x="948" y="62"/>
                </a:lnTo>
                <a:lnTo>
                  <a:pt x="978" y="0"/>
                </a:lnTo>
                <a:lnTo>
                  <a:pt x="196" y="0"/>
                </a:lnTo>
                <a:lnTo>
                  <a:pt x="0" y="130"/>
                </a:lnTo>
                <a:lnTo>
                  <a:pt x="916" y="130"/>
                </a:lnTo>
                <a:lnTo>
                  <a:pt x="940" y="76"/>
                </a:lnTo>
                <a:lnTo>
                  <a:pt x="980" y="76"/>
                </a:lnTo>
                <a:lnTo>
                  <a:pt x="982" y="76"/>
                </a:lnTo>
                <a:lnTo>
                  <a:pt x="982" y="76"/>
                </a:lnTo>
                <a:lnTo>
                  <a:pt x="992" y="78"/>
                </a:lnTo>
                <a:lnTo>
                  <a:pt x="1000" y="80"/>
                </a:lnTo>
                <a:lnTo>
                  <a:pt x="1012" y="84"/>
                </a:lnTo>
                <a:lnTo>
                  <a:pt x="1012" y="84"/>
                </a:lnTo>
                <a:lnTo>
                  <a:pt x="1024" y="88"/>
                </a:lnTo>
                <a:lnTo>
                  <a:pt x="1038" y="90"/>
                </a:lnTo>
                <a:lnTo>
                  <a:pt x="1038" y="90"/>
                </a:lnTo>
                <a:lnTo>
                  <a:pt x="1056" y="88"/>
                </a:lnTo>
                <a:lnTo>
                  <a:pt x="1072" y="86"/>
                </a:lnTo>
                <a:lnTo>
                  <a:pt x="1072" y="86"/>
                </a:lnTo>
                <a:lnTo>
                  <a:pt x="1078" y="84"/>
                </a:lnTo>
                <a:lnTo>
                  <a:pt x="1084" y="80"/>
                </a:lnTo>
                <a:lnTo>
                  <a:pt x="1088" y="76"/>
                </a:lnTo>
                <a:lnTo>
                  <a:pt x="1092" y="70"/>
                </a:lnTo>
                <a:lnTo>
                  <a:pt x="1092" y="70"/>
                </a:lnTo>
                <a:lnTo>
                  <a:pt x="1092" y="64"/>
                </a:lnTo>
                <a:lnTo>
                  <a:pt x="1090" y="60"/>
                </a:lnTo>
                <a:lnTo>
                  <a:pt x="1088" y="58"/>
                </a:lnTo>
                <a:lnTo>
                  <a:pt x="1082" y="56"/>
                </a:lnTo>
                <a:lnTo>
                  <a:pt x="1082" y="5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Freeform 42"/>
          <p:cNvSpPr>
            <a:spLocks/>
          </p:cNvSpPr>
          <p:nvPr/>
        </p:nvSpPr>
        <p:spPr bwMode="auto">
          <a:xfrm>
            <a:off x="5133459" y="4063612"/>
            <a:ext cx="1881088" cy="250042"/>
          </a:xfrm>
          <a:custGeom>
            <a:avLst/>
            <a:gdLst>
              <a:gd name="T0" fmla="*/ 936 w 978"/>
              <a:gd name="T1" fmla="*/ 90 h 130"/>
              <a:gd name="T2" fmla="*/ 922 w 978"/>
              <a:gd name="T3" fmla="*/ 94 h 130"/>
              <a:gd name="T4" fmla="*/ 906 w 978"/>
              <a:gd name="T5" fmla="*/ 100 h 130"/>
              <a:gd name="T6" fmla="*/ 880 w 978"/>
              <a:gd name="T7" fmla="*/ 104 h 130"/>
              <a:gd name="T8" fmla="*/ 852 w 978"/>
              <a:gd name="T9" fmla="*/ 102 h 130"/>
              <a:gd name="T10" fmla="*/ 824 w 978"/>
              <a:gd name="T11" fmla="*/ 96 h 130"/>
              <a:gd name="T12" fmla="*/ 810 w 978"/>
              <a:gd name="T13" fmla="*/ 90 h 130"/>
              <a:gd name="T14" fmla="*/ 792 w 978"/>
              <a:gd name="T15" fmla="*/ 78 h 130"/>
              <a:gd name="T16" fmla="*/ 786 w 978"/>
              <a:gd name="T17" fmla="*/ 70 h 130"/>
              <a:gd name="T18" fmla="*/ 786 w 978"/>
              <a:gd name="T19" fmla="*/ 56 h 130"/>
              <a:gd name="T20" fmla="*/ 798 w 978"/>
              <a:gd name="T21" fmla="*/ 46 h 130"/>
              <a:gd name="T22" fmla="*/ 808 w 978"/>
              <a:gd name="T23" fmla="*/ 42 h 130"/>
              <a:gd name="T24" fmla="*/ 844 w 978"/>
              <a:gd name="T25" fmla="*/ 40 h 130"/>
              <a:gd name="T26" fmla="*/ 870 w 978"/>
              <a:gd name="T27" fmla="*/ 42 h 130"/>
              <a:gd name="T28" fmla="*/ 892 w 978"/>
              <a:gd name="T29" fmla="*/ 46 h 130"/>
              <a:gd name="T30" fmla="*/ 926 w 978"/>
              <a:gd name="T31" fmla="*/ 50 h 130"/>
              <a:gd name="T32" fmla="*/ 56 w 978"/>
              <a:gd name="T33" fmla="*/ 0 h 130"/>
              <a:gd name="T34" fmla="*/ 40 w 978"/>
              <a:gd name="T35" fmla="*/ 50 h 130"/>
              <a:gd name="T36" fmla="*/ 56 w 978"/>
              <a:gd name="T37" fmla="*/ 46 h 130"/>
              <a:gd name="T38" fmla="*/ 76 w 978"/>
              <a:gd name="T39" fmla="*/ 42 h 130"/>
              <a:gd name="T40" fmla="*/ 102 w 978"/>
              <a:gd name="T41" fmla="*/ 40 h 130"/>
              <a:gd name="T42" fmla="*/ 138 w 978"/>
              <a:gd name="T43" fmla="*/ 42 h 130"/>
              <a:gd name="T44" fmla="*/ 150 w 978"/>
              <a:gd name="T45" fmla="*/ 46 h 130"/>
              <a:gd name="T46" fmla="*/ 164 w 978"/>
              <a:gd name="T47" fmla="*/ 56 h 130"/>
              <a:gd name="T48" fmla="*/ 166 w 978"/>
              <a:gd name="T49" fmla="*/ 70 h 130"/>
              <a:gd name="T50" fmla="*/ 162 w 978"/>
              <a:gd name="T51" fmla="*/ 78 h 130"/>
              <a:gd name="T52" fmla="*/ 146 w 978"/>
              <a:gd name="T53" fmla="*/ 90 h 130"/>
              <a:gd name="T54" fmla="*/ 134 w 978"/>
              <a:gd name="T55" fmla="*/ 96 h 130"/>
              <a:gd name="T56" fmla="*/ 106 w 978"/>
              <a:gd name="T57" fmla="*/ 102 h 130"/>
              <a:gd name="T58" fmla="*/ 80 w 978"/>
              <a:gd name="T59" fmla="*/ 104 h 130"/>
              <a:gd name="T60" fmla="*/ 52 w 978"/>
              <a:gd name="T61" fmla="*/ 100 h 130"/>
              <a:gd name="T62" fmla="*/ 34 w 978"/>
              <a:gd name="T63" fmla="*/ 94 h 130"/>
              <a:gd name="T64" fmla="*/ 20 w 978"/>
              <a:gd name="T65" fmla="*/ 90 h 130"/>
              <a:gd name="T66" fmla="*/ 0 w 978"/>
              <a:gd name="T67" fmla="*/ 130 h 130"/>
              <a:gd name="T68" fmla="*/ 952 w 978"/>
              <a:gd name="T69" fmla="*/ 9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78" h="130">
                <a:moveTo>
                  <a:pt x="936" y="90"/>
                </a:moveTo>
                <a:lnTo>
                  <a:pt x="936" y="90"/>
                </a:lnTo>
                <a:lnTo>
                  <a:pt x="932" y="90"/>
                </a:lnTo>
                <a:lnTo>
                  <a:pt x="922" y="94"/>
                </a:lnTo>
                <a:lnTo>
                  <a:pt x="922" y="94"/>
                </a:lnTo>
                <a:lnTo>
                  <a:pt x="906" y="100"/>
                </a:lnTo>
                <a:lnTo>
                  <a:pt x="894" y="102"/>
                </a:lnTo>
                <a:lnTo>
                  <a:pt x="880" y="104"/>
                </a:lnTo>
                <a:lnTo>
                  <a:pt x="880" y="104"/>
                </a:lnTo>
                <a:lnTo>
                  <a:pt x="852" y="102"/>
                </a:lnTo>
                <a:lnTo>
                  <a:pt x="838" y="100"/>
                </a:lnTo>
                <a:lnTo>
                  <a:pt x="824" y="96"/>
                </a:lnTo>
                <a:lnTo>
                  <a:pt x="824" y="96"/>
                </a:lnTo>
                <a:lnTo>
                  <a:pt x="810" y="90"/>
                </a:lnTo>
                <a:lnTo>
                  <a:pt x="800" y="84"/>
                </a:lnTo>
                <a:lnTo>
                  <a:pt x="792" y="78"/>
                </a:lnTo>
                <a:lnTo>
                  <a:pt x="786" y="70"/>
                </a:lnTo>
                <a:lnTo>
                  <a:pt x="786" y="70"/>
                </a:lnTo>
                <a:lnTo>
                  <a:pt x="784" y="62"/>
                </a:lnTo>
                <a:lnTo>
                  <a:pt x="786" y="56"/>
                </a:lnTo>
                <a:lnTo>
                  <a:pt x="790" y="50"/>
                </a:lnTo>
                <a:lnTo>
                  <a:pt x="798" y="46"/>
                </a:lnTo>
                <a:lnTo>
                  <a:pt x="798" y="46"/>
                </a:lnTo>
                <a:lnTo>
                  <a:pt x="808" y="42"/>
                </a:lnTo>
                <a:lnTo>
                  <a:pt x="820" y="40"/>
                </a:lnTo>
                <a:lnTo>
                  <a:pt x="844" y="40"/>
                </a:lnTo>
                <a:lnTo>
                  <a:pt x="844" y="40"/>
                </a:lnTo>
                <a:lnTo>
                  <a:pt x="870" y="42"/>
                </a:lnTo>
                <a:lnTo>
                  <a:pt x="892" y="46"/>
                </a:lnTo>
                <a:lnTo>
                  <a:pt x="892" y="46"/>
                </a:lnTo>
                <a:lnTo>
                  <a:pt x="908" y="50"/>
                </a:lnTo>
                <a:lnTo>
                  <a:pt x="926" y="50"/>
                </a:lnTo>
                <a:lnTo>
                  <a:pt x="892" y="0"/>
                </a:lnTo>
                <a:lnTo>
                  <a:pt x="56" y="0"/>
                </a:lnTo>
                <a:lnTo>
                  <a:pt x="34" y="50"/>
                </a:lnTo>
                <a:lnTo>
                  <a:pt x="40" y="50"/>
                </a:lnTo>
                <a:lnTo>
                  <a:pt x="40" y="50"/>
                </a:lnTo>
                <a:lnTo>
                  <a:pt x="56" y="46"/>
                </a:lnTo>
                <a:lnTo>
                  <a:pt x="56" y="46"/>
                </a:lnTo>
                <a:lnTo>
                  <a:pt x="76" y="42"/>
                </a:lnTo>
                <a:lnTo>
                  <a:pt x="102" y="40"/>
                </a:lnTo>
                <a:lnTo>
                  <a:pt x="102" y="40"/>
                </a:lnTo>
                <a:lnTo>
                  <a:pt x="126" y="40"/>
                </a:lnTo>
                <a:lnTo>
                  <a:pt x="138" y="42"/>
                </a:lnTo>
                <a:lnTo>
                  <a:pt x="150" y="46"/>
                </a:lnTo>
                <a:lnTo>
                  <a:pt x="150" y="46"/>
                </a:lnTo>
                <a:lnTo>
                  <a:pt x="158" y="50"/>
                </a:lnTo>
                <a:lnTo>
                  <a:pt x="164" y="56"/>
                </a:lnTo>
                <a:lnTo>
                  <a:pt x="168" y="62"/>
                </a:lnTo>
                <a:lnTo>
                  <a:pt x="166" y="70"/>
                </a:lnTo>
                <a:lnTo>
                  <a:pt x="166" y="70"/>
                </a:lnTo>
                <a:lnTo>
                  <a:pt x="162" y="78"/>
                </a:lnTo>
                <a:lnTo>
                  <a:pt x="156" y="84"/>
                </a:lnTo>
                <a:lnTo>
                  <a:pt x="146" y="90"/>
                </a:lnTo>
                <a:lnTo>
                  <a:pt x="134" y="96"/>
                </a:lnTo>
                <a:lnTo>
                  <a:pt x="134" y="96"/>
                </a:lnTo>
                <a:lnTo>
                  <a:pt x="120" y="100"/>
                </a:lnTo>
                <a:lnTo>
                  <a:pt x="106" y="102"/>
                </a:lnTo>
                <a:lnTo>
                  <a:pt x="80" y="104"/>
                </a:lnTo>
                <a:lnTo>
                  <a:pt x="80" y="104"/>
                </a:lnTo>
                <a:lnTo>
                  <a:pt x="64" y="102"/>
                </a:lnTo>
                <a:lnTo>
                  <a:pt x="52" y="100"/>
                </a:lnTo>
                <a:lnTo>
                  <a:pt x="34" y="94"/>
                </a:lnTo>
                <a:lnTo>
                  <a:pt x="34" y="94"/>
                </a:lnTo>
                <a:lnTo>
                  <a:pt x="24" y="90"/>
                </a:lnTo>
                <a:lnTo>
                  <a:pt x="20" y="90"/>
                </a:lnTo>
                <a:lnTo>
                  <a:pt x="18" y="90"/>
                </a:lnTo>
                <a:lnTo>
                  <a:pt x="0" y="130"/>
                </a:lnTo>
                <a:lnTo>
                  <a:pt x="978" y="130"/>
                </a:lnTo>
                <a:lnTo>
                  <a:pt x="952" y="90"/>
                </a:lnTo>
                <a:lnTo>
                  <a:pt x="936" y="9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Freeform 43"/>
          <p:cNvSpPr>
            <a:spLocks/>
          </p:cNvSpPr>
          <p:nvPr/>
        </p:nvSpPr>
        <p:spPr bwMode="auto">
          <a:xfrm>
            <a:off x="6699109" y="4063612"/>
            <a:ext cx="1784918" cy="250042"/>
          </a:xfrm>
          <a:custGeom>
            <a:avLst/>
            <a:gdLst>
              <a:gd name="T0" fmla="*/ 112 w 928"/>
              <a:gd name="T1" fmla="*/ 0 h 130"/>
              <a:gd name="T2" fmla="*/ 154 w 928"/>
              <a:gd name="T3" fmla="*/ 62 h 130"/>
              <a:gd name="T4" fmla="*/ 102 w 928"/>
              <a:gd name="T5" fmla="*/ 62 h 130"/>
              <a:gd name="T6" fmla="*/ 102 w 928"/>
              <a:gd name="T7" fmla="*/ 62 h 130"/>
              <a:gd name="T8" fmla="*/ 92 w 928"/>
              <a:gd name="T9" fmla="*/ 62 h 130"/>
              <a:gd name="T10" fmla="*/ 82 w 928"/>
              <a:gd name="T11" fmla="*/ 60 h 130"/>
              <a:gd name="T12" fmla="*/ 66 w 928"/>
              <a:gd name="T13" fmla="*/ 56 h 130"/>
              <a:gd name="T14" fmla="*/ 66 w 928"/>
              <a:gd name="T15" fmla="*/ 56 h 130"/>
              <a:gd name="T16" fmla="*/ 52 w 928"/>
              <a:gd name="T17" fmla="*/ 52 h 130"/>
              <a:gd name="T18" fmla="*/ 36 w 928"/>
              <a:gd name="T19" fmla="*/ 52 h 130"/>
              <a:gd name="T20" fmla="*/ 36 w 928"/>
              <a:gd name="T21" fmla="*/ 52 h 130"/>
              <a:gd name="T22" fmla="*/ 20 w 928"/>
              <a:gd name="T23" fmla="*/ 52 h 130"/>
              <a:gd name="T24" fmla="*/ 6 w 928"/>
              <a:gd name="T25" fmla="*/ 56 h 130"/>
              <a:gd name="T26" fmla="*/ 6 w 928"/>
              <a:gd name="T27" fmla="*/ 56 h 130"/>
              <a:gd name="T28" fmla="*/ 2 w 928"/>
              <a:gd name="T29" fmla="*/ 58 h 130"/>
              <a:gd name="T30" fmla="*/ 0 w 928"/>
              <a:gd name="T31" fmla="*/ 60 h 130"/>
              <a:gd name="T32" fmla="*/ 0 w 928"/>
              <a:gd name="T33" fmla="*/ 64 h 130"/>
              <a:gd name="T34" fmla="*/ 2 w 928"/>
              <a:gd name="T35" fmla="*/ 70 h 130"/>
              <a:gd name="T36" fmla="*/ 2 w 928"/>
              <a:gd name="T37" fmla="*/ 70 h 130"/>
              <a:gd name="T38" fmla="*/ 6 w 928"/>
              <a:gd name="T39" fmla="*/ 76 h 130"/>
              <a:gd name="T40" fmla="*/ 10 w 928"/>
              <a:gd name="T41" fmla="*/ 80 h 130"/>
              <a:gd name="T42" fmla="*/ 24 w 928"/>
              <a:gd name="T43" fmla="*/ 86 h 130"/>
              <a:gd name="T44" fmla="*/ 24 w 928"/>
              <a:gd name="T45" fmla="*/ 86 h 130"/>
              <a:gd name="T46" fmla="*/ 40 w 928"/>
              <a:gd name="T47" fmla="*/ 88 h 130"/>
              <a:gd name="T48" fmla="*/ 58 w 928"/>
              <a:gd name="T49" fmla="*/ 90 h 130"/>
              <a:gd name="T50" fmla="*/ 58 w 928"/>
              <a:gd name="T51" fmla="*/ 90 h 130"/>
              <a:gd name="T52" fmla="*/ 72 w 928"/>
              <a:gd name="T53" fmla="*/ 88 h 130"/>
              <a:gd name="T54" fmla="*/ 84 w 928"/>
              <a:gd name="T55" fmla="*/ 84 h 130"/>
              <a:gd name="T56" fmla="*/ 84 w 928"/>
              <a:gd name="T57" fmla="*/ 84 h 130"/>
              <a:gd name="T58" fmla="*/ 94 w 928"/>
              <a:gd name="T59" fmla="*/ 80 h 130"/>
              <a:gd name="T60" fmla="*/ 102 w 928"/>
              <a:gd name="T61" fmla="*/ 78 h 130"/>
              <a:gd name="T62" fmla="*/ 112 w 928"/>
              <a:gd name="T63" fmla="*/ 76 h 130"/>
              <a:gd name="T64" fmla="*/ 112 w 928"/>
              <a:gd name="T65" fmla="*/ 76 h 130"/>
              <a:gd name="T66" fmla="*/ 166 w 928"/>
              <a:gd name="T67" fmla="*/ 76 h 130"/>
              <a:gd name="T68" fmla="*/ 202 w 928"/>
              <a:gd name="T69" fmla="*/ 130 h 130"/>
              <a:gd name="T70" fmla="*/ 928 w 928"/>
              <a:gd name="T71" fmla="*/ 130 h 130"/>
              <a:gd name="T72" fmla="*/ 732 w 928"/>
              <a:gd name="T73" fmla="*/ 0 h 130"/>
              <a:gd name="T74" fmla="*/ 112 w 928"/>
              <a:gd name="T7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28" h="130">
                <a:moveTo>
                  <a:pt x="112" y="0"/>
                </a:moveTo>
                <a:lnTo>
                  <a:pt x="154" y="62"/>
                </a:lnTo>
                <a:lnTo>
                  <a:pt x="102" y="62"/>
                </a:lnTo>
                <a:lnTo>
                  <a:pt x="102" y="62"/>
                </a:lnTo>
                <a:lnTo>
                  <a:pt x="92" y="62"/>
                </a:lnTo>
                <a:lnTo>
                  <a:pt x="82" y="60"/>
                </a:lnTo>
                <a:lnTo>
                  <a:pt x="66" y="56"/>
                </a:lnTo>
                <a:lnTo>
                  <a:pt x="66" y="56"/>
                </a:lnTo>
                <a:lnTo>
                  <a:pt x="52" y="52"/>
                </a:lnTo>
                <a:lnTo>
                  <a:pt x="36" y="52"/>
                </a:lnTo>
                <a:lnTo>
                  <a:pt x="36" y="52"/>
                </a:lnTo>
                <a:lnTo>
                  <a:pt x="20" y="52"/>
                </a:lnTo>
                <a:lnTo>
                  <a:pt x="6" y="56"/>
                </a:lnTo>
                <a:lnTo>
                  <a:pt x="6" y="56"/>
                </a:lnTo>
                <a:lnTo>
                  <a:pt x="2" y="58"/>
                </a:lnTo>
                <a:lnTo>
                  <a:pt x="0" y="60"/>
                </a:lnTo>
                <a:lnTo>
                  <a:pt x="0" y="64"/>
                </a:lnTo>
                <a:lnTo>
                  <a:pt x="2" y="70"/>
                </a:lnTo>
                <a:lnTo>
                  <a:pt x="2" y="70"/>
                </a:lnTo>
                <a:lnTo>
                  <a:pt x="6" y="76"/>
                </a:lnTo>
                <a:lnTo>
                  <a:pt x="10" y="80"/>
                </a:lnTo>
                <a:lnTo>
                  <a:pt x="24" y="86"/>
                </a:lnTo>
                <a:lnTo>
                  <a:pt x="24" y="86"/>
                </a:lnTo>
                <a:lnTo>
                  <a:pt x="40" y="88"/>
                </a:lnTo>
                <a:lnTo>
                  <a:pt x="58" y="90"/>
                </a:lnTo>
                <a:lnTo>
                  <a:pt x="58" y="90"/>
                </a:lnTo>
                <a:lnTo>
                  <a:pt x="72" y="88"/>
                </a:lnTo>
                <a:lnTo>
                  <a:pt x="84" y="84"/>
                </a:lnTo>
                <a:lnTo>
                  <a:pt x="84" y="84"/>
                </a:lnTo>
                <a:lnTo>
                  <a:pt x="94" y="80"/>
                </a:lnTo>
                <a:lnTo>
                  <a:pt x="102" y="78"/>
                </a:lnTo>
                <a:lnTo>
                  <a:pt x="112" y="76"/>
                </a:lnTo>
                <a:lnTo>
                  <a:pt x="112" y="76"/>
                </a:lnTo>
                <a:lnTo>
                  <a:pt x="166" y="76"/>
                </a:lnTo>
                <a:lnTo>
                  <a:pt x="202" y="130"/>
                </a:lnTo>
                <a:lnTo>
                  <a:pt x="928" y="130"/>
                </a:lnTo>
                <a:lnTo>
                  <a:pt x="732" y="0"/>
                </a:lnTo>
                <a:lnTo>
                  <a:pt x="112" y="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Freeform 44"/>
          <p:cNvSpPr>
            <a:spLocks/>
          </p:cNvSpPr>
          <p:nvPr/>
        </p:nvSpPr>
        <p:spPr bwMode="auto">
          <a:xfrm>
            <a:off x="3213903" y="4390591"/>
            <a:ext cx="1815692" cy="711659"/>
          </a:xfrm>
          <a:custGeom>
            <a:avLst/>
            <a:gdLst>
              <a:gd name="T0" fmla="*/ 0 w 944"/>
              <a:gd name="T1" fmla="*/ 370 h 370"/>
              <a:gd name="T2" fmla="*/ 944 w 944"/>
              <a:gd name="T3" fmla="*/ 370 h 370"/>
              <a:gd name="T4" fmla="*/ 944 w 944"/>
              <a:gd name="T5" fmla="*/ 240 h 370"/>
              <a:gd name="T6" fmla="*/ 930 w 944"/>
              <a:gd name="T7" fmla="*/ 240 h 370"/>
              <a:gd name="T8" fmla="*/ 930 w 944"/>
              <a:gd name="T9" fmla="*/ 240 h 370"/>
              <a:gd name="T10" fmla="*/ 926 w 944"/>
              <a:gd name="T11" fmla="*/ 242 h 370"/>
              <a:gd name="T12" fmla="*/ 914 w 944"/>
              <a:gd name="T13" fmla="*/ 252 h 370"/>
              <a:gd name="T14" fmla="*/ 914 w 944"/>
              <a:gd name="T15" fmla="*/ 252 h 370"/>
              <a:gd name="T16" fmla="*/ 904 w 944"/>
              <a:gd name="T17" fmla="*/ 258 h 370"/>
              <a:gd name="T18" fmla="*/ 892 w 944"/>
              <a:gd name="T19" fmla="*/ 264 h 370"/>
              <a:gd name="T20" fmla="*/ 878 w 944"/>
              <a:gd name="T21" fmla="*/ 268 h 370"/>
              <a:gd name="T22" fmla="*/ 862 w 944"/>
              <a:gd name="T23" fmla="*/ 270 h 370"/>
              <a:gd name="T24" fmla="*/ 862 w 944"/>
              <a:gd name="T25" fmla="*/ 270 h 370"/>
              <a:gd name="T26" fmla="*/ 848 w 944"/>
              <a:gd name="T27" fmla="*/ 270 h 370"/>
              <a:gd name="T28" fmla="*/ 834 w 944"/>
              <a:gd name="T29" fmla="*/ 266 h 370"/>
              <a:gd name="T30" fmla="*/ 818 w 944"/>
              <a:gd name="T31" fmla="*/ 260 h 370"/>
              <a:gd name="T32" fmla="*/ 804 w 944"/>
              <a:gd name="T33" fmla="*/ 252 h 370"/>
              <a:gd name="T34" fmla="*/ 804 w 944"/>
              <a:gd name="T35" fmla="*/ 252 h 370"/>
              <a:gd name="T36" fmla="*/ 794 w 944"/>
              <a:gd name="T37" fmla="*/ 240 h 370"/>
              <a:gd name="T38" fmla="*/ 784 w 944"/>
              <a:gd name="T39" fmla="*/ 224 h 370"/>
              <a:gd name="T40" fmla="*/ 778 w 944"/>
              <a:gd name="T41" fmla="*/ 206 h 370"/>
              <a:gd name="T42" fmla="*/ 776 w 944"/>
              <a:gd name="T43" fmla="*/ 184 h 370"/>
              <a:gd name="T44" fmla="*/ 776 w 944"/>
              <a:gd name="T45" fmla="*/ 184 h 370"/>
              <a:gd name="T46" fmla="*/ 778 w 944"/>
              <a:gd name="T47" fmla="*/ 164 h 370"/>
              <a:gd name="T48" fmla="*/ 784 w 944"/>
              <a:gd name="T49" fmla="*/ 146 h 370"/>
              <a:gd name="T50" fmla="*/ 794 w 944"/>
              <a:gd name="T51" fmla="*/ 130 h 370"/>
              <a:gd name="T52" fmla="*/ 804 w 944"/>
              <a:gd name="T53" fmla="*/ 118 h 370"/>
              <a:gd name="T54" fmla="*/ 804 w 944"/>
              <a:gd name="T55" fmla="*/ 118 h 370"/>
              <a:gd name="T56" fmla="*/ 818 w 944"/>
              <a:gd name="T57" fmla="*/ 110 h 370"/>
              <a:gd name="T58" fmla="*/ 832 w 944"/>
              <a:gd name="T59" fmla="*/ 104 h 370"/>
              <a:gd name="T60" fmla="*/ 848 w 944"/>
              <a:gd name="T61" fmla="*/ 100 h 370"/>
              <a:gd name="T62" fmla="*/ 862 w 944"/>
              <a:gd name="T63" fmla="*/ 100 h 370"/>
              <a:gd name="T64" fmla="*/ 862 w 944"/>
              <a:gd name="T65" fmla="*/ 100 h 370"/>
              <a:gd name="T66" fmla="*/ 878 w 944"/>
              <a:gd name="T67" fmla="*/ 102 h 370"/>
              <a:gd name="T68" fmla="*/ 892 w 944"/>
              <a:gd name="T69" fmla="*/ 108 h 370"/>
              <a:gd name="T70" fmla="*/ 904 w 944"/>
              <a:gd name="T71" fmla="*/ 114 h 370"/>
              <a:gd name="T72" fmla="*/ 914 w 944"/>
              <a:gd name="T73" fmla="*/ 120 h 370"/>
              <a:gd name="T74" fmla="*/ 914 w 944"/>
              <a:gd name="T75" fmla="*/ 120 h 370"/>
              <a:gd name="T76" fmla="*/ 928 w 944"/>
              <a:gd name="T77" fmla="*/ 132 h 370"/>
              <a:gd name="T78" fmla="*/ 934 w 944"/>
              <a:gd name="T79" fmla="*/ 134 h 370"/>
              <a:gd name="T80" fmla="*/ 944 w 944"/>
              <a:gd name="T81" fmla="*/ 134 h 370"/>
              <a:gd name="T82" fmla="*/ 944 w 944"/>
              <a:gd name="T83" fmla="*/ 0 h 370"/>
              <a:gd name="T84" fmla="*/ 0 w 944"/>
              <a:gd name="T85" fmla="*/ 0 h 370"/>
              <a:gd name="T86" fmla="*/ 0 w 944"/>
              <a:gd name="T87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4" h="370">
                <a:moveTo>
                  <a:pt x="0" y="370"/>
                </a:moveTo>
                <a:lnTo>
                  <a:pt x="944" y="370"/>
                </a:lnTo>
                <a:lnTo>
                  <a:pt x="944" y="240"/>
                </a:lnTo>
                <a:lnTo>
                  <a:pt x="930" y="240"/>
                </a:lnTo>
                <a:lnTo>
                  <a:pt x="930" y="240"/>
                </a:lnTo>
                <a:lnTo>
                  <a:pt x="926" y="242"/>
                </a:lnTo>
                <a:lnTo>
                  <a:pt x="914" y="252"/>
                </a:lnTo>
                <a:lnTo>
                  <a:pt x="914" y="252"/>
                </a:lnTo>
                <a:lnTo>
                  <a:pt x="904" y="258"/>
                </a:lnTo>
                <a:lnTo>
                  <a:pt x="892" y="264"/>
                </a:lnTo>
                <a:lnTo>
                  <a:pt x="878" y="268"/>
                </a:lnTo>
                <a:lnTo>
                  <a:pt x="862" y="270"/>
                </a:lnTo>
                <a:lnTo>
                  <a:pt x="862" y="270"/>
                </a:lnTo>
                <a:lnTo>
                  <a:pt x="848" y="270"/>
                </a:lnTo>
                <a:lnTo>
                  <a:pt x="834" y="266"/>
                </a:lnTo>
                <a:lnTo>
                  <a:pt x="818" y="260"/>
                </a:lnTo>
                <a:lnTo>
                  <a:pt x="804" y="252"/>
                </a:lnTo>
                <a:lnTo>
                  <a:pt x="804" y="252"/>
                </a:lnTo>
                <a:lnTo>
                  <a:pt x="794" y="240"/>
                </a:lnTo>
                <a:lnTo>
                  <a:pt x="784" y="224"/>
                </a:lnTo>
                <a:lnTo>
                  <a:pt x="778" y="206"/>
                </a:lnTo>
                <a:lnTo>
                  <a:pt x="776" y="184"/>
                </a:lnTo>
                <a:lnTo>
                  <a:pt x="776" y="184"/>
                </a:lnTo>
                <a:lnTo>
                  <a:pt x="778" y="164"/>
                </a:lnTo>
                <a:lnTo>
                  <a:pt x="784" y="146"/>
                </a:lnTo>
                <a:lnTo>
                  <a:pt x="794" y="130"/>
                </a:lnTo>
                <a:lnTo>
                  <a:pt x="804" y="118"/>
                </a:lnTo>
                <a:lnTo>
                  <a:pt x="804" y="118"/>
                </a:lnTo>
                <a:lnTo>
                  <a:pt x="818" y="110"/>
                </a:lnTo>
                <a:lnTo>
                  <a:pt x="832" y="104"/>
                </a:lnTo>
                <a:lnTo>
                  <a:pt x="848" y="100"/>
                </a:lnTo>
                <a:lnTo>
                  <a:pt x="862" y="100"/>
                </a:lnTo>
                <a:lnTo>
                  <a:pt x="862" y="100"/>
                </a:lnTo>
                <a:lnTo>
                  <a:pt x="878" y="102"/>
                </a:lnTo>
                <a:lnTo>
                  <a:pt x="892" y="108"/>
                </a:lnTo>
                <a:lnTo>
                  <a:pt x="904" y="114"/>
                </a:lnTo>
                <a:lnTo>
                  <a:pt x="914" y="120"/>
                </a:lnTo>
                <a:lnTo>
                  <a:pt x="914" y="120"/>
                </a:lnTo>
                <a:lnTo>
                  <a:pt x="928" y="132"/>
                </a:lnTo>
                <a:lnTo>
                  <a:pt x="934" y="134"/>
                </a:lnTo>
                <a:lnTo>
                  <a:pt x="944" y="134"/>
                </a:lnTo>
                <a:lnTo>
                  <a:pt x="944" y="0"/>
                </a:lnTo>
                <a:lnTo>
                  <a:pt x="0" y="0"/>
                </a:lnTo>
                <a:lnTo>
                  <a:pt x="0" y="37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45"/>
          <p:cNvSpPr>
            <a:spLocks/>
          </p:cNvSpPr>
          <p:nvPr/>
        </p:nvSpPr>
        <p:spPr bwMode="auto">
          <a:xfrm>
            <a:off x="4771860" y="4390591"/>
            <a:ext cx="2631215" cy="711659"/>
          </a:xfrm>
          <a:custGeom>
            <a:avLst/>
            <a:gdLst>
              <a:gd name="T0" fmla="*/ 1352 w 1368"/>
              <a:gd name="T1" fmla="*/ 144 h 370"/>
              <a:gd name="T2" fmla="*/ 1336 w 1368"/>
              <a:gd name="T3" fmla="*/ 136 h 370"/>
              <a:gd name="T4" fmla="*/ 1316 w 1368"/>
              <a:gd name="T5" fmla="*/ 134 h 370"/>
              <a:gd name="T6" fmla="*/ 1306 w 1368"/>
              <a:gd name="T7" fmla="*/ 134 h 370"/>
              <a:gd name="T8" fmla="*/ 1284 w 1368"/>
              <a:gd name="T9" fmla="*/ 148 h 370"/>
              <a:gd name="T10" fmla="*/ 1268 w 1368"/>
              <a:gd name="T11" fmla="*/ 160 h 370"/>
              <a:gd name="T12" fmla="*/ 1248 w 1368"/>
              <a:gd name="T13" fmla="*/ 168 h 370"/>
              <a:gd name="T14" fmla="*/ 1182 w 1368"/>
              <a:gd name="T15" fmla="*/ 168 h 370"/>
              <a:gd name="T16" fmla="*/ 174 w 1368"/>
              <a:gd name="T17" fmla="*/ 0 h 370"/>
              <a:gd name="T18" fmla="*/ 122 w 1368"/>
              <a:gd name="T19" fmla="*/ 168 h 370"/>
              <a:gd name="T20" fmla="*/ 122 w 1368"/>
              <a:gd name="T21" fmla="*/ 168 h 370"/>
              <a:gd name="T22" fmla="*/ 100 w 1368"/>
              <a:gd name="T23" fmla="*/ 160 h 370"/>
              <a:gd name="T24" fmla="*/ 84 w 1368"/>
              <a:gd name="T25" fmla="*/ 148 h 370"/>
              <a:gd name="T26" fmla="*/ 62 w 1368"/>
              <a:gd name="T27" fmla="*/ 134 h 370"/>
              <a:gd name="T28" fmla="*/ 52 w 1368"/>
              <a:gd name="T29" fmla="*/ 134 h 370"/>
              <a:gd name="T30" fmla="*/ 32 w 1368"/>
              <a:gd name="T31" fmla="*/ 136 h 370"/>
              <a:gd name="T32" fmla="*/ 16 w 1368"/>
              <a:gd name="T33" fmla="*/ 144 h 370"/>
              <a:gd name="T34" fmla="*/ 10 w 1368"/>
              <a:gd name="T35" fmla="*/ 150 h 370"/>
              <a:gd name="T36" fmla="*/ 2 w 1368"/>
              <a:gd name="T37" fmla="*/ 170 h 370"/>
              <a:gd name="T38" fmla="*/ 0 w 1368"/>
              <a:gd name="T39" fmla="*/ 186 h 370"/>
              <a:gd name="T40" fmla="*/ 4 w 1368"/>
              <a:gd name="T41" fmla="*/ 210 h 370"/>
              <a:gd name="T42" fmla="*/ 16 w 1368"/>
              <a:gd name="T43" fmla="*/ 226 h 370"/>
              <a:gd name="T44" fmla="*/ 24 w 1368"/>
              <a:gd name="T45" fmla="*/ 230 h 370"/>
              <a:gd name="T46" fmla="*/ 42 w 1368"/>
              <a:gd name="T47" fmla="*/ 236 h 370"/>
              <a:gd name="T48" fmla="*/ 52 w 1368"/>
              <a:gd name="T49" fmla="*/ 236 h 370"/>
              <a:gd name="T50" fmla="*/ 68 w 1368"/>
              <a:gd name="T51" fmla="*/ 232 h 370"/>
              <a:gd name="T52" fmla="*/ 84 w 1368"/>
              <a:gd name="T53" fmla="*/ 224 h 370"/>
              <a:gd name="T54" fmla="*/ 110 w 1368"/>
              <a:gd name="T55" fmla="*/ 208 h 370"/>
              <a:gd name="T56" fmla="*/ 174 w 1368"/>
              <a:gd name="T57" fmla="*/ 206 h 370"/>
              <a:gd name="T58" fmla="*/ 1182 w 1368"/>
              <a:gd name="T59" fmla="*/ 370 h 370"/>
              <a:gd name="T60" fmla="*/ 1248 w 1368"/>
              <a:gd name="T61" fmla="*/ 206 h 370"/>
              <a:gd name="T62" fmla="*/ 1260 w 1368"/>
              <a:gd name="T63" fmla="*/ 208 h 370"/>
              <a:gd name="T64" fmla="*/ 1284 w 1368"/>
              <a:gd name="T65" fmla="*/ 224 h 370"/>
              <a:gd name="T66" fmla="*/ 1300 w 1368"/>
              <a:gd name="T67" fmla="*/ 232 h 370"/>
              <a:gd name="T68" fmla="*/ 1316 w 1368"/>
              <a:gd name="T69" fmla="*/ 236 h 370"/>
              <a:gd name="T70" fmla="*/ 1326 w 1368"/>
              <a:gd name="T71" fmla="*/ 236 h 370"/>
              <a:gd name="T72" fmla="*/ 1344 w 1368"/>
              <a:gd name="T73" fmla="*/ 230 h 370"/>
              <a:gd name="T74" fmla="*/ 1352 w 1368"/>
              <a:gd name="T75" fmla="*/ 226 h 370"/>
              <a:gd name="T76" fmla="*/ 1364 w 1368"/>
              <a:gd name="T77" fmla="*/ 210 h 370"/>
              <a:gd name="T78" fmla="*/ 1368 w 1368"/>
              <a:gd name="T79" fmla="*/ 186 h 370"/>
              <a:gd name="T80" fmla="*/ 1366 w 1368"/>
              <a:gd name="T81" fmla="*/ 170 h 370"/>
              <a:gd name="T82" fmla="*/ 1358 w 1368"/>
              <a:gd name="T83" fmla="*/ 150 h 370"/>
              <a:gd name="T84" fmla="*/ 1352 w 1368"/>
              <a:gd name="T85" fmla="*/ 14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68" h="370">
                <a:moveTo>
                  <a:pt x="1352" y="144"/>
                </a:moveTo>
                <a:lnTo>
                  <a:pt x="1352" y="144"/>
                </a:lnTo>
                <a:lnTo>
                  <a:pt x="1344" y="140"/>
                </a:lnTo>
                <a:lnTo>
                  <a:pt x="1336" y="136"/>
                </a:lnTo>
                <a:lnTo>
                  <a:pt x="1326" y="134"/>
                </a:lnTo>
                <a:lnTo>
                  <a:pt x="1316" y="134"/>
                </a:lnTo>
                <a:lnTo>
                  <a:pt x="1316" y="134"/>
                </a:lnTo>
                <a:lnTo>
                  <a:pt x="1306" y="134"/>
                </a:lnTo>
                <a:lnTo>
                  <a:pt x="1300" y="138"/>
                </a:lnTo>
                <a:lnTo>
                  <a:pt x="1284" y="148"/>
                </a:lnTo>
                <a:lnTo>
                  <a:pt x="1284" y="148"/>
                </a:lnTo>
                <a:lnTo>
                  <a:pt x="1268" y="160"/>
                </a:lnTo>
                <a:lnTo>
                  <a:pt x="1258" y="166"/>
                </a:lnTo>
                <a:lnTo>
                  <a:pt x="1248" y="168"/>
                </a:lnTo>
                <a:lnTo>
                  <a:pt x="1246" y="168"/>
                </a:lnTo>
                <a:lnTo>
                  <a:pt x="1182" y="168"/>
                </a:lnTo>
                <a:lnTo>
                  <a:pt x="1182" y="0"/>
                </a:lnTo>
                <a:lnTo>
                  <a:pt x="174" y="0"/>
                </a:lnTo>
                <a:lnTo>
                  <a:pt x="174" y="168"/>
                </a:lnTo>
                <a:lnTo>
                  <a:pt x="122" y="168"/>
                </a:lnTo>
                <a:lnTo>
                  <a:pt x="122" y="168"/>
                </a:lnTo>
                <a:lnTo>
                  <a:pt x="122" y="168"/>
                </a:lnTo>
                <a:lnTo>
                  <a:pt x="110" y="166"/>
                </a:lnTo>
                <a:lnTo>
                  <a:pt x="100" y="160"/>
                </a:lnTo>
                <a:lnTo>
                  <a:pt x="84" y="148"/>
                </a:lnTo>
                <a:lnTo>
                  <a:pt x="84" y="148"/>
                </a:lnTo>
                <a:lnTo>
                  <a:pt x="70" y="138"/>
                </a:lnTo>
                <a:lnTo>
                  <a:pt x="62" y="134"/>
                </a:lnTo>
                <a:lnTo>
                  <a:pt x="52" y="134"/>
                </a:lnTo>
                <a:lnTo>
                  <a:pt x="52" y="134"/>
                </a:lnTo>
                <a:lnTo>
                  <a:pt x="42" y="134"/>
                </a:lnTo>
                <a:lnTo>
                  <a:pt x="32" y="136"/>
                </a:lnTo>
                <a:lnTo>
                  <a:pt x="24" y="140"/>
                </a:lnTo>
                <a:lnTo>
                  <a:pt x="16" y="144"/>
                </a:lnTo>
                <a:lnTo>
                  <a:pt x="16" y="144"/>
                </a:lnTo>
                <a:lnTo>
                  <a:pt x="10" y="150"/>
                </a:lnTo>
                <a:lnTo>
                  <a:pt x="6" y="160"/>
                </a:lnTo>
                <a:lnTo>
                  <a:pt x="2" y="170"/>
                </a:lnTo>
                <a:lnTo>
                  <a:pt x="0" y="186"/>
                </a:lnTo>
                <a:lnTo>
                  <a:pt x="0" y="186"/>
                </a:lnTo>
                <a:lnTo>
                  <a:pt x="2" y="200"/>
                </a:lnTo>
                <a:lnTo>
                  <a:pt x="4" y="210"/>
                </a:lnTo>
                <a:lnTo>
                  <a:pt x="10" y="220"/>
                </a:lnTo>
                <a:lnTo>
                  <a:pt x="16" y="226"/>
                </a:lnTo>
                <a:lnTo>
                  <a:pt x="16" y="226"/>
                </a:lnTo>
                <a:lnTo>
                  <a:pt x="24" y="230"/>
                </a:lnTo>
                <a:lnTo>
                  <a:pt x="32" y="234"/>
                </a:lnTo>
                <a:lnTo>
                  <a:pt x="42" y="236"/>
                </a:lnTo>
                <a:lnTo>
                  <a:pt x="52" y="236"/>
                </a:lnTo>
                <a:lnTo>
                  <a:pt x="52" y="236"/>
                </a:lnTo>
                <a:lnTo>
                  <a:pt x="62" y="236"/>
                </a:lnTo>
                <a:lnTo>
                  <a:pt x="68" y="232"/>
                </a:lnTo>
                <a:lnTo>
                  <a:pt x="84" y="224"/>
                </a:lnTo>
                <a:lnTo>
                  <a:pt x="84" y="224"/>
                </a:lnTo>
                <a:lnTo>
                  <a:pt x="100" y="212"/>
                </a:lnTo>
                <a:lnTo>
                  <a:pt x="110" y="208"/>
                </a:lnTo>
                <a:lnTo>
                  <a:pt x="120" y="206"/>
                </a:lnTo>
                <a:lnTo>
                  <a:pt x="174" y="206"/>
                </a:lnTo>
                <a:lnTo>
                  <a:pt x="174" y="370"/>
                </a:lnTo>
                <a:lnTo>
                  <a:pt x="1182" y="370"/>
                </a:lnTo>
                <a:lnTo>
                  <a:pt x="1182" y="206"/>
                </a:lnTo>
                <a:lnTo>
                  <a:pt x="1248" y="206"/>
                </a:lnTo>
                <a:lnTo>
                  <a:pt x="1248" y="206"/>
                </a:lnTo>
                <a:lnTo>
                  <a:pt x="1260" y="208"/>
                </a:lnTo>
                <a:lnTo>
                  <a:pt x="1268" y="212"/>
                </a:lnTo>
                <a:lnTo>
                  <a:pt x="1284" y="224"/>
                </a:lnTo>
                <a:lnTo>
                  <a:pt x="1284" y="224"/>
                </a:lnTo>
                <a:lnTo>
                  <a:pt x="1300" y="232"/>
                </a:lnTo>
                <a:lnTo>
                  <a:pt x="1308" y="236"/>
                </a:lnTo>
                <a:lnTo>
                  <a:pt x="1316" y="236"/>
                </a:lnTo>
                <a:lnTo>
                  <a:pt x="1316" y="236"/>
                </a:lnTo>
                <a:lnTo>
                  <a:pt x="1326" y="236"/>
                </a:lnTo>
                <a:lnTo>
                  <a:pt x="1336" y="234"/>
                </a:lnTo>
                <a:lnTo>
                  <a:pt x="1344" y="230"/>
                </a:lnTo>
                <a:lnTo>
                  <a:pt x="1352" y="226"/>
                </a:lnTo>
                <a:lnTo>
                  <a:pt x="1352" y="226"/>
                </a:lnTo>
                <a:lnTo>
                  <a:pt x="1360" y="220"/>
                </a:lnTo>
                <a:lnTo>
                  <a:pt x="1364" y="210"/>
                </a:lnTo>
                <a:lnTo>
                  <a:pt x="1368" y="200"/>
                </a:lnTo>
                <a:lnTo>
                  <a:pt x="1368" y="186"/>
                </a:lnTo>
                <a:lnTo>
                  <a:pt x="1368" y="186"/>
                </a:lnTo>
                <a:lnTo>
                  <a:pt x="1366" y="170"/>
                </a:lnTo>
                <a:lnTo>
                  <a:pt x="1364" y="160"/>
                </a:lnTo>
                <a:lnTo>
                  <a:pt x="1358" y="150"/>
                </a:lnTo>
                <a:lnTo>
                  <a:pt x="1352" y="144"/>
                </a:lnTo>
                <a:lnTo>
                  <a:pt x="1352" y="14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Freeform 46"/>
          <p:cNvSpPr>
            <a:spLocks/>
          </p:cNvSpPr>
          <p:nvPr/>
        </p:nvSpPr>
        <p:spPr bwMode="auto">
          <a:xfrm>
            <a:off x="7122258" y="4390591"/>
            <a:ext cx="1446399" cy="711659"/>
          </a:xfrm>
          <a:custGeom>
            <a:avLst/>
            <a:gdLst>
              <a:gd name="T0" fmla="*/ 0 w 752"/>
              <a:gd name="T1" fmla="*/ 134 h 370"/>
              <a:gd name="T2" fmla="*/ 22 w 752"/>
              <a:gd name="T3" fmla="*/ 134 h 370"/>
              <a:gd name="T4" fmla="*/ 22 w 752"/>
              <a:gd name="T5" fmla="*/ 134 h 370"/>
              <a:gd name="T6" fmla="*/ 28 w 752"/>
              <a:gd name="T7" fmla="*/ 132 h 370"/>
              <a:gd name="T8" fmla="*/ 42 w 752"/>
              <a:gd name="T9" fmla="*/ 120 h 370"/>
              <a:gd name="T10" fmla="*/ 42 w 752"/>
              <a:gd name="T11" fmla="*/ 120 h 370"/>
              <a:gd name="T12" fmla="*/ 52 w 752"/>
              <a:gd name="T13" fmla="*/ 114 h 370"/>
              <a:gd name="T14" fmla="*/ 64 w 752"/>
              <a:gd name="T15" fmla="*/ 108 h 370"/>
              <a:gd name="T16" fmla="*/ 78 w 752"/>
              <a:gd name="T17" fmla="*/ 102 h 370"/>
              <a:gd name="T18" fmla="*/ 94 w 752"/>
              <a:gd name="T19" fmla="*/ 100 h 370"/>
              <a:gd name="T20" fmla="*/ 94 w 752"/>
              <a:gd name="T21" fmla="*/ 100 h 370"/>
              <a:gd name="T22" fmla="*/ 108 w 752"/>
              <a:gd name="T23" fmla="*/ 100 h 370"/>
              <a:gd name="T24" fmla="*/ 124 w 752"/>
              <a:gd name="T25" fmla="*/ 104 h 370"/>
              <a:gd name="T26" fmla="*/ 138 w 752"/>
              <a:gd name="T27" fmla="*/ 110 h 370"/>
              <a:gd name="T28" fmla="*/ 152 w 752"/>
              <a:gd name="T29" fmla="*/ 118 h 370"/>
              <a:gd name="T30" fmla="*/ 152 w 752"/>
              <a:gd name="T31" fmla="*/ 118 h 370"/>
              <a:gd name="T32" fmla="*/ 162 w 752"/>
              <a:gd name="T33" fmla="*/ 130 h 370"/>
              <a:gd name="T34" fmla="*/ 172 w 752"/>
              <a:gd name="T35" fmla="*/ 146 h 370"/>
              <a:gd name="T36" fmla="*/ 178 w 752"/>
              <a:gd name="T37" fmla="*/ 164 h 370"/>
              <a:gd name="T38" fmla="*/ 180 w 752"/>
              <a:gd name="T39" fmla="*/ 184 h 370"/>
              <a:gd name="T40" fmla="*/ 180 w 752"/>
              <a:gd name="T41" fmla="*/ 184 h 370"/>
              <a:gd name="T42" fmla="*/ 178 w 752"/>
              <a:gd name="T43" fmla="*/ 206 h 370"/>
              <a:gd name="T44" fmla="*/ 172 w 752"/>
              <a:gd name="T45" fmla="*/ 224 h 370"/>
              <a:gd name="T46" fmla="*/ 164 w 752"/>
              <a:gd name="T47" fmla="*/ 240 h 370"/>
              <a:gd name="T48" fmla="*/ 152 w 752"/>
              <a:gd name="T49" fmla="*/ 252 h 370"/>
              <a:gd name="T50" fmla="*/ 152 w 752"/>
              <a:gd name="T51" fmla="*/ 252 h 370"/>
              <a:gd name="T52" fmla="*/ 138 w 752"/>
              <a:gd name="T53" fmla="*/ 260 h 370"/>
              <a:gd name="T54" fmla="*/ 124 w 752"/>
              <a:gd name="T55" fmla="*/ 266 h 370"/>
              <a:gd name="T56" fmla="*/ 108 w 752"/>
              <a:gd name="T57" fmla="*/ 270 h 370"/>
              <a:gd name="T58" fmla="*/ 94 w 752"/>
              <a:gd name="T59" fmla="*/ 270 h 370"/>
              <a:gd name="T60" fmla="*/ 94 w 752"/>
              <a:gd name="T61" fmla="*/ 270 h 370"/>
              <a:gd name="T62" fmla="*/ 78 w 752"/>
              <a:gd name="T63" fmla="*/ 268 h 370"/>
              <a:gd name="T64" fmla="*/ 64 w 752"/>
              <a:gd name="T65" fmla="*/ 264 h 370"/>
              <a:gd name="T66" fmla="*/ 52 w 752"/>
              <a:gd name="T67" fmla="*/ 258 h 370"/>
              <a:gd name="T68" fmla="*/ 44 w 752"/>
              <a:gd name="T69" fmla="*/ 252 h 370"/>
              <a:gd name="T70" fmla="*/ 44 w 752"/>
              <a:gd name="T71" fmla="*/ 252 h 370"/>
              <a:gd name="T72" fmla="*/ 30 w 752"/>
              <a:gd name="T73" fmla="*/ 242 h 370"/>
              <a:gd name="T74" fmla="*/ 26 w 752"/>
              <a:gd name="T75" fmla="*/ 240 h 370"/>
              <a:gd name="T76" fmla="*/ 0 w 752"/>
              <a:gd name="T77" fmla="*/ 240 h 370"/>
              <a:gd name="T78" fmla="*/ 0 w 752"/>
              <a:gd name="T79" fmla="*/ 370 h 370"/>
              <a:gd name="T80" fmla="*/ 752 w 752"/>
              <a:gd name="T81" fmla="*/ 370 h 370"/>
              <a:gd name="T82" fmla="*/ 752 w 752"/>
              <a:gd name="T83" fmla="*/ 0 h 370"/>
              <a:gd name="T84" fmla="*/ 0 w 752"/>
              <a:gd name="T85" fmla="*/ 0 h 370"/>
              <a:gd name="T86" fmla="*/ 0 w 752"/>
              <a:gd name="T87" fmla="*/ 1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52" h="370">
                <a:moveTo>
                  <a:pt x="0" y="134"/>
                </a:moveTo>
                <a:lnTo>
                  <a:pt x="22" y="134"/>
                </a:lnTo>
                <a:lnTo>
                  <a:pt x="22" y="134"/>
                </a:lnTo>
                <a:lnTo>
                  <a:pt x="28" y="132"/>
                </a:lnTo>
                <a:lnTo>
                  <a:pt x="42" y="120"/>
                </a:lnTo>
                <a:lnTo>
                  <a:pt x="42" y="120"/>
                </a:lnTo>
                <a:lnTo>
                  <a:pt x="52" y="114"/>
                </a:lnTo>
                <a:lnTo>
                  <a:pt x="64" y="108"/>
                </a:lnTo>
                <a:lnTo>
                  <a:pt x="78" y="102"/>
                </a:lnTo>
                <a:lnTo>
                  <a:pt x="94" y="100"/>
                </a:lnTo>
                <a:lnTo>
                  <a:pt x="94" y="100"/>
                </a:lnTo>
                <a:lnTo>
                  <a:pt x="108" y="100"/>
                </a:lnTo>
                <a:lnTo>
                  <a:pt x="124" y="104"/>
                </a:lnTo>
                <a:lnTo>
                  <a:pt x="138" y="110"/>
                </a:lnTo>
                <a:lnTo>
                  <a:pt x="152" y="118"/>
                </a:lnTo>
                <a:lnTo>
                  <a:pt x="152" y="118"/>
                </a:lnTo>
                <a:lnTo>
                  <a:pt x="162" y="130"/>
                </a:lnTo>
                <a:lnTo>
                  <a:pt x="172" y="146"/>
                </a:lnTo>
                <a:lnTo>
                  <a:pt x="178" y="164"/>
                </a:lnTo>
                <a:lnTo>
                  <a:pt x="180" y="184"/>
                </a:lnTo>
                <a:lnTo>
                  <a:pt x="180" y="184"/>
                </a:lnTo>
                <a:lnTo>
                  <a:pt x="178" y="206"/>
                </a:lnTo>
                <a:lnTo>
                  <a:pt x="172" y="224"/>
                </a:lnTo>
                <a:lnTo>
                  <a:pt x="164" y="240"/>
                </a:lnTo>
                <a:lnTo>
                  <a:pt x="152" y="252"/>
                </a:lnTo>
                <a:lnTo>
                  <a:pt x="152" y="252"/>
                </a:lnTo>
                <a:lnTo>
                  <a:pt x="138" y="260"/>
                </a:lnTo>
                <a:lnTo>
                  <a:pt x="124" y="266"/>
                </a:lnTo>
                <a:lnTo>
                  <a:pt x="108" y="270"/>
                </a:lnTo>
                <a:lnTo>
                  <a:pt x="94" y="270"/>
                </a:lnTo>
                <a:lnTo>
                  <a:pt x="94" y="270"/>
                </a:lnTo>
                <a:lnTo>
                  <a:pt x="78" y="268"/>
                </a:lnTo>
                <a:lnTo>
                  <a:pt x="64" y="264"/>
                </a:lnTo>
                <a:lnTo>
                  <a:pt x="52" y="258"/>
                </a:lnTo>
                <a:lnTo>
                  <a:pt x="44" y="252"/>
                </a:lnTo>
                <a:lnTo>
                  <a:pt x="44" y="252"/>
                </a:lnTo>
                <a:lnTo>
                  <a:pt x="30" y="242"/>
                </a:lnTo>
                <a:lnTo>
                  <a:pt x="26" y="240"/>
                </a:lnTo>
                <a:lnTo>
                  <a:pt x="0" y="240"/>
                </a:lnTo>
                <a:lnTo>
                  <a:pt x="0" y="370"/>
                </a:lnTo>
                <a:lnTo>
                  <a:pt x="752" y="370"/>
                </a:lnTo>
                <a:lnTo>
                  <a:pt x="752" y="0"/>
                </a:lnTo>
                <a:lnTo>
                  <a:pt x="0" y="0"/>
                </a:lnTo>
                <a:lnTo>
                  <a:pt x="0" y="134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Freeform 47"/>
          <p:cNvSpPr>
            <a:spLocks/>
          </p:cNvSpPr>
          <p:nvPr/>
        </p:nvSpPr>
        <p:spPr bwMode="auto">
          <a:xfrm>
            <a:off x="2675350" y="5179186"/>
            <a:ext cx="2231147" cy="434689"/>
          </a:xfrm>
          <a:custGeom>
            <a:avLst/>
            <a:gdLst>
              <a:gd name="T0" fmla="*/ 1150 w 1160"/>
              <a:gd name="T1" fmla="*/ 88 h 226"/>
              <a:gd name="T2" fmla="*/ 1150 w 1160"/>
              <a:gd name="T3" fmla="*/ 88 h 226"/>
              <a:gd name="T4" fmla="*/ 1144 w 1160"/>
              <a:gd name="T5" fmla="*/ 86 h 226"/>
              <a:gd name="T6" fmla="*/ 1136 w 1160"/>
              <a:gd name="T7" fmla="*/ 84 h 226"/>
              <a:gd name="T8" fmla="*/ 1114 w 1160"/>
              <a:gd name="T9" fmla="*/ 82 h 226"/>
              <a:gd name="T10" fmla="*/ 1114 w 1160"/>
              <a:gd name="T11" fmla="*/ 82 h 226"/>
              <a:gd name="T12" fmla="*/ 1096 w 1160"/>
              <a:gd name="T13" fmla="*/ 84 h 226"/>
              <a:gd name="T14" fmla="*/ 1078 w 1160"/>
              <a:gd name="T15" fmla="*/ 90 h 226"/>
              <a:gd name="T16" fmla="*/ 1078 w 1160"/>
              <a:gd name="T17" fmla="*/ 90 h 226"/>
              <a:gd name="T18" fmla="*/ 1058 w 1160"/>
              <a:gd name="T19" fmla="*/ 96 h 226"/>
              <a:gd name="T20" fmla="*/ 1046 w 1160"/>
              <a:gd name="T21" fmla="*/ 100 h 226"/>
              <a:gd name="T22" fmla="*/ 1032 w 1160"/>
              <a:gd name="T23" fmla="*/ 102 h 226"/>
              <a:gd name="T24" fmla="*/ 1032 w 1160"/>
              <a:gd name="T25" fmla="*/ 102 h 226"/>
              <a:gd name="T26" fmla="*/ 968 w 1160"/>
              <a:gd name="T27" fmla="*/ 102 h 226"/>
              <a:gd name="T28" fmla="*/ 1024 w 1160"/>
              <a:gd name="T29" fmla="*/ 0 h 226"/>
              <a:gd name="T30" fmla="*/ 266 w 1160"/>
              <a:gd name="T31" fmla="*/ 0 h 226"/>
              <a:gd name="T32" fmla="*/ 0 w 1160"/>
              <a:gd name="T33" fmla="*/ 226 h 226"/>
              <a:gd name="T34" fmla="*/ 902 w 1160"/>
              <a:gd name="T35" fmla="*/ 226 h 226"/>
              <a:gd name="T36" fmla="*/ 956 w 1160"/>
              <a:gd name="T37" fmla="*/ 124 h 226"/>
              <a:gd name="T38" fmla="*/ 1022 w 1160"/>
              <a:gd name="T39" fmla="*/ 124 h 226"/>
              <a:gd name="T40" fmla="*/ 1022 w 1160"/>
              <a:gd name="T41" fmla="*/ 124 h 226"/>
              <a:gd name="T42" fmla="*/ 1034 w 1160"/>
              <a:gd name="T43" fmla="*/ 126 h 226"/>
              <a:gd name="T44" fmla="*/ 1044 w 1160"/>
              <a:gd name="T45" fmla="*/ 128 h 226"/>
              <a:gd name="T46" fmla="*/ 1058 w 1160"/>
              <a:gd name="T47" fmla="*/ 134 h 226"/>
              <a:gd name="T48" fmla="*/ 1058 w 1160"/>
              <a:gd name="T49" fmla="*/ 134 h 226"/>
              <a:gd name="T50" fmla="*/ 1070 w 1160"/>
              <a:gd name="T51" fmla="*/ 140 h 226"/>
              <a:gd name="T52" fmla="*/ 1078 w 1160"/>
              <a:gd name="T53" fmla="*/ 142 h 226"/>
              <a:gd name="T54" fmla="*/ 1088 w 1160"/>
              <a:gd name="T55" fmla="*/ 142 h 226"/>
              <a:gd name="T56" fmla="*/ 1088 w 1160"/>
              <a:gd name="T57" fmla="*/ 142 h 226"/>
              <a:gd name="T58" fmla="*/ 1112 w 1160"/>
              <a:gd name="T59" fmla="*/ 140 h 226"/>
              <a:gd name="T60" fmla="*/ 1132 w 1160"/>
              <a:gd name="T61" fmla="*/ 136 h 226"/>
              <a:gd name="T62" fmla="*/ 1132 w 1160"/>
              <a:gd name="T63" fmla="*/ 136 h 226"/>
              <a:gd name="T64" fmla="*/ 1140 w 1160"/>
              <a:gd name="T65" fmla="*/ 132 h 226"/>
              <a:gd name="T66" fmla="*/ 1148 w 1160"/>
              <a:gd name="T67" fmla="*/ 126 h 226"/>
              <a:gd name="T68" fmla="*/ 1154 w 1160"/>
              <a:gd name="T69" fmla="*/ 120 h 226"/>
              <a:gd name="T70" fmla="*/ 1158 w 1160"/>
              <a:gd name="T71" fmla="*/ 112 h 226"/>
              <a:gd name="T72" fmla="*/ 1158 w 1160"/>
              <a:gd name="T73" fmla="*/ 112 h 226"/>
              <a:gd name="T74" fmla="*/ 1160 w 1160"/>
              <a:gd name="T75" fmla="*/ 102 h 226"/>
              <a:gd name="T76" fmla="*/ 1158 w 1160"/>
              <a:gd name="T77" fmla="*/ 96 h 226"/>
              <a:gd name="T78" fmla="*/ 1156 w 1160"/>
              <a:gd name="T79" fmla="*/ 92 h 226"/>
              <a:gd name="T80" fmla="*/ 1150 w 1160"/>
              <a:gd name="T81" fmla="*/ 88 h 226"/>
              <a:gd name="T82" fmla="*/ 1150 w 1160"/>
              <a:gd name="T83" fmla="*/ 8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0" h="226">
                <a:moveTo>
                  <a:pt x="1150" y="88"/>
                </a:moveTo>
                <a:lnTo>
                  <a:pt x="1150" y="88"/>
                </a:lnTo>
                <a:lnTo>
                  <a:pt x="1144" y="86"/>
                </a:lnTo>
                <a:lnTo>
                  <a:pt x="1136" y="84"/>
                </a:lnTo>
                <a:lnTo>
                  <a:pt x="1114" y="82"/>
                </a:lnTo>
                <a:lnTo>
                  <a:pt x="1114" y="82"/>
                </a:lnTo>
                <a:lnTo>
                  <a:pt x="1096" y="84"/>
                </a:lnTo>
                <a:lnTo>
                  <a:pt x="1078" y="90"/>
                </a:lnTo>
                <a:lnTo>
                  <a:pt x="1078" y="90"/>
                </a:lnTo>
                <a:lnTo>
                  <a:pt x="1058" y="96"/>
                </a:lnTo>
                <a:lnTo>
                  <a:pt x="1046" y="100"/>
                </a:lnTo>
                <a:lnTo>
                  <a:pt x="1032" y="102"/>
                </a:lnTo>
                <a:lnTo>
                  <a:pt x="1032" y="102"/>
                </a:lnTo>
                <a:lnTo>
                  <a:pt x="968" y="102"/>
                </a:lnTo>
                <a:lnTo>
                  <a:pt x="1024" y="0"/>
                </a:lnTo>
                <a:lnTo>
                  <a:pt x="266" y="0"/>
                </a:lnTo>
                <a:lnTo>
                  <a:pt x="0" y="226"/>
                </a:lnTo>
                <a:lnTo>
                  <a:pt x="902" y="226"/>
                </a:lnTo>
                <a:lnTo>
                  <a:pt x="956" y="124"/>
                </a:lnTo>
                <a:lnTo>
                  <a:pt x="1022" y="124"/>
                </a:lnTo>
                <a:lnTo>
                  <a:pt x="1022" y="124"/>
                </a:lnTo>
                <a:lnTo>
                  <a:pt x="1034" y="126"/>
                </a:lnTo>
                <a:lnTo>
                  <a:pt x="1044" y="128"/>
                </a:lnTo>
                <a:lnTo>
                  <a:pt x="1058" y="134"/>
                </a:lnTo>
                <a:lnTo>
                  <a:pt x="1058" y="134"/>
                </a:lnTo>
                <a:lnTo>
                  <a:pt x="1070" y="140"/>
                </a:lnTo>
                <a:lnTo>
                  <a:pt x="1078" y="142"/>
                </a:lnTo>
                <a:lnTo>
                  <a:pt x="1088" y="142"/>
                </a:lnTo>
                <a:lnTo>
                  <a:pt x="1088" y="142"/>
                </a:lnTo>
                <a:lnTo>
                  <a:pt x="1112" y="140"/>
                </a:lnTo>
                <a:lnTo>
                  <a:pt x="1132" y="136"/>
                </a:lnTo>
                <a:lnTo>
                  <a:pt x="1132" y="136"/>
                </a:lnTo>
                <a:lnTo>
                  <a:pt x="1140" y="132"/>
                </a:lnTo>
                <a:lnTo>
                  <a:pt x="1148" y="126"/>
                </a:lnTo>
                <a:lnTo>
                  <a:pt x="1154" y="120"/>
                </a:lnTo>
                <a:lnTo>
                  <a:pt x="1158" y="112"/>
                </a:lnTo>
                <a:lnTo>
                  <a:pt x="1158" y="112"/>
                </a:lnTo>
                <a:lnTo>
                  <a:pt x="1160" y="102"/>
                </a:lnTo>
                <a:lnTo>
                  <a:pt x="1158" y="96"/>
                </a:lnTo>
                <a:lnTo>
                  <a:pt x="1156" y="92"/>
                </a:lnTo>
                <a:lnTo>
                  <a:pt x="1150" y="88"/>
                </a:lnTo>
                <a:lnTo>
                  <a:pt x="1150" y="8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48"/>
          <p:cNvSpPr>
            <a:spLocks/>
          </p:cNvSpPr>
          <p:nvPr/>
        </p:nvSpPr>
        <p:spPr bwMode="auto">
          <a:xfrm>
            <a:off x="4498736" y="5179186"/>
            <a:ext cx="2335011" cy="434689"/>
          </a:xfrm>
          <a:custGeom>
            <a:avLst/>
            <a:gdLst>
              <a:gd name="T0" fmla="*/ 1178 w 1214"/>
              <a:gd name="T1" fmla="*/ 144 h 226"/>
              <a:gd name="T2" fmla="*/ 1162 w 1214"/>
              <a:gd name="T3" fmla="*/ 152 h 226"/>
              <a:gd name="T4" fmla="*/ 1152 w 1214"/>
              <a:gd name="T5" fmla="*/ 156 h 226"/>
              <a:gd name="T6" fmla="*/ 1126 w 1214"/>
              <a:gd name="T7" fmla="*/ 162 h 226"/>
              <a:gd name="T8" fmla="*/ 1108 w 1214"/>
              <a:gd name="T9" fmla="*/ 164 h 226"/>
              <a:gd name="T10" fmla="*/ 1074 w 1214"/>
              <a:gd name="T11" fmla="*/ 162 h 226"/>
              <a:gd name="T12" fmla="*/ 1040 w 1214"/>
              <a:gd name="T13" fmla="*/ 152 h 226"/>
              <a:gd name="T14" fmla="*/ 1026 w 1214"/>
              <a:gd name="T15" fmla="*/ 144 h 226"/>
              <a:gd name="T16" fmla="*/ 1006 w 1214"/>
              <a:gd name="T17" fmla="*/ 124 h 226"/>
              <a:gd name="T18" fmla="*/ 1000 w 1214"/>
              <a:gd name="T19" fmla="*/ 112 h 226"/>
              <a:gd name="T20" fmla="*/ 1004 w 1214"/>
              <a:gd name="T21" fmla="*/ 88 h 226"/>
              <a:gd name="T22" fmla="*/ 1022 w 1214"/>
              <a:gd name="T23" fmla="*/ 74 h 226"/>
              <a:gd name="T24" fmla="*/ 1036 w 1214"/>
              <a:gd name="T25" fmla="*/ 68 h 226"/>
              <a:gd name="T26" fmla="*/ 1064 w 1214"/>
              <a:gd name="T27" fmla="*/ 64 h 226"/>
              <a:gd name="T28" fmla="*/ 1080 w 1214"/>
              <a:gd name="T29" fmla="*/ 64 h 226"/>
              <a:gd name="T30" fmla="*/ 1112 w 1214"/>
              <a:gd name="T31" fmla="*/ 68 h 226"/>
              <a:gd name="T32" fmla="*/ 1138 w 1214"/>
              <a:gd name="T33" fmla="*/ 74 h 226"/>
              <a:gd name="T34" fmla="*/ 1160 w 1214"/>
              <a:gd name="T35" fmla="*/ 82 h 226"/>
              <a:gd name="T36" fmla="*/ 1136 w 1214"/>
              <a:gd name="T37" fmla="*/ 0 h 226"/>
              <a:gd name="T38" fmla="*/ 74 w 1214"/>
              <a:gd name="T39" fmla="*/ 82 h 226"/>
              <a:gd name="T40" fmla="*/ 90 w 1214"/>
              <a:gd name="T41" fmla="*/ 82 h 226"/>
              <a:gd name="T42" fmla="*/ 116 w 1214"/>
              <a:gd name="T43" fmla="*/ 74 h 226"/>
              <a:gd name="T44" fmla="*/ 142 w 1214"/>
              <a:gd name="T45" fmla="*/ 68 h 226"/>
              <a:gd name="T46" fmla="*/ 174 w 1214"/>
              <a:gd name="T47" fmla="*/ 64 h 226"/>
              <a:gd name="T48" fmla="*/ 190 w 1214"/>
              <a:gd name="T49" fmla="*/ 64 h 226"/>
              <a:gd name="T50" fmla="*/ 218 w 1214"/>
              <a:gd name="T51" fmla="*/ 68 h 226"/>
              <a:gd name="T52" fmla="*/ 230 w 1214"/>
              <a:gd name="T53" fmla="*/ 74 h 226"/>
              <a:gd name="T54" fmla="*/ 246 w 1214"/>
              <a:gd name="T55" fmla="*/ 88 h 226"/>
              <a:gd name="T56" fmla="*/ 246 w 1214"/>
              <a:gd name="T57" fmla="*/ 112 h 226"/>
              <a:gd name="T58" fmla="*/ 240 w 1214"/>
              <a:gd name="T59" fmla="*/ 124 h 226"/>
              <a:gd name="T60" fmla="*/ 216 w 1214"/>
              <a:gd name="T61" fmla="*/ 144 h 226"/>
              <a:gd name="T62" fmla="*/ 200 w 1214"/>
              <a:gd name="T63" fmla="*/ 152 h 226"/>
              <a:gd name="T64" fmla="*/ 166 w 1214"/>
              <a:gd name="T65" fmla="*/ 162 h 226"/>
              <a:gd name="T66" fmla="*/ 130 w 1214"/>
              <a:gd name="T67" fmla="*/ 164 h 226"/>
              <a:gd name="T68" fmla="*/ 114 w 1214"/>
              <a:gd name="T69" fmla="*/ 162 h 226"/>
              <a:gd name="T70" fmla="*/ 88 w 1214"/>
              <a:gd name="T71" fmla="*/ 156 h 226"/>
              <a:gd name="T72" fmla="*/ 80 w 1214"/>
              <a:gd name="T73" fmla="*/ 152 h 226"/>
              <a:gd name="T74" fmla="*/ 64 w 1214"/>
              <a:gd name="T75" fmla="*/ 144 h 226"/>
              <a:gd name="T76" fmla="*/ 0 w 1214"/>
              <a:gd name="T77" fmla="*/ 226 h 226"/>
              <a:gd name="T78" fmla="*/ 1186 w 1214"/>
              <a:gd name="T79" fmla="*/ 144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14" h="226">
                <a:moveTo>
                  <a:pt x="1178" y="144"/>
                </a:moveTo>
                <a:lnTo>
                  <a:pt x="1178" y="144"/>
                </a:lnTo>
                <a:lnTo>
                  <a:pt x="1174" y="146"/>
                </a:lnTo>
                <a:lnTo>
                  <a:pt x="1162" y="152"/>
                </a:lnTo>
                <a:lnTo>
                  <a:pt x="1162" y="152"/>
                </a:lnTo>
                <a:lnTo>
                  <a:pt x="1152" y="156"/>
                </a:lnTo>
                <a:lnTo>
                  <a:pt x="1140" y="160"/>
                </a:lnTo>
                <a:lnTo>
                  <a:pt x="1126" y="162"/>
                </a:lnTo>
                <a:lnTo>
                  <a:pt x="1108" y="164"/>
                </a:lnTo>
                <a:lnTo>
                  <a:pt x="1108" y="164"/>
                </a:lnTo>
                <a:lnTo>
                  <a:pt x="1092" y="162"/>
                </a:lnTo>
                <a:lnTo>
                  <a:pt x="1074" y="162"/>
                </a:lnTo>
                <a:lnTo>
                  <a:pt x="1058" y="158"/>
                </a:lnTo>
                <a:lnTo>
                  <a:pt x="1040" y="152"/>
                </a:lnTo>
                <a:lnTo>
                  <a:pt x="1040" y="152"/>
                </a:lnTo>
                <a:lnTo>
                  <a:pt x="1026" y="144"/>
                </a:lnTo>
                <a:lnTo>
                  <a:pt x="1014" y="134"/>
                </a:lnTo>
                <a:lnTo>
                  <a:pt x="1006" y="124"/>
                </a:lnTo>
                <a:lnTo>
                  <a:pt x="1000" y="112"/>
                </a:lnTo>
                <a:lnTo>
                  <a:pt x="1000" y="112"/>
                </a:lnTo>
                <a:lnTo>
                  <a:pt x="1000" y="100"/>
                </a:lnTo>
                <a:lnTo>
                  <a:pt x="1004" y="88"/>
                </a:lnTo>
                <a:lnTo>
                  <a:pt x="1012" y="80"/>
                </a:lnTo>
                <a:lnTo>
                  <a:pt x="1022" y="74"/>
                </a:lnTo>
                <a:lnTo>
                  <a:pt x="1022" y="74"/>
                </a:lnTo>
                <a:lnTo>
                  <a:pt x="1036" y="68"/>
                </a:lnTo>
                <a:lnTo>
                  <a:pt x="1050" y="66"/>
                </a:lnTo>
                <a:lnTo>
                  <a:pt x="1064" y="64"/>
                </a:lnTo>
                <a:lnTo>
                  <a:pt x="1080" y="64"/>
                </a:lnTo>
                <a:lnTo>
                  <a:pt x="1080" y="64"/>
                </a:lnTo>
                <a:lnTo>
                  <a:pt x="1098" y="64"/>
                </a:lnTo>
                <a:lnTo>
                  <a:pt x="1112" y="68"/>
                </a:lnTo>
                <a:lnTo>
                  <a:pt x="1138" y="74"/>
                </a:lnTo>
                <a:lnTo>
                  <a:pt x="1138" y="74"/>
                </a:lnTo>
                <a:lnTo>
                  <a:pt x="1154" y="80"/>
                </a:lnTo>
                <a:lnTo>
                  <a:pt x="1160" y="82"/>
                </a:lnTo>
                <a:lnTo>
                  <a:pt x="1164" y="82"/>
                </a:lnTo>
                <a:lnTo>
                  <a:pt x="1136" y="0"/>
                </a:lnTo>
                <a:lnTo>
                  <a:pt x="114" y="0"/>
                </a:lnTo>
                <a:lnTo>
                  <a:pt x="74" y="82"/>
                </a:lnTo>
                <a:lnTo>
                  <a:pt x="90" y="82"/>
                </a:lnTo>
                <a:lnTo>
                  <a:pt x="90" y="82"/>
                </a:lnTo>
                <a:lnTo>
                  <a:pt x="98" y="80"/>
                </a:lnTo>
                <a:lnTo>
                  <a:pt x="116" y="74"/>
                </a:lnTo>
                <a:lnTo>
                  <a:pt x="116" y="74"/>
                </a:lnTo>
                <a:lnTo>
                  <a:pt x="142" y="68"/>
                </a:lnTo>
                <a:lnTo>
                  <a:pt x="158" y="64"/>
                </a:lnTo>
                <a:lnTo>
                  <a:pt x="174" y="64"/>
                </a:lnTo>
                <a:lnTo>
                  <a:pt x="174" y="64"/>
                </a:lnTo>
                <a:lnTo>
                  <a:pt x="190" y="64"/>
                </a:lnTo>
                <a:lnTo>
                  <a:pt x="204" y="66"/>
                </a:lnTo>
                <a:lnTo>
                  <a:pt x="218" y="68"/>
                </a:lnTo>
                <a:lnTo>
                  <a:pt x="230" y="74"/>
                </a:lnTo>
                <a:lnTo>
                  <a:pt x="230" y="74"/>
                </a:lnTo>
                <a:lnTo>
                  <a:pt x="240" y="80"/>
                </a:lnTo>
                <a:lnTo>
                  <a:pt x="246" y="88"/>
                </a:lnTo>
                <a:lnTo>
                  <a:pt x="248" y="100"/>
                </a:lnTo>
                <a:lnTo>
                  <a:pt x="246" y="112"/>
                </a:lnTo>
                <a:lnTo>
                  <a:pt x="246" y="112"/>
                </a:lnTo>
                <a:lnTo>
                  <a:pt x="240" y="124"/>
                </a:lnTo>
                <a:lnTo>
                  <a:pt x="230" y="134"/>
                </a:lnTo>
                <a:lnTo>
                  <a:pt x="216" y="144"/>
                </a:lnTo>
                <a:lnTo>
                  <a:pt x="200" y="152"/>
                </a:lnTo>
                <a:lnTo>
                  <a:pt x="200" y="152"/>
                </a:lnTo>
                <a:lnTo>
                  <a:pt x="182" y="158"/>
                </a:lnTo>
                <a:lnTo>
                  <a:pt x="166" y="162"/>
                </a:lnTo>
                <a:lnTo>
                  <a:pt x="148" y="162"/>
                </a:lnTo>
                <a:lnTo>
                  <a:pt x="130" y="164"/>
                </a:lnTo>
                <a:lnTo>
                  <a:pt x="130" y="164"/>
                </a:lnTo>
                <a:lnTo>
                  <a:pt x="114" y="162"/>
                </a:lnTo>
                <a:lnTo>
                  <a:pt x="100" y="160"/>
                </a:lnTo>
                <a:lnTo>
                  <a:pt x="88" y="156"/>
                </a:lnTo>
                <a:lnTo>
                  <a:pt x="80" y="152"/>
                </a:lnTo>
                <a:lnTo>
                  <a:pt x="80" y="152"/>
                </a:lnTo>
                <a:lnTo>
                  <a:pt x="68" y="146"/>
                </a:lnTo>
                <a:lnTo>
                  <a:pt x="64" y="144"/>
                </a:lnTo>
                <a:lnTo>
                  <a:pt x="42" y="144"/>
                </a:lnTo>
                <a:lnTo>
                  <a:pt x="0" y="226"/>
                </a:lnTo>
                <a:lnTo>
                  <a:pt x="1214" y="226"/>
                </a:lnTo>
                <a:lnTo>
                  <a:pt x="1186" y="144"/>
                </a:lnTo>
                <a:lnTo>
                  <a:pt x="1178" y="1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Freeform 49"/>
          <p:cNvSpPr>
            <a:spLocks/>
          </p:cNvSpPr>
          <p:nvPr/>
        </p:nvSpPr>
        <p:spPr bwMode="auto">
          <a:xfrm>
            <a:off x="6491382" y="5179186"/>
            <a:ext cx="2615828" cy="434689"/>
          </a:xfrm>
          <a:custGeom>
            <a:avLst/>
            <a:gdLst>
              <a:gd name="T0" fmla="*/ 140 w 1360"/>
              <a:gd name="T1" fmla="*/ 0 h 226"/>
              <a:gd name="T2" fmla="*/ 178 w 1360"/>
              <a:gd name="T3" fmla="*/ 102 h 226"/>
              <a:gd name="T4" fmla="*/ 130 w 1360"/>
              <a:gd name="T5" fmla="*/ 102 h 226"/>
              <a:gd name="T6" fmla="*/ 128 w 1360"/>
              <a:gd name="T7" fmla="*/ 102 h 226"/>
              <a:gd name="T8" fmla="*/ 128 w 1360"/>
              <a:gd name="T9" fmla="*/ 102 h 226"/>
              <a:gd name="T10" fmla="*/ 116 w 1360"/>
              <a:gd name="T11" fmla="*/ 100 h 226"/>
              <a:gd name="T12" fmla="*/ 104 w 1360"/>
              <a:gd name="T13" fmla="*/ 96 h 226"/>
              <a:gd name="T14" fmla="*/ 84 w 1360"/>
              <a:gd name="T15" fmla="*/ 90 h 226"/>
              <a:gd name="T16" fmla="*/ 84 w 1360"/>
              <a:gd name="T17" fmla="*/ 90 h 226"/>
              <a:gd name="T18" fmla="*/ 68 w 1360"/>
              <a:gd name="T19" fmla="*/ 84 h 226"/>
              <a:gd name="T20" fmla="*/ 50 w 1360"/>
              <a:gd name="T21" fmla="*/ 82 h 226"/>
              <a:gd name="T22" fmla="*/ 50 w 1360"/>
              <a:gd name="T23" fmla="*/ 82 h 226"/>
              <a:gd name="T24" fmla="*/ 28 w 1360"/>
              <a:gd name="T25" fmla="*/ 84 h 226"/>
              <a:gd name="T26" fmla="*/ 20 w 1360"/>
              <a:gd name="T27" fmla="*/ 86 h 226"/>
              <a:gd name="T28" fmla="*/ 12 w 1360"/>
              <a:gd name="T29" fmla="*/ 88 h 226"/>
              <a:gd name="T30" fmla="*/ 12 w 1360"/>
              <a:gd name="T31" fmla="*/ 88 h 226"/>
              <a:gd name="T32" fmla="*/ 6 w 1360"/>
              <a:gd name="T33" fmla="*/ 92 h 226"/>
              <a:gd name="T34" fmla="*/ 2 w 1360"/>
              <a:gd name="T35" fmla="*/ 96 h 226"/>
              <a:gd name="T36" fmla="*/ 0 w 1360"/>
              <a:gd name="T37" fmla="*/ 102 h 226"/>
              <a:gd name="T38" fmla="*/ 2 w 1360"/>
              <a:gd name="T39" fmla="*/ 112 h 226"/>
              <a:gd name="T40" fmla="*/ 2 w 1360"/>
              <a:gd name="T41" fmla="*/ 112 h 226"/>
              <a:gd name="T42" fmla="*/ 4 w 1360"/>
              <a:gd name="T43" fmla="*/ 120 h 226"/>
              <a:gd name="T44" fmla="*/ 10 w 1360"/>
              <a:gd name="T45" fmla="*/ 126 h 226"/>
              <a:gd name="T46" fmla="*/ 16 w 1360"/>
              <a:gd name="T47" fmla="*/ 132 h 226"/>
              <a:gd name="T48" fmla="*/ 24 w 1360"/>
              <a:gd name="T49" fmla="*/ 136 h 226"/>
              <a:gd name="T50" fmla="*/ 24 w 1360"/>
              <a:gd name="T51" fmla="*/ 136 h 226"/>
              <a:gd name="T52" fmla="*/ 44 w 1360"/>
              <a:gd name="T53" fmla="*/ 140 h 226"/>
              <a:gd name="T54" fmla="*/ 66 w 1360"/>
              <a:gd name="T55" fmla="*/ 142 h 226"/>
              <a:gd name="T56" fmla="*/ 66 w 1360"/>
              <a:gd name="T57" fmla="*/ 142 h 226"/>
              <a:gd name="T58" fmla="*/ 76 w 1360"/>
              <a:gd name="T59" fmla="*/ 142 h 226"/>
              <a:gd name="T60" fmla="*/ 84 w 1360"/>
              <a:gd name="T61" fmla="*/ 140 h 226"/>
              <a:gd name="T62" fmla="*/ 98 w 1360"/>
              <a:gd name="T63" fmla="*/ 134 h 226"/>
              <a:gd name="T64" fmla="*/ 98 w 1360"/>
              <a:gd name="T65" fmla="*/ 134 h 226"/>
              <a:gd name="T66" fmla="*/ 114 w 1360"/>
              <a:gd name="T67" fmla="*/ 128 h 226"/>
              <a:gd name="T68" fmla="*/ 122 w 1360"/>
              <a:gd name="T69" fmla="*/ 126 h 226"/>
              <a:gd name="T70" fmla="*/ 134 w 1360"/>
              <a:gd name="T71" fmla="*/ 124 h 226"/>
              <a:gd name="T72" fmla="*/ 186 w 1360"/>
              <a:gd name="T73" fmla="*/ 124 h 226"/>
              <a:gd name="T74" fmla="*/ 224 w 1360"/>
              <a:gd name="T75" fmla="*/ 226 h 226"/>
              <a:gd name="T76" fmla="*/ 1360 w 1360"/>
              <a:gd name="T77" fmla="*/ 226 h 226"/>
              <a:gd name="T78" fmla="*/ 1094 w 1360"/>
              <a:gd name="T79" fmla="*/ 0 h 226"/>
              <a:gd name="T80" fmla="*/ 140 w 1360"/>
              <a:gd name="T81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60" h="226">
                <a:moveTo>
                  <a:pt x="140" y="0"/>
                </a:moveTo>
                <a:lnTo>
                  <a:pt x="178" y="102"/>
                </a:lnTo>
                <a:lnTo>
                  <a:pt x="130" y="102"/>
                </a:lnTo>
                <a:lnTo>
                  <a:pt x="128" y="102"/>
                </a:lnTo>
                <a:lnTo>
                  <a:pt x="128" y="102"/>
                </a:lnTo>
                <a:lnTo>
                  <a:pt x="116" y="100"/>
                </a:lnTo>
                <a:lnTo>
                  <a:pt x="104" y="96"/>
                </a:lnTo>
                <a:lnTo>
                  <a:pt x="84" y="90"/>
                </a:lnTo>
                <a:lnTo>
                  <a:pt x="84" y="90"/>
                </a:lnTo>
                <a:lnTo>
                  <a:pt x="68" y="84"/>
                </a:lnTo>
                <a:lnTo>
                  <a:pt x="50" y="82"/>
                </a:lnTo>
                <a:lnTo>
                  <a:pt x="50" y="82"/>
                </a:lnTo>
                <a:lnTo>
                  <a:pt x="28" y="84"/>
                </a:lnTo>
                <a:lnTo>
                  <a:pt x="20" y="86"/>
                </a:lnTo>
                <a:lnTo>
                  <a:pt x="12" y="88"/>
                </a:lnTo>
                <a:lnTo>
                  <a:pt x="12" y="88"/>
                </a:lnTo>
                <a:lnTo>
                  <a:pt x="6" y="92"/>
                </a:lnTo>
                <a:lnTo>
                  <a:pt x="2" y="96"/>
                </a:lnTo>
                <a:lnTo>
                  <a:pt x="0" y="102"/>
                </a:lnTo>
                <a:lnTo>
                  <a:pt x="2" y="112"/>
                </a:lnTo>
                <a:lnTo>
                  <a:pt x="2" y="112"/>
                </a:lnTo>
                <a:lnTo>
                  <a:pt x="4" y="120"/>
                </a:lnTo>
                <a:lnTo>
                  <a:pt x="10" y="126"/>
                </a:lnTo>
                <a:lnTo>
                  <a:pt x="16" y="132"/>
                </a:lnTo>
                <a:lnTo>
                  <a:pt x="24" y="136"/>
                </a:lnTo>
                <a:lnTo>
                  <a:pt x="24" y="136"/>
                </a:lnTo>
                <a:lnTo>
                  <a:pt x="44" y="140"/>
                </a:lnTo>
                <a:lnTo>
                  <a:pt x="66" y="142"/>
                </a:lnTo>
                <a:lnTo>
                  <a:pt x="66" y="142"/>
                </a:lnTo>
                <a:lnTo>
                  <a:pt x="76" y="142"/>
                </a:lnTo>
                <a:lnTo>
                  <a:pt x="84" y="140"/>
                </a:lnTo>
                <a:lnTo>
                  <a:pt x="98" y="134"/>
                </a:lnTo>
                <a:lnTo>
                  <a:pt x="98" y="134"/>
                </a:lnTo>
                <a:lnTo>
                  <a:pt x="114" y="128"/>
                </a:lnTo>
                <a:lnTo>
                  <a:pt x="122" y="126"/>
                </a:lnTo>
                <a:lnTo>
                  <a:pt x="134" y="124"/>
                </a:lnTo>
                <a:lnTo>
                  <a:pt x="186" y="124"/>
                </a:lnTo>
                <a:lnTo>
                  <a:pt x="224" y="226"/>
                </a:lnTo>
                <a:lnTo>
                  <a:pt x="1360" y="226"/>
                </a:lnTo>
                <a:lnTo>
                  <a:pt x="1094" y="0"/>
                </a:lnTo>
                <a:lnTo>
                  <a:pt x="140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Freeform 50"/>
          <p:cNvSpPr>
            <a:spLocks/>
          </p:cNvSpPr>
          <p:nvPr/>
        </p:nvSpPr>
        <p:spPr bwMode="auto">
          <a:xfrm>
            <a:off x="2625342" y="5706198"/>
            <a:ext cx="1757990" cy="930927"/>
          </a:xfrm>
          <a:custGeom>
            <a:avLst/>
            <a:gdLst>
              <a:gd name="T0" fmla="*/ 0 w 914"/>
              <a:gd name="T1" fmla="*/ 484 h 484"/>
              <a:gd name="T2" fmla="*/ 914 w 914"/>
              <a:gd name="T3" fmla="*/ 484 h 484"/>
              <a:gd name="T4" fmla="*/ 914 w 914"/>
              <a:gd name="T5" fmla="*/ 308 h 484"/>
              <a:gd name="T6" fmla="*/ 894 w 914"/>
              <a:gd name="T7" fmla="*/ 308 h 484"/>
              <a:gd name="T8" fmla="*/ 894 w 914"/>
              <a:gd name="T9" fmla="*/ 308 h 484"/>
              <a:gd name="T10" fmla="*/ 888 w 914"/>
              <a:gd name="T11" fmla="*/ 310 h 484"/>
              <a:gd name="T12" fmla="*/ 874 w 914"/>
              <a:gd name="T13" fmla="*/ 320 h 484"/>
              <a:gd name="T14" fmla="*/ 874 w 914"/>
              <a:gd name="T15" fmla="*/ 320 h 484"/>
              <a:gd name="T16" fmla="*/ 862 w 914"/>
              <a:gd name="T17" fmla="*/ 328 h 484"/>
              <a:gd name="T18" fmla="*/ 848 w 914"/>
              <a:gd name="T19" fmla="*/ 336 h 484"/>
              <a:gd name="T20" fmla="*/ 832 w 914"/>
              <a:gd name="T21" fmla="*/ 340 h 484"/>
              <a:gd name="T22" fmla="*/ 814 w 914"/>
              <a:gd name="T23" fmla="*/ 342 h 484"/>
              <a:gd name="T24" fmla="*/ 814 w 914"/>
              <a:gd name="T25" fmla="*/ 342 h 484"/>
              <a:gd name="T26" fmla="*/ 796 w 914"/>
              <a:gd name="T27" fmla="*/ 342 h 484"/>
              <a:gd name="T28" fmla="*/ 778 w 914"/>
              <a:gd name="T29" fmla="*/ 338 h 484"/>
              <a:gd name="T30" fmla="*/ 760 w 914"/>
              <a:gd name="T31" fmla="*/ 332 h 484"/>
              <a:gd name="T32" fmla="*/ 744 w 914"/>
              <a:gd name="T33" fmla="*/ 322 h 484"/>
              <a:gd name="T34" fmla="*/ 744 w 914"/>
              <a:gd name="T35" fmla="*/ 322 h 484"/>
              <a:gd name="T36" fmla="*/ 738 w 914"/>
              <a:gd name="T37" fmla="*/ 314 h 484"/>
              <a:gd name="T38" fmla="*/ 730 w 914"/>
              <a:gd name="T39" fmla="*/ 308 h 484"/>
              <a:gd name="T40" fmla="*/ 726 w 914"/>
              <a:gd name="T41" fmla="*/ 298 h 484"/>
              <a:gd name="T42" fmla="*/ 720 w 914"/>
              <a:gd name="T43" fmla="*/ 288 h 484"/>
              <a:gd name="T44" fmla="*/ 716 w 914"/>
              <a:gd name="T45" fmla="*/ 278 h 484"/>
              <a:gd name="T46" fmla="*/ 714 w 914"/>
              <a:gd name="T47" fmla="*/ 266 h 484"/>
              <a:gd name="T48" fmla="*/ 712 w 914"/>
              <a:gd name="T49" fmla="*/ 254 h 484"/>
              <a:gd name="T50" fmla="*/ 712 w 914"/>
              <a:gd name="T51" fmla="*/ 242 h 484"/>
              <a:gd name="T52" fmla="*/ 712 w 914"/>
              <a:gd name="T53" fmla="*/ 242 h 484"/>
              <a:gd name="T54" fmla="*/ 712 w 914"/>
              <a:gd name="T55" fmla="*/ 230 h 484"/>
              <a:gd name="T56" fmla="*/ 714 w 914"/>
              <a:gd name="T57" fmla="*/ 218 h 484"/>
              <a:gd name="T58" fmla="*/ 720 w 914"/>
              <a:gd name="T59" fmla="*/ 196 h 484"/>
              <a:gd name="T60" fmla="*/ 732 w 914"/>
              <a:gd name="T61" fmla="*/ 176 h 484"/>
              <a:gd name="T62" fmla="*/ 738 w 914"/>
              <a:gd name="T63" fmla="*/ 170 h 484"/>
              <a:gd name="T64" fmla="*/ 744 w 914"/>
              <a:gd name="T65" fmla="*/ 162 h 484"/>
              <a:gd name="T66" fmla="*/ 744 w 914"/>
              <a:gd name="T67" fmla="*/ 162 h 484"/>
              <a:gd name="T68" fmla="*/ 760 w 914"/>
              <a:gd name="T69" fmla="*/ 152 h 484"/>
              <a:gd name="T70" fmla="*/ 778 w 914"/>
              <a:gd name="T71" fmla="*/ 146 h 484"/>
              <a:gd name="T72" fmla="*/ 796 w 914"/>
              <a:gd name="T73" fmla="*/ 142 h 484"/>
              <a:gd name="T74" fmla="*/ 814 w 914"/>
              <a:gd name="T75" fmla="*/ 140 h 484"/>
              <a:gd name="T76" fmla="*/ 814 w 914"/>
              <a:gd name="T77" fmla="*/ 140 h 484"/>
              <a:gd name="T78" fmla="*/ 824 w 914"/>
              <a:gd name="T79" fmla="*/ 142 h 484"/>
              <a:gd name="T80" fmla="*/ 832 w 914"/>
              <a:gd name="T81" fmla="*/ 144 h 484"/>
              <a:gd name="T82" fmla="*/ 850 w 914"/>
              <a:gd name="T83" fmla="*/ 150 h 484"/>
              <a:gd name="T84" fmla="*/ 864 w 914"/>
              <a:gd name="T85" fmla="*/ 158 h 484"/>
              <a:gd name="T86" fmla="*/ 876 w 914"/>
              <a:gd name="T87" fmla="*/ 166 h 484"/>
              <a:gd name="T88" fmla="*/ 876 w 914"/>
              <a:gd name="T89" fmla="*/ 166 h 484"/>
              <a:gd name="T90" fmla="*/ 892 w 914"/>
              <a:gd name="T91" fmla="*/ 178 h 484"/>
              <a:gd name="T92" fmla="*/ 898 w 914"/>
              <a:gd name="T93" fmla="*/ 182 h 484"/>
              <a:gd name="T94" fmla="*/ 914 w 914"/>
              <a:gd name="T95" fmla="*/ 182 h 484"/>
              <a:gd name="T96" fmla="*/ 914 w 914"/>
              <a:gd name="T97" fmla="*/ 0 h 484"/>
              <a:gd name="T98" fmla="*/ 0 w 914"/>
              <a:gd name="T99" fmla="*/ 0 h 484"/>
              <a:gd name="T100" fmla="*/ 0 w 914"/>
              <a:gd name="T101" fmla="*/ 48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14" h="484">
                <a:moveTo>
                  <a:pt x="0" y="484"/>
                </a:moveTo>
                <a:lnTo>
                  <a:pt x="914" y="484"/>
                </a:lnTo>
                <a:lnTo>
                  <a:pt x="914" y="308"/>
                </a:lnTo>
                <a:lnTo>
                  <a:pt x="894" y="308"/>
                </a:lnTo>
                <a:lnTo>
                  <a:pt x="894" y="308"/>
                </a:lnTo>
                <a:lnTo>
                  <a:pt x="888" y="310"/>
                </a:lnTo>
                <a:lnTo>
                  <a:pt x="874" y="320"/>
                </a:lnTo>
                <a:lnTo>
                  <a:pt x="874" y="320"/>
                </a:lnTo>
                <a:lnTo>
                  <a:pt x="862" y="328"/>
                </a:lnTo>
                <a:lnTo>
                  <a:pt x="848" y="336"/>
                </a:lnTo>
                <a:lnTo>
                  <a:pt x="832" y="340"/>
                </a:lnTo>
                <a:lnTo>
                  <a:pt x="814" y="342"/>
                </a:lnTo>
                <a:lnTo>
                  <a:pt x="814" y="342"/>
                </a:lnTo>
                <a:lnTo>
                  <a:pt x="796" y="342"/>
                </a:lnTo>
                <a:lnTo>
                  <a:pt x="778" y="338"/>
                </a:lnTo>
                <a:lnTo>
                  <a:pt x="760" y="332"/>
                </a:lnTo>
                <a:lnTo>
                  <a:pt x="744" y="322"/>
                </a:lnTo>
                <a:lnTo>
                  <a:pt x="744" y="322"/>
                </a:lnTo>
                <a:lnTo>
                  <a:pt x="738" y="314"/>
                </a:lnTo>
                <a:lnTo>
                  <a:pt x="730" y="308"/>
                </a:lnTo>
                <a:lnTo>
                  <a:pt x="726" y="298"/>
                </a:lnTo>
                <a:lnTo>
                  <a:pt x="720" y="288"/>
                </a:lnTo>
                <a:lnTo>
                  <a:pt x="716" y="278"/>
                </a:lnTo>
                <a:lnTo>
                  <a:pt x="714" y="266"/>
                </a:lnTo>
                <a:lnTo>
                  <a:pt x="712" y="254"/>
                </a:lnTo>
                <a:lnTo>
                  <a:pt x="712" y="242"/>
                </a:lnTo>
                <a:lnTo>
                  <a:pt x="712" y="242"/>
                </a:lnTo>
                <a:lnTo>
                  <a:pt x="712" y="230"/>
                </a:lnTo>
                <a:lnTo>
                  <a:pt x="714" y="218"/>
                </a:lnTo>
                <a:lnTo>
                  <a:pt x="720" y="196"/>
                </a:lnTo>
                <a:lnTo>
                  <a:pt x="732" y="176"/>
                </a:lnTo>
                <a:lnTo>
                  <a:pt x="738" y="170"/>
                </a:lnTo>
                <a:lnTo>
                  <a:pt x="744" y="162"/>
                </a:lnTo>
                <a:lnTo>
                  <a:pt x="744" y="162"/>
                </a:lnTo>
                <a:lnTo>
                  <a:pt x="760" y="152"/>
                </a:lnTo>
                <a:lnTo>
                  <a:pt x="778" y="146"/>
                </a:lnTo>
                <a:lnTo>
                  <a:pt x="796" y="142"/>
                </a:lnTo>
                <a:lnTo>
                  <a:pt x="814" y="140"/>
                </a:lnTo>
                <a:lnTo>
                  <a:pt x="814" y="140"/>
                </a:lnTo>
                <a:lnTo>
                  <a:pt x="824" y="142"/>
                </a:lnTo>
                <a:lnTo>
                  <a:pt x="832" y="144"/>
                </a:lnTo>
                <a:lnTo>
                  <a:pt x="850" y="150"/>
                </a:lnTo>
                <a:lnTo>
                  <a:pt x="864" y="158"/>
                </a:lnTo>
                <a:lnTo>
                  <a:pt x="876" y="166"/>
                </a:lnTo>
                <a:lnTo>
                  <a:pt x="876" y="166"/>
                </a:lnTo>
                <a:lnTo>
                  <a:pt x="892" y="178"/>
                </a:lnTo>
                <a:lnTo>
                  <a:pt x="898" y="182"/>
                </a:lnTo>
                <a:lnTo>
                  <a:pt x="914" y="182"/>
                </a:lnTo>
                <a:lnTo>
                  <a:pt x="914" y="0"/>
                </a:lnTo>
                <a:lnTo>
                  <a:pt x="0" y="0"/>
                </a:lnTo>
                <a:lnTo>
                  <a:pt x="0" y="48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Freeform 51"/>
          <p:cNvSpPr>
            <a:spLocks/>
          </p:cNvSpPr>
          <p:nvPr/>
        </p:nvSpPr>
        <p:spPr bwMode="auto">
          <a:xfrm>
            <a:off x="4071741" y="5706198"/>
            <a:ext cx="3223623" cy="930927"/>
          </a:xfrm>
          <a:custGeom>
            <a:avLst/>
            <a:gdLst>
              <a:gd name="T0" fmla="*/ 1658 w 1676"/>
              <a:gd name="T1" fmla="*/ 194 h 484"/>
              <a:gd name="T2" fmla="*/ 1638 w 1676"/>
              <a:gd name="T3" fmla="*/ 184 h 484"/>
              <a:gd name="T4" fmla="*/ 1614 w 1676"/>
              <a:gd name="T5" fmla="*/ 180 h 484"/>
              <a:gd name="T6" fmla="*/ 1604 w 1676"/>
              <a:gd name="T7" fmla="*/ 182 h 484"/>
              <a:gd name="T8" fmla="*/ 1586 w 1676"/>
              <a:gd name="T9" fmla="*/ 190 h 484"/>
              <a:gd name="T10" fmla="*/ 1578 w 1676"/>
              <a:gd name="T11" fmla="*/ 196 h 484"/>
              <a:gd name="T12" fmla="*/ 1546 w 1676"/>
              <a:gd name="T13" fmla="*/ 218 h 484"/>
              <a:gd name="T14" fmla="*/ 1532 w 1676"/>
              <a:gd name="T15" fmla="*/ 222 h 484"/>
              <a:gd name="T16" fmla="*/ 1444 w 1676"/>
              <a:gd name="T17" fmla="*/ 0 h 484"/>
              <a:gd name="T18" fmla="*/ 210 w 1676"/>
              <a:gd name="T19" fmla="*/ 222 h 484"/>
              <a:gd name="T20" fmla="*/ 142 w 1676"/>
              <a:gd name="T21" fmla="*/ 222 h 484"/>
              <a:gd name="T22" fmla="*/ 130 w 1676"/>
              <a:gd name="T23" fmla="*/ 218 h 484"/>
              <a:gd name="T24" fmla="*/ 98 w 1676"/>
              <a:gd name="T25" fmla="*/ 196 h 484"/>
              <a:gd name="T26" fmla="*/ 90 w 1676"/>
              <a:gd name="T27" fmla="*/ 190 h 484"/>
              <a:gd name="T28" fmla="*/ 72 w 1676"/>
              <a:gd name="T29" fmla="*/ 182 h 484"/>
              <a:gd name="T30" fmla="*/ 62 w 1676"/>
              <a:gd name="T31" fmla="*/ 180 h 484"/>
              <a:gd name="T32" fmla="*/ 38 w 1676"/>
              <a:gd name="T33" fmla="*/ 184 h 484"/>
              <a:gd name="T34" fmla="*/ 18 w 1676"/>
              <a:gd name="T35" fmla="*/ 194 h 484"/>
              <a:gd name="T36" fmla="*/ 10 w 1676"/>
              <a:gd name="T37" fmla="*/ 202 h 484"/>
              <a:gd name="T38" fmla="*/ 0 w 1676"/>
              <a:gd name="T39" fmla="*/ 224 h 484"/>
              <a:gd name="T40" fmla="*/ 0 w 1676"/>
              <a:gd name="T41" fmla="*/ 242 h 484"/>
              <a:gd name="T42" fmla="*/ 4 w 1676"/>
              <a:gd name="T43" fmla="*/ 272 h 484"/>
              <a:gd name="T44" fmla="*/ 18 w 1676"/>
              <a:gd name="T45" fmla="*/ 290 h 484"/>
              <a:gd name="T46" fmla="*/ 26 w 1676"/>
              <a:gd name="T47" fmla="*/ 296 h 484"/>
              <a:gd name="T48" fmla="*/ 48 w 1676"/>
              <a:gd name="T49" fmla="*/ 302 h 484"/>
              <a:gd name="T50" fmla="*/ 62 w 1676"/>
              <a:gd name="T51" fmla="*/ 302 h 484"/>
              <a:gd name="T52" fmla="*/ 80 w 1676"/>
              <a:gd name="T53" fmla="*/ 298 h 484"/>
              <a:gd name="T54" fmla="*/ 98 w 1676"/>
              <a:gd name="T55" fmla="*/ 288 h 484"/>
              <a:gd name="T56" fmla="*/ 118 w 1676"/>
              <a:gd name="T57" fmla="*/ 274 h 484"/>
              <a:gd name="T58" fmla="*/ 142 w 1676"/>
              <a:gd name="T59" fmla="*/ 268 h 484"/>
              <a:gd name="T60" fmla="*/ 210 w 1676"/>
              <a:gd name="T61" fmla="*/ 484 h 484"/>
              <a:gd name="T62" fmla="*/ 1444 w 1676"/>
              <a:gd name="T63" fmla="*/ 268 h 484"/>
              <a:gd name="T64" fmla="*/ 1534 w 1676"/>
              <a:gd name="T65" fmla="*/ 268 h 484"/>
              <a:gd name="T66" fmla="*/ 1558 w 1676"/>
              <a:gd name="T67" fmla="*/ 274 h 484"/>
              <a:gd name="T68" fmla="*/ 1578 w 1676"/>
              <a:gd name="T69" fmla="*/ 288 h 484"/>
              <a:gd name="T70" fmla="*/ 1594 w 1676"/>
              <a:gd name="T71" fmla="*/ 298 h 484"/>
              <a:gd name="T72" fmla="*/ 1614 w 1676"/>
              <a:gd name="T73" fmla="*/ 302 h 484"/>
              <a:gd name="T74" fmla="*/ 1626 w 1676"/>
              <a:gd name="T75" fmla="*/ 302 h 484"/>
              <a:gd name="T76" fmla="*/ 1650 w 1676"/>
              <a:gd name="T77" fmla="*/ 296 h 484"/>
              <a:gd name="T78" fmla="*/ 1658 w 1676"/>
              <a:gd name="T79" fmla="*/ 290 h 484"/>
              <a:gd name="T80" fmla="*/ 1672 w 1676"/>
              <a:gd name="T81" fmla="*/ 272 h 484"/>
              <a:gd name="T82" fmla="*/ 1676 w 1676"/>
              <a:gd name="T83" fmla="*/ 242 h 484"/>
              <a:gd name="T84" fmla="*/ 1676 w 1676"/>
              <a:gd name="T85" fmla="*/ 224 h 484"/>
              <a:gd name="T86" fmla="*/ 1666 w 1676"/>
              <a:gd name="T87" fmla="*/ 202 h 484"/>
              <a:gd name="T88" fmla="*/ 1658 w 1676"/>
              <a:gd name="T89" fmla="*/ 19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6" h="484">
                <a:moveTo>
                  <a:pt x="1658" y="194"/>
                </a:moveTo>
                <a:lnTo>
                  <a:pt x="1658" y="194"/>
                </a:lnTo>
                <a:lnTo>
                  <a:pt x="1650" y="188"/>
                </a:lnTo>
                <a:lnTo>
                  <a:pt x="1638" y="184"/>
                </a:lnTo>
                <a:lnTo>
                  <a:pt x="1628" y="182"/>
                </a:lnTo>
                <a:lnTo>
                  <a:pt x="1614" y="180"/>
                </a:lnTo>
                <a:lnTo>
                  <a:pt x="1614" y="180"/>
                </a:lnTo>
                <a:lnTo>
                  <a:pt x="1604" y="182"/>
                </a:lnTo>
                <a:lnTo>
                  <a:pt x="1594" y="186"/>
                </a:lnTo>
                <a:lnTo>
                  <a:pt x="1586" y="190"/>
                </a:lnTo>
                <a:lnTo>
                  <a:pt x="1578" y="196"/>
                </a:lnTo>
                <a:lnTo>
                  <a:pt x="1578" y="196"/>
                </a:lnTo>
                <a:lnTo>
                  <a:pt x="1558" y="212"/>
                </a:lnTo>
                <a:lnTo>
                  <a:pt x="1546" y="218"/>
                </a:lnTo>
                <a:lnTo>
                  <a:pt x="1532" y="222"/>
                </a:lnTo>
                <a:lnTo>
                  <a:pt x="1532" y="222"/>
                </a:lnTo>
                <a:lnTo>
                  <a:pt x="1444" y="222"/>
                </a:lnTo>
                <a:lnTo>
                  <a:pt x="1444" y="0"/>
                </a:lnTo>
                <a:lnTo>
                  <a:pt x="210" y="0"/>
                </a:lnTo>
                <a:lnTo>
                  <a:pt x="210" y="222"/>
                </a:lnTo>
                <a:lnTo>
                  <a:pt x="144" y="222"/>
                </a:lnTo>
                <a:lnTo>
                  <a:pt x="142" y="222"/>
                </a:lnTo>
                <a:lnTo>
                  <a:pt x="142" y="222"/>
                </a:lnTo>
                <a:lnTo>
                  <a:pt x="130" y="218"/>
                </a:lnTo>
                <a:lnTo>
                  <a:pt x="118" y="212"/>
                </a:lnTo>
                <a:lnTo>
                  <a:pt x="98" y="196"/>
                </a:lnTo>
                <a:lnTo>
                  <a:pt x="98" y="196"/>
                </a:lnTo>
                <a:lnTo>
                  <a:pt x="90" y="190"/>
                </a:lnTo>
                <a:lnTo>
                  <a:pt x="80" y="186"/>
                </a:lnTo>
                <a:lnTo>
                  <a:pt x="72" y="182"/>
                </a:lnTo>
                <a:lnTo>
                  <a:pt x="62" y="180"/>
                </a:lnTo>
                <a:lnTo>
                  <a:pt x="62" y="180"/>
                </a:lnTo>
                <a:lnTo>
                  <a:pt x="48" y="182"/>
                </a:lnTo>
                <a:lnTo>
                  <a:pt x="38" y="184"/>
                </a:lnTo>
                <a:lnTo>
                  <a:pt x="26" y="188"/>
                </a:lnTo>
                <a:lnTo>
                  <a:pt x="18" y="194"/>
                </a:lnTo>
                <a:lnTo>
                  <a:pt x="18" y="194"/>
                </a:lnTo>
                <a:lnTo>
                  <a:pt x="10" y="202"/>
                </a:lnTo>
                <a:lnTo>
                  <a:pt x="4" y="212"/>
                </a:lnTo>
                <a:lnTo>
                  <a:pt x="0" y="224"/>
                </a:lnTo>
                <a:lnTo>
                  <a:pt x="0" y="242"/>
                </a:lnTo>
                <a:lnTo>
                  <a:pt x="0" y="242"/>
                </a:lnTo>
                <a:lnTo>
                  <a:pt x="0" y="260"/>
                </a:lnTo>
                <a:lnTo>
                  <a:pt x="4" y="272"/>
                </a:lnTo>
                <a:lnTo>
                  <a:pt x="10" y="282"/>
                </a:lnTo>
                <a:lnTo>
                  <a:pt x="18" y="290"/>
                </a:lnTo>
                <a:lnTo>
                  <a:pt x="18" y="290"/>
                </a:lnTo>
                <a:lnTo>
                  <a:pt x="26" y="296"/>
                </a:lnTo>
                <a:lnTo>
                  <a:pt x="38" y="300"/>
                </a:lnTo>
                <a:lnTo>
                  <a:pt x="48" y="302"/>
                </a:lnTo>
                <a:lnTo>
                  <a:pt x="62" y="302"/>
                </a:lnTo>
                <a:lnTo>
                  <a:pt x="62" y="302"/>
                </a:lnTo>
                <a:lnTo>
                  <a:pt x="72" y="302"/>
                </a:lnTo>
                <a:lnTo>
                  <a:pt x="80" y="298"/>
                </a:lnTo>
                <a:lnTo>
                  <a:pt x="90" y="294"/>
                </a:lnTo>
                <a:lnTo>
                  <a:pt x="98" y="288"/>
                </a:lnTo>
                <a:lnTo>
                  <a:pt x="98" y="288"/>
                </a:lnTo>
                <a:lnTo>
                  <a:pt x="118" y="274"/>
                </a:lnTo>
                <a:lnTo>
                  <a:pt x="128" y="270"/>
                </a:lnTo>
                <a:lnTo>
                  <a:pt x="142" y="268"/>
                </a:lnTo>
                <a:lnTo>
                  <a:pt x="210" y="268"/>
                </a:lnTo>
                <a:lnTo>
                  <a:pt x="210" y="484"/>
                </a:lnTo>
                <a:lnTo>
                  <a:pt x="1444" y="484"/>
                </a:lnTo>
                <a:lnTo>
                  <a:pt x="1444" y="268"/>
                </a:lnTo>
                <a:lnTo>
                  <a:pt x="1534" y="268"/>
                </a:lnTo>
                <a:lnTo>
                  <a:pt x="1534" y="268"/>
                </a:lnTo>
                <a:lnTo>
                  <a:pt x="1548" y="270"/>
                </a:lnTo>
                <a:lnTo>
                  <a:pt x="1558" y="274"/>
                </a:lnTo>
                <a:lnTo>
                  <a:pt x="1578" y="288"/>
                </a:lnTo>
                <a:lnTo>
                  <a:pt x="1578" y="288"/>
                </a:lnTo>
                <a:lnTo>
                  <a:pt x="1586" y="294"/>
                </a:lnTo>
                <a:lnTo>
                  <a:pt x="1594" y="298"/>
                </a:lnTo>
                <a:lnTo>
                  <a:pt x="1604" y="302"/>
                </a:lnTo>
                <a:lnTo>
                  <a:pt x="1614" y="302"/>
                </a:lnTo>
                <a:lnTo>
                  <a:pt x="1614" y="302"/>
                </a:lnTo>
                <a:lnTo>
                  <a:pt x="1626" y="302"/>
                </a:lnTo>
                <a:lnTo>
                  <a:pt x="1638" y="300"/>
                </a:lnTo>
                <a:lnTo>
                  <a:pt x="1650" y="296"/>
                </a:lnTo>
                <a:lnTo>
                  <a:pt x="1658" y="290"/>
                </a:lnTo>
                <a:lnTo>
                  <a:pt x="1658" y="290"/>
                </a:lnTo>
                <a:lnTo>
                  <a:pt x="1666" y="282"/>
                </a:lnTo>
                <a:lnTo>
                  <a:pt x="1672" y="272"/>
                </a:lnTo>
                <a:lnTo>
                  <a:pt x="1676" y="260"/>
                </a:lnTo>
                <a:lnTo>
                  <a:pt x="1676" y="242"/>
                </a:lnTo>
                <a:lnTo>
                  <a:pt x="1676" y="242"/>
                </a:lnTo>
                <a:lnTo>
                  <a:pt x="1676" y="224"/>
                </a:lnTo>
                <a:lnTo>
                  <a:pt x="1672" y="212"/>
                </a:lnTo>
                <a:lnTo>
                  <a:pt x="1666" y="202"/>
                </a:lnTo>
                <a:lnTo>
                  <a:pt x="1658" y="194"/>
                </a:lnTo>
                <a:lnTo>
                  <a:pt x="1658" y="19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52"/>
          <p:cNvSpPr>
            <a:spLocks/>
          </p:cNvSpPr>
          <p:nvPr/>
        </p:nvSpPr>
        <p:spPr bwMode="auto">
          <a:xfrm>
            <a:off x="6941458" y="5706198"/>
            <a:ext cx="2215760" cy="930927"/>
          </a:xfrm>
          <a:custGeom>
            <a:avLst/>
            <a:gdLst>
              <a:gd name="T0" fmla="*/ 0 w 1152"/>
              <a:gd name="T1" fmla="*/ 182 h 484"/>
              <a:gd name="T2" fmla="*/ 38 w 1152"/>
              <a:gd name="T3" fmla="*/ 182 h 484"/>
              <a:gd name="T4" fmla="*/ 38 w 1152"/>
              <a:gd name="T5" fmla="*/ 182 h 484"/>
              <a:gd name="T6" fmla="*/ 44 w 1152"/>
              <a:gd name="T7" fmla="*/ 178 h 484"/>
              <a:gd name="T8" fmla="*/ 60 w 1152"/>
              <a:gd name="T9" fmla="*/ 166 h 484"/>
              <a:gd name="T10" fmla="*/ 60 w 1152"/>
              <a:gd name="T11" fmla="*/ 166 h 484"/>
              <a:gd name="T12" fmla="*/ 72 w 1152"/>
              <a:gd name="T13" fmla="*/ 158 h 484"/>
              <a:gd name="T14" fmla="*/ 86 w 1152"/>
              <a:gd name="T15" fmla="*/ 150 h 484"/>
              <a:gd name="T16" fmla="*/ 104 w 1152"/>
              <a:gd name="T17" fmla="*/ 144 h 484"/>
              <a:gd name="T18" fmla="*/ 112 w 1152"/>
              <a:gd name="T19" fmla="*/ 142 h 484"/>
              <a:gd name="T20" fmla="*/ 122 w 1152"/>
              <a:gd name="T21" fmla="*/ 140 h 484"/>
              <a:gd name="T22" fmla="*/ 122 w 1152"/>
              <a:gd name="T23" fmla="*/ 140 h 484"/>
              <a:gd name="T24" fmla="*/ 140 w 1152"/>
              <a:gd name="T25" fmla="*/ 142 h 484"/>
              <a:gd name="T26" fmla="*/ 158 w 1152"/>
              <a:gd name="T27" fmla="*/ 146 h 484"/>
              <a:gd name="T28" fmla="*/ 176 w 1152"/>
              <a:gd name="T29" fmla="*/ 152 h 484"/>
              <a:gd name="T30" fmla="*/ 192 w 1152"/>
              <a:gd name="T31" fmla="*/ 162 h 484"/>
              <a:gd name="T32" fmla="*/ 192 w 1152"/>
              <a:gd name="T33" fmla="*/ 162 h 484"/>
              <a:gd name="T34" fmla="*/ 198 w 1152"/>
              <a:gd name="T35" fmla="*/ 170 h 484"/>
              <a:gd name="T36" fmla="*/ 204 w 1152"/>
              <a:gd name="T37" fmla="*/ 176 h 484"/>
              <a:gd name="T38" fmla="*/ 216 w 1152"/>
              <a:gd name="T39" fmla="*/ 196 h 484"/>
              <a:gd name="T40" fmla="*/ 222 w 1152"/>
              <a:gd name="T41" fmla="*/ 218 h 484"/>
              <a:gd name="T42" fmla="*/ 224 w 1152"/>
              <a:gd name="T43" fmla="*/ 230 h 484"/>
              <a:gd name="T44" fmla="*/ 224 w 1152"/>
              <a:gd name="T45" fmla="*/ 242 h 484"/>
              <a:gd name="T46" fmla="*/ 224 w 1152"/>
              <a:gd name="T47" fmla="*/ 242 h 484"/>
              <a:gd name="T48" fmla="*/ 224 w 1152"/>
              <a:gd name="T49" fmla="*/ 254 h 484"/>
              <a:gd name="T50" fmla="*/ 222 w 1152"/>
              <a:gd name="T51" fmla="*/ 266 h 484"/>
              <a:gd name="T52" fmla="*/ 220 w 1152"/>
              <a:gd name="T53" fmla="*/ 278 h 484"/>
              <a:gd name="T54" fmla="*/ 216 w 1152"/>
              <a:gd name="T55" fmla="*/ 288 h 484"/>
              <a:gd name="T56" fmla="*/ 210 w 1152"/>
              <a:gd name="T57" fmla="*/ 298 h 484"/>
              <a:gd name="T58" fmla="*/ 206 w 1152"/>
              <a:gd name="T59" fmla="*/ 308 h 484"/>
              <a:gd name="T60" fmla="*/ 198 w 1152"/>
              <a:gd name="T61" fmla="*/ 314 h 484"/>
              <a:gd name="T62" fmla="*/ 192 w 1152"/>
              <a:gd name="T63" fmla="*/ 322 h 484"/>
              <a:gd name="T64" fmla="*/ 192 w 1152"/>
              <a:gd name="T65" fmla="*/ 322 h 484"/>
              <a:gd name="T66" fmla="*/ 176 w 1152"/>
              <a:gd name="T67" fmla="*/ 332 h 484"/>
              <a:gd name="T68" fmla="*/ 158 w 1152"/>
              <a:gd name="T69" fmla="*/ 338 h 484"/>
              <a:gd name="T70" fmla="*/ 140 w 1152"/>
              <a:gd name="T71" fmla="*/ 342 h 484"/>
              <a:gd name="T72" fmla="*/ 122 w 1152"/>
              <a:gd name="T73" fmla="*/ 342 h 484"/>
              <a:gd name="T74" fmla="*/ 122 w 1152"/>
              <a:gd name="T75" fmla="*/ 342 h 484"/>
              <a:gd name="T76" fmla="*/ 104 w 1152"/>
              <a:gd name="T77" fmla="*/ 340 h 484"/>
              <a:gd name="T78" fmla="*/ 88 w 1152"/>
              <a:gd name="T79" fmla="*/ 336 h 484"/>
              <a:gd name="T80" fmla="*/ 74 w 1152"/>
              <a:gd name="T81" fmla="*/ 328 h 484"/>
              <a:gd name="T82" fmla="*/ 62 w 1152"/>
              <a:gd name="T83" fmla="*/ 320 h 484"/>
              <a:gd name="T84" fmla="*/ 62 w 1152"/>
              <a:gd name="T85" fmla="*/ 320 h 484"/>
              <a:gd name="T86" fmla="*/ 48 w 1152"/>
              <a:gd name="T87" fmla="*/ 310 h 484"/>
              <a:gd name="T88" fmla="*/ 42 w 1152"/>
              <a:gd name="T89" fmla="*/ 308 h 484"/>
              <a:gd name="T90" fmla="*/ 0 w 1152"/>
              <a:gd name="T91" fmla="*/ 308 h 484"/>
              <a:gd name="T92" fmla="*/ 0 w 1152"/>
              <a:gd name="T93" fmla="*/ 484 h 484"/>
              <a:gd name="T94" fmla="*/ 1152 w 1152"/>
              <a:gd name="T95" fmla="*/ 484 h 484"/>
              <a:gd name="T96" fmla="*/ 1152 w 1152"/>
              <a:gd name="T97" fmla="*/ 0 h 484"/>
              <a:gd name="T98" fmla="*/ 0 w 1152"/>
              <a:gd name="T99" fmla="*/ 0 h 484"/>
              <a:gd name="T100" fmla="*/ 0 w 1152"/>
              <a:gd name="T101" fmla="*/ 182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52" h="484">
                <a:moveTo>
                  <a:pt x="0" y="182"/>
                </a:moveTo>
                <a:lnTo>
                  <a:pt x="38" y="182"/>
                </a:lnTo>
                <a:lnTo>
                  <a:pt x="38" y="182"/>
                </a:lnTo>
                <a:lnTo>
                  <a:pt x="44" y="178"/>
                </a:lnTo>
                <a:lnTo>
                  <a:pt x="60" y="166"/>
                </a:lnTo>
                <a:lnTo>
                  <a:pt x="60" y="166"/>
                </a:lnTo>
                <a:lnTo>
                  <a:pt x="72" y="158"/>
                </a:lnTo>
                <a:lnTo>
                  <a:pt x="86" y="150"/>
                </a:lnTo>
                <a:lnTo>
                  <a:pt x="104" y="144"/>
                </a:lnTo>
                <a:lnTo>
                  <a:pt x="112" y="142"/>
                </a:lnTo>
                <a:lnTo>
                  <a:pt x="122" y="140"/>
                </a:lnTo>
                <a:lnTo>
                  <a:pt x="122" y="140"/>
                </a:lnTo>
                <a:lnTo>
                  <a:pt x="140" y="142"/>
                </a:lnTo>
                <a:lnTo>
                  <a:pt x="158" y="146"/>
                </a:lnTo>
                <a:lnTo>
                  <a:pt x="176" y="152"/>
                </a:lnTo>
                <a:lnTo>
                  <a:pt x="192" y="162"/>
                </a:lnTo>
                <a:lnTo>
                  <a:pt x="192" y="162"/>
                </a:lnTo>
                <a:lnTo>
                  <a:pt x="198" y="170"/>
                </a:lnTo>
                <a:lnTo>
                  <a:pt x="204" y="176"/>
                </a:lnTo>
                <a:lnTo>
                  <a:pt x="216" y="196"/>
                </a:lnTo>
                <a:lnTo>
                  <a:pt x="222" y="218"/>
                </a:lnTo>
                <a:lnTo>
                  <a:pt x="224" y="230"/>
                </a:lnTo>
                <a:lnTo>
                  <a:pt x="224" y="242"/>
                </a:lnTo>
                <a:lnTo>
                  <a:pt x="224" y="242"/>
                </a:lnTo>
                <a:lnTo>
                  <a:pt x="224" y="254"/>
                </a:lnTo>
                <a:lnTo>
                  <a:pt x="222" y="266"/>
                </a:lnTo>
                <a:lnTo>
                  <a:pt x="220" y="278"/>
                </a:lnTo>
                <a:lnTo>
                  <a:pt x="216" y="288"/>
                </a:lnTo>
                <a:lnTo>
                  <a:pt x="210" y="298"/>
                </a:lnTo>
                <a:lnTo>
                  <a:pt x="206" y="308"/>
                </a:lnTo>
                <a:lnTo>
                  <a:pt x="198" y="314"/>
                </a:lnTo>
                <a:lnTo>
                  <a:pt x="192" y="322"/>
                </a:lnTo>
                <a:lnTo>
                  <a:pt x="192" y="322"/>
                </a:lnTo>
                <a:lnTo>
                  <a:pt x="176" y="332"/>
                </a:lnTo>
                <a:lnTo>
                  <a:pt x="158" y="338"/>
                </a:lnTo>
                <a:lnTo>
                  <a:pt x="140" y="342"/>
                </a:lnTo>
                <a:lnTo>
                  <a:pt x="122" y="342"/>
                </a:lnTo>
                <a:lnTo>
                  <a:pt x="122" y="342"/>
                </a:lnTo>
                <a:lnTo>
                  <a:pt x="104" y="340"/>
                </a:lnTo>
                <a:lnTo>
                  <a:pt x="88" y="336"/>
                </a:lnTo>
                <a:lnTo>
                  <a:pt x="74" y="328"/>
                </a:lnTo>
                <a:lnTo>
                  <a:pt x="62" y="320"/>
                </a:lnTo>
                <a:lnTo>
                  <a:pt x="62" y="320"/>
                </a:lnTo>
                <a:lnTo>
                  <a:pt x="48" y="310"/>
                </a:lnTo>
                <a:lnTo>
                  <a:pt x="42" y="308"/>
                </a:lnTo>
                <a:lnTo>
                  <a:pt x="0" y="308"/>
                </a:lnTo>
                <a:lnTo>
                  <a:pt x="0" y="484"/>
                </a:lnTo>
                <a:lnTo>
                  <a:pt x="1152" y="484"/>
                </a:lnTo>
                <a:lnTo>
                  <a:pt x="1152" y="0"/>
                </a:lnTo>
                <a:lnTo>
                  <a:pt x="0" y="0"/>
                </a:lnTo>
                <a:lnTo>
                  <a:pt x="0" y="18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7" name="文本框 636"/>
          <p:cNvSpPr txBox="1"/>
          <p:nvPr/>
        </p:nvSpPr>
        <p:spPr>
          <a:xfrm>
            <a:off x="9392265" y="5321487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05D88"/>
                </a:solidFill>
              </a:rPr>
              <a:t>输入标题一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638" name="文本框 637"/>
          <p:cNvSpPr txBox="1"/>
          <p:nvPr/>
        </p:nvSpPr>
        <p:spPr>
          <a:xfrm>
            <a:off x="9392265" y="5927772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sp>
        <p:nvSpPr>
          <p:cNvPr id="639" name="文本框 638"/>
          <p:cNvSpPr txBox="1"/>
          <p:nvPr/>
        </p:nvSpPr>
        <p:spPr>
          <a:xfrm>
            <a:off x="354121" y="3865015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E3BC18"/>
                </a:solidFill>
              </a:rPr>
              <a:t>输入标题</a:t>
            </a:r>
            <a:r>
              <a:rPr lang="zh-CN" altLang="en-US" sz="3200" b="1" dirty="0">
                <a:solidFill>
                  <a:srgbClr val="E3BC18"/>
                </a:solidFill>
              </a:rPr>
              <a:t>二</a:t>
            </a:r>
          </a:p>
        </p:txBody>
      </p:sp>
      <p:sp>
        <p:nvSpPr>
          <p:cNvPr id="640" name="文本框 639"/>
          <p:cNvSpPr txBox="1"/>
          <p:nvPr/>
        </p:nvSpPr>
        <p:spPr>
          <a:xfrm>
            <a:off x="354121" y="4471300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pPr algn="r"/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sp>
        <p:nvSpPr>
          <p:cNvPr id="641" name="文本框 640"/>
          <p:cNvSpPr txBox="1"/>
          <p:nvPr/>
        </p:nvSpPr>
        <p:spPr>
          <a:xfrm>
            <a:off x="8961032" y="3142451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AC4F9B"/>
                </a:solidFill>
              </a:rPr>
              <a:t>输入标题三</a:t>
            </a:r>
            <a:endParaRPr lang="zh-CN" altLang="en-US" sz="3200" b="1" dirty="0">
              <a:solidFill>
                <a:srgbClr val="AC4F9B"/>
              </a:solidFill>
            </a:endParaRPr>
          </a:p>
        </p:txBody>
      </p:sp>
      <p:sp>
        <p:nvSpPr>
          <p:cNvPr id="642" name="文本框 641"/>
          <p:cNvSpPr txBox="1"/>
          <p:nvPr/>
        </p:nvSpPr>
        <p:spPr>
          <a:xfrm>
            <a:off x="8961032" y="3748736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C4F9B"/>
                </a:solidFill>
              </a:rPr>
              <a:t>请输入相关内容说明</a:t>
            </a:r>
            <a:endParaRPr lang="en-US" altLang="zh-CN" sz="2000" dirty="0" smtClean="0">
              <a:solidFill>
                <a:srgbClr val="AC4F9B"/>
              </a:solidFill>
            </a:endParaRPr>
          </a:p>
          <a:p>
            <a:r>
              <a:rPr lang="zh-CN" altLang="en-US" sz="2000" dirty="0">
                <a:solidFill>
                  <a:srgbClr val="AC4F9B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AC4F9B"/>
                </a:solidFill>
              </a:rPr>
              <a:t>说明</a:t>
            </a:r>
            <a:endParaRPr lang="zh-CN" altLang="en-US" sz="2000" dirty="0">
              <a:solidFill>
                <a:srgbClr val="AC4F9B"/>
              </a:solidFill>
            </a:endParaRPr>
          </a:p>
        </p:txBody>
      </p:sp>
      <p:sp>
        <p:nvSpPr>
          <p:cNvPr id="643" name="文本框 642"/>
          <p:cNvSpPr txBox="1"/>
          <p:nvPr/>
        </p:nvSpPr>
        <p:spPr>
          <a:xfrm>
            <a:off x="995567" y="2075568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EF8C8C"/>
                </a:solidFill>
              </a:rPr>
              <a:t>输入标题四</a:t>
            </a:r>
            <a:endParaRPr lang="zh-CN" altLang="en-US" sz="3200" b="1" dirty="0">
              <a:solidFill>
                <a:srgbClr val="EF8C8C"/>
              </a:solidFill>
            </a:endParaRPr>
          </a:p>
        </p:txBody>
      </p:sp>
      <p:sp>
        <p:nvSpPr>
          <p:cNvPr id="644" name="文本框 643"/>
          <p:cNvSpPr txBox="1"/>
          <p:nvPr/>
        </p:nvSpPr>
        <p:spPr>
          <a:xfrm>
            <a:off x="995567" y="2681853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EF8C8C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F8C8C"/>
              </a:solidFill>
            </a:endParaRPr>
          </a:p>
          <a:p>
            <a:pPr algn="r"/>
            <a:r>
              <a:rPr lang="zh-CN" altLang="en-US" sz="2000" dirty="0">
                <a:solidFill>
                  <a:srgbClr val="EF8C8C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F8C8C"/>
                </a:solidFill>
              </a:rPr>
              <a:t>说明</a:t>
            </a:r>
            <a:endParaRPr lang="zh-CN" altLang="en-US" sz="2000" dirty="0">
              <a:solidFill>
                <a:srgbClr val="EF8C8C"/>
              </a:solidFill>
            </a:endParaRPr>
          </a:p>
        </p:txBody>
      </p:sp>
      <p:sp>
        <p:nvSpPr>
          <p:cNvPr id="645" name="文本框 644"/>
          <p:cNvSpPr txBox="1"/>
          <p:nvPr/>
        </p:nvSpPr>
        <p:spPr>
          <a:xfrm>
            <a:off x="8033950" y="145388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输入标题五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6" name="文本框 645"/>
          <p:cNvSpPr txBox="1"/>
          <p:nvPr/>
        </p:nvSpPr>
        <p:spPr>
          <a:xfrm>
            <a:off x="8033950" y="206016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请输入相关内容说明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请输入相关内容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说明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092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654502" y="1694597"/>
            <a:ext cx="2409825" cy="882650"/>
          </a:xfrm>
          <a:custGeom>
            <a:avLst/>
            <a:gdLst>
              <a:gd name="T0" fmla="*/ 122 w 1518"/>
              <a:gd name="T1" fmla="*/ 390 h 556"/>
              <a:gd name="T2" fmla="*/ 98 w 1518"/>
              <a:gd name="T3" fmla="*/ 396 h 556"/>
              <a:gd name="T4" fmla="*/ 64 w 1518"/>
              <a:gd name="T5" fmla="*/ 392 h 556"/>
              <a:gd name="T6" fmla="*/ 34 w 1518"/>
              <a:gd name="T7" fmla="*/ 398 h 556"/>
              <a:gd name="T8" fmla="*/ 16 w 1518"/>
              <a:gd name="T9" fmla="*/ 414 h 556"/>
              <a:gd name="T10" fmla="*/ 2 w 1518"/>
              <a:gd name="T11" fmla="*/ 432 h 556"/>
              <a:gd name="T12" fmla="*/ 2 w 1518"/>
              <a:gd name="T13" fmla="*/ 466 h 556"/>
              <a:gd name="T14" fmla="*/ 20 w 1518"/>
              <a:gd name="T15" fmla="*/ 496 h 556"/>
              <a:gd name="T16" fmla="*/ 50 w 1518"/>
              <a:gd name="T17" fmla="*/ 516 h 556"/>
              <a:gd name="T18" fmla="*/ 72 w 1518"/>
              <a:gd name="T19" fmla="*/ 514 h 556"/>
              <a:gd name="T20" fmla="*/ 94 w 1518"/>
              <a:gd name="T21" fmla="*/ 504 h 556"/>
              <a:gd name="T22" fmla="*/ 114 w 1518"/>
              <a:gd name="T23" fmla="*/ 482 h 556"/>
              <a:gd name="T24" fmla="*/ 128 w 1518"/>
              <a:gd name="T25" fmla="*/ 450 h 556"/>
              <a:gd name="T26" fmla="*/ 146 w 1518"/>
              <a:gd name="T27" fmla="*/ 430 h 556"/>
              <a:gd name="T28" fmla="*/ 280 w 1518"/>
              <a:gd name="T29" fmla="*/ 556 h 556"/>
              <a:gd name="T30" fmla="*/ 384 w 1518"/>
              <a:gd name="T31" fmla="*/ 504 h 556"/>
              <a:gd name="T32" fmla="*/ 552 w 1518"/>
              <a:gd name="T33" fmla="*/ 450 h 556"/>
              <a:gd name="T34" fmla="*/ 732 w 1518"/>
              <a:gd name="T35" fmla="*/ 426 h 556"/>
              <a:gd name="T36" fmla="*/ 728 w 1518"/>
              <a:gd name="T37" fmla="*/ 392 h 556"/>
              <a:gd name="T38" fmla="*/ 708 w 1518"/>
              <a:gd name="T39" fmla="*/ 366 h 556"/>
              <a:gd name="T40" fmla="*/ 692 w 1518"/>
              <a:gd name="T41" fmla="*/ 324 h 556"/>
              <a:gd name="T42" fmla="*/ 692 w 1518"/>
              <a:gd name="T43" fmla="*/ 298 h 556"/>
              <a:gd name="T44" fmla="*/ 712 w 1518"/>
              <a:gd name="T45" fmla="*/ 246 h 556"/>
              <a:gd name="T46" fmla="*/ 726 w 1518"/>
              <a:gd name="T47" fmla="*/ 232 h 556"/>
              <a:gd name="T48" fmla="*/ 780 w 1518"/>
              <a:gd name="T49" fmla="*/ 214 h 556"/>
              <a:gd name="T50" fmla="*/ 804 w 1518"/>
              <a:gd name="T51" fmla="*/ 212 h 556"/>
              <a:gd name="T52" fmla="*/ 838 w 1518"/>
              <a:gd name="T53" fmla="*/ 222 h 556"/>
              <a:gd name="T54" fmla="*/ 864 w 1518"/>
              <a:gd name="T55" fmla="*/ 238 h 556"/>
              <a:gd name="T56" fmla="*/ 882 w 1518"/>
              <a:gd name="T57" fmla="*/ 262 h 556"/>
              <a:gd name="T58" fmla="*/ 894 w 1518"/>
              <a:gd name="T59" fmla="*/ 314 h 556"/>
              <a:gd name="T60" fmla="*/ 886 w 1518"/>
              <a:gd name="T61" fmla="*/ 350 h 556"/>
              <a:gd name="T62" fmla="*/ 870 w 1518"/>
              <a:gd name="T63" fmla="*/ 374 h 556"/>
              <a:gd name="T64" fmla="*/ 858 w 1518"/>
              <a:gd name="T65" fmla="*/ 426 h 556"/>
              <a:gd name="T66" fmla="*/ 976 w 1518"/>
              <a:gd name="T67" fmla="*/ 440 h 556"/>
              <a:gd name="T68" fmla="*/ 1146 w 1518"/>
              <a:gd name="T69" fmla="*/ 484 h 556"/>
              <a:gd name="T70" fmla="*/ 1304 w 1518"/>
              <a:gd name="T71" fmla="*/ 556 h 556"/>
              <a:gd name="T72" fmla="*/ 1364 w 1518"/>
              <a:gd name="T73" fmla="*/ 438 h 556"/>
              <a:gd name="T74" fmla="*/ 1330 w 1518"/>
              <a:gd name="T75" fmla="*/ 442 h 556"/>
              <a:gd name="T76" fmla="*/ 1288 w 1518"/>
              <a:gd name="T77" fmla="*/ 434 h 556"/>
              <a:gd name="T78" fmla="*/ 1264 w 1518"/>
              <a:gd name="T79" fmla="*/ 420 h 556"/>
              <a:gd name="T80" fmla="*/ 1232 w 1518"/>
              <a:gd name="T81" fmla="*/ 376 h 556"/>
              <a:gd name="T82" fmla="*/ 1228 w 1518"/>
              <a:gd name="T83" fmla="*/ 358 h 556"/>
              <a:gd name="T84" fmla="*/ 1238 w 1518"/>
              <a:gd name="T85" fmla="*/ 302 h 556"/>
              <a:gd name="T86" fmla="*/ 1250 w 1518"/>
              <a:gd name="T87" fmla="*/ 280 h 556"/>
              <a:gd name="T88" fmla="*/ 1274 w 1518"/>
              <a:gd name="T89" fmla="*/ 256 h 556"/>
              <a:gd name="T90" fmla="*/ 1304 w 1518"/>
              <a:gd name="T91" fmla="*/ 242 h 556"/>
              <a:gd name="T92" fmla="*/ 1332 w 1518"/>
              <a:gd name="T93" fmla="*/ 240 h 556"/>
              <a:gd name="T94" fmla="*/ 1384 w 1518"/>
              <a:gd name="T95" fmla="*/ 256 h 556"/>
              <a:gd name="T96" fmla="*/ 1410 w 1518"/>
              <a:gd name="T97" fmla="*/ 282 h 556"/>
              <a:gd name="T98" fmla="*/ 1424 w 1518"/>
              <a:gd name="T99" fmla="*/ 306 h 556"/>
              <a:gd name="T100" fmla="*/ 1436 w 1518"/>
              <a:gd name="T101" fmla="*/ 328 h 556"/>
              <a:gd name="T102" fmla="*/ 1476 w 1518"/>
              <a:gd name="T103" fmla="*/ 166 h 556"/>
              <a:gd name="T104" fmla="*/ 1350 w 1518"/>
              <a:gd name="T105" fmla="*/ 108 h 556"/>
              <a:gd name="T106" fmla="*/ 1218 w 1518"/>
              <a:gd name="T107" fmla="*/ 62 h 556"/>
              <a:gd name="T108" fmla="*/ 1080 w 1518"/>
              <a:gd name="T109" fmla="*/ 28 h 556"/>
              <a:gd name="T110" fmla="*/ 938 w 1518"/>
              <a:gd name="T111" fmla="*/ 6 h 556"/>
              <a:gd name="T112" fmla="*/ 792 w 1518"/>
              <a:gd name="T113" fmla="*/ 0 h 556"/>
              <a:gd name="T114" fmla="*/ 694 w 1518"/>
              <a:gd name="T115" fmla="*/ 2 h 556"/>
              <a:gd name="T116" fmla="*/ 550 w 1518"/>
              <a:gd name="T117" fmla="*/ 18 h 556"/>
              <a:gd name="T118" fmla="*/ 412 w 1518"/>
              <a:gd name="T119" fmla="*/ 48 h 556"/>
              <a:gd name="T120" fmla="*/ 278 w 1518"/>
              <a:gd name="T121" fmla="*/ 90 h 556"/>
              <a:gd name="T122" fmla="*/ 148 w 1518"/>
              <a:gd name="T123" fmla="*/ 144 h 556"/>
              <a:gd name="T124" fmla="*/ 66 w 1518"/>
              <a:gd name="T125" fmla="*/ 18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8" h="556">
                <a:moveTo>
                  <a:pt x="66" y="186"/>
                </a:moveTo>
                <a:lnTo>
                  <a:pt x="170" y="364"/>
                </a:lnTo>
                <a:lnTo>
                  <a:pt x="122" y="390"/>
                </a:lnTo>
                <a:lnTo>
                  <a:pt x="122" y="390"/>
                </a:lnTo>
                <a:lnTo>
                  <a:pt x="110" y="394"/>
                </a:lnTo>
                <a:lnTo>
                  <a:pt x="98" y="396"/>
                </a:lnTo>
                <a:lnTo>
                  <a:pt x="74" y="394"/>
                </a:lnTo>
                <a:lnTo>
                  <a:pt x="74" y="394"/>
                </a:lnTo>
                <a:lnTo>
                  <a:pt x="64" y="392"/>
                </a:lnTo>
                <a:lnTo>
                  <a:pt x="54" y="392"/>
                </a:lnTo>
                <a:lnTo>
                  <a:pt x="44" y="394"/>
                </a:lnTo>
                <a:lnTo>
                  <a:pt x="34" y="398"/>
                </a:lnTo>
                <a:lnTo>
                  <a:pt x="34" y="398"/>
                </a:lnTo>
                <a:lnTo>
                  <a:pt x="24" y="406"/>
                </a:lnTo>
                <a:lnTo>
                  <a:pt x="16" y="414"/>
                </a:lnTo>
                <a:lnTo>
                  <a:pt x="8" y="422"/>
                </a:lnTo>
                <a:lnTo>
                  <a:pt x="2" y="432"/>
                </a:lnTo>
                <a:lnTo>
                  <a:pt x="2" y="432"/>
                </a:lnTo>
                <a:lnTo>
                  <a:pt x="0" y="442"/>
                </a:lnTo>
                <a:lnTo>
                  <a:pt x="0" y="454"/>
                </a:lnTo>
                <a:lnTo>
                  <a:pt x="2" y="466"/>
                </a:lnTo>
                <a:lnTo>
                  <a:pt x="10" y="482"/>
                </a:lnTo>
                <a:lnTo>
                  <a:pt x="10" y="482"/>
                </a:lnTo>
                <a:lnTo>
                  <a:pt x="20" y="496"/>
                </a:lnTo>
                <a:lnTo>
                  <a:pt x="30" y="506"/>
                </a:lnTo>
                <a:lnTo>
                  <a:pt x="40" y="512"/>
                </a:lnTo>
                <a:lnTo>
                  <a:pt x="50" y="516"/>
                </a:lnTo>
                <a:lnTo>
                  <a:pt x="50" y="516"/>
                </a:lnTo>
                <a:lnTo>
                  <a:pt x="60" y="516"/>
                </a:lnTo>
                <a:lnTo>
                  <a:pt x="72" y="514"/>
                </a:lnTo>
                <a:lnTo>
                  <a:pt x="82" y="510"/>
                </a:lnTo>
                <a:lnTo>
                  <a:pt x="94" y="504"/>
                </a:lnTo>
                <a:lnTo>
                  <a:pt x="94" y="504"/>
                </a:lnTo>
                <a:lnTo>
                  <a:pt x="102" y="498"/>
                </a:lnTo>
                <a:lnTo>
                  <a:pt x="110" y="492"/>
                </a:lnTo>
                <a:lnTo>
                  <a:pt x="114" y="482"/>
                </a:lnTo>
                <a:lnTo>
                  <a:pt x="118" y="472"/>
                </a:lnTo>
                <a:lnTo>
                  <a:pt x="118" y="472"/>
                </a:lnTo>
                <a:lnTo>
                  <a:pt x="128" y="450"/>
                </a:lnTo>
                <a:lnTo>
                  <a:pt x="136" y="440"/>
                </a:lnTo>
                <a:lnTo>
                  <a:pt x="146" y="430"/>
                </a:lnTo>
                <a:lnTo>
                  <a:pt x="146" y="430"/>
                </a:lnTo>
                <a:lnTo>
                  <a:pt x="146" y="428"/>
                </a:lnTo>
                <a:lnTo>
                  <a:pt x="192" y="404"/>
                </a:lnTo>
                <a:lnTo>
                  <a:pt x="280" y="556"/>
                </a:lnTo>
                <a:lnTo>
                  <a:pt x="280" y="556"/>
                </a:lnTo>
                <a:lnTo>
                  <a:pt x="330" y="528"/>
                </a:lnTo>
                <a:lnTo>
                  <a:pt x="384" y="504"/>
                </a:lnTo>
                <a:lnTo>
                  <a:pt x="438" y="484"/>
                </a:lnTo>
                <a:lnTo>
                  <a:pt x="496" y="466"/>
                </a:lnTo>
                <a:lnTo>
                  <a:pt x="552" y="450"/>
                </a:lnTo>
                <a:lnTo>
                  <a:pt x="612" y="440"/>
                </a:lnTo>
                <a:lnTo>
                  <a:pt x="670" y="430"/>
                </a:lnTo>
                <a:lnTo>
                  <a:pt x="732" y="426"/>
                </a:lnTo>
                <a:lnTo>
                  <a:pt x="732" y="400"/>
                </a:lnTo>
                <a:lnTo>
                  <a:pt x="732" y="400"/>
                </a:lnTo>
                <a:lnTo>
                  <a:pt x="728" y="392"/>
                </a:lnTo>
                <a:lnTo>
                  <a:pt x="716" y="376"/>
                </a:lnTo>
                <a:lnTo>
                  <a:pt x="716" y="376"/>
                </a:lnTo>
                <a:lnTo>
                  <a:pt x="708" y="366"/>
                </a:lnTo>
                <a:lnTo>
                  <a:pt x="700" y="350"/>
                </a:lnTo>
                <a:lnTo>
                  <a:pt x="694" y="334"/>
                </a:lnTo>
                <a:lnTo>
                  <a:pt x="692" y="324"/>
                </a:lnTo>
                <a:lnTo>
                  <a:pt x="692" y="314"/>
                </a:lnTo>
                <a:lnTo>
                  <a:pt x="692" y="314"/>
                </a:lnTo>
                <a:lnTo>
                  <a:pt x="692" y="298"/>
                </a:lnTo>
                <a:lnTo>
                  <a:pt x="696" y="280"/>
                </a:lnTo>
                <a:lnTo>
                  <a:pt x="702" y="262"/>
                </a:lnTo>
                <a:lnTo>
                  <a:pt x="712" y="246"/>
                </a:lnTo>
                <a:lnTo>
                  <a:pt x="712" y="246"/>
                </a:lnTo>
                <a:lnTo>
                  <a:pt x="720" y="240"/>
                </a:lnTo>
                <a:lnTo>
                  <a:pt x="726" y="232"/>
                </a:lnTo>
                <a:lnTo>
                  <a:pt x="746" y="222"/>
                </a:lnTo>
                <a:lnTo>
                  <a:pt x="768" y="216"/>
                </a:lnTo>
                <a:lnTo>
                  <a:pt x="780" y="214"/>
                </a:lnTo>
                <a:lnTo>
                  <a:pt x="792" y="212"/>
                </a:lnTo>
                <a:lnTo>
                  <a:pt x="792" y="212"/>
                </a:lnTo>
                <a:lnTo>
                  <a:pt x="804" y="212"/>
                </a:lnTo>
                <a:lnTo>
                  <a:pt x="816" y="214"/>
                </a:lnTo>
                <a:lnTo>
                  <a:pt x="828" y="218"/>
                </a:lnTo>
                <a:lnTo>
                  <a:pt x="838" y="222"/>
                </a:lnTo>
                <a:lnTo>
                  <a:pt x="848" y="226"/>
                </a:lnTo>
                <a:lnTo>
                  <a:pt x="858" y="232"/>
                </a:lnTo>
                <a:lnTo>
                  <a:pt x="864" y="238"/>
                </a:lnTo>
                <a:lnTo>
                  <a:pt x="872" y="246"/>
                </a:lnTo>
                <a:lnTo>
                  <a:pt x="872" y="246"/>
                </a:lnTo>
                <a:lnTo>
                  <a:pt x="882" y="262"/>
                </a:lnTo>
                <a:lnTo>
                  <a:pt x="888" y="280"/>
                </a:lnTo>
                <a:lnTo>
                  <a:pt x="892" y="298"/>
                </a:lnTo>
                <a:lnTo>
                  <a:pt x="894" y="314"/>
                </a:lnTo>
                <a:lnTo>
                  <a:pt x="894" y="314"/>
                </a:lnTo>
                <a:lnTo>
                  <a:pt x="890" y="334"/>
                </a:lnTo>
                <a:lnTo>
                  <a:pt x="886" y="350"/>
                </a:lnTo>
                <a:lnTo>
                  <a:pt x="878" y="364"/>
                </a:lnTo>
                <a:lnTo>
                  <a:pt x="870" y="374"/>
                </a:lnTo>
                <a:lnTo>
                  <a:pt x="870" y="374"/>
                </a:lnTo>
                <a:lnTo>
                  <a:pt x="860" y="390"/>
                </a:lnTo>
                <a:lnTo>
                  <a:pt x="858" y="396"/>
                </a:lnTo>
                <a:lnTo>
                  <a:pt x="858" y="426"/>
                </a:lnTo>
                <a:lnTo>
                  <a:pt x="858" y="426"/>
                </a:lnTo>
                <a:lnTo>
                  <a:pt x="918" y="432"/>
                </a:lnTo>
                <a:lnTo>
                  <a:pt x="976" y="440"/>
                </a:lnTo>
                <a:lnTo>
                  <a:pt x="1034" y="452"/>
                </a:lnTo>
                <a:lnTo>
                  <a:pt x="1092" y="466"/>
                </a:lnTo>
                <a:lnTo>
                  <a:pt x="1146" y="484"/>
                </a:lnTo>
                <a:lnTo>
                  <a:pt x="1202" y="506"/>
                </a:lnTo>
                <a:lnTo>
                  <a:pt x="1254" y="528"/>
                </a:lnTo>
                <a:lnTo>
                  <a:pt x="1304" y="556"/>
                </a:lnTo>
                <a:lnTo>
                  <a:pt x="1372" y="438"/>
                </a:lnTo>
                <a:lnTo>
                  <a:pt x="1372" y="438"/>
                </a:lnTo>
                <a:lnTo>
                  <a:pt x="1364" y="438"/>
                </a:lnTo>
                <a:lnTo>
                  <a:pt x="1346" y="440"/>
                </a:lnTo>
                <a:lnTo>
                  <a:pt x="1346" y="440"/>
                </a:lnTo>
                <a:lnTo>
                  <a:pt x="1330" y="442"/>
                </a:lnTo>
                <a:lnTo>
                  <a:pt x="1314" y="442"/>
                </a:lnTo>
                <a:lnTo>
                  <a:pt x="1298" y="438"/>
                </a:lnTo>
                <a:lnTo>
                  <a:pt x="1288" y="434"/>
                </a:lnTo>
                <a:lnTo>
                  <a:pt x="1280" y="430"/>
                </a:lnTo>
                <a:lnTo>
                  <a:pt x="1280" y="430"/>
                </a:lnTo>
                <a:lnTo>
                  <a:pt x="1264" y="420"/>
                </a:lnTo>
                <a:lnTo>
                  <a:pt x="1252" y="408"/>
                </a:lnTo>
                <a:lnTo>
                  <a:pt x="1240" y="394"/>
                </a:lnTo>
                <a:lnTo>
                  <a:pt x="1232" y="376"/>
                </a:lnTo>
                <a:lnTo>
                  <a:pt x="1232" y="376"/>
                </a:lnTo>
                <a:lnTo>
                  <a:pt x="1228" y="368"/>
                </a:lnTo>
                <a:lnTo>
                  <a:pt x="1228" y="358"/>
                </a:lnTo>
                <a:lnTo>
                  <a:pt x="1228" y="336"/>
                </a:lnTo>
                <a:lnTo>
                  <a:pt x="1232" y="314"/>
                </a:lnTo>
                <a:lnTo>
                  <a:pt x="1238" y="302"/>
                </a:lnTo>
                <a:lnTo>
                  <a:pt x="1244" y="292"/>
                </a:lnTo>
                <a:lnTo>
                  <a:pt x="1244" y="292"/>
                </a:lnTo>
                <a:lnTo>
                  <a:pt x="1250" y="280"/>
                </a:lnTo>
                <a:lnTo>
                  <a:pt x="1258" y="272"/>
                </a:lnTo>
                <a:lnTo>
                  <a:pt x="1266" y="264"/>
                </a:lnTo>
                <a:lnTo>
                  <a:pt x="1274" y="256"/>
                </a:lnTo>
                <a:lnTo>
                  <a:pt x="1284" y="250"/>
                </a:lnTo>
                <a:lnTo>
                  <a:pt x="1294" y="246"/>
                </a:lnTo>
                <a:lnTo>
                  <a:pt x="1304" y="242"/>
                </a:lnTo>
                <a:lnTo>
                  <a:pt x="1312" y="240"/>
                </a:lnTo>
                <a:lnTo>
                  <a:pt x="1312" y="240"/>
                </a:lnTo>
                <a:lnTo>
                  <a:pt x="1332" y="240"/>
                </a:lnTo>
                <a:lnTo>
                  <a:pt x="1350" y="242"/>
                </a:lnTo>
                <a:lnTo>
                  <a:pt x="1368" y="248"/>
                </a:lnTo>
                <a:lnTo>
                  <a:pt x="1384" y="256"/>
                </a:lnTo>
                <a:lnTo>
                  <a:pt x="1384" y="256"/>
                </a:lnTo>
                <a:lnTo>
                  <a:pt x="1398" y="268"/>
                </a:lnTo>
                <a:lnTo>
                  <a:pt x="1410" y="282"/>
                </a:lnTo>
                <a:lnTo>
                  <a:pt x="1418" y="294"/>
                </a:lnTo>
                <a:lnTo>
                  <a:pt x="1424" y="306"/>
                </a:lnTo>
                <a:lnTo>
                  <a:pt x="1424" y="306"/>
                </a:lnTo>
                <a:lnTo>
                  <a:pt x="1430" y="324"/>
                </a:lnTo>
                <a:lnTo>
                  <a:pt x="1434" y="328"/>
                </a:lnTo>
                <a:lnTo>
                  <a:pt x="1436" y="328"/>
                </a:lnTo>
                <a:lnTo>
                  <a:pt x="1518" y="186"/>
                </a:lnTo>
                <a:lnTo>
                  <a:pt x="1518" y="186"/>
                </a:lnTo>
                <a:lnTo>
                  <a:pt x="1476" y="166"/>
                </a:lnTo>
                <a:lnTo>
                  <a:pt x="1436" y="144"/>
                </a:lnTo>
                <a:lnTo>
                  <a:pt x="1394" y="126"/>
                </a:lnTo>
                <a:lnTo>
                  <a:pt x="1350" y="108"/>
                </a:lnTo>
                <a:lnTo>
                  <a:pt x="1308" y="90"/>
                </a:lnTo>
                <a:lnTo>
                  <a:pt x="1262" y="76"/>
                </a:lnTo>
                <a:lnTo>
                  <a:pt x="1218" y="62"/>
                </a:lnTo>
                <a:lnTo>
                  <a:pt x="1172" y="48"/>
                </a:lnTo>
                <a:lnTo>
                  <a:pt x="1128" y="38"/>
                </a:lnTo>
                <a:lnTo>
                  <a:pt x="1080" y="28"/>
                </a:lnTo>
                <a:lnTo>
                  <a:pt x="1034" y="18"/>
                </a:lnTo>
                <a:lnTo>
                  <a:pt x="986" y="12"/>
                </a:lnTo>
                <a:lnTo>
                  <a:pt x="938" y="6"/>
                </a:lnTo>
                <a:lnTo>
                  <a:pt x="890" y="2"/>
                </a:lnTo>
                <a:lnTo>
                  <a:pt x="842" y="0"/>
                </a:lnTo>
                <a:lnTo>
                  <a:pt x="792" y="0"/>
                </a:lnTo>
                <a:lnTo>
                  <a:pt x="792" y="0"/>
                </a:lnTo>
                <a:lnTo>
                  <a:pt x="742" y="0"/>
                </a:lnTo>
                <a:lnTo>
                  <a:pt x="694" y="2"/>
                </a:lnTo>
                <a:lnTo>
                  <a:pt x="646" y="6"/>
                </a:lnTo>
                <a:lnTo>
                  <a:pt x="598" y="12"/>
                </a:lnTo>
                <a:lnTo>
                  <a:pt x="550" y="18"/>
                </a:lnTo>
                <a:lnTo>
                  <a:pt x="504" y="28"/>
                </a:lnTo>
                <a:lnTo>
                  <a:pt x="458" y="38"/>
                </a:lnTo>
                <a:lnTo>
                  <a:pt x="412" y="48"/>
                </a:lnTo>
                <a:lnTo>
                  <a:pt x="366" y="62"/>
                </a:lnTo>
                <a:lnTo>
                  <a:pt x="322" y="76"/>
                </a:lnTo>
                <a:lnTo>
                  <a:pt x="278" y="90"/>
                </a:lnTo>
                <a:lnTo>
                  <a:pt x="234" y="108"/>
                </a:lnTo>
                <a:lnTo>
                  <a:pt x="190" y="126"/>
                </a:lnTo>
                <a:lnTo>
                  <a:pt x="148" y="144"/>
                </a:lnTo>
                <a:lnTo>
                  <a:pt x="108" y="166"/>
                </a:lnTo>
                <a:lnTo>
                  <a:pt x="66" y="186"/>
                </a:lnTo>
                <a:lnTo>
                  <a:pt x="66" y="18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530552" y="2027972"/>
            <a:ext cx="1504950" cy="2311400"/>
          </a:xfrm>
          <a:custGeom>
            <a:avLst/>
            <a:gdLst>
              <a:gd name="T0" fmla="*/ 872 w 948"/>
              <a:gd name="T1" fmla="*/ 260 h 1456"/>
              <a:gd name="T2" fmla="*/ 858 w 948"/>
              <a:gd name="T3" fmla="*/ 292 h 1456"/>
              <a:gd name="T4" fmla="*/ 830 w 948"/>
              <a:gd name="T5" fmla="*/ 324 h 1456"/>
              <a:gd name="T6" fmla="*/ 806 w 948"/>
              <a:gd name="T7" fmla="*/ 338 h 1456"/>
              <a:gd name="T8" fmla="*/ 752 w 948"/>
              <a:gd name="T9" fmla="*/ 344 h 1456"/>
              <a:gd name="T10" fmla="*/ 732 w 948"/>
              <a:gd name="T11" fmla="*/ 338 h 1456"/>
              <a:gd name="T12" fmla="*/ 690 w 948"/>
              <a:gd name="T13" fmla="*/ 302 h 1456"/>
              <a:gd name="T14" fmla="*/ 678 w 948"/>
              <a:gd name="T15" fmla="*/ 280 h 1456"/>
              <a:gd name="T16" fmla="*/ 668 w 948"/>
              <a:gd name="T17" fmla="*/ 246 h 1456"/>
              <a:gd name="T18" fmla="*/ 670 w 948"/>
              <a:gd name="T19" fmla="*/ 216 h 1456"/>
              <a:gd name="T20" fmla="*/ 682 w 948"/>
              <a:gd name="T21" fmla="*/ 188 h 1456"/>
              <a:gd name="T22" fmla="*/ 724 w 948"/>
              <a:gd name="T23" fmla="*/ 154 h 1456"/>
              <a:gd name="T24" fmla="*/ 758 w 948"/>
              <a:gd name="T25" fmla="*/ 144 h 1456"/>
              <a:gd name="T26" fmla="*/ 786 w 948"/>
              <a:gd name="T27" fmla="*/ 144 h 1456"/>
              <a:gd name="T28" fmla="*/ 818 w 948"/>
              <a:gd name="T29" fmla="*/ 142 h 1456"/>
              <a:gd name="T30" fmla="*/ 696 w 948"/>
              <a:gd name="T31" fmla="*/ 24 h 1456"/>
              <a:gd name="T32" fmla="*/ 580 w 948"/>
              <a:gd name="T33" fmla="*/ 106 h 1456"/>
              <a:gd name="T34" fmla="*/ 472 w 948"/>
              <a:gd name="T35" fmla="*/ 198 h 1456"/>
              <a:gd name="T36" fmla="*/ 374 w 948"/>
              <a:gd name="T37" fmla="*/ 298 h 1456"/>
              <a:gd name="T38" fmla="*/ 286 w 948"/>
              <a:gd name="T39" fmla="*/ 408 h 1456"/>
              <a:gd name="T40" fmla="*/ 208 w 948"/>
              <a:gd name="T41" fmla="*/ 526 h 1456"/>
              <a:gd name="T42" fmla="*/ 142 w 948"/>
              <a:gd name="T43" fmla="*/ 650 h 1456"/>
              <a:gd name="T44" fmla="*/ 86 w 948"/>
              <a:gd name="T45" fmla="*/ 782 h 1456"/>
              <a:gd name="T46" fmla="*/ 44 w 948"/>
              <a:gd name="T47" fmla="*/ 918 h 1456"/>
              <a:gd name="T48" fmla="*/ 16 w 948"/>
              <a:gd name="T49" fmla="*/ 1060 h 1456"/>
              <a:gd name="T50" fmla="*/ 2 w 948"/>
              <a:gd name="T51" fmla="*/ 1206 h 1456"/>
              <a:gd name="T52" fmla="*/ 208 w 948"/>
              <a:gd name="T53" fmla="*/ 1312 h 1456"/>
              <a:gd name="T54" fmla="*/ 200 w 948"/>
              <a:gd name="T55" fmla="*/ 1336 h 1456"/>
              <a:gd name="T56" fmla="*/ 182 w 948"/>
              <a:gd name="T57" fmla="*/ 1364 h 1456"/>
              <a:gd name="T58" fmla="*/ 172 w 948"/>
              <a:gd name="T59" fmla="*/ 1392 h 1456"/>
              <a:gd name="T60" fmla="*/ 174 w 948"/>
              <a:gd name="T61" fmla="*/ 1416 h 1456"/>
              <a:gd name="T62" fmla="*/ 184 w 948"/>
              <a:gd name="T63" fmla="*/ 1436 h 1456"/>
              <a:gd name="T64" fmla="*/ 214 w 948"/>
              <a:gd name="T65" fmla="*/ 1454 h 1456"/>
              <a:gd name="T66" fmla="*/ 250 w 948"/>
              <a:gd name="T67" fmla="*/ 1454 h 1456"/>
              <a:gd name="T68" fmla="*/ 280 w 948"/>
              <a:gd name="T69" fmla="*/ 1436 h 1456"/>
              <a:gd name="T70" fmla="*/ 290 w 948"/>
              <a:gd name="T71" fmla="*/ 1418 h 1456"/>
              <a:gd name="T72" fmla="*/ 294 w 948"/>
              <a:gd name="T73" fmla="*/ 1394 h 1456"/>
              <a:gd name="T74" fmla="*/ 284 w 948"/>
              <a:gd name="T75" fmla="*/ 1366 h 1456"/>
              <a:gd name="T76" fmla="*/ 264 w 948"/>
              <a:gd name="T77" fmla="*/ 1338 h 1456"/>
              <a:gd name="T78" fmla="*/ 254 w 948"/>
              <a:gd name="T79" fmla="*/ 1312 h 1456"/>
              <a:gd name="T80" fmla="*/ 436 w 948"/>
              <a:gd name="T81" fmla="*/ 1256 h 1456"/>
              <a:gd name="T82" fmla="*/ 444 w 948"/>
              <a:gd name="T83" fmla="*/ 1134 h 1456"/>
              <a:gd name="T84" fmla="*/ 484 w 948"/>
              <a:gd name="T85" fmla="*/ 960 h 1456"/>
              <a:gd name="T86" fmla="*/ 550 w 948"/>
              <a:gd name="T87" fmla="*/ 798 h 1456"/>
              <a:gd name="T88" fmla="*/ 520 w 948"/>
              <a:gd name="T89" fmla="*/ 786 h 1456"/>
              <a:gd name="T90" fmla="*/ 486 w 948"/>
              <a:gd name="T91" fmla="*/ 790 h 1456"/>
              <a:gd name="T92" fmla="*/ 442 w 948"/>
              <a:gd name="T93" fmla="*/ 784 h 1456"/>
              <a:gd name="T94" fmla="*/ 418 w 948"/>
              <a:gd name="T95" fmla="*/ 770 h 1456"/>
              <a:gd name="T96" fmla="*/ 384 w 948"/>
              <a:gd name="T97" fmla="*/ 726 h 1456"/>
              <a:gd name="T98" fmla="*/ 380 w 948"/>
              <a:gd name="T99" fmla="*/ 706 h 1456"/>
              <a:gd name="T100" fmla="*/ 390 w 948"/>
              <a:gd name="T101" fmla="*/ 652 h 1456"/>
              <a:gd name="T102" fmla="*/ 402 w 948"/>
              <a:gd name="T103" fmla="*/ 630 h 1456"/>
              <a:gd name="T104" fmla="*/ 426 w 948"/>
              <a:gd name="T105" fmla="*/ 604 h 1456"/>
              <a:gd name="T106" fmla="*/ 454 w 948"/>
              <a:gd name="T107" fmla="*/ 590 h 1456"/>
              <a:gd name="T108" fmla="*/ 484 w 948"/>
              <a:gd name="T109" fmla="*/ 588 h 1456"/>
              <a:gd name="T110" fmla="*/ 534 w 948"/>
              <a:gd name="T111" fmla="*/ 604 h 1456"/>
              <a:gd name="T112" fmla="*/ 560 w 948"/>
              <a:gd name="T113" fmla="*/ 628 h 1456"/>
              <a:gd name="T114" fmla="*/ 576 w 948"/>
              <a:gd name="T115" fmla="*/ 654 h 1456"/>
              <a:gd name="T116" fmla="*/ 612 w 948"/>
              <a:gd name="T117" fmla="*/ 690 h 1456"/>
              <a:gd name="T118" fmla="*/ 682 w 948"/>
              <a:gd name="T119" fmla="*/ 596 h 1456"/>
              <a:gd name="T120" fmla="*/ 806 w 948"/>
              <a:gd name="T121" fmla="*/ 472 h 1456"/>
              <a:gd name="T122" fmla="*/ 948 w 948"/>
              <a:gd name="T123" fmla="*/ 368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8" h="1456">
                <a:moveTo>
                  <a:pt x="876" y="252"/>
                </a:moveTo>
                <a:lnTo>
                  <a:pt x="876" y="252"/>
                </a:lnTo>
                <a:lnTo>
                  <a:pt x="872" y="260"/>
                </a:lnTo>
                <a:lnTo>
                  <a:pt x="864" y="278"/>
                </a:lnTo>
                <a:lnTo>
                  <a:pt x="864" y="278"/>
                </a:lnTo>
                <a:lnTo>
                  <a:pt x="858" y="292"/>
                </a:lnTo>
                <a:lnTo>
                  <a:pt x="848" y="306"/>
                </a:lnTo>
                <a:lnTo>
                  <a:pt x="838" y="318"/>
                </a:lnTo>
                <a:lnTo>
                  <a:pt x="830" y="324"/>
                </a:lnTo>
                <a:lnTo>
                  <a:pt x="822" y="330"/>
                </a:lnTo>
                <a:lnTo>
                  <a:pt x="822" y="330"/>
                </a:lnTo>
                <a:lnTo>
                  <a:pt x="806" y="338"/>
                </a:lnTo>
                <a:lnTo>
                  <a:pt x="788" y="344"/>
                </a:lnTo>
                <a:lnTo>
                  <a:pt x="770" y="346"/>
                </a:lnTo>
                <a:lnTo>
                  <a:pt x="752" y="344"/>
                </a:lnTo>
                <a:lnTo>
                  <a:pt x="752" y="344"/>
                </a:lnTo>
                <a:lnTo>
                  <a:pt x="742" y="342"/>
                </a:lnTo>
                <a:lnTo>
                  <a:pt x="732" y="338"/>
                </a:lnTo>
                <a:lnTo>
                  <a:pt x="714" y="328"/>
                </a:lnTo>
                <a:lnTo>
                  <a:pt x="698" y="312"/>
                </a:lnTo>
                <a:lnTo>
                  <a:pt x="690" y="302"/>
                </a:lnTo>
                <a:lnTo>
                  <a:pt x="684" y="292"/>
                </a:lnTo>
                <a:lnTo>
                  <a:pt x="684" y="292"/>
                </a:lnTo>
                <a:lnTo>
                  <a:pt x="678" y="280"/>
                </a:lnTo>
                <a:lnTo>
                  <a:pt x="674" y="270"/>
                </a:lnTo>
                <a:lnTo>
                  <a:pt x="670" y="258"/>
                </a:lnTo>
                <a:lnTo>
                  <a:pt x="668" y="246"/>
                </a:lnTo>
                <a:lnTo>
                  <a:pt x="668" y="236"/>
                </a:lnTo>
                <a:lnTo>
                  <a:pt x="668" y="226"/>
                </a:lnTo>
                <a:lnTo>
                  <a:pt x="670" y="216"/>
                </a:lnTo>
                <a:lnTo>
                  <a:pt x="674" y="206"/>
                </a:lnTo>
                <a:lnTo>
                  <a:pt x="674" y="206"/>
                </a:lnTo>
                <a:lnTo>
                  <a:pt x="682" y="188"/>
                </a:lnTo>
                <a:lnTo>
                  <a:pt x="694" y="174"/>
                </a:lnTo>
                <a:lnTo>
                  <a:pt x="708" y="162"/>
                </a:lnTo>
                <a:lnTo>
                  <a:pt x="724" y="154"/>
                </a:lnTo>
                <a:lnTo>
                  <a:pt x="724" y="154"/>
                </a:lnTo>
                <a:lnTo>
                  <a:pt x="740" y="146"/>
                </a:lnTo>
                <a:lnTo>
                  <a:pt x="758" y="144"/>
                </a:lnTo>
                <a:lnTo>
                  <a:pt x="772" y="142"/>
                </a:lnTo>
                <a:lnTo>
                  <a:pt x="786" y="144"/>
                </a:lnTo>
                <a:lnTo>
                  <a:pt x="786" y="144"/>
                </a:lnTo>
                <a:lnTo>
                  <a:pt x="804" y="146"/>
                </a:lnTo>
                <a:lnTo>
                  <a:pt x="810" y="146"/>
                </a:lnTo>
                <a:lnTo>
                  <a:pt x="818" y="142"/>
                </a:lnTo>
                <a:lnTo>
                  <a:pt x="736" y="0"/>
                </a:lnTo>
                <a:lnTo>
                  <a:pt x="736" y="0"/>
                </a:lnTo>
                <a:lnTo>
                  <a:pt x="696" y="24"/>
                </a:lnTo>
                <a:lnTo>
                  <a:pt x="656" y="50"/>
                </a:lnTo>
                <a:lnTo>
                  <a:pt x="618" y="78"/>
                </a:lnTo>
                <a:lnTo>
                  <a:pt x="580" y="106"/>
                </a:lnTo>
                <a:lnTo>
                  <a:pt x="542" y="136"/>
                </a:lnTo>
                <a:lnTo>
                  <a:pt x="508" y="166"/>
                </a:lnTo>
                <a:lnTo>
                  <a:pt x="472" y="198"/>
                </a:lnTo>
                <a:lnTo>
                  <a:pt x="438" y="230"/>
                </a:lnTo>
                <a:lnTo>
                  <a:pt x="406" y="264"/>
                </a:lnTo>
                <a:lnTo>
                  <a:pt x="374" y="298"/>
                </a:lnTo>
                <a:lnTo>
                  <a:pt x="344" y="334"/>
                </a:lnTo>
                <a:lnTo>
                  <a:pt x="314" y="370"/>
                </a:lnTo>
                <a:lnTo>
                  <a:pt x="286" y="408"/>
                </a:lnTo>
                <a:lnTo>
                  <a:pt x="258" y="446"/>
                </a:lnTo>
                <a:lnTo>
                  <a:pt x="232" y="486"/>
                </a:lnTo>
                <a:lnTo>
                  <a:pt x="208" y="526"/>
                </a:lnTo>
                <a:lnTo>
                  <a:pt x="184" y="566"/>
                </a:lnTo>
                <a:lnTo>
                  <a:pt x="162" y="608"/>
                </a:lnTo>
                <a:lnTo>
                  <a:pt x="142" y="650"/>
                </a:lnTo>
                <a:lnTo>
                  <a:pt x="122" y="694"/>
                </a:lnTo>
                <a:lnTo>
                  <a:pt x="104" y="738"/>
                </a:lnTo>
                <a:lnTo>
                  <a:pt x="86" y="782"/>
                </a:lnTo>
                <a:lnTo>
                  <a:pt x="72" y="828"/>
                </a:lnTo>
                <a:lnTo>
                  <a:pt x="58" y="872"/>
                </a:lnTo>
                <a:lnTo>
                  <a:pt x="44" y="918"/>
                </a:lnTo>
                <a:lnTo>
                  <a:pt x="34" y="966"/>
                </a:lnTo>
                <a:lnTo>
                  <a:pt x="24" y="1012"/>
                </a:lnTo>
                <a:lnTo>
                  <a:pt x="16" y="1060"/>
                </a:lnTo>
                <a:lnTo>
                  <a:pt x="10" y="1108"/>
                </a:lnTo>
                <a:lnTo>
                  <a:pt x="4" y="1158"/>
                </a:lnTo>
                <a:lnTo>
                  <a:pt x="2" y="1206"/>
                </a:lnTo>
                <a:lnTo>
                  <a:pt x="0" y="1256"/>
                </a:lnTo>
                <a:lnTo>
                  <a:pt x="210" y="1256"/>
                </a:lnTo>
                <a:lnTo>
                  <a:pt x="208" y="1312"/>
                </a:lnTo>
                <a:lnTo>
                  <a:pt x="208" y="1312"/>
                </a:lnTo>
                <a:lnTo>
                  <a:pt x="206" y="1326"/>
                </a:lnTo>
                <a:lnTo>
                  <a:pt x="200" y="1336"/>
                </a:lnTo>
                <a:lnTo>
                  <a:pt x="188" y="1356"/>
                </a:lnTo>
                <a:lnTo>
                  <a:pt x="188" y="1356"/>
                </a:lnTo>
                <a:lnTo>
                  <a:pt x="182" y="1364"/>
                </a:lnTo>
                <a:lnTo>
                  <a:pt x="176" y="1372"/>
                </a:lnTo>
                <a:lnTo>
                  <a:pt x="174" y="1382"/>
                </a:lnTo>
                <a:lnTo>
                  <a:pt x="172" y="1392"/>
                </a:lnTo>
                <a:lnTo>
                  <a:pt x="172" y="1392"/>
                </a:lnTo>
                <a:lnTo>
                  <a:pt x="172" y="1404"/>
                </a:lnTo>
                <a:lnTo>
                  <a:pt x="174" y="1416"/>
                </a:lnTo>
                <a:lnTo>
                  <a:pt x="178" y="1426"/>
                </a:lnTo>
                <a:lnTo>
                  <a:pt x="184" y="1436"/>
                </a:lnTo>
                <a:lnTo>
                  <a:pt x="184" y="1436"/>
                </a:lnTo>
                <a:lnTo>
                  <a:pt x="192" y="1444"/>
                </a:lnTo>
                <a:lnTo>
                  <a:pt x="202" y="1450"/>
                </a:lnTo>
                <a:lnTo>
                  <a:pt x="214" y="1454"/>
                </a:lnTo>
                <a:lnTo>
                  <a:pt x="232" y="1456"/>
                </a:lnTo>
                <a:lnTo>
                  <a:pt x="232" y="1456"/>
                </a:lnTo>
                <a:lnTo>
                  <a:pt x="250" y="1454"/>
                </a:lnTo>
                <a:lnTo>
                  <a:pt x="262" y="1450"/>
                </a:lnTo>
                <a:lnTo>
                  <a:pt x="272" y="1444"/>
                </a:lnTo>
                <a:lnTo>
                  <a:pt x="280" y="1436"/>
                </a:lnTo>
                <a:lnTo>
                  <a:pt x="280" y="1436"/>
                </a:lnTo>
                <a:lnTo>
                  <a:pt x="286" y="1428"/>
                </a:lnTo>
                <a:lnTo>
                  <a:pt x="290" y="1418"/>
                </a:lnTo>
                <a:lnTo>
                  <a:pt x="292" y="1406"/>
                </a:lnTo>
                <a:lnTo>
                  <a:pt x="294" y="1394"/>
                </a:lnTo>
                <a:lnTo>
                  <a:pt x="294" y="1394"/>
                </a:lnTo>
                <a:lnTo>
                  <a:pt x="292" y="1384"/>
                </a:lnTo>
                <a:lnTo>
                  <a:pt x="290" y="1374"/>
                </a:lnTo>
                <a:lnTo>
                  <a:pt x="284" y="1366"/>
                </a:lnTo>
                <a:lnTo>
                  <a:pt x="278" y="1356"/>
                </a:lnTo>
                <a:lnTo>
                  <a:pt x="278" y="1356"/>
                </a:lnTo>
                <a:lnTo>
                  <a:pt x="264" y="1338"/>
                </a:lnTo>
                <a:lnTo>
                  <a:pt x="258" y="1326"/>
                </a:lnTo>
                <a:lnTo>
                  <a:pt x="254" y="1312"/>
                </a:lnTo>
                <a:lnTo>
                  <a:pt x="254" y="1312"/>
                </a:lnTo>
                <a:lnTo>
                  <a:pt x="254" y="1310"/>
                </a:lnTo>
                <a:lnTo>
                  <a:pt x="256" y="1256"/>
                </a:lnTo>
                <a:lnTo>
                  <a:pt x="436" y="1256"/>
                </a:lnTo>
                <a:lnTo>
                  <a:pt x="436" y="1256"/>
                </a:lnTo>
                <a:lnTo>
                  <a:pt x="438" y="1194"/>
                </a:lnTo>
                <a:lnTo>
                  <a:pt x="444" y="1134"/>
                </a:lnTo>
                <a:lnTo>
                  <a:pt x="454" y="1076"/>
                </a:lnTo>
                <a:lnTo>
                  <a:pt x="468" y="1018"/>
                </a:lnTo>
                <a:lnTo>
                  <a:pt x="484" y="960"/>
                </a:lnTo>
                <a:lnTo>
                  <a:pt x="502" y="906"/>
                </a:lnTo>
                <a:lnTo>
                  <a:pt x="524" y="852"/>
                </a:lnTo>
                <a:lnTo>
                  <a:pt x="550" y="798"/>
                </a:lnTo>
                <a:lnTo>
                  <a:pt x="528" y="786"/>
                </a:lnTo>
                <a:lnTo>
                  <a:pt x="528" y="786"/>
                </a:lnTo>
                <a:lnTo>
                  <a:pt x="520" y="786"/>
                </a:lnTo>
                <a:lnTo>
                  <a:pt x="500" y="788"/>
                </a:lnTo>
                <a:lnTo>
                  <a:pt x="500" y="788"/>
                </a:lnTo>
                <a:lnTo>
                  <a:pt x="486" y="790"/>
                </a:lnTo>
                <a:lnTo>
                  <a:pt x="468" y="790"/>
                </a:lnTo>
                <a:lnTo>
                  <a:pt x="452" y="786"/>
                </a:lnTo>
                <a:lnTo>
                  <a:pt x="442" y="784"/>
                </a:lnTo>
                <a:lnTo>
                  <a:pt x="434" y="778"/>
                </a:lnTo>
                <a:lnTo>
                  <a:pt x="434" y="778"/>
                </a:lnTo>
                <a:lnTo>
                  <a:pt x="418" y="770"/>
                </a:lnTo>
                <a:lnTo>
                  <a:pt x="404" y="758"/>
                </a:lnTo>
                <a:lnTo>
                  <a:pt x="394" y="742"/>
                </a:lnTo>
                <a:lnTo>
                  <a:pt x="384" y="726"/>
                </a:lnTo>
                <a:lnTo>
                  <a:pt x="384" y="726"/>
                </a:lnTo>
                <a:lnTo>
                  <a:pt x="382" y="716"/>
                </a:lnTo>
                <a:lnTo>
                  <a:pt x="380" y="706"/>
                </a:lnTo>
                <a:lnTo>
                  <a:pt x="380" y="686"/>
                </a:lnTo>
                <a:lnTo>
                  <a:pt x="386" y="664"/>
                </a:lnTo>
                <a:lnTo>
                  <a:pt x="390" y="652"/>
                </a:lnTo>
                <a:lnTo>
                  <a:pt x="396" y="640"/>
                </a:lnTo>
                <a:lnTo>
                  <a:pt x="396" y="640"/>
                </a:lnTo>
                <a:lnTo>
                  <a:pt x="402" y="630"/>
                </a:lnTo>
                <a:lnTo>
                  <a:pt x="410" y="620"/>
                </a:lnTo>
                <a:lnTo>
                  <a:pt x="418" y="612"/>
                </a:lnTo>
                <a:lnTo>
                  <a:pt x="426" y="604"/>
                </a:lnTo>
                <a:lnTo>
                  <a:pt x="436" y="598"/>
                </a:lnTo>
                <a:lnTo>
                  <a:pt x="444" y="594"/>
                </a:lnTo>
                <a:lnTo>
                  <a:pt x="454" y="590"/>
                </a:lnTo>
                <a:lnTo>
                  <a:pt x="464" y="588"/>
                </a:lnTo>
                <a:lnTo>
                  <a:pt x="464" y="588"/>
                </a:lnTo>
                <a:lnTo>
                  <a:pt x="484" y="588"/>
                </a:lnTo>
                <a:lnTo>
                  <a:pt x="502" y="590"/>
                </a:lnTo>
                <a:lnTo>
                  <a:pt x="518" y="596"/>
                </a:lnTo>
                <a:lnTo>
                  <a:pt x="534" y="604"/>
                </a:lnTo>
                <a:lnTo>
                  <a:pt x="534" y="604"/>
                </a:lnTo>
                <a:lnTo>
                  <a:pt x="550" y="616"/>
                </a:lnTo>
                <a:lnTo>
                  <a:pt x="560" y="628"/>
                </a:lnTo>
                <a:lnTo>
                  <a:pt x="570" y="642"/>
                </a:lnTo>
                <a:lnTo>
                  <a:pt x="576" y="654"/>
                </a:lnTo>
                <a:lnTo>
                  <a:pt x="576" y="654"/>
                </a:lnTo>
                <a:lnTo>
                  <a:pt x="582" y="670"/>
                </a:lnTo>
                <a:lnTo>
                  <a:pt x="586" y="674"/>
                </a:lnTo>
                <a:lnTo>
                  <a:pt x="612" y="690"/>
                </a:lnTo>
                <a:lnTo>
                  <a:pt x="612" y="690"/>
                </a:lnTo>
                <a:lnTo>
                  <a:pt x="646" y="642"/>
                </a:lnTo>
                <a:lnTo>
                  <a:pt x="682" y="596"/>
                </a:lnTo>
                <a:lnTo>
                  <a:pt x="722" y="552"/>
                </a:lnTo>
                <a:lnTo>
                  <a:pt x="762" y="510"/>
                </a:lnTo>
                <a:lnTo>
                  <a:pt x="806" y="472"/>
                </a:lnTo>
                <a:lnTo>
                  <a:pt x="852" y="434"/>
                </a:lnTo>
                <a:lnTo>
                  <a:pt x="900" y="400"/>
                </a:lnTo>
                <a:lnTo>
                  <a:pt x="948" y="368"/>
                </a:lnTo>
                <a:lnTo>
                  <a:pt x="880" y="250"/>
                </a:lnTo>
                <a:lnTo>
                  <a:pt x="876" y="25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64277" y="2027972"/>
            <a:ext cx="1628775" cy="1993900"/>
          </a:xfrm>
          <a:custGeom>
            <a:avLst/>
            <a:gdLst>
              <a:gd name="T0" fmla="*/ 148 w 1026"/>
              <a:gd name="T1" fmla="*/ 152 h 1256"/>
              <a:gd name="T2" fmla="*/ 130 w 1026"/>
              <a:gd name="T3" fmla="*/ 134 h 1256"/>
              <a:gd name="T4" fmla="*/ 116 w 1026"/>
              <a:gd name="T5" fmla="*/ 104 h 1256"/>
              <a:gd name="T6" fmla="*/ 96 w 1026"/>
              <a:gd name="T7" fmla="*/ 82 h 1256"/>
              <a:gd name="T8" fmla="*/ 74 w 1026"/>
              <a:gd name="T9" fmla="*/ 72 h 1256"/>
              <a:gd name="T10" fmla="*/ 52 w 1026"/>
              <a:gd name="T11" fmla="*/ 70 h 1256"/>
              <a:gd name="T12" fmla="*/ 22 w 1026"/>
              <a:gd name="T13" fmla="*/ 88 h 1256"/>
              <a:gd name="T14" fmla="*/ 4 w 1026"/>
              <a:gd name="T15" fmla="*/ 118 h 1256"/>
              <a:gd name="T16" fmla="*/ 4 w 1026"/>
              <a:gd name="T17" fmla="*/ 152 h 1256"/>
              <a:gd name="T18" fmla="*/ 14 w 1026"/>
              <a:gd name="T19" fmla="*/ 172 h 1256"/>
              <a:gd name="T20" fmla="*/ 34 w 1026"/>
              <a:gd name="T21" fmla="*/ 186 h 1256"/>
              <a:gd name="T22" fmla="*/ 64 w 1026"/>
              <a:gd name="T23" fmla="*/ 192 h 1256"/>
              <a:gd name="T24" fmla="*/ 98 w 1026"/>
              <a:gd name="T25" fmla="*/ 188 h 1256"/>
              <a:gd name="T26" fmla="*/ 124 w 1026"/>
              <a:gd name="T27" fmla="*/ 192 h 1256"/>
              <a:gd name="T28" fmla="*/ 78 w 1026"/>
              <a:gd name="T29" fmla="*/ 368 h 1256"/>
              <a:gd name="T30" fmla="*/ 176 w 1026"/>
              <a:gd name="T31" fmla="*/ 434 h 1256"/>
              <a:gd name="T32" fmla="*/ 306 w 1026"/>
              <a:gd name="T33" fmla="*/ 554 h 1256"/>
              <a:gd name="T34" fmla="*/ 416 w 1026"/>
              <a:gd name="T35" fmla="*/ 694 h 1256"/>
              <a:gd name="T36" fmla="*/ 442 w 1026"/>
              <a:gd name="T37" fmla="*/ 676 h 1256"/>
              <a:gd name="T38" fmla="*/ 456 w 1026"/>
              <a:gd name="T39" fmla="*/ 644 h 1256"/>
              <a:gd name="T40" fmla="*/ 484 w 1026"/>
              <a:gd name="T41" fmla="*/ 610 h 1256"/>
              <a:gd name="T42" fmla="*/ 508 w 1026"/>
              <a:gd name="T43" fmla="*/ 596 h 1256"/>
              <a:gd name="T44" fmla="*/ 562 w 1026"/>
              <a:gd name="T45" fmla="*/ 588 h 1256"/>
              <a:gd name="T46" fmla="*/ 580 w 1026"/>
              <a:gd name="T47" fmla="*/ 594 h 1256"/>
              <a:gd name="T48" fmla="*/ 624 w 1026"/>
              <a:gd name="T49" fmla="*/ 630 h 1256"/>
              <a:gd name="T50" fmla="*/ 636 w 1026"/>
              <a:gd name="T51" fmla="*/ 652 h 1256"/>
              <a:gd name="T52" fmla="*/ 646 w 1026"/>
              <a:gd name="T53" fmla="*/ 686 h 1256"/>
              <a:gd name="T54" fmla="*/ 644 w 1026"/>
              <a:gd name="T55" fmla="*/ 716 h 1256"/>
              <a:gd name="T56" fmla="*/ 632 w 1026"/>
              <a:gd name="T57" fmla="*/ 744 h 1256"/>
              <a:gd name="T58" fmla="*/ 592 w 1026"/>
              <a:gd name="T59" fmla="*/ 778 h 1256"/>
              <a:gd name="T60" fmla="*/ 558 w 1026"/>
              <a:gd name="T61" fmla="*/ 790 h 1256"/>
              <a:gd name="T62" fmla="*/ 530 w 1026"/>
              <a:gd name="T63" fmla="*/ 790 h 1256"/>
              <a:gd name="T64" fmla="*/ 480 w 1026"/>
              <a:gd name="T65" fmla="*/ 804 h 1256"/>
              <a:gd name="T66" fmla="*/ 524 w 1026"/>
              <a:gd name="T67" fmla="*/ 910 h 1256"/>
              <a:gd name="T68" fmla="*/ 572 w 1026"/>
              <a:gd name="T69" fmla="*/ 1078 h 1256"/>
              <a:gd name="T70" fmla="*/ 590 w 1026"/>
              <a:gd name="T71" fmla="*/ 1256 h 1256"/>
              <a:gd name="T72" fmla="*/ 716 w 1026"/>
              <a:gd name="T73" fmla="*/ 1238 h 1256"/>
              <a:gd name="T74" fmla="*/ 700 w 1026"/>
              <a:gd name="T75" fmla="*/ 1212 h 1256"/>
              <a:gd name="T76" fmla="*/ 692 w 1026"/>
              <a:gd name="T77" fmla="*/ 1176 h 1256"/>
              <a:gd name="T78" fmla="*/ 696 w 1026"/>
              <a:gd name="T79" fmla="*/ 1140 h 1256"/>
              <a:gd name="T80" fmla="*/ 714 w 1026"/>
              <a:gd name="T81" fmla="*/ 1106 h 1256"/>
              <a:gd name="T82" fmla="*/ 746 w 1026"/>
              <a:gd name="T83" fmla="*/ 1084 h 1256"/>
              <a:gd name="T84" fmla="*/ 794 w 1026"/>
              <a:gd name="T85" fmla="*/ 1074 h 1256"/>
              <a:gd name="T86" fmla="*/ 818 w 1026"/>
              <a:gd name="T87" fmla="*/ 1076 h 1256"/>
              <a:gd name="T88" fmla="*/ 850 w 1026"/>
              <a:gd name="T89" fmla="*/ 1090 h 1256"/>
              <a:gd name="T90" fmla="*/ 872 w 1026"/>
              <a:gd name="T91" fmla="*/ 1108 h 1256"/>
              <a:gd name="T92" fmla="*/ 890 w 1026"/>
              <a:gd name="T93" fmla="*/ 1142 h 1256"/>
              <a:gd name="T94" fmla="*/ 894 w 1026"/>
              <a:gd name="T95" fmla="*/ 1178 h 1256"/>
              <a:gd name="T96" fmla="*/ 878 w 1026"/>
              <a:gd name="T97" fmla="*/ 1226 h 1256"/>
              <a:gd name="T98" fmla="*/ 858 w 1026"/>
              <a:gd name="T99" fmla="*/ 1256 h 1256"/>
              <a:gd name="T100" fmla="*/ 1024 w 1026"/>
              <a:gd name="T101" fmla="*/ 1206 h 1256"/>
              <a:gd name="T102" fmla="*/ 1010 w 1026"/>
              <a:gd name="T103" fmla="*/ 1060 h 1256"/>
              <a:gd name="T104" fmla="*/ 982 w 1026"/>
              <a:gd name="T105" fmla="*/ 918 h 1256"/>
              <a:gd name="T106" fmla="*/ 940 w 1026"/>
              <a:gd name="T107" fmla="*/ 782 h 1256"/>
              <a:gd name="T108" fmla="*/ 884 w 1026"/>
              <a:gd name="T109" fmla="*/ 650 h 1256"/>
              <a:gd name="T110" fmla="*/ 818 w 1026"/>
              <a:gd name="T111" fmla="*/ 526 h 1256"/>
              <a:gd name="T112" fmla="*/ 740 w 1026"/>
              <a:gd name="T113" fmla="*/ 408 h 1256"/>
              <a:gd name="T114" fmla="*/ 652 w 1026"/>
              <a:gd name="T115" fmla="*/ 298 h 1256"/>
              <a:gd name="T116" fmla="*/ 554 w 1026"/>
              <a:gd name="T117" fmla="*/ 198 h 1256"/>
              <a:gd name="T118" fmla="*/ 446 w 1026"/>
              <a:gd name="T119" fmla="*/ 106 h 1256"/>
              <a:gd name="T120" fmla="*/ 330 w 1026"/>
              <a:gd name="T121" fmla="*/ 2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6" h="1256">
                <a:moveTo>
                  <a:pt x="290" y="0"/>
                </a:moveTo>
                <a:lnTo>
                  <a:pt x="188" y="176"/>
                </a:lnTo>
                <a:lnTo>
                  <a:pt x="148" y="152"/>
                </a:lnTo>
                <a:lnTo>
                  <a:pt x="148" y="152"/>
                </a:lnTo>
                <a:lnTo>
                  <a:pt x="138" y="144"/>
                </a:lnTo>
                <a:lnTo>
                  <a:pt x="130" y="134"/>
                </a:lnTo>
                <a:lnTo>
                  <a:pt x="120" y="112"/>
                </a:lnTo>
                <a:lnTo>
                  <a:pt x="120" y="112"/>
                </a:lnTo>
                <a:lnTo>
                  <a:pt x="116" y="104"/>
                </a:lnTo>
                <a:lnTo>
                  <a:pt x="112" y="94"/>
                </a:lnTo>
                <a:lnTo>
                  <a:pt x="104" y="88"/>
                </a:lnTo>
                <a:lnTo>
                  <a:pt x="96" y="82"/>
                </a:lnTo>
                <a:lnTo>
                  <a:pt x="96" y="82"/>
                </a:lnTo>
                <a:lnTo>
                  <a:pt x="86" y="76"/>
                </a:lnTo>
                <a:lnTo>
                  <a:pt x="74" y="72"/>
                </a:lnTo>
                <a:lnTo>
                  <a:pt x="62" y="70"/>
                </a:lnTo>
                <a:lnTo>
                  <a:pt x="52" y="70"/>
                </a:lnTo>
                <a:lnTo>
                  <a:pt x="52" y="70"/>
                </a:lnTo>
                <a:lnTo>
                  <a:pt x="42" y="72"/>
                </a:lnTo>
                <a:lnTo>
                  <a:pt x="32" y="78"/>
                </a:lnTo>
                <a:lnTo>
                  <a:pt x="22" y="88"/>
                </a:lnTo>
                <a:lnTo>
                  <a:pt x="12" y="102"/>
                </a:lnTo>
                <a:lnTo>
                  <a:pt x="12" y="102"/>
                </a:lnTo>
                <a:lnTo>
                  <a:pt x="4" y="118"/>
                </a:lnTo>
                <a:lnTo>
                  <a:pt x="0" y="130"/>
                </a:lnTo>
                <a:lnTo>
                  <a:pt x="0" y="142"/>
                </a:lnTo>
                <a:lnTo>
                  <a:pt x="4" y="152"/>
                </a:lnTo>
                <a:lnTo>
                  <a:pt x="4" y="152"/>
                </a:lnTo>
                <a:lnTo>
                  <a:pt x="8" y="162"/>
                </a:lnTo>
                <a:lnTo>
                  <a:pt x="14" y="172"/>
                </a:lnTo>
                <a:lnTo>
                  <a:pt x="24" y="178"/>
                </a:lnTo>
                <a:lnTo>
                  <a:pt x="34" y="186"/>
                </a:lnTo>
                <a:lnTo>
                  <a:pt x="34" y="186"/>
                </a:lnTo>
                <a:lnTo>
                  <a:pt x="44" y="190"/>
                </a:lnTo>
                <a:lnTo>
                  <a:pt x="54" y="192"/>
                </a:lnTo>
                <a:lnTo>
                  <a:pt x="64" y="192"/>
                </a:lnTo>
                <a:lnTo>
                  <a:pt x="74" y="192"/>
                </a:lnTo>
                <a:lnTo>
                  <a:pt x="74" y="192"/>
                </a:lnTo>
                <a:lnTo>
                  <a:pt x="98" y="188"/>
                </a:lnTo>
                <a:lnTo>
                  <a:pt x="112" y="188"/>
                </a:lnTo>
                <a:lnTo>
                  <a:pt x="124" y="192"/>
                </a:lnTo>
                <a:lnTo>
                  <a:pt x="124" y="192"/>
                </a:lnTo>
                <a:lnTo>
                  <a:pt x="126" y="194"/>
                </a:lnTo>
                <a:lnTo>
                  <a:pt x="164" y="216"/>
                </a:lnTo>
                <a:lnTo>
                  <a:pt x="78" y="368"/>
                </a:lnTo>
                <a:lnTo>
                  <a:pt x="78" y="368"/>
                </a:lnTo>
                <a:lnTo>
                  <a:pt x="128" y="400"/>
                </a:lnTo>
                <a:lnTo>
                  <a:pt x="176" y="434"/>
                </a:lnTo>
                <a:lnTo>
                  <a:pt x="222" y="472"/>
                </a:lnTo>
                <a:lnTo>
                  <a:pt x="266" y="512"/>
                </a:lnTo>
                <a:lnTo>
                  <a:pt x="306" y="554"/>
                </a:lnTo>
                <a:lnTo>
                  <a:pt x="346" y="600"/>
                </a:lnTo>
                <a:lnTo>
                  <a:pt x="382" y="646"/>
                </a:lnTo>
                <a:lnTo>
                  <a:pt x="416" y="694"/>
                </a:lnTo>
                <a:lnTo>
                  <a:pt x="438" y="682"/>
                </a:lnTo>
                <a:lnTo>
                  <a:pt x="438" y="682"/>
                </a:lnTo>
                <a:lnTo>
                  <a:pt x="442" y="676"/>
                </a:lnTo>
                <a:lnTo>
                  <a:pt x="450" y="656"/>
                </a:lnTo>
                <a:lnTo>
                  <a:pt x="450" y="656"/>
                </a:lnTo>
                <a:lnTo>
                  <a:pt x="456" y="644"/>
                </a:lnTo>
                <a:lnTo>
                  <a:pt x="464" y="630"/>
                </a:lnTo>
                <a:lnTo>
                  <a:pt x="476" y="616"/>
                </a:lnTo>
                <a:lnTo>
                  <a:pt x="484" y="610"/>
                </a:lnTo>
                <a:lnTo>
                  <a:pt x="492" y="604"/>
                </a:lnTo>
                <a:lnTo>
                  <a:pt x="492" y="604"/>
                </a:lnTo>
                <a:lnTo>
                  <a:pt x="508" y="596"/>
                </a:lnTo>
                <a:lnTo>
                  <a:pt x="524" y="590"/>
                </a:lnTo>
                <a:lnTo>
                  <a:pt x="542" y="588"/>
                </a:lnTo>
                <a:lnTo>
                  <a:pt x="562" y="588"/>
                </a:lnTo>
                <a:lnTo>
                  <a:pt x="562" y="588"/>
                </a:lnTo>
                <a:lnTo>
                  <a:pt x="572" y="590"/>
                </a:lnTo>
                <a:lnTo>
                  <a:pt x="580" y="594"/>
                </a:lnTo>
                <a:lnTo>
                  <a:pt x="600" y="604"/>
                </a:lnTo>
                <a:lnTo>
                  <a:pt x="616" y="620"/>
                </a:lnTo>
                <a:lnTo>
                  <a:pt x="624" y="630"/>
                </a:lnTo>
                <a:lnTo>
                  <a:pt x="630" y="640"/>
                </a:lnTo>
                <a:lnTo>
                  <a:pt x="630" y="640"/>
                </a:lnTo>
                <a:lnTo>
                  <a:pt x="636" y="652"/>
                </a:lnTo>
                <a:lnTo>
                  <a:pt x="640" y="662"/>
                </a:lnTo>
                <a:lnTo>
                  <a:pt x="644" y="674"/>
                </a:lnTo>
                <a:lnTo>
                  <a:pt x="646" y="686"/>
                </a:lnTo>
                <a:lnTo>
                  <a:pt x="646" y="696"/>
                </a:lnTo>
                <a:lnTo>
                  <a:pt x="646" y="706"/>
                </a:lnTo>
                <a:lnTo>
                  <a:pt x="644" y="716"/>
                </a:lnTo>
                <a:lnTo>
                  <a:pt x="642" y="726"/>
                </a:lnTo>
                <a:lnTo>
                  <a:pt x="642" y="726"/>
                </a:lnTo>
                <a:lnTo>
                  <a:pt x="632" y="744"/>
                </a:lnTo>
                <a:lnTo>
                  <a:pt x="620" y="758"/>
                </a:lnTo>
                <a:lnTo>
                  <a:pt x="608" y="770"/>
                </a:lnTo>
                <a:lnTo>
                  <a:pt x="592" y="778"/>
                </a:lnTo>
                <a:lnTo>
                  <a:pt x="592" y="778"/>
                </a:lnTo>
                <a:lnTo>
                  <a:pt x="576" y="786"/>
                </a:lnTo>
                <a:lnTo>
                  <a:pt x="558" y="790"/>
                </a:lnTo>
                <a:lnTo>
                  <a:pt x="544" y="790"/>
                </a:lnTo>
                <a:lnTo>
                  <a:pt x="530" y="790"/>
                </a:lnTo>
                <a:lnTo>
                  <a:pt x="530" y="790"/>
                </a:lnTo>
                <a:lnTo>
                  <a:pt x="512" y="788"/>
                </a:lnTo>
                <a:lnTo>
                  <a:pt x="506" y="788"/>
                </a:lnTo>
                <a:lnTo>
                  <a:pt x="480" y="804"/>
                </a:lnTo>
                <a:lnTo>
                  <a:pt x="480" y="804"/>
                </a:lnTo>
                <a:lnTo>
                  <a:pt x="504" y="856"/>
                </a:lnTo>
                <a:lnTo>
                  <a:pt x="524" y="910"/>
                </a:lnTo>
                <a:lnTo>
                  <a:pt x="544" y="964"/>
                </a:lnTo>
                <a:lnTo>
                  <a:pt x="560" y="1020"/>
                </a:lnTo>
                <a:lnTo>
                  <a:pt x="572" y="1078"/>
                </a:lnTo>
                <a:lnTo>
                  <a:pt x="582" y="1136"/>
                </a:lnTo>
                <a:lnTo>
                  <a:pt x="588" y="1196"/>
                </a:lnTo>
                <a:lnTo>
                  <a:pt x="590" y="1256"/>
                </a:lnTo>
                <a:lnTo>
                  <a:pt x="730" y="1256"/>
                </a:lnTo>
                <a:lnTo>
                  <a:pt x="730" y="1256"/>
                </a:lnTo>
                <a:lnTo>
                  <a:pt x="716" y="1238"/>
                </a:lnTo>
                <a:lnTo>
                  <a:pt x="716" y="1238"/>
                </a:lnTo>
                <a:lnTo>
                  <a:pt x="708" y="1226"/>
                </a:lnTo>
                <a:lnTo>
                  <a:pt x="700" y="1212"/>
                </a:lnTo>
                <a:lnTo>
                  <a:pt x="694" y="1194"/>
                </a:lnTo>
                <a:lnTo>
                  <a:pt x="692" y="1186"/>
                </a:lnTo>
                <a:lnTo>
                  <a:pt x="692" y="1176"/>
                </a:lnTo>
                <a:lnTo>
                  <a:pt x="692" y="1176"/>
                </a:lnTo>
                <a:lnTo>
                  <a:pt x="692" y="1158"/>
                </a:lnTo>
                <a:lnTo>
                  <a:pt x="696" y="1140"/>
                </a:lnTo>
                <a:lnTo>
                  <a:pt x="704" y="1122"/>
                </a:lnTo>
                <a:lnTo>
                  <a:pt x="714" y="1106"/>
                </a:lnTo>
                <a:lnTo>
                  <a:pt x="714" y="1106"/>
                </a:lnTo>
                <a:lnTo>
                  <a:pt x="720" y="1100"/>
                </a:lnTo>
                <a:lnTo>
                  <a:pt x="728" y="1094"/>
                </a:lnTo>
                <a:lnTo>
                  <a:pt x="746" y="1084"/>
                </a:lnTo>
                <a:lnTo>
                  <a:pt x="768" y="1076"/>
                </a:lnTo>
                <a:lnTo>
                  <a:pt x="780" y="1074"/>
                </a:lnTo>
                <a:lnTo>
                  <a:pt x="794" y="1074"/>
                </a:lnTo>
                <a:lnTo>
                  <a:pt x="794" y="1074"/>
                </a:lnTo>
                <a:lnTo>
                  <a:pt x="806" y="1074"/>
                </a:lnTo>
                <a:lnTo>
                  <a:pt x="818" y="1076"/>
                </a:lnTo>
                <a:lnTo>
                  <a:pt x="830" y="1080"/>
                </a:lnTo>
                <a:lnTo>
                  <a:pt x="840" y="1084"/>
                </a:lnTo>
                <a:lnTo>
                  <a:pt x="850" y="1090"/>
                </a:lnTo>
                <a:lnTo>
                  <a:pt x="858" y="1094"/>
                </a:lnTo>
                <a:lnTo>
                  <a:pt x="866" y="1102"/>
                </a:lnTo>
                <a:lnTo>
                  <a:pt x="872" y="1108"/>
                </a:lnTo>
                <a:lnTo>
                  <a:pt x="872" y="1108"/>
                </a:lnTo>
                <a:lnTo>
                  <a:pt x="884" y="1126"/>
                </a:lnTo>
                <a:lnTo>
                  <a:pt x="890" y="1142"/>
                </a:lnTo>
                <a:lnTo>
                  <a:pt x="892" y="1160"/>
                </a:lnTo>
                <a:lnTo>
                  <a:pt x="894" y="1178"/>
                </a:lnTo>
                <a:lnTo>
                  <a:pt x="894" y="1178"/>
                </a:lnTo>
                <a:lnTo>
                  <a:pt x="890" y="1196"/>
                </a:lnTo>
                <a:lnTo>
                  <a:pt x="886" y="1212"/>
                </a:lnTo>
                <a:lnTo>
                  <a:pt x="878" y="1226"/>
                </a:lnTo>
                <a:lnTo>
                  <a:pt x="870" y="1238"/>
                </a:lnTo>
                <a:lnTo>
                  <a:pt x="870" y="1238"/>
                </a:lnTo>
                <a:lnTo>
                  <a:pt x="858" y="1256"/>
                </a:lnTo>
                <a:lnTo>
                  <a:pt x="1026" y="1256"/>
                </a:lnTo>
                <a:lnTo>
                  <a:pt x="1026" y="1256"/>
                </a:lnTo>
                <a:lnTo>
                  <a:pt x="1024" y="1206"/>
                </a:lnTo>
                <a:lnTo>
                  <a:pt x="1022" y="1158"/>
                </a:lnTo>
                <a:lnTo>
                  <a:pt x="1016" y="1108"/>
                </a:lnTo>
                <a:lnTo>
                  <a:pt x="1010" y="1060"/>
                </a:lnTo>
                <a:lnTo>
                  <a:pt x="1002" y="1012"/>
                </a:lnTo>
                <a:lnTo>
                  <a:pt x="992" y="966"/>
                </a:lnTo>
                <a:lnTo>
                  <a:pt x="982" y="918"/>
                </a:lnTo>
                <a:lnTo>
                  <a:pt x="968" y="872"/>
                </a:lnTo>
                <a:lnTo>
                  <a:pt x="954" y="828"/>
                </a:lnTo>
                <a:lnTo>
                  <a:pt x="940" y="782"/>
                </a:lnTo>
                <a:lnTo>
                  <a:pt x="922" y="738"/>
                </a:lnTo>
                <a:lnTo>
                  <a:pt x="904" y="694"/>
                </a:lnTo>
                <a:lnTo>
                  <a:pt x="884" y="650"/>
                </a:lnTo>
                <a:lnTo>
                  <a:pt x="864" y="608"/>
                </a:lnTo>
                <a:lnTo>
                  <a:pt x="842" y="566"/>
                </a:lnTo>
                <a:lnTo>
                  <a:pt x="818" y="526"/>
                </a:lnTo>
                <a:lnTo>
                  <a:pt x="794" y="486"/>
                </a:lnTo>
                <a:lnTo>
                  <a:pt x="768" y="446"/>
                </a:lnTo>
                <a:lnTo>
                  <a:pt x="740" y="408"/>
                </a:lnTo>
                <a:lnTo>
                  <a:pt x="712" y="370"/>
                </a:lnTo>
                <a:lnTo>
                  <a:pt x="682" y="334"/>
                </a:lnTo>
                <a:lnTo>
                  <a:pt x="652" y="298"/>
                </a:lnTo>
                <a:lnTo>
                  <a:pt x="620" y="264"/>
                </a:lnTo>
                <a:lnTo>
                  <a:pt x="588" y="230"/>
                </a:lnTo>
                <a:lnTo>
                  <a:pt x="554" y="198"/>
                </a:lnTo>
                <a:lnTo>
                  <a:pt x="518" y="166"/>
                </a:lnTo>
                <a:lnTo>
                  <a:pt x="484" y="136"/>
                </a:lnTo>
                <a:lnTo>
                  <a:pt x="446" y="106"/>
                </a:lnTo>
                <a:lnTo>
                  <a:pt x="408" y="78"/>
                </a:lnTo>
                <a:lnTo>
                  <a:pt x="370" y="50"/>
                </a:lnTo>
                <a:lnTo>
                  <a:pt x="330" y="24"/>
                </a:lnTo>
                <a:lnTo>
                  <a:pt x="290" y="0"/>
                </a:lnTo>
                <a:lnTo>
                  <a:pt x="290" y="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133927" y="2094647"/>
            <a:ext cx="1685925" cy="1127125"/>
          </a:xfrm>
          <a:custGeom>
            <a:avLst/>
            <a:gdLst>
              <a:gd name="T0" fmla="*/ 1020 w 1062"/>
              <a:gd name="T1" fmla="*/ 556 h 710"/>
              <a:gd name="T2" fmla="*/ 988 w 1062"/>
              <a:gd name="T3" fmla="*/ 556 h 710"/>
              <a:gd name="T4" fmla="*/ 952 w 1062"/>
              <a:gd name="T5" fmla="*/ 558 h 710"/>
              <a:gd name="T6" fmla="*/ 936 w 1062"/>
              <a:gd name="T7" fmla="*/ 554 h 710"/>
              <a:gd name="T8" fmla="*/ 980 w 1062"/>
              <a:gd name="T9" fmla="*/ 342 h 710"/>
              <a:gd name="T10" fmla="*/ 816 w 1062"/>
              <a:gd name="T11" fmla="*/ 270 h 710"/>
              <a:gd name="T12" fmla="*/ 640 w 1062"/>
              <a:gd name="T13" fmla="*/ 228 h 710"/>
              <a:gd name="T14" fmla="*/ 516 w 1062"/>
              <a:gd name="T15" fmla="*/ 144 h 710"/>
              <a:gd name="T16" fmla="*/ 522 w 1062"/>
              <a:gd name="T17" fmla="*/ 118 h 710"/>
              <a:gd name="T18" fmla="*/ 542 w 1062"/>
              <a:gd name="T19" fmla="*/ 92 h 710"/>
              <a:gd name="T20" fmla="*/ 552 w 1062"/>
              <a:gd name="T21" fmla="*/ 62 h 710"/>
              <a:gd name="T22" fmla="*/ 548 w 1062"/>
              <a:gd name="T23" fmla="*/ 38 h 710"/>
              <a:gd name="T24" fmla="*/ 538 w 1062"/>
              <a:gd name="T25" fmla="*/ 18 h 710"/>
              <a:gd name="T26" fmla="*/ 508 w 1062"/>
              <a:gd name="T27" fmla="*/ 2 h 710"/>
              <a:gd name="T28" fmla="*/ 472 w 1062"/>
              <a:gd name="T29" fmla="*/ 2 h 710"/>
              <a:gd name="T30" fmla="*/ 442 w 1062"/>
              <a:gd name="T31" fmla="*/ 20 h 710"/>
              <a:gd name="T32" fmla="*/ 432 w 1062"/>
              <a:gd name="T33" fmla="*/ 38 h 710"/>
              <a:gd name="T34" fmla="*/ 430 w 1062"/>
              <a:gd name="T35" fmla="*/ 62 h 710"/>
              <a:gd name="T36" fmla="*/ 438 w 1062"/>
              <a:gd name="T37" fmla="*/ 92 h 710"/>
              <a:gd name="T38" fmla="*/ 460 w 1062"/>
              <a:gd name="T39" fmla="*/ 120 h 710"/>
              <a:gd name="T40" fmla="*/ 470 w 1062"/>
              <a:gd name="T41" fmla="*/ 144 h 710"/>
              <a:gd name="T42" fmla="*/ 470 w 1062"/>
              <a:gd name="T43" fmla="*/ 216 h 710"/>
              <a:gd name="T44" fmla="*/ 284 w 1062"/>
              <a:gd name="T45" fmla="*/ 238 h 710"/>
              <a:gd name="T46" fmla="*/ 108 w 1062"/>
              <a:gd name="T47" fmla="*/ 290 h 710"/>
              <a:gd name="T48" fmla="*/ 82 w 1062"/>
              <a:gd name="T49" fmla="*/ 484 h 710"/>
              <a:gd name="T50" fmla="*/ 100 w 1062"/>
              <a:gd name="T51" fmla="*/ 470 h 710"/>
              <a:gd name="T52" fmla="*/ 114 w 1062"/>
              <a:gd name="T53" fmla="*/ 440 h 710"/>
              <a:gd name="T54" fmla="*/ 140 w 1062"/>
              <a:gd name="T55" fmla="*/ 406 h 710"/>
              <a:gd name="T56" fmla="*/ 166 w 1062"/>
              <a:gd name="T57" fmla="*/ 392 h 710"/>
              <a:gd name="T58" fmla="*/ 220 w 1062"/>
              <a:gd name="T59" fmla="*/ 386 h 710"/>
              <a:gd name="T60" fmla="*/ 238 w 1062"/>
              <a:gd name="T61" fmla="*/ 392 h 710"/>
              <a:gd name="T62" fmla="*/ 288 w 1062"/>
              <a:gd name="T63" fmla="*/ 438 h 710"/>
              <a:gd name="T64" fmla="*/ 298 w 1062"/>
              <a:gd name="T65" fmla="*/ 460 h 710"/>
              <a:gd name="T66" fmla="*/ 302 w 1062"/>
              <a:gd name="T67" fmla="*/ 494 h 710"/>
              <a:gd name="T68" fmla="*/ 298 w 1062"/>
              <a:gd name="T69" fmla="*/ 524 h 710"/>
              <a:gd name="T70" fmla="*/ 276 w 1062"/>
              <a:gd name="T71" fmla="*/ 556 h 710"/>
              <a:gd name="T72" fmla="*/ 248 w 1062"/>
              <a:gd name="T73" fmla="*/ 576 h 710"/>
              <a:gd name="T74" fmla="*/ 198 w 1062"/>
              <a:gd name="T75" fmla="*/ 588 h 710"/>
              <a:gd name="T76" fmla="*/ 166 w 1062"/>
              <a:gd name="T77" fmla="*/ 584 h 710"/>
              <a:gd name="T78" fmla="*/ 212 w 1062"/>
              <a:gd name="T79" fmla="*/ 710 h 710"/>
              <a:gd name="T80" fmla="*/ 276 w 1062"/>
              <a:gd name="T81" fmla="*/ 680 h 710"/>
              <a:gd name="T82" fmla="*/ 380 w 1062"/>
              <a:gd name="T83" fmla="*/ 650 h 710"/>
              <a:gd name="T84" fmla="*/ 490 w 1062"/>
              <a:gd name="T85" fmla="*/ 640 h 710"/>
              <a:gd name="T86" fmla="*/ 564 w 1062"/>
              <a:gd name="T87" fmla="*/ 646 h 710"/>
              <a:gd name="T88" fmla="*/ 670 w 1062"/>
              <a:gd name="T89" fmla="*/ 668 h 710"/>
              <a:gd name="T90" fmla="*/ 768 w 1062"/>
              <a:gd name="T91" fmla="*/ 710 h 710"/>
              <a:gd name="T92" fmla="*/ 916 w 1062"/>
              <a:gd name="T93" fmla="*/ 594 h 710"/>
              <a:gd name="T94" fmla="*/ 942 w 1062"/>
              <a:gd name="T95" fmla="*/ 634 h 710"/>
              <a:gd name="T96" fmla="*/ 952 w 1062"/>
              <a:gd name="T97" fmla="*/ 652 h 710"/>
              <a:gd name="T98" fmla="*/ 966 w 1062"/>
              <a:gd name="T99" fmla="*/ 666 h 710"/>
              <a:gd name="T100" fmla="*/ 1000 w 1062"/>
              <a:gd name="T101" fmla="*/ 678 h 710"/>
              <a:gd name="T102" fmla="*/ 1020 w 1062"/>
              <a:gd name="T103" fmla="*/ 674 h 710"/>
              <a:gd name="T104" fmla="*/ 1050 w 1062"/>
              <a:gd name="T105" fmla="*/ 646 h 710"/>
              <a:gd name="T106" fmla="*/ 1062 w 1062"/>
              <a:gd name="T107" fmla="*/ 616 h 710"/>
              <a:gd name="T108" fmla="*/ 1060 w 1062"/>
              <a:gd name="T109" fmla="*/ 594 h 710"/>
              <a:gd name="T110" fmla="*/ 1038 w 1062"/>
              <a:gd name="T111" fmla="*/ 568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2" h="710">
                <a:moveTo>
                  <a:pt x="1028" y="560"/>
                </a:moveTo>
                <a:lnTo>
                  <a:pt x="1028" y="560"/>
                </a:lnTo>
                <a:lnTo>
                  <a:pt x="1020" y="556"/>
                </a:lnTo>
                <a:lnTo>
                  <a:pt x="1010" y="554"/>
                </a:lnTo>
                <a:lnTo>
                  <a:pt x="1000" y="554"/>
                </a:lnTo>
                <a:lnTo>
                  <a:pt x="988" y="556"/>
                </a:lnTo>
                <a:lnTo>
                  <a:pt x="988" y="556"/>
                </a:lnTo>
                <a:lnTo>
                  <a:pt x="964" y="558"/>
                </a:lnTo>
                <a:lnTo>
                  <a:pt x="952" y="558"/>
                </a:lnTo>
                <a:lnTo>
                  <a:pt x="938" y="554"/>
                </a:lnTo>
                <a:lnTo>
                  <a:pt x="938" y="554"/>
                </a:lnTo>
                <a:lnTo>
                  <a:pt x="936" y="554"/>
                </a:lnTo>
                <a:lnTo>
                  <a:pt x="878" y="518"/>
                </a:lnTo>
                <a:lnTo>
                  <a:pt x="980" y="342"/>
                </a:lnTo>
                <a:lnTo>
                  <a:pt x="980" y="342"/>
                </a:lnTo>
                <a:lnTo>
                  <a:pt x="928" y="314"/>
                </a:lnTo>
                <a:lnTo>
                  <a:pt x="874" y="290"/>
                </a:lnTo>
                <a:lnTo>
                  <a:pt x="816" y="270"/>
                </a:lnTo>
                <a:lnTo>
                  <a:pt x="760" y="252"/>
                </a:lnTo>
                <a:lnTo>
                  <a:pt x="700" y="238"/>
                </a:lnTo>
                <a:lnTo>
                  <a:pt x="640" y="228"/>
                </a:lnTo>
                <a:lnTo>
                  <a:pt x="578" y="220"/>
                </a:lnTo>
                <a:lnTo>
                  <a:pt x="516" y="216"/>
                </a:lnTo>
                <a:lnTo>
                  <a:pt x="516" y="144"/>
                </a:lnTo>
                <a:lnTo>
                  <a:pt x="516" y="144"/>
                </a:lnTo>
                <a:lnTo>
                  <a:pt x="518" y="130"/>
                </a:lnTo>
                <a:lnTo>
                  <a:pt x="522" y="118"/>
                </a:lnTo>
                <a:lnTo>
                  <a:pt x="536" y="100"/>
                </a:lnTo>
                <a:lnTo>
                  <a:pt x="536" y="100"/>
                </a:lnTo>
                <a:lnTo>
                  <a:pt x="542" y="92"/>
                </a:lnTo>
                <a:lnTo>
                  <a:pt x="546" y="82"/>
                </a:lnTo>
                <a:lnTo>
                  <a:pt x="550" y="74"/>
                </a:lnTo>
                <a:lnTo>
                  <a:pt x="552" y="62"/>
                </a:lnTo>
                <a:lnTo>
                  <a:pt x="552" y="62"/>
                </a:lnTo>
                <a:lnTo>
                  <a:pt x="550" y="50"/>
                </a:lnTo>
                <a:lnTo>
                  <a:pt x="548" y="38"/>
                </a:lnTo>
                <a:lnTo>
                  <a:pt x="544" y="28"/>
                </a:lnTo>
                <a:lnTo>
                  <a:pt x="538" y="18"/>
                </a:lnTo>
                <a:lnTo>
                  <a:pt x="538" y="18"/>
                </a:lnTo>
                <a:lnTo>
                  <a:pt x="530" y="12"/>
                </a:lnTo>
                <a:lnTo>
                  <a:pt x="520" y="6"/>
                </a:lnTo>
                <a:lnTo>
                  <a:pt x="508" y="2"/>
                </a:lnTo>
                <a:lnTo>
                  <a:pt x="490" y="0"/>
                </a:lnTo>
                <a:lnTo>
                  <a:pt x="490" y="0"/>
                </a:lnTo>
                <a:lnTo>
                  <a:pt x="472" y="2"/>
                </a:lnTo>
                <a:lnTo>
                  <a:pt x="460" y="6"/>
                </a:lnTo>
                <a:lnTo>
                  <a:pt x="450" y="12"/>
                </a:lnTo>
                <a:lnTo>
                  <a:pt x="442" y="20"/>
                </a:lnTo>
                <a:lnTo>
                  <a:pt x="442" y="20"/>
                </a:lnTo>
                <a:lnTo>
                  <a:pt x="436" y="28"/>
                </a:lnTo>
                <a:lnTo>
                  <a:pt x="432" y="38"/>
                </a:lnTo>
                <a:lnTo>
                  <a:pt x="430" y="50"/>
                </a:lnTo>
                <a:lnTo>
                  <a:pt x="430" y="62"/>
                </a:lnTo>
                <a:lnTo>
                  <a:pt x="430" y="62"/>
                </a:lnTo>
                <a:lnTo>
                  <a:pt x="430" y="74"/>
                </a:lnTo>
                <a:lnTo>
                  <a:pt x="434" y="82"/>
                </a:lnTo>
                <a:lnTo>
                  <a:pt x="438" y="92"/>
                </a:lnTo>
                <a:lnTo>
                  <a:pt x="446" y="100"/>
                </a:lnTo>
                <a:lnTo>
                  <a:pt x="446" y="100"/>
                </a:lnTo>
                <a:lnTo>
                  <a:pt x="460" y="120"/>
                </a:lnTo>
                <a:lnTo>
                  <a:pt x="466" y="130"/>
                </a:lnTo>
                <a:lnTo>
                  <a:pt x="470" y="144"/>
                </a:lnTo>
                <a:lnTo>
                  <a:pt x="470" y="144"/>
                </a:lnTo>
                <a:lnTo>
                  <a:pt x="470" y="146"/>
                </a:lnTo>
                <a:lnTo>
                  <a:pt x="470" y="216"/>
                </a:lnTo>
                <a:lnTo>
                  <a:pt x="470" y="216"/>
                </a:lnTo>
                <a:lnTo>
                  <a:pt x="406" y="220"/>
                </a:lnTo>
                <a:lnTo>
                  <a:pt x="344" y="226"/>
                </a:lnTo>
                <a:lnTo>
                  <a:pt x="284" y="238"/>
                </a:lnTo>
                <a:lnTo>
                  <a:pt x="224" y="252"/>
                </a:lnTo>
                <a:lnTo>
                  <a:pt x="164" y="268"/>
                </a:lnTo>
                <a:lnTo>
                  <a:pt x="108" y="290"/>
                </a:lnTo>
                <a:lnTo>
                  <a:pt x="52" y="314"/>
                </a:lnTo>
                <a:lnTo>
                  <a:pt x="0" y="342"/>
                </a:lnTo>
                <a:lnTo>
                  <a:pt x="82" y="484"/>
                </a:lnTo>
                <a:lnTo>
                  <a:pt x="94" y="478"/>
                </a:lnTo>
                <a:lnTo>
                  <a:pt x="94" y="478"/>
                </a:lnTo>
                <a:lnTo>
                  <a:pt x="100" y="470"/>
                </a:lnTo>
                <a:lnTo>
                  <a:pt x="108" y="452"/>
                </a:lnTo>
                <a:lnTo>
                  <a:pt x="108" y="452"/>
                </a:lnTo>
                <a:lnTo>
                  <a:pt x="114" y="440"/>
                </a:lnTo>
                <a:lnTo>
                  <a:pt x="122" y="426"/>
                </a:lnTo>
                <a:lnTo>
                  <a:pt x="134" y="412"/>
                </a:lnTo>
                <a:lnTo>
                  <a:pt x="140" y="406"/>
                </a:lnTo>
                <a:lnTo>
                  <a:pt x="150" y="400"/>
                </a:lnTo>
                <a:lnTo>
                  <a:pt x="150" y="400"/>
                </a:lnTo>
                <a:lnTo>
                  <a:pt x="166" y="392"/>
                </a:lnTo>
                <a:lnTo>
                  <a:pt x="182" y="386"/>
                </a:lnTo>
                <a:lnTo>
                  <a:pt x="200" y="384"/>
                </a:lnTo>
                <a:lnTo>
                  <a:pt x="220" y="386"/>
                </a:lnTo>
                <a:lnTo>
                  <a:pt x="220" y="386"/>
                </a:lnTo>
                <a:lnTo>
                  <a:pt x="230" y="388"/>
                </a:lnTo>
                <a:lnTo>
                  <a:pt x="238" y="392"/>
                </a:lnTo>
                <a:lnTo>
                  <a:pt x="256" y="402"/>
                </a:lnTo>
                <a:lnTo>
                  <a:pt x="274" y="418"/>
                </a:lnTo>
                <a:lnTo>
                  <a:pt x="288" y="438"/>
                </a:lnTo>
                <a:lnTo>
                  <a:pt x="288" y="438"/>
                </a:lnTo>
                <a:lnTo>
                  <a:pt x="294" y="450"/>
                </a:lnTo>
                <a:lnTo>
                  <a:pt x="298" y="460"/>
                </a:lnTo>
                <a:lnTo>
                  <a:pt x="300" y="472"/>
                </a:lnTo>
                <a:lnTo>
                  <a:pt x="302" y="484"/>
                </a:lnTo>
                <a:lnTo>
                  <a:pt x="302" y="494"/>
                </a:lnTo>
                <a:lnTo>
                  <a:pt x="302" y="504"/>
                </a:lnTo>
                <a:lnTo>
                  <a:pt x="300" y="514"/>
                </a:lnTo>
                <a:lnTo>
                  <a:pt x="298" y="524"/>
                </a:lnTo>
                <a:lnTo>
                  <a:pt x="298" y="524"/>
                </a:lnTo>
                <a:lnTo>
                  <a:pt x="288" y="542"/>
                </a:lnTo>
                <a:lnTo>
                  <a:pt x="276" y="556"/>
                </a:lnTo>
                <a:lnTo>
                  <a:pt x="262" y="568"/>
                </a:lnTo>
                <a:lnTo>
                  <a:pt x="248" y="576"/>
                </a:lnTo>
                <a:lnTo>
                  <a:pt x="248" y="576"/>
                </a:lnTo>
                <a:lnTo>
                  <a:pt x="230" y="584"/>
                </a:lnTo>
                <a:lnTo>
                  <a:pt x="214" y="586"/>
                </a:lnTo>
                <a:lnTo>
                  <a:pt x="198" y="588"/>
                </a:lnTo>
                <a:lnTo>
                  <a:pt x="184" y="586"/>
                </a:lnTo>
                <a:lnTo>
                  <a:pt x="184" y="586"/>
                </a:lnTo>
                <a:lnTo>
                  <a:pt x="166" y="584"/>
                </a:lnTo>
                <a:lnTo>
                  <a:pt x="160" y="584"/>
                </a:lnTo>
                <a:lnTo>
                  <a:pt x="146" y="594"/>
                </a:lnTo>
                <a:lnTo>
                  <a:pt x="212" y="710"/>
                </a:lnTo>
                <a:lnTo>
                  <a:pt x="212" y="710"/>
                </a:lnTo>
                <a:lnTo>
                  <a:pt x="244" y="694"/>
                </a:lnTo>
                <a:lnTo>
                  <a:pt x="276" y="680"/>
                </a:lnTo>
                <a:lnTo>
                  <a:pt x="310" y="668"/>
                </a:lnTo>
                <a:lnTo>
                  <a:pt x="344" y="658"/>
                </a:lnTo>
                <a:lnTo>
                  <a:pt x="380" y="650"/>
                </a:lnTo>
                <a:lnTo>
                  <a:pt x="416" y="646"/>
                </a:lnTo>
                <a:lnTo>
                  <a:pt x="452" y="642"/>
                </a:lnTo>
                <a:lnTo>
                  <a:pt x="490" y="640"/>
                </a:lnTo>
                <a:lnTo>
                  <a:pt x="490" y="640"/>
                </a:lnTo>
                <a:lnTo>
                  <a:pt x="528" y="642"/>
                </a:lnTo>
                <a:lnTo>
                  <a:pt x="564" y="646"/>
                </a:lnTo>
                <a:lnTo>
                  <a:pt x="600" y="650"/>
                </a:lnTo>
                <a:lnTo>
                  <a:pt x="636" y="658"/>
                </a:lnTo>
                <a:lnTo>
                  <a:pt x="670" y="668"/>
                </a:lnTo>
                <a:lnTo>
                  <a:pt x="704" y="680"/>
                </a:lnTo>
                <a:lnTo>
                  <a:pt x="736" y="694"/>
                </a:lnTo>
                <a:lnTo>
                  <a:pt x="768" y="710"/>
                </a:lnTo>
                <a:lnTo>
                  <a:pt x="856" y="558"/>
                </a:lnTo>
                <a:lnTo>
                  <a:pt x="916" y="594"/>
                </a:lnTo>
                <a:lnTo>
                  <a:pt x="916" y="594"/>
                </a:lnTo>
                <a:lnTo>
                  <a:pt x="926" y="602"/>
                </a:lnTo>
                <a:lnTo>
                  <a:pt x="932" y="614"/>
                </a:lnTo>
                <a:lnTo>
                  <a:pt x="942" y="634"/>
                </a:lnTo>
                <a:lnTo>
                  <a:pt x="942" y="634"/>
                </a:lnTo>
                <a:lnTo>
                  <a:pt x="946" y="644"/>
                </a:lnTo>
                <a:lnTo>
                  <a:pt x="952" y="652"/>
                </a:lnTo>
                <a:lnTo>
                  <a:pt x="958" y="660"/>
                </a:lnTo>
                <a:lnTo>
                  <a:pt x="966" y="666"/>
                </a:lnTo>
                <a:lnTo>
                  <a:pt x="966" y="666"/>
                </a:lnTo>
                <a:lnTo>
                  <a:pt x="978" y="672"/>
                </a:lnTo>
                <a:lnTo>
                  <a:pt x="988" y="676"/>
                </a:lnTo>
                <a:lnTo>
                  <a:pt x="1000" y="678"/>
                </a:lnTo>
                <a:lnTo>
                  <a:pt x="1010" y="678"/>
                </a:lnTo>
                <a:lnTo>
                  <a:pt x="1010" y="678"/>
                </a:lnTo>
                <a:lnTo>
                  <a:pt x="1020" y="674"/>
                </a:lnTo>
                <a:lnTo>
                  <a:pt x="1032" y="670"/>
                </a:lnTo>
                <a:lnTo>
                  <a:pt x="1042" y="660"/>
                </a:lnTo>
                <a:lnTo>
                  <a:pt x="1050" y="646"/>
                </a:lnTo>
                <a:lnTo>
                  <a:pt x="1050" y="646"/>
                </a:lnTo>
                <a:lnTo>
                  <a:pt x="1058" y="630"/>
                </a:lnTo>
                <a:lnTo>
                  <a:pt x="1062" y="616"/>
                </a:lnTo>
                <a:lnTo>
                  <a:pt x="1062" y="604"/>
                </a:lnTo>
                <a:lnTo>
                  <a:pt x="1060" y="594"/>
                </a:lnTo>
                <a:lnTo>
                  <a:pt x="1060" y="594"/>
                </a:lnTo>
                <a:lnTo>
                  <a:pt x="1054" y="584"/>
                </a:lnTo>
                <a:lnTo>
                  <a:pt x="1048" y="576"/>
                </a:lnTo>
                <a:lnTo>
                  <a:pt x="1038" y="568"/>
                </a:lnTo>
                <a:lnTo>
                  <a:pt x="1028" y="560"/>
                </a:lnTo>
                <a:lnTo>
                  <a:pt x="1028" y="56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197302" y="2672497"/>
            <a:ext cx="1355725" cy="1349375"/>
          </a:xfrm>
          <a:custGeom>
            <a:avLst/>
            <a:gdLst>
              <a:gd name="T0" fmla="*/ 792 w 854"/>
              <a:gd name="T1" fmla="*/ 60 h 850"/>
              <a:gd name="T2" fmla="*/ 758 w 854"/>
              <a:gd name="T3" fmla="*/ 70 h 850"/>
              <a:gd name="T4" fmla="*/ 744 w 854"/>
              <a:gd name="T5" fmla="*/ 84 h 850"/>
              <a:gd name="T6" fmla="*/ 734 w 854"/>
              <a:gd name="T7" fmla="*/ 102 h 850"/>
              <a:gd name="T8" fmla="*/ 708 w 854"/>
              <a:gd name="T9" fmla="*/ 146 h 850"/>
              <a:gd name="T10" fmla="*/ 652 w 854"/>
              <a:gd name="T11" fmla="*/ 176 h 850"/>
              <a:gd name="T12" fmla="*/ 500 w 854"/>
              <a:gd name="T13" fmla="*/ 34 h 850"/>
              <a:gd name="T14" fmla="*/ 360 w 854"/>
              <a:gd name="T15" fmla="*/ 150 h 850"/>
              <a:gd name="T16" fmla="*/ 244 w 854"/>
              <a:gd name="T17" fmla="*/ 290 h 850"/>
              <a:gd name="T18" fmla="*/ 146 w 854"/>
              <a:gd name="T19" fmla="*/ 304 h 850"/>
              <a:gd name="T20" fmla="*/ 120 w 854"/>
              <a:gd name="T21" fmla="*/ 264 h 850"/>
              <a:gd name="T22" fmla="*/ 110 w 854"/>
              <a:gd name="T23" fmla="*/ 246 h 850"/>
              <a:gd name="T24" fmla="*/ 94 w 854"/>
              <a:gd name="T25" fmla="*/ 232 h 850"/>
              <a:gd name="T26" fmla="*/ 60 w 854"/>
              <a:gd name="T27" fmla="*/ 222 h 850"/>
              <a:gd name="T28" fmla="*/ 40 w 854"/>
              <a:gd name="T29" fmla="*/ 224 h 850"/>
              <a:gd name="T30" fmla="*/ 10 w 854"/>
              <a:gd name="T31" fmla="*/ 254 h 850"/>
              <a:gd name="T32" fmla="*/ 0 w 854"/>
              <a:gd name="T33" fmla="*/ 284 h 850"/>
              <a:gd name="T34" fmla="*/ 2 w 854"/>
              <a:gd name="T35" fmla="*/ 306 h 850"/>
              <a:gd name="T36" fmla="*/ 22 w 854"/>
              <a:gd name="T37" fmla="*/ 332 h 850"/>
              <a:gd name="T38" fmla="*/ 44 w 854"/>
              <a:gd name="T39" fmla="*/ 342 h 850"/>
              <a:gd name="T40" fmla="*/ 74 w 854"/>
              <a:gd name="T41" fmla="*/ 342 h 850"/>
              <a:gd name="T42" fmla="*/ 110 w 854"/>
              <a:gd name="T43" fmla="*/ 340 h 850"/>
              <a:gd name="T44" fmla="*/ 126 w 854"/>
              <a:gd name="T45" fmla="*/ 344 h 850"/>
              <a:gd name="T46" fmla="*/ 160 w 854"/>
              <a:gd name="T47" fmla="*/ 434 h 850"/>
              <a:gd name="T48" fmla="*/ 96 w 854"/>
              <a:gd name="T49" fmla="*/ 604 h 850"/>
              <a:gd name="T50" fmla="*/ 64 w 854"/>
              <a:gd name="T51" fmla="*/ 786 h 850"/>
              <a:gd name="T52" fmla="*/ 220 w 854"/>
              <a:gd name="T53" fmla="*/ 838 h 850"/>
              <a:gd name="T54" fmla="*/ 204 w 854"/>
              <a:gd name="T55" fmla="*/ 814 h 850"/>
              <a:gd name="T56" fmla="*/ 188 w 854"/>
              <a:gd name="T57" fmla="*/ 788 h 850"/>
              <a:gd name="T58" fmla="*/ 180 w 854"/>
              <a:gd name="T59" fmla="*/ 752 h 850"/>
              <a:gd name="T60" fmla="*/ 184 w 854"/>
              <a:gd name="T61" fmla="*/ 716 h 850"/>
              <a:gd name="T62" fmla="*/ 202 w 854"/>
              <a:gd name="T63" fmla="*/ 684 h 850"/>
              <a:gd name="T64" fmla="*/ 236 w 854"/>
              <a:gd name="T65" fmla="*/ 660 h 850"/>
              <a:gd name="T66" fmla="*/ 282 w 854"/>
              <a:gd name="T67" fmla="*/ 652 h 850"/>
              <a:gd name="T68" fmla="*/ 306 w 854"/>
              <a:gd name="T69" fmla="*/ 654 h 850"/>
              <a:gd name="T70" fmla="*/ 338 w 854"/>
              <a:gd name="T71" fmla="*/ 666 h 850"/>
              <a:gd name="T72" fmla="*/ 362 w 854"/>
              <a:gd name="T73" fmla="*/ 686 h 850"/>
              <a:gd name="T74" fmla="*/ 378 w 854"/>
              <a:gd name="T75" fmla="*/ 720 h 850"/>
              <a:gd name="T76" fmla="*/ 382 w 854"/>
              <a:gd name="T77" fmla="*/ 756 h 850"/>
              <a:gd name="T78" fmla="*/ 366 w 854"/>
              <a:gd name="T79" fmla="*/ 804 h 850"/>
              <a:gd name="T80" fmla="*/ 348 w 854"/>
              <a:gd name="T81" fmla="*/ 830 h 850"/>
              <a:gd name="T82" fmla="*/ 496 w 854"/>
              <a:gd name="T83" fmla="*/ 850 h 850"/>
              <a:gd name="T84" fmla="*/ 504 w 854"/>
              <a:gd name="T85" fmla="*/ 774 h 850"/>
              <a:gd name="T86" fmla="*/ 530 w 854"/>
              <a:gd name="T87" fmla="*/ 666 h 850"/>
              <a:gd name="T88" fmla="*/ 574 w 854"/>
              <a:gd name="T89" fmla="*/ 570 h 850"/>
              <a:gd name="T90" fmla="*/ 634 w 854"/>
              <a:gd name="T91" fmla="*/ 484 h 850"/>
              <a:gd name="T92" fmla="*/ 708 w 854"/>
              <a:gd name="T93" fmla="*/ 410 h 850"/>
              <a:gd name="T94" fmla="*/ 676 w 854"/>
              <a:gd name="T95" fmla="*/ 216 h 850"/>
              <a:gd name="T96" fmla="*/ 744 w 854"/>
              <a:gd name="T97" fmla="*/ 182 h 850"/>
              <a:gd name="T98" fmla="*/ 778 w 854"/>
              <a:gd name="T99" fmla="*/ 182 h 850"/>
              <a:gd name="T100" fmla="*/ 808 w 854"/>
              <a:gd name="T101" fmla="*/ 182 h 850"/>
              <a:gd name="T102" fmla="*/ 828 w 854"/>
              <a:gd name="T103" fmla="*/ 172 h 850"/>
              <a:gd name="T104" fmla="*/ 850 w 854"/>
              <a:gd name="T105" fmla="*/ 144 h 850"/>
              <a:gd name="T106" fmla="*/ 854 w 854"/>
              <a:gd name="T107" fmla="*/ 124 h 850"/>
              <a:gd name="T108" fmla="*/ 844 w 854"/>
              <a:gd name="T109" fmla="*/ 94 h 850"/>
              <a:gd name="T110" fmla="*/ 812 w 854"/>
              <a:gd name="T111" fmla="*/ 64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4" h="850">
                <a:moveTo>
                  <a:pt x="802" y="60"/>
                </a:moveTo>
                <a:lnTo>
                  <a:pt x="802" y="60"/>
                </a:lnTo>
                <a:lnTo>
                  <a:pt x="792" y="60"/>
                </a:lnTo>
                <a:lnTo>
                  <a:pt x="782" y="62"/>
                </a:lnTo>
                <a:lnTo>
                  <a:pt x="770" y="66"/>
                </a:lnTo>
                <a:lnTo>
                  <a:pt x="758" y="70"/>
                </a:lnTo>
                <a:lnTo>
                  <a:pt x="758" y="70"/>
                </a:lnTo>
                <a:lnTo>
                  <a:pt x="750" y="78"/>
                </a:lnTo>
                <a:lnTo>
                  <a:pt x="744" y="84"/>
                </a:lnTo>
                <a:lnTo>
                  <a:pt x="738" y="94"/>
                </a:lnTo>
                <a:lnTo>
                  <a:pt x="734" y="102"/>
                </a:lnTo>
                <a:lnTo>
                  <a:pt x="734" y="102"/>
                </a:lnTo>
                <a:lnTo>
                  <a:pt x="724" y="126"/>
                </a:lnTo>
                <a:lnTo>
                  <a:pt x="718" y="136"/>
                </a:lnTo>
                <a:lnTo>
                  <a:pt x="708" y="146"/>
                </a:lnTo>
                <a:lnTo>
                  <a:pt x="708" y="146"/>
                </a:lnTo>
                <a:lnTo>
                  <a:pt x="706" y="146"/>
                </a:lnTo>
                <a:lnTo>
                  <a:pt x="652" y="176"/>
                </a:lnTo>
                <a:lnTo>
                  <a:pt x="550" y="0"/>
                </a:lnTo>
                <a:lnTo>
                  <a:pt x="550" y="0"/>
                </a:lnTo>
                <a:lnTo>
                  <a:pt x="500" y="34"/>
                </a:lnTo>
                <a:lnTo>
                  <a:pt x="450" y="70"/>
                </a:lnTo>
                <a:lnTo>
                  <a:pt x="404" y="108"/>
                </a:lnTo>
                <a:lnTo>
                  <a:pt x="360" y="150"/>
                </a:lnTo>
                <a:lnTo>
                  <a:pt x="318" y="194"/>
                </a:lnTo>
                <a:lnTo>
                  <a:pt x="280" y="240"/>
                </a:lnTo>
                <a:lnTo>
                  <a:pt x="244" y="290"/>
                </a:lnTo>
                <a:lnTo>
                  <a:pt x="210" y="340"/>
                </a:lnTo>
                <a:lnTo>
                  <a:pt x="146" y="304"/>
                </a:lnTo>
                <a:lnTo>
                  <a:pt x="146" y="304"/>
                </a:lnTo>
                <a:lnTo>
                  <a:pt x="136" y="296"/>
                </a:lnTo>
                <a:lnTo>
                  <a:pt x="128" y="286"/>
                </a:lnTo>
                <a:lnTo>
                  <a:pt x="120" y="264"/>
                </a:lnTo>
                <a:lnTo>
                  <a:pt x="120" y="264"/>
                </a:lnTo>
                <a:lnTo>
                  <a:pt x="114" y="254"/>
                </a:lnTo>
                <a:lnTo>
                  <a:pt x="110" y="246"/>
                </a:lnTo>
                <a:lnTo>
                  <a:pt x="102" y="238"/>
                </a:lnTo>
                <a:lnTo>
                  <a:pt x="94" y="232"/>
                </a:lnTo>
                <a:lnTo>
                  <a:pt x="94" y="232"/>
                </a:lnTo>
                <a:lnTo>
                  <a:pt x="84" y="228"/>
                </a:lnTo>
                <a:lnTo>
                  <a:pt x="72" y="224"/>
                </a:lnTo>
                <a:lnTo>
                  <a:pt x="60" y="222"/>
                </a:lnTo>
                <a:lnTo>
                  <a:pt x="50" y="222"/>
                </a:lnTo>
                <a:lnTo>
                  <a:pt x="50" y="222"/>
                </a:lnTo>
                <a:lnTo>
                  <a:pt x="40" y="224"/>
                </a:lnTo>
                <a:lnTo>
                  <a:pt x="30" y="230"/>
                </a:lnTo>
                <a:lnTo>
                  <a:pt x="20" y="240"/>
                </a:lnTo>
                <a:lnTo>
                  <a:pt x="10" y="254"/>
                </a:lnTo>
                <a:lnTo>
                  <a:pt x="10" y="254"/>
                </a:lnTo>
                <a:lnTo>
                  <a:pt x="2" y="270"/>
                </a:lnTo>
                <a:lnTo>
                  <a:pt x="0" y="284"/>
                </a:lnTo>
                <a:lnTo>
                  <a:pt x="0" y="296"/>
                </a:lnTo>
                <a:lnTo>
                  <a:pt x="2" y="306"/>
                </a:lnTo>
                <a:lnTo>
                  <a:pt x="2" y="306"/>
                </a:lnTo>
                <a:lnTo>
                  <a:pt x="8" y="316"/>
                </a:lnTo>
                <a:lnTo>
                  <a:pt x="14" y="324"/>
                </a:lnTo>
                <a:lnTo>
                  <a:pt x="22" y="332"/>
                </a:lnTo>
                <a:lnTo>
                  <a:pt x="34" y="338"/>
                </a:lnTo>
                <a:lnTo>
                  <a:pt x="34" y="338"/>
                </a:lnTo>
                <a:lnTo>
                  <a:pt x="44" y="342"/>
                </a:lnTo>
                <a:lnTo>
                  <a:pt x="52" y="344"/>
                </a:lnTo>
                <a:lnTo>
                  <a:pt x="62" y="344"/>
                </a:lnTo>
                <a:lnTo>
                  <a:pt x="74" y="342"/>
                </a:lnTo>
                <a:lnTo>
                  <a:pt x="74" y="342"/>
                </a:lnTo>
                <a:lnTo>
                  <a:pt x="98" y="340"/>
                </a:lnTo>
                <a:lnTo>
                  <a:pt x="110" y="340"/>
                </a:lnTo>
                <a:lnTo>
                  <a:pt x="124" y="344"/>
                </a:lnTo>
                <a:lnTo>
                  <a:pt x="124" y="344"/>
                </a:lnTo>
                <a:lnTo>
                  <a:pt x="126" y="344"/>
                </a:lnTo>
                <a:lnTo>
                  <a:pt x="186" y="380"/>
                </a:lnTo>
                <a:lnTo>
                  <a:pt x="186" y="380"/>
                </a:lnTo>
                <a:lnTo>
                  <a:pt x="160" y="434"/>
                </a:lnTo>
                <a:lnTo>
                  <a:pt x="136" y="488"/>
                </a:lnTo>
                <a:lnTo>
                  <a:pt x="114" y="546"/>
                </a:lnTo>
                <a:lnTo>
                  <a:pt x="96" y="604"/>
                </a:lnTo>
                <a:lnTo>
                  <a:pt x="82" y="664"/>
                </a:lnTo>
                <a:lnTo>
                  <a:pt x="72" y="724"/>
                </a:lnTo>
                <a:lnTo>
                  <a:pt x="64" y="786"/>
                </a:lnTo>
                <a:lnTo>
                  <a:pt x="60" y="850"/>
                </a:lnTo>
                <a:lnTo>
                  <a:pt x="220" y="850"/>
                </a:lnTo>
                <a:lnTo>
                  <a:pt x="220" y="838"/>
                </a:lnTo>
                <a:lnTo>
                  <a:pt x="220" y="838"/>
                </a:lnTo>
                <a:lnTo>
                  <a:pt x="216" y="830"/>
                </a:lnTo>
                <a:lnTo>
                  <a:pt x="204" y="814"/>
                </a:lnTo>
                <a:lnTo>
                  <a:pt x="204" y="814"/>
                </a:lnTo>
                <a:lnTo>
                  <a:pt x="196" y="802"/>
                </a:lnTo>
                <a:lnTo>
                  <a:pt x="188" y="788"/>
                </a:lnTo>
                <a:lnTo>
                  <a:pt x="182" y="772"/>
                </a:lnTo>
                <a:lnTo>
                  <a:pt x="180" y="762"/>
                </a:lnTo>
                <a:lnTo>
                  <a:pt x="180" y="752"/>
                </a:lnTo>
                <a:lnTo>
                  <a:pt x="180" y="752"/>
                </a:lnTo>
                <a:lnTo>
                  <a:pt x="182" y="734"/>
                </a:lnTo>
                <a:lnTo>
                  <a:pt x="184" y="716"/>
                </a:lnTo>
                <a:lnTo>
                  <a:pt x="192" y="700"/>
                </a:lnTo>
                <a:lnTo>
                  <a:pt x="202" y="684"/>
                </a:lnTo>
                <a:lnTo>
                  <a:pt x="202" y="684"/>
                </a:lnTo>
                <a:lnTo>
                  <a:pt x="210" y="676"/>
                </a:lnTo>
                <a:lnTo>
                  <a:pt x="216" y="670"/>
                </a:lnTo>
                <a:lnTo>
                  <a:pt x="236" y="660"/>
                </a:lnTo>
                <a:lnTo>
                  <a:pt x="258" y="654"/>
                </a:lnTo>
                <a:lnTo>
                  <a:pt x="270" y="652"/>
                </a:lnTo>
                <a:lnTo>
                  <a:pt x="282" y="652"/>
                </a:lnTo>
                <a:lnTo>
                  <a:pt x="282" y="652"/>
                </a:lnTo>
                <a:lnTo>
                  <a:pt x="294" y="652"/>
                </a:lnTo>
                <a:lnTo>
                  <a:pt x="306" y="654"/>
                </a:lnTo>
                <a:lnTo>
                  <a:pt x="318" y="656"/>
                </a:lnTo>
                <a:lnTo>
                  <a:pt x="328" y="662"/>
                </a:lnTo>
                <a:lnTo>
                  <a:pt x="338" y="666"/>
                </a:lnTo>
                <a:lnTo>
                  <a:pt x="348" y="672"/>
                </a:lnTo>
                <a:lnTo>
                  <a:pt x="354" y="678"/>
                </a:lnTo>
                <a:lnTo>
                  <a:pt x="362" y="686"/>
                </a:lnTo>
                <a:lnTo>
                  <a:pt x="362" y="686"/>
                </a:lnTo>
                <a:lnTo>
                  <a:pt x="372" y="702"/>
                </a:lnTo>
                <a:lnTo>
                  <a:pt x="378" y="720"/>
                </a:lnTo>
                <a:lnTo>
                  <a:pt x="382" y="738"/>
                </a:lnTo>
                <a:lnTo>
                  <a:pt x="382" y="756"/>
                </a:lnTo>
                <a:lnTo>
                  <a:pt x="382" y="756"/>
                </a:lnTo>
                <a:lnTo>
                  <a:pt x="380" y="774"/>
                </a:lnTo>
                <a:lnTo>
                  <a:pt x="374" y="790"/>
                </a:lnTo>
                <a:lnTo>
                  <a:pt x="366" y="804"/>
                </a:lnTo>
                <a:lnTo>
                  <a:pt x="358" y="814"/>
                </a:lnTo>
                <a:lnTo>
                  <a:pt x="358" y="814"/>
                </a:lnTo>
                <a:lnTo>
                  <a:pt x="348" y="830"/>
                </a:lnTo>
                <a:lnTo>
                  <a:pt x="346" y="834"/>
                </a:lnTo>
                <a:lnTo>
                  <a:pt x="346" y="850"/>
                </a:lnTo>
                <a:lnTo>
                  <a:pt x="496" y="850"/>
                </a:lnTo>
                <a:lnTo>
                  <a:pt x="496" y="850"/>
                </a:lnTo>
                <a:lnTo>
                  <a:pt x="498" y="812"/>
                </a:lnTo>
                <a:lnTo>
                  <a:pt x="504" y="774"/>
                </a:lnTo>
                <a:lnTo>
                  <a:pt x="510" y="738"/>
                </a:lnTo>
                <a:lnTo>
                  <a:pt x="520" y="702"/>
                </a:lnTo>
                <a:lnTo>
                  <a:pt x="530" y="666"/>
                </a:lnTo>
                <a:lnTo>
                  <a:pt x="544" y="634"/>
                </a:lnTo>
                <a:lnTo>
                  <a:pt x="558" y="600"/>
                </a:lnTo>
                <a:lnTo>
                  <a:pt x="574" y="570"/>
                </a:lnTo>
                <a:lnTo>
                  <a:pt x="592" y="540"/>
                </a:lnTo>
                <a:lnTo>
                  <a:pt x="612" y="510"/>
                </a:lnTo>
                <a:lnTo>
                  <a:pt x="634" y="484"/>
                </a:lnTo>
                <a:lnTo>
                  <a:pt x="658" y="458"/>
                </a:lnTo>
                <a:lnTo>
                  <a:pt x="682" y="432"/>
                </a:lnTo>
                <a:lnTo>
                  <a:pt x="708" y="410"/>
                </a:lnTo>
                <a:lnTo>
                  <a:pt x="736" y="388"/>
                </a:lnTo>
                <a:lnTo>
                  <a:pt x="764" y="370"/>
                </a:lnTo>
                <a:lnTo>
                  <a:pt x="676" y="216"/>
                </a:lnTo>
                <a:lnTo>
                  <a:pt x="730" y="186"/>
                </a:lnTo>
                <a:lnTo>
                  <a:pt x="730" y="186"/>
                </a:lnTo>
                <a:lnTo>
                  <a:pt x="744" y="182"/>
                </a:lnTo>
                <a:lnTo>
                  <a:pt x="756" y="180"/>
                </a:lnTo>
                <a:lnTo>
                  <a:pt x="778" y="182"/>
                </a:lnTo>
                <a:lnTo>
                  <a:pt x="778" y="182"/>
                </a:lnTo>
                <a:lnTo>
                  <a:pt x="790" y="184"/>
                </a:lnTo>
                <a:lnTo>
                  <a:pt x="800" y="184"/>
                </a:lnTo>
                <a:lnTo>
                  <a:pt x="808" y="182"/>
                </a:lnTo>
                <a:lnTo>
                  <a:pt x="818" y="178"/>
                </a:lnTo>
                <a:lnTo>
                  <a:pt x="818" y="178"/>
                </a:lnTo>
                <a:lnTo>
                  <a:pt x="828" y="172"/>
                </a:lnTo>
                <a:lnTo>
                  <a:pt x="838" y="164"/>
                </a:lnTo>
                <a:lnTo>
                  <a:pt x="846" y="154"/>
                </a:lnTo>
                <a:lnTo>
                  <a:pt x="850" y="144"/>
                </a:lnTo>
                <a:lnTo>
                  <a:pt x="850" y="144"/>
                </a:lnTo>
                <a:lnTo>
                  <a:pt x="854" y="134"/>
                </a:lnTo>
                <a:lnTo>
                  <a:pt x="854" y="124"/>
                </a:lnTo>
                <a:lnTo>
                  <a:pt x="850" y="110"/>
                </a:lnTo>
                <a:lnTo>
                  <a:pt x="844" y="94"/>
                </a:lnTo>
                <a:lnTo>
                  <a:pt x="844" y="94"/>
                </a:lnTo>
                <a:lnTo>
                  <a:pt x="834" y="80"/>
                </a:lnTo>
                <a:lnTo>
                  <a:pt x="824" y="70"/>
                </a:lnTo>
                <a:lnTo>
                  <a:pt x="812" y="64"/>
                </a:lnTo>
                <a:lnTo>
                  <a:pt x="802" y="60"/>
                </a:lnTo>
                <a:lnTo>
                  <a:pt x="802" y="60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413452" y="2672497"/>
            <a:ext cx="1216025" cy="1692275"/>
          </a:xfrm>
          <a:custGeom>
            <a:avLst/>
            <a:gdLst>
              <a:gd name="T0" fmla="*/ 702 w 766"/>
              <a:gd name="T1" fmla="*/ 222 h 1066"/>
              <a:gd name="T2" fmla="*/ 670 w 766"/>
              <a:gd name="T3" fmla="*/ 232 h 1066"/>
              <a:gd name="T4" fmla="*/ 654 w 766"/>
              <a:gd name="T5" fmla="*/ 246 h 1066"/>
              <a:gd name="T6" fmla="*/ 646 w 766"/>
              <a:gd name="T7" fmla="*/ 266 h 1066"/>
              <a:gd name="T8" fmla="*/ 620 w 766"/>
              <a:gd name="T9" fmla="*/ 308 h 1066"/>
              <a:gd name="T10" fmla="*/ 556 w 766"/>
              <a:gd name="T11" fmla="*/ 344 h 1066"/>
              <a:gd name="T12" fmla="*/ 486 w 766"/>
              <a:gd name="T13" fmla="*/ 244 h 1066"/>
              <a:gd name="T14" fmla="*/ 362 w 766"/>
              <a:gd name="T15" fmla="*/ 110 h 1066"/>
              <a:gd name="T16" fmla="*/ 214 w 766"/>
              <a:gd name="T17" fmla="*/ 0 h 1066"/>
              <a:gd name="T18" fmla="*/ 150 w 766"/>
              <a:gd name="T19" fmla="*/ 154 h 1066"/>
              <a:gd name="T20" fmla="*/ 178 w 766"/>
              <a:gd name="T21" fmla="*/ 152 h 1066"/>
              <a:gd name="T22" fmla="*/ 226 w 766"/>
              <a:gd name="T23" fmla="*/ 156 h 1066"/>
              <a:gd name="T24" fmla="*/ 244 w 766"/>
              <a:gd name="T25" fmla="*/ 162 h 1066"/>
              <a:gd name="T26" fmla="*/ 282 w 766"/>
              <a:gd name="T27" fmla="*/ 200 h 1066"/>
              <a:gd name="T28" fmla="*/ 294 w 766"/>
              <a:gd name="T29" fmla="*/ 226 h 1066"/>
              <a:gd name="T30" fmla="*/ 290 w 766"/>
              <a:gd name="T31" fmla="*/ 280 h 1066"/>
              <a:gd name="T32" fmla="*/ 280 w 766"/>
              <a:gd name="T33" fmla="*/ 302 h 1066"/>
              <a:gd name="T34" fmla="*/ 256 w 766"/>
              <a:gd name="T35" fmla="*/ 330 h 1066"/>
              <a:gd name="T36" fmla="*/ 228 w 766"/>
              <a:gd name="T37" fmla="*/ 348 h 1066"/>
              <a:gd name="T38" fmla="*/ 210 w 766"/>
              <a:gd name="T39" fmla="*/ 354 h 1066"/>
              <a:gd name="T40" fmla="*/ 156 w 766"/>
              <a:gd name="T41" fmla="*/ 344 h 1066"/>
              <a:gd name="T42" fmla="*/ 124 w 766"/>
              <a:gd name="T43" fmla="*/ 324 h 1066"/>
              <a:gd name="T44" fmla="*/ 100 w 766"/>
              <a:gd name="T45" fmla="*/ 286 h 1066"/>
              <a:gd name="T46" fmla="*/ 88 w 766"/>
              <a:gd name="T47" fmla="*/ 264 h 1066"/>
              <a:gd name="T48" fmla="*/ 0 w 766"/>
              <a:gd name="T49" fmla="*/ 370 h 1066"/>
              <a:gd name="T50" fmla="*/ 82 w 766"/>
              <a:gd name="T51" fmla="*/ 432 h 1066"/>
              <a:gd name="T52" fmla="*/ 152 w 766"/>
              <a:gd name="T53" fmla="*/ 510 h 1066"/>
              <a:gd name="T54" fmla="*/ 206 w 766"/>
              <a:gd name="T55" fmla="*/ 600 h 1066"/>
              <a:gd name="T56" fmla="*/ 244 w 766"/>
              <a:gd name="T57" fmla="*/ 702 h 1066"/>
              <a:gd name="T58" fmla="*/ 266 w 766"/>
              <a:gd name="T59" fmla="*/ 812 h 1066"/>
              <a:gd name="T60" fmla="*/ 458 w 766"/>
              <a:gd name="T61" fmla="*/ 922 h 1066"/>
              <a:gd name="T62" fmla="*/ 450 w 766"/>
              <a:gd name="T63" fmla="*/ 948 h 1066"/>
              <a:gd name="T64" fmla="*/ 430 w 766"/>
              <a:gd name="T65" fmla="*/ 974 h 1066"/>
              <a:gd name="T66" fmla="*/ 422 w 766"/>
              <a:gd name="T67" fmla="*/ 1002 h 1066"/>
              <a:gd name="T68" fmla="*/ 424 w 766"/>
              <a:gd name="T69" fmla="*/ 1028 h 1066"/>
              <a:gd name="T70" fmla="*/ 434 w 766"/>
              <a:gd name="T71" fmla="*/ 1048 h 1066"/>
              <a:gd name="T72" fmla="*/ 464 w 766"/>
              <a:gd name="T73" fmla="*/ 1064 h 1066"/>
              <a:gd name="T74" fmla="*/ 498 w 766"/>
              <a:gd name="T75" fmla="*/ 1064 h 1066"/>
              <a:gd name="T76" fmla="*/ 530 w 766"/>
              <a:gd name="T77" fmla="*/ 1048 h 1066"/>
              <a:gd name="T78" fmla="*/ 540 w 766"/>
              <a:gd name="T79" fmla="*/ 1028 h 1066"/>
              <a:gd name="T80" fmla="*/ 544 w 766"/>
              <a:gd name="T81" fmla="*/ 1004 h 1066"/>
              <a:gd name="T82" fmla="*/ 534 w 766"/>
              <a:gd name="T83" fmla="*/ 976 h 1066"/>
              <a:gd name="T84" fmla="*/ 514 w 766"/>
              <a:gd name="T85" fmla="*/ 948 h 1066"/>
              <a:gd name="T86" fmla="*/ 504 w 766"/>
              <a:gd name="T87" fmla="*/ 922 h 1066"/>
              <a:gd name="T88" fmla="*/ 704 w 766"/>
              <a:gd name="T89" fmla="*/ 850 h 1066"/>
              <a:gd name="T90" fmla="*/ 692 w 766"/>
              <a:gd name="T91" fmla="*/ 726 h 1066"/>
              <a:gd name="T92" fmla="*/ 650 w 766"/>
              <a:gd name="T93" fmla="*/ 548 h 1066"/>
              <a:gd name="T94" fmla="*/ 580 w 766"/>
              <a:gd name="T95" fmla="*/ 384 h 1066"/>
              <a:gd name="T96" fmla="*/ 656 w 766"/>
              <a:gd name="T97" fmla="*/ 344 h 1066"/>
              <a:gd name="T98" fmla="*/ 692 w 766"/>
              <a:gd name="T99" fmla="*/ 344 h 1066"/>
              <a:gd name="T100" fmla="*/ 722 w 766"/>
              <a:gd name="T101" fmla="*/ 342 h 1066"/>
              <a:gd name="T102" fmla="*/ 740 w 766"/>
              <a:gd name="T103" fmla="*/ 332 h 1066"/>
              <a:gd name="T104" fmla="*/ 762 w 766"/>
              <a:gd name="T105" fmla="*/ 306 h 1066"/>
              <a:gd name="T106" fmla="*/ 766 w 766"/>
              <a:gd name="T107" fmla="*/ 284 h 1066"/>
              <a:gd name="T108" fmla="*/ 754 w 766"/>
              <a:gd name="T109" fmla="*/ 254 h 1066"/>
              <a:gd name="T110" fmla="*/ 724 w 766"/>
              <a:gd name="T111" fmla="*/ 22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6" h="1066">
                <a:moveTo>
                  <a:pt x="714" y="222"/>
                </a:moveTo>
                <a:lnTo>
                  <a:pt x="714" y="222"/>
                </a:lnTo>
                <a:lnTo>
                  <a:pt x="702" y="222"/>
                </a:lnTo>
                <a:lnTo>
                  <a:pt x="692" y="224"/>
                </a:lnTo>
                <a:lnTo>
                  <a:pt x="680" y="228"/>
                </a:lnTo>
                <a:lnTo>
                  <a:pt x="670" y="232"/>
                </a:lnTo>
                <a:lnTo>
                  <a:pt x="670" y="232"/>
                </a:lnTo>
                <a:lnTo>
                  <a:pt x="662" y="238"/>
                </a:lnTo>
                <a:lnTo>
                  <a:pt x="654" y="246"/>
                </a:lnTo>
                <a:lnTo>
                  <a:pt x="650" y="256"/>
                </a:lnTo>
                <a:lnTo>
                  <a:pt x="646" y="266"/>
                </a:lnTo>
                <a:lnTo>
                  <a:pt x="646" y="266"/>
                </a:lnTo>
                <a:lnTo>
                  <a:pt x="636" y="288"/>
                </a:lnTo>
                <a:lnTo>
                  <a:pt x="630" y="298"/>
                </a:lnTo>
                <a:lnTo>
                  <a:pt x="620" y="308"/>
                </a:lnTo>
                <a:lnTo>
                  <a:pt x="620" y="308"/>
                </a:lnTo>
                <a:lnTo>
                  <a:pt x="618" y="310"/>
                </a:lnTo>
                <a:lnTo>
                  <a:pt x="556" y="344"/>
                </a:lnTo>
                <a:lnTo>
                  <a:pt x="556" y="344"/>
                </a:lnTo>
                <a:lnTo>
                  <a:pt x="524" y="294"/>
                </a:lnTo>
                <a:lnTo>
                  <a:pt x="486" y="244"/>
                </a:lnTo>
                <a:lnTo>
                  <a:pt x="448" y="196"/>
                </a:lnTo>
                <a:lnTo>
                  <a:pt x="406" y="152"/>
                </a:lnTo>
                <a:lnTo>
                  <a:pt x="362" y="110"/>
                </a:lnTo>
                <a:lnTo>
                  <a:pt x="314" y="70"/>
                </a:lnTo>
                <a:lnTo>
                  <a:pt x="264" y="34"/>
                </a:lnTo>
                <a:lnTo>
                  <a:pt x="214" y="0"/>
                </a:lnTo>
                <a:lnTo>
                  <a:pt x="130" y="144"/>
                </a:lnTo>
                <a:lnTo>
                  <a:pt x="150" y="154"/>
                </a:lnTo>
                <a:lnTo>
                  <a:pt x="150" y="154"/>
                </a:lnTo>
                <a:lnTo>
                  <a:pt x="158" y="154"/>
                </a:lnTo>
                <a:lnTo>
                  <a:pt x="178" y="152"/>
                </a:lnTo>
                <a:lnTo>
                  <a:pt x="178" y="152"/>
                </a:lnTo>
                <a:lnTo>
                  <a:pt x="192" y="152"/>
                </a:lnTo>
                <a:lnTo>
                  <a:pt x="208" y="152"/>
                </a:lnTo>
                <a:lnTo>
                  <a:pt x="226" y="156"/>
                </a:lnTo>
                <a:lnTo>
                  <a:pt x="234" y="158"/>
                </a:lnTo>
                <a:lnTo>
                  <a:pt x="244" y="162"/>
                </a:lnTo>
                <a:lnTo>
                  <a:pt x="244" y="162"/>
                </a:lnTo>
                <a:lnTo>
                  <a:pt x="258" y="172"/>
                </a:lnTo>
                <a:lnTo>
                  <a:pt x="272" y="184"/>
                </a:lnTo>
                <a:lnTo>
                  <a:pt x="282" y="200"/>
                </a:lnTo>
                <a:lnTo>
                  <a:pt x="292" y="216"/>
                </a:lnTo>
                <a:lnTo>
                  <a:pt x="292" y="216"/>
                </a:lnTo>
                <a:lnTo>
                  <a:pt x="294" y="226"/>
                </a:lnTo>
                <a:lnTo>
                  <a:pt x="296" y="236"/>
                </a:lnTo>
                <a:lnTo>
                  <a:pt x="294" y="256"/>
                </a:lnTo>
                <a:lnTo>
                  <a:pt x="290" y="280"/>
                </a:lnTo>
                <a:lnTo>
                  <a:pt x="286" y="290"/>
                </a:lnTo>
                <a:lnTo>
                  <a:pt x="280" y="302"/>
                </a:lnTo>
                <a:lnTo>
                  <a:pt x="280" y="302"/>
                </a:lnTo>
                <a:lnTo>
                  <a:pt x="272" y="312"/>
                </a:lnTo>
                <a:lnTo>
                  <a:pt x="266" y="322"/>
                </a:lnTo>
                <a:lnTo>
                  <a:pt x="256" y="330"/>
                </a:lnTo>
                <a:lnTo>
                  <a:pt x="248" y="338"/>
                </a:lnTo>
                <a:lnTo>
                  <a:pt x="238" y="344"/>
                </a:lnTo>
                <a:lnTo>
                  <a:pt x="228" y="348"/>
                </a:lnTo>
                <a:lnTo>
                  <a:pt x="220" y="352"/>
                </a:lnTo>
                <a:lnTo>
                  <a:pt x="210" y="354"/>
                </a:lnTo>
                <a:lnTo>
                  <a:pt x="210" y="354"/>
                </a:lnTo>
                <a:lnTo>
                  <a:pt x="190" y="354"/>
                </a:lnTo>
                <a:lnTo>
                  <a:pt x="172" y="350"/>
                </a:lnTo>
                <a:lnTo>
                  <a:pt x="156" y="344"/>
                </a:lnTo>
                <a:lnTo>
                  <a:pt x="140" y="336"/>
                </a:lnTo>
                <a:lnTo>
                  <a:pt x="140" y="336"/>
                </a:lnTo>
                <a:lnTo>
                  <a:pt x="124" y="324"/>
                </a:lnTo>
                <a:lnTo>
                  <a:pt x="114" y="312"/>
                </a:lnTo>
                <a:lnTo>
                  <a:pt x="106" y="298"/>
                </a:lnTo>
                <a:lnTo>
                  <a:pt x="100" y="286"/>
                </a:lnTo>
                <a:lnTo>
                  <a:pt x="100" y="286"/>
                </a:lnTo>
                <a:lnTo>
                  <a:pt x="92" y="270"/>
                </a:lnTo>
                <a:lnTo>
                  <a:pt x="88" y="264"/>
                </a:lnTo>
                <a:lnTo>
                  <a:pt x="68" y="252"/>
                </a:lnTo>
                <a:lnTo>
                  <a:pt x="0" y="370"/>
                </a:lnTo>
                <a:lnTo>
                  <a:pt x="0" y="370"/>
                </a:lnTo>
                <a:lnTo>
                  <a:pt x="28" y="388"/>
                </a:lnTo>
                <a:lnTo>
                  <a:pt x="56" y="410"/>
                </a:lnTo>
                <a:lnTo>
                  <a:pt x="82" y="432"/>
                </a:lnTo>
                <a:lnTo>
                  <a:pt x="106" y="458"/>
                </a:lnTo>
                <a:lnTo>
                  <a:pt x="130" y="484"/>
                </a:lnTo>
                <a:lnTo>
                  <a:pt x="152" y="510"/>
                </a:lnTo>
                <a:lnTo>
                  <a:pt x="172" y="540"/>
                </a:lnTo>
                <a:lnTo>
                  <a:pt x="190" y="570"/>
                </a:lnTo>
                <a:lnTo>
                  <a:pt x="206" y="600"/>
                </a:lnTo>
                <a:lnTo>
                  <a:pt x="220" y="634"/>
                </a:lnTo>
                <a:lnTo>
                  <a:pt x="234" y="666"/>
                </a:lnTo>
                <a:lnTo>
                  <a:pt x="244" y="702"/>
                </a:lnTo>
                <a:lnTo>
                  <a:pt x="254" y="738"/>
                </a:lnTo>
                <a:lnTo>
                  <a:pt x="260" y="774"/>
                </a:lnTo>
                <a:lnTo>
                  <a:pt x="266" y="812"/>
                </a:lnTo>
                <a:lnTo>
                  <a:pt x="268" y="850"/>
                </a:lnTo>
                <a:lnTo>
                  <a:pt x="460" y="850"/>
                </a:lnTo>
                <a:lnTo>
                  <a:pt x="458" y="922"/>
                </a:lnTo>
                <a:lnTo>
                  <a:pt x="458" y="922"/>
                </a:lnTo>
                <a:lnTo>
                  <a:pt x="456" y="936"/>
                </a:lnTo>
                <a:lnTo>
                  <a:pt x="450" y="948"/>
                </a:lnTo>
                <a:lnTo>
                  <a:pt x="436" y="966"/>
                </a:lnTo>
                <a:lnTo>
                  <a:pt x="436" y="966"/>
                </a:lnTo>
                <a:lnTo>
                  <a:pt x="430" y="974"/>
                </a:lnTo>
                <a:lnTo>
                  <a:pt x="426" y="984"/>
                </a:lnTo>
                <a:lnTo>
                  <a:pt x="422" y="992"/>
                </a:lnTo>
                <a:lnTo>
                  <a:pt x="422" y="1002"/>
                </a:lnTo>
                <a:lnTo>
                  <a:pt x="422" y="1002"/>
                </a:lnTo>
                <a:lnTo>
                  <a:pt x="422" y="1016"/>
                </a:lnTo>
                <a:lnTo>
                  <a:pt x="424" y="1028"/>
                </a:lnTo>
                <a:lnTo>
                  <a:pt x="428" y="1038"/>
                </a:lnTo>
                <a:lnTo>
                  <a:pt x="434" y="1048"/>
                </a:lnTo>
                <a:lnTo>
                  <a:pt x="434" y="1048"/>
                </a:lnTo>
                <a:lnTo>
                  <a:pt x="442" y="1054"/>
                </a:lnTo>
                <a:lnTo>
                  <a:pt x="452" y="1060"/>
                </a:lnTo>
                <a:lnTo>
                  <a:pt x="464" y="1064"/>
                </a:lnTo>
                <a:lnTo>
                  <a:pt x="482" y="1066"/>
                </a:lnTo>
                <a:lnTo>
                  <a:pt x="482" y="1066"/>
                </a:lnTo>
                <a:lnTo>
                  <a:pt x="498" y="1064"/>
                </a:lnTo>
                <a:lnTo>
                  <a:pt x="512" y="1062"/>
                </a:lnTo>
                <a:lnTo>
                  <a:pt x="522" y="1056"/>
                </a:lnTo>
                <a:lnTo>
                  <a:pt x="530" y="1048"/>
                </a:lnTo>
                <a:lnTo>
                  <a:pt x="530" y="1048"/>
                </a:lnTo>
                <a:lnTo>
                  <a:pt x="536" y="1040"/>
                </a:lnTo>
                <a:lnTo>
                  <a:pt x="540" y="1028"/>
                </a:lnTo>
                <a:lnTo>
                  <a:pt x="542" y="1018"/>
                </a:lnTo>
                <a:lnTo>
                  <a:pt x="544" y="1004"/>
                </a:lnTo>
                <a:lnTo>
                  <a:pt x="544" y="1004"/>
                </a:lnTo>
                <a:lnTo>
                  <a:pt x="542" y="994"/>
                </a:lnTo>
                <a:lnTo>
                  <a:pt x="540" y="986"/>
                </a:lnTo>
                <a:lnTo>
                  <a:pt x="534" y="976"/>
                </a:lnTo>
                <a:lnTo>
                  <a:pt x="528" y="968"/>
                </a:lnTo>
                <a:lnTo>
                  <a:pt x="528" y="968"/>
                </a:lnTo>
                <a:lnTo>
                  <a:pt x="514" y="948"/>
                </a:lnTo>
                <a:lnTo>
                  <a:pt x="506" y="936"/>
                </a:lnTo>
                <a:lnTo>
                  <a:pt x="504" y="922"/>
                </a:lnTo>
                <a:lnTo>
                  <a:pt x="504" y="922"/>
                </a:lnTo>
                <a:lnTo>
                  <a:pt x="504" y="922"/>
                </a:lnTo>
                <a:lnTo>
                  <a:pt x="506" y="850"/>
                </a:lnTo>
                <a:lnTo>
                  <a:pt x="704" y="850"/>
                </a:lnTo>
                <a:lnTo>
                  <a:pt x="704" y="850"/>
                </a:lnTo>
                <a:lnTo>
                  <a:pt x="700" y="788"/>
                </a:lnTo>
                <a:lnTo>
                  <a:pt x="692" y="726"/>
                </a:lnTo>
                <a:lnTo>
                  <a:pt x="682" y="666"/>
                </a:lnTo>
                <a:lnTo>
                  <a:pt x="668" y="606"/>
                </a:lnTo>
                <a:lnTo>
                  <a:pt x="650" y="548"/>
                </a:lnTo>
                <a:lnTo>
                  <a:pt x="630" y="492"/>
                </a:lnTo>
                <a:lnTo>
                  <a:pt x="606" y="438"/>
                </a:lnTo>
                <a:lnTo>
                  <a:pt x="580" y="384"/>
                </a:lnTo>
                <a:lnTo>
                  <a:pt x="644" y="348"/>
                </a:lnTo>
                <a:lnTo>
                  <a:pt x="644" y="348"/>
                </a:lnTo>
                <a:lnTo>
                  <a:pt x="656" y="344"/>
                </a:lnTo>
                <a:lnTo>
                  <a:pt x="668" y="342"/>
                </a:lnTo>
                <a:lnTo>
                  <a:pt x="692" y="344"/>
                </a:lnTo>
                <a:lnTo>
                  <a:pt x="692" y="344"/>
                </a:lnTo>
                <a:lnTo>
                  <a:pt x="702" y="344"/>
                </a:lnTo>
                <a:lnTo>
                  <a:pt x="712" y="344"/>
                </a:lnTo>
                <a:lnTo>
                  <a:pt x="722" y="342"/>
                </a:lnTo>
                <a:lnTo>
                  <a:pt x="730" y="338"/>
                </a:lnTo>
                <a:lnTo>
                  <a:pt x="730" y="338"/>
                </a:lnTo>
                <a:lnTo>
                  <a:pt x="740" y="332"/>
                </a:lnTo>
                <a:lnTo>
                  <a:pt x="750" y="324"/>
                </a:lnTo>
                <a:lnTo>
                  <a:pt x="758" y="314"/>
                </a:lnTo>
                <a:lnTo>
                  <a:pt x="762" y="306"/>
                </a:lnTo>
                <a:lnTo>
                  <a:pt x="762" y="306"/>
                </a:lnTo>
                <a:lnTo>
                  <a:pt x="766" y="294"/>
                </a:lnTo>
                <a:lnTo>
                  <a:pt x="766" y="284"/>
                </a:lnTo>
                <a:lnTo>
                  <a:pt x="762" y="270"/>
                </a:lnTo>
                <a:lnTo>
                  <a:pt x="754" y="254"/>
                </a:lnTo>
                <a:lnTo>
                  <a:pt x="754" y="254"/>
                </a:lnTo>
                <a:lnTo>
                  <a:pt x="744" y="240"/>
                </a:lnTo>
                <a:lnTo>
                  <a:pt x="734" y="230"/>
                </a:lnTo>
                <a:lnTo>
                  <a:pt x="724" y="224"/>
                </a:lnTo>
                <a:lnTo>
                  <a:pt x="714" y="222"/>
                </a:lnTo>
                <a:lnTo>
                  <a:pt x="714" y="22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530552" y="4091722"/>
            <a:ext cx="1625600" cy="1993900"/>
          </a:xfrm>
          <a:custGeom>
            <a:avLst/>
            <a:gdLst>
              <a:gd name="T0" fmla="*/ 982 w 1024"/>
              <a:gd name="T1" fmla="*/ 1080 h 1256"/>
              <a:gd name="T2" fmla="*/ 952 w 1024"/>
              <a:gd name="T3" fmla="*/ 1078 h 1256"/>
              <a:gd name="T4" fmla="*/ 914 w 1024"/>
              <a:gd name="T5" fmla="*/ 1080 h 1256"/>
              <a:gd name="T6" fmla="*/ 900 w 1024"/>
              <a:gd name="T7" fmla="*/ 1076 h 1256"/>
              <a:gd name="T8" fmla="*/ 948 w 1024"/>
              <a:gd name="T9" fmla="*/ 888 h 1256"/>
              <a:gd name="T10" fmla="*/ 804 w 1024"/>
              <a:gd name="T11" fmla="*/ 784 h 1256"/>
              <a:gd name="T12" fmla="*/ 680 w 1024"/>
              <a:gd name="T13" fmla="*/ 658 h 1256"/>
              <a:gd name="T14" fmla="*/ 588 w 1024"/>
              <a:gd name="T15" fmla="*/ 574 h 1256"/>
              <a:gd name="T16" fmla="*/ 576 w 1024"/>
              <a:gd name="T17" fmla="*/ 600 h 1256"/>
              <a:gd name="T18" fmla="*/ 562 w 1024"/>
              <a:gd name="T19" fmla="*/ 628 h 1256"/>
              <a:gd name="T20" fmla="*/ 534 w 1024"/>
              <a:gd name="T21" fmla="*/ 652 h 1256"/>
              <a:gd name="T22" fmla="*/ 502 w 1024"/>
              <a:gd name="T23" fmla="*/ 666 h 1256"/>
              <a:gd name="T24" fmla="*/ 464 w 1024"/>
              <a:gd name="T25" fmla="*/ 668 h 1256"/>
              <a:gd name="T26" fmla="*/ 426 w 1024"/>
              <a:gd name="T27" fmla="*/ 652 h 1256"/>
              <a:gd name="T28" fmla="*/ 396 w 1024"/>
              <a:gd name="T29" fmla="*/ 616 h 1256"/>
              <a:gd name="T30" fmla="*/ 386 w 1024"/>
              <a:gd name="T31" fmla="*/ 594 h 1256"/>
              <a:gd name="T32" fmla="*/ 380 w 1024"/>
              <a:gd name="T33" fmla="*/ 560 h 1256"/>
              <a:gd name="T34" fmla="*/ 384 w 1024"/>
              <a:gd name="T35" fmla="*/ 530 h 1256"/>
              <a:gd name="T36" fmla="*/ 406 w 1024"/>
              <a:gd name="T37" fmla="*/ 498 h 1256"/>
              <a:gd name="T38" fmla="*/ 434 w 1024"/>
              <a:gd name="T39" fmla="*/ 478 h 1256"/>
              <a:gd name="T40" fmla="*/ 482 w 1024"/>
              <a:gd name="T41" fmla="*/ 466 h 1256"/>
              <a:gd name="T42" fmla="*/ 514 w 1024"/>
              <a:gd name="T43" fmla="*/ 468 h 1256"/>
              <a:gd name="T44" fmla="*/ 548 w 1024"/>
              <a:gd name="T45" fmla="*/ 452 h 1256"/>
              <a:gd name="T46" fmla="*/ 482 w 1024"/>
              <a:gd name="T47" fmla="*/ 292 h 1256"/>
              <a:gd name="T48" fmla="*/ 444 w 1024"/>
              <a:gd name="T49" fmla="*/ 120 h 1256"/>
              <a:gd name="T50" fmla="*/ 294 w 1024"/>
              <a:gd name="T51" fmla="*/ 0 h 1256"/>
              <a:gd name="T52" fmla="*/ 298 w 1024"/>
              <a:gd name="T53" fmla="*/ 16 h 1256"/>
              <a:gd name="T54" fmla="*/ 318 w 1024"/>
              <a:gd name="T55" fmla="*/ 44 h 1256"/>
              <a:gd name="T56" fmla="*/ 334 w 1024"/>
              <a:gd name="T57" fmla="*/ 84 h 1256"/>
              <a:gd name="T58" fmla="*/ 332 w 1024"/>
              <a:gd name="T59" fmla="*/ 112 h 1256"/>
              <a:gd name="T60" fmla="*/ 312 w 1024"/>
              <a:gd name="T61" fmla="*/ 162 h 1256"/>
              <a:gd name="T62" fmla="*/ 296 w 1024"/>
              <a:gd name="T63" fmla="*/ 176 h 1256"/>
              <a:gd name="T64" fmla="*/ 244 w 1024"/>
              <a:gd name="T65" fmla="*/ 194 h 1256"/>
              <a:gd name="T66" fmla="*/ 220 w 1024"/>
              <a:gd name="T67" fmla="*/ 194 h 1256"/>
              <a:gd name="T68" fmla="*/ 186 w 1024"/>
              <a:gd name="T69" fmla="*/ 186 h 1256"/>
              <a:gd name="T70" fmla="*/ 158 w 1024"/>
              <a:gd name="T71" fmla="*/ 168 h 1256"/>
              <a:gd name="T72" fmla="*/ 142 w 1024"/>
              <a:gd name="T73" fmla="*/ 144 h 1256"/>
              <a:gd name="T74" fmla="*/ 132 w 1024"/>
              <a:gd name="T75" fmla="*/ 92 h 1256"/>
              <a:gd name="T76" fmla="*/ 140 w 1024"/>
              <a:gd name="T77" fmla="*/ 56 h 1256"/>
              <a:gd name="T78" fmla="*/ 154 w 1024"/>
              <a:gd name="T79" fmla="*/ 32 h 1256"/>
              <a:gd name="T80" fmla="*/ 168 w 1024"/>
              <a:gd name="T81" fmla="*/ 0 h 1256"/>
              <a:gd name="T82" fmla="*/ 2 w 1024"/>
              <a:gd name="T83" fmla="*/ 50 h 1256"/>
              <a:gd name="T84" fmla="*/ 16 w 1024"/>
              <a:gd name="T85" fmla="*/ 196 h 1256"/>
              <a:gd name="T86" fmla="*/ 44 w 1024"/>
              <a:gd name="T87" fmla="*/ 338 h 1256"/>
              <a:gd name="T88" fmla="*/ 86 w 1024"/>
              <a:gd name="T89" fmla="*/ 474 h 1256"/>
              <a:gd name="T90" fmla="*/ 142 w 1024"/>
              <a:gd name="T91" fmla="*/ 606 h 1256"/>
              <a:gd name="T92" fmla="*/ 208 w 1024"/>
              <a:gd name="T93" fmla="*/ 730 h 1256"/>
              <a:gd name="T94" fmla="*/ 286 w 1024"/>
              <a:gd name="T95" fmla="*/ 848 h 1256"/>
              <a:gd name="T96" fmla="*/ 374 w 1024"/>
              <a:gd name="T97" fmla="*/ 958 h 1256"/>
              <a:gd name="T98" fmla="*/ 472 w 1024"/>
              <a:gd name="T99" fmla="*/ 1058 h 1256"/>
              <a:gd name="T100" fmla="*/ 580 w 1024"/>
              <a:gd name="T101" fmla="*/ 1150 h 1256"/>
              <a:gd name="T102" fmla="*/ 696 w 1024"/>
              <a:gd name="T103" fmla="*/ 1232 h 1256"/>
              <a:gd name="T104" fmla="*/ 878 w 1024"/>
              <a:gd name="T105" fmla="*/ 1116 h 1256"/>
              <a:gd name="T106" fmla="*/ 896 w 1024"/>
              <a:gd name="T107" fmla="*/ 1136 h 1256"/>
              <a:gd name="T108" fmla="*/ 908 w 1024"/>
              <a:gd name="T109" fmla="*/ 1166 h 1256"/>
              <a:gd name="T110" fmla="*/ 928 w 1024"/>
              <a:gd name="T111" fmla="*/ 1188 h 1256"/>
              <a:gd name="T112" fmla="*/ 950 w 1024"/>
              <a:gd name="T113" fmla="*/ 1198 h 1256"/>
              <a:gd name="T114" fmla="*/ 974 w 1024"/>
              <a:gd name="T115" fmla="*/ 1200 h 1256"/>
              <a:gd name="T116" fmla="*/ 1004 w 1024"/>
              <a:gd name="T117" fmla="*/ 1182 h 1256"/>
              <a:gd name="T118" fmla="*/ 1020 w 1024"/>
              <a:gd name="T119" fmla="*/ 1152 h 1256"/>
              <a:gd name="T120" fmla="*/ 1022 w 1024"/>
              <a:gd name="T121" fmla="*/ 1116 h 1256"/>
              <a:gd name="T122" fmla="*/ 1010 w 1024"/>
              <a:gd name="T123" fmla="*/ 1098 h 1256"/>
              <a:gd name="T124" fmla="*/ 992 w 1024"/>
              <a:gd name="T125" fmla="*/ 108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4" h="1256">
                <a:moveTo>
                  <a:pt x="992" y="1084"/>
                </a:moveTo>
                <a:lnTo>
                  <a:pt x="992" y="1084"/>
                </a:lnTo>
                <a:lnTo>
                  <a:pt x="982" y="1080"/>
                </a:lnTo>
                <a:lnTo>
                  <a:pt x="972" y="1078"/>
                </a:lnTo>
                <a:lnTo>
                  <a:pt x="962" y="1078"/>
                </a:lnTo>
                <a:lnTo>
                  <a:pt x="952" y="1078"/>
                </a:lnTo>
                <a:lnTo>
                  <a:pt x="952" y="1078"/>
                </a:lnTo>
                <a:lnTo>
                  <a:pt x="926" y="1082"/>
                </a:lnTo>
                <a:lnTo>
                  <a:pt x="914" y="1080"/>
                </a:lnTo>
                <a:lnTo>
                  <a:pt x="900" y="1076"/>
                </a:lnTo>
                <a:lnTo>
                  <a:pt x="900" y="1076"/>
                </a:lnTo>
                <a:lnTo>
                  <a:pt x="900" y="1076"/>
                </a:lnTo>
                <a:lnTo>
                  <a:pt x="856" y="1050"/>
                </a:lnTo>
                <a:lnTo>
                  <a:pt x="948" y="888"/>
                </a:lnTo>
                <a:lnTo>
                  <a:pt x="948" y="888"/>
                </a:lnTo>
                <a:lnTo>
                  <a:pt x="898" y="856"/>
                </a:lnTo>
                <a:lnTo>
                  <a:pt x="850" y="822"/>
                </a:lnTo>
                <a:lnTo>
                  <a:pt x="804" y="784"/>
                </a:lnTo>
                <a:lnTo>
                  <a:pt x="760" y="744"/>
                </a:lnTo>
                <a:lnTo>
                  <a:pt x="720" y="702"/>
                </a:lnTo>
                <a:lnTo>
                  <a:pt x="680" y="658"/>
                </a:lnTo>
                <a:lnTo>
                  <a:pt x="644" y="610"/>
                </a:lnTo>
                <a:lnTo>
                  <a:pt x="610" y="562"/>
                </a:lnTo>
                <a:lnTo>
                  <a:pt x="588" y="574"/>
                </a:lnTo>
                <a:lnTo>
                  <a:pt x="588" y="574"/>
                </a:lnTo>
                <a:lnTo>
                  <a:pt x="584" y="582"/>
                </a:lnTo>
                <a:lnTo>
                  <a:pt x="576" y="600"/>
                </a:lnTo>
                <a:lnTo>
                  <a:pt x="576" y="600"/>
                </a:lnTo>
                <a:lnTo>
                  <a:pt x="570" y="614"/>
                </a:lnTo>
                <a:lnTo>
                  <a:pt x="562" y="628"/>
                </a:lnTo>
                <a:lnTo>
                  <a:pt x="550" y="640"/>
                </a:lnTo>
                <a:lnTo>
                  <a:pt x="542" y="646"/>
                </a:lnTo>
                <a:lnTo>
                  <a:pt x="534" y="652"/>
                </a:lnTo>
                <a:lnTo>
                  <a:pt x="534" y="652"/>
                </a:lnTo>
                <a:lnTo>
                  <a:pt x="518" y="660"/>
                </a:lnTo>
                <a:lnTo>
                  <a:pt x="502" y="666"/>
                </a:lnTo>
                <a:lnTo>
                  <a:pt x="484" y="670"/>
                </a:lnTo>
                <a:lnTo>
                  <a:pt x="464" y="668"/>
                </a:lnTo>
                <a:lnTo>
                  <a:pt x="464" y="668"/>
                </a:lnTo>
                <a:lnTo>
                  <a:pt x="454" y="666"/>
                </a:lnTo>
                <a:lnTo>
                  <a:pt x="446" y="662"/>
                </a:lnTo>
                <a:lnTo>
                  <a:pt x="426" y="652"/>
                </a:lnTo>
                <a:lnTo>
                  <a:pt x="410" y="636"/>
                </a:lnTo>
                <a:lnTo>
                  <a:pt x="402" y="626"/>
                </a:lnTo>
                <a:lnTo>
                  <a:pt x="396" y="616"/>
                </a:lnTo>
                <a:lnTo>
                  <a:pt x="396" y="616"/>
                </a:lnTo>
                <a:lnTo>
                  <a:pt x="390" y="606"/>
                </a:lnTo>
                <a:lnTo>
                  <a:pt x="386" y="594"/>
                </a:lnTo>
                <a:lnTo>
                  <a:pt x="382" y="582"/>
                </a:lnTo>
                <a:lnTo>
                  <a:pt x="380" y="572"/>
                </a:lnTo>
                <a:lnTo>
                  <a:pt x="380" y="560"/>
                </a:lnTo>
                <a:lnTo>
                  <a:pt x="380" y="550"/>
                </a:lnTo>
                <a:lnTo>
                  <a:pt x="382" y="540"/>
                </a:lnTo>
                <a:lnTo>
                  <a:pt x="384" y="530"/>
                </a:lnTo>
                <a:lnTo>
                  <a:pt x="384" y="530"/>
                </a:lnTo>
                <a:lnTo>
                  <a:pt x="394" y="514"/>
                </a:lnTo>
                <a:lnTo>
                  <a:pt x="406" y="498"/>
                </a:lnTo>
                <a:lnTo>
                  <a:pt x="418" y="488"/>
                </a:lnTo>
                <a:lnTo>
                  <a:pt x="434" y="478"/>
                </a:lnTo>
                <a:lnTo>
                  <a:pt x="434" y="478"/>
                </a:lnTo>
                <a:lnTo>
                  <a:pt x="450" y="470"/>
                </a:lnTo>
                <a:lnTo>
                  <a:pt x="468" y="466"/>
                </a:lnTo>
                <a:lnTo>
                  <a:pt x="482" y="466"/>
                </a:lnTo>
                <a:lnTo>
                  <a:pt x="496" y="466"/>
                </a:lnTo>
                <a:lnTo>
                  <a:pt x="496" y="466"/>
                </a:lnTo>
                <a:lnTo>
                  <a:pt x="514" y="468"/>
                </a:lnTo>
                <a:lnTo>
                  <a:pt x="520" y="468"/>
                </a:lnTo>
                <a:lnTo>
                  <a:pt x="548" y="452"/>
                </a:lnTo>
                <a:lnTo>
                  <a:pt x="548" y="452"/>
                </a:lnTo>
                <a:lnTo>
                  <a:pt x="522" y="400"/>
                </a:lnTo>
                <a:lnTo>
                  <a:pt x="502" y="348"/>
                </a:lnTo>
                <a:lnTo>
                  <a:pt x="482" y="292"/>
                </a:lnTo>
                <a:lnTo>
                  <a:pt x="466" y="236"/>
                </a:lnTo>
                <a:lnTo>
                  <a:pt x="454" y="178"/>
                </a:lnTo>
                <a:lnTo>
                  <a:pt x="444" y="120"/>
                </a:lnTo>
                <a:lnTo>
                  <a:pt x="438" y="60"/>
                </a:lnTo>
                <a:lnTo>
                  <a:pt x="436" y="0"/>
                </a:lnTo>
                <a:lnTo>
                  <a:pt x="294" y="0"/>
                </a:lnTo>
                <a:lnTo>
                  <a:pt x="294" y="8"/>
                </a:lnTo>
                <a:lnTo>
                  <a:pt x="294" y="8"/>
                </a:lnTo>
                <a:lnTo>
                  <a:pt x="298" y="16"/>
                </a:lnTo>
                <a:lnTo>
                  <a:pt x="310" y="32"/>
                </a:lnTo>
                <a:lnTo>
                  <a:pt x="310" y="32"/>
                </a:lnTo>
                <a:lnTo>
                  <a:pt x="318" y="44"/>
                </a:lnTo>
                <a:lnTo>
                  <a:pt x="326" y="58"/>
                </a:lnTo>
                <a:lnTo>
                  <a:pt x="332" y="76"/>
                </a:lnTo>
                <a:lnTo>
                  <a:pt x="334" y="84"/>
                </a:lnTo>
                <a:lnTo>
                  <a:pt x="334" y="94"/>
                </a:lnTo>
                <a:lnTo>
                  <a:pt x="334" y="94"/>
                </a:lnTo>
                <a:lnTo>
                  <a:pt x="332" y="112"/>
                </a:lnTo>
                <a:lnTo>
                  <a:pt x="328" y="130"/>
                </a:lnTo>
                <a:lnTo>
                  <a:pt x="322" y="146"/>
                </a:lnTo>
                <a:lnTo>
                  <a:pt x="312" y="162"/>
                </a:lnTo>
                <a:lnTo>
                  <a:pt x="312" y="162"/>
                </a:lnTo>
                <a:lnTo>
                  <a:pt x="304" y="170"/>
                </a:lnTo>
                <a:lnTo>
                  <a:pt x="296" y="176"/>
                </a:lnTo>
                <a:lnTo>
                  <a:pt x="278" y="186"/>
                </a:lnTo>
                <a:lnTo>
                  <a:pt x="256" y="192"/>
                </a:lnTo>
                <a:lnTo>
                  <a:pt x="244" y="194"/>
                </a:lnTo>
                <a:lnTo>
                  <a:pt x="232" y="196"/>
                </a:lnTo>
                <a:lnTo>
                  <a:pt x="232" y="196"/>
                </a:lnTo>
                <a:lnTo>
                  <a:pt x="220" y="194"/>
                </a:lnTo>
                <a:lnTo>
                  <a:pt x="208" y="192"/>
                </a:lnTo>
                <a:lnTo>
                  <a:pt x="196" y="190"/>
                </a:lnTo>
                <a:lnTo>
                  <a:pt x="186" y="186"/>
                </a:lnTo>
                <a:lnTo>
                  <a:pt x="176" y="180"/>
                </a:lnTo>
                <a:lnTo>
                  <a:pt x="166" y="174"/>
                </a:lnTo>
                <a:lnTo>
                  <a:pt x="158" y="168"/>
                </a:lnTo>
                <a:lnTo>
                  <a:pt x="152" y="160"/>
                </a:lnTo>
                <a:lnTo>
                  <a:pt x="152" y="160"/>
                </a:lnTo>
                <a:lnTo>
                  <a:pt x="142" y="144"/>
                </a:lnTo>
                <a:lnTo>
                  <a:pt x="136" y="126"/>
                </a:lnTo>
                <a:lnTo>
                  <a:pt x="132" y="110"/>
                </a:lnTo>
                <a:lnTo>
                  <a:pt x="132" y="92"/>
                </a:lnTo>
                <a:lnTo>
                  <a:pt x="132" y="92"/>
                </a:lnTo>
                <a:lnTo>
                  <a:pt x="134" y="74"/>
                </a:lnTo>
                <a:lnTo>
                  <a:pt x="140" y="56"/>
                </a:lnTo>
                <a:lnTo>
                  <a:pt x="148" y="44"/>
                </a:lnTo>
                <a:lnTo>
                  <a:pt x="154" y="32"/>
                </a:lnTo>
                <a:lnTo>
                  <a:pt x="154" y="32"/>
                </a:lnTo>
                <a:lnTo>
                  <a:pt x="166" y="18"/>
                </a:lnTo>
                <a:lnTo>
                  <a:pt x="168" y="12"/>
                </a:lnTo>
                <a:lnTo>
                  <a:pt x="168" y="0"/>
                </a:lnTo>
                <a:lnTo>
                  <a:pt x="0" y="0"/>
                </a:lnTo>
                <a:lnTo>
                  <a:pt x="0" y="0"/>
                </a:lnTo>
                <a:lnTo>
                  <a:pt x="2" y="50"/>
                </a:lnTo>
                <a:lnTo>
                  <a:pt x="4" y="98"/>
                </a:lnTo>
                <a:lnTo>
                  <a:pt x="10" y="148"/>
                </a:lnTo>
                <a:lnTo>
                  <a:pt x="16" y="196"/>
                </a:lnTo>
                <a:lnTo>
                  <a:pt x="24" y="244"/>
                </a:lnTo>
                <a:lnTo>
                  <a:pt x="34" y="290"/>
                </a:lnTo>
                <a:lnTo>
                  <a:pt x="44" y="338"/>
                </a:lnTo>
                <a:lnTo>
                  <a:pt x="58" y="384"/>
                </a:lnTo>
                <a:lnTo>
                  <a:pt x="72" y="430"/>
                </a:lnTo>
                <a:lnTo>
                  <a:pt x="86" y="474"/>
                </a:lnTo>
                <a:lnTo>
                  <a:pt x="104" y="518"/>
                </a:lnTo>
                <a:lnTo>
                  <a:pt x="122" y="562"/>
                </a:lnTo>
                <a:lnTo>
                  <a:pt x="142" y="606"/>
                </a:lnTo>
                <a:lnTo>
                  <a:pt x="162" y="648"/>
                </a:lnTo>
                <a:lnTo>
                  <a:pt x="184" y="690"/>
                </a:lnTo>
                <a:lnTo>
                  <a:pt x="208" y="730"/>
                </a:lnTo>
                <a:lnTo>
                  <a:pt x="232" y="770"/>
                </a:lnTo>
                <a:lnTo>
                  <a:pt x="258" y="810"/>
                </a:lnTo>
                <a:lnTo>
                  <a:pt x="286" y="848"/>
                </a:lnTo>
                <a:lnTo>
                  <a:pt x="314" y="886"/>
                </a:lnTo>
                <a:lnTo>
                  <a:pt x="344" y="922"/>
                </a:lnTo>
                <a:lnTo>
                  <a:pt x="374" y="958"/>
                </a:lnTo>
                <a:lnTo>
                  <a:pt x="406" y="992"/>
                </a:lnTo>
                <a:lnTo>
                  <a:pt x="438" y="1026"/>
                </a:lnTo>
                <a:lnTo>
                  <a:pt x="472" y="1058"/>
                </a:lnTo>
                <a:lnTo>
                  <a:pt x="508" y="1090"/>
                </a:lnTo>
                <a:lnTo>
                  <a:pt x="542" y="1122"/>
                </a:lnTo>
                <a:lnTo>
                  <a:pt x="580" y="1150"/>
                </a:lnTo>
                <a:lnTo>
                  <a:pt x="618" y="1178"/>
                </a:lnTo>
                <a:lnTo>
                  <a:pt x="656" y="1206"/>
                </a:lnTo>
                <a:lnTo>
                  <a:pt x="696" y="1232"/>
                </a:lnTo>
                <a:lnTo>
                  <a:pt x="736" y="1256"/>
                </a:lnTo>
                <a:lnTo>
                  <a:pt x="832" y="1090"/>
                </a:lnTo>
                <a:lnTo>
                  <a:pt x="878" y="1116"/>
                </a:lnTo>
                <a:lnTo>
                  <a:pt x="878" y="1116"/>
                </a:lnTo>
                <a:lnTo>
                  <a:pt x="888" y="1126"/>
                </a:lnTo>
                <a:lnTo>
                  <a:pt x="896" y="1136"/>
                </a:lnTo>
                <a:lnTo>
                  <a:pt x="904" y="1156"/>
                </a:lnTo>
                <a:lnTo>
                  <a:pt x="904" y="1156"/>
                </a:lnTo>
                <a:lnTo>
                  <a:pt x="908" y="1166"/>
                </a:lnTo>
                <a:lnTo>
                  <a:pt x="914" y="1174"/>
                </a:lnTo>
                <a:lnTo>
                  <a:pt x="920" y="1182"/>
                </a:lnTo>
                <a:lnTo>
                  <a:pt x="928" y="1188"/>
                </a:lnTo>
                <a:lnTo>
                  <a:pt x="928" y="1188"/>
                </a:lnTo>
                <a:lnTo>
                  <a:pt x="940" y="1194"/>
                </a:lnTo>
                <a:lnTo>
                  <a:pt x="950" y="1198"/>
                </a:lnTo>
                <a:lnTo>
                  <a:pt x="962" y="1200"/>
                </a:lnTo>
                <a:lnTo>
                  <a:pt x="974" y="1200"/>
                </a:lnTo>
                <a:lnTo>
                  <a:pt x="974" y="1200"/>
                </a:lnTo>
                <a:lnTo>
                  <a:pt x="984" y="1198"/>
                </a:lnTo>
                <a:lnTo>
                  <a:pt x="994" y="1192"/>
                </a:lnTo>
                <a:lnTo>
                  <a:pt x="1004" y="1182"/>
                </a:lnTo>
                <a:lnTo>
                  <a:pt x="1014" y="1168"/>
                </a:lnTo>
                <a:lnTo>
                  <a:pt x="1014" y="1168"/>
                </a:lnTo>
                <a:lnTo>
                  <a:pt x="1020" y="1152"/>
                </a:lnTo>
                <a:lnTo>
                  <a:pt x="1024" y="1138"/>
                </a:lnTo>
                <a:lnTo>
                  <a:pt x="1024" y="1126"/>
                </a:lnTo>
                <a:lnTo>
                  <a:pt x="1022" y="1116"/>
                </a:lnTo>
                <a:lnTo>
                  <a:pt x="1022" y="1116"/>
                </a:lnTo>
                <a:lnTo>
                  <a:pt x="1018" y="1108"/>
                </a:lnTo>
                <a:lnTo>
                  <a:pt x="1010" y="1098"/>
                </a:lnTo>
                <a:lnTo>
                  <a:pt x="1002" y="1090"/>
                </a:lnTo>
                <a:lnTo>
                  <a:pt x="992" y="1084"/>
                </a:lnTo>
                <a:lnTo>
                  <a:pt x="992" y="108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194127" y="3771047"/>
            <a:ext cx="1216025" cy="1670050"/>
          </a:xfrm>
          <a:custGeom>
            <a:avLst/>
            <a:gdLst>
              <a:gd name="T0" fmla="*/ 308 w 766"/>
              <a:gd name="T1" fmla="*/ 142 h 1052"/>
              <a:gd name="T2" fmla="*/ 314 w 766"/>
              <a:gd name="T3" fmla="*/ 118 h 1052"/>
              <a:gd name="T4" fmla="*/ 334 w 766"/>
              <a:gd name="T5" fmla="*/ 90 h 1052"/>
              <a:gd name="T6" fmla="*/ 344 w 766"/>
              <a:gd name="T7" fmla="*/ 62 h 1052"/>
              <a:gd name="T8" fmla="*/ 340 w 766"/>
              <a:gd name="T9" fmla="*/ 38 h 1052"/>
              <a:gd name="T10" fmla="*/ 332 w 766"/>
              <a:gd name="T11" fmla="*/ 18 h 1052"/>
              <a:gd name="T12" fmla="*/ 300 w 766"/>
              <a:gd name="T13" fmla="*/ 0 h 1052"/>
              <a:gd name="T14" fmla="*/ 266 w 766"/>
              <a:gd name="T15" fmla="*/ 0 h 1052"/>
              <a:gd name="T16" fmla="*/ 236 w 766"/>
              <a:gd name="T17" fmla="*/ 18 h 1052"/>
              <a:gd name="T18" fmla="*/ 226 w 766"/>
              <a:gd name="T19" fmla="*/ 36 h 1052"/>
              <a:gd name="T20" fmla="*/ 222 w 766"/>
              <a:gd name="T21" fmla="*/ 60 h 1052"/>
              <a:gd name="T22" fmla="*/ 230 w 766"/>
              <a:gd name="T23" fmla="*/ 90 h 1052"/>
              <a:gd name="T24" fmla="*/ 252 w 766"/>
              <a:gd name="T25" fmla="*/ 118 h 1052"/>
              <a:gd name="T26" fmla="*/ 262 w 766"/>
              <a:gd name="T27" fmla="*/ 142 h 1052"/>
              <a:gd name="T28" fmla="*/ 62 w 766"/>
              <a:gd name="T29" fmla="*/ 202 h 1052"/>
              <a:gd name="T30" fmla="*/ 72 w 766"/>
              <a:gd name="T31" fmla="*/ 326 h 1052"/>
              <a:gd name="T32" fmla="*/ 114 w 766"/>
              <a:gd name="T33" fmla="*/ 504 h 1052"/>
              <a:gd name="T34" fmla="*/ 186 w 766"/>
              <a:gd name="T35" fmla="*/ 668 h 1052"/>
              <a:gd name="T36" fmla="*/ 110 w 766"/>
              <a:gd name="T37" fmla="*/ 710 h 1052"/>
              <a:gd name="T38" fmla="*/ 74 w 766"/>
              <a:gd name="T39" fmla="*/ 708 h 1052"/>
              <a:gd name="T40" fmla="*/ 44 w 766"/>
              <a:gd name="T41" fmla="*/ 710 h 1052"/>
              <a:gd name="T42" fmla="*/ 26 w 766"/>
              <a:gd name="T43" fmla="*/ 720 h 1052"/>
              <a:gd name="T44" fmla="*/ 4 w 766"/>
              <a:gd name="T45" fmla="*/ 748 h 1052"/>
              <a:gd name="T46" fmla="*/ 0 w 766"/>
              <a:gd name="T47" fmla="*/ 770 h 1052"/>
              <a:gd name="T48" fmla="*/ 12 w 766"/>
              <a:gd name="T49" fmla="*/ 798 h 1052"/>
              <a:gd name="T50" fmla="*/ 42 w 766"/>
              <a:gd name="T51" fmla="*/ 828 h 1052"/>
              <a:gd name="T52" fmla="*/ 64 w 766"/>
              <a:gd name="T53" fmla="*/ 830 h 1052"/>
              <a:gd name="T54" fmla="*/ 96 w 766"/>
              <a:gd name="T55" fmla="*/ 820 h 1052"/>
              <a:gd name="T56" fmla="*/ 112 w 766"/>
              <a:gd name="T57" fmla="*/ 806 h 1052"/>
              <a:gd name="T58" fmla="*/ 120 w 766"/>
              <a:gd name="T59" fmla="*/ 788 h 1052"/>
              <a:gd name="T60" fmla="*/ 146 w 766"/>
              <a:gd name="T61" fmla="*/ 744 h 1052"/>
              <a:gd name="T62" fmla="*/ 210 w 766"/>
              <a:gd name="T63" fmla="*/ 708 h 1052"/>
              <a:gd name="T64" fmla="*/ 280 w 766"/>
              <a:gd name="T65" fmla="*/ 808 h 1052"/>
              <a:gd name="T66" fmla="*/ 404 w 766"/>
              <a:gd name="T67" fmla="*/ 942 h 1052"/>
              <a:gd name="T68" fmla="*/ 552 w 766"/>
              <a:gd name="T69" fmla="*/ 1052 h 1052"/>
              <a:gd name="T70" fmla="*/ 616 w 766"/>
              <a:gd name="T71" fmla="*/ 912 h 1052"/>
              <a:gd name="T72" fmla="*/ 588 w 766"/>
              <a:gd name="T73" fmla="*/ 914 h 1052"/>
              <a:gd name="T74" fmla="*/ 540 w 766"/>
              <a:gd name="T75" fmla="*/ 910 h 1052"/>
              <a:gd name="T76" fmla="*/ 522 w 766"/>
              <a:gd name="T77" fmla="*/ 902 h 1052"/>
              <a:gd name="T78" fmla="*/ 482 w 766"/>
              <a:gd name="T79" fmla="*/ 866 h 1052"/>
              <a:gd name="T80" fmla="*/ 472 w 766"/>
              <a:gd name="T81" fmla="*/ 840 h 1052"/>
              <a:gd name="T82" fmla="*/ 476 w 766"/>
              <a:gd name="T83" fmla="*/ 786 h 1052"/>
              <a:gd name="T84" fmla="*/ 486 w 766"/>
              <a:gd name="T85" fmla="*/ 764 h 1052"/>
              <a:gd name="T86" fmla="*/ 508 w 766"/>
              <a:gd name="T87" fmla="*/ 736 h 1052"/>
              <a:gd name="T88" fmla="*/ 536 w 766"/>
              <a:gd name="T89" fmla="*/ 718 h 1052"/>
              <a:gd name="T90" fmla="*/ 556 w 766"/>
              <a:gd name="T91" fmla="*/ 712 h 1052"/>
              <a:gd name="T92" fmla="*/ 610 w 766"/>
              <a:gd name="T93" fmla="*/ 722 h 1052"/>
              <a:gd name="T94" fmla="*/ 640 w 766"/>
              <a:gd name="T95" fmla="*/ 740 h 1052"/>
              <a:gd name="T96" fmla="*/ 666 w 766"/>
              <a:gd name="T97" fmla="*/ 780 h 1052"/>
              <a:gd name="T98" fmla="*/ 676 w 766"/>
              <a:gd name="T99" fmla="*/ 800 h 1052"/>
              <a:gd name="T100" fmla="*/ 766 w 766"/>
              <a:gd name="T101" fmla="*/ 684 h 1052"/>
              <a:gd name="T102" fmla="*/ 684 w 766"/>
              <a:gd name="T103" fmla="*/ 620 h 1052"/>
              <a:gd name="T104" fmla="*/ 614 w 766"/>
              <a:gd name="T105" fmla="*/ 542 h 1052"/>
              <a:gd name="T106" fmla="*/ 560 w 766"/>
              <a:gd name="T107" fmla="*/ 452 h 1052"/>
              <a:gd name="T108" fmla="*/ 522 w 766"/>
              <a:gd name="T109" fmla="*/ 350 h 1052"/>
              <a:gd name="T110" fmla="*/ 500 w 766"/>
              <a:gd name="T111" fmla="*/ 240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6" h="1052">
                <a:moveTo>
                  <a:pt x="498" y="202"/>
                </a:moveTo>
                <a:lnTo>
                  <a:pt x="306" y="202"/>
                </a:lnTo>
                <a:lnTo>
                  <a:pt x="308" y="142"/>
                </a:lnTo>
                <a:lnTo>
                  <a:pt x="308" y="142"/>
                </a:lnTo>
                <a:lnTo>
                  <a:pt x="310" y="130"/>
                </a:lnTo>
                <a:lnTo>
                  <a:pt x="314" y="118"/>
                </a:lnTo>
                <a:lnTo>
                  <a:pt x="328" y="100"/>
                </a:lnTo>
                <a:lnTo>
                  <a:pt x="328" y="100"/>
                </a:lnTo>
                <a:lnTo>
                  <a:pt x="334" y="90"/>
                </a:lnTo>
                <a:lnTo>
                  <a:pt x="340" y="82"/>
                </a:lnTo>
                <a:lnTo>
                  <a:pt x="342" y="72"/>
                </a:lnTo>
                <a:lnTo>
                  <a:pt x="344" y="62"/>
                </a:lnTo>
                <a:lnTo>
                  <a:pt x="344" y="62"/>
                </a:lnTo>
                <a:lnTo>
                  <a:pt x="344" y="50"/>
                </a:lnTo>
                <a:lnTo>
                  <a:pt x="340" y="38"/>
                </a:lnTo>
                <a:lnTo>
                  <a:pt x="336" y="28"/>
                </a:lnTo>
                <a:lnTo>
                  <a:pt x="332" y="18"/>
                </a:lnTo>
                <a:lnTo>
                  <a:pt x="332" y="18"/>
                </a:lnTo>
                <a:lnTo>
                  <a:pt x="324" y="10"/>
                </a:lnTo>
                <a:lnTo>
                  <a:pt x="314" y="4"/>
                </a:lnTo>
                <a:lnTo>
                  <a:pt x="300" y="0"/>
                </a:lnTo>
                <a:lnTo>
                  <a:pt x="284" y="0"/>
                </a:lnTo>
                <a:lnTo>
                  <a:pt x="284" y="0"/>
                </a:lnTo>
                <a:lnTo>
                  <a:pt x="266" y="0"/>
                </a:lnTo>
                <a:lnTo>
                  <a:pt x="252" y="4"/>
                </a:lnTo>
                <a:lnTo>
                  <a:pt x="242" y="10"/>
                </a:lnTo>
                <a:lnTo>
                  <a:pt x="236" y="18"/>
                </a:lnTo>
                <a:lnTo>
                  <a:pt x="236" y="18"/>
                </a:lnTo>
                <a:lnTo>
                  <a:pt x="230" y="26"/>
                </a:lnTo>
                <a:lnTo>
                  <a:pt x="226" y="36"/>
                </a:lnTo>
                <a:lnTo>
                  <a:pt x="222" y="48"/>
                </a:lnTo>
                <a:lnTo>
                  <a:pt x="222" y="60"/>
                </a:lnTo>
                <a:lnTo>
                  <a:pt x="222" y="60"/>
                </a:lnTo>
                <a:lnTo>
                  <a:pt x="222" y="72"/>
                </a:lnTo>
                <a:lnTo>
                  <a:pt x="226" y="80"/>
                </a:lnTo>
                <a:lnTo>
                  <a:pt x="230" y="90"/>
                </a:lnTo>
                <a:lnTo>
                  <a:pt x="238" y="98"/>
                </a:lnTo>
                <a:lnTo>
                  <a:pt x="238" y="98"/>
                </a:lnTo>
                <a:lnTo>
                  <a:pt x="252" y="118"/>
                </a:lnTo>
                <a:lnTo>
                  <a:pt x="258" y="128"/>
                </a:lnTo>
                <a:lnTo>
                  <a:pt x="262" y="142"/>
                </a:lnTo>
                <a:lnTo>
                  <a:pt x="262" y="142"/>
                </a:lnTo>
                <a:lnTo>
                  <a:pt x="262" y="144"/>
                </a:lnTo>
                <a:lnTo>
                  <a:pt x="260" y="202"/>
                </a:lnTo>
                <a:lnTo>
                  <a:pt x="62" y="202"/>
                </a:lnTo>
                <a:lnTo>
                  <a:pt x="62" y="202"/>
                </a:lnTo>
                <a:lnTo>
                  <a:pt x="66" y="266"/>
                </a:lnTo>
                <a:lnTo>
                  <a:pt x="72" y="326"/>
                </a:lnTo>
                <a:lnTo>
                  <a:pt x="84" y="388"/>
                </a:lnTo>
                <a:lnTo>
                  <a:pt x="98" y="446"/>
                </a:lnTo>
                <a:lnTo>
                  <a:pt x="114" y="504"/>
                </a:lnTo>
                <a:lnTo>
                  <a:pt x="136" y="560"/>
                </a:lnTo>
                <a:lnTo>
                  <a:pt x="160" y="614"/>
                </a:lnTo>
                <a:lnTo>
                  <a:pt x="186" y="668"/>
                </a:lnTo>
                <a:lnTo>
                  <a:pt x="122" y="704"/>
                </a:lnTo>
                <a:lnTo>
                  <a:pt x="122" y="704"/>
                </a:lnTo>
                <a:lnTo>
                  <a:pt x="110" y="710"/>
                </a:lnTo>
                <a:lnTo>
                  <a:pt x="98" y="710"/>
                </a:lnTo>
                <a:lnTo>
                  <a:pt x="74" y="708"/>
                </a:lnTo>
                <a:lnTo>
                  <a:pt x="74" y="708"/>
                </a:lnTo>
                <a:lnTo>
                  <a:pt x="64" y="708"/>
                </a:lnTo>
                <a:lnTo>
                  <a:pt x="54" y="708"/>
                </a:lnTo>
                <a:lnTo>
                  <a:pt x="44" y="710"/>
                </a:lnTo>
                <a:lnTo>
                  <a:pt x="36" y="714"/>
                </a:lnTo>
                <a:lnTo>
                  <a:pt x="36" y="714"/>
                </a:lnTo>
                <a:lnTo>
                  <a:pt x="26" y="720"/>
                </a:lnTo>
                <a:lnTo>
                  <a:pt x="16" y="728"/>
                </a:lnTo>
                <a:lnTo>
                  <a:pt x="8" y="738"/>
                </a:lnTo>
                <a:lnTo>
                  <a:pt x="4" y="748"/>
                </a:lnTo>
                <a:lnTo>
                  <a:pt x="4" y="748"/>
                </a:lnTo>
                <a:lnTo>
                  <a:pt x="0" y="758"/>
                </a:lnTo>
                <a:lnTo>
                  <a:pt x="0" y="770"/>
                </a:lnTo>
                <a:lnTo>
                  <a:pt x="4" y="782"/>
                </a:lnTo>
                <a:lnTo>
                  <a:pt x="12" y="798"/>
                </a:lnTo>
                <a:lnTo>
                  <a:pt x="12" y="798"/>
                </a:lnTo>
                <a:lnTo>
                  <a:pt x="22" y="812"/>
                </a:lnTo>
                <a:lnTo>
                  <a:pt x="32" y="822"/>
                </a:lnTo>
                <a:lnTo>
                  <a:pt x="42" y="828"/>
                </a:lnTo>
                <a:lnTo>
                  <a:pt x="52" y="830"/>
                </a:lnTo>
                <a:lnTo>
                  <a:pt x="52" y="830"/>
                </a:lnTo>
                <a:lnTo>
                  <a:pt x="64" y="830"/>
                </a:lnTo>
                <a:lnTo>
                  <a:pt x="74" y="830"/>
                </a:lnTo>
                <a:lnTo>
                  <a:pt x="86" y="826"/>
                </a:lnTo>
                <a:lnTo>
                  <a:pt x="96" y="820"/>
                </a:lnTo>
                <a:lnTo>
                  <a:pt x="96" y="820"/>
                </a:lnTo>
                <a:lnTo>
                  <a:pt x="104" y="814"/>
                </a:lnTo>
                <a:lnTo>
                  <a:pt x="112" y="806"/>
                </a:lnTo>
                <a:lnTo>
                  <a:pt x="116" y="798"/>
                </a:lnTo>
                <a:lnTo>
                  <a:pt x="120" y="788"/>
                </a:lnTo>
                <a:lnTo>
                  <a:pt x="120" y="788"/>
                </a:lnTo>
                <a:lnTo>
                  <a:pt x="130" y="764"/>
                </a:lnTo>
                <a:lnTo>
                  <a:pt x="136" y="754"/>
                </a:lnTo>
                <a:lnTo>
                  <a:pt x="146" y="744"/>
                </a:lnTo>
                <a:lnTo>
                  <a:pt x="146" y="744"/>
                </a:lnTo>
                <a:lnTo>
                  <a:pt x="148" y="742"/>
                </a:lnTo>
                <a:lnTo>
                  <a:pt x="210" y="708"/>
                </a:lnTo>
                <a:lnTo>
                  <a:pt x="210" y="708"/>
                </a:lnTo>
                <a:lnTo>
                  <a:pt x="242" y="760"/>
                </a:lnTo>
                <a:lnTo>
                  <a:pt x="280" y="808"/>
                </a:lnTo>
                <a:lnTo>
                  <a:pt x="318" y="856"/>
                </a:lnTo>
                <a:lnTo>
                  <a:pt x="360" y="900"/>
                </a:lnTo>
                <a:lnTo>
                  <a:pt x="404" y="942"/>
                </a:lnTo>
                <a:lnTo>
                  <a:pt x="452" y="982"/>
                </a:lnTo>
                <a:lnTo>
                  <a:pt x="502" y="1018"/>
                </a:lnTo>
                <a:lnTo>
                  <a:pt x="552" y="1052"/>
                </a:lnTo>
                <a:lnTo>
                  <a:pt x="630" y="920"/>
                </a:lnTo>
                <a:lnTo>
                  <a:pt x="616" y="912"/>
                </a:lnTo>
                <a:lnTo>
                  <a:pt x="616" y="912"/>
                </a:lnTo>
                <a:lnTo>
                  <a:pt x="608" y="910"/>
                </a:lnTo>
                <a:lnTo>
                  <a:pt x="588" y="914"/>
                </a:lnTo>
                <a:lnTo>
                  <a:pt x="588" y="914"/>
                </a:lnTo>
                <a:lnTo>
                  <a:pt x="574" y="914"/>
                </a:lnTo>
                <a:lnTo>
                  <a:pt x="558" y="914"/>
                </a:lnTo>
                <a:lnTo>
                  <a:pt x="540" y="910"/>
                </a:lnTo>
                <a:lnTo>
                  <a:pt x="530" y="908"/>
                </a:lnTo>
                <a:lnTo>
                  <a:pt x="522" y="902"/>
                </a:lnTo>
                <a:lnTo>
                  <a:pt x="522" y="902"/>
                </a:lnTo>
                <a:lnTo>
                  <a:pt x="508" y="892"/>
                </a:lnTo>
                <a:lnTo>
                  <a:pt x="494" y="880"/>
                </a:lnTo>
                <a:lnTo>
                  <a:pt x="482" y="866"/>
                </a:lnTo>
                <a:lnTo>
                  <a:pt x="474" y="848"/>
                </a:lnTo>
                <a:lnTo>
                  <a:pt x="474" y="848"/>
                </a:lnTo>
                <a:lnTo>
                  <a:pt x="472" y="840"/>
                </a:lnTo>
                <a:lnTo>
                  <a:pt x="470" y="830"/>
                </a:lnTo>
                <a:lnTo>
                  <a:pt x="470" y="808"/>
                </a:lnTo>
                <a:lnTo>
                  <a:pt x="476" y="786"/>
                </a:lnTo>
                <a:lnTo>
                  <a:pt x="480" y="776"/>
                </a:lnTo>
                <a:lnTo>
                  <a:pt x="486" y="764"/>
                </a:lnTo>
                <a:lnTo>
                  <a:pt x="486" y="764"/>
                </a:lnTo>
                <a:lnTo>
                  <a:pt x="492" y="754"/>
                </a:lnTo>
                <a:lnTo>
                  <a:pt x="500" y="744"/>
                </a:lnTo>
                <a:lnTo>
                  <a:pt x="508" y="736"/>
                </a:lnTo>
                <a:lnTo>
                  <a:pt x="518" y="728"/>
                </a:lnTo>
                <a:lnTo>
                  <a:pt x="526" y="722"/>
                </a:lnTo>
                <a:lnTo>
                  <a:pt x="536" y="718"/>
                </a:lnTo>
                <a:lnTo>
                  <a:pt x="546" y="714"/>
                </a:lnTo>
                <a:lnTo>
                  <a:pt x="556" y="712"/>
                </a:lnTo>
                <a:lnTo>
                  <a:pt x="556" y="712"/>
                </a:lnTo>
                <a:lnTo>
                  <a:pt x="574" y="712"/>
                </a:lnTo>
                <a:lnTo>
                  <a:pt x="592" y="714"/>
                </a:lnTo>
                <a:lnTo>
                  <a:pt x="610" y="722"/>
                </a:lnTo>
                <a:lnTo>
                  <a:pt x="626" y="730"/>
                </a:lnTo>
                <a:lnTo>
                  <a:pt x="626" y="730"/>
                </a:lnTo>
                <a:lnTo>
                  <a:pt x="640" y="740"/>
                </a:lnTo>
                <a:lnTo>
                  <a:pt x="652" y="754"/>
                </a:lnTo>
                <a:lnTo>
                  <a:pt x="660" y="766"/>
                </a:lnTo>
                <a:lnTo>
                  <a:pt x="666" y="780"/>
                </a:lnTo>
                <a:lnTo>
                  <a:pt x="666" y="780"/>
                </a:lnTo>
                <a:lnTo>
                  <a:pt x="674" y="796"/>
                </a:lnTo>
                <a:lnTo>
                  <a:pt x="676" y="800"/>
                </a:lnTo>
                <a:lnTo>
                  <a:pt x="692" y="810"/>
                </a:lnTo>
                <a:lnTo>
                  <a:pt x="766" y="684"/>
                </a:lnTo>
                <a:lnTo>
                  <a:pt x="766" y="684"/>
                </a:lnTo>
                <a:lnTo>
                  <a:pt x="738" y="664"/>
                </a:lnTo>
                <a:lnTo>
                  <a:pt x="710" y="642"/>
                </a:lnTo>
                <a:lnTo>
                  <a:pt x="684" y="620"/>
                </a:lnTo>
                <a:lnTo>
                  <a:pt x="660" y="596"/>
                </a:lnTo>
                <a:lnTo>
                  <a:pt x="636" y="570"/>
                </a:lnTo>
                <a:lnTo>
                  <a:pt x="614" y="542"/>
                </a:lnTo>
                <a:lnTo>
                  <a:pt x="594" y="514"/>
                </a:lnTo>
                <a:lnTo>
                  <a:pt x="576" y="484"/>
                </a:lnTo>
                <a:lnTo>
                  <a:pt x="560" y="452"/>
                </a:lnTo>
                <a:lnTo>
                  <a:pt x="546" y="420"/>
                </a:lnTo>
                <a:lnTo>
                  <a:pt x="532" y="386"/>
                </a:lnTo>
                <a:lnTo>
                  <a:pt x="522" y="350"/>
                </a:lnTo>
                <a:lnTo>
                  <a:pt x="512" y="316"/>
                </a:lnTo>
                <a:lnTo>
                  <a:pt x="506" y="278"/>
                </a:lnTo>
                <a:lnTo>
                  <a:pt x="500" y="240"/>
                </a:lnTo>
                <a:lnTo>
                  <a:pt x="498" y="202"/>
                </a:lnTo>
                <a:lnTo>
                  <a:pt x="498" y="20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270577" y="4091722"/>
            <a:ext cx="1355725" cy="1349375"/>
          </a:xfrm>
          <a:custGeom>
            <a:avLst/>
            <a:gdLst>
              <a:gd name="T0" fmla="*/ 810 w 854"/>
              <a:gd name="T1" fmla="*/ 508 h 850"/>
              <a:gd name="T2" fmla="*/ 780 w 854"/>
              <a:gd name="T3" fmla="*/ 508 h 850"/>
              <a:gd name="T4" fmla="*/ 744 w 854"/>
              <a:gd name="T5" fmla="*/ 510 h 850"/>
              <a:gd name="T6" fmla="*/ 728 w 854"/>
              <a:gd name="T7" fmla="*/ 506 h 850"/>
              <a:gd name="T8" fmla="*/ 694 w 854"/>
              <a:gd name="T9" fmla="*/ 418 h 850"/>
              <a:gd name="T10" fmla="*/ 758 w 854"/>
              <a:gd name="T11" fmla="*/ 246 h 850"/>
              <a:gd name="T12" fmla="*/ 790 w 854"/>
              <a:gd name="T13" fmla="*/ 64 h 850"/>
              <a:gd name="T14" fmla="*/ 634 w 854"/>
              <a:gd name="T15" fmla="*/ 26 h 850"/>
              <a:gd name="T16" fmla="*/ 650 w 854"/>
              <a:gd name="T17" fmla="*/ 48 h 850"/>
              <a:gd name="T18" fmla="*/ 666 w 854"/>
              <a:gd name="T19" fmla="*/ 76 h 850"/>
              <a:gd name="T20" fmla="*/ 674 w 854"/>
              <a:gd name="T21" fmla="*/ 112 h 850"/>
              <a:gd name="T22" fmla="*/ 668 w 854"/>
              <a:gd name="T23" fmla="*/ 146 h 850"/>
              <a:gd name="T24" fmla="*/ 650 w 854"/>
              <a:gd name="T25" fmla="*/ 180 h 850"/>
              <a:gd name="T26" fmla="*/ 618 w 854"/>
              <a:gd name="T27" fmla="*/ 204 h 850"/>
              <a:gd name="T28" fmla="*/ 572 w 854"/>
              <a:gd name="T29" fmla="*/ 212 h 850"/>
              <a:gd name="T30" fmla="*/ 546 w 854"/>
              <a:gd name="T31" fmla="*/ 210 h 850"/>
              <a:gd name="T32" fmla="*/ 514 w 854"/>
              <a:gd name="T33" fmla="*/ 198 h 850"/>
              <a:gd name="T34" fmla="*/ 492 w 854"/>
              <a:gd name="T35" fmla="*/ 178 h 850"/>
              <a:gd name="T36" fmla="*/ 476 w 854"/>
              <a:gd name="T37" fmla="*/ 144 h 850"/>
              <a:gd name="T38" fmla="*/ 472 w 854"/>
              <a:gd name="T39" fmla="*/ 108 h 850"/>
              <a:gd name="T40" fmla="*/ 486 w 854"/>
              <a:gd name="T41" fmla="*/ 60 h 850"/>
              <a:gd name="T42" fmla="*/ 506 w 854"/>
              <a:gd name="T43" fmla="*/ 34 h 850"/>
              <a:gd name="T44" fmla="*/ 358 w 854"/>
              <a:gd name="T45" fmla="*/ 0 h 850"/>
              <a:gd name="T46" fmla="*/ 350 w 854"/>
              <a:gd name="T47" fmla="*/ 76 h 850"/>
              <a:gd name="T48" fmla="*/ 324 w 854"/>
              <a:gd name="T49" fmla="*/ 184 h 850"/>
              <a:gd name="T50" fmla="*/ 280 w 854"/>
              <a:gd name="T51" fmla="*/ 282 h 850"/>
              <a:gd name="T52" fmla="*/ 220 w 854"/>
              <a:gd name="T53" fmla="*/ 368 h 850"/>
              <a:gd name="T54" fmla="*/ 146 w 854"/>
              <a:gd name="T55" fmla="*/ 440 h 850"/>
              <a:gd name="T56" fmla="*/ 184 w 854"/>
              <a:gd name="T57" fmla="*/ 644 h 850"/>
              <a:gd name="T58" fmla="*/ 110 w 854"/>
              <a:gd name="T59" fmla="*/ 682 h 850"/>
              <a:gd name="T60" fmla="*/ 74 w 854"/>
              <a:gd name="T61" fmla="*/ 680 h 850"/>
              <a:gd name="T62" fmla="*/ 44 w 854"/>
              <a:gd name="T63" fmla="*/ 682 h 850"/>
              <a:gd name="T64" fmla="*/ 24 w 854"/>
              <a:gd name="T65" fmla="*/ 692 h 850"/>
              <a:gd name="T66" fmla="*/ 2 w 854"/>
              <a:gd name="T67" fmla="*/ 718 h 850"/>
              <a:gd name="T68" fmla="*/ 0 w 854"/>
              <a:gd name="T69" fmla="*/ 740 h 850"/>
              <a:gd name="T70" fmla="*/ 10 w 854"/>
              <a:gd name="T71" fmla="*/ 770 h 850"/>
              <a:gd name="T72" fmla="*/ 40 w 854"/>
              <a:gd name="T73" fmla="*/ 800 h 850"/>
              <a:gd name="T74" fmla="*/ 60 w 854"/>
              <a:gd name="T75" fmla="*/ 804 h 850"/>
              <a:gd name="T76" fmla="*/ 94 w 854"/>
              <a:gd name="T77" fmla="*/ 792 h 850"/>
              <a:gd name="T78" fmla="*/ 110 w 854"/>
              <a:gd name="T79" fmla="*/ 780 h 850"/>
              <a:gd name="T80" fmla="*/ 120 w 854"/>
              <a:gd name="T81" fmla="*/ 760 h 850"/>
              <a:gd name="T82" fmla="*/ 146 w 854"/>
              <a:gd name="T83" fmla="*/ 718 h 850"/>
              <a:gd name="T84" fmla="*/ 206 w 854"/>
              <a:gd name="T85" fmla="*/ 682 h 850"/>
              <a:gd name="T86" fmla="*/ 354 w 854"/>
              <a:gd name="T87" fmla="*/ 818 h 850"/>
              <a:gd name="T88" fmla="*/ 494 w 854"/>
              <a:gd name="T89" fmla="*/ 700 h 850"/>
              <a:gd name="T90" fmla="*/ 610 w 854"/>
              <a:gd name="T91" fmla="*/ 560 h 850"/>
              <a:gd name="T92" fmla="*/ 708 w 854"/>
              <a:gd name="T93" fmla="*/ 546 h 850"/>
              <a:gd name="T94" fmla="*/ 736 w 854"/>
              <a:gd name="T95" fmla="*/ 586 h 850"/>
              <a:gd name="T96" fmla="*/ 744 w 854"/>
              <a:gd name="T97" fmla="*/ 604 h 850"/>
              <a:gd name="T98" fmla="*/ 760 w 854"/>
              <a:gd name="T99" fmla="*/ 618 h 850"/>
              <a:gd name="T100" fmla="*/ 794 w 854"/>
              <a:gd name="T101" fmla="*/ 628 h 850"/>
              <a:gd name="T102" fmla="*/ 814 w 854"/>
              <a:gd name="T103" fmla="*/ 626 h 850"/>
              <a:gd name="T104" fmla="*/ 844 w 854"/>
              <a:gd name="T105" fmla="*/ 596 h 850"/>
              <a:gd name="T106" fmla="*/ 854 w 854"/>
              <a:gd name="T107" fmla="*/ 566 h 850"/>
              <a:gd name="T108" fmla="*/ 852 w 854"/>
              <a:gd name="T109" fmla="*/ 544 h 850"/>
              <a:gd name="T110" fmla="*/ 832 w 854"/>
              <a:gd name="T111" fmla="*/ 518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4" h="850">
                <a:moveTo>
                  <a:pt x="820" y="512"/>
                </a:moveTo>
                <a:lnTo>
                  <a:pt x="820" y="512"/>
                </a:lnTo>
                <a:lnTo>
                  <a:pt x="810" y="508"/>
                </a:lnTo>
                <a:lnTo>
                  <a:pt x="802" y="506"/>
                </a:lnTo>
                <a:lnTo>
                  <a:pt x="792" y="506"/>
                </a:lnTo>
                <a:lnTo>
                  <a:pt x="780" y="508"/>
                </a:lnTo>
                <a:lnTo>
                  <a:pt x="780" y="508"/>
                </a:lnTo>
                <a:lnTo>
                  <a:pt x="756" y="512"/>
                </a:lnTo>
                <a:lnTo>
                  <a:pt x="744" y="510"/>
                </a:lnTo>
                <a:lnTo>
                  <a:pt x="730" y="506"/>
                </a:lnTo>
                <a:lnTo>
                  <a:pt x="730" y="506"/>
                </a:lnTo>
                <a:lnTo>
                  <a:pt x="728" y="506"/>
                </a:lnTo>
                <a:lnTo>
                  <a:pt x="668" y="470"/>
                </a:lnTo>
                <a:lnTo>
                  <a:pt x="668" y="470"/>
                </a:lnTo>
                <a:lnTo>
                  <a:pt x="694" y="418"/>
                </a:lnTo>
                <a:lnTo>
                  <a:pt x="718" y="362"/>
                </a:lnTo>
                <a:lnTo>
                  <a:pt x="740" y="306"/>
                </a:lnTo>
                <a:lnTo>
                  <a:pt x="758" y="246"/>
                </a:lnTo>
                <a:lnTo>
                  <a:pt x="772" y="188"/>
                </a:lnTo>
                <a:lnTo>
                  <a:pt x="782" y="126"/>
                </a:lnTo>
                <a:lnTo>
                  <a:pt x="790" y="64"/>
                </a:lnTo>
                <a:lnTo>
                  <a:pt x="794" y="0"/>
                </a:lnTo>
                <a:lnTo>
                  <a:pt x="634" y="0"/>
                </a:lnTo>
                <a:lnTo>
                  <a:pt x="634" y="26"/>
                </a:lnTo>
                <a:lnTo>
                  <a:pt x="634" y="26"/>
                </a:lnTo>
                <a:lnTo>
                  <a:pt x="638" y="34"/>
                </a:lnTo>
                <a:lnTo>
                  <a:pt x="650" y="48"/>
                </a:lnTo>
                <a:lnTo>
                  <a:pt x="650" y="48"/>
                </a:lnTo>
                <a:lnTo>
                  <a:pt x="658" y="60"/>
                </a:lnTo>
                <a:lnTo>
                  <a:pt x="666" y="76"/>
                </a:lnTo>
                <a:lnTo>
                  <a:pt x="672" y="92"/>
                </a:lnTo>
                <a:lnTo>
                  <a:pt x="672" y="102"/>
                </a:lnTo>
                <a:lnTo>
                  <a:pt x="674" y="112"/>
                </a:lnTo>
                <a:lnTo>
                  <a:pt x="674" y="112"/>
                </a:lnTo>
                <a:lnTo>
                  <a:pt x="672" y="130"/>
                </a:lnTo>
                <a:lnTo>
                  <a:pt x="668" y="146"/>
                </a:lnTo>
                <a:lnTo>
                  <a:pt x="662" y="164"/>
                </a:lnTo>
                <a:lnTo>
                  <a:pt x="650" y="180"/>
                </a:lnTo>
                <a:lnTo>
                  <a:pt x="650" y="180"/>
                </a:lnTo>
                <a:lnTo>
                  <a:pt x="644" y="186"/>
                </a:lnTo>
                <a:lnTo>
                  <a:pt x="636" y="194"/>
                </a:lnTo>
                <a:lnTo>
                  <a:pt x="618" y="204"/>
                </a:lnTo>
                <a:lnTo>
                  <a:pt x="596" y="210"/>
                </a:lnTo>
                <a:lnTo>
                  <a:pt x="584" y="212"/>
                </a:lnTo>
                <a:lnTo>
                  <a:pt x="572" y="212"/>
                </a:lnTo>
                <a:lnTo>
                  <a:pt x="572" y="212"/>
                </a:lnTo>
                <a:lnTo>
                  <a:pt x="558" y="212"/>
                </a:lnTo>
                <a:lnTo>
                  <a:pt x="546" y="210"/>
                </a:lnTo>
                <a:lnTo>
                  <a:pt x="536" y="206"/>
                </a:lnTo>
                <a:lnTo>
                  <a:pt x="524" y="202"/>
                </a:lnTo>
                <a:lnTo>
                  <a:pt x="514" y="198"/>
                </a:lnTo>
                <a:lnTo>
                  <a:pt x="506" y="192"/>
                </a:lnTo>
                <a:lnTo>
                  <a:pt x="498" y="186"/>
                </a:lnTo>
                <a:lnTo>
                  <a:pt x="492" y="178"/>
                </a:lnTo>
                <a:lnTo>
                  <a:pt x="492" y="178"/>
                </a:lnTo>
                <a:lnTo>
                  <a:pt x="482" y="162"/>
                </a:lnTo>
                <a:lnTo>
                  <a:pt x="476" y="144"/>
                </a:lnTo>
                <a:lnTo>
                  <a:pt x="472" y="126"/>
                </a:lnTo>
                <a:lnTo>
                  <a:pt x="472" y="108"/>
                </a:lnTo>
                <a:lnTo>
                  <a:pt x="472" y="108"/>
                </a:lnTo>
                <a:lnTo>
                  <a:pt x="474" y="90"/>
                </a:lnTo>
                <a:lnTo>
                  <a:pt x="480" y="74"/>
                </a:lnTo>
                <a:lnTo>
                  <a:pt x="486" y="60"/>
                </a:lnTo>
                <a:lnTo>
                  <a:pt x="494" y="48"/>
                </a:lnTo>
                <a:lnTo>
                  <a:pt x="494" y="48"/>
                </a:lnTo>
                <a:lnTo>
                  <a:pt x="506" y="34"/>
                </a:lnTo>
                <a:lnTo>
                  <a:pt x="508" y="28"/>
                </a:lnTo>
                <a:lnTo>
                  <a:pt x="508" y="0"/>
                </a:lnTo>
                <a:lnTo>
                  <a:pt x="358" y="0"/>
                </a:lnTo>
                <a:lnTo>
                  <a:pt x="358" y="0"/>
                </a:lnTo>
                <a:lnTo>
                  <a:pt x="356" y="38"/>
                </a:lnTo>
                <a:lnTo>
                  <a:pt x="350" y="76"/>
                </a:lnTo>
                <a:lnTo>
                  <a:pt x="344" y="114"/>
                </a:lnTo>
                <a:lnTo>
                  <a:pt x="334" y="148"/>
                </a:lnTo>
                <a:lnTo>
                  <a:pt x="324" y="184"/>
                </a:lnTo>
                <a:lnTo>
                  <a:pt x="310" y="218"/>
                </a:lnTo>
                <a:lnTo>
                  <a:pt x="296" y="250"/>
                </a:lnTo>
                <a:lnTo>
                  <a:pt x="280" y="282"/>
                </a:lnTo>
                <a:lnTo>
                  <a:pt x="262" y="312"/>
                </a:lnTo>
                <a:lnTo>
                  <a:pt x="242" y="340"/>
                </a:lnTo>
                <a:lnTo>
                  <a:pt x="220" y="368"/>
                </a:lnTo>
                <a:lnTo>
                  <a:pt x="196" y="394"/>
                </a:lnTo>
                <a:lnTo>
                  <a:pt x="172" y="418"/>
                </a:lnTo>
                <a:lnTo>
                  <a:pt x="146" y="440"/>
                </a:lnTo>
                <a:lnTo>
                  <a:pt x="120" y="462"/>
                </a:lnTo>
                <a:lnTo>
                  <a:pt x="90" y="482"/>
                </a:lnTo>
                <a:lnTo>
                  <a:pt x="184" y="644"/>
                </a:lnTo>
                <a:lnTo>
                  <a:pt x="122" y="678"/>
                </a:lnTo>
                <a:lnTo>
                  <a:pt x="122" y="678"/>
                </a:lnTo>
                <a:lnTo>
                  <a:pt x="110" y="682"/>
                </a:lnTo>
                <a:lnTo>
                  <a:pt x="98" y="684"/>
                </a:lnTo>
                <a:lnTo>
                  <a:pt x="74" y="680"/>
                </a:lnTo>
                <a:lnTo>
                  <a:pt x="74" y="680"/>
                </a:lnTo>
                <a:lnTo>
                  <a:pt x="64" y="680"/>
                </a:lnTo>
                <a:lnTo>
                  <a:pt x="54" y="680"/>
                </a:lnTo>
                <a:lnTo>
                  <a:pt x="44" y="682"/>
                </a:lnTo>
                <a:lnTo>
                  <a:pt x="36" y="686"/>
                </a:lnTo>
                <a:lnTo>
                  <a:pt x="36" y="686"/>
                </a:lnTo>
                <a:lnTo>
                  <a:pt x="24" y="692"/>
                </a:lnTo>
                <a:lnTo>
                  <a:pt x="16" y="700"/>
                </a:lnTo>
                <a:lnTo>
                  <a:pt x="8" y="710"/>
                </a:lnTo>
                <a:lnTo>
                  <a:pt x="2" y="718"/>
                </a:lnTo>
                <a:lnTo>
                  <a:pt x="2" y="718"/>
                </a:lnTo>
                <a:lnTo>
                  <a:pt x="0" y="730"/>
                </a:lnTo>
                <a:lnTo>
                  <a:pt x="0" y="740"/>
                </a:lnTo>
                <a:lnTo>
                  <a:pt x="2" y="754"/>
                </a:lnTo>
                <a:lnTo>
                  <a:pt x="10" y="770"/>
                </a:lnTo>
                <a:lnTo>
                  <a:pt x="10" y="770"/>
                </a:lnTo>
                <a:lnTo>
                  <a:pt x="20" y="784"/>
                </a:lnTo>
                <a:lnTo>
                  <a:pt x="30" y="794"/>
                </a:lnTo>
                <a:lnTo>
                  <a:pt x="40" y="800"/>
                </a:lnTo>
                <a:lnTo>
                  <a:pt x="50" y="802"/>
                </a:lnTo>
                <a:lnTo>
                  <a:pt x="50" y="802"/>
                </a:lnTo>
                <a:lnTo>
                  <a:pt x="60" y="804"/>
                </a:lnTo>
                <a:lnTo>
                  <a:pt x="72" y="802"/>
                </a:lnTo>
                <a:lnTo>
                  <a:pt x="84" y="798"/>
                </a:lnTo>
                <a:lnTo>
                  <a:pt x="94" y="792"/>
                </a:lnTo>
                <a:lnTo>
                  <a:pt x="94" y="792"/>
                </a:lnTo>
                <a:lnTo>
                  <a:pt x="102" y="786"/>
                </a:lnTo>
                <a:lnTo>
                  <a:pt x="110" y="780"/>
                </a:lnTo>
                <a:lnTo>
                  <a:pt x="114" y="770"/>
                </a:lnTo>
                <a:lnTo>
                  <a:pt x="120" y="760"/>
                </a:lnTo>
                <a:lnTo>
                  <a:pt x="120" y="760"/>
                </a:lnTo>
                <a:lnTo>
                  <a:pt x="128" y="738"/>
                </a:lnTo>
                <a:lnTo>
                  <a:pt x="136" y="726"/>
                </a:lnTo>
                <a:lnTo>
                  <a:pt x="146" y="718"/>
                </a:lnTo>
                <a:lnTo>
                  <a:pt x="146" y="718"/>
                </a:lnTo>
                <a:lnTo>
                  <a:pt x="148" y="716"/>
                </a:lnTo>
                <a:lnTo>
                  <a:pt x="206" y="682"/>
                </a:lnTo>
                <a:lnTo>
                  <a:pt x="304" y="850"/>
                </a:lnTo>
                <a:lnTo>
                  <a:pt x="304" y="850"/>
                </a:lnTo>
                <a:lnTo>
                  <a:pt x="354" y="818"/>
                </a:lnTo>
                <a:lnTo>
                  <a:pt x="404" y="780"/>
                </a:lnTo>
                <a:lnTo>
                  <a:pt x="450" y="742"/>
                </a:lnTo>
                <a:lnTo>
                  <a:pt x="494" y="700"/>
                </a:lnTo>
                <a:lnTo>
                  <a:pt x="536" y="656"/>
                </a:lnTo>
                <a:lnTo>
                  <a:pt x="574" y="610"/>
                </a:lnTo>
                <a:lnTo>
                  <a:pt x="610" y="560"/>
                </a:lnTo>
                <a:lnTo>
                  <a:pt x="644" y="510"/>
                </a:lnTo>
                <a:lnTo>
                  <a:pt x="708" y="546"/>
                </a:lnTo>
                <a:lnTo>
                  <a:pt x="708" y="546"/>
                </a:lnTo>
                <a:lnTo>
                  <a:pt x="718" y="556"/>
                </a:lnTo>
                <a:lnTo>
                  <a:pt x="726" y="566"/>
                </a:lnTo>
                <a:lnTo>
                  <a:pt x="736" y="586"/>
                </a:lnTo>
                <a:lnTo>
                  <a:pt x="736" y="586"/>
                </a:lnTo>
                <a:lnTo>
                  <a:pt x="740" y="596"/>
                </a:lnTo>
                <a:lnTo>
                  <a:pt x="744" y="604"/>
                </a:lnTo>
                <a:lnTo>
                  <a:pt x="752" y="612"/>
                </a:lnTo>
                <a:lnTo>
                  <a:pt x="760" y="618"/>
                </a:lnTo>
                <a:lnTo>
                  <a:pt x="760" y="618"/>
                </a:lnTo>
                <a:lnTo>
                  <a:pt x="770" y="624"/>
                </a:lnTo>
                <a:lnTo>
                  <a:pt x="782" y="628"/>
                </a:lnTo>
                <a:lnTo>
                  <a:pt x="794" y="628"/>
                </a:lnTo>
                <a:lnTo>
                  <a:pt x="804" y="628"/>
                </a:lnTo>
                <a:lnTo>
                  <a:pt x="804" y="628"/>
                </a:lnTo>
                <a:lnTo>
                  <a:pt x="814" y="626"/>
                </a:lnTo>
                <a:lnTo>
                  <a:pt x="824" y="620"/>
                </a:lnTo>
                <a:lnTo>
                  <a:pt x="834" y="610"/>
                </a:lnTo>
                <a:lnTo>
                  <a:pt x="844" y="596"/>
                </a:lnTo>
                <a:lnTo>
                  <a:pt x="844" y="596"/>
                </a:lnTo>
                <a:lnTo>
                  <a:pt x="852" y="580"/>
                </a:lnTo>
                <a:lnTo>
                  <a:pt x="854" y="566"/>
                </a:lnTo>
                <a:lnTo>
                  <a:pt x="854" y="556"/>
                </a:lnTo>
                <a:lnTo>
                  <a:pt x="852" y="544"/>
                </a:lnTo>
                <a:lnTo>
                  <a:pt x="852" y="544"/>
                </a:lnTo>
                <a:lnTo>
                  <a:pt x="846" y="536"/>
                </a:lnTo>
                <a:lnTo>
                  <a:pt x="840" y="526"/>
                </a:lnTo>
                <a:lnTo>
                  <a:pt x="832" y="518"/>
                </a:lnTo>
                <a:lnTo>
                  <a:pt x="820" y="512"/>
                </a:lnTo>
                <a:lnTo>
                  <a:pt x="820" y="512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88102" y="3796447"/>
            <a:ext cx="1504950" cy="2289175"/>
          </a:xfrm>
          <a:custGeom>
            <a:avLst/>
            <a:gdLst>
              <a:gd name="T0" fmla="*/ 740 w 948"/>
              <a:gd name="T1" fmla="*/ 130 h 1442"/>
              <a:gd name="T2" fmla="*/ 760 w 948"/>
              <a:gd name="T3" fmla="*/ 100 h 1442"/>
              <a:gd name="T4" fmla="*/ 774 w 948"/>
              <a:gd name="T5" fmla="*/ 74 h 1442"/>
              <a:gd name="T6" fmla="*/ 774 w 948"/>
              <a:gd name="T7" fmla="*/ 52 h 1442"/>
              <a:gd name="T8" fmla="*/ 764 w 948"/>
              <a:gd name="T9" fmla="*/ 20 h 1442"/>
              <a:gd name="T10" fmla="*/ 746 w 948"/>
              <a:gd name="T11" fmla="*/ 6 h 1442"/>
              <a:gd name="T12" fmla="*/ 716 w 948"/>
              <a:gd name="T13" fmla="*/ 0 h 1442"/>
              <a:gd name="T14" fmla="*/ 674 w 948"/>
              <a:gd name="T15" fmla="*/ 12 h 1442"/>
              <a:gd name="T16" fmla="*/ 660 w 948"/>
              <a:gd name="T17" fmla="*/ 28 h 1442"/>
              <a:gd name="T18" fmla="*/ 654 w 948"/>
              <a:gd name="T19" fmla="*/ 62 h 1442"/>
              <a:gd name="T20" fmla="*/ 658 w 948"/>
              <a:gd name="T21" fmla="*/ 82 h 1442"/>
              <a:gd name="T22" fmla="*/ 668 w 948"/>
              <a:gd name="T23" fmla="*/ 98 h 1442"/>
              <a:gd name="T24" fmla="*/ 692 w 948"/>
              <a:gd name="T25" fmla="*/ 144 h 1442"/>
              <a:gd name="T26" fmla="*/ 692 w 948"/>
              <a:gd name="T27" fmla="*/ 186 h 1442"/>
              <a:gd name="T28" fmla="*/ 510 w 948"/>
              <a:gd name="T29" fmla="*/ 248 h 1442"/>
              <a:gd name="T30" fmla="*/ 480 w 948"/>
              <a:gd name="T31" fmla="*/ 424 h 1442"/>
              <a:gd name="T32" fmla="*/ 424 w 948"/>
              <a:gd name="T33" fmla="*/ 592 h 1442"/>
              <a:gd name="T34" fmla="*/ 420 w 948"/>
              <a:gd name="T35" fmla="*/ 656 h 1442"/>
              <a:gd name="T36" fmla="*/ 448 w 948"/>
              <a:gd name="T37" fmla="*/ 654 h 1442"/>
              <a:gd name="T38" fmla="*/ 496 w 948"/>
              <a:gd name="T39" fmla="*/ 656 h 1442"/>
              <a:gd name="T40" fmla="*/ 514 w 948"/>
              <a:gd name="T41" fmla="*/ 664 h 1442"/>
              <a:gd name="T42" fmla="*/ 554 w 948"/>
              <a:gd name="T43" fmla="*/ 700 h 1442"/>
              <a:gd name="T44" fmla="*/ 566 w 948"/>
              <a:gd name="T45" fmla="*/ 726 h 1442"/>
              <a:gd name="T46" fmla="*/ 562 w 948"/>
              <a:gd name="T47" fmla="*/ 780 h 1442"/>
              <a:gd name="T48" fmla="*/ 554 w 948"/>
              <a:gd name="T49" fmla="*/ 802 h 1442"/>
              <a:gd name="T50" fmla="*/ 530 w 948"/>
              <a:gd name="T51" fmla="*/ 830 h 1442"/>
              <a:gd name="T52" fmla="*/ 504 w 948"/>
              <a:gd name="T53" fmla="*/ 848 h 1442"/>
              <a:gd name="T54" fmla="*/ 484 w 948"/>
              <a:gd name="T55" fmla="*/ 854 h 1442"/>
              <a:gd name="T56" fmla="*/ 430 w 948"/>
              <a:gd name="T57" fmla="*/ 846 h 1442"/>
              <a:gd name="T58" fmla="*/ 398 w 948"/>
              <a:gd name="T59" fmla="*/ 828 h 1442"/>
              <a:gd name="T60" fmla="*/ 372 w 948"/>
              <a:gd name="T61" fmla="*/ 788 h 1442"/>
              <a:gd name="T62" fmla="*/ 362 w 948"/>
              <a:gd name="T63" fmla="*/ 768 h 1442"/>
              <a:gd name="T64" fmla="*/ 302 w 948"/>
              <a:gd name="T65" fmla="*/ 800 h 1442"/>
              <a:gd name="T66" fmla="*/ 186 w 948"/>
              <a:gd name="T67" fmla="*/ 932 h 1442"/>
              <a:gd name="T68" fmla="*/ 48 w 948"/>
              <a:gd name="T69" fmla="*/ 1042 h 1442"/>
              <a:gd name="T70" fmla="*/ 72 w 948"/>
              <a:gd name="T71" fmla="*/ 1200 h 1442"/>
              <a:gd name="T72" fmla="*/ 84 w 948"/>
              <a:gd name="T73" fmla="*/ 1178 h 1442"/>
              <a:gd name="T74" fmla="*/ 110 w 948"/>
              <a:gd name="T75" fmla="*/ 1138 h 1442"/>
              <a:gd name="T76" fmla="*/ 126 w 948"/>
              <a:gd name="T77" fmla="*/ 1126 h 1442"/>
              <a:gd name="T78" fmla="*/ 176 w 948"/>
              <a:gd name="T79" fmla="*/ 1110 h 1442"/>
              <a:gd name="T80" fmla="*/ 206 w 948"/>
              <a:gd name="T81" fmla="*/ 1114 h 1442"/>
              <a:gd name="T82" fmla="*/ 250 w 948"/>
              <a:gd name="T83" fmla="*/ 1144 h 1442"/>
              <a:gd name="T84" fmla="*/ 270 w 948"/>
              <a:gd name="T85" fmla="*/ 1174 h 1442"/>
              <a:gd name="T86" fmla="*/ 278 w 948"/>
              <a:gd name="T87" fmla="*/ 1208 h 1442"/>
              <a:gd name="T88" fmla="*/ 276 w 948"/>
              <a:gd name="T89" fmla="*/ 1240 h 1442"/>
              <a:gd name="T90" fmla="*/ 264 w 948"/>
              <a:gd name="T91" fmla="*/ 1266 h 1442"/>
              <a:gd name="T92" fmla="*/ 224 w 948"/>
              <a:gd name="T93" fmla="*/ 1302 h 1442"/>
              <a:gd name="T94" fmla="*/ 190 w 948"/>
              <a:gd name="T95" fmla="*/ 1312 h 1442"/>
              <a:gd name="T96" fmla="*/ 160 w 948"/>
              <a:gd name="T97" fmla="*/ 1312 h 1442"/>
              <a:gd name="T98" fmla="*/ 136 w 948"/>
              <a:gd name="T99" fmla="*/ 1310 h 1442"/>
              <a:gd name="T100" fmla="*/ 252 w 948"/>
              <a:gd name="T101" fmla="*/ 1418 h 1442"/>
              <a:gd name="T102" fmla="*/ 368 w 948"/>
              <a:gd name="T103" fmla="*/ 1336 h 1442"/>
              <a:gd name="T104" fmla="*/ 476 w 948"/>
              <a:gd name="T105" fmla="*/ 1244 h 1442"/>
              <a:gd name="T106" fmla="*/ 574 w 948"/>
              <a:gd name="T107" fmla="*/ 1144 h 1442"/>
              <a:gd name="T108" fmla="*/ 662 w 948"/>
              <a:gd name="T109" fmla="*/ 1034 h 1442"/>
              <a:gd name="T110" fmla="*/ 740 w 948"/>
              <a:gd name="T111" fmla="*/ 916 h 1442"/>
              <a:gd name="T112" fmla="*/ 806 w 948"/>
              <a:gd name="T113" fmla="*/ 792 h 1442"/>
              <a:gd name="T114" fmla="*/ 862 w 948"/>
              <a:gd name="T115" fmla="*/ 660 h 1442"/>
              <a:gd name="T116" fmla="*/ 904 w 948"/>
              <a:gd name="T117" fmla="*/ 524 h 1442"/>
              <a:gd name="T118" fmla="*/ 932 w 948"/>
              <a:gd name="T119" fmla="*/ 382 h 1442"/>
              <a:gd name="T120" fmla="*/ 946 w 948"/>
              <a:gd name="T121" fmla="*/ 236 h 1442"/>
              <a:gd name="T122" fmla="*/ 738 w 948"/>
              <a:gd name="T123" fmla="*/ 144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8" h="1442">
                <a:moveTo>
                  <a:pt x="738" y="144"/>
                </a:moveTo>
                <a:lnTo>
                  <a:pt x="738" y="144"/>
                </a:lnTo>
                <a:lnTo>
                  <a:pt x="740" y="130"/>
                </a:lnTo>
                <a:lnTo>
                  <a:pt x="746" y="118"/>
                </a:lnTo>
                <a:lnTo>
                  <a:pt x="760" y="100"/>
                </a:lnTo>
                <a:lnTo>
                  <a:pt x="760" y="100"/>
                </a:lnTo>
                <a:lnTo>
                  <a:pt x="766" y="92"/>
                </a:lnTo>
                <a:lnTo>
                  <a:pt x="770" y="82"/>
                </a:lnTo>
                <a:lnTo>
                  <a:pt x="774" y="74"/>
                </a:lnTo>
                <a:lnTo>
                  <a:pt x="776" y="64"/>
                </a:lnTo>
                <a:lnTo>
                  <a:pt x="776" y="64"/>
                </a:lnTo>
                <a:lnTo>
                  <a:pt x="774" y="52"/>
                </a:lnTo>
                <a:lnTo>
                  <a:pt x="772" y="40"/>
                </a:lnTo>
                <a:lnTo>
                  <a:pt x="768" y="28"/>
                </a:lnTo>
                <a:lnTo>
                  <a:pt x="764" y="20"/>
                </a:lnTo>
                <a:lnTo>
                  <a:pt x="764" y="20"/>
                </a:lnTo>
                <a:lnTo>
                  <a:pt x="756" y="12"/>
                </a:lnTo>
                <a:lnTo>
                  <a:pt x="746" y="6"/>
                </a:lnTo>
                <a:lnTo>
                  <a:pt x="732" y="2"/>
                </a:lnTo>
                <a:lnTo>
                  <a:pt x="716" y="0"/>
                </a:lnTo>
                <a:lnTo>
                  <a:pt x="716" y="0"/>
                </a:lnTo>
                <a:lnTo>
                  <a:pt x="698" y="2"/>
                </a:lnTo>
                <a:lnTo>
                  <a:pt x="684" y="6"/>
                </a:lnTo>
                <a:lnTo>
                  <a:pt x="674" y="12"/>
                </a:lnTo>
                <a:lnTo>
                  <a:pt x="666" y="18"/>
                </a:lnTo>
                <a:lnTo>
                  <a:pt x="666" y="18"/>
                </a:lnTo>
                <a:lnTo>
                  <a:pt x="660" y="28"/>
                </a:lnTo>
                <a:lnTo>
                  <a:pt x="656" y="38"/>
                </a:lnTo>
                <a:lnTo>
                  <a:pt x="654" y="50"/>
                </a:lnTo>
                <a:lnTo>
                  <a:pt x="654" y="62"/>
                </a:lnTo>
                <a:lnTo>
                  <a:pt x="654" y="62"/>
                </a:lnTo>
                <a:lnTo>
                  <a:pt x="654" y="72"/>
                </a:lnTo>
                <a:lnTo>
                  <a:pt x="658" y="82"/>
                </a:lnTo>
                <a:lnTo>
                  <a:pt x="662" y="90"/>
                </a:lnTo>
                <a:lnTo>
                  <a:pt x="668" y="98"/>
                </a:lnTo>
                <a:lnTo>
                  <a:pt x="668" y="98"/>
                </a:lnTo>
                <a:lnTo>
                  <a:pt x="684" y="118"/>
                </a:lnTo>
                <a:lnTo>
                  <a:pt x="690" y="130"/>
                </a:lnTo>
                <a:lnTo>
                  <a:pt x="692" y="144"/>
                </a:lnTo>
                <a:lnTo>
                  <a:pt x="692" y="144"/>
                </a:lnTo>
                <a:lnTo>
                  <a:pt x="692" y="146"/>
                </a:lnTo>
                <a:lnTo>
                  <a:pt x="692" y="186"/>
                </a:lnTo>
                <a:lnTo>
                  <a:pt x="512" y="186"/>
                </a:lnTo>
                <a:lnTo>
                  <a:pt x="512" y="186"/>
                </a:lnTo>
                <a:lnTo>
                  <a:pt x="510" y="248"/>
                </a:lnTo>
                <a:lnTo>
                  <a:pt x="502" y="308"/>
                </a:lnTo>
                <a:lnTo>
                  <a:pt x="494" y="366"/>
                </a:lnTo>
                <a:lnTo>
                  <a:pt x="480" y="424"/>
                </a:lnTo>
                <a:lnTo>
                  <a:pt x="464" y="482"/>
                </a:lnTo>
                <a:lnTo>
                  <a:pt x="446" y="538"/>
                </a:lnTo>
                <a:lnTo>
                  <a:pt x="424" y="592"/>
                </a:lnTo>
                <a:lnTo>
                  <a:pt x="398" y="644"/>
                </a:lnTo>
                <a:lnTo>
                  <a:pt x="420" y="656"/>
                </a:lnTo>
                <a:lnTo>
                  <a:pt x="420" y="656"/>
                </a:lnTo>
                <a:lnTo>
                  <a:pt x="428" y="656"/>
                </a:lnTo>
                <a:lnTo>
                  <a:pt x="448" y="654"/>
                </a:lnTo>
                <a:lnTo>
                  <a:pt x="448" y="654"/>
                </a:lnTo>
                <a:lnTo>
                  <a:pt x="462" y="652"/>
                </a:lnTo>
                <a:lnTo>
                  <a:pt x="480" y="652"/>
                </a:lnTo>
                <a:lnTo>
                  <a:pt x="496" y="656"/>
                </a:lnTo>
                <a:lnTo>
                  <a:pt x="506" y="660"/>
                </a:lnTo>
                <a:lnTo>
                  <a:pt x="514" y="664"/>
                </a:lnTo>
                <a:lnTo>
                  <a:pt x="514" y="664"/>
                </a:lnTo>
                <a:lnTo>
                  <a:pt x="530" y="674"/>
                </a:lnTo>
                <a:lnTo>
                  <a:pt x="544" y="686"/>
                </a:lnTo>
                <a:lnTo>
                  <a:pt x="554" y="700"/>
                </a:lnTo>
                <a:lnTo>
                  <a:pt x="564" y="716"/>
                </a:lnTo>
                <a:lnTo>
                  <a:pt x="564" y="716"/>
                </a:lnTo>
                <a:lnTo>
                  <a:pt x="566" y="726"/>
                </a:lnTo>
                <a:lnTo>
                  <a:pt x="568" y="736"/>
                </a:lnTo>
                <a:lnTo>
                  <a:pt x="568" y="756"/>
                </a:lnTo>
                <a:lnTo>
                  <a:pt x="562" y="780"/>
                </a:lnTo>
                <a:lnTo>
                  <a:pt x="558" y="790"/>
                </a:lnTo>
                <a:lnTo>
                  <a:pt x="554" y="802"/>
                </a:lnTo>
                <a:lnTo>
                  <a:pt x="554" y="802"/>
                </a:lnTo>
                <a:lnTo>
                  <a:pt x="546" y="812"/>
                </a:lnTo>
                <a:lnTo>
                  <a:pt x="538" y="822"/>
                </a:lnTo>
                <a:lnTo>
                  <a:pt x="530" y="830"/>
                </a:lnTo>
                <a:lnTo>
                  <a:pt x="522" y="838"/>
                </a:lnTo>
                <a:lnTo>
                  <a:pt x="512" y="844"/>
                </a:lnTo>
                <a:lnTo>
                  <a:pt x="504" y="848"/>
                </a:lnTo>
                <a:lnTo>
                  <a:pt x="494" y="852"/>
                </a:lnTo>
                <a:lnTo>
                  <a:pt x="484" y="854"/>
                </a:lnTo>
                <a:lnTo>
                  <a:pt x="484" y="854"/>
                </a:lnTo>
                <a:lnTo>
                  <a:pt x="464" y="856"/>
                </a:lnTo>
                <a:lnTo>
                  <a:pt x="446" y="852"/>
                </a:lnTo>
                <a:lnTo>
                  <a:pt x="430" y="846"/>
                </a:lnTo>
                <a:lnTo>
                  <a:pt x="414" y="838"/>
                </a:lnTo>
                <a:lnTo>
                  <a:pt x="414" y="838"/>
                </a:lnTo>
                <a:lnTo>
                  <a:pt x="398" y="828"/>
                </a:lnTo>
                <a:lnTo>
                  <a:pt x="388" y="814"/>
                </a:lnTo>
                <a:lnTo>
                  <a:pt x="378" y="802"/>
                </a:lnTo>
                <a:lnTo>
                  <a:pt x="372" y="788"/>
                </a:lnTo>
                <a:lnTo>
                  <a:pt x="372" y="788"/>
                </a:lnTo>
                <a:lnTo>
                  <a:pt x="366" y="772"/>
                </a:lnTo>
                <a:lnTo>
                  <a:pt x="362" y="768"/>
                </a:lnTo>
                <a:lnTo>
                  <a:pt x="336" y="752"/>
                </a:lnTo>
                <a:lnTo>
                  <a:pt x="336" y="752"/>
                </a:lnTo>
                <a:lnTo>
                  <a:pt x="302" y="800"/>
                </a:lnTo>
                <a:lnTo>
                  <a:pt x="264" y="846"/>
                </a:lnTo>
                <a:lnTo>
                  <a:pt x="226" y="890"/>
                </a:lnTo>
                <a:lnTo>
                  <a:pt x="186" y="932"/>
                </a:lnTo>
                <a:lnTo>
                  <a:pt x="142" y="972"/>
                </a:lnTo>
                <a:lnTo>
                  <a:pt x="96" y="1008"/>
                </a:lnTo>
                <a:lnTo>
                  <a:pt x="48" y="1042"/>
                </a:lnTo>
                <a:lnTo>
                  <a:pt x="0" y="1074"/>
                </a:lnTo>
                <a:lnTo>
                  <a:pt x="72" y="1200"/>
                </a:lnTo>
                <a:lnTo>
                  <a:pt x="72" y="1200"/>
                </a:lnTo>
                <a:lnTo>
                  <a:pt x="76" y="1194"/>
                </a:lnTo>
                <a:lnTo>
                  <a:pt x="84" y="1178"/>
                </a:lnTo>
                <a:lnTo>
                  <a:pt x="84" y="1178"/>
                </a:lnTo>
                <a:lnTo>
                  <a:pt x="90" y="1164"/>
                </a:lnTo>
                <a:lnTo>
                  <a:pt x="98" y="1150"/>
                </a:lnTo>
                <a:lnTo>
                  <a:pt x="110" y="1138"/>
                </a:lnTo>
                <a:lnTo>
                  <a:pt x="118" y="1132"/>
                </a:lnTo>
                <a:lnTo>
                  <a:pt x="126" y="1126"/>
                </a:lnTo>
                <a:lnTo>
                  <a:pt x="126" y="1126"/>
                </a:lnTo>
                <a:lnTo>
                  <a:pt x="142" y="1118"/>
                </a:lnTo>
                <a:lnTo>
                  <a:pt x="158" y="1112"/>
                </a:lnTo>
                <a:lnTo>
                  <a:pt x="176" y="1110"/>
                </a:lnTo>
                <a:lnTo>
                  <a:pt x="196" y="1110"/>
                </a:lnTo>
                <a:lnTo>
                  <a:pt x="196" y="1110"/>
                </a:lnTo>
                <a:lnTo>
                  <a:pt x="206" y="1114"/>
                </a:lnTo>
                <a:lnTo>
                  <a:pt x="214" y="1116"/>
                </a:lnTo>
                <a:lnTo>
                  <a:pt x="232" y="1128"/>
                </a:lnTo>
                <a:lnTo>
                  <a:pt x="250" y="1144"/>
                </a:lnTo>
                <a:lnTo>
                  <a:pt x="264" y="1164"/>
                </a:lnTo>
                <a:lnTo>
                  <a:pt x="264" y="1164"/>
                </a:lnTo>
                <a:lnTo>
                  <a:pt x="270" y="1174"/>
                </a:lnTo>
                <a:lnTo>
                  <a:pt x="274" y="1186"/>
                </a:lnTo>
                <a:lnTo>
                  <a:pt x="276" y="1198"/>
                </a:lnTo>
                <a:lnTo>
                  <a:pt x="278" y="1208"/>
                </a:lnTo>
                <a:lnTo>
                  <a:pt x="280" y="1220"/>
                </a:lnTo>
                <a:lnTo>
                  <a:pt x="278" y="1230"/>
                </a:lnTo>
                <a:lnTo>
                  <a:pt x="276" y="1240"/>
                </a:lnTo>
                <a:lnTo>
                  <a:pt x="274" y="1250"/>
                </a:lnTo>
                <a:lnTo>
                  <a:pt x="274" y="1250"/>
                </a:lnTo>
                <a:lnTo>
                  <a:pt x="264" y="1266"/>
                </a:lnTo>
                <a:lnTo>
                  <a:pt x="252" y="1280"/>
                </a:lnTo>
                <a:lnTo>
                  <a:pt x="238" y="1292"/>
                </a:lnTo>
                <a:lnTo>
                  <a:pt x="224" y="1302"/>
                </a:lnTo>
                <a:lnTo>
                  <a:pt x="224" y="1302"/>
                </a:lnTo>
                <a:lnTo>
                  <a:pt x="206" y="1310"/>
                </a:lnTo>
                <a:lnTo>
                  <a:pt x="190" y="1312"/>
                </a:lnTo>
                <a:lnTo>
                  <a:pt x="174" y="1312"/>
                </a:lnTo>
                <a:lnTo>
                  <a:pt x="160" y="1312"/>
                </a:lnTo>
                <a:lnTo>
                  <a:pt x="160" y="1312"/>
                </a:lnTo>
                <a:lnTo>
                  <a:pt x="142" y="1310"/>
                </a:lnTo>
                <a:lnTo>
                  <a:pt x="136" y="1310"/>
                </a:lnTo>
                <a:lnTo>
                  <a:pt x="136" y="1310"/>
                </a:lnTo>
                <a:lnTo>
                  <a:pt x="212" y="1442"/>
                </a:lnTo>
                <a:lnTo>
                  <a:pt x="212" y="1442"/>
                </a:lnTo>
                <a:lnTo>
                  <a:pt x="252" y="1418"/>
                </a:lnTo>
                <a:lnTo>
                  <a:pt x="292" y="1392"/>
                </a:lnTo>
                <a:lnTo>
                  <a:pt x="330" y="1364"/>
                </a:lnTo>
                <a:lnTo>
                  <a:pt x="368" y="1336"/>
                </a:lnTo>
                <a:lnTo>
                  <a:pt x="406" y="1308"/>
                </a:lnTo>
                <a:lnTo>
                  <a:pt x="440" y="1276"/>
                </a:lnTo>
                <a:lnTo>
                  <a:pt x="476" y="1244"/>
                </a:lnTo>
                <a:lnTo>
                  <a:pt x="510" y="1212"/>
                </a:lnTo>
                <a:lnTo>
                  <a:pt x="542" y="1178"/>
                </a:lnTo>
                <a:lnTo>
                  <a:pt x="574" y="1144"/>
                </a:lnTo>
                <a:lnTo>
                  <a:pt x="604" y="1108"/>
                </a:lnTo>
                <a:lnTo>
                  <a:pt x="634" y="1072"/>
                </a:lnTo>
                <a:lnTo>
                  <a:pt x="662" y="1034"/>
                </a:lnTo>
                <a:lnTo>
                  <a:pt x="690" y="996"/>
                </a:lnTo>
                <a:lnTo>
                  <a:pt x="716" y="956"/>
                </a:lnTo>
                <a:lnTo>
                  <a:pt x="740" y="916"/>
                </a:lnTo>
                <a:lnTo>
                  <a:pt x="764" y="876"/>
                </a:lnTo>
                <a:lnTo>
                  <a:pt x="786" y="834"/>
                </a:lnTo>
                <a:lnTo>
                  <a:pt x="806" y="792"/>
                </a:lnTo>
                <a:lnTo>
                  <a:pt x="826" y="748"/>
                </a:lnTo>
                <a:lnTo>
                  <a:pt x="844" y="704"/>
                </a:lnTo>
                <a:lnTo>
                  <a:pt x="862" y="660"/>
                </a:lnTo>
                <a:lnTo>
                  <a:pt x="876" y="616"/>
                </a:lnTo>
                <a:lnTo>
                  <a:pt x="890" y="570"/>
                </a:lnTo>
                <a:lnTo>
                  <a:pt x="904" y="524"/>
                </a:lnTo>
                <a:lnTo>
                  <a:pt x="914" y="476"/>
                </a:lnTo>
                <a:lnTo>
                  <a:pt x="924" y="430"/>
                </a:lnTo>
                <a:lnTo>
                  <a:pt x="932" y="382"/>
                </a:lnTo>
                <a:lnTo>
                  <a:pt x="938" y="334"/>
                </a:lnTo>
                <a:lnTo>
                  <a:pt x="944" y="284"/>
                </a:lnTo>
                <a:lnTo>
                  <a:pt x="946" y="236"/>
                </a:lnTo>
                <a:lnTo>
                  <a:pt x="948" y="186"/>
                </a:lnTo>
                <a:lnTo>
                  <a:pt x="738" y="186"/>
                </a:lnTo>
                <a:lnTo>
                  <a:pt x="738" y="14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003752" y="4891822"/>
            <a:ext cx="1685925" cy="1127125"/>
          </a:xfrm>
          <a:custGeom>
            <a:avLst/>
            <a:gdLst>
              <a:gd name="T0" fmla="*/ 962 w 1062"/>
              <a:gd name="T1" fmla="*/ 252 h 710"/>
              <a:gd name="T2" fmla="*/ 948 w 1062"/>
              <a:gd name="T3" fmla="*/ 284 h 710"/>
              <a:gd name="T4" fmla="*/ 920 w 1062"/>
              <a:gd name="T5" fmla="*/ 318 h 710"/>
              <a:gd name="T6" fmla="*/ 896 w 1062"/>
              <a:gd name="T7" fmla="*/ 332 h 710"/>
              <a:gd name="T8" fmla="*/ 842 w 1062"/>
              <a:gd name="T9" fmla="*/ 338 h 710"/>
              <a:gd name="T10" fmla="*/ 822 w 1062"/>
              <a:gd name="T11" fmla="*/ 332 h 710"/>
              <a:gd name="T12" fmla="*/ 774 w 1062"/>
              <a:gd name="T13" fmla="*/ 286 h 710"/>
              <a:gd name="T14" fmla="*/ 764 w 1062"/>
              <a:gd name="T15" fmla="*/ 262 h 710"/>
              <a:gd name="T16" fmla="*/ 758 w 1062"/>
              <a:gd name="T17" fmla="*/ 230 h 710"/>
              <a:gd name="T18" fmla="*/ 764 w 1062"/>
              <a:gd name="T19" fmla="*/ 200 h 710"/>
              <a:gd name="T20" fmla="*/ 784 w 1062"/>
              <a:gd name="T21" fmla="*/ 168 h 710"/>
              <a:gd name="T22" fmla="*/ 814 w 1062"/>
              <a:gd name="T23" fmla="*/ 146 h 710"/>
              <a:gd name="T24" fmla="*/ 864 w 1062"/>
              <a:gd name="T25" fmla="*/ 136 h 710"/>
              <a:gd name="T26" fmla="*/ 896 w 1062"/>
              <a:gd name="T27" fmla="*/ 140 h 710"/>
              <a:gd name="T28" fmla="*/ 850 w 1062"/>
              <a:gd name="T29" fmla="*/ 0 h 710"/>
              <a:gd name="T30" fmla="*/ 786 w 1062"/>
              <a:gd name="T31" fmla="*/ 30 h 710"/>
              <a:gd name="T32" fmla="*/ 682 w 1062"/>
              <a:gd name="T33" fmla="*/ 60 h 710"/>
              <a:gd name="T34" fmla="*/ 572 w 1062"/>
              <a:gd name="T35" fmla="*/ 70 h 710"/>
              <a:gd name="T36" fmla="*/ 498 w 1062"/>
              <a:gd name="T37" fmla="*/ 66 h 710"/>
              <a:gd name="T38" fmla="*/ 392 w 1062"/>
              <a:gd name="T39" fmla="*/ 42 h 710"/>
              <a:gd name="T40" fmla="*/ 294 w 1062"/>
              <a:gd name="T41" fmla="*/ 0 h 710"/>
              <a:gd name="T42" fmla="*/ 146 w 1062"/>
              <a:gd name="T43" fmla="*/ 130 h 710"/>
              <a:gd name="T44" fmla="*/ 120 w 1062"/>
              <a:gd name="T45" fmla="*/ 90 h 710"/>
              <a:gd name="T46" fmla="*/ 110 w 1062"/>
              <a:gd name="T47" fmla="*/ 72 h 710"/>
              <a:gd name="T48" fmla="*/ 96 w 1062"/>
              <a:gd name="T49" fmla="*/ 58 h 710"/>
              <a:gd name="T50" fmla="*/ 62 w 1062"/>
              <a:gd name="T51" fmla="*/ 46 h 710"/>
              <a:gd name="T52" fmla="*/ 40 w 1062"/>
              <a:gd name="T53" fmla="*/ 48 h 710"/>
              <a:gd name="T54" fmla="*/ 10 w 1062"/>
              <a:gd name="T55" fmla="*/ 78 h 710"/>
              <a:gd name="T56" fmla="*/ 0 w 1062"/>
              <a:gd name="T57" fmla="*/ 108 h 710"/>
              <a:gd name="T58" fmla="*/ 2 w 1062"/>
              <a:gd name="T59" fmla="*/ 130 h 710"/>
              <a:gd name="T60" fmla="*/ 22 w 1062"/>
              <a:gd name="T61" fmla="*/ 156 h 710"/>
              <a:gd name="T62" fmla="*/ 42 w 1062"/>
              <a:gd name="T63" fmla="*/ 166 h 710"/>
              <a:gd name="T64" fmla="*/ 72 w 1062"/>
              <a:gd name="T65" fmla="*/ 168 h 710"/>
              <a:gd name="T66" fmla="*/ 110 w 1062"/>
              <a:gd name="T67" fmla="*/ 166 h 710"/>
              <a:gd name="T68" fmla="*/ 124 w 1062"/>
              <a:gd name="T69" fmla="*/ 170 h 710"/>
              <a:gd name="T70" fmla="*/ 82 w 1062"/>
              <a:gd name="T71" fmla="*/ 368 h 710"/>
              <a:gd name="T72" fmla="*/ 246 w 1062"/>
              <a:gd name="T73" fmla="*/ 440 h 710"/>
              <a:gd name="T74" fmla="*/ 422 w 1062"/>
              <a:gd name="T75" fmla="*/ 482 h 710"/>
              <a:gd name="T76" fmla="*/ 546 w 1062"/>
              <a:gd name="T77" fmla="*/ 566 h 710"/>
              <a:gd name="T78" fmla="*/ 540 w 1062"/>
              <a:gd name="T79" fmla="*/ 592 h 710"/>
              <a:gd name="T80" fmla="*/ 520 w 1062"/>
              <a:gd name="T81" fmla="*/ 620 h 710"/>
              <a:gd name="T82" fmla="*/ 512 w 1062"/>
              <a:gd name="T83" fmla="*/ 648 h 710"/>
              <a:gd name="T84" fmla="*/ 514 w 1062"/>
              <a:gd name="T85" fmla="*/ 672 h 710"/>
              <a:gd name="T86" fmla="*/ 524 w 1062"/>
              <a:gd name="T87" fmla="*/ 692 h 710"/>
              <a:gd name="T88" fmla="*/ 554 w 1062"/>
              <a:gd name="T89" fmla="*/ 708 h 710"/>
              <a:gd name="T90" fmla="*/ 590 w 1062"/>
              <a:gd name="T91" fmla="*/ 708 h 710"/>
              <a:gd name="T92" fmla="*/ 620 w 1062"/>
              <a:gd name="T93" fmla="*/ 690 h 710"/>
              <a:gd name="T94" fmla="*/ 630 w 1062"/>
              <a:gd name="T95" fmla="*/ 672 h 710"/>
              <a:gd name="T96" fmla="*/ 634 w 1062"/>
              <a:gd name="T97" fmla="*/ 648 h 710"/>
              <a:gd name="T98" fmla="*/ 624 w 1062"/>
              <a:gd name="T99" fmla="*/ 620 h 710"/>
              <a:gd name="T100" fmla="*/ 602 w 1062"/>
              <a:gd name="T101" fmla="*/ 592 h 710"/>
              <a:gd name="T102" fmla="*/ 592 w 1062"/>
              <a:gd name="T103" fmla="*/ 566 h 710"/>
              <a:gd name="T104" fmla="*/ 592 w 1062"/>
              <a:gd name="T105" fmla="*/ 494 h 710"/>
              <a:gd name="T106" fmla="*/ 778 w 1062"/>
              <a:gd name="T107" fmla="*/ 474 h 710"/>
              <a:gd name="T108" fmla="*/ 954 w 1062"/>
              <a:gd name="T109" fmla="*/ 420 h 710"/>
              <a:gd name="T110" fmla="*/ 986 w 1062"/>
              <a:gd name="T111" fmla="*/ 236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2" h="710">
                <a:moveTo>
                  <a:pt x="966" y="246"/>
                </a:moveTo>
                <a:lnTo>
                  <a:pt x="966" y="246"/>
                </a:lnTo>
                <a:lnTo>
                  <a:pt x="962" y="252"/>
                </a:lnTo>
                <a:lnTo>
                  <a:pt x="954" y="272"/>
                </a:lnTo>
                <a:lnTo>
                  <a:pt x="954" y="272"/>
                </a:lnTo>
                <a:lnTo>
                  <a:pt x="948" y="284"/>
                </a:lnTo>
                <a:lnTo>
                  <a:pt x="940" y="298"/>
                </a:lnTo>
                <a:lnTo>
                  <a:pt x="928" y="312"/>
                </a:lnTo>
                <a:lnTo>
                  <a:pt x="920" y="318"/>
                </a:lnTo>
                <a:lnTo>
                  <a:pt x="912" y="324"/>
                </a:lnTo>
                <a:lnTo>
                  <a:pt x="912" y="324"/>
                </a:lnTo>
                <a:lnTo>
                  <a:pt x="896" y="332"/>
                </a:lnTo>
                <a:lnTo>
                  <a:pt x="878" y="336"/>
                </a:lnTo>
                <a:lnTo>
                  <a:pt x="860" y="340"/>
                </a:lnTo>
                <a:lnTo>
                  <a:pt x="842" y="338"/>
                </a:lnTo>
                <a:lnTo>
                  <a:pt x="842" y="338"/>
                </a:lnTo>
                <a:lnTo>
                  <a:pt x="832" y="336"/>
                </a:lnTo>
                <a:lnTo>
                  <a:pt x="822" y="332"/>
                </a:lnTo>
                <a:lnTo>
                  <a:pt x="804" y="322"/>
                </a:lnTo>
                <a:lnTo>
                  <a:pt x="788" y="306"/>
                </a:lnTo>
                <a:lnTo>
                  <a:pt x="774" y="286"/>
                </a:lnTo>
                <a:lnTo>
                  <a:pt x="774" y="286"/>
                </a:lnTo>
                <a:lnTo>
                  <a:pt x="768" y="274"/>
                </a:lnTo>
                <a:lnTo>
                  <a:pt x="764" y="262"/>
                </a:lnTo>
                <a:lnTo>
                  <a:pt x="760" y="252"/>
                </a:lnTo>
                <a:lnTo>
                  <a:pt x="758" y="240"/>
                </a:lnTo>
                <a:lnTo>
                  <a:pt x="758" y="230"/>
                </a:lnTo>
                <a:lnTo>
                  <a:pt x="758" y="218"/>
                </a:lnTo>
                <a:lnTo>
                  <a:pt x="760" y="208"/>
                </a:lnTo>
                <a:lnTo>
                  <a:pt x="764" y="200"/>
                </a:lnTo>
                <a:lnTo>
                  <a:pt x="764" y="200"/>
                </a:lnTo>
                <a:lnTo>
                  <a:pt x="772" y="182"/>
                </a:lnTo>
                <a:lnTo>
                  <a:pt x="784" y="168"/>
                </a:lnTo>
                <a:lnTo>
                  <a:pt x="798" y="156"/>
                </a:lnTo>
                <a:lnTo>
                  <a:pt x="814" y="146"/>
                </a:lnTo>
                <a:lnTo>
                  <a:pt x="814" y="146"/>
                </a:lnTo>
                <a:lnTo>
                  <a:pt x="830" y="140"/>
                </a:lnTo>
                <a:lnTo>
                  <a:pt x="848" y="136"/>
                </a:lnTo>
                <a:lnTo>
                  <a:pt x="864" y="136"/>
                </a:lnTo>
                <a:lnTo>
                  <a:pt x="876" y="136"/>
                </a:lnTo>
                <a:lnTo>
                  <a:pt x="876" y="136"/>
                </a:lnTo>
                <a:lnTo>
                  <a:pt x="896" y="140"/>
                </a:lnTo>
                <a:lnTo>
                  <a:pt x="900" y="138"/>
                </a:lnTo>
                <a:lnTo>
                  <a:pt x="922" y="126"/>
                </a:lnTo>
                <a:lnTo>
                  <a:pt x="850" y="0"/>
                </a:lnTo>
                <a:lnTo>
                  <a:pt x="850" y="0"/>
                </a:lnTo>
                <a:lnTo>
                  <a:pt x="818" y="16"/>
                </a:lnTo>
                <a:lnTo>
                  <a:pt x="786" y="30"/>
                </a:lnTo>
                <a:lnTo>
                  <a:pt x="752" y="42"/>
                </a:lnTo>
                <a:lnTo>
                  <a:pt x="718" y="52"/>
                </a:lnTo>
                <a:lnTo>
                  <a:pt x="682" y="60"/>
                </a:lnTo>
                <a:lnTo>
                  <a:pt x="646" y="66"/>
                </a:lnTo>
                <a:lnTo>
                  <a:pt x="610" y="68"/>
                </a:lnTo>
                <a:lnTo>
                  <a:pt x="572" y="70"/>
                </a:lnTo>
                <a:lnTo>
                  <a:pt x="572" y="70"/>
                </a:lnTo>
                <a:lnTo>
                  <a:pt x="534" y="68"/>
                </a:lnTo>
                <a:lnTo>
                  <a:pt x="498" y="66"/>
                </a:lnTo>
                <a:lnTo>
                  <a:pt x="462" y="60"/>
                </a:lnTo>
                <a:lnTo>
                  <a:pt x="426" y="52"/>
                </a:lnTo>
                <a:lnTo>
                  <a:pt x="392" y="42"/>
                </a:lnTo>
                <a:lnTo>
                  <a:pt x="358" y="30"/>
                </a:lnTo>
                <a:lnTo>
                  <a:pt x="326" y="16"/>
                </a:lnTo>
                <a:lnTo>
                  <a:pt x="294" y="0"/>
                </a:lnTo>
                <a:lnTo>
                  <a:pt x="200" y="162"/>
                </a:lnTo>
                <a:lnTo>
                  <a:pt x="146" y="130"/>
                </a:lnTo>
                <a:lnTo>
                  <a:pt x="146" y="130"/>
                </a:lnTo>
                <a:lnTo>
                  <a:pt x="136" y="120"/>
                </a:lnTo>
                <a:lnTo>
                  <a:pt x="128" y="110"/>
                </a:lnTo>
                <a:lnTo>
                  <a:pt x="120" y="90"/>
                </a:lnTo>
                <a:lnTo>
                  <a:pt x="120" y="90"/>
                </a:lnTo>
                <a:lnTo>
                  <a:pt x="114" y="80"/>
                </a:lnTo>
                <a:lnTo>
                  <a:pt x="110" y="72"/>
                </a:lnTo>
                <a:lnTo>
                  <a:pt x="104" y="64"/>
                </a:lnTo>
                <a:lnTo>
                  <a:pt x="96" y="58"/>
                </a:lnTo>
                <a:lnTo>
                  <a:pt x="96" y="58"/>
                </a:lnTo>
                <a:lnTo>
                  <a:pt x="84" y="52"/>
                </a:lnTo>
                <a:lnTo>
                  <a:pt x="72" y="48"/>
                </a:lnTo>
                <a:lnTo>
                  <a:pt x="62" y="46"/>
                </a:lnTo>
                <a:lnTo>
                  <a:pt x="50" y="46"/>
                </a:lnTo>
                <a:lnTo>
                  <a:pt x="50" y="46"/>
                </a:lnTo>
                <a:lnTo>
                  <a:pt x="40" y="48"/>
                </a:lnTo>
                <a:lnTo>
                  <a:pt x="30" y="54"/>
                </a:lnTo>
                <a:lnTo>
                  <a:pt x="20" y="64"/>
                </a:lnTo>
                <a:lnTo>
                  <a:pt x="10" y="78"/>
                </a:lnTo>
                <a:lnTo>
                  <a:pt x="10" y="78"/>
                </a:lnTo>
                <a:lnTo>
                  <a:pt x="2" y="94"/>
                </a:lnTo>
                <a:lnTo>
                  <a:pt x="0" y="108"/>
                </a:lnTo>
                <a:lnTo>
                  <a:pt x="0" y="120"/>
                </a:lnTo>
                <a:lnTo>
                  <a:pt x="2" y="130"/>
                </a:lnTo>
                <a:lnTo>
                  <a:pt x="2" y="130"/>
                </a:lnTo>
                <a:lnTo>
                  <a:pt x="6" y="138"/>
                </a:lnTo>
                <a:lnTo>
                  <a:pt x="14" y="148"/>
                </a:lnTo>
                <a:lnTo>
                  <a:pt x="22" y="156"/>
                </a:lnTo>
                <a:lnTo>
                  <a:pt x="32" y="162"/>
                </a:lnTo>
                <a:lnTo>
                  <a:pt x="32" y="162"/>
                </a:lnTo>
                <a:lnTo>
                  <a:pt x="42" y="166"/>
                </a:lnTo>
                <a:lnTo>
                  <a:pt x="52" y="168"/>
                </a:lnTo>
                <a:lnTo>
                  <a:pt x="62" y="168"/>
                </a:lnTo>
                <a:lnTo>
                  <a:pt x="72" y="168"/>
                </a:lnTo>
                <a:lnTo>
                  <a:pt x="72" y="168"/>
                </a:lnTo>
                <a:lnTo>
                  <a:pt x="96" y="164"/>
                </a:lnTo>
                <a:lnTo>
                  <a:pt x="110" y="166"/>
                </a:lnTo>
                <a:lnTo>
                  <a:pt x="124" y="170"/>
                </a:lnTo>
                <a:lnTo>
                  <a:pt x="124" y="170"/>
                </a:lnTo>
                <a:lnTo>
                  <a:pt x="124" y="170"/>
                </a:lnTo>
                <a:lnTo>
                  <a:pt x="178" y="202"/>
                </a:lnTo>
                <a:lnTo>
                  <a:pt x="82" y="368"/>
                </a:lnTo>
                <a:lnTo>
                  <a:pt x="82" y="368"/>
                </a:lnTo>
                <a:lnTo>
                  <a:pt x="134" y="396"/>
                </a:lnTo>
                <a:lnTo>
                  <a:pt x="188" y="420"/>
                </a:lnTo>
                <a:lnTo>
                  <a:pt x="246" y="440"/>
                </a:lnTo>
                <a:lnTo>
                  <a:pt x="302" y="458"/>
                </a:lnTo>
                <a:lnTo>
                  <a:pt x="362" y="472"/>
                </a:lnTo>
                <a:lnTo>
                  <a:pt x="422" y="482"/>
                </a:lnTo>
                <a:lnTo>
                  <a:pt x="484" y="490"/>
                </a:lnTo>
                <a:lnTo>
                  <a:pt x="546" y="494"/>
                </a:lnTo>
                <a:lnTo>
                  <a:pt x="546" y="566"/>
                </a:lnTo>
                <a:lnTo>
                  <a:pt x="546" y="566"/>
                </a:lnTo>
                <a:lnTo>
                  <a:pt x="544" y="580"/>
                </a:lnTo>
                <a:lnTo>
                  <a:pt x="540" y="592"/>
                </a:lnTo>
                <a:lnTo>
                  <a:pt x="526" y="610"/>
                </a:lnTo>
                <a:lnTo>
                  <a:pt x="526" y="610"/>
                </a:lnTo>
                <a:lnTo>
                  <a:pt x="520" y="620"/>
                </a:lnTo>
                <a:lnTo>
                  <a:pt x="516" y="628"/>
                </a:lnTo>
                <a:lnTo>
                  <a:pt x="512" y="638"/>
                </a:lnTo>
                <a:lnTo>
                  <a:pt x="512" y="648"/>
                </a:lnTo>
                <a:lnTo>
                  <a:pt x="512" y="648"/>
                </a:lnTo>
                <a:lnTo>
                  <a:pt x="512" y="660"/>
                </a:lnTo>
                <a:lnTo>
                  <a:pt x="514" y="672"/>
                </a:lnTo>
                <a:lnTo>
                  <a:pt x="518" y="682"/>
                </a:lnTo>
                <a:lnTo>
                  <a:pt x="524" y="692"/>
                </a:lnTo>
                <a:lnTo>
                  <a:pt x="524" y="692"/>
                </a:lnTo>
                <a:lnTo>
                  <a:pt x="532" y="700"/>
                </a:lnTo>
                <a:lnTo>
                  <a:pt x="542" y="706"/>
                </a:lnTo>
                <a:lnTo>
                  <a:pt x="554" y="708"/>
                </a:lnTo>
                <a:lnTo>
                  <a:pt x="572" y="710"/>
                </a:lnTo>
                <a:lnTo>
                  <a:pt x="572" y="710"/>
                </a:lnTo>
                <a:lnTo>
                  <a:pt x="590" y="708"/>
                </a:lnTo>
                <a:lnTo>
                  <a:pt x="602" y="704"/>
                </a:lnTo>
                <a:lnTo>
                  <a:pt x="612" y="698"/>
                </a:lnTo>
                <a:lnTo>
                  <a:pt x="620" y="690"/>
                </a:lnTo>
                <a:lnTo>
                  <a:pt x="620" y="690"/>
                </a:lnTo>
                <a:lnTo>
                  <a:pt x="626" y="682"/>
                </a:lnTo>
                <a:lnTo>
                  <a:pt x="630" y="672"/>
                </a:lnTo>
                <a:lnTo>
                  <a:pt x="632" y="660"/>
                </a:lnTo>
                <a:lnTo>
                  <a:pt x="634" y="648"/>
                </a:lnTo>
                <a:lnTo>
                  <a:pt x="634" y="648"/>
                </a:lnTo>
                <a:lnTo>
                  <a:pt x="632" y="638"/>
                </a:lnTo>
                <a:lnTo>
                  <a:pt x="628" y="628"/>
                </a:lnTo>
                <a:lnTo>
                  <a:pt x="624" y="620"/>
                </a:lnTo>
                <a:lnTo>
                  <a:pt x="618" y="610"/>
                </a:lnTo>
                <a:lnTo>
                  <a:pt x="618" y="610"/>
                </a:lnTo>
                <a:lnTo>
                  <a:pt x="602" y="592"/>
                </a:lnTo>
                <a:lnTo>
                  <a:pt x="596" y="580"/>
                </a:lnTo>
                <a:lnTo>
                  <a:pt x="592" y="566"/>
                </a:lnTo>
                <a:lnTo>
                  <a:pt x="592" y="566"/>
                </a:lnTo>
                <a:lnTo>
                  <a:pt x="592" y="564"/>
                </a:lnTo>
                <a:lnTo>
                  <a:pt x="592" y="494"/>
                </a:lnTo>
                <a:lnTo>
                  <a:pt x="592" y="494"/>
                </a:lnTo>
                <a:lnTo>
                  <a:pt x="656" y="490"/>
                </a:lnTo>
                <a:lnTo>
                  <a:pt x="718" y="484"/>
                </a:lnTo>
                <a:lnTo>
                  <a:pt x="778" y="474"/>
                </a:lnTo>
                <a:lnTo>
                  <a:pt x="838" y="458"/>
                </a:lnTo>
                <a:lnTo>
                  <a:pt x="898" y="442"/>
                </a:lnTo>
                <a:lnTo>
                  <a:pt x="954" y="420"/>
                </a:lnTo>
                <a:lnTo>
                  <a:pt x="1010" y="396"/>
                </a:lnTo>
                <a:lnTo>
                  <a:pt x="1062" y="368"/>
                </a:lnTo>
                <a:lnTo>
                  <a:pt x="986" y="236"/>
                </a:lnTo>
                <a:lnTo>
                  <a:pt x="966" y="24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759277" y="5536347"/>
            <a:ext cx="2409825" cy="882650"/>
          </a:xfrm>
          <a:custGeom>
            <a:avLst/>
            <a:gdLst>
              <a:gd name="T0" fmla="*/ 1456 w 1518"/>
              <a:gd name="T1" fmla="*/ 54 h 556"/>
              <a:gd name="T2" fmla="*/ 1422 w 1518"/>
              <a:gd name="T3" fmla="*/ 64 h 556"/>
              <a:gd name="T4" fmla="*/ 1408 w 1518"/>
              <a:gd name="T5" fmla="*/ 78 h 556"/>
              <a:gd name="T6" fmla="*/ 1398 w 1518"/>
              <a:gd name="T7" fmla="*/ 96 h 556"/>
              <a:gd name="T8" fmla="*/ 1372 w 1518"/>
              <a:gd name="T9" fmla="*/ 140 h 556"/>
              <a:gd name="T10" fmla="*/ 1332 w 1518"/>
              <a:gd name="T11" fmla="*/ 162 h 556"/>
              <a:gd name="T12" fmla="*/ 1188 w 1518"/>
              <a:gd name="T13" fmla="*/ 28 h 556"/>
              <a:gd name="T14" fmla="*/ 1022 w 1518"/>
              <a:gd name="T15" fmla="*/ 90 h 556"/>
              <a:gd name="T16" fmla="*/ 848 w 1518"/>
              <a:gd name="T17" fmla="*/ 126 h 556"/>
              <a:gd name="T18" fmla="*/ 786 w 1518"/>
              <a:gd name="T19" fmla="*/ 156 h 556"/>
              <a:gd name="T20" fmla="*/ 802 w 1518"/>
              <a:gd name="T21" fmla="*/ 180 h 556"/>
              <a:gd name="T22" fmla="*/ 824 w 1518"/>
              <a:gd name="T23" fmla="*/ 222 h 556"/>
              <a:gd name="T24" fmla="*/ 828 w 1518"/>
              <a:gd name="T25" fmla="*/ 242 h 556"/>
              <a:gd name="T26" fmla="*/ 816 w 1518"/>
              <a:gd name="T27" fmla="*/ 294 h 556"/>
              <a:gd name="T28" fmla="*/ 798 w 1518"/>
              <a:gd name="T29" fmla="*/ 318 h 556"/>
              <a:gd name="T30" fmla="*/ 750 w 1518"/>
              <a:gd name="T31" fmla="*/ 342 h 556"/>
              <a:gd name="T32" fmla="*/ 726 w 1518"/>
              <a:gd name="T33" fmla="*/ 344 h 556"/>
              <a:gd name="T34" fmla="*/ 690 w 1518"/>
              <a:gd name="T35" fmla="*/ 338 h 556"/>
              <a:gd name="T36" fmla="*/ 660 w 1518"/>
              <a:gd name="T37" fmla="*/ 324 h 556"/>
              <a:gd name="T38" fmla="*/ 646 w 1518"/>
              <a:gd name="T39" fmla="*/ 310 h 556"/>
              <a:gd name="T40" fmla="*/ 626 w 1518"/>
              <a:gd name="T41" fmla="*/ 260 h 556"/>
              <a:gd name="T42" fmla="*/ 628 w 1518"/>
              <a:gd name="T43" fmla="*/ 224 h 556"/>
              <a:gd name="T44" fmla="*/ 648 w 1518"/>
              <a:gd name="T45" fmla="*/ 182 h 556"/>
              <a:gd name="T46" fmla="*/ 660 w 1518"/>
              <a:gd name="T47" fmla="*/ 162 h 556"/>
              <a:gd name="T48" fmla="*/ 600 w 1518"/>
              <a:gd name="T49" fmla="*/ 126 h 556"/>
              <a:gd name="T50" fmla="*/ 426 w 1518"/>
              <a:gd name="T51" fmla="*/ 90 h 556"/>
              <a:gd name="T52" fmla="*/ 264 w 1518"/>
              <a:gd name="T53" fmla="*/ 28 h 556"/>
              <a:gd name="T54" fmla="*/ 144 w 1518"/>
              <a:gd name="T55" fmla="*/ 130 h 556"/>
              <a:gd name="T56" fmla="*/ 172 w 1518"/>
              <a:gd name="T57" fmla="*/ 128 h 556"/>
              <a:gd name="T58" fmla="*/ 202 w 1518"/>
              <a:gd name="T59" fmla="*/ 128 h 556"/>
              <a:gd name="T60" fmla="*/ 238 w 1518"/>
              <a:gd name="T61" fmla="*/ 140 h 556"/>
              <a:gd name="T62" fmla="*/ 266 w 1518"/>
              <a:gd name="T63" fmla="*/ 162 h 556"/>
              <a:gd name="T64" fmla="*/ 286 w 1518"/>
              <a:gd name="T65" fmla="*/ 194 h 556"/>
              <a:gd name="T66" fmla="*/ 290 w 1518"/>
              <a:gd name="T67" fmla="*/ 234 h 556"/>
              <a:gd name="T68" fmla="*/ 274 w 1518"/>
              <a:gd name="T69" fmla="*/ 278 h 556"/>
              <a:gd name="T70" fmla="*/ 260 w 1518"/>
              <a:gd name="T71" fmla="*/ 298 h 556"/>
              <a:gd name="T72" fmla="*/ 232 w 1518"/>
              <a:gd name="T73" fmla="*/ 320 h 556"/>
              <a:gd name="T74" fmla="*/ 204 w 1518"/>
              <a:gd name="T75" fmla="*/ 330 h 556"/>
              <a:gd name="T76" fmla="*/ 166 w 1518"/>
              <a:gd name="T77" fmla="*/ 328 h 556"/>
              <a:gd name="T78" fmla="*/ 134 w 1518"/>
              <a:gd name="T79" fmla="*/ 312 h 556"/>
              <a:gd name="T80" fmla="*/ 100 w 1518"/>
              <a:gd name="T81" fmla="*/ 276 h 556"/>
              <a:gd name="T82" fmla="*/ 86 w 1518"/>
              <a:gd name="T83" fmla="*/ 246 h 556"/>
              <a:gd name="T84" fmla="*/ 0 w 1518"/>
              <a:gd name="T85" fmla="*/ 370 h 556"/>
              <a:gd name="T86" fmla="*/ 82 w 1518"/>
              <a:gd name="T87" fmla="*/ 412 h 556"/>
              <a:gd name="T88" fmla="*/ 210 w 1518"/>
              <a:gd name="T89" fmla="*/ 466 h 556"/>
              <a:gd name="T90" fmla="*/ 346 w 1518"/>
              <a:gd name="T91" fmla="*/ 508 h 556"/>
              <a:gd name="T92" fmla="*/ 484 w 1518"/>
              <a:gd name="T93" fmla="*/ 538 h 556"/>
              <a:gd name="T94" fmla="*/ 628 w 1518"/>
              <a:gd name="T95" fmla="*/ 554 h 556"/>
              <a:gd name="T96" fmla="*/ 726 w 1518"/>
              <a:gd name="T97" fmla="*/ 556 h 556"/>
              <a:gd name="T98" fmla="*/ 872 w 1518"/>
              <a:gd name="T99" fmla="*/ 550 h 556"/>
              <a:gd name="T100" fmla="*/ 1014 w 1518"/>
              <a:gd name="T101" fmla="*/ 528 h 556"/>
              <a:gd name="T102" fmla="*/ 1152 w 1518"/>
              <a:gd name="T103" fmla="*/ 494 h 556"/>
              <a:gd name="T104" fmla="*/ 1284 w 1518"/>
              <a:gd name="T105" fmla="*/ 448 h 556"/>
              <a:gd name="T106" fmla="*/ 1410 w 1518"/>
              <a:gd name="T107" fmla="*/ 390 h 556"/>
              <a:gd name="T108" fmla="*/ 1394 w 1518"/>
              <a:gd name="T109" fmla="*/ 180 h 556"/>
              <a:gd name="T110" fmla="*/ 1420 w 1518"/>
              <a:gd name="T111" fmla="*/ 174 h 556"/>
              <a:gd name="T112" fmla="*/ 1454 w 1518"/>
              <a:gd name="T113" fmla="*/ 178 h 556"/>
              <a:gd name="T114" fmla="*/ 1482 w 1518"/>
              <a:gd name="T115" fmla="*/ 170 h 556"/>
              <a:gd name="T116" fmla="*/ 1502 w 1518"/>
              <a:gd name="T117" fmla="*/ 156 h 556"/>
              <a:gd name="T118" fmla="*/ 1514 w 1518"/>
              <a:gd name="T119" fmla="*/ 138 h 556"/>
              <a:gd name="T120" fmla="*/ 1514 w 1518"/>
              <a:gd name="T121" fmla="*/ 102 h 556"/>
              <a:gd name="T122" fmla="*/ 1498 w 1518"/>
              <a:gd name="T123" fmla="*/ 74 h 556"/>
              <a:gd name="T124" fmla="*/ 1466 w 1518"/>
              <a:gd name="T125" fmla="*/ 54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8" h="556">
                <a:moveTo>
                  <a:pt x="1466" y="54"/>
                </a:moveTo>
                <a:lnTo>
                  <a:pt x="1466" y="54"/>
                </a:lnTo>
                <a:lnTo>
                  <a:pt x="1456" y="54"/>
                </a:lnTo>
                <a:lnTo>
                  <a:pt x="1446" y="56"/>
                </a:lnTo>
                <a:lnTo>
                  <a:pt x="1434" y="60"/>
                </a:lnTo>
                <a:lnTo>
                  <a:pt x="1422" y="64"/>
                </a:lnTo>
                <a:lnTo>
                  <a:pt x="1422" y="64"/>
                </a:lnTo>
                <a:lnTo>
                  <a:pt x="1414" y="70"/>
                </a:lnTo>
                <a:lnTo>
                  <a:pt x="1408" y="78"/>
                </a:lnTo>
                <a:lnTo>
                  <a:pt x="1402" y="86"/>
                </a:lnTo>
                <a:lnTo>
                  <a:pt x="1398" y="96"/>
                </a:lnTo>
                <a:lnTo>
                  <a:pt x="1398" y="96"/>
                </a:lnTo>
                <a:lnTo>
                  <a:pt x="1388" y="120"/>
                </a:lnTo>
                <a:lnTo>
                  <a:pt x="1382" y="130"/>
                </a:lnTo>
                <a:lnTo>
                  <a:pt x="1372" y="140"/>
                </a:lnTo>
                <a:lnTo>
                  <a:pt x="1372" y="140"/>
                </a:lnTo>
                <a:lnTo>
                  <a:pt x="1370" y="140"/>
                </a:lnTo>
                <a:lnTo>
                  <a:pt x="1332" y="162"/>
                </a:lnTo>
                <a:lnTo>
                  <a:pt x="1238" y="0"/>
                </a:lnTo>
                <a:lnTo>
                  <a:pt x="1238" y="0"/>
                </a:lnTo>
                <a:lnTo>
                  <a:pt x="1188" y="28"/>
                </a:lnTo>
                <a:lnTo>
                  <a:pt x="1134" y="52"/>
                </a:lnTo>
                <a:lnTo>
                  <a:pt x="1080" y="72"/>
                </a:lnTo>
                <a:lnTo>
                  <a:pt x="1022" y="90"/>
                </a:lnTo>
                <a:lnTo>
                  <a:pt x="966" y="106"/>
                </a:lnTo>
                <a:lnTo>
                  <a:pt x="906" y="118"/>
                </a:lnTo>
                <a:lnTo>
                  <a:pt x="848" y="126"/>
                </a:lnTo>
                <a:lnTo>
                  <a:pt x="786" y="130"/>
                </a:lnTo>
                <a:lnTo>
                  <a:pt x="786" y="156"/>
                </a:lnTo>
                <a:lnTo>
                  <a:pt x="786" y="156"/>
                </a:lnTo>
                <a:lnTo>
                  <a:pt x="790" y="164"/>
                </a:lnTo>
                <a:lnTo>
                  <a:pt x="802" y="180"/>
                </a:lnTo>
                <a:lnTo>
                  <a:pt x="802" y="180"/>
                </a:lnTo>
                <a:lnTo>
                  <a:pt x="810" y="192"/>
                </a:lnTo>
                <a:lnTo>
                  <a:pt x="818" y="206"/>
                </a:lnTo>
                <a:lnTo>
                  <a:pt x="824" y="222"/>
                </a:lnTo>
                <a:lnTo>
                  <a:pt x="826" y="232"/>
                </a:lnTo>
                <a:lnTo>
                  <a:pt x="828" y="242"/>
                </a:lnTo>
                <a:lnTo>
                  <a:pt x="828" y="242"/>
                </a:lnTo>
                <a:lnTo>
                  <a:pt x="826" y="260"/>
                </a:lnTo>
                <a:lnTo>
                  <a:pt x="822" y="278"/>
                </a:lnTo>
                <a:lnTo>
                  <a:pt x="816" y="294"/>
                </a:lnTo>
                <a:lnTo>
                  <a:pt x="806" y="310"/>
                </a:lnTo>
                <a:lnTo>
                  <a:pt x="806" y="310"/>
                </a:lnTo>
                <a:lnTo>
                  <a:pt x="798" y="318"/>
                </a:lnTo>
                <a:lnTo>
                  <a:pt x="792" y="324"/>
                </a:lnTo>
                <a:lnTo>
                  <a:pt x="772" y="334"/>
                </a:lnTo>
                <a:lnTo>
                  <a:pt x="750" y="342"/>
                </a:lnTo>
                <a:lnTo>
                  <a:pt x="738" y="344"/>
                </a:lnTo>
                <a:lnTo>
                  <a:pt x="726" y="344"/>
                </a:lnTo>
                <a:lnTo>
                  <a:pt x="726" y="344"/>
                </a:lnTo>
                <a:lnTo>
                  <a:pt x="714" y="344"/>
                </a:lnTo>
                <a:lnTo>
                  <a:pt x="702" y="342"/>
                </a:lnTo>
                <a:lnTo>
                  <a:pt x="690" y="338"/>
                </a:lnTo>
                <a:lnTo>
                  <a:pt x="680" y="334"/>
                </a:lnTo>
                <a:lnTo>
                  <a:pt x="670" y="330"/>
                </a:lnTo>
                <a:lnTo>
                  <a:pt x="660" y="324"/>
                </a:lnTo>
                <a:lnTo>
                  <a:pt x="654" y="318"/>
                </a:lnTo>
                <a:lnTo>
                  <a:pt x="646" y="310"/>
                </a:lnTo>
                <a:lnTo>
                  <a:pt x="646" y="310"/>
                </a:lnTo>
                <a:lnTo>
                  <a:pt x="636" y="294"/>
                </a:lnTo>
                <a:lnTo>
                  <a:pt x="630" y="276"/>
                </a:lnTo>
                <a:lnTo>
                  <a:pt x="626" y="260"/>
                </a:lnTo>
                <a:lnTo>
                  <a:pt x="626" y="242"/>
                </a:lnTo>
                <a:lnTo>
                  <a:pt x="626" y="242"/>
                </a:lnTo>
                <a:lnTo>
                  <a:pt x="628" y="224"/>
                </a:lnTo>
                <a:lnTo>
                  <a:pt x="632" y="206"/>
                </a:lnTo>
                <a:lnTo>
                  <a:pt x="640" y="192"/>
                </a:lnTo>
                <a:lnTo>
                  <a:pt x="648" y="182"/>
                </a:lnTo>
                <a:lnTo>
                  <a:pt x="648" y="182"/>
                </a:lnTo>
                <a:lnTo>
                  <a:pt x="658" y="166"/>
                </a:lnTo>
                <a:lnTo>
                  <a:pt x="660" y="162"/>
                </a:lnTo>
                <a:lnTo>
                  <a:pt x="660" y="130"/>
                </a:lnTo>
                <a:lnTo>
                  <a:pt x="660" y="130"/>
                </a:lnTo>
                <a:lnTo>
                  <a:pt x="600" y="126"/>
                </a:lnTo>
                <a:lnTo>
                  <a:pt x="542" y="116"/>
                </a:lnTo>
                <a:lnTo>
                  <a:pt x="484" y="104"/>
                </a:lnTo>
                <a:lnTo>
                  <a:pt x="426" y="90"/>
                </a:lnTo>
                <a:lnTo>
                  <a:pt x="372" y="72"/>
                </a:lnTo>
                <a:lnTo>
                  <a:pt x="316" y="50"/>
                </a:lnTo>
                <a:lnTo>
                  <a:pt x="264" y="28"/>
                </a:lnTo>
                <a:lnTo>
                  <a:pt x="214" y="0"/>
                </a:lnTo>
                <a:lnTo>
                  <a:pt x="140" y="128"/>
                </a:lnTo>
                <a:lnTo>
                  <a:pt x="144" y="130"/>
                </a:lnTo>
                <a:lnTo>
                  <a:pt x="144" y="130"/>
                </a:lnTo>
                <a:lnTo>
                  <a:pt x="152" y="132"/>
                </a:lnTo>
                <a:lnTo>
                  <a:pt x="172" y="128"/>
                </a:lnTo>
                <a:lnTo>
                  <a:pt x="172" y="128"/>
                </a:lnTo>
                <a:lnTo>
                  <a:pt x="186" y="128"/>
                </a:lnTo>
                <a:lnTo>
                  <a:pt x="202" y="128"/>
                </a:lnTo>
                <a:lnTo>
                  <a:pt x="220" y="132"/>
                </a:lnTo>
                <a:lnTo>
                  <a:pt x="228" y="134"/>
                </a:lnTo>
                <a:lnTo>
                  <a:pt x="238" y="140"/>
                </a:lnTo>
                <a:lnTo>
                  <a:pt x="238" y="140"/>
                </a:lnTo>
                <a:lnTo>
                  <a:pt x="252" y="150"/>
                </a:lnTo>
                <a:lnTo>
                  <a:pt x="266" y="162"/>
                </a:lnTo>
                <a:lnTo>
                  <a:pt x="276" y="176"/>
                </a:lnTo>
                <a:lnTo>
                  <a:pt x="286" y="194"/>
                </a:lnTo>
                <a:lnTo>
                  <a:pt x="286" y="194"/>
                </a:lnTo>
                <a:lnTo>
                  <a:pt x="288" y="202"/>
                </a:lnTo>
                <a:lnTo>
                  <a:pt x="290" y="212"/>
                </a:lnTo>
                <a:lnTo>
                  <a:pt x="290" y="234"/>
                </a:lnTo>
                <a:lnTo>
                  <a:pt x="284" y="256"/>
                </a:lnTo>
                <a:lnTo>
                  <a:pt x="280" y="266"/>
                </a:lnTo>
                <a:lnTo>
                  <a:pt x="274" y="278"/>
                </a:lnTo>
                <a:lnTo>
                  <a:pt x="274" y="278"/>
                </a:lnTo>
                <a:lnTo>
                  <a:pt x="268" y="288"/>
                </a:lnTo>
                <a:lnTo>
                  <a:pt x="260" y="298"/>
                </a:lnTo>
                <a:lnTo>
                  <a:pt x="252" y="306"/>
                </a:lnTo>
                <a:lnTo>
                  <a:pt x="242" y="314"/>
                </a:lnTo>
                <a:lnTo>
                  <a:pt x="232" y="320"/>
                </a:lnTo>
                <a:lnTo>
                  <a:pt x="224" y="324"/>
                </a:lnTo>
                <a:lnTo>
                  <a:pt x="214" y="328"/>
                </a:lnTo>
                <a:lnTo>
                  <a:pt x="204" y="330"/>
                </a:lnTo>
                <a:lnTo>
                  <a:pt x="204" y="330"/>
                </a:lnTo>
                <a:lnTo>
                  <a:pt x="184" y="330"/>
                </a:lnTo>
                <a:lnTo>
                  <a:pt x="166" y="328"/>
                </a:lnTo>
                <a:lnTo>
                  <a:pt x="150" y="320"/>
                </a:lnTo>
                <a:lnTo>
                  <a:pt x="134" y="312"/>
                </a:lnTo>
                <a:lnTo>
                  <a:pt x="134" y="312"/>
                </a:lnTo>
                <a:lnTo>
                  <a:pt x="120" y="302"/>
                </a:lnTo>
                <a:lnTo>
                  <a:pt x="108" y="288"/>
                </a:lnTo>
                <a:lnTo>
                  <a:pt x="100" y="276"/>
                </a:lnTo>
                <a:lnTo>
                  <a:pt x="94" y="262"/>
                </a:lnTo>
                <a:lnTo>
                  <a:pt x="94" y="262"/>
                </a:lnTo>
                <a:lnTo>
                  <a:pt x="86" y="246"/>
                </a:lnTo>
                <a:lnTo>
                  <a:pt x="84" y="242"/>
                </a:lnTo>
                <a:lnTo>
                  <a:pt x="76" y="238"/>
                </a:lnTo>
                <a:lnTo>
                  <a:pt x="0" y="370"/>
                </a:lnTo>
                <a:lnTo>
                  <a:pt x="0" y="370"/>
                </a:lnTo>
                <a:lnTo>
                  <a:pt x="42" y="390"/>
                </a:lnTo>
                <a:lnTo>
                  <a:pt x="82" y="412"/>
                </a:lnTo>
                <a:lnTo>
                  <a:pt x="124" y="430"/>
                </a:lnTo>
                <a:lnTo>
                  <a:pt x="168" y="448"/>
                </a:lnTo>
                <a:lnTo>
                  <a:pt x="210" y="466"/>
                </a:lnTo>
                <a:lnTo>
                  <a:pt x="256" y="480"/>
                </a:lnTo>
                <a:lnTo>
                  <a:pt x="300" y="496"/>
                </a:lnTo>
                <a:lnTo>
                  <a:pt x="346" y="508"/>
                </a:lnTo>
                <a:lnTo>
                  <a:pt x="390" y="518"/>
                </a:lnTo>
                <a:lnTo>
                  <a:pt x="438" y="528"/>
                </a:lnTo>
                <a:lnTo>
                  <a:pt x="484" y="538"/>
                </a:lnTo>
                <a:lnTo>
                  <a:pt x="532" y="544"/>
                </a:lnTo>
                <a:lnTo>
                  <a:pt x="580" y="550"/>
                </a:lnTo>
                <a:lnTo>
                  <a:pt x="628" y="554"/>
                </a:lnTo>
                <a:lnTo>
                  <a:pt x="676" y="556"/>
                </a:lnTo>
                <a:lnTo>
                  <a:pt x="726" y="556"/>
                </a:lnTo>
                <a:lnTo>
                  <a:pt x="726" y="556"/>
                </a:lnTo>
                <a:lnTo>
                  <a:pt x="776" y="556"/>
                </a:lnTo>
                <a:lnTo>
                  <a:pt x="824" y="554"/>
                </a:lnTo>
                <a:lnTo>
                  <a:pt x="872" y="550"/>
                </a:lnTo>
                <a:lnTo>
                  <a:pt x="920" y="544"/>
                </a:lnTo>
                <a:lnTo>
                  <a:pt x="968" y="538"/>
                </a:lnTo>
                <a:lnTo>
                  <a:pt x="1014" y="528"/>
                </a:lnTo>
                <a:lnTo>
                  <a:pt x="1062" y="518"/>
                </a:lnTo>
                <a:lnTo>
                  <a:pt x="1106" y="508"/>
                </a:lnTo>
                <a:lnTo>
                  <a:pt x="1152" y="494"/>
                </a:lnTo>
                <a:lnTo>
                  <a:pt x="1196" y="480"/>
                </a:lnTo>
                <a:lnTo>
                  <a:pt x="1242" y="466"/>
                </a:lnTo>
                <a:lnTo>
                  <a:pt x="1284" y="448"/>
                </a:lnTo>
                <a:lnTo>
                  <a:pt x="1328" y="430"/>
                </a:lnTo>
                <a:lnTo>
                  <a:pt x="1370" y="412"/>
                </a:lnTo>
                <a:lnTo>
                  <a:pt x="1410" y="390"/>
                </a:lnTo>
                <a:lnTo>
                  <a:pt x="1452" y="370"/>
                </a:lnTo>
                <a:lnTo>
                  <a:pt x="1354" y="202"/>
                </a:lnTo>
                <a:lnTo>
                  <a:pt x="1394" y="180"/>
                </a:lnTo>
                <a:lnTo>
                  <a:pt x="1394" y="180"/>
                </a:lnTo>
                <a:lnTo>
                  <a:pt x="1408" y="174"/>
                </a:lnTo>
                <a:lnTo>
                  <a:pt x="1420" y="174"/>
                </a:lnTo>
                <a:lnTo>
                  <a:pt x="1444" y="176"/>
                </a:lnTo>
                <a:lnTo>
                  <a:pt x="1444" y="176"/>
                </a:lnTo>
                <a:lnTo>
                  <a:pt x="1454" y="178"/>
                </a:lnTo>
                <a:lnTo>
                  <a:pt x="1464" y="176"/>
                </a:lnTo>
                <a:lnTo>
                  <a:pt x="1472" y="176"/>
                </a:lnTo>
                <a:lnTo>
                  <a:pt x="1482" y="170"/>
                </a:lnTo>
                <a:lnTo>
                  <a:pt x="1482" y="170"/>
                </a:lnTo>
                <a:lnTo>
                  <a:pt x="1492" y="164"/>
                </a:lnTo>
                <a:lnTo>
                  <a:pt x="1502" y="156"/>
                </a:lnTo>
                <a:lnTo>
                  <a:pt x="1510" y="148"/>
                </a:lnTo>
                <a:lnTo>
                  <a:pt x="1514" y="138"/>
                </a:lnTo>
                <a:lnTo>
                  <a:pt x="1514" y="138"/>
                </a:lnTo>
                <a:lnTo>
                  <a:pt x="1518" y="128"/>
                </a:lnTo>
                <a:lnTo>
                  <a:pt x="1518" y="116"/>
                </a:lnTo>
                <a:lnTo>
                  <a:pt x="1514" y="102"/>
                </a:lnTo>
                <a:lnTo>
                  <a:pt x="1508" y="88"/>
                </a:lnTo>
                <a:lnTo>
                  <a:pt x="1508" y="88"/>
                </a:lnTo>
                <a:lnTo>
                  <a:pt x="1498" y="74"/>
                </a:lnTo>
                <a:lnTo>
                  <a:pt x="1488" y="64"/>
                </a:lnTo>
                <a:lnTo>
                  <a:pt x="1476" y="58"/>
                </a:lnTo>
                <a:lnTo>
                  <a:pt x="1466" y="54"/>
                </a:lnTo>
                <a:lnTo>
                  <a:pt x="1466" y="5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9023776" y="1735584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05D88"/>
                </a:solidFill>
              </a:rPr>
              <a:t>输入标题一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9023776" y="2341869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0724" y="5066252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E3BC18"/>
                </a:solidFill>
              </a:rPr>
              <a:t>输入标题</a:t>
            </a:r>
            <a:r>
              <a:rPr lang="zh-CN" altLang="en-US" sz="3200" b="1" dirty="0">
                <a:solidFill>
                  <a:srgbClr val="E3BC18"/>
                </a:solidFill>
              </a:rPr>
              <a:t>二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530724" y="5672537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pPr algn="r"/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cxnSp>
        <p:nvCxnSpPr>
          <p:cNvPr id="92" name="肘形连接符 91"/>
          <p:cNvCxnSpPr>
            <a:endCxn id="89" idx="0"/>
          </p:cNvCxnSpPr>
          <p:nvPr/>
        </p:nvCxnSpPr>
        <p:spPr>
          <a:xfrm rot="10800000" flipV="1">
            <a:off x="1828233" y="3549676"/>
            <a:ext cx="2921521" cy="1516575"/>
          </a:xfrm>
          <a:prstGeom prst="bentConnector2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肘形连接符 93"/>
          <p:cNvCxnSpPr>
            <a:endCxn id="88" idx="2"/>
          </p:cNvCxnSpPr>
          <p:nvPr/>
        </p:nvCxnSpPr>
        <p:spPr>
          <a:xfrm flipV="1">
            <a:off x="7806519" y="3049755"/>
            <a:ext cx="2514765" cy="1699668"/>
          </a:xfrm>
          <a:prstGeom prst="bentConnector2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264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标题内容说明</a:t>
            </a:r>
            <a:endParaRPr lang="zh-CN" alt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262313" y="1768475"/>
            <a:ext cx="2593975" cy="2073275"/>
          </a:xfrm>
          <a:custGeom>
            <a:avLst/>
            <a:gdLst>
              <a:gd name="T0" fmla="*/ 1572 w 1634"/>
              <a:gd name="T1" fmla="*/ 886 h 1306"/>
              <a:gd name="T2" fmla="*/ 1536 w 1634"/>
              <a:gd name="T3" fmla="*/ 900 h 1306"/>
              <a:gd name="T4" fmla="*/ 1356 w 1634"/>
              <a:gd name="T5" fmla="*/ 544 h 1306"/>
              <a:gd name="T6" fmla="*/ 1306 w 1634"/>
              <a:gd name="T7" fmla="*/ 578 h 1306"/>
              <a:gd name="T8" fmla="*/ 1234 w 1634"/>
              <a:gd name="T9" fmla="*/ 582 h 1306"/>
              <a:gd name="T10" fmla="*/ 1178 w 1634"/>
              <a:gd name="T11" fmla="*/ 532 h 1306"/>
              <a:gd name="T12" fmla="*/ 1170 w 1634"/>
              <a:gd name="T13" fmla="*/ 460 h 1306"/>
              <a:gd name="T14" fmla="*/ 1200 w 1634"/>
              <a:gd name="T15" fmla="*/ 406 h 1306"/>
              <a:gd name="T16" fmla="*/ 1270 w 1634"/>
              <a:gd name="T17" fmla="*/ 384 h 1306"/>
              <a:gd name="T18" fmla="*/ 1344 w 1634"/>
              <a:gd name="T19" fmla="*/ 416 h 1306"/>
              <a:gd name="T20" fmla="*/ 1384 w 1634"/>
              <a:gd name="T21" fmla="*/ 220 h 1306"/>
              <a:gd name="T22" fmla="*/ 1366 w 1634"/>
              <a:gd name="T23" fmla="*/ 166 h 1306"/>
              <a:gd name="T24" fmla="*/ 1316 w 1634"/>
              <a:gd name="T25" fmla="*/ 154 h 1306"/>
              <a:gd name="T26" fmla="*/ 1186 w 1634"/>
              <a:gd name="T27" fmla="*/ 214 h 1306"/>
              <a:gd name="T28" fmla="*/ 952 w 1634"/>
              <a:gd name="T29" fmla="*/ 404 h 1306"/>
              <a:gd name="T30" fmla="*/ 496 w 1634"/>
              <a:gd name="T31" fmla="*/ 896 h 1306"/>
              <a:gd name="T32" fmla="*/ 400 w 1634"/>
              <a:gd name="T33" fmla="*/ 1016 h 1306"/>
              <a:gd name="T34" fmla="*/ 358 w 1634"/>
              <a:gd name="T35" fmla="*/ 916 h 1306"/>
              <a:gd name="T36" fmla="*/ 330 w 1634"/>
              <a:gd name="T37" fmla="*/ 564 h 1306"/>
              <a:gd name="T38" fmla="*/ 382 w 1634"/>
              <a:gd name="T39" fmla="*/ 60 h 1306"/>
              <a:gd name="T40" fmla="*/ 360 w 1634"/>
              <a:gd name="T41" fmla="*/ 8 h 1306"/>
              <a:gd name="T42" fmla="*/ 304 w 1634"/>
              <a:gd name="T43" fmla="*/ 8 h 1306"/>
              <a:gd name="T44" fmla="*/ 300 w 1634"/>
              <a:gd name="T45" fmla="*/ 12 h 1306"/>
              <a:gd name="T46" fmla="*/ 280 w 1634"/>
              <a:gd name="T47" fmla="*/ 44 h 1306"/>
              <a:gd name="T48" fmla="*/ 224 w 1634"/>
              <a:gd name="T49" fmla="*/ 650 h 1306"/>
              <a:gd name="T50" fmla="*/ 270 w 1634"/>
              <a:gd name="T51" fmla="*/ 980 h 1306"/>
              <a:gd name="T52" fmla="*/ 242 w 1634"/>
              <a:gd name="T53" fmla="*/ 974 h 1306"/>
              <a:gd name="T54" fmla="*/ 166 w 1634"/>
              <a:gd name="T55" fmla="*/ 798 h 1306"/>
              <a:gd name="T56" fmla="*/ 104 w 1634"/>
              <a:gd name="T57" fmla="*/ 358 h 1306"/>
              <a:gd name="T58" fmla="*/ 64 w 1634"/>
              <a:gd name="T59" fmla="*/ 310 h 1306"/>
              <a:gd name="T60" fmla="*/ 24 w 1634"/>
              <a:gd name="T61" fmla="*/ 316 h 1306"/>
              <a:gd name="T62" fmla="*/ 0 w 1634"/>
              <a:gd name="T63" fmla="*/ 364 h 1306"/>
              <a:gd name="T64" fmla="*/ 56 w 1634"/>
              <a:gd name="T65" fmla="*/ 790 h 1306"/>
              <a:gd name="T66" fmla="*/ 126 w 1634"/>
              <a:gd name="T67" fmla="*/ 980 h 1306"/>
              <a:gd name="T68" fmla="*/ 204 w 1634"/>
              <a:gd name="T69" fmla="*/ 1086 h 1306"/>
              <a:gd name="T70" fmla="*/ 318 w 1634"/>
              <a:gd name="T71" fmla="*/ 1162 h 1306"/>
              <a:gd name="T72" fmla="*/ 448 w 1634"/>
              <a:gd name="T73" fmla="*/ 1182 h 1306"/>
              <a:gd name="T74" fmla="*/ 472 w 1634"/>
              <a:gd name="T75" fmla="*/ 1200 h 1306"/>
              <a:gd name="T76" fmla="*/ 638 w 1634"/>
              <a:gd name="T77" fmla="*/ 1272 h 1306"/>
              <a:gd name="T78" fmla="*/ 900 w 1634"/>
              <a:gd name="T79" fmla="*/ 1306 h 1306"/>
              <a:gd name="T80" fmla="*/ 1218 w 1634"/>
              <a:gd name="T81" fmla="*/ 1274 h 1306"/>
              <a:gd name="T82" fmla="*/ 1334 w 1634"/>
              <a:gd name="T83" fmla="*/ 1226 h 1306"/>
              <a:gd name="T84" fmla="*/ 1368 w 1634"/>
              <a:gd name="T85" fmla="*/ 1168 h 1306"/>
              <a:gd name="T86" fmla="*/ 1490 w 1634"/>
              <a:gd name="T87" fmla="*/ 966 h 1306"/>
              <a:gd name="T88" fmla="*/ 1544 w 1634"/>
              <a:gd name="T89" fmla="*/ 998 h 1306"/>
              <a:gd name="T90" fmla="*/ 1596 w 1634"/>
              <a:gd name="T91" fmla="*/ 1004 h 1306"/>
              <a:gd name="T92" fmla="*/ 1632 w 1634"/>
              <a:gd name="T93" fmla="*/ 964 h 1306"/>
              <a:gd name="T94" fmla="*/ 1616 w 1634"/>
              <a:gd name="T95" fmla="*/ 898 h 1306"/>
              <a:gd name="T96" fmla="*/ 998 w 1634"/>
              <a:gd name="T97" fmla="*/ 1026 h 1306"/>
              <a:gd name="T98" fmla="*/ 876 w 1634"/>
              <a:gd name="T99" fmla="*/ 1014 h 1306"/>
              <a:gd name="T100" fmla="*/ 782 w 1634"/>
              <a:gd name="T101" fmla="*/ 936 h 1306"/>
              <a:gd name="T102" fmla="*/ 746 w 1634"/>
              <a:gd name="T103" fmla="*/ 836 h 1306"/>
              <a:gd name="T104" fmla="*/ 772 w 1634"/>
              <a:gd name="T105" fmla="*/ 716 h 1306"/>
              <a:gd name="T106" fmla="*/ 860 w 1634"/>
              <a:gd name="T107" fmla="*/ 630 h 1306"/>
              <a:gd name="T108" fmla="*/ 940 w 1634"/>
              <a:gd name="T109" fmla="*/ 606 h 1306"/>
              <a:gd name="T110" fmla="*/ 1066 w 1634"/>
              <a:gd name="T111" fmla="*/ 634 h 1306"/>
              <a:gd name="T112" fmla="*/ 1156 w 1634"/>
              <a:gd name="T113" fmla="*/ 738 h 1306"/>
              <a:gd name="T114" fmla="*/ 1166 w 1634"/>
              <a:gd name="T115" fmla="*/ 860 h 1306"/>
              <a:gd name="T116" fmla="*/ 1108 w 1634"/>
              <a:gd name="T117" fmla="*/ 9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34" h="1306">
                <a:moveTo>
                  <a:pt x="1616" y="898"/>
                </a:moveTo>
                <a:lnTo>
                  <a:pt x="1616" y="898"/>
                </a:lnTo>
                <a:lnTo>
                  <a:pt x="1608" y="892"/>
                </a:lnTo>
                <a:lnTo>
                  <a:pt x="1596" y="888"/>
                </a:lnTo>
                <a:lnTo>
                  <a:pt x="1584" y="886"/>
                </a:lnTo>
                <a:lnTo>
                  <a:pt x="1572" y="886"/>
                </a:lnTo>
                <a:lnTo>
                  <a:pt x="1572" y="886"/>
                </a:lnTo>
                <a:lnTo>
                  <a:pt x="1562" y="886"/>
                </a:lnTo>
                <a:lnTo>
                  <a:pt x="1552" y="890"/>
                </a:lnTo>
                <a:lnTo>
                  <a:pt x="1544" y="894"/>
                </a:lnTo>
                <a:lnTo>
                  <a:pt x="1536" y="900"/>
                </a:lnTo>
                <a:lnTo>
                  <a:pt x="1536" y="900"/>
                </a:lnTo>
                <a:lnTo>
                  <a:pt x="1516" y="914"/>
                </a:lnTo>
                <a:lnTo>
                  <a:pt x="1504" y="920"/>
                </a:lnTo>
                <a:lnTo>
                  <a:pt x="1492" y="922"/>
                </a:lnTo>
                <a:lnTo>
                  <a:pt x="1372" y="922"/>
                </a:lnTo>
                <a:lnTo>
                  <a:pt x="1378" y="544"/>
                </a:lnTo>
                <a:lnTo>
                  <a:pt x="1356" y="544"/>
                </a:lnTo>
                <a:lnTo>
                  <a:pt x="1356" y="544"/>
                </a:lnTo>
                <a:lnTo>
                  <a:pt x="1348" y="548"/>
                </a:lnTo>
                <a:lnTo>
                  <a:pt x="1332" y="560"/>
                </a:lnTo>
                <a:lnTo>
                  <a:pt x="1332" y="560"/>
                </a:lnTo>
                <a:lnTo>
                  <a:pt x="1320" y="570"/>
                </a:lnTo>
                <a:lnTo>
                  <a:pt x="1306" y="578"/>
                </a:lnTo>
                <a:lnTo>
                  <a:pt x="1290" y="584"/>
                </a:lnTo>
                <a:lnTo>
                  <a:pt x="1280" y="586"/>
                </a:lnTo>
                <a:lnTo>
                  <a:pt x="1270" y="586"/>
                </a:lnTo>
                <a:lnTo>
                  <a:pt x="1270" y="586"/>
                </a:lnTo>
                <a:lnTo>
                  <a:pt x="1252" y="584"/>
                </a:lnTo>
                <a:lnTo>
                  <a:pt x="1234" y="582"/>
                </a:lnTo>
                <a:lnTo>
                  <a:pt x="1218" y="574"/>
                </a:lnTo>
                <a:lnTo>
                  <a:pt x="1202" y="564"/>
                </a:lnTo>
                <a:lnTo>
                  <a:pt x="1202" y="564"/>
                </a:lnTo>
                <a:lnTo>
                  <a:pt x="1194" y="558"/>
                </a:lnTo>
                <a:lnTo>
                  <a:pt x="1188" y="550"/>
                </a:lnTo>
                <a:lnTo>
                  <a:pt x="1178" y="532"/>
                </a:lnTo>
                <a:lnTo>
                  <a:pt x="1170" y="510"/>
                </a:lnTo>
                <a:lnTo>
                  <a:pt x="1168" y="498"/>
                </a:lnTo>
                <a:lnTo>
                  <a:pt x="1168" y="486"/>
                </a:lnTo>
                <a:lnTo>
                  <a:pt x="1168" y="486"/>
                </a:lnTo>
                <a:lnTo>
                  <a:pt x="1168" y="472"/>
                </a:lnTo>
                <a:lnTo>
                  <a:pt x="1170" y="460"/>
                </a:lnTo>
                <a:lnTo>
                  <a:pt x="1172" y="450"/>
                </a:lnTo>
                <a:lnTo>
                  <a:pt x="1176" y="438"/>
                </a:lnTo>
                <a:lnTo>
                  <a:pt x="1182" y="428"/>
                </a:lnTo>
                <a:lnTo>
                  <a:pt x="1188" y="420"/>
                </a:lnTo>
                <a:lnTo>
                  <a:pt x="1194" y="412"/>
                </a:lnTo>
                <a:lnTo>
                  <a:pt x="1200" y="406"/>
                </a:lnTo>
                <a:lnTo>
                  <a:pt x="1200" y="406"/>
                </a:lnTo>
                <a:lnTo>
                  <a:pt x="1218" y="394"/>
                </a:lnTo>
                <a:lnTo>
                  <a:pt x="1234" y="388"/>
                </a:lnTo>
                <a:lnTo>
                  <a:pt x="1252" y="384"/>
                </a:lnTo>
                <a:lnTo>
                  <a:pt x="1270" y="384"/>
                </a:lnTo>
                <a:lnTo>
                  <a:pt x="1270" y="384"/>
                </a:lnTo>
                <a:lnTo>
                  <a:pt x="1288" y="386"/>
                </a:lnTo>
                <a:lnTo>
                  <a:pt x="1304" y="392"/>
                </a:lnTo>
                <a:lnTo>
                  <a:pt x="1318" y="398"/>
                </a:lnTo>
                <a:lnTo>
                  <a:pt x="1330" y="406"/>
                </a:lnTo>
                <a:lnTo>
                  <a:pt x="1330" y="406"/>
                </a:lnTo>
                <a:lnTo>
                  <a:pt x="1344" y="416"/>
                </a:lnTo>
                <a:lnTo>
                  <a:pt x="1350" y="418"/>
                </a:lnTo>
                <a:lnTo>
                  <a:pt x="1380" y="418"/>
                </a:lnTo>
                <a:lnTo>
                  <a:pt x="1384" y="236"/>
                </a:lnTo>
                <a:lnTo>
                  <a:pt x="1384" y="234"/>
                </a:lnTo>
                <a:lnTo>
                  <a:pt x="1384" y="234"/>
                </a:lnTo>
                <a:lnTo>
                  <a:pt x="1384" y="220"/>
                </a:lnTo>
                <a:lnTo>
                  <a:pt x="1384" y="206"/>
                </a:lnTo>
                <a:lnTo>
                  <a:pt x="1382" y="194"/>
                </a:lnTo>
                <a:lnTo>
                  <a:pt x="1378" y="184"/>
                </a:lnTo>
                <a:lnTo>
                  <a:pt x="1378" y="184"/>
                </a:lnTo>
                <a:lnTo>
                  <a:pt x="1374" y="174"/>
                </a:lnTo>
                <a:lnTo>
                  <a:pt x="1366" y="166"/>
                </a:lnTo>
                <a:lnTo>
                  <a:pt x="1358" y="160"/>
                </a:lnTo>
                <a:lnTo>
                  <a:pt x="1350" y="156"/>
                </a:lnTo>
                <a:lnTo>
                  <a:pt x="1350" y="156"/>
                </a:lnTo>
                <a:lnTo>
                  <a:pt x="1338" y="154"/>
                </a:lnTo>
                <a:lnTo>
                  <a:pt x="1328" y="152"/>
                </a:lnTo>
                <a:lnTo>
                  <a:pt x="1316" y="154"/>
                </a:lnTo>
                <a:lnTo>
                  <a:pt x="1304" y="156"/>
                </a:lnTo>
                <a:lnTo>
                  <a:pt x="1278" y="164"/>
                </a:lnTo>
                <a:lnTo>
                  <a:pt x="1250" y="178"/>
                </a:lnTo>
                <a:lnTo>
                  <a:pt x="1250" y="178"/>
                </a:lnTo>
                <a:lnTo>
                  <a:pt x="1220" y="194"/>
                </a:lnTo>
                <a:lnTo>
                  <a:pt x="1186" y="214"/>
                </a:lnTo>
                <a:lnTo>
                  <a:pt x="1150" y="240"/>
                </a:lnTo>
                <a:lnTo>
                  <a:pt x="1114" y="266"/>
                </a:lnTo>
                <a:lnTo>
                  <a:pt x="1074" y="298"/>
                </a:lnTo>
                <a:lnTo>
                  <a:pt x="1034" y="330"/>
                </a:lnTo>
                <a:lnTo>
                  <a:pt x="952" y="404"/>
                </a:lnTo>
                <a:lnTo>
                  <a:pt x="952" y="404"/>
                </a:lnTo>
                <a:lnTo>
                  <a:pt x="868" y="482"/>
                </a:lnTo>
                <a:lnTo>
                  <a:pt x="784" y="566"/>
                </a:lnTo>
                <a:lnTo>
                  <a:pt x="704" y="652"/>
                </a:lnTo>
                <a:lnTo>
                  <a:pt x="628" y="736"/>
                </a:lnTo>
                <a:lnTo>
                  <a:pt x="558" y="818"/>
                </a:lnTo>
                <a:lnTo>
                  <a:pt x="496" y="896"/>
                </a:lnTo>
                <a:lnTo>
                  <a:pt x="470" y="932"/>
                </a:lnTo>
                <a:lnTo>
                  <a:pt x="446" y="966"/>
                </a:lnTo>
                <a:lnTo>
                  <a:pt x="426" y="998"/>
                </a:lnTo>
                <a:lnTo>
                  <a:pt x="410" y="1028"/>
                </a:lnTo>
                <a:lnTo>
                  <a:pt x="410" y="1028"/>
                </a:lnTo>
                <a:lnTo>
                  <a:pt x="400" y="1016"/>
                </a:lnTo>
                <a:lnTo>
                  <a:pt x="392" y="1004"/>
                </a:lnTo>
                <a:lnTo>
                  <a:pt x="392" y="1004"/>
                </a:lnTo>
                <a:lnTo>
                  <a:pt x="382" y="986"/>
                </a:lnTo>
                <a:lnTo>
                  <a:pt x="374" y="964"/>
                </a:lnTo>
                <a:lnTo>
                  <a:pt x="366" y="942"/>
                </a:lnTo>
                <a:lnTo>
                  <a:pt x="358" y="916"/>
                </a:lnTo>
                <a:lnTo>
                  <a:pt x="346" y="860"/>
                </a:lnTo>
                <a:lnTo>
                  <a:pt x="338" y="798"/>
                </a:lnTo>
                <a:lnTo>
                  <a:pt x="338" y="798"/>
                </a:lnTo>
                <a:lnTo>
                  <a:pt x="332" y="726"/>
                </a:lnTo>
                <a:lnTo>
                  <a:pt x="328" y="648"/>
                </a:lnTo>
                <a:lnTo>
                  <a:pt x="330" y="564"/>
                </a:lnTo>
                <a:lnTo>
                  <a:pt x="334" y="474"/>
                </a:lnTo>
                <a:lnTo>
                  <a:pt x="342" y="378"/>
                </a:lnTo>
                <a:lnTo>
                  <a:pt x="352" y="278"/>
                </a:lnTo>
                <a:lnTo>
                  <a:pt x="366" y="172"/>
                </a:lnTo>
                <a:lnTo>
                  <a:pt x="382" y="60"/>
                </a:lnTo>
                <a:lnTo>
                  <a:pt x="382" y="60"/>
                </a:lnTo>
                <a:lnTo>
                  <a:pt x="382" y="60"/>
                </a:lnTo>
                <a:lnTo>
                  <a:pt x="382" y="60"/>
                </a:lnTo>
                <a:lnTo>
                  <a:pt x="382" y="46"/>
                </a:lnTo>
                <a:lnTo>
                  <a:pt x="378" y="32"/>
                </a:lnTo>
                <a:lnTo>
                  <a:pt x="372" y="18"/>
                </a:lnTo>
                <a:lnTo>
                  <a:pt x="360" y="8"/>
                </a:lnTo>
                <a:lnTo>
                  <a:pt x="360" y="8"/>
                </a:lnTo>
                <a:lnTo>
                  <a:pt x="346" y="2"/>
                </a:lnTo>
                <a:lnTo>
                  <a:pt x="332" y="0"/>
                </a:lnTo>
                <a:lnTo>
                  <a:pt x="332" y="0"/>
                </a:lnTo>
                <a:lnTo>
                  <a:pt x="318" y="2"/>
                </a:lnTo>
                <a:lnTo>
                  <a:pt x="304" y="8"/>
                </a:lnTo>
                <a:lnTo>
                  <a:pt x="304" y="8"/>
                </a:lnTo>
                <a:lnTo>
                  <a:pt x="302" y="8"/>
                </a:lnTo>
                <a:lnTo>
                  <a:pt x="302" y="8"/>
                </a:lnTo>
                <a:lnTo>
                  <a:pt x="300" y="10"/>
                </a:lnTo>
                <a:lnTo>
                  <a:pt x="300" y="10"/>
                </a:lnTo>
                <a:lnTo>
                  <a:pt x="300" y="12"/>
                </a:lnTo>
                <a:lnTo>
                  <a:pt x="300" y="12"/>
                </a:lnTo>
                <a:lnTo>
                  <a:pt x="292" y="18"/>
                </a:lnTo>
                <a:lnTo>
                  <a:pt x="286" y="26"/>
                </a:lnTo>
                <a:lnTo>
                  <a:pt x="282" y="34"/>
                </a:lnTo>
                <a:lnTo>
                  <a:pt x="280" y="44"/>
                </a:lnTo>
                <a:lnTo>
                  <a:pt x="280" y="44"/>
                </a:lnTo>
                <a:lnTo>
                  <a:pt x="262" y="156"/>
                </a:lnTo>
                <a:lnTo>
                  <a:pt x="248" y="266"/>
                </a:lnTo>
                <a:lnTo>
                  <a:pt x="238" y="368"/>
                </a:lnTo>
                <a:lnTo>
                  <a:pt x="230" y="468"/>
                </a:lnTo>
                <a:lnTo>
                  <a:pt x="226" y="562"/>
                </a:lnTo>
                <a:lnTo>
                  <a:pt x="224" y="650"/>
                </a:lnTo>
                <a:lnTo>
                  <a:pt x="228" y="732"/>
                </a:lnTo>
                <a:lnTo>
                  <a:pt x="234" y="808"/>
                </a:lnTo>
                <a:lnTo>
                  <a:pt x="234" y="808"/>
                </a:lnTo>
                <a:lnTo>
                  <a:pt x="242" y="870"/>
                </a:lnTo>
                <a:lnTo>
                  <a:pt x="254" y="928"/>
                </a:lnTo>
                <a:lnTo>
                  <a:pt x="270" y="980"/>
                </a:lnTo>
                <a:lnTo>
                  <a:pt x="278" y="1004"/>
                </a:lnTo>
                <a:lnTo>
                  <a:pt x="288" y="1026"/>
                </a:lnTo>
                <a:lnTo>
                  <a:pt x="288" y="1026"/>
                </a:lnTo>
                <a:lnTo>
                  <a:pt x="272" y="1012"/>
                </a:lnTo>
                <a:lnTo>
                  <a:pt x="258" y="994"/>
                </a:lnTo>
                <a:lnTo>
                  <a:pt x="242" y="974"/>
                </a:lnTo>
                <a:lnTo>
                  <a:pt x="228" y="952"/>
                </a:lnTo>
                <a:lnTo>
                  <a:pt x="228" y="952"/>
                </a:lnTo>
                <a:lnTo>
                  <a:pt x="216" y="930"/>
                </a:lnTo>
                <a:lnTo>
                  <a:pt x="206" y="908"/>
                </a:lnTo>
                <a:lnTo>
                  <a:pt x="186" y="858"/>
                </a:lnTo>
                <a:lnTo>
                  <a:pt x="166" y="798"/>
                </a:lnTo>
                <a:lnTo>
                  <a:pt x="150" y="730"/>
                </a:lnTo>
                <a:lnTo>
                  <a:pt x="134" y="652"/>
                </a:lnTo>
                <a:lnTo>
                  <a:pt x="122" y="564"/>
                </a:lnTo>
                <a:lnTo>
                  <a:pt x="112" y="466"/>
                </a:lnTo>
                <a:lnTo>
                  <a:pt x="104" y="358"/>
                </a:lnTo>
                <a:lnTo>
                  <a:pt x="104" y="358"/>
                </a:lnTo>
                <a:lnTo>
                  <a:pt x="102" y="344"/>
                </a:lnTo>
                <a:lnTo>
                  <a:pt x="96" y="332"/>
                </a:lnTo>
                <a:lnTo>
                  <a:pt x="88" y="322"/>
                </a:lnTo>
                <a:lnTo>
                  <a:pt x="76" y="314"/>
                </a:lnTo>
                <a:lnTo>
                  <a:pt x="76" y="314"/>
                </a:lnTo>
                <a:lnTo>
                  <a:pt x="64" y="310"/>
                </a:lnTo>
                <a:lnTo>
                  <a:pt x="50" y="308"/>
                </a:lnTo>
                <a:lnTo>
                  <a:pt x="36" y="312"/>
                </a:lnTo>
                <a:lnTo>
                  <a:pt x="24" y="316"/>
                </a:lnTo>
                <a:lnTo>
                  <a:pt x="24" y="316"/>
                </a:lnTo>
                <a:lnTo>
                  <a:pt x="24" y="316"/>
                </a:lnTo>
                <a:lnTo>
                  <a:pt x="24" y="316"/>
                </a:lnTo>
                <a:lnTo>
                  <a:pt x="14" y="326"/>
                </a:lnTo>
                <a:lnTo>
                  <a:pt x="6" y="336"/>
                </a:lnTo>
                <a:lnTo>
                  <a:pt x="2" y="350"/>
                </a:lnTo>
                <a:lnTo>
                  <a:pt x="0" y="364"/>
                </a:lnTo>
                <a:lnTo>
                  <a:pt x="0" y="364"/>
                </a:lnTo>
                <a:lnTo>
                  <a:pt x="0" y="364"/>
                </a:lnTo>
                <a:lnTo>
                  <a:pt x="0" y="364"/>
                </a:lnTo>
                <a:lnTo>
                  <a:pt x="8" y="476"/>
                </a:lnTo>
                <a:lnTo>
                  <a:pt x="18" y="578"/>
                </a:lnTo>
                <a:lnTo>
                  <a:pt x="32" y="670"/>
                </a:lnTo>
                <a:lnTo>
                  <a:pt x="48" y="752"/>
                </a:lnTo>
                <a:lnTo>
                  <a:pt x="56" y="790"/>
                </a:lnTo>
                <a:lnTo>
                  <a:pt x="66" y="828"/>
                </a:lnTo>
                <a:lnTo>
                  <a:pt x="76" y="862"/>
                </a:lnTo>
                <a:lnTo>
                  <a:pt x="88" y="894"/>
                </a:lnTo>
                <a:lnTo>
                  <a:pt x="100" y="924"/>
                </a:lnTo>
                <a:lnTo>
                  <a:pt x="112" y="952"/>
                </a:lnTo>
                <a:lnTo>
                  <a:pt x="126" y="980"/>
                </a:lnTo>
                <a:lnTo>
                  <a:pt x="140" y="1004"/>
                </a:lnTo>
                <a:lnTo>
                  <a:pt x="140" y="1004"/>
                </a:lnTo>
                <a:lnTo>
                  <a:pt x="154" y="1028"/>
                </a:lnTo>
                <a:lnTo>
                  <a:pt x="170" y="1050"/>
                </a:lnTo>
                <a:lnTo>
                  <a:pt x="186" y="1068"/>
                </a:lnTo>
                <a:lnTo>
                  <a:pt x="204" y="1086"/>
                </a:lnTo>
                <a:lnTo>
                  <a:pt x="220" y="1104"/>
                </a:lnTo>
                <a:lnTo>
                  <a:pt x="240" y="1118"/>
                </a:lnTo>
                <a:lnTo>
                  <a:pt x="258" y="1132"/>
                </a:lnTo>
                <a:lnTo>
                  <a:pt x="278" y="1142"/>
                </a:lnTo>
                <a:lnTo>
                  <a:pt x="298" y="1152"/>
                </a:lnTo>
                <a:lnTo>
                  <a:pt x="318" y="1162"/>
                </a:lnTo>
                <a:lnTo>
                  <a:pt x="340" y="1168"/>
                </a:lnTo>
                <a:lnTo>
                  <a:pt x="360" y="1174"/>
                </a:lnTo>
                <a:lnTo>
                  <a:pt x="382" y="1178"/>
                </a:lnTo>
                <a:lnTo>
                  <a:pt x="404" y="1180"/>
                </a:lnTo>
                <a:lnTo>
                  <a:pt x="426" y="1182"/>
                </a:lnTo>
                <a:lnTo>
                  <a:pt x="448" y="1182"/>
                </a:lnTo>
                <a:lnTo>
                  <a:pt x="448" y="1182"/>
                </a:lnTo>
                <a:lnTo>
                  <a:pt x="448" y="1182"/>
                </a:lnTo>
                <a:lnTo>
                  <a:pt x="448" y="1182"/>
                </a:lnTo>
                <a:lnTo>
                  <a:pt x="452" y="1182"/>
                </a:lnTo>
                <a:lnTo>
                  <a:pt x="452" y="1182"/>
                </a:lnTo>
                <a:lnTo>
                  <a:pt x="472" y="1200"/>
                </a:lnTo>
                <a:lnTo>
                  <a:pt x="494" y="1214"/>
                </a:lnTo>
                <a:lnTo>
                  <a:pt x="520" y="1230"/>
                </a:lnTo>
                <a:lnTo>
                  <a:pt x="546" y="1242"/>
                </a:lnTo>
                <a:lnTo>
                  <a:pt x="576" y="1254"/>
                </a:lnTo>
                <a:lnTo>
                  <a:pt x="606" y="1264"/>
                </a:lnTo>
                <a:lnTo>
                  <a:pt x="638" y="1272"/>
                </a:lnTo>
                <a:lnTo>
                  <a:pt x="672" y="1280"/>
                </a:lnTo>
                <a:lnTo>
                  <a:pt x="672" y="1280"/>
                </a:lnTo>
                <a:lnTo>
                  <a:pt x="708" y="1288"/>
                </a:lnTo>
                <a:lnTo>
                  <a:pt x="746" y="1294"/>
                </a:lnTo>
                <a:lnTo>
                  <a:pt x="822" y="1302"/>
                </a:lnTo>
                <a:lnTo>
                  <a:pt x="900" y="1306"/>
                </a:lnTo>
                <a:lnTo>
                  <a:pt x="976" y="1304"/>
                </a:lnTo>
                <a:lnTo>
                  <a:pt x="976" y="1304"/>
                </a:lnTo>
                <a:lnTo>
                  <a:pt x="1052" y="1300"/>
                </a:lnTo>
                <a:lnTo>
                  <a:pt x="1122" y="1292"/>
                </a:lnTo>
                <a:lnTo>
                  <a:pt x="1188" y="1280"/>
                </a:lnTo>
                <a:lnTo>
                  <a:pt x="1218" y="1274"/>
                </a:lnTo>
                <a:lnTo>
                  <a:pt x="1246" y="1266"/>
                </a:lnTo>
                <a:lnTo>
                  <a:pt x="1246" y="1266"/>
                </a:lnTo>
                <a:lnTo>
                  <a:pt x="1272" y="1258"/>
                </a:lnTo>
                <a:lnTo>
                  <a:pt x="1294" y="1248"/>
                </a:lnTo>
                <a:lnTo>
                  <a:pt x="1316" y="1238"/>
                </a:lnTo>
                <a:lnTo>
                  <a:pt x="1334" y="1226"/>
                </a:lnTo>
                <a:lnTo>
                  <a:pt x="1334" y="1226"/>
                </a:lnTo>
                <a:lnTo>
                  <a:pt x="1348" y="1214"/>
                </a:lnTo>
                <a:lnTo>
                  <a:pt x="1358" y="1200"/>
                </a:lnTo>
                <a:lnTo>
                  <a:pt x="1366" y="1184"/>
                </a:lnTo>
                <a:lnTo>
                  <a:pt x="1368" y="1176"/>
                </a:lnTo>
                <a:lnTo>
                  <a:pt x="1368" y="1168"/>
                </a:lnTo>
                <a:lnTo>
                  <a:pt x="1368" y="1168"/>
                </a:lnTo>
                <a:lnTo>
                  <a:pt x="1368" y="1168"/>
                </a:lnTo>
                <a:lnTo>
                  <a:pt x="1372" y="966"/>
                </a:lnTo>
                <a:lnTo>
                  <a:pt x="1490" y="966"/>
                </a:lnTo>
                <a:lnTo>
                  <a:pt x="1490" y="966"/>
                </a:lnTo>
                <a:lnTo>
                  <a:pt x="1490" y="966"/>
                </a:lnTo>
                <a:lnTo>
                  <a:pt x="1490" y="966"/>
                </a:lnTo>
                <a:lnTo>
                  <a:pt x="1504" y="970"/>
                </a:lnTo>
                <a:lnTo>
                  <a:pt x="1516" y="976"/>
                </a:lnTo>
                <a:lnTo>
                  <a:pt x="1536" y="992"/>
                </a:lnTo>
                <a:lnTo>
                  <a:pt x="1536" y="992"/>
                </a:lnTo>
                <a:lnTo>
                  <a:pt x="1544" y="998"/>
                </a:lnTo>
                <a:lnTo>
                  <a:pt x="1552" y="1004"/>
                </a:lnTo>
                <a:lnTo>
                  <a:pt x="1562" y="1006"/>
                </a:lnTo>
                <a:lnTo>
                  <a:pt x="1572" y="1008"/>
                </a:lnTo>
                <a:lnTo>
                  <a:pt x="1572" y="1008"/>
                </a:lnTo>
                <a:lnTo>
                  <a:pt x="1584" y="1008"/>
                </a:lnTo>
                <a:lnTo>
                  <a:pt x="1596" y="1004"/>
                </a:lnTo>
                <a:lnTo>
                  <a:pt x="1606" y="1000"/>
                </a:lnTo>
                <a:lnTo>
                  <a:pt x="1616" y="996"/>
                </a:lnTo>
                <a:lnTo>
                  <a:pt x="1616" y="996"/>
                </a:lnTo>
                <a:lnTo>
                  <a:pt x="1622" y="988"/>
                </a:lnTo>
                <a:lnTo>
                  <a:pt x="1628" y="978"/>
                </a:lnTo>
                <a:lnTo>
                  <a:pt x="1632" y="964"/>
                </a:lnTo>
                <a:lnTo>
                  <a:pt x="1634" y="946"/>
                </a:lnTo>
                <a:lnTo>
                  <a:pt x="1634" y="946"/>
                </a:lnTo>
                <a:lnTo>
                  <a:pt x="1634" y="930"/>
                </a:lnTo>
                <a:lnTo>
                  <a:pt x="1630" y="916"/>
                </a:lnTo>
                <a:lnTo>
                  <a:pt x="1624" y="906"/>
                </a:lnTo>
                <a:lnTo>
                  <a:pt x="1616" y="898"/>
                </a:lnTo>
                <a:lnTo>
                  <a:pt x="1616" y="898"/>
                </a:lnTo>
                <a:close/>
                <a:moveTo>
                  <a:pt x="1058" y="1006"/>
                </a:moveTo>
                <a:lnTo>
                  <a:pt x="1058" y="1006"/>
                </a:lnTo>
                <a:lnTo>
                  <a:pt x="1038" y="1014"/>
                </a:lnTo>
                <a:lnTo>
                  <a:pt x="1018" y="1022"/>
                </a:lnTo>
                <a:lnTo>
                  <a:pt x="998" y="1026"/>
                </a:lnTo>
                <a:lnTo>
                  <a:pt x="976" y="1028"/>
                </a:lnTo>
                <a:lnTo>
                  <a:pt x="956" y="1030"/>
                </a:lnTo>
                <a:lnTo>
                  <a:pt x="936" y="1028"/>
                </a:lnTo>
                <a:lnTo>
                  <a:pt x="916" y="1026"/>
                </a:lnTo>
                <a:lnTo>
                  <a:pt x="896" y="1020"/>
                </a:lnTo>
                <a:lnTo>
                  <a:pt x="876" y="1014"/>
                </a:lnTo>
                <a:lnTo>
                  <a:pt x="858" y="1004"/>
                </a:lnTo>
                <a:lnTo>
                  <a:pt x="840" y="994"/>
                </a:lnTo>
                <a:lnTo>
                  <a:pt x="824" y="982"/>
                </a:lnTo>
                <a:lnTo>
                  <a:pt x="808" y="968"/>
                </a:lnTo>
                <a:lnTo>
                  <a:pt x="794" y="952"/>
                </a:lnTo>
                <a:lnTo>
                  <a:pt x="782" y="936"/>
                </a:lnTo>
                <a:lnTo>
                  <a:pt x="770" y="916"/>
                </a:lnTo>
                <a:lnTo>
                  <a:pt x="770" y="916"/>
                </a:lnTo>
                <a:lnTo>
                  <a:pt x="760" y="896"/>
                </a:lnTo>
                <a:lnTo>
                  <a:pt x="754" y="876"/>
                </a:lnTo>
                <a:lnTo>
                  <a:pt x="750" y="856"/>
                </a:lnTo>
                <a:lnTo>
                  <a:pt x="746" y="836"/>
                </a:lnTo>
                <a:lnTo>
                  <a:pt x="746" y="816"/>
                </a:lnTo>
                <a:lnTo>
                  <a:pt x="748" y="794"/>
                </a:lnTo>
                <a:lnTo>
                  <a:pt x="750" y="774"/>
                </a:lnTo>
                <a:lnTo>
                  <a:pt x="756" y="754"/>
                </a:lnTo>
                <a:lnTo>
                  <a:pt x="762" y="736"/>
                </a:lnTo>
                <a:lnTo>
                  <a:pt x="772" y="716"/>
                </a:lnTo>
                <a:lnTo>
                  <a:pt x="782" y="700"/>
                </a:lnTo>
                <a:lnTo>
                  <a:pt x="794" y="682"/>
                </a:lnTo>
                <a:lnTo>
                  <a:pt x="808" y="668"/>
                </a:lnTo>
                <a:lnTo>
                  <a:pt x="824" y="652"/>
                </a:lnTo>
                <a:lnTo>
                  <a:pt x="840" y="640"/>
                </a:lnTo>
                <a:lnTo>
                  <a:pt x="860" y="630"/>
                </a:lnTo>
                <a:lnTo>
                  <a:pt x="860" y="630"/>
                </a:lnTo>
                <a:lnTo>
                  <a:pt x="878" y="620"/>
                </a:lnTo>
                <a:lnTo>
                  <a:pt x="898" y="614"/>
                </a:lnTo>
                <a:lnTo>
                  <a:pt x="920" y="608"/>
                </a:lnTo>
                <a:lnTo>
                  <a:pt x="940" y="606"/>
                </a:lnTo>
                <a:lnTo>
                  <a:pt x="940" y="606"/>
                </a:lnTo>
                <a:lnTo>
                  <a:pt x="956" y="606"/>
                </a:lnTo>
                <a:lnTo>
                  <a:pt x="956" y="606"/>
                </a:lnTo>
                <a:lnTo>
                  <a:pt x="984" y="606"/>
                </a:lnTo>
                <a:lnTo>
                  <a:pt x="1012" y="612"/>
                </a:lnTo>
                <a:lnTo>
                  <a:pt x="1040" y="622"/>
                </a:lnTo>
                <a:lnTo>
                  <a:pt x="1066" y="634"/>
                </a:lnTo>
                <a:lnTo>
                  <a:pt x="1090" y="650"/>
                </a:lnTo>
                <a:lnTo>
                  <a:pt x="1112" y="670"/>
                </a:lnTo>
                <a:lnTo>
                  <a:pt x="1130" y="692"/>
                </a:lnTo>
                <a:lnTo>
                  <a:pt x="1146" y="718"/>
                </a:lnTo>
                <a:lnTo>
                  <a:pt x="1146" y="718"/>
                </a:lnTo>
                <a:lnTo>
                  <a:pt x="1156" y="738"/>
                </a:lnTo>
                <a:lnTo>
                  <a:pt x="1162" y="758"/>
                </a:lnTo>
                <a:lnTo>
                  <a:pt x="1168" y="778"/>
                </a:lnTo>
                <a:lnTo>
                  <a:pt x="1170" y="800"/>
                </a:lnTo>
                <a:lnTo>
                  <a:pt x="1170" y="820"/>
                </a:lnTo>
                <a:lnTo>
                  <a:pt x="1170" y="840"/>
                </a:lnTo>
                <a:lnTo>
                  <a:pt x="1166" y="860"/>
                </a:lnTo>
                <a:lnTo>
                  <a:pt x="1160" y="880"/>
                </a:lnTo>
                <a:lnTo>
                  <a:pt x="1154" y="900"/>
                </a:lnTo>
                <a:lnTo>
                  <a:pt x="1146" y="918"/>
                </a:lnTo>
                <a:lnTo>
                  <a:pt x="1134" y="936"/>
                </a:lnTo>
                <a:lnTo>
                  <a:pt x="1122" y="952"/>
                </a:lnTo>
                <a:lnTo>
                  <a:pt x="1108" y="968"/>
                </a:lnTo>
                <a:lnTo>
                  <a:pt x="1092" y="982"/>
                </a:lnTo>
                <a:lnTo>
                  <a:pt x="1076" y="994"/>
                </a:lnTo>
                <a:lnTo>
                  <a:pt x="1058" y="1006"/>
                </a:lnTo>
                <a:lnTo>
                  <a:pt x="1058" y="1006"/>
                </a:lnTo>
                <a:close/>
              </a:path>
            </a:pathLst>
          </a:custGeom>
          <a:solidFill>
            <a:srgbClr val="E3BC1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180013" y="1949450"/>
            <a:ext cx="1454150" cy="1009650"/>
          </a:xfrm>
          <a:custGeom>
            <a:avLst/>
            <a:gdLst>
              <a:gd name="T0" fmla="*/ 840 w 916"/>
              <a:gd name="T1" fmla="*/ 32 h 636"/>
              <a:gd name="T2" fmla="*/ 786 w 916"/>
              <a:gd name="T3" fmla="*/ 14 h 636"/>
              <a:gd name="T4" fmla="*/ 704 w 916"/>
              <a:gd name="T5" fmla="*/ 2 h 636"/>
              <a:gd name="T6" fmla="*/ 614 w 916"/>
              <a:gd name="T7" fmla="*/ 2 h 636"/>
              <a:gd name="T8" fmla="*/ 548 w 916"/>
              <a:gd name="T9" fmla="*/ 8 h 636"/>
              <a:gd name="T10" fmla="*/ 448 w 916"/>
              <a:gd name="T11" fmla="*/ 30 h 636"/>
              <a:gd name="T12" fmla="*/ 360 w 916"/>
              <a:gd name="T13" fmla="*/ 64 h 636"/>
              <a:gd name="T14" fmla="*/ 358 w 916"/>
              <a:gd name="T15" fmla="*/ 66 h 636"/>
              <a:gd name="T16" fmla="*/ 356 w 916"/>
              <a:gd name="T17" fmla="*/ 66 h 636"/>
              <a:gd name="T18" fmla="*/ 356 w 916"/>
              <a:gd name="T19" fmla="*/ 66 h 636"/>
              <a:gd name="T20" fmla="*/ 300 w 916"/>
              <a:gd name="T21" fmla="*/ 104 h 636"/>
              <a:gd name="T22" fmla="*/ 262 w 916"/>
              <a:gd name="T23" fmla="*/ 158 h 636"/>
              <a:gd name="T24" fmla="*/ 254 w 916"/>
              <a:gd name="T25" fmla="*/ 202 h 636"/>
              <a:gd name="T26" fmla="*/ 142 w 916"/>
              <a:gd name="T27" fmla="*/ 344 h 636"/>
              <a:gd name="T28" fmla="*/ 118 w 916"/>
              <a:gd name="T29" fmla="*/ 338 h 636"/>
              <a:gd name="T30" fmla="*/ 90 w 916"/>
              <a:gd name="T31" fmla="*/ 318 h 636"/>
              <a:gd name="T32" fmla="*/ 62 w 916"/>
              <a:gd name="T33" fmla="*/ 310 h 636"/>
              <a:gd name="T34" fmla="*/ 38 w 916"/>
              <a:gd name="T35" fmla="*/ 312 h 636"/>
              <a:gd name="T36" fmla="*/ 18 w 916"/>
              <a:gd name="T37" fmla="*/ 322 h 636"/>
              <a:gd name="T38" fmla="*/ 0 w 916"/>
              <a:gd name="T39" fmla="*/ 354 h 636"/>
              <a:gd name="T40" fmla="*/ 2 w 916"/>
              <a:gd name="T41" fmla="*/ 388 h 636"/>
              <a:gd name="T42" fmla="*/ 18 w 916"/>
              <a:gd name="T43" fmla="*/ 418 h 636"/>
              <a:gd name="T44" fmla="*/ 38 w 916"/>
              <a:gd name="T45" fmla="*/ 428 h 636"/>
              <a:gd name="T46" fmla="*/ 62 w 916"/>
              <a:gd name="T47" fmla="*/ 432 h 636"/>
              <a:gd name="T48" fmla="*/ 90 w 916"/>
              <a:gd name="T49" fmla="*/ 422 h 636"/>
              <a:gd name="T50" fmla="*/ 118 w 916"/>
              <a:gd name="T51" fmla="*/ 400 h 636"/>
              <a:gd name="T52" fmla="*/ 144 w 916"/>
              <a:gd name="T53" fmla="*/ 390 h 636"/>
              <a:gd name="T54" fmla="*/ 254 w 916"/>
              <a:gd name="T55" fmla="*/ 546 h 636"/>
              <a:gd name="T56" fmla="*/ 344 w 916"/>
              <a:gd name="T57" fmla="*/ 542 h 636"/>
              <a:gd name="T58" fmla="*/ 450 w 916"/>
              <a:gd name="T59" fmla="*/ 548 h 636"/>
              <a:gd name="T60" fmla="*/ 450 w 916"/>
              <a:gd name="T61" fmla="*/ 512 h 636"/>
              <a:gd name="T62" fmla="*/ 432 w 916"/>
              <a:gd name="T63" fmla="*/ 482 h 636"/>
              <a:gd name="T64" fmla="*/ 420 w 916"/>
              <a:gd name="T65" fmla="*/ 440 h 636"/>
              <a:gd name="T66" fmla="*/ 424 w 916"/>
              <a:gd name="T67" fmla="*/ 414 h 636"/>
              <a:gd name="T68" fmla="*/ 450 w 916"/>
              <a:gd name="T69" fmla="*/ 364 h 636"/>
              <a:gd name="T70" fmla="*/ 466 w 916"/>
              <a:gd name="T71" fmla="*/ 352 h 636"/>
              <a:gd name="T72" fmla="*/ 520 w 916"/>
              <a:gd name="T73" fmla="*/ 338 h 636"/>
              <a:gd name="T74" fmla="*/ 544 w 916"/>
              <a:gd name="T75" fmla="*/ 342 h 636"/>
              <a:gd name="T76" fmla="*/ 578 w 916"/>
              <a:gd name="T77" fmla="*/ 354 h 636"/>
              <a:gd name="T78" fmla="*/ 602 w 916"/>
              <a:gd name="T79" fmla="*/ 374 h 636"/>
              <a:gd name="T80" fmla="*/ 616 w 916"/>
              <a:gd name="T81" fmla="*/ 398 h 636"/>
              <a:gd name="T82" fmla="*/ 622 w 916"/>
              <a:gd name="T83" fmla="*/ 452 h 636"/>
              <a:gd name="T84" fmla="*/ 610 w 916"/>
              <a:gd name="T85" fmla="*/ 486 h 636"/>
              <a:gd name="T86" fmla="*/ 594 w 916"/>
              <a:gd name="T87" fmla="*/ 510 h 636"/>
              <a:gd name="T88" fmla="*/ 574 w 916"/>
              <a:gd name="T89" fmla="*/ 568 h 636"/>
              <a:gd name="T90" fmla="*/ 676 w 916"/>
              <a:gd name="T91" fmla="*/ 598 h 636"/>
              <a:gd name="T92" fmla="*/ 910 w 916"/>
              <a:gd name="T93" fmla="*/ 184 h 636"/>
              <a:gd name="T94" fmla="*/ 910 w 916"/>
              <a:gd name="T95" fmla="*/ 182 h 636"/>
              <a:gd name="T96" fmla="*/ 910 w 916"/>
              <a:gd name="T97" fmla="*/ 182 h 636"/>
              <a:gd name="T98" fmla="*/ 916 w 916"/>
              <a:gd name="T99" fmla="*/ 140 h 636"/>
              <a:gd name="T100" fmla="*/ 908 w 916"/>
              <a:gd name="T101" fmla="*/ 100 h 636"/>
              <a:gd name="T102" fmla="*/ 872 w 916"/>
              <a:gd name="T103" fmla="*/ 52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16" h="636">
                <a:moveTo>
                  <a:pt x="856" y="42"/>
                </a:moveTo>
                <a:lnTo>
                  <a:pt x="856" y="42"/>
                </a:lnTo>
                <a:lnTo>
                  <a:pt x="840" y="32"/>
                </a:lnTo>
                <a:lnTo>
                  <a:pt x="824" y="26"/>
                </a:lnTo>
                <a:lnTo>
                  <a:pt x="806" y="18"/>
                </a:lnTo>
                <a:lnTo>
                  <a:pt x="786" y="14"/>
                </a:lnTo>
                <a:lnTo>
                  <a:pt x="746" y="6"/>
                </a:lnTo>
                <a:lnTo>
                  <a:pt x="704" y="2"/>
                </a:lnTo>
                <a:lnTo>
                  <a:pt x="704" y="2"/>
                </a:lnTo>
                <a:lnTo>
                  <a:pt x="660" y="0"/>
                </a:lnTo>
                <a:lnTo>
                  <a:pt x="660" y="0"/>
                </a:lnTo>
                <a:lnTo>
                  <a:pt x="614" y="2"/>
                </a:lnTo>
                <a:lnTo>
                  <a:pt x="614" y="2"/>
                </a:lnTo>
                <a:lnTo>
                  <a:pt x="580" y="4"/>
                </a:lnTo>
                <a:lnTo>
                  <a:pt x="548" y="8"/>
                </a:lnTo>
                <a:lnTo>
                  <a:pt x="514" y="14"/>
                </a:lnTo>
                <a:lnTo>
                  <a:pt x="480" y="22"/>
                </a:lnTo>
                <a:lnTo>
                  <a:pt x="448" y="30"/>
                </a:lnTo>
                <a:lnTo>
                  <a:pt x="418" y="40"/>
                </a:lnTo>
                <a:lnTo>
                  <a:pt x="388" y="50"/>
                </a:lnTo>
                <a:lnTo>
                  <a:pt x="360" y="64"/>
                </a:lnTo>
                <a:lnTo>
                  <a:pt x="360" y="64"/>
                </a:lnTo>
                <a:lnTo>
                  <a:pt x="360" y="64"/>
                </a:lnTo>
                <a:lnTo>
                  <a:pt x="358" y="66"/>
                </a:lnTo>
                <a:lnTo>
                  <a:pt x="358" y="66"/>
                </a:lnTo>
                <a:lnTo>
                  <a:pt x="358" y="66"/>
                </a:lnTo>
                <a:lnTo>
                  <a:pt x="356" y="66"/>
                </a:lnTo>
                <a:lnTo>
                  <a:pt x="356" y="66"/>
                </a:lnTo>
                <a:lnTo>
                  <a:pt x="356" y="66"/>
                </a:lnTo>
                <a:lnTo>
                  <a:pt x="356" y="66"/>
                </a:lnTo>
                <a:lnTo>
                  <a:pt x="336" y="78"/>
                </a:lnTo>
                <a:lnTo>
                  <a:pt x="318" y="90"/>
                </a:lnTo>
                <a:lnTo>
                  <a:pt x="300" y="104"/>
                </a:lnTo>
                <a:lnTo>
                  <a:pt x="284" y="120"/>
                </a:lnTo>
                <a:lnTo>
                  <a:pt x="272" y="138"/>
                </a:lnTo>
                <a:lnTo>
                  <a:pt x="262" y="158"/>
                </a:lnTo>
                <a:lnTo>
                  <a:pt x="256" y="178"/>
                </a:lnTo>
                <a:lnTo>
                  <a:pt x="254" y="202"/>
                </a:lnTo>
                <a:lnTo>
                  <a:pt x="254" y="202"/>
                </a:lnTo>
                <a:lnTo>
                  <a:pt x="254" y="202"/>
                </a:lnTo>
                <a:lnTo>
                  <a:pt x="254" y="344"/>
                </a:lnTo>
                <a:lnTo>
                  <a:pt x="142" y="344"/>
                </a:lnTo>
                <a:lnTo>
                  <a:pt x="142" y="344"/>
                </a:lnTo>
                <a:lnTo>
                  <a:pt x="130" y="342"/>
                </a:lnTo>
                <a:lnTo>
                  <a:pt x="118" y="338"/>
                </a:lnTo>
                <a:lnTo>
                  <a:pt x="98" y="324"/>
                </a:lnTo>
                <a:lnTo>
                  <a:pt x="98" y="324"/>
                </a:lnTo>
                <a:lnTo>
                  <a:pt x="90" y="318"/>
                </a:lnTo>
                <a:lnTo>
                  <a:pt x="82" y="314"/>
                </a:lnTo>
                <a:lnTo>
                  <a:pt x="72" y="310"/>
                </a:lnTo>
                <a:lnTo>
                  <a:pt x="62" y="310"/>
                </a:lnTo>
                <a:lnTo>
                  <a:pt x="62" y="310"/>
                </a:lnTo>
                <a:lnTo>
                  <a:pt x="50" y="310"/>
                </a:lnTo>
                <a:lnTo>
                  <a:pt x="38" y="312"/>
                </a:lnTo>
                <a:lnTo>
                  <a:pt x="26" y="316"/>
                </a:lnTo>
                <a:lnTo>
                  <a:pt x="18" y="322"/>
                </a:lnTo>
                <a:lnTo>
                  <a:pt x="18" y="322"/>
                </a:lnTo>
                <a:lnTo>
                  <a:pt x="10" y="330"/>
                </a:lnTo>
                <a:lnTo>
                  <a:pt x="4" y="340"/>
                </a:lnTo>
                <a:lnTo>
                  <a:pt x="0" y="354"/>
                </a:lnTo>
                <a:lnTo>
                  <a:pt x="0" y="370"/>
                </a:lnTo>
                <a:lnTo>
                  <a:pt x="0" y="370"/>
                </a:lnTo>
                <a:lnTo>
                  <a:pt x="2" y="388"/>
                </a:lnTo>
                <a:lnTo>
                  <a:pt x="6" y="402"/>
                </a:lnTo>
                <a:lnTo>
                  <a:pt x="12" y="412"/>
                </a:lnTo>
                <a:lnTo>
                  <a:pt x="18" y="418"/>
                </a:lnTo>
                <a:lnTo>
                  <a:pt x="18" y="418"/>
                </a:lnTo>
                <a:lnTo>
                  <a:pt x="28" y="424"/>
                </a:lnTo>
                <a:lnTo>
                  <a:pt x="38" y="428"/>
                </a:lnTo>
                <a:lnTo>
                  <a:pt x="50" y="430"/>
                </a:lnTo>
                <a:lnTo>
                  <a:pt x="62" y="432"/>
                </a:lnTo>
                <a:lnTo>
                  <a:pt x="62" y="432"/>
                </a:lnTo>
                <a:lnTo>
                  <a:pt x="72" y="430"/>
                </a:lnTo>
                <a:lnTo>
                  <a:pt x="82" y="428"/>
                </a:lnTo>
                <a:lnTo>
                  <a:pt x="90" y="422"/>
                </a:lnTo>
                <a:lnTo>
                  <a:pt x="100" y="416"/>
                </a:lnTo>
                <a:lnTo>
                  <a:pt x="100" y="416"/>
                </a:lnTo>
                <a:lnTo>
                  <a:pt x="118" y="400"/>
                </a:lnTo>
                <a:lnTo>
                  <a:pt x="130" y="394"/>
                </a:lnTo>
                <a:lnTo>
                  <a:pt x="144" y="390"/>
                </a:lnTo>
                <a:lnTo>
                  <a:pt x="144" y="390"/>
                </a:lnTo>
                <a:lnTo>
                  <a:pt x="146" y="390"/>
                </a:lnTo>
                <a:lnTo>
                  <a:pt x="254" y="390"/>
                </a:lnTo>
                <a:lnTo>
                  <a:pt x="254" y="546"/>
                </a:lnTo>
                <a:lnTo>
                  <a:pt x="254" y="546"/>
                </a:lnTo>
                <a:lnTo>
                  <a:pt x="300" y="544"/>
                </a:lnTo>
                <a:lnTo>
                  <a:pt x="344" y="542"/>
                </a:lnTo>
                <a:lnTo>
                  <a:pt x="344" y="542"/>
                </a:lnTo>
                <a:lnTo>
                  <a:pt x="398" y="544"/>
                </a:lnTo>
                <a:lnTo>
                  <a:pt x="450" y="548"/>
                </a:lnTo>
                <a:lnTo>
                  <a:pt x="452" y="520"/>
                </a:lnTo>
                <a:lnTo>
                  <a:pt x="452" y="520"/>
                </a:lnTo>
                <a:lnTo>
                  <a:pt x="450" y="512"/>
                </a:lnTo>
                <a:lnTo>
                  <a:pt x="438" y="494"/>
                </a:lnTo>
                <a:lnTo>
                  <a:pt x="438" y="494"/>
                </a:lnTo>
                <a:lnTo>
                  <a:pt x="432" y="482"/>
                </a:lnTo>
                <a:lnTo>
                  <a:pt x="426" y="468"/>
                </a:lnTo>
                <a:lnTo>
                  <a:pt x="422" y="450"/>
                </a:lnTo>
                <a:lnTo>
                  <a:pt x="420" y="440"/>
                </a:lnTo>
                <a:lnTo>
                  <a:pt x="420" y="430"/>
                </a:lnTo>
                <a:lnTo>
                  <a:pt x="420" y="430"/>
                </a:lnTo>
                <a:lnTo>
                  <a:pt x="424" y="414"/>
                </a:lnTo>
                <a:lnTo>
                  <a:pt x="430" y="396"/>
                </a:lnTo>
                <a:lnTo>
                  <a:pt x="438" y="380"/>
                </a:lnTo>
                <a:lnTo>
                  <a:pt x="450" y="364"/>
                </a:lnTo>
                <a:lnTo>
                  <a:pt x="450" y="364"/>
                </a:lnTo>
                <a:lnTo>
                  <a:pt x="456" y="358"/>
                </a:lnTo>
                <a:lnTo>
                  <a:pt x="466" y="352"/>
                </a:lnTo>
                <a:lnTo>
                  <a:pt x="484" y="344"/>
                </a:lnTo>
                <a:lnTo>
                  <a:pt x="508" y="340"/>
                </a:lnTo>
                <a:lnTo>
                  <a:pt x="520" y="338"/>
                </a:lnTo>
                <a:lnTo>
                  <a:pt x="532" y="340"/>
                </a:lnTo>
                <a:lnTo>
                  <a:pt x="532" y="340"/>
                </a:lnTo>
                <a:lnTo>
                  <a:pt x="544" y="342"/>
                </a:lnTo>
                <a:lnTo>
                  <a:pt x="556" y="344"/>
                </a:lnTo>
                <a:lnTo>
                  <a:pt x="568" y="348"/>
                </a:lnTo>
                <a:lnTo>
                  <a:pt x="578" y="354"/>
                </a:lnTo>
                <a:lnTo>
                  <a:pt x="586" y="360"/>
                </a:lnTo>
                <a:lnTo>
                  <a:pt x="594" y="366"/>
                </a:lnTo>
                <a:lnTo>
                  <a:pt x="602" y="374"/>
                </a:lnTo>
                <a:lnTo>
                  <a:pt x="608" y="382"/>
                </a:lnTo>
                <a:lnTo>
                  <a:pt x="608" y="382"/>
                </a:lnTo>
                <a:lnTo>
                  <a:pt x="616" y="398"/>
                </a:lnTo>
                <a:lnTo>
                  <a:pt x="622" y="416"/>
                </a:lnTo>
                <a:lnTo>
                  <a:pt x="622" y="434"/>
                </a:lnTo>
                <a:lnTo>
                  <a:pt x="622" y="452"/>
                </a:lnTo>
                <a:lnTo>
                  <a:pt x="622" y="452"/>
                </a:lnTo>
                <a:lnTo>
                  <a:pt x="618" y="470"/>
                </a:lnTo>
                <a:lnTo>
                  <a:pt x="610" y="486"/>
                </a:lnTo>
                <a:lnTo>
                  <a:pt x="602" y="500"/>
                </a:lnTo>
                <a:lnTo>
                  <a:pt x="594" y="510"/>
                </a:lnTo>
                <a:lnTo>
                  <a:pt x="594" y="510"/>
                </a:lnTo>
                <a:lnTo>
                  <a:pt x="580" y="524"/>
                </a:lnTo>
                <a:lnTo>
                  <a:pt x="578" y="528"/>
                </a:lnTo>
                <a:lnTo>
                  <a:pt x="574" y="568"/>
                </a:lnTo>
                <a:lnTo>
                  <a:pt x="574" y="568"/>
                </a:lnTo>
                <a:lnTo>
                  <a:pt x="626" y="582"/>
                </a:lnTo>
                <a:lnTo>
                  <a:pt x="676" y="598"/>
                </a:lnTo>
                <a:lnTo>
                  <a:pt x="726" y="616"/>
                </a:lnTo>
                <a:lnTo>
                  <a:pt x="774" y="636"/>
                </a:lnTo>
                <a:lnTo>
                  <a:pt x="910" y="184"/>
                </a:lnTo>
                <a:lnTo>
                  <a:pt x="910" y="182"/>
                </a:lnTo>
                <a:lnTo>
                  <a:pt x="910" y="182"/>
                </a:lnTo>
                <a:lnTo>
                  <a:pt x="910" y="182"/>
                </a:lnTo>
                <a:lnTo>
                  <a:pt x="910" y="182"/>
                </a:lnTo>
                <a:lnTo>
                  <a:pt x="910" y="182"/>
                </a:lnTo>
                <a:lnTo>
                  <a:pt x="910" y="182"/>
                </a:lnTo>
                <a:lnTo>
                  <a:pt x="910" y="182"/>
                </a:lnTo>
                <a:lnTo>
                  <a:pt x="914" y="160"/>
                </a:lnTo>
                <a:lnTo>
                  <a:pt x="916" y="140"/>
                </a:lnTo>
                <a:lnTo>
                  <a:pt x="914" y="120"/>
                </a:lnTo>
                <a:lnTo>
                  <a:pt x="908" y="100"/>
                </a:lnTo>
                <a:lnTo>
                  <a:pt x="908" y="100"/>
                </a:lnTo>
                <a:lnTo>
                  <a:pt x="900" y="82"/>
                </a:lnTo>
                <a:lnTo>
                  <a:pt x="886" y="66"/>
                </a:lnTo>
                <a:lnTo>
                  <a:pt x="872" y="52"/>
                </a:lnTo>
                <a:lnTo>
                  <a:pt x="856" y="42"/>
                </a:lnTo>
                <a:lnTo>
                  <a:pt x="856" y="4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583238" y="2549525"/>
            <a:ext cx="803275" cy="1196975"/>
          </a:xfrm>
          <a:custGeom>
            <a:avLst/>
            <a:gdLst>
              <a:gd name="T0" fmla="*/ 288 w 506"/>
              <a:gd name="T1" fmla="*/ 134 h 754"/>
              <a:gd name="T2" fmla="*/ 310 w 506"/>
              <a:gd name="T3" fmla="*/ 104 h 754"/>
              <a:gd name="T4" fmla="*/ 326 w 506"/>
              <a:gd name="T5" fmla="*/ 80 h 754"/>
              <a:gd name="T6" fmla="*/ 328 w 506"/>
              <a:gd name="T7" fmla="*/ 58 h 754"/>
              <a:gd name="T8" fmla="*/ 320 w 506"/>
              <a:gd name="T9" fmla="*/ 24 h 754"/>
              <a:gd name="T10" fmla="*/ 304 w 506"/>
              <a:gd name="T11" fmla="*/ 10 h 754"/>
              <a:gd name="T12" fmla="*/ 274 w 506"/>
              <a:gd name="T13" fmla="*/ 2 h 754"/>
              <a:gd name="T14" fmla="*/ 252 w 506"/>
              <a:gd name="T15" fmla="*/ 2 h 754"/>
              <a:gd name="T16" fmla="*/ 224 w 506"/>
              <a:gd name="T17" fmla="*/ 16 h 754"/>
              <a:gd name="T18" fmla="*/ 212 w 506"/>
              <a:gd name="T19" fmla="*/ 34 h 754"/>
              <a:gd name="T20" fmla="*/ 206 w 506"/>
              <a:gd name="T21" fmla="*/ 56 h 754"/>
              <a:gd name="T22" fmla="*/ 214 w 506"/>
              <a:gd name="T23" fmla="*/ 86 h 754"/>
              <a:gd name="T24" fmla="*/ 232 w 506"/>
              <a:gd name="T25" fmla="*/ 116 h 754"/>
              <a:gd name="T26" fmla="*/ 238 w 506"/>
              <a:gd name="T27" fmla="*/ 142 h 754"/>
              <a:gd name="T28" fmla="*/ 230 w 506"/>
              <a:gd name="T29" fmla="*/ 222 h 754"/>
              <a:gd name="T30" fmla="*/ 126 w 506"/>
              <a:gd name="T31" fmla="*/ 214 h 754"/>
              <a:gd name="T32" fmla="*/ 46 w 506"/>
              <a:gd name="T33" fmla="*/ 214 h 754"/>
              <a:gd name="T34" fmla="*/ 30 w 506"/>
              <a:gd name="T35" fmla="*/ 388 h 754"/>
              <a:gd name="T36" fmla="*/ 50 w 506"/>
              <a:gd name="T37" fmla="*/ 376 h 754"/>
              <a:gd name="T38" fmla="*/ 76 w 506"/>
              <a:gd name="T39" fmla="*/ 362 h 754"/>
              <a:gd name="T40" fmla="*/ 110 w 506"/>
              <a:gd name="T41" fmla="*/ 354 h 754"/>
              <a:gd name="T42" fmla="*/ 162 w 506"/>
              <a:gd name="T43" fmla="*/ 364 h 754"/>
              <a:gd name="T44" fmla="*/ 186 w 506"/>
              <a:gd name="T45" fmla="*/ 382 h 754"/>
              <a:gd name="T46" fmla="*/ 204 w 506"/>
              <a:gd name="T47" fmla="*/ 408 h 754"/>
              <a:gd name="T48" fmla="*/ 212 w 506"/>
              <a:gd name="T49" fmla="*/ 442 h 754"/>
              <a:gd name="T50" fmla="*/ 212 w 506"/>
              <a:gd name="T51" fmla="*/ 468 h 754"/>
              <a:gd name="T52" fmla="*/ 192 w 506"/>
              <a:gd name="T53" fmla="*/ 520 h 754"/>
              <a:gd name="T54" fmla="*/ 180 w 506"/>
              <a:gd name="T55" fmla="*/ 534 h 754"/>
              <a:gd name="T56" fmla="*/ 128 w 506"/>
              <a:gd name="T57" fmla="*/ 554 h 754"/>
              <a:gd name="T58" fmla="*/ 100 w 506"/>
              <a:gd name="T59" fmla="*/ 556 h 754"/>
              <a:gd name="T60" fmla="*/ 60 w 506"/>
              <a:gd name="T61" fmla="*/ 540 h 754"/>
              <a:gd name="T62" fmla="*/ 32 w 506"/>
              <a:gd name="T63" fmla="*/ 518 h 754"/>
              <a:gd name="T64" fmla="*/ 2 w 506"/>
              <a:gd name="T65" fmla="*/ 640 h 754"/>
              <a:gd name="T66" fmla="*/ 2 w 506"/>
              <a:gd name="T67" fmla="*/ 640 h 754"/>
              <a:gd name="T68" fmla="*/ 16 w 506"/>
              <a:gd name="T69" fmla="*/ 692 h 754"/>
              <a:gd name="T70" fmla="*/ 40 w 506"/>
              <a:gd name="T71" fmla="*/ 718 h 754"/>
              <a:gd name="T72" fmla="*/ 80 w 506"/>
              <a:gd name="T73" fmla="*/ 740 h 754"/>
              <a:gd name="T74" fmla="*/ 140 w 506"/>
              <a:gd name="T75" fmla="*/ 754 h 754"/>
              <a:gd name="T76" fmla="*/ 202 w 506"/>
              <a:gd name="T77" fmla="*/ 754 h 754"/>
              <a:gd name="T78" fmla="*/ 292 w 506"/>
              <a:gd name="T79" fmla="*/ 738 h 754"/>
              <a:gd name="T80" fmla="*/ 346 w 506"/>
              <a:gd name="T81" fmla="*/ 716 h 754"/>
              <a:gd name="T82" fmla="*/ 370 w 506"/>
              <a:gd name="T83" fmla="*/ 698 h 754"/>
              <a:gd name="T84" fmla="*/ 392 w 506"/>
              <a:gd name="T85" fmla="*/ 672 h 754"/>
              <a:gd name="T86" fmla="*/ 400 w 506"/>
              <a:gd name="T87" fmla="*/ 654 h 754"/>
              <a:gd name="T88" fmla="*/ 402 w 506"/>
              <a:gd name="T89" fmla="*/ 646 h 754"/>
              <a:gd name="T90" fmla="*/ 506 w 506"/>
              <a:gd name="T91" fmla="*/ 304 h 754"/>
              <a:gd name="T92" fmla="*/ 336 w 506"/>
              <a:gd name="T93" fmla="*/ 24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06" h="754">
                <a:moveTo>
                  <a:pt x="284" y="146"/>
                </a:moveTo>
                <a:lnTo>
                  <a:pt x="284" y="146"/>
                </a:lnTo>
                <a:lnTo>
                  <a:pt x="288" y="134"/>
                </a:lnTo>
                <a:lnTo>
                  <a:pt x="294" y="122"/>
                </a:lnTo>
                <a:lnTo>
                  <a:pt x="310" y="104"/>
                </a:lnTo>
                <a:lnTo>
                  <a:pt x="310" y="104"/>
                </a:lnTo>
                <a:lnTo>
                  <a:pt x="316" y="98"/>
                </a:lnTo>
                <a:lnTo>
                  <a:pt x="322" y="88"/>
                </a:lnTo>
                <a:lnTo>
                  <a:pt x="326" y="80"/>
                </a:lnTo>
                <a:lnTo>
                  <a:pt x="328" y="70"/>
                </a:lnTo>
                <a:lnTo>
                  <a:pt x="328" y="70"/>
                </a:lnTo>
                <a:lnTo>
                  <a:pt x="328" y="58"/>
                </a:lnTo>
                <a:lnTo>
                  <a:pt x="328" y="46"/>
                </a:lnTo>
                <a:lnTo>
                  <a:pt x="324" y="34"/>
                </a:lnTo>
                <a:lnTo>
                  <a:pt x="320" y="24"/>
                </a:lnTo>
                <a:lnTo>
                  <a:pt x="320" y="24"/>
                </a:lnTo>
                <a:lnTo>
                  <a:pt x="312" y="16"/>
                </a:lnTo>
                <a:lnTo>
                  <a:pt x="304" y="10"/>
                </a:lnTo>
                <a:lnTo>
                  <a:pt x="290" y="4"/>
                </a:lnTo>
                <a:lnTo>
                  <a:pt x="274" y="2"/>
                </a:lnTo>
                <a:lnTo>
                  <a:pt x="274" y="2"/>
                </a:lnTo>
                <a:lnTo>
                  <a:pt x="264" y="0"/>
                </a:lnTo>
                <a:lnTo>
                  <a:pt x="264" y="0"/>
                </a:lnTo>
                <a:lnTo>
                  <a:pt x="252" y="2"/>
                </a:lnTo>
                <a:lnTo>
                  <a:pt x="240" y="4"/>
                </a:lnTo>
                <a:lnTo>
                  <a:pt x="230" y="10"/>
                </a:lnTo>
                <a:lnTo>
                  <a:pt x="224" y="16"/>
                </a:lnTo>
                <a:lnTo>
                  <a:pt x="224" y="16"/>
                </a:lnTo>
                <a:lnTo>
                  <a:pt x="218" y="24"/>
                </a:lnTo>
                <a:lnTo>
                  <a:pt x="212" y="34"/>
                </a:lnTo>
                <a:lnTo>
                  <a:pt x="208" y="44"/>
                </a:lnTo>
                <a:lnTo>
                  <a:pt x="206" y="56"/>
                </a:lnTo>
                <a:lnTo>
                  <a:pt x="206" y="56"/>
                </a:lnTo>
                <a:lnTo>
                  <a:pt x="206" y="68"/>
                </a:lnTo>
                <a:lnTo>
                  <a:pt x="208" y="76"/>
                </a:lnTo>
                <a:lnTo>
                  <a:pt x="214" y="86"/>
                </a:lnTo>
                <a:lnTo>
                  <a:pt x="218" y="96"/>
                </a:lnTo>
                <a:lnTo>
                  <a:pt x="218" y="96"/>
                </a:lnTo>
                <a:lnTo>
                  <a:pt x="232" y="116"/>
                </a:lnTo>
                <a:lnTo>
                  <a:pt x="236" y="128"/>
                </a:lnTo>
                <a:lnTo>
                  <a:pt x="238" y="142"/>
                </a:lnTo>
                <a:lnTo>
                  <a:pt x="238" y="142"/>
                </a:lnTo>
                <a:lnTo>
                  <a:pt x="238" y="144"/>
                </a:lnTo>
                <a:lnTo>
                  <a:pt x="230" y="222"/>
                </a:lnTo>
                <a:lnTo>
                  <a:pt x="230" y="222"/>
                </a:lnTo>
                <a:lnTo>
                  <a:pt x="196" y="218"/>
                </a:lnTo>
                <a:lnTo>
                  <a:pt x="160" y="214"/>
                </a:lnTo>
                <a:lnTo>
                  <a:pt x="126" y="214"/>
                </a:lnTo>
                <a:lnTo>
                  <a:pt x="90" y="212"/>
                </a:lnTo>
                <a:lnTo>
                  <a:pt x="90" y="212"/>
                </a:lnTo>
                <a:lnTo>
                  <a:pt x="46" y="214"/>
                </a:lnTo>
                <a:lnTo>
                  <a:pt x="0" y="216"/>
                </a:lnTo>
                <a:lnTo>
                  <a:pt x="0" y="388"/>
                </a:lnTo>
                <a:lnTo>
                  <a:pt x="30" y="388"/>
                </a:lnTo>
                <a:lnTo>
                  <a:pt x="30" y="388"/>
                </a:lnTo>
                <a:lnTo>
                  <a:pt x="36" y="386"/>
                </a:lnTo>
                <a:lnTo>
                  <a:pt x="50" y="376"/>
                </a:lnTo>
                <a:lnTo>
                  <a:pt x="50" y="376"/>
                </a:lnTo>
                <a:lnTo>
                  <a:pt x="62" y="368"/>
                </a:lnTo>
                <a:lnTo>
                  <a:pt x="76" y="362"/>
                </a:lnTo>
                <a:lnTo>
                  <a:pt x="92" y="356"/>
                </a:lnTo>
                <a:lnTo>
                  <a:pt x="110" y="354"/>
                </a:lnTo>
                <a:lnTo>
                  <a:pt x="110" y="354"/>
                </a:lnTo>
                <a:lnTo>
                  <a:pt x="128" y="354"/>
                </a:lnTo>
                <a:lnTo>
                  <a:pt x="146" y="358"/>
                </a:lnTo>
                <a:lnTo>
                  <a:pt x="162" y="364"/>
                </a:lnTo>
                <a:lnTo>
                  <a:pt x="180" y="376"/>
                </a:lnTo>
                <a:lnTo>
                  <a:pt x="180" y="376"/>
                </a:lnTo>
                <a:lnTo>
                  <a:pt x="186" y="382"/>
                </a:lnTo>
                <a:lnTo>
                  <a:pt x="192" y="390"/>
                </a:lnTo>
                <a:lnTo>
                  <a:pt x="198" y="398"/>
                </a:lnTo>
                <a:lnTo>
                  <a:pt x="204" y="408"/>
                </a:lnTo>
                <a:lnTo>
                  <a:pt x="208" y="420"/>
                </a:lnTo>
                <a:lnTo>
                  <a:pt x="210" y="430"/>
                </a:lnTo>
                <a:lnTo>
                  <a:pt x="212" y="442"/>
                </a:lnTo>
                <a:lnTo>
                  <a:pt x="212" y="456"/>
                </a:lnTo>
                <a:lnTo>
                  <a:pt x="212" y="456"/>
                </a:lnTo>
                <a:lnTo>
                  <a:pt x="212" y="468"/>
                </a:lnTo>
                <a:lnTo>
                  <a:pt x="210" y="480"/>
                </a:lnTo>
                <a:lnTo>
                  <a:pt x="202" y="502"/>
                </a:lnTo>
                <a:lnTo>
                  <a:pt x="192" y="520"/>
                </a:lnTo>
                <a:lnTo>
                  <a:pt x="186" y="528"/>
                </a:lnTo>
                <a:lnTo>
                  <a:pt x="180" y="534"/>
                </a:lnTo>
                <a:lnTo>
                  <a:pt x="180" y="534"/>
                </a:lnTo>
                <a:lnTo>
                  <a:pt x="162" y="544"/>
                </a:lnTo>
                <a:lnTo>
                  <a:pt x="146" y="552"/>
                </a:lnTo>
                <a:lnTo>
                  <a:pt x="128" y="554"/>
                </a:lnTo>
                <a:lnTo>
                  <a:pt x="110" y="556"/>
                </a:lnTo>
                <a:lnTo>
                  <a:pt x="110" y="556"/>
                </a:lnTo>
                <a:lnTo>
                  <a:pt x="100" y="556"/>
                </a:lnTo>
                <a:lnTo>
                  <a:pt x="90" y="554"/>
                </a:lnTo>
                <a:lnTo>
                  <a:pt x="74" y="548"/>
                </a:lnTo>
                <a:lnTo>
                  <a:pt x="60" y="540"/>
                </a:lnTo>
                <a:lnTo>
                  <a:pt x="48" y="530"/>
                </a:lnTo>
                <a:lnTo>
                  <a:pt x="48" y="530"/>
                </a:lnTo>
                <a:lnTo>
                  <a:pt x="32" y="518"/>
                </a:lnTo>
                <a:lnTo>
                  <a:pt x="26" y="514"/>
                </a:lnTo>
                <a:lnTo>
                  <a:pt x="2" y="514"/>
                </a:lnTo>
                <a:lnTo>
                  <a:pt x="2" y="640"/>
                </a:lnTo>
                <a:lnTo>
                  <a:pt x="2" y="640"/>
                </a:lnTo>
                <a:lnTo>
                  <a:pt x="2" y="640"/>
                </a:lnTo>
                <a:lnTo>
                  <a:pt x="2" y="640"/>
                </a:lnTo>
                <a:lnTo>
                  <a:pt x="4" y="658"/>
                </a:lnTo>
                <a:lnTo>
                  <a:pt x="8" y="676"/>
                </a:lnTo>
                <a:lnTo>
                  <a:pt x="16" y="692"/>
                </a:lnTo>
                <a:lnTo>
                  <a:pt x="28" y="706"/>
                </a:lnTo>
                <a:lnTo>
                  <a:pt x="28" y="706"/>
                </a:lnTo>
                <a:lnTo>
                  <a:pt x="40" y="718"/>
                </a:lnTo>
                <a:lnTo>
                  <a:pt x="52" y="726"/>
                </a:lnTo>
                <a:lnTo>
                  <a:pt x="66" y="734"/>
                </a:lnTo>
                <a:lnTo>
                  <a:pt x="80" y="740"/>
                </a:lnTo>
                <a:lnTo>
                  <a:pt x="80" y="740"/>
                </a:lnTo>
                <a:lnTo>
                  <a:pt x="110" y="748"/>
                </a:lnTo>
                <a:lnTo>
                  <a:pt x="140" y="754"/>
                </a:lnTo>
                <a:lnTo>
                  <a:pt x="170" y="754"/>
                </a:lnTo>
                <a:lnTo>
                  <a:pt x="202" y="754"/>
                </a:lnTo>
                <a:lnTo>
                  <a:pt x="202" y="754"/>
                </a:lnTo>
                <a:lnTo>
                  <a:pt x="232" y="750"/>
                </a:lnTo>
                <a:lnTo>
                  <a:pt x="264" y="746"/>
                </a:lnTo>
                <a:lnTo>
                  <a:pt x="292" y="738"/>
                </a:lnTo>
                <a:lnTo>
                  <a:pt x="320" y="728"/>
                </a:lnTo>
                <a:lnTo>
                  <a:pt x="320" y="728"/>
                </a:lnTo>
                <a:lnTo>
                  <a:pt x="346" y="716"/>
                </a:lnTo>
                <a:lnTo>
                  <a:pt x="358" y="708"/>
                </a:lnTo>
                <a:lnTo>
                  <a:pt x="370" y="698"/>
                </a:lnTo>
                <a:lnTo>
                  <a:pt x="370" y="698"/>
                </a:lnTo>
                <a:lnTo>
                  <a:pt x="378" y="690"/>
                </a:lnTo>
                <a:lnTo>
                  <a:pt x="386" y="682"/>
                </a:lnTo>
                <a:lnTo>
                  <a:pt x="392" y="672"/>
                </a:lnTo>
                <a:lnTo>
                  <a:pt x="396" y="660"/>
                </a:lnTo>
                <a:lnTo>
                  <a:pt x="396" y="660"/>
                </a:lnTo>
                <a:lnTo>
                  <a:pt x="400" y="654"/>
                </a:lnTo>
                <a:lnTo>
                  <a:pt x="402" y="648"/>
                </a:lnTo>
                <a:lnTo>
                  <a:pt x="402" y="646"/>
                </a:lnTo>
                <a:lnTo>
                  <a:pt x="402" y="646"/>
                </a:lnTo>
                <a:lnTo>
                  <a:pt x="404" y="646"/>
                </a:lnTo>
                <a:lnTo>
                  <a:pt x="506" y="304"/>
                </a:lnTo>
                <a:lnTo>
                  <a:pt x="506" y="304"/>
                </a:lnTo>
                <a:lnTo>
                  <a:pt x="450" y="282"/>
                </a:lnTo>
                <a:lnTo>
                  <a:pt x="394" y="260"/>
                </a:lnTo>
                <a:lnTo>
                  <a:pt x="336" y="244"/>
                </a:lnTo>
                <a:lnTo>
                  <a:pt x="276" y="230"/>
                </a:lnTo>
                <a:lnTo>
                  <a:pt x="284" y="14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84938" y="2393950"/>
            <a:ext cx="981075" cy="1127125"/>
          </a:xfrm>
          <a:custGeom>
            <a:avLst/>
            <a:gdLst>
              <a:gd name="T0" fmla="*/ 476 w 618"/>
              <a:gd name="T1" fmla="*/ 134 h 710"/>
              <a:gd name="T2" fmla="*/ 392 w 618"/>
              <a:gd name="T3" fmla="*/ 72 h 710"/>
              <a:gd name="T4" fmla="*/ 304 w 618"/>
              <a:gd name="T5" fmla="*/ 24 h 710"/>
              <a:gd name="T6" fmla="*/ 284 w 618"/>
              <a:gd name="T7" fmla="*/ 16 h 710"/>
              <a:gd name="T8" fmla="*/ 240 w 618"/>
              <a:gd name="T9" fmla="*/ 4 h 710"/>
              <a:gd name="T10" fmla="*/ 218 w 618"/>
              <a:gd name="T11" fmla="*/ 0 h 710"/>
              <a:gd name="T12" fmla="*/ 196 w 618"/>
              <a:gd name="T13" fmla="*/ 0 h 710"/>
              <a:gd name="T14" fmla="*/ 164 w 618"/>
              <a:gd name="T15" fmla="*/ 4 h 710"/>
              <a:gd name="T16" fmla="*/ 132 w 618"/>
              <a:gd name="T17" fmla="*/ 18 h 710"/>
              <a:gd name="T18" fmla="*/ 122 w 618"/>
              <a:gd name="T19" fmla="*/ 26 h 710"/>
              <a:gd name="T20" fmla="*/ 104 w 618"/>
              <a:gd name="T21" fmla="*/ 46 h 710"/>
              <a:gd name="T22" fmla="*/ 98 w 618"/>
              <a:gd name="T23" fmla="*/ 58 h 710"/>
              <a:gd name="T24" fmla="*/ 98 w 618"/>
              <a:gd name="T25" fmla="*/ 58 h 710"/>
              <a:gd name="T26" fmla="*/ 94 w 618"/>
              <a:gd name="T27" fmla="*/ 66 h 710"/>
              <a:gd name="T28" fmla="*/ 94 w 618"/>
              <a:gd name="T29" fmla="*/ 68 h 710"/>
              <a:gd name="T30" fmla="*/ 0 w 618"/>
              <a:gd name="T31" fmla="*/ 382 h 710"/>
              <a:gd name="T32" fmla="*/ 86 w 618"/>
              <a:gd name="T33" fmla="*/ 432 h 710"/>
              <a:gd name="T34" fmla="*/ 166 w 618"/>
              <a:gd name="T35" fmla="*/ 486 h 710"/>
              <a:gd name="T36" fmla="*/ 170 w 618"/>
              <a:gd name="T37" fmla="*/ 478 h 710"/>
              <a:gd name="T38" fmla="*/ 166 w 618"/>
              <a:gd name="T39" fmla="*/ 450 h 710"/>
              <a:gd name="T40" fmla="*/ 166 w 618"/>
              <a:gd name="T41" fmla="*/ 436 h 710"/>
              <a:gd name="T42" fmla="*/ 168 w 618"/>
              <a:gd name="T43" fmla="*/ 402 h 710"/>
              <a:gd name="T44" fmla="*/ 176 w 618"/>
              <a:gd name="T45" fmla="*/ 384 h 710"/>
              <a:gd name="T46" fmla="*/ 184 w 618"/>
              <a:gd name="T47" fmla="*/ 370 h 710"/>
              <a:gd name="T48" fmla="*/ 210 w 618"/>
              <a:gd name="T49" fmla="*/ 344 h 710"/>
              <a:gd name="T50" fmla="*/ 228 w 618"/>
              <a:gd name="T51" fmla="*/ 336 h 710"/>
              <a:gd name="T52" fmla="*/ 246 w 618"/>
              <a:gd name="T53" fmla="*/ 330 h 710"/>
              <a:gd name="T54" fmla="*/ 290 w 618"/>
              <a:gd name="T55" fmla="*/ 336 h 710"/>
              <a:gd name="T56" fmla="*/ 314 w 618"/>
              <a:gd name="T57" fmla="*/ 344 h 710"/>
              <a:gd name="T58" fmla="*/ 324 w 618"/>
              <a:gd name="T59" fmla="*/ 352 h 710"/>
              <a:gd name="T60" fmla="*/ 342 w 618"/>
              <a:gd name="T61" fmla="*/ 366 h 710"/>
              <a:gd name="T62" fmla="*/ 356 w 618"/>
              <a:gd name="T63" fmla="*/ 384 h 710"/>
              <a:gd name="T64" fmla="*/ 364 w 618"/>
              <a:gd name="T65" fmla="*/ 404 h 710"/>
              <a:gd name="T66" fmla="*/ 366 w 618"/>
              <a:gd name="T67" fmla="*/ 412 h 710"/>
              <a:gd name="T68" fmla="*/ 364 w 618"/>
              <a:gd name="T69" fmla="*/ 452 h 710"/>
              <a:gd name="T70" fmla="*/ 352 w 618"/>
              <a:gd name="T71" fmla="*/ 484 h 710"/>
              <a:gd name="T72" fmla="*/ 340 w 618"/>
              <a:gd name="T73" fmla="*/ 500 h 710"/>
              <a:gd name="T74" fmla="*/ 314 w 618"/>
              <a:gd name="T75" fmla="*/ 520 h 710"/>
              <a:gd name="T76" fmla="*/ 302 w 618"/>
              <a:gd name="T77" fmla="*/ 526 h 710"/>
              <a:gd name="T78" fmla="*/ 282 w 618"/>
              <a:gd name="T79" fmla="*/ 536 h 710"/>
              <a:gd name="T80" fmla="*/ 264 w 618"/>
              <a:gd name="T81" fmla="*/ 568 h 710"/>
              <a:gd name="T82" fmla="*/ 306 w 618"/>
              <a:gd name="T83" fmla="*/ 610 h 710"/>
              <a:gd name="T84" fmla="*/ 398 w 618"/>
              <a:gd name="T85" fmla="*/ 710 h 710"/>
              <a:gd name="T86" fmla="*/ 580 w 618"/>
              <a:gd name="T87" fmla="*/ 456 h 710"/>
              <a:gd name="T88" fmla="*/ 580 w 618"/>
              <a:gd name="T89" fmla="*/ 454 h 710"/>
              <a:gd name="T90" fmla="*/ 606 w 618"/>
              <a:gd name="T91" fmla="*/ 420 h 710"/>
              <a:gd name="T92" fmla="*/ 618 w 618"/>
              <a:gd name="T93" fmla="*/ 378 h 710"/>
              <a:gd name="T94" fmla="*/ 618 w 618"/>
              <a:gd name="T95" fmla="*/ 354 h 710"/>
              <a:gd name="T96" fmla="*/ 608 w 618"/>
              <a:gd name="T97" fmla="*/ 310 h 710"/>
              <a:gd name="T98" fmla="*/ 600 w 618"/>
              <a:gd name="T99" fmla="*/ 288 h 710"/>
              <a:gd name="T100" fmla="*/ 576 w 618"/>
              <a:gd name="T101" fmla="*/ 246 h 710"/>
              <a:gd name="T102" fmla="*/ 548 w 618"/>
              <a:gd name="T103" fmla="*/ 208 h 710"/>
              <a:gd name="T104" fmla="*/ 514 w 618"/>
              <a:gd name="T105" fmla="*/ 170 h 710"/>
              <a:gd name="T106" fmla="*/ 476 w 618"/>
              <a:gd name="T107" fmla="*/ 134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8" h="710">
                <a:moveTo>
                  <a:pt x="476" y="134"/>
                </a:moveTo>
                <a:lnTo>
                  <a:pt x="476" y="134"/>
                </a:lnTo>
                <a:lnTo>
                  <a:pt x="434" y="102"/>
                </a:lnTo>
                <a:lnTo>
                  <a:pt x="392" y="72"/>
                </a:lnTo>
                <a:lnTo>
                  <a:pt x="348" y="46"/>
                </a:lnTo>
                <a:lnTo>
                  <a:pt x="304" y="24"/>
                </a:lnTo>
                <a:lnTo>
                  <a:pt x="304" y="24"/>
                </a:lnTo>
                <a:lnTo>
                  <a:pt x="284" y="16"/>
                </a:lnTo>
                <a:lnTo>
                  <a:pt x="262" y="10"/>
                </a:lnTo>
                <a:lnTo>
                  <a:pt x="240" y="4"/>
                </a:lnTo>
                <a:lnTo>
                  <a:pt x="218" y="0"/>
                </a:lnTo>
                <a:lnTo>
                  <a:pt x="218" y="0"/>
                </a:lnTo>
                <a:lnTo>
                  <a:pt x="196" y="0"/>
                </a:lnTo>
                <a:lnTo>
                  <a:pt x="196" y="0"/>
                </a:lnTo>
                <a:lnTo>
                  <a:pt x="180" y="0"/>
                </a:lnTo>
                <a:lnTo>
                  <a:pt x="164" y="4"/>
                </a:lnTo>
                <a:lnTo>
                  <a:pt x="148" y="10"/>
                </a:lnTo>
                <a:lnTo>
                  <a:pt x="132" y="18"/>
                </a:lnTo>
                <a:lnTo>
                  <a:pt x="132" y="18"/>
                </a:lnTo>
                <a:lnTo>
                  <a:pt x="122" y="26"/>
                </a:lnTo>
                <a:lnTo>
                  <a:pt x="112" y="36"/>
                </a:lnTo>
                <a:lnTo>
                  <a:pt x="104" y="46"/>
                </a:lnTo>
                <a:lnTo>
                  <a:pt x="98" y="58"/>
                </a:lnTo>
                <a:lnTo>
                  <a:pt x="98" y="58"/>
                </a:lnTo>
                <a:lnTo>
                  <a:pt x="98" y="58"/>
                </a:lnTo>
                <a:lnTo>
                  <a:pt x="98" y="58"/>
                </a:lnTo>
                <a:lnTo>
                  <a:pt x="94" y="66"/>
                </a:lnTo>
                <a:lnTo>
                  <a:pt x="94" y="66"/>
                </a:lnTo>
                <a:lnTo>
                  <a:pt x="94" y="66"/>
                </a:lnTo>
                <a:lnTo>
                  <a:pt x="94" y="68"/>
                </a:lnTo>
                <a:lnTo>
                  <a:pt x="0" y="382"/>
                </a:lnTo>
                <a:lnTo>
                  <a:pt x="0" y="382"/>
                </a:lnTo>
                <a:lnTo>
                  <a:pt x="44" y="406"/>
                </a:lnTo>
                <a:lnTo>
                  <a:pt x="86" y="432"/>
                </a:lnTo>
                <a:lnTo>
                  <a:pt x="126" y="458"/>
                </a:lnTo>
                <a:lnTo>
                  <a:pt x="166" y="486"/>
                </a:lnTo>
                <a:lnTo>
                  <a:pt x="170" y="478"/>
                </a:lnTo>
                <a:lnTo>
                  <a:pt x="170" y="478"/>
                </a:lnTo>
                <a:lnTo>
                  <a:pt x="170" y="470"/>
                </a:lnTo>
                <a:lnTo>
                  <a:pt x="166" y="450"/>
                </a:lnTo>
                <a:lnTo>
                  <a:pt x="166" y="450"/>
                </a:lnTo>
                <a:lnTo>
                  <a:pt x="166" y="436"/>
                </a:lnTo>
                <a:lnTo>
                  <a:pt x="166" y="420"/>
                </a:lnTo>
                <a:lnTo>
                  <a:pt x="168" y="402"/>
                </a:lnTo>
                <a:lnTo>
                  <a:pt x="172" y="394"/>
                </a:lnTo>
                <a:lnTo>
                  <a:pt x="176" y="384"/>
                </a:lnTo>
                <a:lnTo>
                  <a:pt x="176" y="384"/>
                </a:lnTo>
                <a:lnTo>
                  <a:pt x="184" y="370"/>
                </a:lnTo>
                <a:lnTo>
                  <a:pt x="196" y="356"/>
                </a:lnTo>
                <a:lnTo>
                  <a:pt x="210" y="344"/>
                </a:lnTo>
                <a:lnTo>
                  <a:pt x="228" y="336"/>
                </a:lnTo>
                <a:lnTo>
                  <a:pt x="228" y="336"/>
                </a:lnTo>
                <a:lnTo>
                  <a:pt x="238" y="332"/>
                </a:lnTo>
                <a:lnTo>
                  <a:pt x="246" y="330"/>
                </a:lnTo>
                <a:lnTo>
                  <a:pt x="268" y="330"/>
                </a:lnTo>
                <a:lnTo>
                  <a:pt x="290" y="336"/>
                </a:lnTo>
                <a:lnTo>
                  <a:pt x="302" y="340"/>
                </a:lnTo>
                <a:lnTo>
                  <a:pt x="314" y="344"/>
                </a:lnTo>
                <a:lnTo>
                  <a:pt x="314" y="344"/>
                </a:lnTo>
                <a:lnTo>
                  <a:pt x="324" y="352"/>
                </a:lnTo>
                <a:lnTo>
                  <a:pt x="334" y="358"/>
                </a:lnTo>
                <a:lnTo>
                  <a:pt x="342" y="366"/>
                </a:lnTo>
                <a:lnTo>
                  <a:pt x="350" y="376"/>
                </a:lnTo>
                <a:lnTo>
                  <a:pt x="356" y="384"/>
                </a:lnTo>
                <a:lnTo>
                  <a:pt x="360" y="394"/>
                </a:lnTo>
                <a:lnTo>
                  <a:pt x="364" y="404"/>
                </a:lnTo>
                <a:lnTo>
                  <a:pt x="366" y="412"/>
                </a:lnTo>
                <a:lnTo>
                  <a:pt x="366" y="412"/>
                </a:lnTo>
                <a:lnTo>
                  <a:pt x="368" y="432"/>
                </a:lnTo>
                <a:lnTo>
                  <a:pt x="364" y="452"/>
                </a:lnTo>
                <a:lnTo>
                  <a:pt x="360" y="468"/>
                </a:lnTo>
                <a:lnTo>
                  <a:pt x="352" y="484"/>
                </a:lnTo>
                <a:lnTo>
                  <a:pt x="352" y="484"/>
                </a:lnTo>
                <a:lnTo>
                  <a:pt x="340" y="500"/>
                </a:lnTo>
                <a:lnTo>
                  <a:pt x="328" y="510"/>
                </a:lnTo>
                <a:lnTo>
                  <a:pt x="314" y="520"/>
                </a:lnTo>
                <a:lnTo>
                  <a:pt x="302" y="526"/>
                </a:lnTo>
                <a:lnTo>
                  <a:pt x="302" y="526"/>
                </a:lnTo>
                <a:lnTo>
                  <a:pt x="286" y="532"/>
                </a:lnTo>
                <a:lnTo>
                  <a:pt x="282" y="536"/>
                </a:lnTo>
                <a:lnTo>
                  <a:pt x="264" y="568"/>
                </a:lnTo>
                <a:lnTo>
                  <a:pt x="264" y="568"/>
                </a:lnTo>
                <a:lnTo>
                  <a:pt x="306" y="610"/>
                </a:lnTo>
                <a:lnTo>
                  <a:pt x="306" y="610"/>
                </a:lnTo>
                <a:lnTo>
                  <a:pt x="354" y="660"/>
                </a:lnTo>
                <a:lnTo>
                  <a:pt x="398" y="710"/>
                </a:lnTo>
                <a:lnTo>
                  <a:pt x="580" y="456"/>
                </a:lnTo>
                <a:lnTo>
                  <a:pt x="580" y="456"/>
                </a:lnTo>
                <a:lnTo>
                  <a:pt x="580" y="454"/>
                </a:lnTo>
                <a:lnTo>
                  <a:pt x="580" y="454"/>
                </a:lnTo>
                <a:lnTo>
                  <a:pt x="594" y="438"/>
                </a:lnTo>
                <a:lnTo>
                  <a:pt x="606" y="420"/>
                </a:lnTo>
                <a:lnTo>
                  <a:pt x="614" y="400"/>
                </a:lnTo>
                <a:lnTo>
                  <a:pt x="618" y="378"/>
                </a:lnTo>
                <a:lnTo>
                  <a:pt x="618" y="378"/>
                </a:lnTo>
                <a:lnTo>
                  <a:pt x="618" y="354"/>
                </a:lnTo>
                <a:lnTo>
                  <a:pt x="614" y="332"/>
                </a:lnTo>
                <a:lnTo>
                  <a:pt x="608" y="310"/>
                </a:lnTo>
                <a:lnTo>
                  <a:pt x="600" y="288"/>
                </a:lnTo>
                <a:lnTo>
                  <a:pt x="600" y="288"/>
                </a:lnTo>
                <a:lnTo>
                  <a:pt x="590" y="268"/>
                </a:lnTo>
                <a:lnTo>
                  <a:pt x="576" y="246"/>
                </a:lnTo>
                <a:lnTo>
                  <a:pt x="564" y="226"/>
                </a:lnTo>
                <a:lnTo>
                  <a:pt x="548" y="208"/>
                </a:lnTo>
                <a:lnTo>
                  <a:pt x="532" y="188"/>
                </a:lnTo>
                <a:lnTo>
                  <a:pt x="514" y="170"/>
                </a:lnTo>
                <a:lnTo>
                  <a:pt x="476" y="134"/>
                </a:lnTo>
                <a:lnTo>
                  <a:pt x="476" y="134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303963" y="2981325"/>
            <a:ext cx="768350" cy="974725"/>
          </a:xfrm>
          <a:custGeom>
            <a:avLst/>
            <a:gdLst>
              <a:gd name="T0" fmla="*/ 360 w 484"/>
              <a:gd name="T1" fmla="*/ 146 h 614"/>
              <a:gd name="T2" fmla="*/ 368 w 484"/>
              <a:gd name="T3" fmla="*/ 136 h 614"/>
              <a:gd name="T4" fmla="*/ 400 w 484"/>
              <a:gd name="T5" fmla="*/ 120 h 614"/>
              <a:gd name="T6" fmla="*/ 410 w 484"/>
              <a:gd name="T7" fmla="*/ 114 h 614"/>
              <a:gd name="T8" fmla="*/ 424 w 484"/>
              <a:gd name="T9" fmla="*/ 102 h 614"/>
              <a:gd name="T10" fmla="*/ 430 w 484"/>
              <a:gd name="T11" fmla="*/ 94 h 614"/>
              <a:gd name="T12" fmla="*/ 440 w 484"/>
              <a:gd name="T13" fmla="*/ 72 h 614"/>
              <a:gd name="T14" fmla="*/ 442 w 484"/>
              <a:gd name="T15" fmla="*/ 50 h 614"/>
              <a:gd name="T16" fmla="*/ 438 w 484"/>
              <a:gd name="T17" fmla="*/ 40 h 614"/>
              <a:gd name="T18" fmla="*/ 422 w 484"/>
              <a:gd name="T19" fmla="*/ 20 h 614"/>
              <a:gd name="T20" fmla="*/ 408 w 484"/>
              <a:gd name="T21" fmla="*/ 10 h 614"/>
              <a:gd name="T22" fmla="*/ 380 w 484"/>
              <a:gd name="T23" fmla="*/ 0 h 614"/>
              <a:gd name="T24" fmla="*/ 372 w 484"/>
              <a:gd name="T25" fmla="*/ 0 h 614"/>
              <a:gd name="T26" fmla="*/ 356 w 484"/>
              <a:gd name="T27" fmla="*/ 2 h 614"/>
              <a:gd name="T28" fmla="*/ 348 w 484"/>
              <a:gd name="T29" fmla="*/ 8 h 614"/>
              <a:gd name="T30" fmla="*/ 330 w 484"/>
              <a:gd name="T31" fmla="*/ 24 h 614"/>
              <a:gd name="T32" fmla="*/ 324 w 484"/>
              <a:gd name="T33" fmla="*/ 34 h 614"/>
              <a:gd name="T34" fmla="*/ 318 w 484"/>
              <a:gd name="T35" fmla="*/ 54 h 614"/>
              <a:gd name="T36" fmla="*/ 320 w 484"/>
              <a:gd name="T37" fmla="*/ 74 h 614"/>
              <a:gd name="T38" fmla="*/ 324 w 484"/>
              <a:gd name="T39" fmla="*/ 98 h 614"/>
              <a:gd name="T40" fmla="*/ 320 w 484"/>
              <a:gd name="T41" fmla="*/ 126 h 614"/>
              <a:gd name="T42" fmla="*/ 320 w 484"/>
              <a:gd name="T43" fmla="*/ 126 h 614"/>
              <a:gd name="T44" fmla="*/ 286 w 484"/>
              <a:gd name="T45" fmla="*/ 184 h 614"/>
              <a:gd name="T46" fmla="*/ 198 w 484"/>
              <a:gd name="T47" fmla="*/ 116 h 614"/>
              <a:gd name="T48" fmla="*/ 100 w 484"/>
              <a:gd name="T49" fmla="*/ 58 h 614"/>
              <a:gd name="T50" fmla="*/ 4 w 484"/>
              <a:gd name="T51" fmla="*/ 382 h 614"/>
              <a:gd name="T52" fmla="*/ 4 w 484"/>
              <a:gd name="T53" fmla="*/ 390 h 614"/>
              <a:gd name="T54" fmla="*/ 4 w 484"/>
              <a:gd name="T55" fmla="*/ 390 h 614"/>
              <a:gd name="T56" fmla="*/ 0 w 484"/>
              <a:gd name="T57" fmla="*/ 422 h 614"/>
              <a:gd name="T58" fmla="*/ 2 w 484"/>
              <a:gd name="T59" fmla="*/ 454 h 614"/>
              <a:gd name="T60" fmla="*/ 12 w 484"/>
              <a:gd name="T61" fmla="*/ 482 h 614"/>
              <a:gd name="T62" fmla="*/ 26 w 484"/>
              <a:gd name="T63" fmla="*/ 508 h 614"/>
              <a:gd name="T64" fmla="*/ 36 w 484"/>
              <a:gd name="T65" fmla="*/ 520 h 614"/>
              <a:gd name="T66" fmla="*/ 68 w 484"/>
              <a:gd name="T67" fmla="*/ 554 h 614"/>
              <a:gd name="T68" fmla="*/ 120 w 484"/>
              <a:gd name="T69" fmla="*/ 586 h 614"/>
              <a:gd name="T70" fmla="*/ 148 w 484"/>
              <a:gd name="T71" fmla="*/ 598 h 614"/>
              <a:gd name="T72" fmla="*/ 208 w 484"/>
              <a:gd name="T73" fmla="*/ 614 h 614"/>
              <a:gd name="T74" fmla="*/ 238 w 484"/>
              <a:gd name="T75" fmla="*/ 614 h 614"/>
              <a:gd name="T76" fmla="*/ 270 w 484"/>
              <a:gd name="T77" fmla="*/ 610 h 614"/>
              <a:gd name="T78" fmla="*/ 300 w 484"/>
              <a:gd name="T79" fmla="*/ 602 h 614"/>
              <a:gd name="T80" fmla="*/ 328 w 484"/>
              <a:gd name="T81" fmla="*/ 586 h 614"/>
              <a:gd name="T82" fmla="*/ 354 w 484"/>
              <a:gd name="T83" fmla="*/ 562 h 614"/>
              <a:gd name="T84" fmla="*/ 356 w 484"/>
              <a:gd name="T85" fmla="*/ 558 h 614"/>
              <a:gd name="T86" fmla="*/ 356 w 484"/>
              <a:gd name="T87" fmla="*/ 558 h 614"/>
              <a:gd name="T88" fmla="*/ 484 w 484"/>
              <a:gd name="T89" fmla="*/ 380 h 614"/>
              <a:gd name="T90" fmla="*/ 436 w 484"/>
              <a:gd name="T91" fmla="*/ 326 h 614"/>
              <a:gd name="T92" fmla="*/ 386 w 484"/>
              <a:gd name="T93" fmla="*/ 274 h 614"/>
              <a:gd name="T94" fmla="*/ 322 w 484"/>
              <a:gd name="T95" fmla="*/ 214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4" h="614">
                <a:moveTo>
                  <a:pt x="322" y="214"/>
                </a:moveTo>
                <a:lnTo>
                  <a:pt x="360" y="146"/>
                </a:lnTo>
                <a:lnTo>
                  <a:pt x="360" y="146"/>
                </a:lnTo>
                <a:lnTo>
                  <a:pt x="368" y="136"/>
                </a:lnTo>
                <a:lnTo>
                  <a:pt x="378" y="128"/>
                </a:lnTo>
                <a:lnTo>
                  <a:pt x="400" y="120"/>
                </a:lnTo>
                <a:lnTo>
                  <a:pt x="400" y="120"/>
                </a:lnTo>
                <a:lnTo>
                  <a:pt x="410" y="114"/>
                </a:lnTo>
                <a:lnTo>
                  <a:pt x="418" y="110"/>
                </a:lnTo>
                <a:lnTo>
                  <a:pt x="424" y="102"/>
                </a:lnTo>
                <a:lnTo>
                  <a:pt x="430" y="94"/>
                </a:lnTo>
                <a:lnTo>
                  <a:pt x="430" y="94"/>
                </a:lnTo>
                <a:lnTo>
                  <a:pt x="436" y="84"/>
                </a:lnTo>
                <a:lnTo>
                  <a:pt x="440" y="72"/>
                </a:lnTo>
                <a:lnTo>
                  <a:pt x="442" y="60"/>
                </a:lnTo>
                <a:lnTo>
                  <a:pt x="442" y="50"/>
                </a:lnTo>
                <a:lnTo>
                  <a:pt x="442" y="50"/>
                </a:lnTo>
                <a:lnTo>
                  <a:pt x="438" y="40"/>
                </a:lnTo>
                <a:lnTo>
                  <a:pt x="432" y="30"/>
                </a:lnTo>
                <a:lnTo>
                  <a:pt x="422" y="20"/>
                </a:lnTo>
                <a:lnTo>
                  <a:pt x="408" y="10"/>
                </a:lnTo>
                <a:lnTo>
                  <a:pt x="408" y="10"/>
                </a:lnTo>
                <a:lnTo>
                  <a:pt x="388" y="2"/>
                </a:lnTo>
                <a:lnTo>
                  <a:pt x="380" y="0"/>
                </a:lnTo>
                <a:lnTo>
                  <a:pt x="372" y="0"/>
                </a:lnTo>
                <a:lnTo>
                  <a:pt x="372" y="0"/>
                </a:lnTo>
                <a:lnTo>
                  <a:pt x="364" y="0"/>
                </a:lnTo>
                <a:lnTo>
                  <a:pt x="356" y="2"/>
                </a:lnTo>
                <a:lnTo>
                  <a:pt x="356" y="2"/>
                </a:lnTo>
                <a:lnTo>
                  <a:pt x="348" y="8"/>
                </a:lnTo>
                <a:lnTo>
                  <a:pt x="338" y="14"/>
                </a:lnTo>
                <a:lnTo>
                  <a:pt x="330" y="24"/>
                </a:lnTo>
                <a:lnTo>
                  <a:pt x="324" y="34"/>
                </a:lnTo>
                <a:lnTo>
                  <a:pt x="324" y="34"/>
                </a:lnTo>
                <a:lnTo>
                  <a:pt x="320" y="44"/>
                </a:lnTo>
                <a:lnTo>
                  <a:pt x="318" y="54"/>
                </a:lnTo>
                <a:lnTo>
                  <a:pt x="318" y="64"/>
                </a:lnTo>
                <a:lnTo>
                  <a:pt x="320" y="74"/>
                </a:lnTo>
                <a:lnTo>
                  <a:pt x="320" y="74"/>
                </a:lnTo>
                <a:lnTo>
                  <a:pt x="324" y="98"/>
                </a:lnTo>
                <a:lnTo>
                  <a:pt x="324" y="112"/>
                </a:lnTo>
                <a:lnTo>
                  <a:pt x="320" y="126"/>
                </a:lnTo>
                <a:lnTo>
                  <a:pt x="320" y="126"/>
                </a:lnTo>
                <a:lnTo>
                  <a:pt x="320" y="126"/>
                </a:lnTo>
                <a:lnTo>
                  <a:pt x="286" y="184"/>
                </a:lnTo>
                <a:lnTo>
                  <a:pt x="286" y="184"/>
                </a:lnTo>
                <a:lnTo>
                  <a:pt x="242" y="150"/>
                </a:lnTo>
                <a:lnTo>
                  <a:pt x="198" y="116"/>
                </a:lnTo>
                <a:lnTo>
                  <a:pt x="150" y="86"/>
                </a:lnTo>
                <a:lnTo>
                  <a:pt x="100" y="58"/>
                </a:lnTo>
                <a:lnTo>
                  <a:pt x="4" y="382"/>
                </a:lnTo>
                <a:lnTo>
                  <a:pt x="4" y="382"/>
                </a:lnTo>
                <a:lnTo>
                  <a:pt x="4" y="390"/>
                </a:lnTo>
                <a:lnTo>
                  <a:pt x="4" y="390"/>
                </a:lnTo>
                <a:lnTo>
                  <a:pt x="4" y="390"/>
                </a:lnTo>
                <a:lnTo>
                  <a:pt x="4" y="390"/>
                </a:lnTo>
                <a:lnTo>
                  <a:pt x="0" y="406"/>
                </a:lnTo>
                <a:lnTo>
                  <a:pt x="0" y="422"/>
                </a:lnTo>
                <a:lnTo>
                  <a:pt x="0" y="438"/>
                </a:lnTo>
                <a:lnTo>
                  <a:pt x="2" y="454"/>
                </a:lnTo>
                <a:lnTo>
                  <a:pt x="6" y="468"/>
                </a:lnTo>
                <a:lnTo>
                  <a:pt x="12" y="482"/>
                </a:lnTo>
                <a:lnTo>
                  <a:pt x="18" y="496"/>
                </a:lnTo>
                <a:lnTo>
                  <a:pt x="26" y="508"/>
                </a:lnTo>
                <a:lnTo>
                  <a:pt x="26" y="508"/>
                </a:lnTo>
                <a:lnTo>
                  <a:pt x="36" y="520"/>
                </a:lnTo>
                <a:lnTo>
                  <a:pt x="46" y="532"/>
                </a:lnTo>
                <a:lnTo>
                  <a:pt x="68" y="554"/>
                </a:lnTo>
                <a:lnTo>
                  <a:pt x="92" y="572"/>
                </a:lnTo>
                <a:lnTo>
                  <a:pt x="120" y="586"/>
                </a:lnTo>
                <a:lnTo>
                  <a:pt x="120" y="586"/>
                </a:lnTo>
                <a:lnTo>
                  <a:pt x="148" y="598"/>
                </a:lnTo>
                <a:lnTo>
                  <a:pt x="178" y="608"/>
                </a:lnTo>
                <a:lnTo>
                  <a:pt x="208" y="614"/>
                </a:lnTo>
                <a:lnTo>
                  <a:pt x="238" y="614"/>
                </a:lnTo>
                <a:lnTo>
                  <a:pt x="238" y="614"/>
                </a:lnTo>
                <a:lnTo>
                  <a:pt x="254" y="614"/>
                </a:lnTo>
                <a:lnTo>
                  <a:pt x="270" y="610"/>
                </a:lnTo>
                <a:lnTo>
                  <a:pt x="286" y="606"/>
                </a:lnTo>
                <a:lnTo>
                  <a:pt x="300" y="602"/>
                </a:lnTo>
                <a:lnTo>
                  <a:pt x="316" y="594"/>
                </a:lnTo>
                <a:lnTo>
                  <a:pt x="328" y="586"/>
                </a:lnTo>
                <a:lnTo>
                  <a:pt x="342" y="574"/>
                </a:lnTo>
                <a:lnTo>
                  <a:pt x="354" y="562"/>
                </a:lnTo>
                <a:lnTo>
                  <a:pt x="354" y="562"/>
                </a:lnTo>
                <a:lnTo>
                  <a:pt x="356" y="558"/>
                </a:lnTo>
                <a:lnTo>
                  <a:pt x="356" y="558"/>
                </a:lnTo>
                <a:lnTo>
                  <a:pt x="356" y="558"/>
                </a:lnTo>
                <a:lnTo>
                  <a:pt x="356" y="556"/>
                </a:lnTo>
                <a:lnTo>
                  <a:pt x="484" y="380"/>
                </a:lnTo>
                <a:lnTo>
                  <a:pt x="484" y="380"/>
                </a:lnTo>
                <a:lnTo>
                  <a:pt x="436" y="326"/>
                </a:lnTo>
                <a:lnTo>
                  <a:pt x="386" y="274"/>
                </a:lnTo>
                <a:lnTo>
                  <a:pt x="386" y="274"/>
                </a:lnTo>
                <a:lnTo>
                  <a:pt x="354" y="244"/>
                </a:lnTo>
                <a:lnTo>
                  <a:pt x="322" y="214"/>
                </a:lnTo>
                <a:lnTo>
                  <a:pt x="322" y="21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7170738" y="3222625"/>
            <a:ext cx="800100" cy="1136650"/>
          </a:xfrm>
          <a:custGeom>
            <a:avLst/>
            <a:gdLst>
              <a:gd name="T0" fmla="*/ 442 w 504"/>
              <a:gd name="T1" fmla="*/ 242 h 716"/>
              <a:gd name="T2" fmla="*/ 390 w 504"/>
              <a:gd name="T3" fmla="*/ 146 h 716"/>
              <a:gd name="T4" fmla="*/ 344 w 504"/>
              <a:gd name="T5" fmla="*/ 86 h 716"/>
              <a:gd name="T6" fmla="*/ 328 w 504"/>
              <a:gd name="T7" fmla="*/ 68 h 716"/>
              <a:gd name="T8" fmla="*/ 294 w 504"/>
              <a:gd name="T9" fmla="*/ 36 h 716"/>
              <a:gd name="T10" fmla="*/ 258 w 504"/>
              <a:gd name="T11" fmla="*/ 12 h 716"/>
              <a:gd name="T12" fmla="*/ 236 w 504"/>
              <a:gd name="T13" fmla="*/ 4 h 716"/>
              <a:gd name="T14" fmla="*/ 214 w 504"/>
              <a:gd name="T15" fmla="*/ 0 h 716"/>
              <a:gd name="T16" fmla="*/ 206 w 504"/>
              <a:gd name="T17" fmla="*/ 0 h 716"/>
              <a:gd name="T18" fmla="*/ 200 w 504"/>
              <a:gd name="T19" fmla="*/ 0 h 716"/>
              <a:gd name="T20" fmla="*/ 182 w 504"/>
              <a:gd name="T21" fmla="*/ 4 h 716"/>
              <a:gd name="T22" fmla="*/ 164 w 504"/>
              <a:gd name="T23" fmla="*/ 10 h 716"/>
              <a:gd name="T24" fmla="*/ 132 w 504"/>
              <a:gd name="T25" fmla="*/ 34 h 716"/>
              <a:gd name="T26" fmla="*/ 132 w 504"/>
              <a:gd name="T27" fmla="*/ 34 h 716"/>
              <a:gd name="T28" fmla="*/ 128 w 504"/>
              <a:gd name="T29" fmla="*/ 40 h 716"/>
              <a:gd name="T30" fmla="*/ 128 w 504"/>
              <a:gd name="T31" fmla="*/ 40 h 716"/>
              <a:gd name="T32" fmla="*/ 0 w 504"/>
              <a:gd name="T33" fmla="*/ 228 h 716"/>
              <a:gd name="T34" fmla="*/ 64 w 504"/>
              <a:gd name="T35" fmla="*/ 314 h 716"/>
              <a:gd name="T36" fmla="*/ 122 w 504"/>
              <a:gd name="T37" fmla="*/ 402 h 716"/>
              <a:gd name="T38" fmla="*/ 122 w 504"/>
              <a:gd name="T39" fmla="*/ 402 h 716"/>
              <a:gd name="T40" fmla="*/ 132 w 504"/>
              <a:gd name="T41" fmla="*/ 374 h 716"/>
              <a:gd name="T42" fmla="*/ 134 w 504"/>
              <a:gd name="T43" fmla="*/ 360 h 716"/>
              <a:gd name="T44" fmla="*/ 150 w 504"/>
              <a:gd name="T45" fmla="*/ 330 h 716"/>
              <a:gd name="T46" fmla="*/ 164 w 504"/>
              <a:gd name="T47" fmla="*/ 316 h 716"/>
              <a:gd name="T48" fmla="*/ 178 w 504"/>
              <a:gd name="T49" fmla="*/ 306 h 716"/>
              <a:gd name="T50" fmla="*/ 212 w 504"/>
              <a:gd name="T51" fmla="*/ 292 h 716"/>
              <a:gd name="T52" fmla="*/ 232 w 504"/>
              <a:gd name="T53" fmla="*/ 290 h 716"/>
              <a:gd name="T54" fmla="*/ 250 w 504"/>
              <a:gd name="T55" fmla="*/ 294 h 716"/>
              <a:gd name="T56" fmla="*/ 290 w 504"/>
              <a:gd name="T57" fmla="*/ 314 h 716"/>
              <a:gd name="T58" fmla="*/ 306 w 504"/>
              <a:gd name="T59" fmla="*/ 332 h 716"/>
              <a:gd name="T60" fmla="*/ 314 w 504"/>
              <a:gd name="T61" fmla="*/ 342 h 716"/>
              <a:gd name="T62" fmla="*/ 326 w 504"/>
              <a:gd name="T63" fmla="*/ 364 h 716"/>
              <a:gd name="T64" fmla="*/ 330 w 504"/>
              <a:gd name="T65" fmla="*/ 384 h 716"/>
              <a:gd name="T66" fmla="*/ 332 w 504"/>
              <a:gd name="T67" fmla="*/ 406 h 716"/>
              <a:gd name="T68" fmla="*/ 330 w 504"/>
              <a:gd name="T69" fmla="*/ 414 h 716"/>
              <a:gd name="T70" fmla="*/ 314 w 504"/>
              <a:gd name="T71" fmla="*/ 450 h 716"/>
              <a:gd name="T72" fmla="*/ 290 w 504"/>
              <a:gd name="T73" fmla="*/ 474 h 716"/>
              <a:gd name="T74" fmla="*/ 274 w 504"/>
              <a:gd name="T75" fmla="*/ 484 h 716"/>
              <a:gd name="T76" fmla="*/ 242 w 504"/>
              <a:gd name="T77" fmla="*/ 494 h 716"/>
              <a:gd name="T78" fmla="*/ 228 w 504"/>
              <a:gd name="T79" fmla="*/ 494 h 716"/>
              <a:gd name="T80" fmla="*/ 204 w 504"/>
              <a:gd name="T81" fmla="*/ 496 h 716"/>
              <a:gd name="T82" fmla="*/ 188 w 504"/>
              <a:gd name="T83" fmla="*/ 510 h 716"/>
              <a:gd name="T84" fmla="*/ 246 w 504"/>
              <a:gd name="T85" fmla="*/ 620 h 716"/>
              <a:gd name="T86" fmla="*/ 290 w 504"/>
              <a:gd name="T87" fmla="*/ 716 h 716"/>
              <a:gd name="T88" fmla="*/ 442 w 504"/>
              <a:gd name="T89" fmla="*/ 608 h 716"/>
              <a:gd name="T90" fmla="*/ 442 w 504"/>
              <a:gd name="T91" fmla="*/ 608 h 716"/>
              <a:gd name="T92" fmla="*/ 446 w 504"/>
              <a:gd name="T93" fmla="*/ 604 h 716"/>
              <a:gd name="T94" fmla="*/ 478 w 504"/>
              <a:gd name="T95" fmla="*/ 574 h 716"/>
              <a:gd name="T96" fmla="*/ 496 w 504"/>
              <a:gd name="T97" fmla="*/ 536 h 716"/>
              <a:gd name="T98" fmla="*/ 502 w 504"/>
              <a:gd name="T99" fmla="*/ 514 h 716"/>
              <a:gd name="T100" fmla="*/ 504 w 504"/>
              <a:gd name="T101" fmla="*/ 466 h 716"/>
              <a:gd name="T102" fmla="*/ 504 w 504"/>
              <a:gd name="T103" fmla="*/ 442 h 716"/>
              <a:gd name="T104" fmla="*/ 496 w 504"/>
              <a:gd name="T105" fmla="*/ 394 h 716"/>
              <a:gd name="T106" fmla="*/ 464 w 504"/>
              <a:gd name="T107" fmla="*/ 292 h 716"/>
              <a:gd name="T108" fmla="*/ 442 w 504"/>
              <a:gd name="T109" fmla="*/ 242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4" h="716">
                <a:moveTo>
                  <a:pt x="442" y="242"/>
                </a:moveTo>
                <a:lnTo>
                  <a:pt x="442" y="242"/>
                </a:lnTo>
                <a:lnTo>
                  <a:pt x="416" y="192"/>
                </a:lnTo>
                <a:lnTo>
                  <a:pt x="390" y="146"/>
                </a:lnTo>
                <a:lnTo>
                  <a:pt x="360" y="104"/>
                </a:lnTo>
                <a:lnTo>
                  <a:pt x="344" y="86"/>
                </a:lnTo>
                <a:lnTo>
                  <a:pt x="328" y="68"/>
                </a:lnTo>
                <a:lnTo>
                  <a:pt x="328" y="68"/>
                </a:lnTo>
                <a:lnTo>
                  <a:pt x="312" y="52"/>
                </a:lnTo>
                <a:lnTo>
                  <a:pt x="294" y="36"/>
                </a:lnTo>
                <a:lnTo>
                  <a:pt x="276" y="24"/>
                </a:lnTo>
                <a:lnTo>
                  <a:pt x="258" y="12"/>
                </a:lnTo>
                <a:lnTo>
                  <a:pt x="258" y="12"/>
                </a:lnTo>
                <a:lnTo>
                  <a:pt x="236" y="4"/>
                </a:lnTo>
                <a:lnTo>
                  <a:pt x="226" y="2"/>
                </a:lnTo>
                <a:lnTo>
                  <a:pt x="214" y="0"/>
                </a:lnTo>
                <a:lnTo>
                  <a:pt x="214" y="0"/>
                </a:lnTo>
                <a:lnTo>
                  <a:pt x="206" y="0"/>
                </a:lnTo>
                <a:lnTo>
                  <a:pt x="206" y="0"/>
                </a:lnTo>
                <a:lnTo>
                  <a:pt x="200" y="0"/>
                </a:lnTo>
                <a:lnTo>
                  <a:pt x="200" y="0"/>
                </a:lnTo>
                <a:lnTo>
                  <a:pt x="182" y="4"/>
                </a:lnTo>
                <a:lnTo>
                  <a:pt x="164" y="10"/>
                </a:lnTo>
                <a:lnTo>
                  <a:pt x="164" y="10"/>
                </a:lnTo>
                <a:lnTo>
                  <a:pt x="146" y="20"/>
                </a:lnTo>
                <a:lnTo>
                  <a:pt x="132" y="34"/>
                </a:lnTo>
                <a:lnTo>
                  <a:pt x="132" y="34"/>
                </a:lnTo>
                <a:lnTo>
                  <a:pt x="132" y="34"/>
                </a:lnTo>
                <a:lnTo>
                  <a:pt x="132" y="34"/>
                </a:lnTo>
                <a:lnTo>
                  <a:pt x="128" y="40"/>
                </a:lnTo>
                <a:lnTo>
                  <a:pt x="128" y="40"/>
                </a:lnTo>
                <a:lnTo>
                  <a:pt x="128" y="40"/>
                </a:lnTo>
                <a:lnTo>
                  <a:pt x="0" y="228"/>
                </a:lnTo>
                <a:lnTo>
                  <a:pt x="0" y="228"/>
                </a:lnTo>
                <a:lnTo>
                  <a:pt x="32" y="272"/>
                </a:lnTo>
                <a:lnTo>
                  <a:pt x="64" y="314"/>
                </a:lnTo>
                <a:lnTo>
                  <a:pt x="94" y="358"/>
                </a:lnTo>
                <a:lnTo>
                  <a:pt x="122" y="402"/>
                </a:lnTo>
                <a:lnTo>
                  <a:pt x="122" y="402"/>
                </a:lnTo>
                <a:lnTo>
                  <a:pt x="122" y="402"/>
                </a:lnTo>
                <a:lnTo>
                  <a:pt x="126" y="394"/>
                </a:lnTo>
                <a:lnTo>
                  <a:pt x="132" y="374"/>
                </a:lnTo>
                <a:lnTo>
                  <a:pt x="132" y="374"/>
                </a:lnTo>
                <a:lnTo>
                  <a:pt x="134" y="360"/>
                </a:lnTo>
                <a:lnTo>
                  <a:pt x="142" y="346"/>
                </a:lnTo>
                <a:lnTo>
                  <a:pt x="150" y="330"/>
                </a:lnTo>
                <a:lnTo>
                  <a:pt x="156" y="324"/>
                </a:lnTo>
                <a:lnTo>
                  <a:pt x="164" y="316"/>
                </a:lnTo>
                <a:lnTo>
                  <a:pt x="164" y="316"/>
                </a:lnTo>
                <a:lnTo>
                  <a:pt x="178" y="306"/>
                </a:lnTo>
                <a:lnTo>
                  <a:pt x="194" y="298"/>
                </a:lnTo>
                <a:lnTo>
                  <a:pt x="212" y="292"/>
                </a:lnTo>
                <a:lnTo>
                  <a:pt x="232" y="290"/>
                </a:lnTo>
                <a:lnTo>
                  <a:pt x="232" y="290"/>
                </a:lnTo>
                <a:lnTo>
                  <a:pt x="242" y="292"/>
                </a:lnTo>
                <a:lnTo>
                  <a:pt x="250" y="294"/>
                </a:lnTo>
                <a:lnTo>
                  <a:pt x="270" y="302"/>
                </a:lnTo>
                <a:lnTo>
                  <a:pt x="290" y="314"/>
                </a:lnTo>
                <a:lnTo>
                  <a:pt x="298" y="322"/>
                </a:lnTo>
                <a:lnTo>
                  <a:pt x="306" y="332"/>
                </a:lnTo>
                <a:lnTo>
                  <a:pt x="306" y="332"/>
                </a:lnTo>
                <a:lnTo>
                  <a:pt x="314" y="342"/>
                </a:lnTo>
                <a:lnTo>
                  <a:pt x="320" y="352"/>
                </a:lnTo>
                <a:lnTo>
                  <a:pt x="326" y="364"/>
                </a:lnTo>
                <a:lnTo>
                  <a:pt x="328" y="374"/>
                </a:lnTo>
                <a:lnTo>
                  <a:pt x="330" y="384"/>
                </a:lnTo>
                <a:lnTo>
                  <a:pt x="332" y="396"/>
                </a:lnTo>
                <a:lnTo>
                  <a:pt x="332" y="406"/>
                </a:lnTo>
                <a:lnTo>
                  <a:pt x="330" y="414"/>
                </a:lnTo>
                <a:lnTo>
                  <a:pt x="330" y="414"/>
                </a:lnTo>
                <a:lnTo>
                  <a:pt x="324" y="434"/>
                </a:lnTo>
                <a:lnTo>
                  <a:pt x="314" y="450"/>
                </a:lnTo>
                <a:lnTo>
                  <a:pt x="302" y="464"/>
                </a:lnTo>
                <a:lnTo>
                  <a:pt x="290" y="474"/>
                </a:lnTo>
                <a:lnTo>
                  <a:pt x="290" y="474"/>
                </a:lnTo>
                <a:lnTo>
                  <a:pt x="274" y="484"/>
                </a:lnTo>
                <a:lnTo>
                  <a:pt x="258" y="490"/>
                </a:lnTo>
                <a:lnTo>
                  <a:pt x="242" y="494"/>
                </a:lnTo>
                <a:lnTo>
                  <a:pt x="228" y="494"/>
                </a:lnTo>
                <a:lnTo>
                  <a:pt x="228" y="494"/>
                </a:lnTo>
                <a:lnTo>
                  <a:pt x="210" y="496"/>
                </a:lnTo>
                <a:lnTo>
                  <a:pt x="204" y="496"/>
                </a:lnTo>
                <a:lnTo>
                  <a:pt x="188" y="510"/>
                </a:lnTo>
                <a:lnTo>
                  <a:pt x="188" y="510"/>
                </a:lnTo>
                <a:lnTo>
                  <a:pt x="218" y="568"/>
                </a:lnTo>
                <a:lnTo>
                  <a:pt x="246" y="620"/>
                </a:lnTo>
                <a:lnTo>
                  <a:pt x="268" y="670"/>
                </a:lnTo>
                <a:lnTo>
                  <a:pt x="290" y="716"/>
                </a:lnTo>
                <a:lnTo>
                  <a:pt x="440" y="608"/>
                </a:lnTo>
                <a:lnTo>
                  <a:pt x="442" y="608"/>
                </a:lnTo>
                <a:lnTo>
                  <a:pt x="442" y="608"/>
                </a:lnTo>
                <a:lnTo>
                  <a:pt x="442" y="608"/>
                </a:lnTo>
                <a:lnTo>
                  <a:pt x="446" y="604"/>
                </a:lnTo>
                <a:lnTo>
                  <a:pt x="446" y="604"/>
                </a:lnTo>
                <a:lnTo>
                  <a:pt x="464" y="590"/>
                </a:lnTo>
                <a:lnTo>
                  <a:pt x="478" y="574"/>
                </a:lnTo>
                <a:lnTo>
                  <a:pt x="488" y="556"/>
                </a:lnTo>
                <a:lnTo>
                  <a:pt x="496" y="536"/>
                </a:lnTo>
                <a:lnTo>
                  <a:pt x="496" y="536"/>
                </a:lnTo>
                <a:lnTo>
                  <a:pt x="502" y="514"/>
                </a:lnTo>
                <a:lnTo>
                  <a:pt x="504" y="490"/>
                </a:lnTo>
                <a:lnTo>
                  <a:pt x="504" y="466"/>
                </a:lnTo>
                <a:lnTo>
                  <a:pt x="504" y="442"/>
                </a:lnTo>
                <a:lnTo>
                  <a:pt x="504" y="442"/>
                </a:lnTo>
                <a:lnTo>
                  <a:pt x="500" y="418"/>
                </a:lnTo>
                <a:lnTo>
                  <a:pt x="496" y="394"/>
                </a:lnTo>
                <a:lnTo>
                  <a:pt x="482" y="344"/>
                </a:lnTo>
                <a:lnTo>
                  <a:pt x="464" y="292"/>
                </a:lnTo>
                <a:lnTo>
                  <a:pt x="442" y="242"/>
                </a:lnTo>
                <a:lnTo>
                  <a:pt x="442" y="242"/>
                </a:lnTo>
                <a:close/>
              </a:path>
            </a:pathLst>
          </a:custGeom>
          <a:solidFill>
            <a:srgbClr val="EF8C8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869113" y="3651250"/>
            <a:ext cx="777875" cy="1139825"/>
          </a:xfrm>
          <a:custGeom>
            <a:avLst/>
            <a:gdLst>
              <a:gd name="T0" fmla="*/ 424 w 490"/>
              <a:gd name="T1" fmla="*/ 588 h 718"/>
              <a:gd name="T2" fmla="*/ 402 w 490"/>
              <a:gd name="T3" fmla="*/ 572 h 718"/>
              <a:gd name="T4" fmla="*/ 440 w 490"/>
              <a:gd name="T5" fmla="*/ 474 h 718"/>
              <a:gd name="T6" fmla="*/ 388 w 490"/>
              <a:gd name="T7" fmla="*/ 364 h 718"/>
              <a:gd name="T8" fmla="*/ 370 w 490"/>
              <a:gd name="T9" fmla="*/ 196 h 718"/>
              <a:gd name="T10" fmla="*/ 394 w 490"/>
              <a:gd name="T11" fmla="*/ 186 h 718"/>
              <a:gd name="T12" fmla="*/ 426 w 490"/>
              <a:gd name="T13" fmla="*/ 184 h 718"/>
              <a:gd name="T14" fmla="*/ 454 w 490"/>
              <a:gd name="T15" fmla="*/ 174 h 718"/>
              <a:gd name="T16" fmla="*/ 472 w 490"/>
              <a:gd name="T17" fmla="*/ 156 h 718"/>
              <a:gd name="T18" fmla="*/ 482 w 490"/>
              <a:gd name="T19" fmla="*/ 136 h 718"/>
              <a:gd name="T20" fmla="*/ 476 w 490"/>
              <a:gd name="T21" fmla="*/ 102 h 718"/>
              <a:gd name="T22" fmla="*/ 454 w 490"/>
              <a:gd name="T23" fmla="*/ 74 h 718"/>
              <a:gd name="T24" fmla="*/ 420 w 490"/>
              <a:gd name="T25" fmla="*/ 60 h 718"/>
              <a:gd name="T26" fmla="*/ 400 w 490"/>
              <a:gd name="T27" fmla="*/ 66 h 718"/>
              <a:gd name="T28" fmla="*/ 378 w 490"/>
              <a:gd name="T29" fmla="*/ 78 h 718"/>
              <a:gd name="T30" fmla="*/ 362 w 490"/>
              <a:gd name="T31" fmla="*/ 102 h 718"/>
              <a:gd name="T32" fmla="*/ 354 w 490"/>
              <a:gd name="T33" fmla="*/ 136 h 718"/>
              <a:gd name="T34" fmla="*/ 340 w 490"/>
              <a:gd name="T35" fmla="*/ 160 h 718"/>
              <a:gd name="T36" fmla="*/ 296 w 490"/>
              <a:gd name="T37" fmla="*/ 196 h 718"/>
              <a:gd name="T38" fmla="*/ 198 w 490"/>
              <a:gd name="T39" fmla="*/ 48 h 718"/>
              <a:gd name="T40" fmla="*/ 34 w 490"/>
              <a:gd name="T41" fmla="*/ 184 h 718"/>
              <a:gd name="T42" fmla="*/ 8 w 490"/>
              <a:gd name="T43" fmla="*/ 218 h 718"/>
              <a:gd name="T44" fmla="*/ 0 w 490"/>
              <a:gd name="T45" fmla="*/ 250 h 718"/>
              <a:gd name="T46" fmla="*/ 6 w 490"/>
              <a:gd name="T47" fmla="*/ 302 h 718"/>
              <a:gd name="T48" fmla="*/ 32 w 490"/>
              <a:gd name="T49" fmla="*/ 368 h 718"/>
              <a:gd name="T50" fmla="*/ 70 w 490"/>
              <a:gd name="T51" fmla="*/ 432 h 718"/>
              <a:gd name="T52" fmla="*/ 144 w 490"/>
              <a:gd name="T53" fmla="*/ 514 h 718"/>
              <a:gd name="T54" fmla="*/ 200 w 490"/>
              <a:gd name="T55" fmla="*/ 556 h 718"/>
              <a:gd name="T56" fmla="*/ 228 w 490"/>
              <a:gd name="T57" fmla="*/ 570 h 718"/>
              <a:gd name="T58" fmla="*/ 280 w 490"/>
              <a:gd name="T59" fmla="*/ 578 h 718"/>
              <a:gd name="T60" fmla="*/ 302 w 490"/>
              <a:gd name="T61" fmla="*/ 572 h 718"/>
              <a:gd name="T62" fmla="*/ 310 w 490"/>
              <a:gd name="T63" fmla="*/ 566 h 718"/>
              <a:gd name="T64" fmla="*/ 336 w 490"/>
              <a:gd name="T65" fmla="*/ 548 h 718"/>
              <a:gd name="T66" fmla="*/ 368 w 490"/>
              <a:gd name="T67" fmla="*/ 608 h 718"/>
              <a:gd name="T68" fmla="*/ 366 w 490"/>
              <a:gd name="T69" fmla="*/ 644 h 718"/>
              <a:gd name="T70" fmla="*/ 368 w 490"/>
              <a:gd name="T71" fmla="*/ 674 h 718"/>
              <a:gd name="T72" fmla="*/ 380 w 490"/>
              <a:gd name="T73" fmla="*/ 692 h 718"/>
              <a:gd name="T74" fmla="*/ 406 w 490"/>
              <a:gd name="T75" fmla="*/ 714 h 718"/>
              <a:gd name="T76" fmla="*/ 428 w 490"/>
              <a:gd name="T77" fmla="*/ 718 h 718"/>
              <a:gd name="T78" fmla="*/ 456 w 490"/>
              <a:gd name="T79" fmla="*/ 706 h 718"/>
              <a:gd name="T80" fmla="*/ 486 w 490"/>
              <a:gd name="T81" fmla="*/ 676 h 718"/>
              <a:gd name="T82" fmla="*/ 490 w 490"/>
              <a:gd name="T83" fmla="*/ 654 h 718"/>
              <a:gd name="T84" fmla="*/ 478 w 490"/>
              <a:gd name="T85" fmla="*/ 622 h 718"/>
              <a:gd name="T86" fmla="*/ 464 w 490"/>
              <a:gd name="T87" fmla="*/ 606 h 718"/>
              <a:gd name="T88" fmla="*/ 446 w 490"/>
              <a:gd name="T89" fmla="*/ 59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0" h="718">
                <a:moveTo>
                  <a:pt x="446" y="598"/>
                </a:moveTo>
                <a:lnTo>
                  <a:pt x="446" y="598"/>
                </a:lnTo>
                <a:lnTo>
                  <a:pt x="424" y="588"/>
                </a:lnTo>
                <a:lnTo>
                  <a:pt x="412" y="582"/>
                </a:lnTo>
                <a:lnTo>
                  <a:pt x="402" y="572"/>
                </a:lnTo>
                <a:lnTo>
                  <a:pt x="402" y="572"/>
                </a:lnTo>
                <a:lnTo>
                  <a:pt x="402" y="570"/>
                </a:lnTo>
                <a:lnTo>
                  <a:pt x="374" y="522"/>
                </a:lnTo>
                <a:lnTo>
                  <a:pt x="440" y="474"/>
                </a:lnTo>
                <a:lnTo>
                  <a:pt x="440" y="474"/>
                </a:lnTo>
                <a:lnTo>
                  <a:pt x="416" y="422"/>
                </a:lnTo>
                <a:lnTo>
                  <a:pt x="388" y="364"/>
                </a:lnTo>
                <a:lnTo>
                  <a:pt x="356" y="302"/>
                </a:lnTo>
                <a:lnTo>
                  <a:pt x="320" y="236"/>
                </a:lnTo>
                <a:lnTo>
                  <a:pt x="370" y="196"/>
                </a:lnTo>
                <a:lnTo>
                  <a:pt x="370" y="196"/>
                </a:lnTo>
                <a:lnTo>
                  <a:pt x="382" y="188"/>
                </a:lnTo>
                <a:lnTo>
                  <a:pt x="394" y="186"/>
                </a:lnTo>
                <a:lnTo>
                  <a:pt x="416" y="184"/>
                </a:lnTo>
                <a:lnTo>
                  <a:pt x="416" y="184"/>
                </a:lnTo>
                <a:lnTo>
                  <a:pt x="426" y="184"/>
                </a:lnTo>
                <a:lnTo>
                  <a:pt x="436" y="182"/>
                </a:lnTo>
                <a:lnTo>
                  <a:pt x="446" y="178"/>
                </a:lnTo>
                <a:lnTo>
                  <a:pt x="454" y="174"/>
                </a:lnTo>
                <a:lnTo>
                  <a:pt x="454" y="174"/>
                </a:lnTo>
                <a:lnTo>
                  <a:pt x="464" y="166"/>
                </a:lnTo>
                <a:lnTo>
                  <a:pt x="472" y="156"/>
                </a:lnTo>
                <a:lnTo>
                  <a:pt x="478" y="146"/>
                </a:lnTo>
                <a:lnTo>
                  <a:pt x="482" y="136"/>
                </a:lnTo>
                <a:lnTo>
                  <a:pt x="482" y="136"/>
                </a:lnTo>
                <a:lnTo>
                  <a:pt x="482" y="126"/>
                </a:lnTo>
                <a:lnTo>
                  <a:pt x="480" y="114"/>
                </a:lnTo>
                <a:lnTo>
                  <a:pt x="476" y="102"/>
                </a:lnTo>
                <a:lnTo>
                  <a:pt x="466" y="86"/>
                </a:lnTo>
                <a:lnTo>
                  <a:pt x="466" y="86"/>
                </a:lnTo>
                <a:lnTo>
                  <a:pt x="454" y="74"/>
                </a:lnTo>
                <a:lnTo>
                  <a:pt x="442" y="66"/>
                </a:lnTo>
                <a:lnTo>
                  <a:pt x="432" y="62"/>
                </a:lnTo>
                <a:lnTo>
                  <a:pt x="420" y="60"/>
                </a:lnTo>
                <a:lnTo>
                  <a:pt x="420" y="60"/>
                </a:lnTo>
                <a:lnTo>
                  <a:pt x="410" y="62"/>
                </a:lnTo>
                <a:lnTo>
                  <a:pt x="400" y="66"/>
                </a:lnTo>
                <a:lnTo>
                  <a:pt x="390" y="70"/>
                </a:lnTo>
                <a:lnTo>
                  <a:pt x="378" y="78"/>
                </a:lnTo>
                <a:lnTo>
                  <a:pt x="378" y="78"/>
                </a:lnTo>
                <a:lnTo>
                  <a:pt x="372" y="86"/>
                </a:lnTo>
                <a:lnTo>
                  <a:pt x="366" y="94"/>
                </a:lnTo>
                <a:lnTo>
                  <a:pt x="362" y="102"/>
                </a:lnTo>
                <a:lnTo>
                  <a:pt x="360" y="114"/>
                </a:lnTo>
                <a:lnTo>
                  <a:pt x="360" y="114"/>
                </a:lnTo>
                <a:lnTo>
                  <a:pt x="354" y="136"/>
                </a:lnTo>
                <a:lnTo>
                  <a:pt x="348" y="150"/>
                </a:lnTo>
                <a:lnTo>
                  <a:pt x="340" y="160"/>
                </a:lnTo>
                <a:lnTo>
                  <a:pt x="340" y="160"/>
                </a:lnTo>
                <a:lnTo>
                  <a:pt x="340" y="162"/>
                </a:lnTo>
                <a:lnTo>
                  <a:pt x="296" y="196"/>
                </a:lnTo>
                <a:lnTo>
                  <a:pt x="296" y="196"/>
                </a:lnTo>
                <a:lnTo>
                  <a:pt x="266" y="148"/>
                </a:lnTo>
                <a:lnTo>
                  <a:pt x="232" y="98"/>
                </a:lnTo>
                <a:lnTo>
                  <a:pt x="198" y="48"/>
                </a:lnTo>
                <a:lnTo>
                  <a:pt x="160" y="0"/>
                </a:lnTo>
                <a:lnTo>
                  <a:pt x="34" y="184"/>
                </a:lnTo>
                <a:lnTo>
                  <a:pt x="34" y="184"/>
                </a:lnTo>
                <a:lnTo>
                  <a:pt x="24" y="194"/>
                </a:lnTo>
                <a:lnTo>
                  <a:pt x="16" y="204"/>
                </a:lnTo>
                <a:lnTo>
                  <a:pt x="8" y="218"/>
                </a:lnTo>
                <a:lnTo>
                  <a:pt x="4" y="232"/>
                </a:lnTo>
                <a:lnTo>
                  <a:pt x="4" y="232"/>
                </a:lnTo>
                <a:lnTo>
                  <a:pt x="0" y="250"/>
                </a:lnTo>
                <a:lnTo>
                  <a:pt x="0" y="268"/>
                </a:lnTo>
                <a:lnTo>
                  <a:pt x="2" y="286"/>
                </a:lnTo>
                <a:lnTo>
                  <a:pt x="6" y="302"/>
                </a:lnTo>
                <a:lnTo>
                  <a:pt x="6" y="302"/>
                </a:lnTo>
                <a:lnTo>
                  <a:pt x="16" y="336"/>
                </a:lnTo>
                <a:lnTo>
                  <a:pt x="32" y="368"/>
                </a:lnTo>
                <a:lnTo>
                  <a:pt x="50" y="400"/>
                </a:lnTo>
                <a:lnTo>
                  <a:pt x="70" y="432"/>
                </a:lnTo>
                <a:lnTo>
                  <a:pt x="70" y="432"/>
                </a:lnTo>
                <a:lnTo>
                  <a:pt x="94" y="462"/>
                </a:lnTo>
                <a:lnTo>
                  <a:pt x="118" y="490"/>
                </a:lnTo>
                <a:lnTo>
                  <a:pt x="144" y="514"/>
                </a:lnTo>
                <a:lnTo>
                  <a:pt x="172" y="538"/>
                </a:lnTo>
                <a:lnTo>
                  <a:pt x="172" y="538"/>
                </a:lnTo>
                <a:lnTo>
                  <a:pt x="200" y="556"/>
                </a:lnTo>
                <a:lnTo>
                  <a:pt x="214" y="564"/>
                </a:lnTo>
                <a:lnTo>
                  <a:pt x="228" y="570"/>
                </a:lnTo>
                <a:lnTo>
                  <a:pt x="228" y="570"/>
                </a:lnTo>
                <a:lnTo>
                  <a:pt x="244" y="576"/>
                </a:lnTo>
                <a:lnTo>
                  <a:pt x="262" y="578"/>
                </a:lnTo>
                <a:lnTo>
                  <a:pt x="280" y="578"/>
                </a:lnTo>
                <a:lnTo>
                  <a:pt x="300" y="572"/>
                </a:lnTo>
                <a:lnTo>
                  <a:pt x="300" y="572"/>
                </a:lnTo>
                <a:lnTo>
                  <a:pt x="302" y="572"/>
                </a:lnTo>
                <a:lnTo>
                  <a:pt x="302" y="572"/>
                </a:lnTo>
                <a:lnTo>
                  <a:pt x="302" y="572"/>
                </a:lnTo>
                <a:lnTo>
                  <a:pt x="310" y="566"/>
                </a:lnTo>
                <a:lnTo>
                  <a:pt x="310" y="566"/>
                </a:lnTo>
                <a:lnTo>
                  <a:pt x="312" y="566"/>
                </a:lnTo>
                <a:lnTo>
                  <a:pt x="336" y="548"/>
                </a:lnTo>
                <a:lnTo>
                  <a:pt x="364" y="594"/>
                </a:lnTo>
                <a:lnTo>
                  <a:pt x="364" y="594"/>
                </a:lnTo>
                <a:lnTo>
                  <a:pt x="368" y="608"/>
                </a:lnTo>
                <a:lnTo>
                  <a:pt x="370" y="620"/>
                </a:lnTo>
                <a:lnTo>
                  <a:pt x="366" y="644"/>
                </a:lnTo>
                <a:lnTo>
                  <a:pt x="366" y="644"/>
                </a:lnTo>
                <a:lnTo>
                  <a:pt x="366" y="654"/>
                </a:lnTo>
                <a:lnTo>
                  <a:pt x="366" y="664"/>
                </a:lnTo>
                <a:lnTo>
                  <a:pt x="368" y="674"/>
                </a:lnTo>
                <a:lnTo>
                  <a:pt x="372" y="682"/>
                </a:lnTo>
                <a:lnTo>
                  <a:pt x="372" y="682"/>
                </a:lnTo>
                <a:lnTo>
                  <a:pt x="380" y="692"/>
                </a:lnTo>
                <a:lnTo>
                  <a:pt x="388" y="702"/>
                </a:lnTo>
                <a:lnTo>
                  <a:pt x="396" y="710"/>
                </a:lnTo>
                <a:lnTo>
                  <a:pt x="406" y="714"/>
                </a:lnTo>
                <a:lnTo>
                  <a:pt x="406" y="714"/>
                </a:lnTo>
                <a:lnTo>
                  <a:pt x="416" y="718"/>
                </a:lnTo>
                <a:lnTo>
                  <a:pt x="428" y="718"/>
                </a:lnTo>
                <a:lnTo>
                  <a:pt x="440" y="714"/>
                </a:lnTo>
                <a:lnTo>
                  <a:pt x="456" y="706"/>
                </a:lnTo>
                <a:lnTo>
                  <a:pt x="456" y="706"/>
                </a:lnTo>
                <a:lnTo>
                  <a:pt x="470" y="696"/>
                </a:lnTo>
                <a:lnTo>
                  <a:pt x="480" y="686"/>
                </a:lnTo>
                <a:lnTo>
                  <a:pt x="486" y="676"/>
                </a:lnTo>
                <a:lnTo>
                  <a:pt x="488" y="666"/>
                </a:lnTo>
                <a:lnTo>
                  <a:pt x="488" y="666"/>
                </a:lnTo>
                <a:lnTo>
                  <a:pt x="490" y="654"/>
                </a:lnTo>
                <a:lnTo>
                  <a:pt x="488" y="644"/>
                </a:lnTo>
                <a:lnTo>
                  <a:pt x="484" y="632"/>
                </a:lnTo>
                <a:lnTo>
                  <a:pt x="478" y="622"/>
                </a:lnTo>
                <a:lnTo>
                  <a:pt x="478" y="622"/>
                </a:lnTo>
                <a:lnTo>
                  <a:pt x="472" y="614"/>
                </a:lnTo>
                <a:lnTo>
                  <a:pt x="464" y="606"/>
                </a:lnTo>
                <a:lnTo>
                  <a:pt x="456" y="602"/>
                </a:lnTo>
                <a:lnTo>
                  <a:pt x="446" y="598"/>
                </a:lnTo>
                <a:lnTo>
                  <a:pt x="446" y="59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243763" y="4406900"/>
            <a:ext cx="717550" cy="946150"/>
          </a:xfrm>
          <a:custGeom>
            <a:avLst/>
            <a:gdLst>
              <a:gd name="T0" fmla="*/ 378 w 452"/>
              <a:gd name="T1" fmla="*/ 12 h 596"/>
              <a:gd name="T2" fmla="*/ 344 w 452"/>
              <a:gd name="T3" fmla="*/ 0 h 596"/>
              <a:gd name="T4" fmla="*/ 332 w 452"/>
              <a:gd name="T5" fmla="*/ 0 h 596"/>
              <a:gd name="T6" fmla="*/ 296 w 452"/>
              <a:gd name="T7" fmla="*/ 6 h 596"/>
              <a:gd name="T8" fmla="*/ 288 w 452"/>
              <a:gd name="T9" fmla="*/ 12 h 596"/>
              <a:gd name="T10" fmla="*/ 200 w 452"/>
              <a:gd name="T11" fmla="*/ 72 h 596"/>
              <a:gd name="T12" fmla="*/ 224 w 452"/>
              <a:gd name="T13" fmla="*/ 84 h 596"/>
              <a:gd name="T14" fmla="*/ 252 w 452"/>
              <a:gd name="T15" fmla="*/ 98 h 596"/>
              <a:gd name="T16" fmla="*/ 276 w 452"/>
              <a:gd name="T17" fmla="*/ 126 h 596"/>
              <a:gd name="T18" fmla="*/ 290 w 452"/>
              <a:gd name="T19" fmla="*/ 158 h 596"/>
              <a:gd name="T20" fmla="*/ 292 w 452"/>
              <a:gd name="T21" fmla="*/ 196 h 596"/>
              <a:gd name="T22" fmla="*/ 276 w 452"/>
              <a:gd name="T23" fmla="*/ 234 h 596"/>
              <a:gd name="T24" fmla="*/ 240 w 452"/>
              <a:gd name="T25" fmla="*/ 264 h 596"/>
              <a:gd name="T26" fmla="*/ 218 w 452"/>
              <a:gd name="T27" fmla="*/ 274 h 596"/>
              <a:gd name="T28" fmla="*/ 184 w 452"/>
              <a:gd name="T29" fmla="*/ 280 h 596"/>
              <a:gd name="T30" fmla="*/ 156 w 452"/>
              <a:gd name="T31" fmla="*/ 276 h 596"/>
              <a:gd name="T32" fmla="*/ 124 w 452"/>
              <a:gd name="T33" fmla="*/ 254 h 596"/>
              <a:gd name="T34" fmla="*/ 102 w 452"/>
              <a:gd name="T35" fmla="*/ 226 h 596"/>
              <a:gd name="T36" fmla="*/ 90 w 452"/>
              <a:gd name="T37" fmla="*/ 178 h 596"/>
              <a:gd name="T38" fmla="*/ 94 w 452"/>
              <a:gd name="T39" fmla="*/ 146 h 596"/>
              <a:gd name="T40" fmla="*/ 76 w 452"/>
              <a:gd name="T41" fmla="*/ 158 h 596"/>
              <a:gd name="T42" fmla="*/ 38 w 452"/>
              <a:gd name="T43" fmla="*/ 188 h 596"/>
              <a:gd name="T44" fmla="*/ 12 w 452"/>
              <a:gd name="T45" fmla="*/ 228 h 596"/>
              <a:gd name="T46" fmla="*/ 4 w 452"/>
              <a:gd name="T47" fmla="*/ 258 h 596"/>
              <a:gd name="T48" fmla="*/ 2 w 452"/>
              <a:gd name="T49" fmla="*/ 360 h 596"/>
              <a:gd name="T50" fmla="*/ 18 w 452"/>
              <a:gd name="T51" fmla="*/ 430 h 596"/>
              <a:gd name="T52" fmla="*/ 68 w 452"/>
              <a:gd name="T53" fmla="*/ 526 h 596"/>
              <a:gd name="T54" fmla="*/ 92 w 452"/>
              <a:gd name="T55" fmla="*/ 552 h 596"/>
              <a:gd name="T56" fmla="*/ 136 w 452"/>
              <a:gd name="T57" fmla="*/ 582 h 596"/>
              <a:gd name="T58" fmla="*/ 190 w 452"/>
              <a:gd name="T59" fmla="*/ 596 h 596"/>
              <a:gd name="T60" fmla="*/ 190 w 452"/>
              <a:gd name="T61" fmla="*/ 596 h 596"/>
              <a:gd name="T62" fmla="*/ 192 w 452"/>
              <a:gd name="T63" fmla="*/ 596 h 596"/>
              <a:gd name="T64" fmla="*/ 196 w 452"/>
              <a:gd name="T65" fmla="*/ 558 h 596"/>
              <a:gd name="T66" fmla="*/ 180 w 452"/>
              <a:gd name="T67" fmla="*/ 536 h 596"/>
              <a:gd name="T68" fmla="*/ 162 w 452"/>
              <a:gd name="T69" fmla="*/ 510 h 596"/>
              <a:gd name="T70" fmla="*/ 154 w 452"/>
              <a:gd name="T71" fmla="*/ 474 h 596"/>
              <a:gd name="T72" fmla="*/ 158 w 452"/>
              <a:gd name="T73" fmla="*/ 438 h 596"/>
              <a:gd name="T74" fmla="*/ 174 w 452"/>
              <a:gd name="T75" fmla="*/ 404 h 596"/>
              <a:gd name="T76" fmla="*/ 206 w 452"/>
              <a:gd name="T77" fmla="*/ 380 h 596"/>
              <a:gd name="T78" fmla="*/ 252 w 452"/>
              <a:gd name="T79" fmla="*/ 370 h 596"/>
              <a:gd name="T80" fmla="*/ 276 w 452"/>
              <a:gd name="T81" fmla="*/ 370 h 596"/>
              <a:gd name="T82" fmla="*/ 308 w 452"/>
              <a:gd name="T83" fmla="*/ 382 h 596"/>
              <a:gd name="T84" fmla="*/ 332 w 452"/>
              <a:gd name="T85" fmla="*/ 400 h 596"/>
              <a:gd name="T86" fmla="*/ 350 w 452"/>
              <a:gd name="T87" fmla="*/ 434 h 596"/>
              <a:gd name="T88" fmla="*/ 356 w 452"/>
              <a:gd name="T89" fmla="*/ 470 h 596"/>
              <a:gd name="T90" fmla="*/ 342 w 452"/>
              <a:gd name="T91" fmla="*/ 518 h 596"/>
              <a:gd name="T92" fmla="*/ 324 w 452"/>
              <a:gd name="T93" fmla="*/ 546 h 596"/>
              <a:gd name="T94" fmla="*/ 334 w 452"/>
              <a:gd name="T95" fmla="*/ 562 h 596"/>
              <a:gd name="T96" fmla="*/ 336 w 452"/>
              <a:gd name="T97" fmla="*/ 560 h 596"/>
              <a:gd name="T98" fmla="*/ 362 w 452"/>
              <a:gd name="T99" fmla="*/ 550 h 596"/>
              <a:gd name="T100" fmla="*/ 398 w 452"/>
              <a:gd name="T101" fmla="*/ 512 h 596"/>
              <a:gd name="T102" fmla="*/ 416 w 452"/>
              <a:gd name="T103" fmla="*/ 478 h 596"/>
              <a:gd name="T104" fmla="*/ 430 w 452"/>
              <a:gd name="T105" fmla="*/ 440 h 596"/>
              <a:gd name="T106" fmla="*/ 450 w 452"/>
              <a:gd name="T107" fmla="*/ 306 h 596"/>
              <a:gd name="T108" fmla="*/ 452 w 452"/>
              <a:gd name="T109" fmla="*/ 212 h 596"/>
              <a:gd name="T110" fmla="*/ 436 w 452"/>
              <a:gd name="T111" fmla="*/ 106 h 596"/>
              <a:gd name="T112" fmla="*/ 422 w 452"/>
              <a:gd name="T113" fmla="*/ 68 h 596"/>
              <a:gd name="T114" fmla="*/ 388 w 452"/>
              <a:gd name="T115" fmla="*/ 2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2" h="596">
                <a:moveTo>
                  <a:pt x="388" y="20"/>
                </a:moveTo>
                <a:lnTo>
                  <a:pt x="388" y="20"/>
                </a:lnTo>
                <a:lnTo>
                  <a:pt x="378" y="12"/>
                </a:lnTo>
                <a:lnTo>
                  <a:pt x="368" y="8"/>
                </a:lnTo>
                <a:lnTo>
                  <a:pt x="356" y="4"/>
                </a:lnTo>
                <a:lnTo>
                  <a:pt x="344" y="0"/>
                </a:lnTo>
                <a:lnTo>
                  <a:pt x="344" y="0"/>
                </a:lnTo>
                <a:lnTo>
                  <a:pt x="332" y="0"/>
                </a:lnTo>
                <a:lnTo>
                  <a:pt x="332" y="0"/>
                </a:lnTo>
                <a:lnTo>
                  <a:pt x="314" y="2"/>
                </a:lnTo>
                <a:lnTo>
                  <a:pt x="296" y="6"/>
                </a:lnTo>
                <a:lnTo>
                  <a:pt x="296" y="6"/>
                </a:lnTo>
                <a:lnTo>
                  <a:pt x="296" y="8"/>
                </a:lnTo>
                <a:lnTo>
                  <a:pt x="296" y="8"/>
                </a:lnTo>
                <a:lnTo>
                  <a:pt x="288" y="12"/>
                </a:lnTo>
                <a:lnTo>
                  <a:pt x="288" y="12"/>
                </a:lnTo>
                <a:lnTo>
                  <a:pt x="286" y="12"/>
                </a:lnTo>
                <a:lnTo>
                  <a:pt x="200" y="72"/>
                </a:lnTo>
                <a:lnTo>
                  <a:pt x="200" y="72"/>
                </a:lnTo>
                <a:lnTo>
                  <a:pt x="206" y="78"/>
                </a:lnTo>
                <a:lnTo>
                  <a:pt x="224" y="84"/>
                </a:lnTo>
                <a:lnTo>
                  <a:pt x="224" y="84"/>
                </a:lnTo>
                <a:lnTo>
                  <a:pt x="238" y="90"/>
                </a:lnTo>
                <a:lnTo>
                  <a:pt x="252" y="98"/>
                </a:lnTo>
                <a:lnTo>
                  <a:pt x="266" y="110"/>
                </a:lnTo>
                <a:lnTo>
                  <a:pt x="272" y="118"/>
                </a:lnTo>
                <a:lnTo>
                  <a:pt x="276" y="126"/>
                </a:lnTo>
                <a:lnTo>
                  <a:pt x="276" y="126"/>
                </a:lnTo>
                <a:lnTo>
                  <a:pt x="284" y="142"/>
                </a:lnTo>
                <a:lnTo>
                  <a:pt x="290" y="158"/>
                </a:lnTo>
                <a:lnTo>
                  <a:pt x="294" y="176"/>
                </a:lnTo>
                <a:lnTo>
                  <a:pt x="292" y="196"/>
                </a:lnTo>
                <a:lnTo>
                  <a:pt x="292" y="196"/>
                </a:lnTo>
                <a:lnTo>
                  <a:pt x="290" y="206"/>
                </a:lnTo>
                <a:lnTo>
                  <a:pt x="286" y="214"/>
                </a:lnTo>
                <a:lnTo>
                  <a:pt x="276" y="234"/>
                </a:lnTo>
                <a:lnTo>
                  <a:pt x="260" y="250"/>
                </a:lnTo>
                <a:lnTo>
                  <a:pt x="252" y="258"/>
                </a:lnTo>
                <a:lnTo>
                  <a:pt x="240" y="264"/>
                </a:lnTo>
                <a:lnTo>
                  <a:pt x="240" y="264"/>
                </a:lnTo>
                <a:lnTo>
                  <a:pt x="230" y="270"/>
                </a:lnTo>
                <a:lnTo>
                  <a:pt x="218" y="274"/>
                </a:lnTo>
                <a:lnTo>
                  <a:pt x="206" y="278"/>
                </a:lnTo>
                <a:lnTo>
                  <a:pt x="196" y="280"/>
                </a:lnTo>
                <a:lnTo>
                  <a:pt x="184" y="280"/>
                </a:lnTo>
                <a:lnTo>
                  <a:pt x="174" y="280"/>
                </a:lnTo>
                <a:lnTo>
                  <a:pt x="164" y="278"/>
                </a:lnTo>
                <a:lnTo>
                  <a:pt x="156" y="276"/>
                </a:lnTo>
                <a:lnTo>
                  <a:pt x="156" y="276"/>
                </a:lnTo>
                <a:lnTo>
                  <a:pt x="138" y="266"/>
                </a:lnTo>
                <a:lnTo>
                  <a:pt x="124" y="254"/>
                </a:lnTo>
                <a:lnTo>
                  <a:pt x="112" y="242"/>
                </a:lnTo>
                <a:lnTo>
                  <a:pt x="102" y="226"/>
                </a:lnTo>
                <a:lnTo>
                  <a:pt x="102" y="226"/>
                </a:lnTo>
                <a:lnTo>
                  <a:pt x="94" y="210"/>
                </a:lnTo>
                <a:lnTo>
                  <a:pt x="90" y="192"/>
                </a:lnTo>
                <a:lnTo>
                  <a:pt x="90" y="178"/>
                </a:lnTo>
                <a:lnTo>
                  <a:pt x="92" y="164"/>
                </a:lnTo>
                <a:lnTo>
                  <a:pt x="92" y="164"/>
                </a:lnTo>
                <a:lnTo>
                  <a:pt x="94" y="146"/>
                </a:lnTo>
                <a:lnTo>
                  <a:pt x="76" y="158"/>
                </a:lnTo>
                <a:lnTo>
                  <a:pt x="76" y="158"/>
                </a:lnTo>
                <a:lnTo>
                  <a:pt x="76" y="158"/>
                </a:lnTo>
                <a:lnTo>
                  <a:pt x="62" y="166"/>
                </a:lnTo>
                <a:lnTo>
                  <a:pt x="48" y="176"/>
                </a:lnTo>
                <a:lnTo>
                  <a:pt x="38" y="188"/>
                </a:lnTo>
                <a:lnTo>
                  <a:pt x="28" y="200"/>
                </a:lnTo>
                <a:lnTo>
                  <a:pt x="20" y="214"/>
                </a:lnTo>
                <a:lnTo>
                  <a:pt x="12" y="228"/>
                </a:lnTo>
                <a:lnTo>
                  <a:pt x="8" y="242"/>
                </a:lnTo>
                <a:lnTo>
                  <a:pt x="4" y="258"/>
                </a:lnTo>
                <a:lnTo>
                  <a:pt x="4" y="258"/>
                </a:lnTo>
                <a:lnTo>
                  <a:pt x="0" y="290"/>
                </a:lnTo>
                <a:lnTo>
                  <a:pt x="0" y="326"/>
                </a:lnTo>
                <a:lnTo>
                  <a:pt x="2" y="360"/>
                </a:lnTo>
                <a:lnTo>
                  <a:pt x="10" y="396"/>
                </a:lnTo>
                <a:lnTo>
                  <a:pt x="10" y="396"/>
                </a:lnTo>
                <a:lnTo>
                  <a:pt x="18" y="430"/>
                </a:lnTo>
                <a:lnTo>
                  <a:pt x="32" y="464"/>
                </a:lnTo>
                <a:lnTo>
                  <a:pt x="48" y="496"/>
                </a:lnTo>
                <a:lnTo>
                  <a:pt x="68" y="526"/>
                </a:lnTo>
                <a:lnTo>
                  <a:pt x="68" y="526"/>
                </a:lnTo>
                <a:lnTo>
                  <a:pt x="78" y="540"/>
                </a:lnTo>
                <a:lnTo>
                  <a:pt x="92" y="552"/>
                </a:lnTo>
                <a:lnTo>
                  <a:pt x="104" y="564"/>
                </a:lnTo>
                <a:lnTo>
                  <a:pt x="120" y="574"/>
                </a:lnTo>
                <a:lnTo>
                  <a:pt x="136" y="582"/>
                </a:lnTo>
                <a:lnTo>
                  <a:pt x="152" y="590"/>
                </a:lnTo>
                <a:lnTo>
                  <a:pt x="170" y="594"/>
                </a:lnTo>
                <a:lnTo>
                  <a:pt x="190" y="596"/>
                </a:lnTo>
                <a:lnTo>
                  <a:pt x="190" y="596"/>
                </a:lnTo>
                <a:lnTo>
                  <a:pt x="190" y="596"/>
                </a:lnTo>
                <a:lnTo>
                  <a:pt x="190" y="596"/>
                </a:lnTo>
                <a:lnTo>
                  <a:pt x="190" y="596"/>
                </a:lnTo>
                <a:lnTo>
                  <a:pt x="192" y="596"/>
                </a:lnTo>
                <a:lnTo>
                  <a:pt x="192" y="596"/>
                </a:lnTo>
                <a:lnTo>
                  <a:pt x="192" y="596"/>
                </a:lnTo>
                <a:lnTo>
                  <a:pt x="198" y="596"/>
                </a:lnTo>
                <a:lnTo>
                  <a:pt x="196" y="558"/>
                </a:lnTo>
                <a:lnTo>
                  <a:pt x="196" y="558"/>
                </a:lnTo>
                <a:lnTo>
                  <a:pt x="192" y="550"/>
                </a:lnTo>
                <a:lnTo>
                  <a:pt x="180" y="536"/>
                </a:lnTo>
                <a:lnTo>
                  <a:pt x="180" y="536"/>
                </a:lnTo>
                <a:lnTo>
                  <a:pt x="172" y="524"/>
                </a:lnTo>
                <a:lnTo>
                  <a:pt x="162" y="510"/>
                </a:lnTo>
                <a:lnTo>
                  <a:pt x="156" y="494"/>
                </a:lnTo>
                <a:lnTo>
                  <a:pt x="154" y="484"/>
                </a:lnTo>
                <a:lnTo>
                  <a:pt x="154" y="474"/>
                </a:lnTo>
                <a:lnTo>
                  <a:pt x="154" y="474"/>
                </a:lnTo>
                <a:lnTo>
                  <a:pt x="154" y="456"/>
                </a:lnTo>
                <a:lnTo>
                  <a:pt x="158" y="438"/>
                </a:lnTo>
                <a:lnTo>
                  <a:pt x="164" y="420"/>
                </a:lnTo>
                <a:lnTo>
                  <a:pt x="174" y="404"/>
                </a:lnTo>
                <a:lnTo>
                  <a:pt x="174" y="404"/>
                </a:lnTo>
                <a:lnTo>
                  <a:pt x="180" y="398"/>
                </a:lnTo>
                <a:lnTo>
                  <a:pt x="188" y="390"/>
                </a:lnTo>
                <a:lnTo>
                  <a:pt x="206" y="380"/>
                </a:lnTo>
                <a:lnTo>
                  <a:pt x="228" y="372"/>
                </a:lnTo>
                <a:lnTo>
                  <a:pt x="240" y="370"/>
                </a:lnTo>
                <a:lnTo>
                  <a:pt x="252" y="370"/>
                </a:lnTo>
                <a:lnTo>
                  <a:pt x="252" y="370"/>
                </a:lnTo>
                <a:lnTo>
                  <a:pt x="264" y="370"/>
                </a:lnTo>
                <a:lnTo>
                  <a:pt x="276" y="370"/>
                </a:lnTo>
                <a:lnTo>
                  <a:pt x="288" y="374"/>
                </a:lnTo>
                <a:lnTo>
                  <a:pt x="298" y="378"/>
                </a:lnTo>
                <a:lnTo>
                  <a:pt x="308" y="382"/>
                </a:lnTo>
                <a:lnTo>
                  <a:pt x="318" y="388"/>
                </a:lnTo>
                <a:lnTo>
                  <a:pt x="326" y="394"/>
                </a:lnTo>
                <a:lnTo>
                  <a:pt x="332" y="400"/>
                </a:lnTo>
                <a:lnTo>
                  <a:pt x="332" y="400"/>
                </a:lnTo>
                <a:lnTo>
                  <a:pt x="344" y="418"/>
                </a:lnTo>
                <a:lnTo>
                  <a:pt x="350" y="434"/>
                </a:lnTo>
                <a:lnTo>
                  <a:pt x="354" y="452"/>
                </a:lnTo>
                <a:lnTo>
                  <a:pt x="356" y="470"/>
                </a:lnTo>
                <a:lnTo>
                  <a:pt x="356" y="470"/>
                </a:lnTo>
                <a:lnTo>
                  <a:pt x="354" y="488"/>
                </a:lnTo>
                <a:lnTo>
                  <a:pt x="348" y="504"/>
                </a:lnTo>
                <a:lnTo>
                  <a:pt x="342" y="518"/>
                </a:lnTo>
                <a:lnTo>
                  <a:pt x="334" y="530"/>
                </a:lnTo>
                <a:lnTo>
                  <a:pt x="334" y="530"/>
                </a:lnTo>
                <a:lnTo>
                  <a:pt x="324" y="546"/>
                </a:lnTo>
                <a:lnTo>
                  <a:pt x="322" y="550"/>
                </a:lnTo>
                <a:lnTo>
                  <a:pt x="322" y="564"/>
                </a:lnTo>
                <a:lnTo>
                  <a:pt x="334" y="562"/>
                </a:lnTo>
                <a:lnTo>
                  <a:pt x="334" y="562"/>
                </a:lnTo>
                <a:lnTo>
                  <a:pt x="336" y="560"/>
                </a:lnTo>
                <a:lnTo>
                  <a:pt x="336" y="560"/>
                </a:lnTo>
                <a:lnTo>
                  <a:pt x="344" y="558"/>
                </a:lnTo>
                <a:lnTo>
                  <a:pt x="344" y="558"/>
                </a:lnTo>
                <a:lnTo>
                  <a:pt x="362" y="550"/>
                </a:lnTo>
                <a:lnTo>
                  <a:pt x="376" y="538"/>
                </a:lnTo>
                <a:lnTo>
                  <a:pt x="388" y="526"/>
                </a:lnTo>
                <a:lnTo>
                  <a:pt x="398" y="512"/>
                </a:lnTo>
                <a:lnTo>
                  <a:pt x="398" y="512"/>
                </a:lnTo>
                <a:lnTo>
                  <a:pt x="408" y="496"/>
                </a:lnTo>
                <a:lnTo>
                  <a:pt x="416" y="478"/>
                </a:lnTo>
                <a:lnTo>
                  <a:pt x="424" y="460"/>
                </a:lnTo>
                <a:lnTo>
                  <a:pt x="430" y="440"/>
                </a:lnTo>
                <a:lnTo>
                  <a:pt x="430" y="440"/>
                </a:lnTo>
                <a:lnTo>
                  <a:pt x="438" y="398"/>
                </a:lnTo>
                <a:lnTo>
                  <a:pt x="446" y="354"/>
                </a:lnTo>
                <a:lnTo>
                  <a:pt x="450" y="306"/>
                </a:lnTo>
                <a:lnTo>
                  <a:pt x="452" y="260"/>
                </a:lnTo>
                <a:lnTo>
                  <a:pt x="452" y="260"/>
                </a:lnTo>
                <a:lnTo>
                  <a:pt x="452" y="212"/>
                </a:lnTo>
                <a:lnTo>
                  <a:pt x="448" y="168"/>
                </a:lnTo>
                <a:lnTo>
                  <a:pt x="440" y="126"/>
                </a:lnTo>
                <a:lnTo>
                  <a:pt x="436" y="106"/>
                </a:lnTo>
                <a:lnTo>
                  <a:pt x="430" y="86"/>
                </a:lnTo>
                <a:lnTo>
                  <a:pt x="430" y="86"/>
                </a:lnTo>
                <a:lnTo>
                  <a:pt x="422" y="68"/>
                </a:lnTo>
                <a:lnTo>
                  <a:pt x="414" y="50"/>
                </a:lnTo>
                <a:lnTo>
                  <a:pt x="402" y="34"/>
                </a:lnTo>
                <a:lnTo>
                  <a:pt x="388" y="20"/>
                </a:lnTo>
                <a:lnTo>
                  <a:pt x="388" y="20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526338" y="5413375"/>
            <a:ext cx="0" cy="3175"/>
          </a:xfrm>
          <a:custGeom>
            <a:avLst/>
            <a:gdLst>
              <a:gd name="T0" fmla="*/ 2 h 2"/>
              <a:gd name="T1" fmla="*/ 2 h 2"/>
              <a:gd name="T2" fmla="*/ 0 h 2"/>
              <a:gd name="T3" fmla="*/ 0 h 2"/>
              <a:gd name="T4" fmla="*/ 2 h 2"/>
              <a:gd name="T5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3E6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7018338" y="5057775"/>
            <a:ext cx="1114425" cy="1479550"/>
          </a:xfrm>
          <a:custGeom>
            <a:avLst/>
            <a:gdLst>
              <a:gd name="T0" fmla="*/ 554 w 702"/>
              <a:gd name="T1" fmla="*/ 300 h 932"/>
              <a:gd name="T2" fmla="*/ 546 w 702"/>
              <a:gd name="T3" fmla="*/ 268 h 932"/>
              <a:gd name="T4" fmla="*/ 516 w 702"/>
              <a:gd name="T5" fmla="*/ 232 h 932"/>
              <a:gd name="T6" fmla="*/ 470 w 702"/>
              <a:gd name="T7" fmla="*/ 216 h 932"/>
              <a:gd name="T8" fmla="*/ 466 w 702"/>
              <a:gd name="T9" fmla="*/ 216 h 932"/>
              <a:gd name="T10" fmla="*/ 424 w 702"/>
              <a:gd name="T11" fmla="*/ 142 h 932"/>
              <a:gd name="T12" fmla="*/ 444 w 702"/>
              <a:gd name="T13" fmla="*/ 98 h 932"/>
              <a:gd name="T14" fmla="*/ 454 w 702"/>
              <a:gd name="T15" fmla="*/ 80 h 932"/>
              <a:gd name="T16" fmla="*/ 458 w 702"/>
              <a:gd name="T17" fmla="*/ 60 h 932"/>
              <a:gd name="T18" fmla="*/ 450 w 702"/>
              <a:gd name="T19" fmla="*/ 26 h 932"/>
              <a:gd name="T20" fmla="*/ 436 w 702"/>
              <a:gd name="T21" fmla="*/ 10 h 932"/>
              <a:gd name="T22" fmla="*/ 396 w 702"/>
              <a:gd name="T23" fmla="*/ 0 h 932"/>
              <a:gd name="T24" fmla="*/ 364 w 702"/>
              <a:gd name="T25" fmla="*/ 6 h 932"/>
              <a:gd name="T26" fmla="*/ 348 w 702"/>
              <a:gd name="T27" fmla="*/ 20 h 932"/>
              <a:gd name="T28" fmla="*/ 336 w 702"/>
              <a:gd name="T29" fmla="*/ 50 h 932"/>
              <a:gd name="T30" fmla="*/ 336 w 702"/>
              <a:gd name="T31" fmla="*/ 74 h 932"/>
              <a:gd name="T32" fmla="*/ 352 w 702"/>
              <a:gd name="T33" fmla="*/ 100 h 932"/>
              <a:gd name="T34" fmla="*/ 374 w 702"/>
              <a:gd name="T35" fmla="*/ 130 h 932"/>
              <a:gd name="T36" fmla="*/ 378 w 702"/>
              <a:gd name="T37" fmla="*/ 144 h 932"/>
              <a:gd name="T38" fmla="*/ 378 w 702"/>
              <a:gd name="T39" fmla="*/ 208 h 932"/>
              <a:gd name="T40" fmla="*/ 378 w 702"/>
              <a:gd name="T41" fmla="*/ 208 h 932"/>
              <a:gd name="T42" fmla="*/ 358 w 702"/>
              <a:gd name="T43" fmla="*/ 210 h 932"/>
              <a:gd name="T44" fmla="*/ 344 w 702"/>
              <a:gd name="T45" fmla="*/ 214 h 932"/>
              <a:gd name="T46" fmla="*/ 334 w 702"/>
              <a:gd name="T47" fmla="*/ 218 h 932"/>
              <a:gd name="T48" fmla="*/ 332 w 702"/>
              <a:gd name="T49" fmla="*/ 218 h 932"/>
              <a:gd name="T50" fmla="*/ 330 w 702"/>
              <a:gd name="T51" fmla="*/ 218 h 932"/>
              <a:gd name="T52" fmla="*/ 328 w 702"/>
              <a:gd name="T53" fmla="*/ 220 h 932"/>
              <a:gd name="T54" fmla="*/ 326 w 702"/>
              <a:gd name="T55" fmla="*/ 222 h 932"/>
              <a:gd name="T56" fmla="*/ 324 w 702"/>
              <a:gd name="T57" fmla="*/ 222 h 932"/>
              <a:gd name="T58" fmla="*/ 320 w 702"/>
              <a:gd name="T59" fmla="*/ 224 h 932"/>
              <a:gd name="T60" fmla="*/ 320 w 702"/>
              <a:gd name="T61" fmla="*/ 226 h 932"/>
              <a:gd name="T62" fmla="*/ 320 w 702"/>
              <a:gd name="T63" fmla="*/ 226 h 932"/>
              <a:gd name="T64" fmla="*/ 286 w 702"/>
              <a:gd name="T65" fmla="*/ 272 h 932"/>
              <a:gd name="T66" fmla="*/ 282 w 702"/>
              <a:gd name="T67" fmla="*/ 290 h 932"/>
              <a:gd name="T68" fmla="*/ 32 w 702"/>
              <a:gd name="T69" fmla="*/ 654 h 932"/>
              <a:gd name="T70" fmla="*/ 20 w 702"/>
              <a:gd name="T71" fmla="*/ 666 h 932"/>
              <a:gd name="T72" fmla="*/ 2 w 702"/>
              <a:gd name="T73" fmla="*/ 704 h 932"/>
              <a:gd name="T74" fmla="*/ 2 w 702"/>
              <a:gd name="T75" fmla="*/ 750 h 932"/>
              <a:gd name="T76" fmla="*/ 14 w 702"/>
              <a:gd name="T77" fmla="*/ 776 h 932"/>
              <a:gd name="T78" fmla="*/ 44 w 702"/>
              <a:gd name="T79" fmla="*/ 804 h 932"/>
              <a:gd name="T80" fmla="*/ 84 w 702"/>
              <a:gd name="T81" fmla="*/ 816 h 932"/>
              <a:gd name="T82" fmla="*/ 98 w 702"/>
              <a:gd name="T83" fmla="*/ 816 h 932"/>
              <a:gd name="T84" fmla="*/ 106 w 702"/>
              <a:gd name="T85" fmla="*/ 816 h 932"/>
              <a:gd name="T86" fmla="*/ 390 w 702"/>
              <a:gd name="T87" fmla="*/ 766 h 932"/>
              <a:gd name="T88" fmla="*/ 556 w 702"/>
              <a:gd name="T89" fmla="*/ 914 h 932"/>
              <a:gd name="T90" fmla="*/ 564 w 702"/>
              <a:gd name="T91" fmla="*/ 918 h 932"/>
              <a:gd name="T92" fmla="*/ 588 w 702"/>
              <a:gd name="T93" fmla="*/ 928 h 932"/>
              <a:gd name="T94" fmla="*/ 628 w 702"/>
              <a:gd name="T95" fmla="*/ 930 h 932"/>
              <a:gd name="T96" fmla="*/ 664 w 702"/>
              <a:gd name="T97" fmla="*/ 914 h 932"/>
              <a:gd name="T98" fmla="*/ 686 w 702"/>
              <a:gd name="T99" fmla="*/ 894 h 932"/>
              <a:gd name="T100" fmla="*/ 702 w 702"/>
              <a:gd name="T101" fmla="*/ 852 h 932"/>
              <a:gd name="T102" fmla="*/ 696 w 702"/>
              <a:gd name="T103" fmla="*/ 806 h 932"/>
              <a:gd name="T104" fmla="*/ 696 w 702"/>
              <a:gd name="T105" fmla="*/ 806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2" h="932">
                <a:moveTo>
                  <a:pt x="696" y="806"/>
                </a:moveTo>
                <a:lnTo>
                  <a:pt x="568" y="492"/>
                </a:lnTo>
                <a:lnTo>
                  <a:pt x="554" y="300"/>
                </a:lnTo>
                <a:lnTo>
                  <a:pt x="554" y="300"/>
                </a:lnTo>
                <a:lnTo>
                  <a:pt x="552" y="284"/>
                </a:lnTo>
                <a:lnTo>
                  <a:pt x="546" y="268"/>
                </a:lnTo>
                <a:lnTo>
                  <a:pt x="538" y="254"/>
                </a:lnTo>
                <a:lnTo>
                  <a:pt x="528" y="242"/>
                </a:lnTo>
                <a:lnTo>
                  <a:pt x="516" y="232"/>
                </a:lnTo>
                <a:lnTo>
                  <a:pt x="502" y="224"/>
                </a:lnTo>
                <a:lnTo>
                  <a:pt x="486" y="218"/>
                </a:lnTo>
                <a:lnTo>
                  <a:pt x="470" y="216"/>
                </a:lnTo>
                <a:lnTo>
                  <a:pt x="470" y="216"/>
                </a:lnTo>
                <a:lnTo>
                  <a:pt x="468" y="216"/>
                </a:lnTo>
                <a:lnTo>
                  <a:pt x="466" y="216"/>
                </a:lnTo>
                <a:lnTo>
                  <a:pt x="426" y="212"/>
                </a:lnTo>
                <a:lnTo>
                  <a:pt x="424" y="142"/>
                </a:lnTo>
                <a:lnTo>
                  <a:pt x="424" y="142"/>
                </a:lnTo>
                <a:lnTo>
                  <a:pt x="426" y="128"/>
                </a:lnTo>
                <a:lnTo>
                  <a:pt x="430" y="116"/>
                </a:lnTo>
                <a:lnTo>
                  <a:pt x="444" y="98"/>
                </a:lnTo>
                <a:lnTo>
                  <a:pt x="444" y="98"/>
                </a:lnTo>
                <a:lnTo>
                  <a:pt x="450" y="88"/>
                </a:lnTo>
                <a:lnTo>
                  <a:pt x="454" y="80"/>
                </a:lnTo>
                <a:lnTo>
                  <a:pt x="456" y="70"/>
                </a:lnTo>
                <a:lnTo>
                  <a:pt x="458" y="60"/>
                </a:lnTo>
                <a:lnTo>
                  <a:pt x="458" y="60"/>
                </a:lnTo>
                <a:lnTo>
                  <a:pt x="456" y="48"/>
                </a:lnTo>
                <a:lnTo>
                  <a:pt x="454" y="36"/>
                </a:lnTo>
                <a:lnTo>
                  <a:pt x="450" y="26"/>
                </a:lnTo>
                <a:lnTo>
                  <a:pt x="444" y="16"/>
                </a:lnTo>
                <a:lnTo>
                  <a:pt x="444" y="16"/>
                </a:lnTo>
                <a:lnTo>
                  <a:pt x="436" y="10"/>
                </a:lnTo>
                <a:lnTo>
                  <a:pt x="426" y="4"/>
                </a:lnTo>
                <a:lnTo>
                  <a:pt x="412" y="0"/>
                </a:lnTo>
                <a:lnTo>
                  <a:pt x="396" y="0"/>
                </a:lnTo>
                <a:lnTo>
                  <a:pt x="396" y="0"/>
                </a:lnTo>
                <a:lnTo>
                  <a:pt x="378" y="2"/>
                </a:lnTo>
                <a:lnTo>
                  <a:pt x="364" y="6"/>
                </a:lnTo>
                <a:lnTo>
                  <a:pt x="354" y="12"/>
                </a:lnTo>
                <a:lnTo>
                  <a:pt x="348" y="20"/>
                </a:lnTo>
                <a:lnTo>
                  <a:pt x="348" y="20"/>
                </a:lnTo>
                <a:lnTo>
                  <a:pt x="342" y="28"/>
                </a:lnTo>
                <a:lnTo>
                  <a:pt x="338" y="38"/>
                </a:lnTo>
                <a:lnTo>
                  <a:pt x="336" y="50"/>
                </a:lnTo>
                <a:lnTo>
                  <a:pt x="336" y="62"/>
                </a:lnTo>
                <a:lnTo>
                  <a:pt x="336" y="62"/>
                </a:lnTo>
                <a:lnTo>
                  <a:pt x="336" y="74"/>
                </a:lnTo>
                <a:lnTo>
                  <a:pt x="340" y="82"/>
                </a:lnTo>
                <a:lnTo>
                  <a:pt x="346" y="92"/>
                </a:lnTo>
                <a:lnTo>
                  <a:pt x="352" y="100"/>
                </a:lnTo>
                <a:lnTo>
                  <a:pt x="352" y="100"/>
                </a:lnTo>
                <a:lnTo>
                  <a:pt x="368" y="118"/>
                </a:lnTo>
                <a:lnTo>
                  <a:pt x="374" y="130"/>
                </a:lnTo>
                <a:lnTo>
                  <a:pt x="378" y="144"/>
                </a:lnTo>
                <a:lnTo>
                  <a:pt x="378" y="144"/>
                </a:lnTo>
                <a:lnTo>
                  <a:pt x="378" y="144"/>
                </a:lnTo>
                <a:lnTo>
                  <a:pt x="380" y="208"/>
                </a:lnTo>
                <a:lnTo>
                  <a:pt x="380" y="208"/>
                </a:lnTo>
                <a:lnTo>
                  <a:pt x="378" y="208"/>
                </a:lnTo>
                <a:lnTo>
                  <a:pt x="378" y="208"/>
                </a:lnTo>
                <a:lnTo>
                  <a:pt x="378" y="208"/>
                </a:lnTo>
                <a:lnTo>
                  <a:pt x="378" y="208"/>
                </a:lnTo>
                <a:lnTo>
                  <a:pt x="368" y="208"/>
                </a:lnTo>
                <a:lnTo>
                  <a:pt x="368" y="208"/>
                </a:lnTo>
                <a:lnTo>
                  <a:pt x="358" y="210"/>
                </a:lnTo>
                <a:lnTo>
                  <a:pt x="348" y="214"/>
                </a:lnTo>
                <a:lnTo>
                  <a:pt x="348" y="214"/>
                </a:lnTo>
                <a:lnTo>
                  <a:pt x="344" y="214"/>
                </a:lnTo>
                <a:lnTo>
                  <a:pt x="334" y="218"/>
                </a:lnTo>
                <a:lnTo>
                  <a:pt x="334" y="218"/>
                </a:lnTo>
                <a:lnTo>
                  <a:pt x="334" y="218"/>
                </a:lnTo>
                <a:lnTo>
                  <a:pt x="332" y="218"/>
                </a:lnTo>
                <a:lnTo>
                  <a:pt x="332" y="218"/>
                </a:lnTo>
                <a:lnTo>
                  <a:pt x="332" y="218"/>
                </a:lnTo>
                <a:lnTo>
                  <a:pt x="332" y="218"/>
                </a:lnTo>
                <a:lnTo>
                  <a:pt x="332" y="218"/>
                </a:lnTo>
                <a:lnTo>
                  <a:pt x="330" y="218"/>
                </a:lnTo>
                <a:lnTo>
                  <a:pt x="330" y="218"/>
                </a:lnTo>
                <a:lnTo>
                  <a:pt x="328" y="220"/>
                </a:lnTo>
                <a:lnTo>
                  <a:pt x="328" y="220"/>
                </a:lnTo>
                <a:lnTo>
                  <a:pt x="328" y="220"/>
                </a:lnTo>
                <a:lnTo>
                  <a:pt x="328" y="220"/>
                </a:lnTo>
                <a:lnTo>
                  <a:pt x="326" y="222"/>
                </a:lnTo>
                <a:lnTo>
                  <a:pt x="326" y="222"/>
                </a:lnTo>
                <a:lnTo>
                  <a:pt x="324" y="222"/>
                </a:lnTo>
                <a:lnTo>
                  <a:pt x="324" y="222"/>
                </a:lnTo>
                <a:lnTo>
                  <a:pt x="324" y="222"/>
                </a:lnTo>
                <a:lnTo>
                  <a:pt x="324" y="222"/>
                </a:lnTo>
                <a:lnTo>
                  <a:pt x="320" y="224"/>
                </a:lnTo>
                <a:lnTo>
                  <a:pt x="320" y="224"/>
                </a:lnTo>
                <a:lnTo>
                  <a:pt x="320" y="226"/>
                </a:lnTo>
                <a:lnTo>
                  <a:pt x="320" y="226"/>
                </a:lnTo>
                <a:lnTo>
                  <a:pt x="320" y="226"/>
                </a:lnTo>
                <a:lnTo>
                  <a:pt x="320" y="226"/>
                </a:lnTo>
                <a:lnTo>
                  <a:pt x="320" y="226"/>
                </a:lnTo>
                <a:lnTo>
                  <a:pt x="306" y="238"/>
                </a:lnTo>
                <a:lnTo>
                  <a:pt x="294" y="254"/>
                </a:lnTo>
                <a:lnTo>
                  <a:pt x="286" y="272"/>
                </a:lnTo>
                <a:lnTo>
                  <a:pt x="282" y="290"/>
                </a:lnTo>
                <a:lnTo>
                  <a:pt x="282" y="290"/>
                </a:lnTo>
                <a:lnTo>
                  <a:pt x="282" y="290"/>
                </a:lnTo>
                <a:lnTo>
                  <a:pt x="264" y="462"/>
                </a:lnTo>
                <a:lnTo>
                  <a:pt x="32" y="654"/>
                </a:lnTo>
                <a:lnTo>
                  <a:pt x="32" y="654"/>
                </a:lnTo>
                <a:lnTo>
                  <a:pt x="32" y="654"/>
                </a:lnTo>
                <a:lnTo>
                  <a:pt x="32" y="654"/>
                </a:lnTo>
                <a:lnTo>
                  <a:pt x="20" y="666"/>
                </a:lnTo>
                <a:lnTo>
                  <a:pt x="12" y="678"/>
                </a:lnTo>
                <a:lnTo>
                  <a:pt x="6" y="690"/>
                </a:lnTo>
                <a:lnTo>
                  <a:pt x="2" y="704"/>
                </a:lnTo>
                <a:lnTo>
                  <a:pt x="0" y="720"/>
                </a:lnTo>
                <a:lnTo>
                  <a:pt x="0" y="734"/>
                </a:lnTo>
                <a:lnTo>
                  <a:pt x="2" y="750"/>
                </a:lnTo>
                <a:lnTo>
                  <a:pt x="8" y="764"/>
                </a:lnTo>
                <a:lnTo>
                  <a:pt x="8" y="764"/>
                </a:lnTo>
                <a:lnTo>
                  <a:pt x="14" y="776"/>
                </a:lnTo>
                <a:lnTo>
                  <a:pt x="24" y="788"/>
                </a:lnTo>
                <a:lnTo>
                  <a:pt x="34" y="796"/>
                </a:lnTo>
                <a:lnTo>
                  <a:pt x="44" y="804"/>
                </a:lnTo>
                <a:lnTo>
                  <a:pt x="58" y="810"/>
                </a:lnTo>
                <a:lnTo>
                  <a:pt x="70" y="814"/>
                </a:lnTo>
                <a:lnTo>
                  <a:pt x="84" y="816"/>
                </a:lnTo>
                <a:lnTo>
                  <a:pt x="98" y="816"/>
                </a:lnTo>
                <a:lnTo>
                  <a:pt x="98" y="816"/>
                </a:lnTo>
                <a:lnTo>
                  <a:pt x="98" y="816"/>
                </a:lnTo>
                <a:lnTo>
                  <a:pt x="100" y="816"/>
                </a:lnTo>
                <a:lnTo>
                  <a:pt x="100" y="816"/>
                </a:lnTo>
                <a:lnTo>
                  <a:pt x="106" y="816"/>
                </a:lnTo>
                <a:lnTo>
                  <a:pt x="106" y="816"/>
                </a:lnTo>
                <a:lnTo>
                  <a:pt x="106" y="816"/>
                </a:lnTo>
                <a:lnTo>
                  <a:pt x="390" y="766"/>
                </a:lnTo>
                <a:lnTo>
                  <a:pt x="550" y="910"/>
                </a:lnTo>
                <a:lnTo>
                  <a:pt x="550" y="910"/>
                </a:lnTo>
                <a:lnTo>
                  <a:pt x="556" y="914"/>
                </a:lnTo>
                <a:lnTo>
                  <a:pt x="564" y="918"/>
                </a:lnTo>
                <a:lnTo>
                  <a:pt x="564" y="918"/>
                </a:lnTo>
                <a:lnTo>
                  <a:pt x="564" y="918"/>
                </a:lnTo>
                <a:lnTo>
                  <a:pt x="564" y="918"/>
                </a:lnTo>
                <a:lnTo>
                  <a:pt x="576" y="924"/>
                </a:lnTo>
                <a:lnTo>
                  <a:pt x="588" y="928"/>
                </a:lnTo>
                <a:lnTo>
                  <a:pt x="602" y="930"/>
                </a:lnTo>
                <a:lnTo>
                  <a:pt x="614" y="932"/>
                </a:lnTo>
                <a:lnTo>
                  <a:pt x="628" y="930"/>
                </a:lnTo>
                <a:lnTo>
                  <a:pt x="640" y="928"/>
                </a:lnTo>
                <a:lnTo>
                  <a:pt x="652" y="922"/>
                </a:lnTo>
                <a:lnTo>
                  <a:pt x="664" y="914"/>
                </a:lnTo>
                <a:lnTo>
                  <a:pt x="664" y="914"/>
                </a:lnTo>
                <a:lnTo>
                  <a:pt x="676" y="904"/>
                </a:lnTo>
                <a:lnTo>
                  <a:pt x="686" y="894"/>
                </a:lnTo>
                <a:lnTo>
                  <a:pt x="694" y="880"/>
                </a:lnTo>
                <a:lnTo>
                  <a:pt x="698" y="866"/>
                </a:lnTo>
                <a:lnTo>
                  <a:pt x="702" y="852"/>
                </a:lnTo>
                <a:lnTo>
                  <a:pt x="702" y="836"/>
                </a:lnTo>
                <a:lnTo>
                  <a:pt x="700" y="822"/>
                </a:lnTo>
                <a:lnTo>
                  <a:pt x="696" y="806"/>
                </a:lnTo>
                <a:lnTo>
                  <a:pt x="696" y="806"/>
                </a:lnTo>
                <a:lnTo>
                  <a:pt x="696" y="806"/>
                </a:lnTo>
                <a:lnTo>
                  <a:pt x="696" y="806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608513" y="3013075"/>
            <a:ext cx="244475" cy="244475"/>
          </a:xfrm>
          <a:custGeom>
            <a:avLst/>
            <a:gdLst>
              <a:gd name="T0" fmla="*/ 76 w 154"/>
              <a:gd name="T1" fmla="*/ 0 h 154"/>
              <a:gd name="T2" fmla="*/ 76 w 154"/>
              <a:gd name="T3" fmla="*/ 0 h 154"/>
              <a:gd name="T4" fmla="*/ 72 w 154"/>
              <a:gd name="T5" fmla="*/ 0 h 154"/>
              <a:gd name="T6" fmla="*/ 72 w 154"/>
              <a:gd name="T7" fmla="*/ 0 h 154"/>
              <a:gd name="T8" fmla="*/ 56 w 154"/>
              <a:gd name="T9" fmla="*/ 2 h 154"/>
              <a:gd name="T10" fmla="*/ 42 w 154"/>
              <a:gd name="T11" fmla="*/ 8 h 154"/>
              <a:gd name="T12" fmla="*/ 42 w 154"/>
              <a:gd name="T13" fmla="*/ 8 h 154"/>
              <a:gd name="T14" fmla="*/ 28 w 154"/>
              <a:gd name="T15" fmla="*/ 18 h 154"/>
              <a:gd name="T16" fmla="*/ 18 w 154"/>
              <a:gd name="T17" fmla="*/ 28 h 154"/>
              <a:gd name="T18" fmla="*/ 10 w 154"/>
              <a:gd name="T19" fmla="*/ 40 h 154"/>
              <a:gd name="T20" fmla="*/ 4 w 154"/>
              <a:gd name="T21" fmla="*/ 54 h 154"/>
              <a:gd name="T22" fmla="*/ 0 w 154"/>
              <a:gd name="T23" fmla="*/ 68 h 154"/>
              <a:gd name="T24" fmla="*/ 0 w 154"/>
              <a:gd name="T25" fmla="*/ 84 h 154"/>
              <a:gd name="T26" fmla="*/ 4 w 154"/>
              <a:gd name="T27" fmla="*/ 98 h 154"/>
              <a:gd name="T28" fmla="*/ 10 w 154"/>
              <a:gd name="T29" fmla="*/ 114 h 154"/>
              <a:gd name="T30" fmla="*/ 10 w 154"/>
              <a:gd name="T31" fmla="*/ 114 h 154"/>
              <a:gd name="T32" fmla="*/ 18 w 154"/>
              <a:gd name="T33" fmla="*/ 126 h 154"/>
              <a:gd name="T34" fmla="*/ 28 w 154"/>
              <a:gd name="T35" fmla="*/ 138 h 154"/>
              <a:gd name="T36" fmla="*/ 40 w 154"/>
              <a:gd name="T37" fmla="*/ 146 h 154"/>
              <a:gd name="T38" fmla="*/ 54 w 154"/>
              <a:gd name="T39" fmla="*/ 152 h 154"/>
              <a:gd name="T40" fmla="*/ 68 w 154"/>
              <a:gd name="T41" fmla="*/ 154 h 154"/>
              <a:gd name="T42" fmla="*/ 84 w 154"/>
              <a:gd name="T43" fmla="*/ 154 h 154"/>
              <a:gd name="T44" fmla="*/ 98 w 154"/>
              <a:gd name="T45" fmla="*/ 152 h 154"/>
              <a:gd name="T46" fmla="*/ 114 w 154"/>
              <a:gd name="T47" fmla="*/ 146 h 154"/>
              <a:gd name="T48" fmla="*/ 114 w 154"/>
              <a:gd name="T49" fmla="*/ 146 h 154"/>
              <a:gd name="T50" fmla="*/ 126 w 154"/>
              <a:gd name="T51" fmla="*/ 136 h 154"/>
              <a:gd name="T52" fmla="*/ 138 w 154"/>
              <a:gd name="T53" fmla="*/ 126 h 154"/>
              <a:gd name="T54" fmla="*/ 146 w 154"/>
              <a:gd name="T55" fmla="*/ 114 h 154"/>
              <a:gd name="T56" fmla="*/ 152 w 154"/>
              <a:gd name="T57" fmla="*/ 100 h 154"/>
              <a:gd name="T58" fmla="*/ 154 w 154"/>
              <a:gd name="T59" fmla="*/ 86 h 154"/>
              <a:gd name="T60" fmla="*/ 154 w 154"/>
              <a:gd name="T61" fmla="*/ 70 h 154"/>
              <a:gd name="T62" fmla="*/ 152 w 154"/>
              <a:gd name="T63" fmla="*/ 56 h 154"/>
              <a:gd name="T64" fmla="*/ 146 w 154"/>
              <a:gd name="T65" fmla="*/ 42 h 154"/>
              <a:gd name="T66" fmla="*/ 146 w 154"/>
              <a:gd name="T67" fmla="*/ 42 h 154"/>
              <a:gd name="T68" fmla="*/ 140 w 154"/>
              <a:gd name="T69" fmla="*/ 32 h 154"/>
              <a:gd name="T70" fmla="*/ 134 w 154"/>
              <a:gd name="T71" fmla="*/ 24 h 154"/>
              <a:gd name="T72" fmla="*/ 126 w 154"/>
              <a:gd name="T73" fmla="*/ 16 h 154"/>
              <a:gd name="T74" fmla="*/ 116 w 154"/>
              <a:gd name="T75" fmla="*/ 10 h 154"/>
              <a:gd name="T76" fmla="*/ 108 w 154"/>
              <a:gd name="T77" fmla="*/ 6 h 154"/>
              <a:gd name="T78" fmla="*/ 98 w 154"/>
              <a:gd name="T79" fmla="*/ 2 h 154"/>
              <a:gd name="T80" fmla="*/ 88 w 154"/>
              <a:gd name="T81" fmla="*/ 0 h 154"/>
              <a:gd name="T82" fmla="*/ 76 w 154"/>
              <a:gd name="T83" fmla="*/ 0 h 154"/>
              <a:gd name="T84" fmla="*/ 76 w 154"/>
              <a:gd name="T8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4" h="154">
                <a:moveTo>
                  <a:pt x="76" y="0"/>
                </a:moveTo>
                <a:lnTo>
                  <a:pt x="76" y="0"/>
                </a:lnTo>
                <a:lnTo>
                  <a:pt x="72" y="0"/>
                </a:lnTo>
                <a:lnTo>
                  <a:pt x="72" y="0"/>
                </a:lnTo>
                <a:lnTo>
                  <a:pt x="56" y="2"/>
                </a:lnTo>
                <a:lnTo>
                  <a:pt x="42" y="8"/>
                </a:lnTo>
                <a:lnTo>
                  <a:pt x="42" y="8"/>
                </a:lnTo>
                <a:lnTo>
                  <a:pt x="28" y="18"/>
                </a:lnTo>
                <a:lnTo>
                  <a:pt x="18" y="28"/>
                </a:lnTo>
                <a:lnTo>
                  <a:pt x="10" y="40"/>
                </a:lnTo>
                <a:lnTo>
                  <a:pt x="4" y="54"/>
                </a:lnTo>
                <a:lnTo>
                  <a:pt x="0" y="68"/>
                </a:lnTo>
                <a:lnTo>
                  <a:pt x="0" y="84"/>
                </a:lnTo>
                <a:lnTo>
                  <a:pt x="4" y="98"/>
                </a:lnTo>
                <a:lnTo>
                  <a:pt x="10" y="114"/>
                </a:lnTo>
                <a:lnTo>
                  <a:pt x="10" y="114"/>
                </a:lnTo>
                <a:lnTo>
                  <a:pt x="18" y="126"/>
                </a:lnTo>
                <a:lnTo>
                  <a:pt x="28" y="138"/>
                </a:lnTo>
                <a:lnTo>
                  <a:pt x="40" y="146"/>
                </a:lnTo>
                <a:lnTo>
                  <a:pt x="54" y="152"/>
                </a:lnTo>
                <a:lnTo>
                  <a:pt x="68" y="154"/>
                </a:lnTo>
                <a:lnTo>
                  <a:pt x="84" y="154"/>
                </a:lnTo>
                <a:lnTo>
                  <a:pt x="98" y="152"/>
                </a:lnTo>
                <a:lnTo>
                  <a:pt x="114" y="146"/>
                </a:lnTo>
                <a:lnTo>
                  <a:pt x="114" y="146"/>
                </a:lnTo>
                <a:lnTo>
                  <a:pt x="126" y="136"/>
                </a:lnTo>
                <a:lnTo>
                  <a:pt x="138" y="126"/>
                </a:lnTo>
                <a:lnTo>
                  <a:pt x="146" y="114"/>
                </a:lnTo>
                <a:lnTo>
                  <a:pt x="152" y="100"/>
                </a:lnTo>
                <a:lnTo>
                  <a:pt x="154" y="86"/>
                </a:lnTo>
                <a:lnTo>
                  <a:pt x="154" y="70"/>
                </a:lnTo>
                <a:lnTo>
                  <a:pt x="152" y="56"/>
                </a:lnTo>
                <a:lnTo>
                  <a:pt x="146" y="42"/>
                </a:lnTo>
                <a:lnTo>
                  <a:pt x="146" y="42"/>
                </a:lnTo>
                <a:lnTo>
                  <a:pt x="140" y="32"/>
                </a:lnTo>
                <a:lnTo>
                  <a:pt x="134" y="24"/>
                </a:lnTo>
                <a:lnTo>
                  <a:pt x="126" y="16"/>
                </a:lnTo>
                <a:lnTo>
                  <a:pt x="116" y="10"/>
                </a:lnTo>
                <a:lnTo>
                  <a:pt x="108" y="6"/>
                </a:lnTo>
                <a:lnTo>
                  <a:pt x="98" y="2"/>
                </a:lnTo>
                <a:lnTo>
                  <a:pt x="88" y="0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AC4F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53013" y="3851275"/>
            <a:ext cx="879475" cy="955675"/>
          </a:xfrm>
          <a:custGeom>
            <a:avLst/>
            <a:gdLst>
              <a:gd name="T0" fmla="*/ 508 w 554"/>
              <a:gd name="T1" fmla="*/ 2 h 602"/>
              <a:gd name="T2" fmla="*/ 482 w 554"/>
              <a:gd name="T3" fmla="*/ 0 h 602"/>
              <a:gd name="T4" fmla="*/ 470 w 554"/>
              <a:gd name="T5" fmla="*/ 2 h 602"/>
              <a:gd name="T6" fmla="*/ 456 w 554"/>
              <a:gd name="T7" fmla="*/ 6 h 602"/>
              <a:gd name="T8" fmla="*/ 356 w 554"/>
              <a:gd name="T9" fmla="*/ 58 h 602"/>
              <a:gd name="T10" fmla="*/ 322 w 554"/>
              <a:gd name="T11" fmla="*/ 76 h 602"/>
              <a:gd name="T12" fmla="*/ 288 w 554"/>
              <a:gd name="T13" fmla="*/ 98 h 602"/>
              <a:gd name="T14" fmla="*/ 222 w 554"/>
              <a:gd name="T15" fmla="*/ 144 h 602"/>
              <a:gd name="T16" fmla="*/ 190 w 554"/>
              <a:gd name="T17" fmla="*/ 172 h 602"/>
              <a:gd name="T18" fmla="*/ 130 w 554"/>
              <a:gd name="T19" fmla="*/ 236 h 602"/>
              <a:gd name="T20" fmla="*/ 78 w 554"/>
              <a:gd name="T21" fmla="*/ 314 h 602"/>
              <a:gd name="T22" fmla="*/ 34 w 554"/>
              <a:gd name="T23" fmla="*/ 408 h 602"/>
              <a:gd name="T24" fmla="*/ 2 w 554"/>
              <a:gd name="T25" fmla="*/ 520 h 602"/>
              <a:gd name="T26" fmla="*/ 0 w 554"/>
              <a:gd name="T27" fmla="*/ 532 h 602"/>
              <a:gd name="T28" fmla="*/ 4 w 554"/>
              <a:gd name="T29" fmla="*/ 558 h 602"/>
              <a:gd name="T30" fmla="*/ 18 w 554"/>
              <a:gd name="T31" fmla="*/ 580 h 602"/>
              <a:gd name="T32" fmla="*/ 40 w 554"/>
              <a:gd name="T33" fmla="*/ 596 h 602"/>
              <a:gd name="T34" fmla="*/ 52 w 554"/>
              <a:gd name="T35" fmla="*/ 600 h 602"/>
              <a:gd name="T36" fmla="*/ 80 w 554"/>
              <a:gd name="T37" fmla="*/ 600 h 602"/>
              <a:gd name="T38" fmla="*/ 104 w 554"/>
              <a:gd name="T39" fmla="*/ 590 h 602"/>
              <a:gd name="T40" fmla="*/ 122 w 554"/>
              <a:gd name="T41" fmla="*/ 572 h 602"/>
              <a:gd name="T42" fmla="*/ 134 w 554"/>
              <a:gd name="T43" fmla="*/ 548 h 602"/>
              <a:gd name="T44" fmla="*/ 146 w 554"/>
              <a:gd name="T45" fmla="*/ 500 h 602"/>
              <a:gd name="T46" fmla="*/ 176 w 554"/>
              <a:gd name="T47" fmla="*/ 416 h 602"/>
              <a:gd name="T48" fmla="*/ 214 w 554"/>
              <a:gd name="T49" fmla="*/ 350 h 602"/>
              <a:gd name="T50" fmla="*/ 258 w 554"/>
              <a:gd name="T51" fmla="*/ 296 h 602"/>
              <a:gd name="T52" fmla="*/ 282 w 554"/>
              <a:gd name="T53" fmla="*/ 272 h 602"/>
              <a:gd name="T54" fmla="*/ 334 w 554"/>
              <a:gd name="T55" fmla="*/ 230 h 602"/>
              <a:gd name="T56" fmla="*/ 392 w 554"/>
              <a:gd name="T57" fmla="*/ 194 h 602"/>
              <a:gd name="T58" fmla="*/ 518 w 554"/>
              <a:gd name="T59" fmla="*/ 128 h 602"/>
              <a:gd name="T60" fmla="*/ 530 w 554"/>
              <a:gd name="T61" fmla="*/ 120 h 602"/>
              <a:gd name="T62" fmla="*/ 546 w 554"/>
              <a:gd name="T63" fmla="*/ 100 h 602"/>
              <a:gd name="T64" fmla="*/ 552 w 554"/>
              <a:gd name="T65" fmla="*/ 88 h 602"/>
              <a:gd name="T66" fmla="*/ 554 w 554"/>
              <a:gd name="T67" fmla="*/ 62 h 602"/>
              <a:gd name="T68" fmla="*/ 548 w 554"/>
              <a:gd name="T69" fmla="*/ 36 h 602"/>
              <a:gd name="T70" fmla="*/ 540 w 554"/>
              <a:gd name="T71" fmla="*/ 26 h 602"/>
              <a:gd name="T72" fmla="*/ 520 w 554"/>
              <a:gd name="T73" fmla="*/ 8 h 602"/>
              <a:gd name="T74" fmla="*/ 508 w 554"/>
              <a:gd name="T75" fmla="*/ 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4" h="602">
                <a:moveTo>
                  <a:pt x="508" y="2"/>
                </a:moveTo>
                <a:lnTo>
                  <a:pt x="508" y="2"/>
                </a:lnTo>
                <a:lnTo>
                  <a:pt x="496" y="0"/>
                </a:lnTo>
                <a:lnTo>
                  <a:pt x="482" y="0"/>
                </a:lnTo>
                <a:lnTo>
                  <a:pt x="482" y="0"/>
                </a:lnTo>
                <a:lnTo>
                  <a:pt x="470" y="2"/>
                </a:lnTo>
                <a:lnTo>
                  <a:pt x="456" y="6"/>
                </a:lnTo>
                <a:lnTo>
                  <a:pt x="456" y="6"/>
                </a:lnTo>
                <a:lnTo>
                  <a:pt x="408" y="32"/>
                </a:lnTo>
                <a:lnTo>
                  <a:pt x="356" y="58"/>
                </a:lnTo>
                <a:lnTo>
                  <a:pt x="356" y="58"/>
                </a:lnTo>
                <a:lnTo>
                  <a:pt x="322" y="76"/>
                </a:lnTo>
                <a:lnTo>
                  <a:pt x="322" y="76"/>
                </a:lnTo>
                <a:lnTo>
                  <a:pt x="288" y="98"/>
                </a:lnTo>
                <a:lnTo>
                  <a:pt x="256" y="120"/>
                </a:lnTo>
                <a:lnTo>
                  <a:pt x="222" y="144"/>
                </a:lnTo>
                <a:lnTo>
                  <a:pt x="190" y="172"/>
                </a:lnTo>
                <a:lnTo>
                  <a:pt x="190" y="172"/>
                </a:lnTo>
                <a:lnTo>
                  <a:pt x="160" y="202"/>
                </a:lnTo>
                <a:lnTo>
                  <a:pt x="130" y="236"/>
                </a:lnTo>
                <a:lnTo>
                  <a:pt x="104" y="274"/>
                </a:lnTo>
                <a:lnTo>
                  <a:pt x="78" y="314"/>
                </a:lnTo>
                <a:lnTo>
                  <a:pt x="54" y="360"/>
                </a:lnTo>
                <a:lnTo>
                  <a:pt x="34" y="408"/>
                </a:lnTo>
                <a:lnTo>
                  <a:pt x="16" y="462"/>
                </a:lnTo>
                <a:lnTo>
                  <a:pt x="2" y="520"/>
                </a:lnTo>
                <a:lnTo>
                  <a:pt x="2" y="520"/>
                </a:lnTo>
                <a:lnTo>
                  <a:pt x="0" y="532"/>
                </a:lnTo>
                <a:lnTo>
                  <a:pt x="2" y="546"/>
                </a:lnTo>
                <a:lnTo>
                  <a:pt x="4" y="558"/>
                </a:lnTo>
                <a:lnTo>
                  <a:pt x="10" y="570"/>
                </a:lnTo>
                <a:lnTo>
                  <a:pt x="18" y="580"/>
                </a:lnTo>
                <a:lnTo>
                  <a:pt x="28" y="588"/>
                </a:lnTo>
                <a:lnTo>
                  <a:pt x="40" y="596"/>
                </a:lnTo>
                <a:lnTo>
                  <a:pt x="52" y="600"/>
                </a:lnTo>
                <a:lnTo>
                  <a:pt x="52" y="600"/>
                </a:lnTo>
                <a:lnTo>
                  <a:pt x="66" y="602"/>
                </a:lnTo>
                <a:lnTo>
                  <a:pt x="80" y="600"/>
                </a:lnTo>
                <a:lnTo>
                  <a:pt x="92" y="596"/>
                </a:lnTo>
                <a:lnTo>
                  <a:pt x="104" y="590"/>
                </a:lnTo>
                <a:lnTo>
                  <a:pt x="114" y="582"/>
                </a:lnTo>
                <a:lnTo>
                  <a:pt x="122" y="572"/>
                </a:lnTo>
                <a:lnTo>
                  <a:pt x="130" y="562"/>
                </a:lnTo>
                <a:lnTo>
                  <a:pt x="134" y="548"/>
                </a:lnTo>
                <a:lnTo>
                  <a:pt x="134" y="548"/>
                </a:lnTo>
                <a:lnTo>
                  <a:pt x="146" y="500"/>
                </a:lnTo>
                <a:lnTo>
                  <a:pt x="160" y="456"/>
                </a:lnTo>
                <a:lnTo>
                  <a:pt x="176" y="416"/>
                </a:lnTo>
                <a:lnTo>
                  <a:pt x="194" y="382"/>
                </a:lnTo>
                <a:lnTo>
                  <a:pt x="214" y="350"/>
                </a:lnTo>
                <a:lnTo>
                  <a:pt x="236" y="322"/>
                </a:lnTo>
                <a:lnTo>
                  <a:pt x="258" y="296"/>
                </a:lnTo>
                <a:lnTo>
                  <a:pt x="282" y="272"/>
                </a:lnTo>
                <a:lnTo>
                  <a:pt x="282" y="272"/>
                </a:lnTo>
                <a:lnTo>
                  <a:pt x="308" y="250"/>
                </a:lnTo>
                <a:lnTo>
                  <a:pt x="334" y="230"/>
                </a:lnTo>
                <a:lnTo>
                  <a:pt x="362" y="212"/>
                </a:lnTo>
                <a:lnTo>
                  <a:pt x="392" y="194"/>
                </a:lnTo>
                <a:lnTo>
                  <a:pt x="452" y="160"/>
                </a:lnTo>
                <a:lnTo>
                  <a:pt x="518" y="128"/>
                </a:lnTo>
                <a:lnTo>
                  <a:pt x="518" y="128"/>
                </a:lnTo>
                <a:lnTo>
                  <a:pt x="530" y="120"/>
                </a:lnTo>
                <a:lnTo>
                  <a:pt x="538" y="112"/>
                </a:lnTo>
                <a:lnTo>
                  <a:pt x="546" y="100"/>
                </a:lnTo>
                <a:lnTo>
                  <a:pt x="552" y="88"/>
                </a:lnTo>
                <a:lnTo>
                  <a:pt x="552" y="88"/>
                </a:lnTo>
                <a:lnTo>
                  <a:pt x="554" y="76"/>
                </a:lnTo>
                <a:lnTo>
                  <a:pt x="554" y="62"/>
                </a:lnTo>
                <a:lnTo>
                  <a:pt x="552" y="50"/>
                </a:lnTo>
                <a:lnTo>
                  <a:pt x="548" y="36"/>
                </a:lnTo>
                <a:lnTo>
                  <a:pt x="548" y="36"/>
                </a:lnTo>
                <a:lnTo>
                  <a:pt x="540" y="26"/>
                </a:lnTo>
                <a:lnTo>
                  <a:pt x="532" y="16"/>
                </a:lnTo>
                <a:lnTo>
                  <a:pt x="520" y="8"/>
                </a:lnTo>
                <a:lnTo>
                  <a:pt x="508" y="2"/>
                </a:lnTo>
                <a:lnTo>
                  <a:pt x="508" y="2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61038" y="3981450"/>
            <a:ext cx="701675" cy="698500"/>
          </a:xfrm>
          <a:custGeom>
            <a:avLst/>
            <a:gdLst>
              <a:gd name="T0" fmla="*/ 408 w 442"/>
              <a:gd name="T1" fmla="*/ 8 h 440"/>
              <a:gd name="T2" fmla="*/ 382 w 442"/>
              <a:gd name="T3" fmla="*/ 0 h 440"/>
              <a:gd name="T4" fmla="*/ 376 w 442"/>
              <a:gd name="T5" fmla="*/ 0 h 440"/>
              <a:gd name="T6" fmla="*/ 366 w 442"/>
              <a:gd name="T7" fmla="*/ 0 h 440"/>
              <a:gd name="T8" fmla="*/ 356 w 442"/>
              <a:gd name="T9" fmla="*/ 2 h 440"/>
              <a:gd name="T10" fmla="*/ 356 w 442"/>
              <a:gd name="T11" fmla="*/ 2 h 440"/>
              <a:gd name="T12" fmla="*/ 324 w 442"/>
              <a:gd name="T13" fmla="*/ 10 h 440"/>
              <a:gd name="T14" fmla="*/ 270 w 442"/>
              <a:gd name="T15" fmla="*/ 30 h 440"/>
              <a:gd name="T16" fmla="*/ 244 w 442"/>
              <a:gd name="T17" fmla="*/ 42 h 440"/>
              <a:gd name="T18" fmla="*/ 212 w 442"/>
              <a:gd name="T19" fmla="*/ 60 h 440"/>
              <a:gd name="T20" fmla="*/ 156 w 442"/>
              <a:gd name="T21" fmla="*/ 98 h 440"/>
              <a:gd name="T22" fmla="*/ 112 w 442"/>
              <a:gd name="T23" fmla="*/ 144 h 440"/>
              <a:gd name="T24" fmla="*/ 94 w 442"/>
              <a:gd name="T25" fmla="*/ 168 h 440"/>
              <a:gd name="T26" fmla="*/ 62 w 442"/>
              <a:gd name="T27" fmla="*/ 218 h 440"/>
              <a:gd name="T28" fmla="*/ 26 w 442"/>
              <a:gd name="T29" fmla="*/ 296 h 440"/>
              <a:gd name="T30" fmla="*/ 6 w 442"/>
              <a:gd name="T31" fmla="*/ 346 h 440"/>
              <a:gd name="T32" fmla="*/ 6 w 442"/>
              <a:gd name="T33" fmla="*/ 346 h 440"/>
              <a:gd name="T34" fmla="*/ 2 w 442"/>
              <a:gd name="T35" fmla="*/ 360 h 440"/>
              <a:gd name="T36" fmla="*/ 2 w 442"/>
              <a:gd name="T37" fmla="*/ 386 h 440"/>
              <a:gd name="T38" fmla="*/ 6 w 442"/>
              <a:gd name="T39" fmla="*/ 400 h 440"/>
              <a:gd name="T40" fmla="*/ 22 w 442"/>
              <a:gd name="T41" fmla="*/ 422 h 440"/>
              <a:gd name="T42" fmla="*/ 46 w 442"/>
              <a:gd name="T43" fmla="*/ 436 h 440"/>
              <a:gd name="T44" fmla="*/ 58 w 442"/>
              <a:gd name="T45" fmla="*/ 440 h 440"/>
              <a:gd name="T46" fmla="*/ 86 w 442"/>
              <a:gd name="T47" fmla="*/ 438 h 440"/>
              <a:gd name="T48" fmla="*/ 98 w 442"/>
              <a:gd name="T49" fmla="*/ 432 h 440"/>
              <a:gd name="T50" fmla="*/ 120 w 442"/>
              <a:gd name="T51" fmla="*/ 416 h 440"/>
              <a:gd name="T52" fmla="*/ 134 w 442"/>
              <a:gd name="T53" fmla="*/ 392 h 440"/>
              <a:gd name="T54" fmla="*/ 134 w 442"/>
              <a:gd name="T55" fmla="*/ 392 h 440"/>
              <a:gd name="T56" fmla="*/ 134 w 442"/>
              <a:gd name="T57" fmla="*/ 392 h 440"/>
              <a:gd name="T58" fmla="*/ 152 w 442"/>
              <a:gd name="T59" fmla="*/ 346 h 440"/>
              <a:gd name="T60" fmla="*/ 192 w 442"/>
              <a:gd name="T61" fmla="*/ 266 h 440"/>
              <a:gd name="T62" fmla="*/ 216 w 442"/>
              <a:gd name="T63" fmla="*/ 232 h 440"/>
              <a:gd name="T64" fmla="*/ 230 w 442"/>
              <a:gd name="T65" fmla="*/ 216 h 440"/>
              <a:gd name="T66" fmla="*/ 264 w 442"/>
              <a:gd name="T67" fmla="*/ 186 h 440"/>
              <a:gd name="T68" fmla="*/ 304 w 442"/>
              <a:gd name="T69" fmla="*/ 162 h 440"/>
              <a:gd name="T70" fmla="*/ 356 w 442"/>
              <a:gd name="T71" fmla="*/ 142 h 440"/>
              <a:gd name="T72" fmla="*/ 386 w 442"/>
              <a:gd name="T73" fmla="*/ 134 h 440"/>
              <a:gd name="T74" fmla="*/ 388 w 442"/>
              <a:gd name="T75" fmla="*/ 134 h 440"/>
              <a:gd name="T76" fmla="*/ 412 w 442"/>
              <a:gd name="T77" fmla="*/ 122 h 440"/>
              <a:gd name="T78" fmla="*/ 430 w 442"/>
              <a:gd name="T79" fmla="*/ 104 h 440"/>
              <a:gd name="T80" fmla="*/ 436 w 442"/>
              <a:gd name="T81" fmla="*/ 92 h 440"/>
              <a:gd name="T82" fmla="*/ 442 w 442"/>
              <a:gd name="T83" fmla="*/ 64 h 440"/>
              <a:gd name="T84" fmla="*/ 440 w 442"/>
              <a:gd name="T85" fmla="*/ 52 h 440"/>
              <a:gd name="T86" fmla="*/ 428 w 442"/>
              <a:gd name="T87" fmla="*/ 26 h 440"/>
              <a:gd name="T88" fmla="*/ 408 w 442"/>
              <a:gd name="T89" fmla="*/ 8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42" h="440">
                <a:moveTo>
                  <a:pt x="408" y="8"/>
                </a:moveTo>
                <a:lnTo>
                  <a:pt x="408" y="8"/>
                </a:lnTo>
                <a:lnTo>
                  <a:pt x="396" y="2"/>
                </a:lnTo>
                <a:lnTo>
                  <a:pt x="382" y="0"/>
                </a:lnTo>
                <a:lnTo>
                  <a:pt x="382" y="0"/>
                </a:lnTo>
                <a:lnTo>
                  <a:pt x="376" y="0"/>
                </a:lnTo>
                <a:lnTo>
                  <a:pt x="376" y="0"/>
                </a:lnTo>
                <a:lnTo>
                  <a:pt x="366" y="0"/>
                </a:lnTo>
                <a:lnTo>
                  <a:pt x="356" y="2"/>
                </a:lnTo>
                <a:lnTo>
                  <a:pt x="356" y="2"/>
                </a:lnTo>
                <a:lnTo>
                  <a:pt x="356" y="2"/>
                </a:lnTo>
                <a:lnTo>
                  <a:pt x="356" y="2"/>
                </a:lnTo>
                <a:lnTo>
                  <a:pt x="356" y="2"/>
                </a:lnTo>
                <a:lnTo>
                  <a:pt x="324" y="10"/>
                </a:lnTo>
                <a:lnTo>
                  <a:pt x="296" y="20"/>
                </a:lnTo>
                <a:lnTo>
                  <a:pt x="270" y="30"/>
                </a:lnTo>
                <a:lnTo>
                  <a:pt x="244" y="42"/>
                </a:lnTo>
                <a:lnTo>
                  <a:pt x="244" y="42"/>
                </a:lnTo>
                <a:lnTo>
                  <a:pt x="212" y="60"/>
                </a:lnTo>
                <a:lnTo>
                  <a:pt x="212" y="60"/>
                </a:lnTo>
                <a:lnTo>
                  <a:pt x="184" y="78"/>
                </a:lnTo>
                <a:lnTo>
                  <a:pt x="156" y="98"/>
                </a:lnTo>
                <a:lnTo>
                  <a:pt x="134" y="122"/>
                </a:lnTo>
                <a:lnTo>
                  <a:pt x="112" y="144"/>
                </a:lnTo>
                <a:lnTo>
                  <a:pt x="112" y="144"/>
                </a:lnTo>
                <a:lnTo>
                  <a:pt x="94" y="168"/>
                </a:lnTo>
                <a:lnTo>
                  <a:pt x="76" y="194"/>
                </a:lnTo>
                <a:lnTo>
                  <a:pt x="62" y="218"/>
                </a:lnTo>
                <a:lnTo>
                  <a:pt x="48" y="244"/>
                </a:lnTo>
                <a:lnTo>
                  <a:pt x="26" y="296"/>
                </a:lnTo>
                <a:lnTo>
                  <a:pt x="6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6"/>
                </a:lnTo>
                <a:lnTo>
                  <a:pt x="6" y="346"/>
                </a:lnTo>
                <a:lnTo>
                  <a:pt x="2" y="360"/>
                </a:lnTo>
                <a:lnTo>
                  <a:pt x="0" y="372"/>
                </a:lnTo>
                <a:lnTo>
                  <a:pt x="2" y="386"/>
                </a:lnTo>
                <a:lnTo>
                  <a:pt x="6" y="400"/>
                </a:lnTo>
                <a:lnTo>
                  <a:pt x="6" y="400"/>
                </a:lnTo>
                <a:lnTo>
                  <a:pt x="14" y="412"/>
                </a:lnTo>
                <a:lnTo>
                  <a:pt x="22" y="422"/>
                </a:lnTo>
                <a:lnTo>
                  <a:pt x="32" y="430"/>
                </a:lnTo>
                <a:lnTo>
                  <a:pt x="46" y="436"/>
                </a:lnTo>
                <a:lnTo>
                  <a:pt x="46" y="436"/>
                </a:lnTo>
                <a:lnTo>
                  <a:pt x="58" y="440"/>
                </a:lnTo>
                <a:lnTo>
                  <a:pt x="72" y="440"/>
                </a:lnTo>
                <a:lnTo>
                  <a:pt x="86" y="438"/>
                </a:lnTo>
                <a:lnTo>
                  <a:pt x="98" y="432"/>
                </a:lnTo>
                <a:lnTo>
                  <a:pt x="98" y="432"/>
                </a:lnTo>
                <a:lnTo>
                  <a:pt x="110" y="426"/>
                </a:lnTo>
                <a:lnTo>
                  <a:pt x="120" y="416"/>
                </a:lnTo>
                <a:lnTo>
                  <a:pt x="128" y="406"/>
                </a:lnTo>
                <a:lnTo>
                  <a:pt x="134" y="392"/>
                </a:lnTo>
                <a:lnTo>
                  <a:pt x="134" y="392"/>
                </a:lnTo>
                <a:lnTo>
                  <a:pt x="134" y="392"/>
                </a:lnTo>
                <a:lnTo>
                  <a:pt x="134" y="392"/>
                </a:lnTo>
                <a:lnTo>
                  <a:pt x="134" y="392"/>
                </a:lnTo>
                <a:lnTo>
                  <a:pt x="134" y="392"/>
                </a:lnTo>
                <a:lnTo>
                  <a:pt x="152" y="346"/>
                </a:lnTo>
                <a:lnTo>
                  <a:pt x="170" y="304"/>
                </a:lnTo>
                <a:lnTo>
                  <a:pt x="192" y="266"/>
                </a:lnTo>
                <a:lnTo>
                  <a:pt x="204" y="248"/>
                </a:lnTo>
                <a:lnTo>
                  <a:pt x="216" y="232"/>
                </a:lnTo>
                <a:lnTo>
                  <a:pt x="216" y="232"/>
                </a:lnTo>
                <a:lnTo>
                  <a:pt x="230" y="216"/>
                </a:lnTo>
                <a:lnTo>
                  <a:pt x="246" y="200"/>
                </a:lnTo>
                <a:lnTo>
                  <a:pt x="264" y="186"/>
                </a:lnTo>
                <a:lnTo>
                  <a:pt x="282" y="174"/>
                </a:lnTo>
                <a:lnTo>
                  <a:pt x="304" y="162"/>
                </a:lnTo>
                <a:lnTo>
                  <a:pt x="328" y="152"/>
                </a:lnTo>
                <a:lnTo>
                  <a:pt x="356" y="142"/>
                </a:lnTo>
                <a:lnTo>
                  <a:pt x="386" y="134"/>
                </a:lnTo>
                <a:lnTo>
                  <a:pt x="386" y="134"/>
                </a:lnTo>
                <a:lnTo>
                  <a:pt x="388" y="134"/>
                </a:lnTo>
                <a:lnTo>
                  <a:pt x="388" y="134"/>
                </a:lnTo>
                <a:lnTo>
                  <a:pt x="400" y="130"/>
                </a:lnTo>
                <a:lnTo>
                  <a:pt x="412" y="122"/>
                </a:lnTo>
                <a:lnTo>
                  <a:pt x="422" y="114"/>
                </a:lnTo>
                <a:lnTo>
                  <a:pt x="430" y="104"/>
                </a:lnTo>
                <a:lnTo>
                  <a:pt x="430" y="104"/>
                </a:lnTo>
                <a:lnTo>
                  <a:pt x="436" y="92"/>
                </a:lnTo>
                <a:lnTo>
                  <a:pt x="440" y="78"/>
                </a:lnTo>
                <a:lnTo>
                  <a:pt x="442" y="64"/>
                </a:lnTo>
                <a:lnTo>
                  <a:pt x="440" y="52"/>
                </a:lnTo>
                <a:lnTo>
                  <a:pt x="440" y="52"/>
                </a:lnTo>
                <a:lnTo>
                  <a:pt x="434" y="38"/>
                </a:lnTo>
                <a:lnTo>
                  <a:pt x="428" y="26"/>
                </a:lnTo>
                <a:lnTo>
                  <a:pt x="418" y="16"/>
                </a:lnTo>
                <a:lnTo>
                  <a:pt x="408" y="8"/>
                </a:lnTo>
                <a:lnTo>
                  <a:pt x="408" y="8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392863" y="4254500"/>
            <a:ext cx="473075" cy="454025"/>
          </a:xfrm>
          <a:custGeom>
            <a:avLst/>
            <a:gdLst>
              <a:gd name="T0" fmla="*/ 272 w 298"/>
              <a:gd name="T1" fmla="*/ 14 h 286"/>
              <a:gd name="T2" fmla="*/ 252 w 298"/>
              <a:gd name="T3" fmla="*/ 4 h 286"/>
              <a:gd name="T4" fmla="*/ 232 w 298"/>
              <a:gd name="T5" fmla="*/ 0 h 286"/>
              <a:gd name="T6" fmla="*/ 220 w 298"/>
              <a:gd name="T7" fmla="*/ 2 h 286"/>
              <a:gd name="T8" fmla="*/ 218 w 298"/>
              <a:gd name="T9" fmla="*/ 2 h 286"/>
              <a:gd name="T10" fmla="*/ 200 w 298"/>
              <a:gd name="T11" fmla="*/ 2 h 286"/>
              <a:gd name="T12" fmla="*/ 158 w 298"/>
              <a:gd name="T13" fmla="*/ 8 h 286"/>
              <a:gd name="T14" fmla="*/ 124 w 298"/>
              <a:gd name="T15" fmla="*/ 20 h 286"/>
              <a:gd name="T16" fmla="*/ 106 w 298"/>
              <a:gd name="T17" fmla="*/ 28 h 286"/>
              <a:gd name="T18" fmla="*/ 72 w 298"/>
              <a:gd name="T19" fmla="*/ 54 h 286"/>
              <a:gd name="T20" fmla="*/ 44 w 298"/>
              <a:gd name="T21" fmla="*/ 92 h 286"/>
              <a:gd name="T22" fmla="*/ 22 w 298"/>
              <a:gd name="T23" fmla="*/ 140 h 286"/>
              <a:gd name="T24" fmla="*/ 4 w 298"/>
              <a:gd name="T25" fmla="*/ 198 h 286"/>
              <a:gd name="T26" fmla="*/ 4 w 298"/>
              <a:gd name="T27" fmla="*/ 198 h 286"/>
              <a:gd name="T28" fmla="*/ 4 w 298"/>
              <a:gd name="T29" fmla="*/ 198 h 286"/>
              <a:gd name="T30" fmla="*/ 0 w 298"/>
              <a:gd name="T31" fmla="*/ 226 h 286"/>
              <a:gd name="T32" fmla="*/ 10 w 298"/>
              <a:gd name="T33" fmla="*/ 252 h 286"/>
              <a:gd name="T34" fmla="*/ 18 w 298"/>
              <a:gd name="T35" fmla="*/ 262 h 286"/>
              <a:gd name="T36" fmla="*/ 40 w 298"/>
              <a:gd name="T37" fmla="*/ 280 h 286"/>
              <a:gd name="T38" fmla="*/ 52 w 298"/>
              <a:gd name="T39" fmla="*/ 284 h 286"/>
              <a:gd name="T40" fmla="*/ 80 w 298"/>
              <a:gd name="T41" fmla="*/ 284 h 286"/>
              <a:gd name="T42" fmla="*/ 106 w 298"/>
              <a:gd name="T43" fmla="*/ 274 h 286"/>
              <a:gd name="T44" fmla="*/ 116 w 298"/>
              <a:gd name="T45" fmla="*/ 266 h 286"/>
              <a:gd name="T46" fmla="*/ 132 w 298"/>
              <a:gd name="T47" fmla="*/ 242 h 286"/>
              <a:gd name="T48" fmla="*/ 136 w 298"/>
              <a:gd name="T49" fmla="*/ 228 h 286"/>
              <a:gd name="T50" fmla="*/ 136 w 298"/>
              <a:gd name="T51" fmla="*/ 228 h 286"/>
              <a:gd name="T52" fmla="*/ 148 w 298"/>
              <a:gd name="T53" fmla="*/ 188 h 286"/>
              <a:gd name="T54" fmla="*/ 158 w 298"/>
              <a:gd name="T55" fmla="*/ 164 h 286"/>
              <a:gd name="T56" fmla="*/ 168 w 298"/>
              <a:gd name="T57" fmla="*/ 150 h 286"/>
              <a:gd name="T58" fmla="*/ 174 w 298"/>
              <a:gd name="T59" fmla="*/ 146 h 286"/>
              <a:gd name="T60" fmla="*/ 194 w 298"/>
              <a:gd name="T61" fmla="*/ 142 h 286"/>
              <a:gd name="T62" fmla="*/ 236 w 298"/>
              <a:gd name="T63" fmla="*/ 136 h 286"/>
              <a:gd name="T64" fmla="*/ 238 w 298"/>
              <a:gd name="T65" fmla="*/ 136 h 286"/>
              <a:gd name="T66" fmla="*/ 250 w 298"/>
              <a:gd name="T67" fmla="*/ 132 h 286"/>
              <a:gd name="T68" fmla="*/ 274 w 298"/>
              <a:gd name="T69" fmla="*/ 120 h 286"/>
              <a:gd name="T70" fmla="*/ 284 w 298"/>
              <a:gd name="T71" fmla="*/ 110 h 286"/>
              <a:gd name="T72" fmla="*/ 296 w 298"/>
              <a:gd name="T73" fmla="*/ 86 h 286"/>
              <a:gd name="T74" fmla="*/ 298 w 298"/>
              <a:gd name="T75" fmla="*/ 60 h 286"/>
              <a:gd name="T76" fmla="*/ 296 w 298"/>
              <a:gd name="T77" fmla="*/ 46 h 286"/>
              <a:gd name="T78" fmla="*/ 282 w 298"/>
              <a:gd name="T79" fmla="*/ 22 h 286"/>
              <a:gd name="T80" fmla="*/ 272 w 298"/>
              <a:gd name="T81" fmla="*/ 1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8" h="286">
                <a:moveTo>
                  <a:pt x="272" y="14"/>
                </a:moveTo>
                <a:lnTo>
                  <a:pt x="272" y="14"/>
                </a:lnTo>
                <a:lnTo>
                  <a:pt x="262" y="8"/>
                </a:lnTo>
                <a:lnTo>
                  <a:pt x="252" y="4"/>
                </a:lnTo>
                <a:lnTo>
                  <a:pt x="242" y="2"/>
                </a:lnTo>
                <a:lnTo>
                  <a:pt x="232" y="0"/>
                </a:lnTo>
                <a:lnTo>
                  <a:pt x="232" y="0"/>
                </a:lnTo>
                <a:lnTo>
                  <a:pt x="220" y="2"/>
                </a:lnTo>
                <a:lnTo>
                  <a:pt x="220" y="2"/>
                </a:lnTo>
                <a:lnTo>
                  <a:pt x="218" y="2"/>
                </a:lnTo>
                <a:lnTo>
                  <a:pt x="218" y="2"/>
                </a:lnTo>
                <a:lnTo>
                  <a:pt x="200" y="2"/>
                </a:lnTo>
                <a:lnTo>
                  <a:pt x="172" y="6"/>
                </a:lnTo>
                <a:lnTo>
                  <a:pt x="158" y="8"/>
                </a:lnTo>
                <a:lnTo>
                  <a:pt x="140" y="12"/>
                </a:lnTo>
                <a:lnTo>
                  <a:pt x="124" y="20"/>
                </a:lnTo>
                <a:lnTo>
                  <a:pt x="106" y="28"/>
                </a:lnTo>
                <a:lnTo>
                  <a:pt x="106" y="28"/>
                </a:lnTo>
                <a:lnTo>
                  <a:pt x="88" y="40"/>
                </a:lnTo>
                <a:lnTo>
                  <a:pt x="72" y="54"/>
                </a:lnTo>
                <a:lnTo>
                  <a:pt x="58" y="72"/>
                </a:lnTo>
                <a:lnTo>
                  <a:pt x="44" y="92"/>
                </a:lnTo>
                <a:lnTo>
                  <a:pt x="32" y="114"/>
                </a:lnTo>
                <a:lnTo>
                  <a:pt x="22" y="140"/>
                </a:lnTo>
                <a:lnTo>
                  <a:pt x="12" y="166"/>
                </a:lnTo>
                <a:lnTo>
                  <a:pt x="4" y="198"/>
                </a:lnTo>
                <a:lnTo>
                  <a:pt x="4" y="198"/>
                </a:lnTo>
                <a:lnTo>
                  <a:pt x="4" y="198"/>
                </a:lnTo>
                <a:lnTo>
                  <a:pt x="4" y="198"/>
                </a:lnTo>
                <a:lnTo>
                  <a:pt x="4" y="198"/>
                </a:lnTo>
                <a:lnTo>
                  <a:pt x="0" y="212"/>
                </a:lnTo>
                <a:lnTo>
                  <a:pt x="0" y="226"/>
                </a:lnTo>
                <a:lnTo>
                  <a:pt x="4" y="238"/>
                </a:lnTo>
                <a:lnTo>
                  <a:pt x="10" y="252"/>
                </a:lnTo>
                <a:lnTo>
                  <a:pt x="10" y="252"/>
                </a:lnTo>
                <a:lnTo>
                  <a:pt x="18" y="262"/>
                </a:lnTo>
                <a:lnTo>
                  <a:pt x="28" y="272"/>
                </a:lnTo>
                <a:lnTo>
                  <a:pt x="40" y="280"/>
                </a:lnTo>
                <a:lnTo>
                  <a:pt x="52" y="284"/>
                </a:lnTo>
                <a:lnTo>
                  <a:pt x="52" y="284"/>
                </a:lnTo>
                <a:lnTo>
                  <a:pt x="66" y="286"/>
                </a:lnTo>
                <a:lnTo>
                  <a:pt x="80" y="284"/>
                </a:lnTo>
                <a:lnTo>
                  <a:pt x="94" y="280"/>
                </a:lnTo>
                <a:lnTo>
                  <a:pt x="106" y="274"/>
                </a:lnTo>
                <a:lnTo>
                  <a:pt x="106" y="274"/>
                </a:lnTo>
                <a:lnTo>
                  <a:pt x="116" y="266"/>
                </a:lnTo>
                <a:lnTo>
                  <a:pt x="126" y="254"/>
                </a:lnTo>
                <a:lnTo>
                  <a:pt x="132" y="242"/>
                </a:lnTo>
                <a:lnTo>
                  <a:pt x="136" y="228"/>
                </a:lnTo>
                <a:lnTo>
                  <a:pt x="136" y="228"/>
                </a:lnTo>
                <a:lnTo>
                  <a:pt x="136" y="228"/>
                </a:lnTo>
                <a:lnTo>
                  <a:pt x="136" y="228"/>
                </a:lnTo>
                <a:lnTo>
                  <a:pt x="142" y="206"/>
                </a:lnTo>
                <a:lnTo>
                  <a:pt x="148" y="188"/>
                </a:lnTo>
                <a:lnTo>
                  <a:pt x="152" y="174"/>
                </a:lnTo>
                <a:lnTo>
                  <a:pt x="158" y="164"/>
                </a:lnTo>
                <a:lnTo>
                  <a:pt x="158" y="164"/>
                </a:lnTo>
                <a:lnTo>
                  <a:pt x="168" y="150"/>
                </a:lnTo>
                <a:lnTo>
                  <a:pt x="174" y="146"/>
                </a:lnTo>
                <a:lnTo>
                  <a:pt x="174" y="146"/>
                </a:lnTo>
                <a:lnTo>
                  <a:pt x="180" y="144"/>
                </a:lnTo>
                <a:lnTo>
                  <a:pt x="194" y="142"/>
                </a:lnTo>
                <a:lnTo>
                  <a:pt x="236" y="136"/>
                </a:lnTo>
                <a:lnTo>
                  <a:pt x="236" y="136"/>
                </a:lnTo>
                <a:lnTo>
                  <a:pt x="238" y="136"/>
                </a:lnTo>
                <a:lnTo>
                  <a:pt x="238" y="136"/>
                </a:lnTo>
                <a:lnTo>
                  <a:pt x="238" y="136"/>
                </a:lnTo>
                <a:lnTo>
                  <a:pt x="250" y="132"/>
                </a:lnTo>
                <a:lnTo>
                  <a:pt x="264" y="128"/>
                </a:lnTo>
                <a:lnTo>
                  <a:pt x="274" y="120"/>
                </a:lnTo>
                <a:lnTo>
                  <a:pt x="284" y="110"/>
                </a:lnTo>
                <a:lnTo>
                  <a:pt x="284" y="110"/>
                </a:lnTo>
                <a:lnTo>
                  <a:pt x="292" y="100"/>
                </a:lnTo>
                <a:lnTo>
                  <a:pt x="296" y="86"/>
                </a:lnTo>
                <a:lnTo>
                  <a:pt x="298" y="72"/>
                </a:lnTo>
                <a:lnTo>
                  <a:pt x="298" y="60"/>
                </a:lnTo>
                <a:lnTo>
                  <a:pt x="298" y="60"/>
                </a:lnTo>
                <a:lnTo>
                  <a:pt x="296" y="46"/>
                </a:lnTo>
                <a:lnTo>
                  <a:pt x="290" y="34"/>
                </a:lnTo>
                <a:lnTo>
                  <a:pt x="282" y="22"/>
                </a:lnTo>
                <a:lnTo>
                  <a:pt x="272" y="14"/>
                </a:lnTo>
                <a:lnTo>
                  <a:pt x="272" y="14"/>
                </a:lnTo>
                <a:close/>
              </a:path>
            </a:pathLst>
          </a:custGeom>
          <a:solidFill>
            <a:srgbClr val="405D8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8955088" y="1809175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EF8C8C"/>
                </a:solidFill>
              </a:rPr>
              <a:t>输入标题三</a:t>
            </a:r>
            <a:endParaRPr lang="zh-CN" altLang="en-US" sz="3200" b="1" dirty="0">
              <a:solidFill>
                <a:srgbClr val="EF8C8C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955088" y="2415460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EF8C8C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F8C8C"/>
              </a:solidFill>
            </a:endParaRPr>
          </a:p>
          <a:p>
            <a:r>
              <a:rPr lang="zh-CN" altLang="en-US" sz="2000" dirty="0">
                <a:solidFill>
                  <a:srgbClr val="EF8C8C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F8C8C"/>
                </a:solidFill>
              </a:rPr>
              <a:t>说明</a:t>
            </a:r>
            <a:endParaRPr lang="zh-CN" altLang="en-US" sz="2000" dirty="0">
              <a:solidFill>
                <a:srgbClr val="EF8C8C"/>
              </a:solidFill>
            </a:endParaRPr>
          </a:p>
        </p:txBody>
      </p:sp>
      <p:cxnSp>
        <p:nvCxnSpPr>
          <p:cNvPr id="91" name="肘形连接符 90"/>
          <p:cNvCxnSpPr/>
          <p:nvPr/>
        </p:nvCxnSpPr>
        <p:spPr>
          <a:xfrm flipV="1">
            <a:off x="6148305" y="2069699"/>
            <a:ext cx="2695444" cy="181376"/>
          </a:xfrm>
          <a:prstGeom prst="bentConnector3">
            <a:avLst>
              <a:gd name="adj1" fmla="val -126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95"/>
          <p:cNvSpPr txBox="1"/>
          <p:nvPr/>
        </p:nvSpPr>
        <p:spPr>
          <a:xfrm>
            <a:off x="443460" y="2428300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rgbClr val="E3BC18"/>
                </a:solidFill>
              </a:rPr>
              <a:t>输入标题</a:t>
            </a:r>
            <a:r>
              <a:rPr lang="zh-CN" altLang="en-US" sz="3200" b="1" dirty="0">
                <a:solidFill>
                  <a:srgbClr val="E3BC18"/>
                </a:solidFill>
              </a:rPr>
              <a:t>一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443460" y="3034585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E3BC1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E3BC18"/>
              </a:solidFill>
            </a:endParaRPr>
          </a:p>
          <a:p>
            <a:pPr algn="r"/>
            <a:r>
              <a:rPr lang="zh-CN" altLang="en-US" sz="2000" dirty="0">
                <a:solidFill>
                  <a:srgbClr val="E3BC1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E3BC18"/>
                </a:solidFill>
              </a:rPr>
              <a:t>说明</a:t>
            </a:r>
            <a:endParaRPr lang="zh-CN" altLang="en-US" sz="2000" dirty="0">
              <a:solidFill>
                <a:srgbClr val="E3BC18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871816" y="5223154"/>
            <a:ext cx="259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405D88"/>
                </a:solidFill>
              </a:rPr>
              <a:t>输入标题二</a:t>
            </a:r>
            <a:endParaRPr lang="zh-CN" altLang="en-US" sz="3200" b="1" dirty="0">
              <a:solidFill>
                <a:srgbClr val="405D88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2871816" y="5829439"/>
            <a:ext cx="2595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05D88"/>
                </a:solidFill>
              </a:rPr>
              <a:t>请输入相关内容说明</a:t>
            </a:r>
            <a:endParaRPr lang="en-US" altLang="zh-CN" sz="2000" dirty="0" smtClean="0">
              <a:solidFill>
                <a:srgbClr val="405D88"/>
              </a:solidFill>
            </a:endParaRPr>
          </a:p>
          <a:p>
            <a:r>
              <a:rPr lang="zh-CN" altLang="en-US" sz="2000" dirty="0">
                <a:solidFill>
                  <a:srgbClr val="405D88"/>
                </a:solidFill>
              </a:rPr>
              <a:t>请输入相关内容</a:t>
            </a:r>
            <a:r>
              <a:rPr lang="zh-CN" altLang="en-US" sz="2000" dirty="0" smtClean="0">
                <a:solidFill>
                  <a:srgbClr val="405D88"/>
                </a:solidFill>
              </a:rPr>
              <a:t>说明</a:t>
            </a:r>
            <a:endParaRPr lang="zh-CN" altLang="en-US" sz="2000" dirty="0">
              <a:solidFill>
                <a:srgbClr val="405D88"/>
              </a:solidFill>
            </a:endParaRPr>
          </a:p>
        </p:txBody>
      </p:sp>
      <p:cxnSp>
        <p:nvCxnSpPr>
          <p:cNvPr id="100" name="肘形连接符 99"/>
          <p:cNvCxnSpPr>
            <a:endCxn id="97" idx="2"/>
          </p:cNvCxnSpPr>
          <p:nvPr/>
        </p:nvCxnSpPr>
        <p:spPr>
          <a:xfrm rot="10800000" flipV="1">
            <a:off x="1740969" y="3651249"/>
            <a:ext cx="2905647" cy="91221"/>
          </a:xfrm>
          <a:prstGeom prst="bentConnector4">
            <a:avLst>
              <a:gd name="adj1" fmla="val 27673"/>
              <a:gd name="adj2" fmla="val 350600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肘形连接符 102"/>
          <p:cNvCxnSpPr>
            <a:stCxn id="17" idx="25"/>
            <a:endCxn id="98" idx="0"/>
          </p:cNvCxnSpPr>
          <p:nvPr/>
        </p:nvCxnSpPr>
        <p:spPr>
          <a:xfrm flipH="1">
            <a:off x="4169324" y="4321175"/>
            <a:ext cx="1293264" cy="901979"/>
          </a:xfrm>
          <a:prstGeom prst="bentConnector4">
            <a:avLst>
              <a:gd name="adj1" fmla="val -17676"/>
              <a:gd name="adj2" fmla="val 76928"/>
            </a:avLst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03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应常用3">
      <a:majorFont>
        <a:latin typeface="Bodoni MT"/>
        <a:ea typeface="华康俪金黑W8"/>
        <a:cs typeface=""/>
      </a:majorFont>
      <a:minorFont>
        <a:latin typeface="Bodoni M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2888</TotalTime>
  <Words>997</Words>
  <Application>Microsoft Office PowerPoint</Application>
  <PresentationFormat>宽屏</PresentationFormat>
  <Paragraphs>247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华康俪金黑W8</vt:lpstr>
      <vt:lpstr>宋体</vt:lpstr>
      <vt:lpstr>微软雅黑</vt:lpstr>
      <vt:lpstr>Arial</vt:lpstr>
      <vt:lpstr>Bodoni MT</vt:lpstr>
      <vt:lpstr>Calibri</vt:lpstr>
      <vt:lpstr>Office 主题</vt:lpstr>
      <vt:lpstr>PowerPoint 演示文稿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标题内容说明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应子</dc:creator>
  <cp:lastModifiedBy>Sky123.Org</cp:lastModifiedBy>
  <cp:revision>46</cp:revision>
  <dcterms:created xsi:type="dcterms:W3CDTF">2015-01-29T02:40:50Z</dcterms:created>
  <dcterms:modified xsi:type="dcterms:W3CDTF">2015-09-11T02:44:06Z</dcterms:modified>
</cp:coreProperties>
</file>