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FA008-6FC7-4504-97E4-EA19A86FECBE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02F7F-86C2-474C-9523-412E491C21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90A82-5492-4075-9344-81E9245A4402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80A39-9A52-4531-BE3A-A718F48646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8998F-986E-4360-A83C-ED7DB02D59EB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85F4-3ED8-4E11-A4D5-F2774D6E08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00859-8140-4DF5-B569-79BC1167C5ED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7FE86-E1B5-4F31-ABC5-01993FE0B8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B3471-ACC4-4B54-937E-F242E8BBA4B0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02540-FFCB-4CB4-A7BC-1B869DAD6B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D665-BB4F-49C0-BE9B-A2DA44DD7402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E4E9D-8CC5-46B5-A393-1B8402A578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C82D5-4149-42FA-ADCC-0DC59F7679B3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EAACA-8B19-4C23-ACAB-533514DF41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5127E-6E6D-4A0A-8898-368B9561E72D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A785F-6AF5-4C86-A163-0F6B046234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90645-2F13-4A16-928A-9C81EE65C19F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99205-E2DC-4A81-8905-DFEE79B056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792D8-A028-49AF-B019-525E066F6A2A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D5674-6FA0-4B54-94CC-48379ABE58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5459-5F44-4DE3-9412-4E575210BDCF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61F54-1957-45BC-A1E2-5813945311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AE8437F-2835-45DF-A673-FCDEC418766F}" type="datetimeFigureOut">
              <a:rPr lang="zh-CN" altLang="en-US"/>
              <a:pPr>
                <a:defRPr/>
              </a:pPr>
              <a:t>2013-12-27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59A7E1-E6A5-415A-8A09-ED7CD03BC6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500563" y="647700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143500" y="1549400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适用于简约清爽主题及相关类别演示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071563" y="500063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57150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9"/>
          <p:cNvSpPr>
            <a:spLocks noChangeArrowheads="1"/>
          </p:cNvSpPr>
          <p:nvPr/>
        </p:nvSpPr>
        <p:spPr bwMode="auto">
          <a:xfrm>
            <a:off x="278606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8"/>
          <p:cNvSpPr>
            <a:spLocks noChangeArrowheads="1"/>
          </p:cNvSpPr>
          <p:nvPr/>
        </p:nvSpPr>
        <p:spPr bwMode="auto">
          <a:xfrm>
            <a:off x="478631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678656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1143000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>
            <a:off x="1428750" y="292893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9"/>
          <p:cNvSpPr>
            <a:spLocks noChangeArrowheads="1"/>
          </p:cNvSpPr>
          <p:nvPr/>
        </p:nvSpPr>
        <p:spPr bwMode="auto">
          <a:xfrm>
            <a:off x="38592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9"/>
          <p:cNvSpPr>
            <a:spLocks noChangeArrowheads="1"/>
          </p:cNvSpPr>
          <p:nvPr/>
        </p:nvSpPr>
        <p:spPr bwMode="auto">
          <a:xfrm>
            <a:off x="621506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1071563" y="57150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9"/>
          <p:cNvSpPr>
            <a:spLocks noChangeArrowheads="1"/>
          </p:cNvSpPr>
          <p:nvPr/>
        </p:nvSpPr>
        <p:spPr bwMode="auto">
          <a:xfrm>
            <a:off x="4786313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/>
          <p:cNvSpPr>
            <a:spLocks noChangeArrowheads="1"/>
          </p:cNvSpPr>
          <p:nvPr/>
        </p:nvSpPr>
        <p:spPr bwMode="auto">
          <a:xfrm>
            <a:off x="242887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9"/>
          <p:cNvSpPr>
            <a:spLocks noChangeArrowheads="1"/>
          </p:cNvSpPr>
          <p:nvPr/>
        </p:nvSpPr>
        <p:spPr bwMode="auto">
          <a:xfrm>
            <a:off x="4714875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7429500" y="1143000"/>
            <a:ext cx="41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/>
              <a:t>1</a:t>
            </a:r>
            <a:endParaRPr lang="zh-CN" altLang="en-US" sz="3200"/>
          </a:p>
        </p:txBody>
      </p:sp>
      <p:sp>
        <p:nvSpPr>
          <p:cNvPr id="5127" name="矩形 7"/>
          <p:cNvSpPr>
            <a:spLocks noChangeArrowheads="1"/>
          </p:cNvSpPr>
          <p:nvPr/>
        </p:nvSpPr>
        <p:spPr bwMode="auto">
          <a:xfrm>
            <a:off x="785813" y="2857500"/>
            <a:ext cx="41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/>
              <a:t>2</a:t>
            </a:r>
            <a:endParaRPr lang="zh-CN" altLang="en-US" sz="3200"/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7429500" y="4500563"/>
            <a:ext cx="41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/>
              <a:t>3</a:t>
            </a:r>
            <a:endParaRPr lang="zh-CN" altLang="en-US" sz="3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1214438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428750" y="350043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9"/>
          <p:cNvSpPr>
            <a:spLocks noChangeArrowheads="1"/>
          </p:cNvSpPr>
          <p:nvPr/>
        </p:nvSpPr>
        <p:spPr bwMode="auto">
          <a:xfrm>
            <a:off x="650081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/>
          <p:cNvSpPr>
            <a:spLocks noChangeArrowheads="1"/>
          </p:cNvSpPr>
          <p:nvPr/>
        </p:nvSpPr>
        <p:spPr bwMode="auto">
          <a:xfrm>
            <a:off x="4000500" y="1571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4143375" y="5357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1143000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3429000" y="2143125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9"/>
          <p:cNvSpPr>
            <a:spLocks noChangeArrowheads="1"/>
          </p:cNvSpPr>
          <p:nvPr/>
        </p:nvSpPr>
        <p:spPr bwMode="auto">
          <a:xfrm>
            <a:off x="45005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/>
          <p:cNvSpPr>
            <a:spLocks noChangeArrowheads="1"/>
          </p:cNvSpPr>
          <p:nvPr/>
        </p:nvSpPr>
        <p:spPr bwMode="auto">
          <a:xfrm>
            <a:off x="528637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7"/>
          <p:cNvSpPr>
            <a:spLocks noChangeArrowheads="1"/>
          </p:cNvSpPr>
          <p:nvPr/>
        </p:nvSpPr>
        <p:spPr bwMode="auto">
          <a:xfrm>
            <a:off x="27860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1143000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2714625" y="5000625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5572125" y="4929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25717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9"/>
          <p:cNvSpPr>
            <a:spLocks noChangeArrowheads="1"/>
          </p:cNvSpPr>
          <p:nvPr/>
        </p:nvSpPr>
        <p:spPr bwMode="auto">
          <a:xfrm>
            <a:off x="53578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89</Words>
  <Application>Microsoft Office PowerPoint</Application>
  <PresentationFormat>全屏显示(4:3)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24</cp:revision>
  <dcterms:created xsi:type="dcterms:W3CDTF">2013-10-30T09:04:50Z</dcterms:created>
  <dcterms:modified xsi:type="dcterms:W3CDTF">2013-12-27T03:44:37Z</dcterms:modified>
</cp:coreProperties>
</file>